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478" r:id="rId3"/>
    <p:sldId id="479" r:id="rId4"/>
    <p:sldId id="494" r:id="rId5"/>
    <p:sldId id="495" r:id="rId6"/>
    <p:sldId id="489" r:id="rId7"/>
    <p:sldId id="493" r:id="rId8"/>
    <p:sldId id="496" r:id="rId9"/>
    <p:sldId id="482" r:id="rId10"/>
    <p:sldId id="483" r:id="rId11"/>
    <p:sldId id="484" r:id="rId12"/>
    <p:sldId id="498" r:id="rId13"/>
    <p:sldId id="500" r:id="rId14"/>
    <p:sldId id="503" r:id="rId15"/>
    <p:sldId id="497" r:id="rId16"/>
    <p:sldId id="480" r:id="rId17"/>
    <p:sldId id="501" r:id="rId18"/>
    <p:sldId id="502" r:id="rId19"/>
    <p:sldId id="490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87" autoAdjust="0"/>
  </p:normalViewPr>
  <p:slideViewPr>
    <p:cSldViewPr>
      <p:cViewPr>
        <p:scale>
          <a:sx n="84" d="100"/>
          <a:sy n="84" d="100"/>
        </p:scale>
        <p:origin x="-744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s.cornell.edu\EN\aguaclara\RESEARCH\Surface%20vs.%20Subsurface%20Sand%20Filtration\Summer%202013\Experiments\Experiments%201-49\Experiment1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urface%20vs.%20Subsurface%20Sand%20Filtration\Summer%202013\Experiments\Experiment5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.cornell.edu\EN\aguaclara\RESEARCH\Surface%20vs.%20Subsurface%20Sand%20Filtration\Summer%202013\Experiments\Experiment5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Head Loss vs. Velocity</a:t>
            </a:r>
          </a:p>
        </c:rich>
      </c:tx>
      <c:layout>
        <c:manualLayout>
          <c:xMode val="edge"/>
          <c:yMode val="edge"/>
          <c:x val="0.3036317573418672"/>
          <c:y val="1.815912541330679E-2"/>
        </c:manualLayout>
      </c:layout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Data!$C$1</c:f>
              <c:strCache>
                <c:ptCount val="1"/>
                <c:pt idx="0">
                  <c:v>Max Head Loss Col 1 Surface</c:v>
                </c:pt>
              </c:strCache>
            </c:strRef>
          </c:tx>
          <c:spPr>
            <a:ln w="28575">
              <a:noFill/>
            </a:ln>
          </c:spPr>
          <c:trendline>
            <c:spPr>
              <a:ln w="19050">
                <a:solidFill>
                  <a:schemeClr val="accent1"/>
                </a:solidFill>
              </a:ln>
            </c:spPr>
            <c:trendlineType val="linear"/>
            <c:dispRSqr val="0"/>
            <c:dispEq val="1"/>
            <c:trendlineLbl>
              <c:layout>
                <c:manualLayout>
                  <c:x val="3.3522359631981788E-2"/>
                  <c:y val="9.2820298057497919E-2"/>
                </c:manualLayout>
              </c:layout>
              <c:numFmt formatCode="General" sourceLinked="0"/>
            </c:trendlineLbl>
          </c:trendline>
          <c:xVal>
            <c:numRef>
              <c:f>Data!$B$2:$B$18</c:f>
              <c:numCache>
                <c:formatCode>0.000</c:formatCode>
                <c:ptCount val="17"/>
                <c:pt idx="0">
                  <c:v>0.45450000000000002</c:v>
                </c:pt>
                <c:pt idx="1">
                  <c:v>0.75670000000000004</c:v>
                </c:pt>
                <c:pt idx="2">
                  <c:v>0.90900000000000003</c:v>
                </c:pt>
                <c:pt idx="3">
                  <c:v>1.3640000000000001</c:v>
                </c:pt>
                <c:pt idx="4">
                  <c:v>1.5149999999999999</c:v>
                </c:pt>
                <c:pt idx="5">
                  <c:v>1.8180000000000001</c:v>
                </c:pt>
                <c:pt idx="6">
                  <c:v>2.2730000000000001</c:v>
                </c:pt>
                <c:pt idx="7">
                  <c:v>2.4239999999999999</c:v>
                </c:pt>
                <c:pt idx="8">
                  <c:v>3.03</c:v>
                </c:pt>
                <c:pt idx="9">
                  <c:v>3.3330000000000002</c:v>
                </c:pt>
                <c:pt idx="10">
                  <c:v>3.7879999999999998</c:v>
                </c:pt>
                <c:pt idx="11">
                  <c:v>4.5449999999999999</c:v>
                </c:pt>
                <c:pt idx="12">
                  <c:v>5.0149999999999997</c:v>
                </c:pt>
                <c:pt idx="13">
                  <c:v>6.0609999999999999</c:v>
                </c:pt>
                <c:pt idx="14">
                  <c:v>7.5759999999999996</c:v>
                </c:pt>
                <c:pt idx="15">
                  <c:v>9.0909999999999993</c:v>
                </c:pt>
                <c:pt idx="16">
                  <c:v>10.606</c:v>
                </c:pt>
              </c:numCache>
            </c:numRef>
          </c:xVal>
          <c:yVal>
            <c:numRef>
              <c:f>Data!$C$2:$C$18</c:f>
              <c:numCache>
                <c:formatCode>General</c:formatCode>
                <c:ptCount val="17"/>
                <c:pt idx="1">
                  <c:v>2.1829032900000058</c:v>
                </c:pt>
                <c:pt idx="5">
                  <c:v>7.4497118000000002</c:v>
                </c:pt>
                <c:pt idx="6">
                  <c:v>24.429485319999998</c:v>
                </c:pt>
                <c:pt idx="8">
                  <c:v>15.406284749999999</c:v>
                </c:pt>
                <c:pt idx="10">
                  <c:v>17.30838966</c:v>
                </c:pt>
                <c:pt idx="11">
                  <c:v>17.372447959999999</c:v>
                </c:pt>
                <c:pt idx="12">
                  <c:v>71.469366309999998</c:v>
                </c:pt>
                <c:pt idx="13">
                  <c:v>25.627014159999998</c:v>
                </c:pt>
                <c:pt idx="14">
                  <c:v>17.80411625</c:v>
                </c:pt>
                <c:pt idx="15">
                  <c:v>45.557422639999999</c:v>
                </c:pt>
                <c:pt idx="16">
                  <c:v>47.82585907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Data!$D$1</c:f>
              <c:strCache>
                <c:ptCount val="1"/>
                <c:pt idx="0">
                  <c:v>Max Head Loss Col 2 Subsurface</c:v>
                </c:pt>
              </c:strCache>
            </c:strRef>
          </c:tx>
          <c:spPr>
            <a:ln w="28575">
              <a:noFill/>
            </a:ln>
          </c:spPr>
          <c:trendline>
            <c:spPr>
              <a:ln w="19050">
                <a:solidFill>
                  <a:schemeClr val="accent2"/>
                </a:solidFill>
              </a:ln>
            </c:spPr>
            <c:trendlineType val="linear"/>
            <c:dispRSqr val="0"/>
            <c:dispEq val="1"/>
            <c:trendlineLbl>
              <c:layout>
                <c:manualLayout>
                  <c:x val="2.6259468441760412E-3"/>
                  <c:y val="-1.9457749132715096E-2"/>
                </c:manualLayout>
              </c:layout>
              <c:numFmt formatCode="General" sourceLinked="0"/>
            </c:trendlineLbl>
          </c:trendline>
          <c:xVal>
            <c:numRef>
              <c:f>Data!$B$2:$B$18</c:f>
              <c:numCache>
                <c:formatCode>0.000</c:formatCode>
                <c:ptCount val="17"/>
                <c:pt idx="0">
                  <c:v>0.45450000000000002</c:v>
                </c:pt>
                <c:pt idx="1">
                  <c:v>0.75670000000000004</c:v>
                </c:pt>
                <c:pt idx="2">
                  <c:v>0.90900000000000003</c:v>
                </c:pt>
                <c:pt idx="3">
                  <c:v>1.3640000000000001</c:v>
                </c:pt>
                <c:pt idx="4">
                  <c:v>1.5149999999999999</c:v>
                </c:pt>
                <c:pt idx="5">
                  <c:v>1.8180000000000001</c:v>
                </c:pt>
                <c:pt idx="6">
                  <c:v>2.2730000000000001</c:v>
                </c:pt>
                <c:pt idx="7">
                  <c:v>2.4239999999999999</c:v>
                </c:pt>
                <c:pt idx="8">
                  <c:v>3.03</c:v>
                </c:pt>
                <c:pt idx="9">
                  <c:v>3.3330000000000002</c:v>
                </c:pt>
                <c:pt idx="10">
                  <c:v>3.7879999999999998</c:v>
                </c:pt>
                <c:pt idx="11">
                  <c:v>4.5449999999999999</c:v>
                </c:pt>
                <c:pt idx="12">
                  <c:v>5.0149999999999997</c:v>
                </c:pt>
                <c:pt idx="13">
                  <c:v>6.0609999999999999</c:v>
                </c:pt>
                <c:pt idx="14">
                  <c:v>7.5759999999999996</c:v>
                </c:pt>
                <c:pt idx="15">
                  <c:v>9.0909999999999993</c:v>
                </c:pt>
                <c:pt idx="16">
                  <c:v>10.606</c:v>
                </c:pt>
              </c:numCache>
            </c:numRef>
          </c:xVal>
          <c:yVal>
            <c:numRef>
              <c:f>Data!$D$2:$D$18</c:f>
              <c:numCache>
                <c:formatCode>General</c:formatCode>
                <c:ptCount val="17"/>
                <c:pt idx="1">
                  <c:v>1.425777440000001</c:v>
                </c:pt>
                <c:pt idx="4">
                  <c:v>6.0855194299999997</c:v>
                </c:pt>
                <c:pt idx="5">
                  <c:v>4.9739150999999993</c:v>
                </c:pt>
                <c:pt idx="6">
                  <c:v>14.53642082</c:v>
                </c:pt>
                <c:pt idx="8">
                  <c:v>10.453271859999999</c:v>
                </c:pt>
                <c:pt idx="10">
                  <c:v>14.788019180000003</c:v>
                </c:pt>
                <c:pt idx="11">
                  <c:v>36.369920730000004</c:v>
                </c:pt>
                <c:pt idx="12">
                  <c:v>85.358430869999992</c:v>
                </c:pt>
                <c:pt idx="13">
                  <c:v>22.911689760000002</c:v>
                </c:pt>
                <c:pt idx="14">
                  <c:v>17.469932560000004</c:v>
                </c:pt>
                <c:pt idx="15">
                  <c:v>62.250332359999994</c:v>
                </c:pt>
                <c:pt idx="16">
                  <c:v>29.480834959999999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52032"/>
        <c:axId val="96551680"/>
      </c:scatterChart>
      <c:valAx>
        <c:axId val="82520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Velocity</a:t>
                </a:r>
              </a:p>
            </c:rich>
          </c:tx>
          <c:layout/>
          <c:overlay val="0"/>
        </c:title>
        <c:numFmt formatCode="0.000" sourceLinked="1"/>
        <c:majorTickMark val="none"/>
        <c:minorTickMark val="none"/>
        <c:tickLblPos val="nextTo"/>
        <c:crossAx val="96551680"/>
        <c:crosses val="autoZero"/>
        <c:crossBetween val="midCat"/>
      </c:valAx>
      <c:valAx>
        <c:axId val="965516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Head Loss (cm)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825203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570250621327206E-2"/>
          <c:y val="6.8383084577114422E-2"/>
          <c:w val="0.66885925196850393"/>
          <c:h val="0.9013027538224388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[Experiment11.xlsx]Data!$B$27:$B$28</c:f>
              <c:strCache>
                <c:ptCount val="1"/>
                <c:pt idx="0">
                  <c:v>DATA Column 1 Head Loss (cm)</c:v>
                </c:pt>
              </c:strCache>
            </c:strRef>
          </c:tx>
          <c:marker>
            <c:symbol val="none"/>
          </c:marker>
          <c:xVal>
            <c:numRef>
              <c:f>[Experiment11.xlsx]Data!$A$29:$A$1469</c:f>
              <c:numCache>
                <c:formatCode>General</c:formatCode>
                <c:ptCount val="144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</c:numCache>
            </c:numRef>
          </c:xVal>
          <c:yVal>
            <c:numRef>
              <c:f>[Experiment11.xlsx]Data!$B$29:$B$1469</c:f>
              <c:numCache>
                <c:formatCode>General</c:formatCode>
                <c:ptCount val="1441"/>
                <c:pt idx="0">
                  <c:v>-2.7528669799999999</c:v>
                </c:pt>
                <c:pt idx="1">
                  <c:v>-2.7118949899999998</c:v>
                </c:pt>
                <c:pt idx="2">
                  <c:v>-2.6162977199999999</c:v>
                </c:pt>
                <c:pt idx="3">
                  <c:v>-2.6736562300000002</c:v>
                </c:pt>
                <c:pt idx="4">
                  <c:v>-2.7448332299999998</c:v>
                </c:pt>
                <c:pt idx="5">
                  <c:v>-2.9522576300000001</c:v>
                </c:pt>
                <c:pt idx="6">
                  <c:v>-2.9413316200000001</c:v>
                </c:pt>
                <c:pt idx="7">
                  <c:v>-3.0595312099999998</c:v>
                </c:pt>
                <c:pt idx="8">
                  <c:v>-3.16257381</c:v>
                </c:pt>
                <c:pt idx="9">
                  <c:v>-3.21993303</c:v>
                </c:pt>
                <c:pt idx="10">
                  <c:v>-3.1762309100000001</c:v>
                </c:pt>
                <c:pt idx="11">
                  <c:v>-3.2499783</c:v>
                </c:pt>
                <c:pt idx="12">
                  <c:v>-2.9577202800000002</c:v>
                </c:pt>
                <c:pt idx="13">
                  <c:v>-2.9620575900000001</c:v>
                </c:pt>
                <c:pt idx="14">
                  <c:v>-3.09155822</c:v>
                </c:pt>
                <c:pt idx="15">
                  <c:v>-3.1625740499999999</c:v>
                </c:pt>
                <c:pt idx="16">
                  <c:v>-3.2964112800000001</c:v>
                </c:pt>
                <c:pt idx="17">
                  <c:v>-3.32918811</c:v>
                </c:pt>
                <c:pt idx="18">
                  <c:v>-3.23632097</c:v>
                </c:pt>
                <c:pt idx="19">
                  <c:v>-3.3352401299999999</c:v>
                </c:pt>
                <c:pt idx="20">
                  <c:v>-3.1980817300000002</c:v>
                </c:pt>
                <c:pt idx="21">
                  <c:v>-3.2563149899999999</c:v>
                </c:pt>
                <c:pt idx="22">
                  <c:v>-3.2062754600000001</c:v>
                </c:pt>
                <c:pt idx="23">
                  <c:v>-3.2527093900000001</c:v>
                </c:pt>
                <c:pt idx="24">
                  <c:v>-3.1407225099999998</c:v>
                </c:pt>
                <c:pt idx="25">
                  <c:v>-3.1297977000000001</c:v>
                </c:pt>
                <c:pt idx="26">
                  <c:v>-3.0860950900000002</c:v>
                </c:pt>
                <c:pt idx="27">
                  <c:v>-3.0587809099999999</c:v>
                </c:pt>
                <c:pt idx="28">
                  <c:v>-3.10794616</c:v>
                </c:pt>
                <c:pt idx="29">
                  <c:v>-3.14072299</c:v>
                </c:pt>
                <c:pt idx="30">
                  <c:v>-3.2226638799999998</c:v>
                </c:pt>
                <c:pt idx="31">
                  <c:v>-3.23358941</c:v>
                </c:pt>
                <c:pt idx="32">
                  <c:v>-2.9713766599999998</c:v>
                </c:pt>
                <c:pt idx="33">
                  <c:v>-2.9386000600000002</c:v>
                </c:pt>
                <c:pt idx="34">
                  <c:v>-2.62229562</c:v>
                </c:pt>
                <c:pt idx="35">
                  <c:v>-2.37047315</c:v>
                </c:pt>
                <c:pt idx="36">
                  <c:v>-2.2857997399999999</c:v>
                </c:pt>
                <c:pt idx="37">
                  <c:v>-2.1656193699999999</c:v>
                </c:pt>
                <c:pt idx="38">
                  <c:v>-2.2557547100000002</c:v>
                </c:pt>
                <c:pt idx="39">
                  <c:v>-2.01812434</c:v>
                </c:pt>
                <c:pt idx="40">
                  <c:v>-2.0754835599999999</c:v>
                </c:pt>
                <c:pt idx="41">
                  <c:v>-2.01239371</c:v>
                </c:pt>
                <c:pt idx="42">
                  <c:v>-1.86789787</c:v>
                </c:pt>
                <c:pt idx="43">
                  <c:v>-1.88701761</c:v>
                </c:pt>
                <c:pt idx="44">
                  <c:v>-1.7968821500000001</c:v>
                </c:pt>
                <c:pt idx="45">
                  <c:v>-2.0071985699999999</c:v>
                </c:pt>
                <c:pt idx="46">
                  <c:v>-2.01812434</c:v>
                </c:pt>
                <c:pt idx="47">
                  <c:v>-2.0399753999999999</c:v>
                </c:pt>
                <c:pt idx="48">
                  <c:v>-1.89020455</c:v>
                </c:pt>
                <c:pt idx="49">
                  <c:v>-1.80022645</c:v>
                </c:pt>
                <c:pt idx="50">
                  <c:v>-1.9525707999999999</c:v>
                </c:pt>
                <c:pt idx="51">
                  <c:v>-1.96349657</c:v>
                </c:pt>
                <c:pt idx="52">
                  <c:v>-2.02358723</c:v>
                </c:pt>
                <c:pt idx="53">
                  <c:v>-1.78595686</c:v>
                </c:pt>
                <c:pt idx="54">
                  <c:v>-1.6848954</c:v>
                </c:pt>
                <c:pt idx="55">
                  <c:v>-1.7750312100000001</c:v>
                </c:pt>
                <c:pt idx="56">
                  <c:v>-1.8651665399999999</c:v>
                </c:pt>
                <c:pt idx="57">
                  <c:v>-1.58929718</c:v>
                </c:pt>
                <c:pt idx="58">
                  <c:v>-1.4199512000000001</c:v>
                </c:pt>
                <c:pt idx="59">
                  <c:v>-1.59202909</c:v>
                </c:pt>
                <c:pt idx="60">
                  <c:v>-1.4390714200000001</c:v>
                </c:pt>
                <c:pt idx="61">
                  <c:v>-1.1987094899999999</c:v>
                </c:pt>
                <c:pt idx="62">
                  <c:v>-1.1440820700000001</c:v>
                </c:pt>
                <c:pt idx="63">
                  <c:v>-1.45545959</c:v>
                </c:pt>
                <c:pt idx="64">
                  <c:v>-1.22602367</c:v>
                </c:pt>
                <c:pt idx="65">
                  <c:v>-1.4390714200000001</c:v>
                </c:pt>
                <c:pt idx="66">
                  <c:v>-1.54832649</c:v>
                </c:pt>
                <c:pt idx="67">
                  <c:v>-1.6357309799999999</c:v>
                </c:pt>
                <c:pt idx="68">
                  <c:v>-1.73406017</c:v>
                </c:pt>
                <c:pt idx="69">
                  <c:v>-1.56198335</c:v>
                </c:pt>
                <c:pt idx="70">
                  <c:v>-1.71494079</c:v>
                </c:pt>
                <c:pt idx="71">
                  <c:v>-1.7477173800000001</c:v>
                </c:pt>
                <c:pt idx="72">
                  <c:v>-1.8979433800000001</c:v>
                </c:pt>
                <c:pt idx="73">
                  <c:v>-1.34893584</c:v>
                </c:pt>
                <c:pt idx="74">
                  <c:v>-1.5319383099999999</c:v>
                </c:pt>
                <c:pt idx="75">
                  <c:v>-1.7859566200000001</c:v>
                </c:pt>
                <c:pt idx="76">
                  <c:v>-1.66031277</c:v>
                </c:pt>
                <c:pt idx="77">
                  <c:v>-1.52920699</c:v>
                </c:pt>
                <c:pt idx="78">
                  <c:v>-1.41995168</c:v>
                </c:pt>
                <c:pt idx="79">
                  <c:v>-1.58110321</c:v>
                </c:pt>
                <c:pt idx="80">
                  <c:v>-1.4035632600000001</c:v>
                </c:pt>
                <c:pt idx="81">
                  <c:v>-1.35986114</c:v>
                </c:pt>
                <c:pt idx="82">
                  <c:v>-1.2697255599999999</c:v>
                </c:pt>
                <c:pt idx="83">
                  <c:v>-1.3298162200000001</c:v>
                </c:pt>
                <c:pt idx="84">
                  <c:v>-1.20417237</c:v>
                </c:pt>
                <c:pt idx="85">
                  <c:v>-1.06760359</c:v>
                </c:pt>
                <c:pt idx="86">
                  <c:v>-0.98293059999999999</c:v>
                </c:pt>
                <c:pt idx="87">
                  <c:v>-0.89825778999999994</c:v>
                </c:pt>
                <c:pt idx="88">
                  <c:v>-1.0293641099999999</c:v>
                </c:pt>
                <c:pt idx="89">
                  <c:v>-0.80539072</c:v>
                </c:pt>
                <c:pt idx="90">
                  <c:v>-0.70159822999999999</c:v>
                </c:pt>
                <c:pt idx="91">
                  <c:v>-0.72891205999999997</c:v>
                </c:pt>
                <c:pt idx="92">
                  <c:v>-0.72891181999999999</c:v>
                </c:pt>
                <c:pt idx="93">
                  <c:v>-0.60599970999999997</c:v>
                </c:pt>
                <c:pt idx="94">
                  <c:v>-0.50493847999999997</c:v>
                </c:pt>
                <c:pt idx="95">
                  <c:v>-0.49674433000000001</c:v>
                </c:pt>
                <c:pt idx="96">
                  <c:v>-0.33559272000000001</c:v>
                </c:pt>
                <c:pt idx="97">
                  <c:v>-0.15532139</c:v>
                </c:pt>
                <c:pt idx="98">
                  <c:v>-0.41207144000000001</c:v>
                </c:pt>
                <c:pt idx="99">
                  <c:v>-0.73164362000000005</c:v>
                </c:pt>
                <c:pt idx="100">
                  <c:v>-0.98293078</c:v>
                </c:pt>
                <c:pt idx="101">
                  <c:v>-1.14408219</c:v>
                </c:pt>
                <c:pt idx="102">
                  <c:v>-0.91737758999999997</c:v>
                </c:pt>
                <c:pt idx="103">
                  <c:v>-0.79173397999999995</c:v>
                </c:pt>
                <c:pt idx="104">
                  <c:v>-0.71525501999999996</c:v>
                </c:pt>
                <c:pt idx="105">
                  <c:v>-0.60326838000000005</c:v>
                </c:pt>
                <c:pt idx="106">
                  <c:v>-0.49401295000000001</c:v>
                </c:pt>
                <c:pt idx="107">
                  <c:v>-0.48855019</c:v>
                </c:pt>
                <c:pt idx="108">
                  <c:v>-0.40934005000000001</c:v>
                </c:pt>
                <c:pt idx="109">
                  <c:v>-0.27003949999999999</c:v>
                </c:pt>
                <c:pt idx="110">
                  <c:v>-0.28915923999999998</c:v>
                </c:pt>
                <c:pt idx="111">
                  <c:v>-0.10342508</c:v>
                </c:pt>
                <c:pt idx="112">
                  <c:v>-0.14439583</c:v>
                </c:pt>
                <c:pt idx="113">
                  <c:v>-7.0648420000000003E-2</c:v>
                </c:pt>
                <c:pt idx="114">
                  <c:v>4.4069839999999999E-2</c:v>
                </c:pt>
                <c:pt idx="115">
                  <c:v>0.16151902000000001</c:v>
                </c:pt>
                <c:pt idx="116">
                  <c:v>0.24619198</c:v>
                </c:pt>
                <c:pt idx="117">
                  <c:v>0.43192564999999999</c:v>
                </c:pt>
                <c:pt idx="118">
                  <c:v>0.42100027000000001</c:v>
                </c:pt>
                <c:pt idx="119">
                  <c:v>0.56576340999999997</c:v>
                </c:pt>
                <c:pt idx="120">
                  <c:v>0.58761454000000002</c:v>
                </c:pt>
                <c:pt idx="121">
                  <c:v>0.52752416999999996</c:v>
                </c:pt>
                <c:pt idx="122">
                  <c:v>0.63404815999999997</c:v>
                </c:pt>
                <c:pt idx="123">
                  <c:v>0.47835937000000001</c:v>
                </c:pt>
                <c:pt idx="124">
                  <c:v>0.52479297000000003</c:v>
                </c:pt>
                <c:pt idx="125">
                  <c:v>0.58488309000000005</c:v>
                </c:pt>
                <c:pt idx="126">
                  <c:v>0.65863042999999999</c:v>
                </c:pt>
                <c:pt idx="127">
                  <c:v>0.72964633000000001</c:v>
                </c:pt>
                <c:pt idx="128">
                  <c:v>0.78700548000000004</c:v>
                </c:pt>
                <c:pt idx="129">
                  <c:v>0.83617019999999997</c:v>
                </c:pt>
                <c:pt idx="130">
                  <c:v>0.68321282000000005</c:v>
                </c:pt>
                <c:pt idx="131">
                  <c:v>0.80885631000000002</c:v>
                </c:pt>
                <c:pt idx="132">
                  <c:v>0.99185889999999999</c:v>
                </c:pt>
                <c:pt idx="133">
                  <c:v>0.92084317999999998</c:v>
                </c:pt>
                <c:pt idx="134">
                  <c:v>0.95908247999999996</c:v>
                </c:pt>
                <c:pt idx="135">
                  <c:v>0.95361984</c:v>
                </c:pt>
                <c:pt idx="136">
                  <c:v>1.10384572</c:v>
                </c:pt>
                <c:pt idx="137">
                  <c:v>1.1967126100000001</c:v>
                </c:pt>
                <c:pt idx="138">
                  <c:v>1.05194962</c:v>
                </c:pt>
                <c:pt idx="139">
                  <c:v>1.12842822</c:v>
                </c:pt>
                <c:pt idx="140">
                  <c:v>1.2977740799999999</c:v>
                </c:pt>
                <c:pt idx="141">
                  <c:v>1.41522324</c:v>
                </c:pt>
                <c:pt idx="142">
                  <c:v>1.26772869</c:v>
                </c:pt>
                <c:pt idx="143">
                  <c:v>1.2923109500000001</c:v>
                </c:pt>
                <c:pt idx="144">
                  <c:v>1.4343431</c:v>
                </c:pt>
                <c:pt idx="145">
                  <c:v>1.46438837</c:v>
                </c:pt>
                <c:pt idx="146">
                  <c:v>1.4998962899999999</c:v>
                </c:pt>
                <c:pt idx="147">
                  <c:v>1.52174711</c:v>
                </c:pt>
                <c:pt idx="148">
                  <c:v>1.4097603599999999</c:v>
                </c:pt>
                <c:pt idx="149">
                  <c:v>1.4725824599999999</c:v>
                </c:pt>
                <c:pt idx="150">
                  <c:v>1.4971648500000001</c:v>
                </c:pt>
                <c:pt idx="151">
                  <c:v>1.55179274</c:v>
                </c:pt>
                <c:pt idx="152">
                  <c:v>1.6856300799999999</c:v>
                </c:pt>
                <c:pt idx="153">
                  <c:v>1.7347953300000001</c:v>
                </c:pt>
                <c:pt idx="154">
                  <c:v>1.77849722</c:v>
                </c:pt>
                <c:pt idx="155">
                  <c:v>1.82219946</c:v>
                </c:pt>
                <c:pt idx="156">
                  <c:v>1.9644993500000001</c:v>
                </c:pt>
                <c:pt idx="157">
                  <c:v>1.88228989</c:v>
                </c:pt>
                <c:pt idx="158">
                  <c:v>1.8604388199999999</c:v>
                </c:pt>
                <c:pt idx="159">
                  <c:v>1.9205290100000001</c:v>
                </c:pt>
                <c:pt idx="160">
                  <c:v>1.9860820800000001</c:v>
                </c:pt>
                <c:pt idx="161">
                  <c:v>2.12265134</c:v>
                </c:pt>
                <c:pt idx="162">
                  <c:v>1.90960383</c:v>
                </c:pt>
                <c:pt idx="163">
                  <c:v>2.1636228599999998</c:v>
                </c:pt>
                <c:pt idx="164">
                  <c:v>2.07589698</c:v>
                </c:pt>
                <c:pt idx="165">
                  <c:v>2.1526970900000002</c:v>
                </c:pt>
                <c:pt idx="166">
                  <c:v>2.2346384499999998</c:v>
                </c:pt>
                <c:pt idx="167">
                  <c:v>2.2892663500000001</c:v>
                </c:pt>
                <c:pt idx="168">
                  <c:v>2.2182498000000002</c:v>
                </c:pt>
                <c:pt idx="169">
                  <c:v>2.3739390399999998</c:v>
                </c:pt>
                <c:pt idx="170">
                  <c:v>2.4449553499999999</c:v>
                </c:pt>
                <c:pt idx="171">
                  <c:v>2.3493561700000001</c:v>
                </c:pt>
                <c:pt idx="172">
                  <c:v>2.4121780400000001</c:v>
                </c:pt>
                <c:pt idx="173">
                  <c:v>2.55694175</c:v>
                </c:pt>
                <c:pt idx="174">
                  <c:v>2.4886572400000002</c:v>
                </c:pt>
                <c:pt idx="175">
                  <c:v>2.5514790999999999</c:v>
                </c:pt>
                <c:pt idx="176">
                  <c:v>2.7699887799999998</c:v>
                </c:pt>
                <c:pt idx="177">
                  <c:v>2.7863779100000001</c:v>
                </c:pt>
                <c:pt idx="178">
                  <c:v>2.7891085100000002</c:v>
                </c:pt>
                <c:pt idx="179">
                  <c:v>2.9529912500000002</c:v>
                </c:pt>
                <c:pt idx="180">
                  <c:v>2.9557225699999998</c:v>
                </c:pt>
                <c:pt idx="181">
                  <c:v>3.1086807300000001</c:v>
                </c:pt>
                <c:pt idx="182">
                  <c:v>3.21247244</c:v>
                </c:pt>
                <c:pt idx="183">
                  <c:v>3.1059482100000002</c:v>
                </c:pt>
                <c:pt idx="184">
                  <c:v>3.2124731500000001</c:v>
                </c:pt>
                <c:pt idx="185">
                  <c:v>3.32719064</c:v>
                </c:pt>
                <c:pt idx="186">
                  <c:v>3.2971460800000001</c:v>
                </c:pt>
                <c:pt idx="187">
                  <c:v>3.33265352</c:v>
                </c:pt>
                <c:pt idx="188">
                  <c:v>3.2589061300000002</c:v>
                </c:pt>
                <c:pt idx="189">
                  <c:v>3.4746856699999999</c:v>
                </c:pt>
                <c:pt idx="190">
                  <c:v>3.43644595</c:v>
                </c:pt>
                <c:pt idx="191">
                  <c:v>3.5538954700000001</c:v>
                </c:pt>
                <c:pt idx="192">
                  <c:v>3.73689866</c:v>
                </c:pt>
                <c:pt idx="193">
                  <c:v>3.8652734799999999</c:v>
                </c:pt>
                <c:pt idx="194">
                  <c:v>3.75874877</c:v>
                </c:pt>
                <c:pt idx="195">
                  <c:v>3.9007811499999998</c:v>
                </c:pt>
                <c:pt idx="196">
                  <c:v>3.8707368400000002</c:v>
                </c:pt>
                <c:pt idx="197">
                  <c:v>3.9362358999999998</c:v>
                </c:pt>
                <c:pt idx="198">
                  <c:v>3.9772596400000002</c:v>
                </c:pt>
                <c:pt idx="199">
                  <c:v>4.1493372900000001</c:v>
                </c:pt>
                <c:pt idx="200">
                  <c:v>4.1247553799999999</c:v>
                </c:pt>
                <c:pt idx="201">
                  <c:v>4.2314400699999997</c:v>
                </c:pt>
                <c:pt idx="202">
                  <c:v>4.2640557299999999</c:v>
                </c:pt>
                <c:pt idx="203">
                  <c:v>4.3022956800000003</c:v>
                </c:pt>
                <c:pt idx="204">
                  <c:v>4.2831759500000004</c:v>
                </c:pt>
                <c:pt idx="205">
                  <c:v>4.3159523000000002</c:v>
                </c:pt>
                <c:pt idx="206">
                  <c:v>4.4497890499999997</c:v>
                </c:pt>
                <c:pt idx="207">
                  <c:v>4.6464495699999997</c:v>
                </c:pt>
                <c:pt idx="208">
                  <c:v>4.6983451799999996</c:v>
                </c:pt>
                <c:pt idx="209">
                  <c:v>4.8302016300000004</c:v>
                </c:pt>
                <c:pt idx="210">
                  <c:v>4.80213833</c:v>
                </c:pt>
                <c:pt idx="211">
                  <c:v>4.8513021500000004</c:v>
                </c:pt>
                <c:pt idx="212">
                  <c:v>4.8922734300000004</c:v>
                </c:pt>
                <c:pt idx="213">
                  <c:v>5.1790690399999999</c:v>
                </c:pt>
                <c:pt idx="214">
                  <c:v>5.2364273099999998</c:v>
                </c:pt>
                <c:pt idx="215">
                  <c:v>5.1271734200000001</c:v>
                </c:pt>
                <c:pt idx="216">
                  <c:v>5.1817998899999997</c:v>
                </c:pt>
                <c:pt idx="217">
                  <c:v>5.1599474000000001</c:v>
                </c:pt>
                <c:pt idx="218">
                  <c:v>5.3156385400000001</c:v>
                </c:pt>
                <c:pt idx="219">
                  <c:v>5.4986410100000001</c:v>
                </c:pt>
                <c:pt idx="220">
                  <c:v>5.4576687799999997</c:v>
                </c:pt>
                <c:pt idx="221">
                  <c:v>5.5532689099999999</c:v>
                </c:pt>
                <c:pt idx="222">
                  <c:v>5.6297473900000004</c:v>
                </c:pt>
                <c:pt idx="223">
                  <c:v>5.7007622700000002</c:v>
                </c:pt>
                <c:pt idx="224">
                  <c:v>5.6789126400000001</c:v>
                </c:pt>
                <c:pt idx="225">
                  <c:v>5.78543568</c:v>
                </c:pt>
                <c:pt idx="226">
                  <c:v>5.8728404000000003</c:v>
                </c:pt>
                <c:pt idx="227">
                  <c:v>6.0312604900000002</c:v>
                </c:pt>
                <c:pt idx="228">
                  <c:v>6.0066776300000004</c:v>
                </c:pt>
                <c:pt idx="229">
                  <c:v>6.0121393200000002</c:v>
                </c:pt>
                <c:pt idx="230">
                  <c:v>6.0694994900000001</c:v>
                </c:pt>
                <c:pt idx="231">
                  <c:v>6.2880096400000003</c:v>
                </c:pt>
                <c:pt idx="232">
                  <c:v>6.2279205299999996</c:v>
                </c:pt>
                <c:pt idx="233">
                  <c:v>6.1377849600000003</c:v>
                </c:pt>
                <c:pt idx="234">
                  <c:v>6.1869497300000003</c:v>
                </c:pt>
                <c:pt idx="235">
                  <c:v>6.2470393199999998</c:v>
                </c:pt>
                <c:pt idx="236">
                  <c:v>6.3344449999999997</c:v>
                </c:pt>
                <c:pt idx="237">
                  <c:v>6.3590269099999999</c:v>
                </c:pt>
                <c:pt idx="238">
                  <c:v>6.37268305</c:v>
                </c:pt>
                <c:pt idx="239">
                  <c:v>6.33990717</c:v>
                </c:pt>
                <c:pt idx="240">
                  <c:v>6.60211945</c:v>
                </c:pt>
                <c:pt idx="241">
                  <c:v>6.7878537200000002</c:v>
                </c:pt>
                <c:pt idx="242">
                  <c:v>6.6949868199999996</c:v>
                </c:pt>
                <c:pt idx="243">
                  <c:v>6.7823915499999998</c:v>
                </c:pt>
                <c:pt idx="244">
                  <c:v>6.905303</c:v>
                </c:pt>
                <c:pt idx="245">
                  <c:v>6.8752574900000001</c:v>
                </c:pt>
                <c:pt idx="246">
                  <c:v>6.9708557100000004</c:v>
                </c:pt>
                <c:pt idx="247">
                  <c:v>6.99816942</c:v>
                </c:pt>
                <c:pt idx="248">
                  <c:v>7.2276053400000002</c:v>
                </c:pt>
                <c:pt idx="249">
                  <c:v>7.2931594799999999</c:v>
                </c:pt>
                <c:pt idx="250">
                  <c:v>7.40787745</c:v>
                </c:pt>
                <c:pt idx="251">
                  <c:v>7.4570407899999998</c:v>
                </c:pt>
                <c:pt idx="252">
                  <c:v>7.5690283799999998</c:v>
                </c:pt>
                <c:pt idx="253">
                  <c:v>7.5143995300000004</c:v>
                </c:pt>
                <c:pt idx="254">
                  <c:v>7.7411050799999996</c:v>
                </c:pt>
                <c:pt idx="255">
                  <c:v>7.7083282500000001</c:v>
                </c:pt>
                <c:pt idx="256">
                  <c:v>7.6974020000000003</c:v>
                </c:pt>
                <c:pt idx="257">
                  <c:v>7.73837376</c:v>
                </c:pt>
                <c:pt idx="258">
                  <c:v>7.8093905399999999</c:v>
                </c:pt>
                <c:pt idx="259">
                  <c:v>7.9787368799999996</c:v>
                </c:pt>
                <c:pt idx="260">
                  <c:v>8.0115137099999991</c:v>
                </c:pt>
                <c:pt idx="261">
                  <c:v>8.06067848</c:v>
                </c:pt>
                <c:pt idx="262">
                  <c:v>7.9650793100000001</c:v>
                </c:pt>
                <c:pt idx="263">
                  <c:v>8.0524835600000007</c:v>
                </c:pt>
                <c:pt idx="264">
                  <c:v>8.16447067</c:v>
                </c:pt>
                <c:pt idx="265">
                  <c:v>8.5250129700000006</c:v>
                </c:pt>
                <c:pt idx="266">
                  <c:v>8.4512653400000008</c:v>
                </c:pt>
                <c:pt idx="267">
                  <c:v>8.4075622600000006</c:v>
                </c:pt>
                <c:pt idx="268">
                  <c:v>8.5304737100000008</c:v>
                </c:pt>
                <c:pt idx="269">
                  <c:v>8.5468635600000002</c:v>
                </c:pt>
                <c:pt idx="270">
                  <c:v>8.6506557500000003</c:v>
                </c:pt>
                <c:pt idx="271">
                  <c:v>8.6506547900000008</c:v>
                </c:pt>
                <c:pt idx="272">
                  <c:v>8.7872247699999999</c:v>
                </c:pt>
                <c:pt idx="273">
                  <c:v>8.8527793900000002</c:v>
                </c:pt>
                <c:pt idx="274">
                  <c:v>8.8281965299999996</c:v>
                </c:pt>
                <c:pt idx="275">
                  <c:v>8.9811534900000005</c:v>
                </c:pt>
                <c:pt idx="276">
                  <c:v>8.8964786500000006</c:v>
                </c:pt>
                <c:pt idx="277">
                  <c:v>9.1067972200000007</c:v>
                </c:pt>
                <c:pt idx="278">
                  <c:v>9.1450367000000004</c:v>
                </c:pt>
                <c:pt idx="279">
                  <c:v>9.2952642399999998</c:v>
                </c:pt>
                <c:pt idx="280">
                  <c:v>9.2749662399999995</c:v>
                </c:pt>
                <c:pt idx="281">
                  <c:v>9.3335037199999995</c:v>
                </c:pt>
                <c:pt idx="282">
                  <c:v>9.5328941300000007</c:v>
                </c:pt>
                <c:pt idx="283">
                  <c:v>9.6202964800000004</c:v>
                </c:pt>
                <c:pt idx="284">
                  <c:v>9.69131374</c:v>
                </c:pt>
                <c:pt idx="285">
                  <c:v>9.5738639800000005</c:v>
                </c:pt>
                <c:pt idx="286">
                  <c:v>9.7158956500000002</c:v>
                </c:pt>
                <c:pt idx="287">
                  <c:v>9.8470020300000005</c:v>
                </c:pt>
                <c:pt idx="288">
                  <c:v>9.8907022500000004</c:v>
                </c:pt>
                <c:pt idx="289">
                  <c:v>9.9999580399999992</c:v>
                </c:pt>
                <c:pt idx="290">
                  <c:v>10.054584500000001</c:v>
                </c:pt>
                <c:pt idx="291">
                  <c:v>10.02968216</c:v>
                </c:pt>
                <c:pt idx="292">
                  <c:v>10.180228230000001</c:v>
                </c:pt>
                <c:pt idx="293">
                  <c:v>10.264901160000001</c:v>
                </c:pt>
                <c:pt idx="294">
                  <c:v>10.40147209</c:v>
                </c:pt>
                <c:pt idx="295">
                  <c:v>10.450635910000001</c:v>
                </c:pt>
                <c:pt idx="296">
                  <c:v>10.433496480000001</c:v>
                </c:pt>
                <c:pt idx="297">
                  <c:v>10.540769579999999</c:v>
                </c:pt>
                <c:pt idx="298">
                  <c:v>10.72650528</c:v>
                </c:pt>
                <c:pt idx="299">
                  <c:v>10.603593829999999</c:v>
                </c:pt>
                <c:pt idx="300">
                  <c:v>10.63090897</c:v>
                </c:pt>
                <c:pt idx="301">
                  <c:v>10.617250439999999</c:v>
                </c:pt>
                <c:pt idx="302">
                  <c:v>10.79205894</c:v>
                </c:pt>
                <c:pt idx="303">
                  <c:v>10.973776819999999</c:v>
                </c:pt>
                <c:pt idx="304">
                  <c:v>11.087959290000001</c:v>
                </c:pt>
                <c:pt idx="305">
                  <c:v>11.07066154</c:v>
                </c:pt>
                <c:pt idx="306">
                  <c:v>10.906777379999999</c:v>
                </c:pt>
                <c:pt idx="307">
                  <c:v>11.202142719999999</c:v>
                </c:pt>
                <c:pt idx="308">
                  <c:v>11.335605620000001</c:v>
                </c:pt>
                <c:pt idx="309">
                  <c:v>11.275513650000001</c:v>
                </c:pt>
                <c:pt idx="310">
                  <c:v>11.413796420000001</c:v>
                </c:pt>
                <c:pt idx="311">
                  <c:v>11.570501330000001</c:v>
                </c:pt>
                <c:pt idx="312">
                  <c:v>11.797208789999999</c:v>
                </c:pt>
                <c:pt idx="313">
                  <c:v>11.66337395</c:v>
                </c:pt>
                <c:pt idx="314">
                  <c:v>11.66337204</c:v>
                </c:pt>
                <c:pt idx="315">
                  <c:v>11.86003017</c:v>
                </c:pt>
                <c:pt idx="316">
                  <c:v>11.94197464</c:v>
                </c:pt>
                <c:pt idx="317">
                  <c:v>11.78355408</c:v>
                </c:pt>
                <c:pt idx="318">
                  <c:v>11.898270610000001</c:v>
                </c:pt>
                <c:pt idx="319">
                  <c:v>11.936512949999999</c:v>
                </c:pt>
                <c:pt idx="320">
                  <c:v>12.182336810000001</c:v>
                </c:pt>
                <c:pt idx="321">
                  <c:v>12.268775939999999</c:v>
                </c:pt>
                <c:pt idx="322">
                  <c:v>12.30797958</c:v>
                </c:pt>
                <c:pt idx="323">
                  <c:v>12.23969364</c:v>
                </c:pt>
                <c:pt idx="324">
                  <c:v>12.21864605</c:v>
                </c:pt>
                <c:pt idx="325">
                  <c:v>12.37626457</c:v>
                </c:pt>
                <c:pt idx="326">
                  <c:v>12.490981100000001</c:v>
                </c:pt>
                <c:pt idx="327">
                  <c:v>12.704025270000001</c:v>
                </c:pt>
                <c:pt idx="328">
                  <c:v>12.687637329999999</c:v>
                </c:pt>
                <c:pt idx="329">
                  <c:v>12.684906959999999</c:v>
                </c:pt>
                <c:pt idx="330">
                  <c:v>12.71222019</c:v>
                </c:pt>
                <c:pt idx="331">
                  <c:v>12.690369609999999</c:v>
                </c:pt>
                <c:pt idx="332">
                  <c:v>12.850824360000001</c:v>
                </c:pt>
                <c:pt idx="333">
                  <c:v>12.93346214</c:v>
                </c:pt>
                <c:pt idx="334">
                  <c:v>13.14104652</c:v>
                </c:pt>
                <c:pt idx="335">
                  <c:v>13.34043694</c:v>
                </c:pt>
                <c:pt idx="336">
                  <c:v>13.20933151</c:v>
                </c:pt>
                <c:pt idx="337">
                  <c:v>13.29400444</c:v>
                </c:pt>
                <c:pt idx="338">
                  <c:v>13.203866959999999</c:v>
                </c:pt>
                <c:pt idx="339">
                  <c:v>13.39779663</c:v>
                </c:pt>
                <c:pt idx="340">
                  <c:v>13.39506435</c:v>
                </c:pt>
                <c:pt idx="341">
                  <c:v>13.56168079</c:v>
                </c:pt>
                <c:pt idx="342">
                  <c:v>13.490663530000001</c:v>
                </c:pt>
                <c:pt idx="343">
                  <c:v>13.466083530000001</c:v>
                </c:pt>
                <c:pt idx="344">
                  <c:v>13.72283363</c:v>
                </c:pt>
                <c:pt idx="345">
                  <c:v>13.76380348</c:v>
                </c:pt>
                <c:pt idx="346">
                  <c:v>13.717368130000001</c:v>
                </c:pt>
                <c:pt idx="347">
                  <c:v>13.83481503</c:v>
                </c:pt>
                <c:pt idx="348">
                  <c:v>14.01782131</c:v>
                </c:pt>
                <c:pt idx="349">
                  <c:v>14.11342239</c:v>
                </c:pt>
                <c:pt idx="350">
                  <c:v>14.19536495</c:v>
                </c:pt>
                <c:pt idx="351">
                  <c:v>14.271841999999999</c:v>
                </c:pt>
                <c:pt idx="352">
                  <c:v>14.28003788</c:v>
                </c:pt>
                <c:pt idx="353">
                  <c:v>14.44665337</c:v>
                </c:pt>
                <c:pt idx="354">
                  <c:v>14.337395669999999</c:v>
                </c:pt>
                <c:pt idx="355">
                  <c:v>14.555907250000001</c:v>
                </c:pt>
                <c:pt idx="356">
                  <c:v>14.5613718</c:v>
                </c:pt>
                <c:pt idx="357">
                  <c:v>14.70886612</c:v>
                </c:pt>
                <c:pt idx="358">
                  <c:v>14.785346029999999</c:v>
                </c:pt>
                <c:pt idx="359">
                  <c:v>14.799001690000001</c:v>
                </c:pt>
                <c:pt idx="360">
                  <c:v>14.80173302</c:v>
                </c:pt>
                <c:pt idx="361">
                  <c:v>14.867287640000001</c:v>
                </c:pt>
                <c:pt idx="362">
                  <c:v>15.01478004</c:v>
                </c:pt>
                <c:pt idx="363">
                  <c:v>14.968348499999999</c:v>
                </c:pt>
                <c:pt idx="364">
                  <c:v>15.14315605</c:v>
                </c:pt>
                <c:pt idx="365">
                  <c:v>15.121303559999999</c:v>
                </c:pt>
                <c:pt idx="366">
                  <c:v>15.23875237</c:v>
                </c:pt>
                <c:pt idx="367">
                  <c:v>15.25787354</c:v>
                </c:pt>
                <c:pt idx="368">
                  <c:v>15.35620117</c:v>
                </c:pt>
                <c:pt idx="369">
                  <c:v>15.408096309999999</c:v>
                </c:pt>
                <c:pt idx="370">
                  <c:v>15.44360352</c:v>
                </c:pt>
                <c:pt idx="371">
                  <c:v>15.52281284</c:v>
                </c:pt>
                <c:pt idx="372">
                  <c:v>15.637531279999999</c:v>
                </c:pt>
                <c:pt idx="373">
                  <c:v>15.722202299999999</c:v>
                </c:pt>
                <c:pt idx="374">
                  <c:v>15.793216709999999</c:v>
                </c:pt>
                <c:pt idx="375">
                  <c:v>15.823263170000001</c:v>
                </c:pt>
                <c:pt idx="376">
                  <c:v>16.049968719999999</c:v>
                </c:pt>
                <c:pt idx="377">
                  <c:v>15.91886044</c:v>
                </c:pt>
                <c:pt idx="378">
                  <c:v>16.052696229999999</c:v>
                </c:pt>
                <c:pt idx="379">
                  <c:v>16.08547592</c:v>
                </c:pt>
                <c:pt idx="380">
                  <c:v>16.183803560000001</c:v>
                </c:pt>
                <c:pt idx="381">
                  <c:v>16.276674270000001</c:v>
                </c:pt>
                <c:pt idx="382">
                  <c:v>16.22204399</c:v>
                </c:pt>
                <c:pt idx="383">
                  <c:v>16.374998089999998</c:v>
                </c:pt>
                <c:pt idx="384">
                  <c:v>16.481523509999999</c:v>
                </c:pt>
                <c:pt idx="385">
                  <c:v>16.492448809999999</c:v>
                </c:pt>
                <c:pt idx="386">
                  <c:v>16.437824249999998</c:v>
                </c:pt>
                <c:pt idx="387">
                  <c:v>16.63175201</c:v>
                </c:pt>
                <c:pt idx="388">
                  <c:v>16.724620819999998</c:v>
                </c:pt>
                <c:pt idx="389">
                  <c:v>16.831144330000001</c:v>
                </c:pt>
                <c:pt idx="390">
                  <c:v>16.926748280000002</c:v>
                </c:pt>
                <c:pt idx="391">
                  <c:v>16.932209010000001</c:v>
                </c:pt>
                <c:pt idx="392">
                  <c:v>17.008689879999999</c:v>
                </c:pt>
                <c:pt idx="393">
                  <c:v>16.975908279999999</c:v>
                </c:pt>
                <c:pt idx="394">
                  <c:v>17.137063980000001</c:v>
                </c:pt>
                <c:pt idx="395">
                  <c:v>17.153455730000001</c:v>
                </c:pt>
                <c:pt idx="396">
                  <c:v>17.109754559999999</c:v>
                </c:pt>
                <c:pt idx="397">
                  <c:v>17.087902069999998</c:v>
                </c:pt>
                <c:pt idx="398">
                  <c:v>17.101558690000001</c:v>
                </c:pt>
                <c:pt idx="399">
                  <c:v>17.22720146</c:v>
                </c:pt>
                <c:pt idx="400">
                  <c:v>17.243589400000001</c:v>
                </c:pt>
                <c:pt idx="401">
                  <c:v>17.12340927</c:v>
                </c:pt>
                <c:pt idx="402">
                  <c:v>17.186229709999999</c:v>
                </c:pt>
                <c:pt idx="403">
                  <c:v>17.341920850000001</c:v>
                </c:pt>
                <c:pt idx="404">
                  <c:v>17.326231</c:v>
                </c:pt>
                <c:pt idx="405">
                  <c:v>17.43205261</c:v>
                </c:pt>
                <c:pt idx="406">
                  <c:v>17.516729349999999</c:v>
                </c:pt>
                <c:pt idx="407">
                  <c:v>17.571357729999999</c:v>
                </c:pt>
                <c:pt idx="408">
                  <c:v>17.669683460000002</c:v>
                </c:pt>
                <c:pt idx="409">
                  <c:v>17.62325478</c:v>
                </c:pt>
                <c:pt idx="410">
                  <c:v>17.77074623</c:v>
                </c:pt>
                <c:pt idx="411">
                  <c:v>17.765283579999998</c:v>
                </c:pt>
                <c:pt idx="412">
                  <c:v>17.940090179999999</c:v>
                </c:pt>
                <c:pt idx="413">
                  <c:v>18.01656723</c:v>
                </c:pt>
                <c:pt idx="414">
                  <c:v>18.03841972</c:v>
                </c:pt>
                <c:pt idx="415">
                  <c:v>18.166791920000001</c:v>
                </c:pt>
                <c:pt idx="416">
                  <c:v>18.155868529999999</c:v>
                </c:pt>
                <c:pt idx="417">
                  <c:v>18.306093220000001</c:v>
                </c:pt>
                <c:pt idx="418">
                  <c:v>18.251466749999999</c:v>
                </c:pt>
                <c:pt idx="419">
                  <c:v>18.390764239999999</c:v>
                </c:pt>
                <c:pt idx="420">
                  <c:v>18.385301590000001</c:v>
                </c:pt>
                <c:pt idx="421">
                  <c:v>18.4918251</c:v>
                </c:pt>
                <c:pt idx="422">
                  <c:v>18.704868319999999</c:v>
                </c:pt>
                <c:pt idx="423">
                  <c:v>18.628391270000002</c:v>
                </c:pt>
                <c:pt idx="424">
                  <c:v>18.983470919999998</c:v>
                </c:pt>
                <c:pt idx="425">
                  <c:v>18.77042389</c:v>
                </c:pt>
                <c:pt idx="426">
                  <c:v>18.587421419999998</c:v>
                </c:pt>
                <c:pt idx="427">
                  <c:v>18.713066099999999</c:v>
                </c:pt>
                <c:pt idx="428">
                  <c:v>18.677556989999999</c:v>
                </c:pt>
                <c:pt idx="429">
                  <c:v>18.754035949999999</c:v>
                </c:pt>
                <c:pt idx="430">
                  <c:v>18.84963226</c:v>
                </c:pt>
                <c:pt idx="431">
                  <c:v>18.942499160000001</c:v>
                </c:pt>
                <c:pt idx="432">
                  <c:v>19.018980030000002</c:v>
                </c:pt>
                <c:pt idx="433">
                  <c:v>19.046291350000001</c:v>
                </c:pt>
                <c:pt idx="434">
                  <c:v>19.182861330000001</c:v>
                </c:pt>
                <c:pt idx="435">
                  <c:v>19.311237340000002</c:v>
                </c:pt>
                <c:pt idx="436">
                  <c:v>19.51609612</c:v>
                </c:pt>
                <c:pt idx="437">
                  <c:v>19.387714389999999</c:v>
                </c:pt>
                <c:pt idx="438">
                  <c:v>19.48605156</c:v>
                </c:pt>
                <c:pt idx="439">
                  <c:v>19.646074299999999</c:v>
                </c:pt>
                <c:pt idx="440">
                  <c:v>19.71821976</c:v>
                </c:pt>
                <c:pt idx="441">
                  <c:v>19.791969300000002</c:v>
                </c:pt>
                <c:pt idx="442">
                  <c:v>19.914876939999999</c:v>
                </c:pt>
                <c:pt idx="443">
                  <c:v>20.103349690000002</c:v>
                </c:pt>
                <c:pt idx="444">
                  <c:v>19.98316574</c:v>
                </c:pt>
                <c:pt idx="445">
                  <c:v>19.950389860000001</c:v>
                </c:pt>
                <c:pt idx="446">
                  <c:v>19.813816070000001</c:v>
                </c:pt>
                <c:pt idx="447">
                  <c:v>19.86844254</c:v>
                </c:pt>
                <c:pt idx="448">
                  <c:v>20.010906219999999</c:v>
                </c:pt>
                <c:pt idx="449">
                  <c:v>19.903957370000001</c:v>
                </c:pt>
                <c:pt idx="450">
                  <c:v>20.045989989999999</c:v>
                </c:pt>
                <c:pt idx="451">
                  <c:v>20.07217979</c:v>
                </c:pt>
                <c:pt idx="452">
                  <c:v>20.193483350000001</c:v>
                </c:pt>
                <c:pt idx="453">
                  <c:v>20.20713997</c:v>
                </c:pt>
                <c:pt idx="454">
                  <c:v>20.174364090000001</c:v>
                </c:pt>
                <c:pt idx="455">
                  <c:v>20.18528938</c:v>
                </c:pt>
                <c:pt idx="456">
                  <c:v>20.111541750000001</c:v>
                </c:pt>
                <c:pt idx="457">
                  <c:v>20.06237793</c:v>
                </c:pt>
                <c:pt idx="458">
                  <c:v>20.11973381</c:v>
                </c:pt>
                <c:pt idx="459">
                  <c:v>20.171632769999999</c:v>
                </c:pt>
                <c:pt idx="460">
                  <c:v>20.376487730000001</c:v>
                </c:pt>
                <c:pt idx="461">
                  <c:v>20.42564964</c:v>
                </c:pt>
                <c:pt idx="462">
                  <c:v>20.422920229999999</c:v>
                </c:pt>
                <c:pt idx="463">
                  <c:v>20.592262269999999</c:v>
                </c:pt>
                <c:pt idx="464">
                  <c:v>20.682395939999999</c:v>
                </c:pt>
                <c:pt idx="465">
                  <c:v>20.655088419999998</c:v>
                </c:pt>
                <c:pt idx="466">
                  <c:v>20.832622529999998</c:v>
                </c:pt>
                <c:pt idx="467">
                  <c:v>20.72337151</c:v>
                </c:pt>
                <c:pt idx="468">
                  <c:v>21.053861619999999</c:v>
                </c:pt>
                <c:pt idx="469">
                  <c:v>21.007432940000001</c:v>
                </c:pt>
                <c:pt idx="470">
                  <c:v>20.97738266</c:v>
                </c:pt>
                <c:pt idx="471">
                  <c:v>21.040210720000001</c:v>
                </c:pt>
                <c:pt idx="472">
                  <c:v>20.925489429999999</c:v>
                </c:pt>
                <c:pt idx="473">
                  <c:v>20.9336834</c:v>
                </c:pt>
                <c:pt idx="474">
                  <c:v>20.898176190000001</c:v>
                </c:pt>
                <c:pt idx="475">
                  <c:v>21.026548389999999</c:v>
                </c:pt>
                <c:pt idx="476">
                  <c:v>21.103029249999999</c:v>
                </c:pt>
                <c:pt idx="477">
                  <c:v>21.165849690000002</c:v>
                </c:pt>
                <c:pt idx="478">
                  <c:v>21.436256409999999</c:v>
                </c:pt>
                <c:pt idx="479">
                  <c:v>21.458103179999998</c:v>
                </c:pt>
                <c:pt idx="480">
                  <c:v>21.595533369999998</c:v>
                </c:pt>
                <c:pt idx="481">
                  <c:v>21.619255070000001</c:v>
                </c:pt>
                <c:pt idx="482">
                  <c:v>21.49527359</c:v>
                </c:pt>
                <c:pt idx="483">
                  <c:v>21.687540049999999</c:v>
                </c:pt>
                <c:pt idx="484">
                  <c:v>21.82411003</c:v>
                </c:pt>
                <c:pt idx="485">
                  <c:v>22.094514849999999</c:v>
                </c:pt>
                <c:pt idx="486">
                  <c:v>21.881467820000001</c:v>
                </c:pt>
                <c:pt idx="487">
                  <c:v>22.039888380000001</c:v>
                </c:pt>
                <c:pt idx="488">
                  <c:v>21.987989429999999</c:v>
                </c:pt>
                <c:pt idx="489">
                  <c:v>22.063407900000001</c:v>
                </c:pt>
                <c:pt idx="490">
                  <c:v>22.277517320000001</c:v>
                </c:pt>
                <c:pt idx="491">
                  <c:v>22.35860825</c:v>
                </c:pt>
                <c:pt idx="492">
                  <c:v>22.504230499999998</c:v>
                </c:pt>
                <c:pt idx="493">
                  <c:v>22.313028339999999</c:v>
                </c:pt>
                <c:pt idx="494">
                  <c:v>22.332151410000002</c:v>
                </c:pt>
                <c:pt idx="495">
                  <c:v>22.26112938</c:v>
                </c:pt>
                <c:pt idx="496">
                  <c:v>22.49604034</c:v>
                </c:pt>
                <c:pt idx="497">
                  <c:v>22.78470802</c:v>
                </c:pt>
                <c:pt idx="498">
                  <c:v>22.720010760000001</c:v>
                </c:pt>
                <c:pt idx="499">
                  <c:v>22.747323990000002</c:v>
                </c:pt>
                <c:pt idx="500">
                  <c:v>22.676303860000001</c:v>
                </c:pt>
                <c:pt idx="501">
                  <c:v>22.82107353</c:v>
                </c:pt>
                <c:pt idx="502">
                  <c:v>22.911205290000002</c:v>
                </c:pt>
                <c:pt idx="503">
                  <c:v>22.842924119999999</c:v>
                </c:pt>
                <c:pt idx="504">
                  <c:v>22.938520430000001</c:v>
                </c:pt>
                <c:pt idx="505">
                  <c:v>22.684507369999999</c:v>
                </c:pt>
                <c:pt idx="506">
                  <c:v>22.83199883</c:v>
                </c:pt>
                <c:pt idx="507">
                  <c:v>22.81560898</c:v>
                </c:pt>
                <c:pt idx="508">
                  <c:v>22.848388669999999</c:v>
                </c:pt>
                <c:pt idx="509">
                  <c:v>22.97129631</c:v>
                </c:pt>
                <c:pt idx="510">
                  <c:v>22.87569809</c:v>
                </c:pt>
                <c:pt idx="511">
                  <c:v>22.960374829999999</c:v>
                </c:pt>
                <c:pt idx="512">
                  <c:v>22.900279999999999</c:v>
                </c:pt>
                <c:pt idx="513">
                  <c:v>22.927593229999999</c:v>
                </c:pt>
                <c:pt idx="514">
                  <c:v>23.069629670000001</c:v>
                </c:pt>
                <c:pt idx="515">
                  <c:v>23.075086590000002</c:v>
                </c:pt>
                <c:pt idx="516">
                  <c:v>23.208927150000001</c:v>
                </c:pt>
                <c:pt idx="517">
                  <c:v>23.219852450000001</c:v>
                </c:pt>
                <c:pt idx="518">
                  <c:v>23.36188507</c:v>
                </c:pt>
                <c:pt idx="519">
                  <c:v>23.487525940000001</c:v>
                </c:pt>
                <c:pt idx="520">
                  <c:v>23.479337690000001</c:v>
                </c:pt>
                <c:pt idx="521">
                  <c:v>23.59951401</c:v>
                </c:pt>
                <c:pt idx="522">
                  <c:v>23.59951019</c:v>
                </c:pt>
                <c:pt idx="523">
                  <c:v>23.59405327</c:v>
                </c:pt>
                <c:pt idx="524">
                  <c:v>23.632293700000002</c:v>
                </c:pt>
                <c:pt idx="525">
                  <c:v>23.637754439999998</c:v>
                </c:pt>
                <c:pt idx="526">
                  <c:v>23.935472489999999</c:v>
                </c:pt>
                <c:pt idx="527">
                  <c:v>23.80436516</c:v>
                </c:pt>
                <c:pt idx="528">
                  <c:v>23.853532789999999</c:v>
                </c:pt>
                <c:pt idx="529">
                  <c:v>24.04745483</c:v>
                </c:pt>
                <c:pt idx="530">
                  <c:v>24.181295389999999</c:v>
                </c:pt>
                <c:pt idx="531">
                  <c:v>24.225004200000001</c:v>
                </c:pt>
                <c:pt idx="532">
                  <c:v>23.946393969999999</c:v>
                </c:pt>
                <c:pt idx="533">
                  <c:v>24.20314789</c:v>
                </c:pt>
                <c:pt idx="534">
                  <c:v>24.219532010000002</c:v>
                </c:pt>
                <c:pt idx="535">
                  <c:v>24.522716519999999</c:v>
                </c:pt>
                <c:pt idx="536">
                  <c:v>24.317863460000002</c:v>
                </c:pt>
                <c:pt idx="537">
                  <c:v>24.268699649999999</c:v>
                </c:pt>
                <c:pt idx="538">
                  <c:v>24.42712212</c:v>
                </c:pt>
                <c:pt idx="539">
                  <c:v>24.46262741</c:v>
                </c:pt>
                <c:pt idx="540">
                  <c:v>24.75761795</c:v>
                </c:pt>
                <c:pt idx="541">
                  <c:v>24.91603851</c:v>
                </c:pt>
                <c:pt idx="542">
                  <c:v>24.74395561</c:v>
                </c:pt>
                <c:pt idx="543">
                  <c:v>24.90511322</c:v>
                </c:pt>
                <c:pt idx="544">
                  <c:v>24.88599396</c:v>
                </c:pt>
                <c:pt idx="545">
                  <c:v>25.066263200000002</c:v>
                </c:pt>
                <c:pt idx="546">
                  <c:v>24.92422676</c:v>
                </c:pt>
                <c:pt idx="547">
                  <c:v>24.918773649999999</c:v>
                </c:pt>
                <c:pt idx="548">
                  <c:v>25.12362289</c:v>
                </c:pt>
                <c:pt idx="549">
                  <c:v>24.98705292</c:v>
                </c:pt>
                <c:pt idx="550">
                  <c:v>25.32847404</c:v>
                </c:pt>
                <c:pt idx="551">
                  <c:v>25.036212920000001</c:v>
                </c:pt>
                <c:pt idx="552">
                  <c:v>25.20556831</c:v>
                </c:pt>
                <c:pt idx="553">
                  <c:v>25.21102905</c:v>
                </c:pt>
                <c:pt idx="554">
                  <c:v>25.31755257</c:v>
                </c:pt>
                <c:pt idx="555">
                  <c:v>25.257455830000001</c:v>
                </c:pt>
                <c:pt idx="556">
                  <c:v>25.208293909999998</c:v>
                </c:pt>
                <c:pt idx="557">
                  <c:v>25.224683760000001</c:v>
                </c:pt>
                <c:pt idx="558">
                  <c:v>25.271116259999999</c:v>
                </c:pt>
                <c:pt idx="559">
                  <c:v>25.23834038</c:v>
                </c:pt>
                <c:pt idx="560">
                  <c:v>25.65623665</c:v>
                </c:pt>
                <c:pt idx="561">
                  <c:v>25.429534910000001</c:v>
                </c:pt>
                <c:pt idx="562">
                  <c:v>25.491664889999999</c:v>
                </c:pt>
                <c:pt idx="563">
                  <c:v>25.697212220000001</c:v>
                </c:pt>
                <c:pt idx="564">
                  <c:v>25.697214129999999</c:v>
                </c:pt>
                <c:pt idx="565">
                  <c:v>25.970672610000001</c:v>
                </c:pt>
                <c:pt idx="566">
                  <c:v>25.75184441</c:v>
                </c:pt>
                <c:pt idx="567">
                  <c:v>25.7627697</c:v>
                </c:pt>
                <c:pt idx="568">
                  <c:v>26.02498245</c:v>
                </c:pt>
                <c:pt idx="569">
                  <c:v>25.937578200000001</c:v>
                </c:pt>
                <c:pt idx="570">
                  <c:v>26.065956119999999</c:v>
                </c:pt>
                <c:pt idx="571">
                  <c:v>26.046831130000001</c:v>
                </c:pt>
                <c:pt idx="572">
                  <c:v>26.123308179999999</c:v>
                </c:pt>
                <c:pt idx="573">
                  <c:v>26.112386699999998</c:v>
                </c:pt>
                <c:pt idx="574">
                  <c:v>26.169742580000001</c:v>
                </c:pt>
                <c:pt idx="575">
                  <c:v>26.117851259999998</c:v>
                </c:pt>
                <c:pt idx="576">
                  <c:v>25.915723799999999</c:v>
                </c:pt>
                <c:pt idx="577">
                  <c:v>26.295387269999999</c:v>
                </c:pt>
                <c:pt idx="578">
                  <c:v>26.22967148</c:v>
                </c:pt>
                <c:pt idx="579">
                  <c:v>26.336355210000001</c:v>
                </c:pt>
                <c:pt idx="580">
                  <c:v>26.412839890000001</c:v>
                </c:pt>
                <c:pt idx="581">
                  <c:v>26.399555209999999</c:v>
                </c:pt>
                <c:pt idx="582">
                  <c:v>26.40736961</c:v>
                </c:pt>
                <c:pt idx="583">
                  <c:v>26.440153120000002</c:v>
                </c:pt>
                <c:pt idx="584">
                  <c:v>26.666851040000001</c:v>
                </c:pt>
                <c:pt idx="585">
                  <c:v>26.672313689999999</c:v>
                </c:pt>
                <c:pt idx="586">
                  <c:v>26.62041855</c:v>
                </c:pt>
                <c:pt idx="587">
                  <c:v>26.75045776</c:v>
                </c:pt>
                <c:pt idx="588">
                  <c:v>26.773376460000001</c:v>
                </c:pt>
                <c:pt idx="589">
                  <c:v>26.762451169999999</c:v>
                </c:pt>
                <c:pt idx="590">
                  <c:v>26.830738069999999</c:v>
                </c:pt>
                <c:pt idx="591">
                  <c:v>26.84166145</c:v>
                </c:pt>
                <c:pt idx="592">
                  <c:v>27.011014939999999</c:v>
                </c:pt>
                <c:pt idx="593">
                  <c:v>27.034519199999998</c:v>
                </c:pt>
                <c:pt idx="594">
                  <c:v>27.071104049999999</c:v>
                </c:pt>
                <c:pt idx="595">
                  <c:v>27.00554657</c:v>
                </c:pt>
                <c:pt idx="596">
                  <c:v>26.98717499</c:v>
                </c:pt>
                <c:pt idx="597">
                  <c:v>27.062906269999999</c:v>
                </c:pt>
                <c:pt idx="598">
                  <c:v>27.095684049999999</c:v>
                </c:pt>
                <c:pt idx="599">
                  <c:v>27.136657710000001</c:v>
                </c:pt>
                <c:pt idx="600">
                  <c:v>27.103874210000001</c:v>
                </c:pt>
                <c:pt idx="601">
                  <c:v>27.202201840000001</c:v>
                </c:pt>
                <c:pt idx="602">
                  <c:v>27.259563450000002</c:v>
                </c:pt>
                <c:pt idx="603">
                  <c:v>27.3360424</c:v>
                </c:pt>
                <c:pt idx="604">
                  <c:v>27.702053070000002</c:v>
                </c:pt>
                <c:pt idx="605">
                  <c:v>27.513580319999999</c:v>
                </c:pt>
                <c:pt idx="606">
                  <c:v>27.478075029999999</c:v>
                </c:pt>
                <c:pt idx="607">
                  <c:v>27.529975889999999</c:v>
                </c:pt>
                <c:pt idx="608">
                  <c:v>27.53023911</c:v>
                </c:pt>
                <c:pt idx="609">
                  <c:v>27.390672680000002</c:v>
                </c:pt>
                <c:pt idx="610">
                  <c:v>27.456220630000001</c:v>
                </c:pt>
                <c:pt idx="611">
                  <c:v>27.50265503</c:v>
                </c:pt>
                <c:pt idx="612">
                  <c:v>27.620107650000001</c:v>
                </c:pt>
                <c:pt idx="613">
                  <c:v>27.835889819999998</c:v>
                </c:pt>
                <c:pt idx="614">
                  <c:v>27.915092470000001</c:v>
                </c:pt>
                <c:pt idx="615">
                  <c:v>27.853296279999999</c:v>
                </c:pt>
                <c:pt idx="616">
                  <c:v>28.043476099999999</c:v>
                </c:pt>
                <c:pt idx="617">
                  <c:v>27.915090559999999</c:v>
                </c:pt>
                <c:pt idx="618">
                  <c:v>27.762142180000001</c:v>
                </c:pt>
                <c:pt idx="619">
                  <c:v>28.13088226</c:v>
                </c:pt>
                <c:pt idx="620">
                  <c:v>28.09536743</c:v>
                </c:pt>
                <c:pt idx="621">
                  <c:v>28.27291679</c:v>
                </c:pt>
                <c:pt idx="622">
                  <c:v>28.29748726</c:v>
                </c:pt>
                <c:pt idx="623">
                  <c:v>28.147260670000001</c:v>
                </c:pt>
                <c:pt idx="624">
                  <c:v>28.15818977</c:v>
                </c:pt>
                <c:pt idx="625">
                  <c:v>28.28110504</c:v>
                </c:pt>
                <c:pt idx="626">
                  <c:v>28.289297099999999</c:v>
                </c:pt>
                <c:pt idx="627">
                  <c:v>28.245592120000001</c:v>
                </c:pt>
                <c:pt idx="628">
                  <c:v>28.379428860000001</c:v>
                </c:pt>
                <c:pt idx="629">
                  <c:v>28.499612809999999</c:v>
                </c:pt>
                <c:pt idx="630">
                  <c:v>28.562437060000001</c:v>
                </c:pt>
                <c:pt idx="631">
                  <c:v>28.589742659999999</c:v>
                </c:pt>
                <c:pt idx="632">
                  <c:v>28.77821922</c:v>
                </c:pt>
                <c:pt idx="633">
                  <c:v>28.99399567</c:v>
                </c:pt>
                <c:pt idx="634">
                  <c:v>28.74270439</c:v>
                </c:pt>
                <c:pt idx="635">
                  <c:v>28.832841869999999</c:v>
                </c:pt>
                <c:pt idx="636">
                  <c:v>28.805528639999999</c:v>
                </c:pt>
                <c:pt idx="637">
                  <c:v>28.824647899999999</c:v>
                </c:pt>
                <c:pt idx="638">
                  <c:v>28.958484649999999</c:v>
                </c:pt>
                <c:pt idx="639">
                  <c:v>29.114175800000002</c:v>
                </c:pt>
                <c:pt idx="640">
                  <c:v>28.898395539999999</c:v>
                </c:pt>
                <c:pt idx="641">
                  <c:v>28.988529209999999</c:v>
                </c:pt>
                <c:pt idx="642">
                  <c:v>28.942096710000001</c:v>
                </c:pt>
                <c:pt idx="643">
                  <c:v>29.070474619999999</c:v>
                </c:pt>
                <c:pt idx="644">
                  <c:v>29.160606380000001</c:v>
                </c:pt>
                <c:pt idx="645">
                  <c:v>29.1414814</c:v>
                </c:pt>
                <c:pt idx="646">
                  <c:v>29.228895189999999</c:v>
                </c:pt>
                <c:pt idx="647">
                  <c:v>29.390041350000001</c:v>
                </c:pt>
                <c:pt idx="648">
                  <c:v>29.381849290000002</c:v>
                </c:pt>
                <c:pt idx="649">
                  <c:v>29.50476265</c:v>
                </c:pt>
                <c:pt idx="650">
                  <c:v>29.600358960000001</c:v>
                </c:pt>
                <c:pt idx="651">
                  <c:v>29.665914539999999</c:v>
                </c:pt>
                <c:pt idx="652">
                  <c:v>29.469251629999999</c:v>
                </c:pt>
                <c:pt idx="653">
                  <c:v>29.68230247</c:v>
                </c:pt>
                <c:pt idx="654">
                  <c:v>29.58670425</c:v>
                </c:pt>
                <c:pt idx="655">
                  <c:v>29.77516747</c:v>
                </c:pt>
                <c:pt idx="656">
                  <c:v>29.701419829999999</c:v>
                </c:pt>
                <c:pt idx="657">
                  <c:v>29.709604259999999</c:v>
                </c:pt>
                <c:pt idx="658">
                  <c:v>29.898082729999999</c:v>
                </c:pt>
                <c:pt idx="659">
                  <c:v>29.783355709999999</c:v>
                </c:pt>
                <c:pt idx="660">
                  <c:v>29.93632126</c:v>
                </c:pt>
                <c:pt idx="661">
                  <c:v>30.02099419</c:v>
                </c:pt>
                <c:pt idx="662">
                  <c:v>29.958169940000001</c:v>
                </c:pt>
                <c:pt idx="663">
                  <c:v>30.187602999999999</c:v>
                </c:pt>
                <c:pt idx="664">
                  <c:v>30.122056959999998</c:v>
                </c:pt>
                <c:pt idx="665">
                  <c:v>30.436157229999999</c:v>
                </c:pt>
                <c:pt idx="666">
                  <c:v>30.35149384</c:v>
                </c:pt>
                <c:pt idx="667">
                  <c:v>30.163022990000002</c:v>
                </c:pt>
                <c:pt idx="668">
                  <c:v>30.122047420000001</c:v>
                </c:pt>
                <c:pt idx="669">
                  <c:v>30.11385727</c:v>
                </c:pt>
                <c:pt idx="670">
                  <c:v>30.255891800000001</c:v>
                </c:pt>
                <c:pt idx="671">
                  <c:v>30.157560350000001</c:v>
                </c:pt>
                <c:pt idx="672">
                  <c:v>30.258628850000001</c:v>
                </c:pt>
                <c:pt idx="673">
                  <c:v>30.46074295</c:v>
                </c:pt>
                <c:pt idx="674">
                  <c:v>30.43615913</c:v>
                </c:pt>
                <c:pt idx="675">
                  <c:v>30.583652499999999</c:v>
                </c:pt>
                <c:pt idx="676">
                  <c:v>30.45528221</c:v>
                </c:pt>
                <c:pt idx="677">
                  <c:v>30.496248250000001</c:v>
                </c:pt>
                <c:pt idx="678">
                  <c:v>30.471666339999999</c:v>
                </c:pt>
                <c:pt idx="679">
                  <c:v>30.348756789999999</c:v>
                </c:pt>
                <c:pt idx="680">
                  <c:v>30.64936638</c:v>
                </c:pt>
                <c:pt idx="681">
                  <c:v>30.671062469999999</c:v>
                </c:pt>
                <c:pt idx="682">
                  <c:v>30.780311579999999</c:v>
                </c:pt>
                <c:pt idx="683">
                  <c:v>30.897764209999998</c:v>
                </c:pt>
                <c:pt idx="684">
                  <c:v>30.668870930000001</c:v>
                </c:pt>
                <c:pt idx="685">
                  <c:v>30.889570240000001</c:v>
                </c:pt>
                <c:pt idx="686">
                  <c:v>30.976976390000001</c:v>
                </c:pt>
                <c:pt idx="687">
                  <c:v>31.04252434</c:v>
                </c:pt>
                <c:pt idx="688">
                  <c:v>31.11724091</c:v>
                </c:pt>
                <c:pt idx="689">
                  <c:v>31.053457259999998</c:v>
                </c:pt>
                <c:pt idx="690">
                  <c:v>31.083497999999999</c:v>
                </c:pt>
                <c:pt idx="691">
                  <c:v>31.25284576</c:v>
                </c:pt>
                <c:pt idx="692">
                  <c:v>31.198213580000001</c:v>
                </c:pt>
                <c:pt idx="693">
                  <c:v>31.252838130000001</c:v>
                </c:pt>
                <c:pt idx="694">
                  <c:v>31.318393709999999</c:v>
                </c:pt>
                <c:pt idx="695">
                  <c:v>31.46589088</c:v>
                </c:pt>
                <c:pt idx="696">
                  <c:v>31.30474663</c:v>
                </c:pt>
                <c:pt idx="697">
                  <c:v>31.359367370000001</c:v>
                </c:pt>
                <c:pt idx="698">
                  <c:v>31.353908539999999</c:v>
                </c:pt>
                <c:pt idx="699">
                  <c:v>31.430389399999999</c:v>
                </c:pt>
                <c:pt idx="700">
                  <c:v>31.422189710000001</c:v>
                </c:pt>
                <c:pt idx="701">
                  <c:v>31.577877040000001</c:v>
                </c:pt>
                <c:pt idx="702">
                  <c:v>31.692600250000002</c:v>
                </c:pt>
                <c:pt idx="703">
                  <c:v>31.76907349</c:v>
                </c:pt>
                <c:pt idx="704">
                  <c:v>31.747222900000001</c:v>
                </c:pt>
                <c:pt idx="705">
                  <c:v>31.834629060000001</c:v>
                </c:pt>
                <c:pt idx="706">
                  <c:v>31.68440056</c:v>
                </c:pt>
                <c:pt idx="707">
                  <c:v>31.90291405</c:v>
                </c:pt>
                <c:pt idx="708">
                  <c:v>31.98758698</c:v>
                </c:pt>
                <c:pt idx="709">
                  <c:v>32.039478299999999</c:v>
                </c:pt>
                <c:pt idx="710">
                  <c:v>32.03402328</c:v>
                </c:pt>
                <c:pt idx="711">
                  <c:v>31.963001250000001</c:v>
                </c:pt>
                <c:pt idx="712">
                  <c:v>32.135074619999997</c:v>
                </c:pt>
                <c:pt idx="713">
                  <c:v>32.064060210000001</c:v>
                </c:pt>
                <c:pt idx="714">
                  <c:v>32.318092350000001</c:v>
                </c:pt>
                <c:pt idx="715">
                  <c:v>32.249794010000002</c:v>
                </c:pt>
                <c:pt idx="716">
                  <c:v>32.238876339999997</c:v>
                </c:pt>
                <c:pt idx="717">
                  <c:v>32.233409880000004</c:v>
                </c:pt>
                <c:pt idx="718">
                  <c:v>32.323551180000003</c:v>
                </c:pt>
                <c:pt idx="719">
                  <c:v>32.443733219999999</c:v>
                </c:pt>
                <c:pt idx="720">
                  <c:v>32.49563217</c:v>
                </c:pt>
                <c:pt idx="721">
                  <c:v>32.558444979999997</c:v>
                </c:pt>
                <c:pt idx="722">
                  <c:v>32.610343929999999</c:v>
                </c:pt>
                <c:pt idx="723">
                  <c:v>32.462848659999999</c:v>
                </c:pt>
                <c:pt idx="724">
                  <c:v>32.689556119999999</c:v>
                </c:pt>
                <c:pt idx="725">
                  <c:v>32.651744839999999</c:v>
                </c:pt>
                <c:pt idx="726">
                  <c:v>32.850704190000002</c:v>
                </c:pt>
                <c:pt idx="727">
                  <c:v>32.812469479999997</c:v>
                </c:pt>
                <c:pt idx="728">
                  <c:v>32.82612228</c:v>
                </c:pt>
                <c:pt idx="729">
                  <c:v>33.000930789999998</c:v>
                </c:pt>
                <c:pt idx="730">
                  <c:v>32.946304320000003</c:v>
                </c:pt>
                <c:pt idx="731">
                  <c:v>33.167541499999999</c:v>
                </c:pt>
                <c:pt idx="732">
                  <c:v>33.020053859999997</c:v>
                </c:pt>
                <c:pt idx="733">
                  <c:v>33.047359470000004</c:v>
                </c:pt>
                <c:pt idx="734">
                  <c:v>33.132034300000001</c:v>
                </c:pt>
                <c:pt idx="735">
                  <c:v>32.954494480000001</c:v>
                </c:pt>
                <c:pt idx="736">
                  <c:v>33.0255127</c:v>
                </c:pt>
                <c:pt idx="737">
                  <c:v>33.096534730000002</c:v>
                </c:pt>
                <c:pt idx="738">
                  <c:v>33.246753689999998</c:v>
                </c:pt>
                <c:pt idx="739">
                  <c:v>33.263145450000003</c:v>
                </c:pt>
                <c:pt idx="740">
                  <c:v>33.410633089999997</c:v>
                </c:pt>
                <c:pt idx="741">
                  <c:v>33.328697200000001</c:v>
                </c:pt>
                <c:pt idx="742">
                  <c:v>33.421566009999999</c:v>
                </c:pt>
                <c:pt idx="743">
                  <c:v>33.481662749999998</c:v>
                </c:pt>
                <c:pt idx="744">
                  <c:v>33.604576109999996</c:v>
                </c:pt>
                <c:pt idx="745">
                  <c:v>33.547203060000001</c:v>
                </c:pt>
                <c:pt idx="746">
                  <c:v>33.588180540000003</c:v>
                </c:pt>
                <c:pt idx="747">
                  <c:v>33.659198760000002</c:v>
                </c:pt>
                <c:pt idx="748">
                  <c:v>33.836738590000003</c:v>
                </c:pt>
                <c:pt idx="749">
                  <c:v>33.858589170000002</c:v>
                </c:pt>
                <c:pt idx="750">
                  <c:v>33.90229034</c:v>
                </c:pt>
                <c:pt idx="751">
                  <c:v>33.847660060000003</c:v>
                </c:pt>
                <c:pt idx="752">
                  <c:v>33.795757289999997</c:v>
                </c:pt>
                <c:pt idx="753">
                  <c:v>33.760257719999998</c:v>
                </c:pt>
                <c:pt idx="754">
                  <c:v>34.017005920000003</c:v>
                </c:pt>
                <c:pt idx="755">
                  <c:v>34.022464749999997</c:v>
                </c:pt>
                <c:pt idx="756">
                  <c:v>34.082557680000001</c:v>
                </c:pt>
                <c:pt idx="757">
                  <c:v>34.008811950000002</c:v>
                </c:pt>
                <c:pt idx="758">
                  <c:v>33.97877502</c:v>
                </c:pt>
                <c:pt idx="759">
                  <c:v>34.137187959999999</c:v>
                </c:pt>
                <c:pt idx="760">
                  <c:v>34.36116028</c:v>
                </c:pt>
                <c:pt idx="761">
                  <c:v>34.232791900000002</c:v>
                </c:pt>
                <c:pt idx="762">
                  <c:v>34.268287659999999</c:v>
                </c:pt>
                <c:pt idx="763">
                  <c:v>34.120792389999998</c:v>
                </c:pt>
                <c:pt idx="764">
                  <c:v>34.159034730000002</c:v>
                </c:pt>
                <c:pt idx="765">
                  <c:v>34.080413819999997</c:v>
                </c:pt>
                <c:pt idx="766">
                  <c:v>34.26282501</c:v>
                </c:pt>
                <c:pt idx="767">
                  <c:v>34.36116028</c:v>
                </c:pt>
                <c:pt idx="768">
                  <c:v>34.375617980000001</c:v>
                </c:pt>
                <c:pt idx="769">
                  <c:v>34.276489259999998</c:v>
                </c:pt>
                <c:pt idx="770">
                  <c:v>34.3502388</c:v>
                </c:pt>
                <c:pt idx="771">
                  <c:v>34.623367309999999</c:v>
                </c:pt>
                <c:pt idx="772">
                  <c:v>34.673614499999999</c:v>
                </c:pt>
                <c:pt idx="773">
                  <c:v>34.454021449999999</c:v>
                </c:pt>
                <c:pt idx="774">
                  <c:v>34.817287450000002</c:v>
                </c:pt>
                <c:pt idx="775">
                  <c:v>34.740818019999999</c:v>
                </c:pt>
                <c:pt idx="776">
                  <c:v>34.815643309999999</c:v>
                </c:pt>
                <c:pt idx="777">
                  <c:v>34.888313289999999</c:v>
                </c:pt>
                <c:pt idx="778">
                  <c:v>34.73536301</c:v>
                </c:pt>
                <c:pt idx="779">
                  <c:v>34.981178280000002</c:v>
                </c:pt>
                <c:pt idx="780">
                  <c:v>35.030342099999999</c:v>
                </c:pt>
                <c:pt idx="781">
                  <c:v>35.125953670000001</c:v>
                </c:pt>
                <c:pt idx="782">
                  <c:v>35.101360319999998</c:v>
                </c:pt>
                <c:pt idx="783">
                  <c:v>35.284366609999999</c:v>
                </c:pt>
                <c:pt idx="784">
                  <c:v>35.12321472</c:v>
                </c:pt>
                <c:pt idx="785">
                  <c:v>35.210624690000003</c:v>
                </c:pt>
                <c:pt idx="786">
                  <c:v>35.32807159</c:v>
                </c:pt>
                <c:pt idx="787">
                  <c:v>35.448245999999997</c:v>
                </c:pt>
                <c:pt idx="788">
                  <c:v>35.265251159999998</c:v>
                </c:pt>
                <c:pt idx="789">
                  <c:v>35.37177277</c:v>
                </c:pt>
                <c:pt idx="790">
                  <c:v>35.284366609999999</c:v>
                </c:pt>
                <c:pt idx="791">
                  <c:v>35.328079219999999</c:v>
                </c:pt>
                <c:pt idx="792">
                  <c:v>35.40180969</c:v>
                </c:pt>
                <c:pt idx="793">
                  <c:v>35.461914059999998</c:v>
                </c:pt>
                <c:pt idx="794">
                  <c:v>35.642177580000002</c:v>
                </c:pt>
                <c:pt idx="795">
                  <c:v>35.579360960000002</c:v>
                </c:pt>
                <c:pt idx="796">
                  <c:v>35.677696230000002</c:v>
                </c:pt>
                <c:pt idx="797">
                  <c:v>35.552040099999999</c:v>
                </c:pt>
                <c:pt idx="798">
                  <c:v>35.661300660000002</c:v>
                </c:pt>
                <c:pt idx="799">
                  <c:v>35.707733150000003</c:v>
                </c:pt>
                <c:pt idx="800">
                  <c:v>35.737781519999999</c:v>
                </c:pt>
                <c:pt idx="801">
                  <c:v>35.90711975</c:v>
                </c:pt>
                <c:pt idx="802">
                  <c:v>35.879810329999998</c:v>
                </c:pt>
                <c:pt idx="803">
                  <c:v>36.008182529999999</c:v>
                </c:pt>
                <c:pt idx="804">
                  <c:v>36.008182529999999</c:v>
                </c:pt>
                <c:pt idx="805">
                  <c:v>36.046417239999997</c:v>
                </c:pt>
                <c:pt idx="806">
                  <c:v>36.240352629999997</c:v>
                </c:pt>
                <c:pt idx="807">
                  <c:v>36.109245299999998</c:v>
                </c:pt>
                <c:pt idx="808">
                  <c:v>36.106517789999998</c:v>
                </c:pt>
                <c:pt idx="809">
                  <c:v>36.152946470000003</c:v>
                </c:pt>
                <c:pt idx="810">
                  <c:v>36.368721010000002</c:v>
                </c:pt>
                <c:pt idx="811">
                  <c:v>36.163875580000003</c:v>
                </c:pt>
                <c:pt idx="812">
                  <c:v>36.180263519999997</c:v>
                </c:pt>
                <c:pt idx="813">
                  <c:v>36.264930730000003</c:v>
                </c:pt>
                <c:pt idx="814">
                  <c:v>36.275852200000003</c:v>
                </c:pt>
                <c:pt idx="815">
                  <c:v>36.43154526</c:v>
                </c:pt>
                <c:pt idx="816">
                  <c:v>36.387844090000002</c:v>
                </c:pt>
                <c:pt idx="817">
                  <c:v>36.508022310000001</c:v>
                </c:pt>
                <c:pt idx="818">
                  <c:v>36.559925079999999</c:v>
                </c:pt>
                <c:pt idx="819">
                  <c:v>36.718349459999999</c:v>
                </c:pt>
                <c:pt idx="820">
                  <c:v>36.715610499999997</c:v>
                </c:pt>
                <c:pt idx="821">
                  <c:v>36.51895142</c:v>
                </c:pt>
                <c:pt idx="822">
                  <c:v>36.620018010000003</c:v>
                </c:pt>
                <c:pt idx="823">
                  <c:v>36.568111420000001</c:v>
                </c:pt>
                <c:pt idx="824">
                  <c:v>36.622737880000003</c:v>
                </c:pt>
                <c:pt idx="825">
                  <c:v>36.630943299999998</c:v>
                </c:pt>
                <c:pt idx="826">
                  <c:v>36.77843094</c:v>
                </c:pt>
                <c:pt idx="827">
                  <c:v>36.811210629999998</c:v>
                </c:pt>
                <c:pt idx="828">
                  <c:v>36.874031070000001</c:v>
                </c:pt>
                <c:pt idx="829">
                  <c:v>37.100734709999998</c:v>
                </c:pt>
                <c:pt idx="830">
                  <c:v>36.846717830000003</c:v>
                </c:pt>
                <c:pt idx="831">
                  <c:v>36.909538269999999</c:v>
                </c:pt>
                <c:pt idx="832">
                  <c:v>36.975090029999997</c:v>
                </c:pt>
                <c:pt idx="833">
                  <c:v>37.048835750000002</c:v>
                </c:pt>
                <c:pt idx="834">
                  <c:v>37.163558960000003</c:v>
                </c:pt>
                <c:pt idx="835">
                  <c:v>37.171752929999997</c:v>
                </c:pt>
                <c:pt idx="836">
                  <c:v>37.177211759999999</c:v>
                </c:pt>
                <c:pt idx="837">
                  <c:v>37.166290279999998</c:v>
                </c:pt>
                <c:pt idx="838">
                  <c:v>37.220916750000001</c:v>
                </c:pt>
                <c:pt idx="839">
                  <c:v>37.272808070000004</c:v>
                </c:pt>
                <c:pt idx="840">
                  <c:v>37.289192200000002</c:v>
                </c:pt>
                <c:pt idx="841">
                  <c:v>37.355499270000003</c:v>
                </c:pt>
                <c:pt idx="842">
                  <c:v>37.327434539999999</c:v>
                </c:pt>
                <c:pt idx="843">
                  <c:v>37.48039627</c:v>
                </c:pt>
                <c:pt idx="844">
                  <c:v>37.507705690000002</c:v>
                </c:pt>
                <c:pt idx="845">
                  <c:v>37.611709589999997</c:v>
                </c:pt>
                <c:pt idx="846">
                  <c:v>37.606037139999998</c:v>
                </c:pt>
                <c:pt idx="847">
                  <c:v>37.54048538</c:v>
                </c:pt>
                <c:pt idx="848">
                  <c:v>37.584194179999997</c:v>
                </c:pt>
                <c:pt idx="849">
                  <c:v>37.60057449</c:v>
                </c:pt>
                <c:pt idx="850">
                  <c:v>37.810894009999998</c:v>
                </c:pt>
                <c:pt idx="851">
                  <c:v>37.827278139999997</c:v>
                </c:pt>
                <c:pt idx="852">
                  <c:v>37.860057830000002</c:v>
                </c:pt>
                <c:pt idx="853">
                  <c:v>38.023941039999997</c:v>
                </c:pt>
                <c:pt idx="854">
                  <c:v>37.980239869999998</c:v>
                </c:pt>
                <c:pt idx="855">
                  <c:v>38.097686770000003</c:v>
                </c:pt>
                <c:pt idx="856">
                  <c:v>37.890209200000001</c:v>
                </c:pt>
                <c:pt idx="857">
                  <c:v>38.051254270000001</c:v>
                </c:pt>
                <c:pt idx="858">
                  <c:v>38.193275450000002</c:v>
                </c:pt>
                <c:pt idx="859">
                  <c:v>38.216045379999997</c:v>
                </c:pt>
                <c:pt idx="860">
                  <c:v>38.370826719999997</c:v>
                </c:pt>
                <c:pt idx="861">
                  <c:v>38.351711270000003</c:v>
                </c:pt>
                <c:pt idx="862">
                  <c:v>38.469486240000002</c:v>
                </c:pt>
                <c:pt idx="863">
                  <c:v>38.373561860000002</c:v>
                </c:pt>
                <c:pt idx="864">
                  <c:v>38.441844940000003</c:v>
                </c:pt>
                <c:pt idx="865">
                  <c:v>38.395412450000002</c:v>
                </c:pt>
                <c:pt idx="866">
                  <c:v>38.471889500000003</c:v>
                </c:pt>
                <c:pt idx="867">
                  <c:v>38.567489620000003</c:v>
                </c:pt>
                <c:pt idx="868">
                  <c:v>38.39267349</c:v>
                </c:pt>
                <c:pt idx="869">
                  <c:v>38.480087279999999</c:v>
                </c:pt>
                <c:pt idx="870">
                  <c:v>38.600269320000002</c:v>
                </c:pt>
                <c:pt idx="871">
                  <c:v>38.642147059999999</c:v>
                </c:pt>
                <c:pt idx="872">
                  <c:v>38.687679289999998</c:v>
                </c:pt>
                <c:pt idx="873">
                  <c:v>38.734104160000001</c:v>
                </c:pt>
                <c:pt idx="874">
                  <c:v>38.701328279999998</c:v>
                </c:pt>
                <c:pt idx="875">
                  <c:v>38.926212309999997</c:v>
                </c:pt>
                <c:pt idx="876">
                  <c:v>38.712253570000001</c:v>
                </c:pt>
                <c:pt idx="877">
                  <c:v>39.020896909999998</c:v>
                </c:pt>
                <c:pt idx="878">
                  <c:v>38.938961030000002</c:v>
                </c:pt>
                <c:pt idx="879">
                  <c:v>38.853801730000001</c:v>
                </c:pt>
                <c:pt idx="880">
                  <c:v>38.873397830000002</c:v>
                </c:pt>
                <c:pt idx="881">
                  <c:v>38.9826622</c:v>
                </c:pt>
                <c:pt idx="882">
                  <c:v>39.001777650000001</c:v>
                </c:pt>
                <c:pt idx="883">
                  <c:v>39.146549219999997</c:v>
                </c:pt>
                <c:pt idx="884">
                  <c:v>38.977199550000002</c:v>
                </c:pt>
                <c:pt idx="885">
                  <c:v>38.996322630000002</c:v>
                </c:pt>
                <c:pt idx="886">
                  <c:v>39.042739869999998</c:v>
                </c:pt>
                <c:pt idx="887">
                  <c:v>39.050941469999998</c:v>
                </c:pt>
                <c:pt idx="888">
                  <c:v>39.152004239999997</c:v>
                </c:pt>
                <c:pt idx="889">
                  <c:v>39.048210140000002</c:v>
                </c:pt>
                <c:pt idx="890">
                  <c:v>39.408756259999997</c:v>
                </c:pt>
                <c:pt idx="891">
                  <c:v>39.283111570000003</c:v>
                </c:pt>
                <c:pt idx="892">
                  <c:v>39.528938289999999</c:v>
                </c:pt>
                <c:pt idx="893">
                  <c:v>39.534397130000002</c:v>
                </c:pt>
                <c:pt idx="894">
                  <c:v>39.967777249999997</c:v>
                </c:pt>
                <c:pt idx="895">
                  <c:v>39.793876650000001</c:v>
                </c:pt>
                <c:pt idx="896">
                  <c:v>39.782951349999998</c:v>
                </c:pt>
                <c:pt idx="897">
                  <c:v>39.968688960000001</c:v>
                </c:pt>
                <c:pt idx="898">
                  <c:v>39.908596039999999</c:v>
                </c:pt>
                <c:pt idx="899">
                  <c:v>40.101448060000003</c:v>
                </c:pt>
                <c:pt idx="900">
                  <c:v>40.069744110000002</c:v>
                </c:pt>
                <c:pt idx="901">
                  <c:v>39.952304839999996</c:v>
                </c:pt>
                <c:pt idx="902">
                  <c:v>40.020576480000003</c:v>
                </c:pt>
                <c:pt idx="903">
                  <c:v>40.036968229999999</c:v>
                </c:pt>
                <c:pt idx="904">
                  <c:v>40.236362460000002</c:v>
                </c:pt>
                <c:pt idx="905">
                  <c:v>40.383850099999997</c:v>
                </c:pt>
                <c:pt idx="906">
                  <c:v>40.422096250000003</c:v>
                </c:pt>
                <c:pt idx="907">
                  <c:v>40.41117096</c:v>
                </c:pt>
                <c:pt idx="908">
                  <c:v>40.449405669999997</c:v>
                </c:pt>
                <c:pt idx="909">
                  <c:v>40.61602783</c:v>
                </c:pt>
                <c:pt idx="910">
                  <c:v>40.361999509999997</c:v>
                </c:pt>
                <c:pt idx="911">
                  <c:v>40.471256259999997</c:v>
                </c:pt>
                <c:pt idx="912">
                  <c:v>40.438484189999997</c:v>
                </c:pt>
                <c:pt idx="913">
                  <c:v>40.42209244</c:v>
                </c:pt>
                <c:pt idx="914">
                  <c:v>40.61055374</c:v>
                </c:pt>
                <c:pt idx="915">
                  <c:v>40.517692570000001</c:v>
                </c:pt>
                <c:pt idx="916">
                  <c:v>40.457599639999998</c:v>
                </c:pt>
                <c:pt idx="917">
                  <c:v>40.605098720000001</c:v>
                </c:pt>
                <c:pt idx="918">
                  <c:v>40.646064760000002</c:v>
                </c:pt>
                <c:pt idx="919">
                  <c:v>40.580513000000003</c:v>
                </c:pt>
                <c:pt idx="920">
                  <c:v>40.760795590000001</c:v>
                </c:pt>
                <c:pt idx="921">
                  <c:v>40.837272640000002</c:v>
                </c:pt>
                <c:pt idx="922">
                  <c:v>40.935600280000003</c:v>
                </c:pt>
                <c:pt idx="923">
                  <c:v>40.902816770000001</c:v>
                </c:pt>
                <c:pt idx="924">
                  <c:v>40.738945010000002</c:v>
                </c:pt>
                <c:pt idx="925">
                  <c:v>41.203266139999997</c:v>
                </c:pt>
                <c:pt idx="926">
                  <c:v>40.894630429999999</c:v>
                </c:pt>
                <c:pt idx="927">
                  <c:v>41.009346010000002</c:v>
                </c:pt>
                <c:pt idx="928">
                  <c:v>40.957443240000003</c:v>
                </c:pt>
                <c:pt idx="929">
                  <c:v>40.951984410000001</c:v>
                </c:pt>
                <c:pt idx="930">
                  <c:v>41.525581359999997</c:v>
                </c:pt>
                <c:pt idx="931">
                  <c:v>40.941055300000002</c:v>
                </c:pt>
                <c:pt idx="932">
                  <c:v>41.143188479999999</c:v>
                </c:pt>
                <c:pt idx="933">
                  <c:v>40.919208529999999</c:v>
                </c:pt>
                <c:pt idx="934">
                  <c:v>41.307071690000001</c:v>
                </c:pt>
                <c:pt idx="935">
                  <c:v>41.367164610000003</c:v>
                </c:pt>
                <c:pt idx="936">
                  <c:v>41.408123019999998</c:v>
                </c:pt>
                <c:pt idx="937">
                  <c:v>41.156841280000002</c:v>
                </c:pt>
                <c:pt idx="938">
                  <c:v>41.178691860000001</c:v>
                </c:pt>
                <c:pt idx="939">
                  <c:v>41.550163269999999</c:v>
                </c:pt>
                <c:pt idx="940">
                  <c:v>41.8342247</c:v>
                </c:pt>
                <c:pt idx="941">
                  <c:v>41.563816070000001</c:v>
                </c:pt>
                <c:pt idx="942">
                  <c:v>41.552894590000001</c:v>
                </c:pt>
                <c:pt idx="943">
                  <c:v>41.776870729999999</c:v>
                </c:pt>
                <c:pt idx="944">
                  <c:v>41.891578670000001</c:v>
                </c:pt>
                <c:pt idx="945">
                  <c:v>42.000835420000001</c:v>
                </c:pt>
                <c:pt idx="946">
                  <c:v>41.899765010000003</c:v>
                </c:pt>
                <c:pt idx="947">
                  <c:v>42.323135379999997</c:v>
                </c:pt>
                <c:pt idx="948">
                  <c:v>42.096431729999999</c:v>
                </c:pt>
                <c:pt idx="949">
                  <c:v>42.06365967</c:v>
                </c:pt>
                <c:pt idx="950">
                  <c:v>42.104633329999999</c:v>
                </c:pt>
                <c:pt idx="951">
                  <c:v>41.798721309999998</c:v>
                </c:pt>
                <c:pt idx="952">
                  <c:v>42.172916409999999</c:v>
                </c:pt>
                <c:pt idx="953">
                  <c:v>42.246662139999998</c:v>
                </c:pt>
                <c:pt idx="954">
                  <c:v>42.27397156</c:v>
                </c:pt>
                <c:pt idx="955">
                  <c:v>42.68914032</c:v>
                </c:pt>
                <c:pt idx="956">
                  <c:v>42.74650192</c:v>
                </c:pt>
                <c:pt idx="957">
                  <c:v>42.577152249999997</c:v>
                </c:pt>
                <c:pt idx="958">
                  <c:v>42.71918488</c:v>
                </c:pt>
                <c:pt idx="959">
                  <c:v>42.609931950000004</c:v>
                </c:pt>
                <c:pt idx="960">
                  <c:v>42.574420930000002</c:v>
                </c:pt>
                <c:pt idx="961">
                  <c:v>42.473361969999999</c:v>
                </c:pt>
                <c:pt idx="962">
                  <c:v>42.825710299999997</c:v>
                </c:pt>
                <c:pt idx="963">
                  <c:v>42.549842830000003</c:v>
                </c:pt>
                <c:pt idx="964">
                  <c:v>42.716449740000002</c:v>
                </c:pt>
                <c:pt idx="965">
                  <c:v>42.85848618</c:v>
                </c:pt>
                <c:pt idx="966">
                  <c:v>42.970474240000001</c:v>
                </c:pt>
                <c:pt idx="967">
                  <c:v>42.967746730000002</c:v>
                </c:pt>
                <c:pt idx="968">
                  <c:v>42.945896150000003</c:v>
                </c:pt>
                <c:pt idx="969">
                  <c:v>43.148006440000003</c:v>
                </c:pt>
                <c:pt idx="970">
                  <c:v>43.042350769999999</c:v>
                </c:pt>
                <c:pt idx="971">
                  <c:v>43.12615967</c:v>
                </c:pt>
                <c:pt idx="972">
                  <c:v>43.228935239999998</c:v>
                </c:pt>
                <c:pt idx="973">
                  <c:v>43.142543789999998</c:v>
                </c:pt>
                <c:pt idx="974">
                  <c:v>43.456665039999997</c:v>
                </c:pt>
                <c:pt idx="975">
                  <c:v>43.325546260000003</c:v>
                </c:pt>
                <c:pt idx="976">
                  <c:v>43.426620479999997</c:v>
                </c:pt>
                <c:pt idx="977">
                  <c:v>43.412960050000002</c:v>
                </c:pt>
                <c:pt idx="978">
                  <c:v>43.341941830000003</c:v>
                </c:pt>
                <c:pt idx="979">
                  <c:v>43.590507510000002</c:v>
                </c:pt>
                <c:pt idx="980">
                  <c:v>43.934658050000003</c:v>
                </c:pt>
                <c:pt idx="981">
                  <c:v>43.929195399999998</c:v>
                </c:pt>
                <c:pt idx="982">
                  <c:v>44.426307680000001</c:v>
                </c:pt>
                <c:pt idx="983">
                  <c:v>44.527370449999999</c:v>
                </c:pt>
                <c:pt idx="984">
                  <c:v>44.983501429999997</c:v>
                </c:pt>
                <c:pt idx="985">
                  <c:v>45.4287262</c:v>
                </c:pt>
                <c:pt idx="986">
                  <c:v>45.770133970000003</c:v>
                </c:pt>
                <c:pt idx="987">
                  <c:v>46.493953699999999</c:v>
                </c:pt>
                <c:pt idx="988">
                  <c:v>46.876358029999999</c:v>
                </c:pt>
                <c:pt idx="989">
                  <c:v>47.892433169999997</c:v>
                </c:pt>
                <c:pt idx="990">
                  <c:v>46.242660520000001</c:v>
                </c:pt>
                <c:pt idx="991">
                  <c:v>46.062396999999997</c:v>
                </c:pt>
                <c:pt idx="992">
                  <c:v>46.737045289999998</c:v>
                </c:pt>
                <c:pt idx="993">
                  <c:v>47.146762850000002</c:v>
                </c:pt>
                <c:pt idx="994">
                  <c:v>47.906085969999999</c:v>
                </c:pt>
                <c:pt idx="995">
                  <c:v>48.444160459999999</c:v>
                </c:pt>
                <c:pt idx="996">
                  <c:v>48.878456120000003</c:v>
                </c:pt>
                <c:pt idx="997">
                  <c:v>49.219875340000002</c:v>
                </c:pt>
                <c:pt idx="998">
                  <c:v>49.678756710000002</c:v>
                </c:pt>
                <c:pt idx="999">
                  <c:v>50.21137238</c:v>
                </c:pt>
                <c:pt idx="1000">
                  <c:v>50.334289550000001</c:v>
                </c:pt>
                <c:pt idx="1001">
                  <c:v>50.427162170000003</c:v>
                </c:pt>
                <c:pt idx="1002">
                  <c:v>50.664779660000001</c:v>
                </c:pt>
                <c:pt idx="1003">
                  <c:v>50.859676360000002</c:v>
                </c:pt>
                <c:pt idx="1004">
                  <c:v>51.047176360000002</c:v>
                </c:pt>
                <c:pt idx="1005">
                  <c:v>51.227439879999999</c:v>
                </c:pt>
                <c:pt idx="1006">
                  <c:v>51.123641970000001</c:v>
                </c:pt>
                <c:pt idx="1007">
                  <c:v>51.049053190000002</c:v>
                </c:pt>
                <c:pt idx="1008">
                  <c:v>51.257488250000002</c:v>
                </c:pt>
                <c:pt idx="1009">
                  <c:v>51.21378326</c:v>
                </c:pt>
                <c:pt idx="1010">
                  <c:v>51.411083220000002</c:v>
                </c:pt>
                <c:pt idx="1011">
                  <c:v>51.410434719999998</c:v>
                </c:pt>
                <c:pt idx="1012">
                  <c:v>51.364009860000003</c:v>
                </c:pt>
                <c:pt idx="1013">
                  <c:v>51.462326050000001</c:v>
                </c:pt>
                <c:pt idx="1014">
                  <c:v>51.437759399999997</c:v>
                </c:pt>
                <c:pt idx="1015">
                  <c:v>51.312118529999999</c:v>
                </c:pt>
                <c:pt idx="1016">
                  <c:v>51.167358399999998</c:v>
                </c:pt>
                <c:pt idx="1017">
                  <c:v>51.230171200000001</c:v>
                </c:pt>
                <c:pt idx="1018">
                  <c:v>51.118190769999998</c:v>
                </c:pt>
                <c:pt idx="1019">
                  <c:v>51.317569730000002</c:v>
                </c:pt>
                <c:pt idx="1020">
                  <c:v>51.407714839999997</c:v>
                </c:pt>
                <c:pt idx="1021">
                  <c:v>51.475990299999999</c:v>
                </c:pt>
                <c:pt idx="1022">
                  <c:v>51.448677060000001</c:v>
                </c:pt>
                <c:pt idx="1023">
                  <c:v>51.54427338</c:v>
                </c:pt>
                <c:pt idx="1024">
                  <c:v>51.383136749999998</c:v>
                </c:pt>
                <c:pt idx="1025">
                  <c:v>51.415897370000003</c:v>
                </c:pt>
                <c:pt idx="1026">
                  <c:v>51.369483950000003</c:v>
                </c:pt>
                <c:pt idx="1027">
                  <c:v>51.495117190000002</c:v>
                </c:pt>
                <c:pt idx="1028">
                  <c:v>51.55247498</c:v>
                </c:pt>
                <c:pt idx="1029">
                  <c:v>51.710899349999998</c:v>
                </c:pt>
                <c:pt idx="1030">
                  <c:v>51.866584779999997</c:v>
                </c:pt>
                <c:pt idx="1031">
                  <c:v>51.863857269999997</c:v>
                </c:pt>
                <c:pt idx="1032">
                  <c:v>51.934875490000003</c:v>
                </c:pt>
                <c:pt idx="1033">
                  <c:v>51.923942570000001</c:v>
                </c:pt>
                <c:pt idx="1034">
                  <c:v>52.150653839999997</c:v>
                </c:pt>
                <c:pt idx="1035">
                  <c:v>52.243522640000002</c:v>
                </c:pt>
                <c:pt idx="1036">
                  <c:v>52.396484370000003</c:v>
                </c:pt>
                <c:pt idx="1037">
                  <c:v>52.680549620000001</c:v>
                </c:pt>
                <c:pt idx="1038">
                  <c:v>53.120285029999998</c:v>
                </c:pt>
                <c:pt idx="1039">
                  <c:v>53.510883329999999</c:v>
                </c:pt>
                <c:pt idx="1040">
                  <c:v>53.934249880000003</c:v>
                </c:pt>
                <c:pt idx="1041">
                  <c:v>54.374000549999998</c:v>
                </c:pt>
                <c:pt idx="1042">
                  <c:v>54.942119599999998</c:v>
                </c:pt>
                <c:pt idx="1043">
                  <c:v>55.439243320000003</c:v>
                </c:pt>
                <c:pt idx="1044">
                  <c:v>55.794311520000001</c:v>
                </c:pt>
                <c:pt idx="1045">
                  <c:v>55.5020752</c:v>
                </c:pt>
                <c:pt idx="1046">
                  <c:v>55.564880369999997</c:v>
                </c:pt>
                <c:pt idx="1047">
                  <c:v>55.376846309999998</c:v>
                </c:pt>
                <c:pt idx="1048">
                  <c:v>55.480220789999997</c:v>
                </c:pt>
                <c:pt idx="1049">
                  <c:v>55.294475560000002</c:v>
                </c:pt>
                <c:pt idx="1050">
                  <c:v>55.499332430000003</c:v>
                </c:pt>
                <c:pt idx="1051">
                  <c:v>55.48840714</c:v>
                </c:pt>
                <c:pt idx="1052">
                  <c:v>55.521667479999998</c:v>
                </c:pt>
                <c:pt idx="1053">
                  <c:v>55.865333560000003</c:v>
                </c:pt>
                <c:pt idx="1054">
                  <c:v>55.695999149999999</c:v>
                </c:pt>
                <c:pt idx="1055">
                  <c:v>55.679599760000002</c:v>
                </c:pt>
                <c:pt idx="1056">
                  <c:v>55.96641159</c:v>
                </c:pt>
                <c:pt idx="1057">
                  <c:v>55.906307220000002</c:v>
                </c:pt>
                <c:pt idx="1058">
                  <c:v>56.124801640000001</c:v>
                </c:pt>
                <c:pt idx="1059">
                  <c:v>56.157596589999997</c:v>
                </c:pt>
                <c:pt idx="1060">
                  <c:v>56.026489259999998</c:v>
                </c:pt>
                <c:pt idx="1061">
                  <c:v>56.261379239999997</c:v>
                </c:pt>
                <c:pt idx="1062">
                  <c:v>56.152137760000002</c:v>
                </c:pt>
                <c:pt idx="1063">
                  <c:v>56.545448299999997</c:v>
                </c:pt>
                <c:pt idx="1064">
                  <c:v>56.641048429999998</c:v>
                </c:pt>
                <c:pt idx="1065">
                  <c:v>56.493549350000002</c:v>
                </c:pt>
                <c:pt idx="1066">
                  <c:v>56.824039460000002</c:v>
                </c:pt>
                <c:pt idx="1067">
                  <c:v>56.993373869999999</c:v>
                </c:pt>
                <c:pt idx="1068">
                  <c:v>57.028896330000002</c:v>
                </c:pt>
                <c:pt idx="1069">
                  <c:v>57.045295719999999</c:v>
                </c:pt>
                <c:pt idx="1070">
                  <c:v>57.304748539999999</c:v>
                </c:pt>
                <c:pt idx="1071">
                  <c:v>57.329349520000001</c:v>
                </c:pt>
                <c:pt idx="1072">
                  <c:v>57.069870000000002</c:v>
                </c:pt>
                <c:pt idx="1073">
                  <c:v>57.108108520000002</c:v>
                </c:pt>
                <c:pt idx="1074">
                  <c:v>57.337532039999999</c:v>
                </c:pt>
                <c:pt idx="1075">
                  <c:v>57.271991730000003</c:v>
                </c:pt>
                <c:pt idx="1076">
                  <c:v>57.299293519999999</c:v>
                </c:pt>
                <c:pt idx="1077">
                  <c:v>57.53966904</c:v>
                </c:pt>
                <c:pt idx="1078">
                  <c:v>57.659847259999999</c:v>
                </c:pt>
                <c:pt idx="1079">
                  <c:v>57.774562840000002</c:v>
                </c:pt>
                <c:pt idx="1080">
                  <c:v>57.74725342</c:v>
                </c:pt>
                <c:pt idx="1081">
                  <c:v>57.897483829999999</c:v>
                </c:pt>
                <c:pt idx="1082">
                  <c:v>57.826469420000002</c:v>
                </c:pt>
                <c:pt idx="1083">
                  <c:v>58.10778809</c:v>
                </c:pt>
                <c:pt idx="1084">
                  <c:v>58.222526549999998</c:v>
                </c:pt>
                <c:pt idx="1085">
                  <c:v>58.085941310000003</c:v>
                </c:pt>
                <c:pt idx="1086">
                  <c:v>58.361824040000002</c:v>
                </c:pt>
                <c:pt idx="1087">
                  <c:v>58.367282869999997</c:v>
                </c:pt>
                <c:pt idx="1088">
                  <c:v>58.468357089999998</c:v>
                </c:pt>
                <c:pt idx="1089">
                  <c:v>58.449234009999998</c:v>
                </c:pt>
                <c:pt idx="1090">
                  <c:v>58.40552521</c:v>
                </c:pt>
                <c:pt idx="1091">
                  <c:v>58.506584169999996</c:v>
                </c:pt>
                <c:pt idx="1092">
                  <c:v>58.700508120000002</c:v>
                </c:pt>
                <c:pt idx="1093">
                  <c:v>58.722358700000001</c:v>
                </c:pt>
                <c:pt idx="1094">
                  <c:v>58.954544069999997</c:v>
                </c:pt>
                <c:pt idx="1095">
                  <c:v>58.992774959999998</c:v>
                </c:pt>
                <c:pt idx="1096">
                  <c:v>59.000953670000001</c:v>
                </c:pt>
                <c:pt idx="1097">
                  <c:v>59.074710850000002</c:v>
                </c:pt>
                <c:pt idx="1098">
                  <c:v>58.984561919999997</c:v>
                </c:pt>
                <c:pt idx="1099">
                  <c:v>59.099288940000001</c:v>
                </c:pt>
                <c:pt idx="1100">
                  <c:v>59.041927340000001</c:v>
                </c:pt>
                <c:pt idx="1101">
                  <c:v>59.167564390000003</c:v>
                </c:pt>
                <c:pt idx="1102">
                  <c:v>59.205810550000002</c:v>
                </c:pt>
                <c:pt idx="1103">
                  <c:v>59.052860260000003</c:v>
                </c:pt>
                <c:pt idx="1104">
                  <c:v>59.265903469999998</c:v>
                </c:pt>
                <c:pt idx="1105">
                  <c:v>59.170291900000002</c:v>
                </c:pt>
                <c:pt idx="1106">
                  <c:v>59.132064819999997</c:v>
                </c:pt>
                <c:pt idx="1107">
                  <c:v>59.459823610000001</c:v>
                </c:pt>
                <c:pt idx="1108">
                  <c:v>59.386085510000001</c:v>
                </c:pt>
                <c:pt idx="1109">
                  <c:v>59.334175109999997</c:v>
                </c:pt>
                <c:pt idx="1110">
                  <c:v>59.539039610000003</c:v>
                </c:pt>
                <c:pt idx="1111">
                  <c:v>59.492607120000002</c:v>
                </c:pt>
                <c:pt idx="1112">
                  <c:v>59.836757660000004</c:v>
                </c:pt>
                <c:pt idx="1113">
                  <c:v>59.790328979999998</c:v>
                </c:pt>
                <c:pt idx="1114">
                  <c:v>59.872261049999999</c:v>
                </c:pt>
                <c:pt idx="1115">
                  <c:v>60.06618881</c:v>
                </c:pt>
                <c:pt idx="1116">
                  <c:v>60.150871279999997</c:v>
                </c:pt>
                <c:pt idx="1117">
                  <c:v>60.462253570000001</c:v>
                </c:pt>
                <c:pt idx="1118">
                  <c:v>60.44586563</c:v>
                </c:pt>
                <c:pt idx="1119">
                  <c:v>60.358467099999999</c:v>
                </c:pt>
                <c:pt idx="1120">
                  <c:v>60.467704769999997</c:v>
                </c:pt>
                <c:pt idx="1121">
                  <c:v>60.49503326</c:v>
                </c:pt>
                <c:pt idx="1122">
                  <c:v>60.71081161</c:v>
                </c:pt>
                <c:pt idx="1123">
                  <c:v>60.549682619999999</c:v>
                </c:pt>
                <c:pt idx="1124">
                  <c:v>60.713546749999999</c:v>
                </c:pt>
                <c:pt idx="1125">
                  <c:v>60.402141569999998</c:v>
                </c:pt>
                <c:pt idx="1126">
                  <c:v>60.520633699999998</c:v>
                </c:pt>
                <c:pt idx="1127">
                  <c:v>60.82552338</c:v>
                </c:pt>
                <c:pt idx="1128">
                  <c:v>60.563308720000002</c:v>
                </c:pt>
                <c:pt idx="1129">
                  <c:v>60.768165590000002</c:v>
                </c:pt>
                <c:pt idx="1130">
                  <c:v>60.74341965</c:v>
                </c:pt>
                <c:pt idx="1131">
                  <c:v>60.650714870000002</c:v>
                </c:pt>
                <c:pt idx="1132">
                  <c:v>60.781833650000003</c:v>
                </c:pt>
                <c:pt idx="1133">
                  <c:v>60.879898070000003</c:v>
                </c:pt>
                <c:pt idx="1134">
                  <c:v>61.027652740000001</c:v>
                </c:pt>
                <c:pt idx="1135">
                  <c:v>61.175136569999999</c:v>
                </c:pt>
                <c:pt idx="1136">
                  <c:v>60.874694820000002</c:v>
                </c:pt>
                <c:pt idx="1137">
                  <c:v>60.994876859999998</c:v>
                </c:pt>
                <c:pt idx="1138">
                  <c:v>60.970279689999998</c:v>
                </c:pt>
                <c:pt idx="1139">
                  <c:v>61.033103939999997</c:v>
                </c:pt>
                <c:pt idx="1140">
                  <c:v>61.205181119999999</c:v>
                </c:pt>
                <c:pt idx="1141">
                  <c:v>61.101402280000002</c:v>
                </c:pt>
                <c:pt idx="1142">
                  <c:v>61.261421200000001</c:v>
                </c:pt>
                <c:pt idx="1143">
                  <c:v>61.270748140000002</c:v>
                </c:pt>
                <c:pt idx="1144">
                  <c:v>61.008529660000001</c:v>
                </c:pt>
                <c:pt idx="1145">
                  <c:v>61.3362999</c:v>
                </c:pt>
                <c:pt idx="1146">
                  <c:v>61.080402370000002</c:v>
                </c:pt>
                <c:pt idx="1147">
                  <c:v>61.016723630000001</c:v>
                </c:pt>
                <c:pt idx="1148">
                  <c:v>61.074089049999998</c:v>
                </c:pt>
                <c:pt idx="1149">
                  <c:v>60.97301865</c:v>
                </c:pt>
                <c:pt idx="1150">
                  <c:v>61.077617650000001</c:v>
                </c:pt>
                <c:pt idx="1151">
                  <c:v>61.005798339999998</c:v>
                </c:pt>
                <c:pt idx="1152">
                  <c:v>61.033058169999997</c:v>
                </c:pt>
                <c:pt idx="1153">
                  <c:v>61.186397550000002</c:v>
                </c:pt>
                <c:pt idx="1154">
                  <c:v>60.935581210000002</c:v>
                </c:pt>
                <c:pt idx="1155">
                  <c:v>61.041526789999999</c:v>
                </c:pt>
                <c:pt idx="1156">
                  <c:v>60.97849274</c:v>
                </c:pt>
                <c:pt idx="1157">
                  <c:v>60.927242280000002</c:v>
                </c:pt>
                <c:pt idx="1158">
                  <c:v>61.019454959999997</c:v>
                </c:pt>
                <c:pt idx="1159">
                  <c:v>60.966228489999999</c:v>
                </c:pt>
                <c:pt idx="1160">
                  <c:v>61.156009670000003</c:v>
                </c:pt>
                <c:pt idx="1161">
                  <c:v>60.940250399999996</c:v>
                </c:pt>
                <c:pt idx="1162">
                  <c:v>61.03585434</c:v>
                </c:pt>
                <c:pt idx="1163">
                  <c:v>61.158378599999999</c:v>
                </c:pt>
                <c:pt idx="1164">
                  <c:v>60.940261839999998</c:v>
                </c:pt>
                <c:pt idx="1165">
                  <c:v>60.978481289999998</c:v>
                </c:pt>
                <c:pt idx="1166">
                  <c:v>61.06647873</c:v>
                </c:pt>
                <c:pt idx="1167">
                  <c:v>60.97849274</c:v>
                </c:pt>
                <c:pt idx="1168">
                  <c:v>61.128719330000003</c:v>
                </c:pt>
                <c:pt idx="1169">
                  <c:v>61.013999939999998</c:v>
                </c:pt>
                <c:pt idx="1170">
                  <c:v>61.24471664</c:v>
                </c:pt>
                <c:pt idx="1171">
                  <c:v>61.071365360000001</c:v>
                </c:pt>
                <c:pt idx="1172">
                  <c:v>60.964828490000002</c:v>
                </c:pt>
                <c:pt idx="1173">
                  <c:v>61.085006710000002</c:v>
                </c:pt>
                <c:pt idx="1174">
                  <c:v>60.95228195</c:v>
                </c:pt>
                <c:pt idx="1175">
                  <c:v>60.951179500000002</c:v>
                </c:pt>
                <c:pt idx="1176">
                  <c:v>61.087734220000002</c:v>
                </c:pt>
                <c:pt idx="1177">
                  <c:v>61.003067020000003</c:v>
                </c:pt>
                <c:pt idx="1178">
                  <c:v>61.3362999</c:v>
                </c:pt>
                <c:pt idx="1179">
                  <c:v>61.199726099999999</c:v>
                </c:pt>
                <c:pt idx="1180">
                  <c:v>61.202457430000003</c:v>
                </c:pt>
                <c:pt idx="1181">
                  <c:v>61.445560460000003</c:v>
                </c:pt>
                <c:pt idx="1182">
                  <c:v>61.224304199999999</c:v>
                </c:pt>
                <c:pt idx="1183">
                  <c:v>61.287124630000001</c:v>
                </c:pt>
                <c:pt idx="1184">
                  <c:v>61.19153214</c:v>
                </c:pt>
                <c:pt idx="1185">
                  <c:v>61.305984500000001</c:v>
                </c:pt>
                <c:pt idx="1186">
                  <c:v>61.560268399999998</c:v>
                </c:pt>
                <c:pt idx="1187">
                  <c:v>61.442810059999999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[Experiment11.xlsx]Data!$C$27:$C$28</c:f>
              <c:strCache>
                <c:ptCount val="1"/>
                <c:pt idx="0">
                  <c:v>DATA Column 2 Head Loss (cm)</c:v>
                </c:pt>
              </c:strCache>
            </c:strRef>
          </c:tx>
          <c:marker>
            <c:symbol val="none"/>
          </c:marker>
          <c:xVal>
            <c:numRef>
              <c:f>[Experiment11.xlsx]Data!$A$29:$A$1469</c:f>
              <c:numCache>
                <c:formatCode>General</c:formatCode>
                <c:ptCount val="144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  <c:pt idx="76">
                  <c:v>380</c:v>
                </c:pt>
                <c:pt idx="77">
                  <c:v>385</c:v>
                </c:pt>
                <c:pt idx="78">
                  <c:v>390</c:v>
                </c:pt>
                <c:pt idx="79">
                  <c:v>395</c:v>
                </c:pt>
                <c:pt idx="80">
                  <c:v>400</c:v>
                </c:pt>
                <c:pt idx="81">
                  <c:v>405</c:v>
                </c:pt>
                <c:pt idx="82">
                  <c:v>410</c:v>
                </c:pt>
                <c:pt idx="83">
                  <c:v>415</c:v>
                </c:pt>
                <c:pt idx="84">
                  <c:v>420</c:v>
                </c:pt>
                <c:pt idx="85">
                  <c:v>425</c:v>
                </c:pt>
                <c:pt idx="86">
                  <c:v>430</c:v>
                </c:pt>
                <c:pt idx="87">
                  <c:v>435</c:v>
                </c:pt>
                <c:pt idx="88">
                  <c:v>440</c:v>
                </c:pt>
                <c:pt idx="89">
                  <c:v>445</c:v>
                </c:pt>
                <c:pt idx="90">
                  <c:v>450</c:v>
                </c:pt>
                <c:pt idx="91">
                  <c:v>455</c:v>
                </c:pt>
                <c:pt idx="92">
                  <c:v>460</c:v>
                </c:pt>
                <c:pt idx="93">
                  <c:v>465</c:v>
                </c:pt>
                <c:pt idx="94">
                  <c:v>470</c:v>
                </c:pt>
                <c:pt idx="95">
                  <c:v>475</c:v>
                </c:pt>
                <c:pt idx="96">
                  <c:v>480</c:v>
                </c:pt>
                <c:pt idx="97">
                  <c:v>485</c:v>
                </c:pt>
                <c:pt idx="98">
                  <c:v>490</c:v>
                </c:pt>
                <c:pt idx="99">
                  <c:v>495</c:v>
                </c:pt>
                <c:pt idx="100">
                  <c:v>500</c:v>
                </c:pt>
                <c:pt idx="101">
                  <c:v>505</c:v>
                </c:pt>
                <c:pt idx="102">
                  <c:v>510</c:v>
                </c:pt>
                <c:pt idx="103">
                  <c:v>515</c:v>
                </c:pt>
                <c:pt idx="104">
                  <c:v>520</c:v>
                </c:pt>
                <c:pt idx="105">
                  <c:v>525</c:v>
                </c:pt>
                <c:pt idx="106">
                  <c:v>530</c:v>
                </c:pt>
                <c:pt idx="107">
                  <c:v>535</c:v>
                </c:pt>
                <c:pt idx="108">
                  <c:v>540</c:v>
                </c:pt>
                <c:pt idx="109">
                  <c:v>545</c:v>
                </c:pt>
                <c:pt idx="110">
                  <c:v>550</c:v>
                </c:pt>
                <c:pt idx="111">
                  <c:v>555</c:v>
                </c:pt>
                <c:pt idx="112">
                  <c:v>560</c:v>
                </c:pt>
                <c:pt idx="113">
                  <c:v>565</c:v>
                </c:pt>
                <c:pt idx="114">
                  <c:v>570</c:v>
                </c:pt>
                <c:pt idx="115">
                  <c:v>575</c:v>
                </c:pt>
                <c:pt idx="116">
                  <c:v>580</c:v>
                </c:pt>
                <c:pt idx="117">
                  <c:v>585</c:v>
                </c:pt>
                <c:pt idx="118">
                  <c:v>590</c:v>
                </c:pt>
                <c:pt idx="119">
                  <c:v>595</c:v>
                </c:pt>
                <c:pt idx="120">
                  <c:v>600</c:v>
                </c:pt>
                <c:pt idx="121">
                  <c:v>605</c:v>
                </c:pt>
                <c:pt idx="122">
                  <c:v>610</c:v>
                </c:pt>
                <c:pt idx="123">
                  <c:v>615</c:v>
                </c:pt>
                <c:pt idx="124">
                  <c:v>620</c:v>
                </c:pt>
                <c:pt idx="125">
                  <c:v>625</c:v>
                </c:pt>
                <c:pt idx="126">
                  <c:v>630</c:v>
                </c:pt>
                <c:pt idx="127">
                  <c:v>635</c:v>
                </c:pt>
                <c:pt idx="128">
                  <c:v>640</c:v>
                </c:pt>
                <c:pt idx="129">
                  <c:v>645</c:v>
                </c:pt>
                <c:pt idx="130">
                  <c:v>650</c:v>
                </c:pt>
                <c:pt idx="131">
                  <c:v>655</c:v>
                </c:pt>
                <c:pt idx="132">
                  <c:v>660</c:v>
                </c:pt>
                <c:pt idx="133">
                  <c:v>665</c:v>
                </c:pt>
                <c:pt idx="134">
                  <c:v>670</c:v>
                </c:pt>
                <c:pt idx="135">
                  <c:v>675</c:v>
                </c:pt>
                <c:pt idx="136">
                  <c:v>680</c:v>
                </c:pt>
                <c:pt idx="137">
                  <c:v>685</c:v>
                </c:pt>
                <c:pt idx="138">
                  <c:v>690</c:v>
                </c:pt>
                <c:pt idx="139">
                  <c:v>695</c:v>
                </c:pt>
                <c:pt idx="140">
                  <c:v>700</c:v>
                </c:pt>
                <c:pt idx="141">
                  <c:v>705</c:v>
                </c:pt>
                <c:pt idx="142">
                  <c:v>710</c:v>
                </c:pt>
                <c:pt idx="143">
                  <c:v>715</c:v>
                </c:pt>
                <c:pt idx="144">
                  <c:v>720</c:v>
                </c:pt>
                <c:pt idx="145">
                  <c:v>725</c:v>
                </c:pt>
                <c:pt idx="146">
                  <c:v>730</c:v>
                </c:pt>
                <c:pt idx="147">
                  <c:v>735</c:v>
                </c:pt>
                <c:pt idx="148">
                  <c:v>740</c:v>
                </c:pt>
                <c:pt idx="149">
                  <c:v>745</c:v>
                </c:pt>
                <c:pt idx="150">
                  <c:v>750</c:v>
                </c:pt>
                <c:pt idx="151">
                  <c:v>755</c:v>
                </c:pt>
                <c:pt idx="152">
                  <c:v>760</c:v>
                </c:pt>
                <c:pt idx="153">
                  <c:v>765</c:v>
                </c:pt>
                <c:pt idx="154">
                  <c:v>770</c:v>
                </c:pt>
                <c:pt idx="155">
                  <c:v>775</c:v>
                </c:pt>
                <c:pt idx="156">
                  <c:v>780</c:v>
                </c:pt>
                <c:pt idx="157">
                  <c:v>785</c:v>
                </c:pt>
                <c:pt idx="158">
                  <c:v>790</c:v>
                </c:pt>
                <c:pt idx="159">
                  <c:v>795</c:v>
                </c:pt>
                <c:pt idx="160">
                  <c:v>800</c:v>
                </c:pt>
                <c:pt idx="161">
                  <c:v>805</c:v>
                </c:pt>
                <c:pt idx="162">
                  <c:v>810</c:v>
                </c:pt>
                <c:pt idx="163">
                  <c:v>815</c:v>
                </c:pt>
                <c:pt idx="164">
                  <c:v>820</c:v>
                </c:pt>
                <c:pt idx="165">
                  <c:v>825</c:v>
                </c:pt>
                <c:pt idx="166">
                  <c:v>830</c:v>
                </c:pt>
                <c:pt idx="167">
                  <c:v>835</c:v>
                </c:pt>
                <c:pt idx="168">
                  <c:v>840</c:v>
                </c:pt>
                <c:pt idx="169">
                  <c:v>845</c:v>
                </c:pt>
                <c:pt idx="170">
                  <c:v>850</c:v>
                </c:pt>
                <c:pt idx="171">
                  <c:v>855</c:v>
                </c:pt>
                <c:pt idx="172">
                  <c:v>860</c:v>
                </c:pt>
                <c:pt idx="173">
                  <c:v>865</c:v>
                </c:pt>
                <c:pt idx="174">
                  <c:v>870</c:v>
                </c:pt>
                <c:pt idx="175">
                  <c:v>875</c:v>
                </c:pt>
                <c:pt idx="176">
                  <c:v>880</c:v>
                </c:pt>
                <c:pt idx="177">
                  <c:v>885</c:v>
                </c:pt>
                <c:pt idx="178">
                  <c:v>890</c:v>
                </c:pt>
                <c:pt idx="179">
                  <c:v>895</c:v>
                </c:pt>
                <c:pt idx="180">
                  <c:v>900</c:v>
                </c:pt>
                <c:pt idx="181">
                  <c:v>905</c:v>
                </c:pt>
                <c:pt idx="182">
                  <c:v>910</c:v>
                </c:pt>
                <c:pt idx="183">
                  <c:v>915</c:v>
                </c:pt>
                <c:pt idx="184">
                  <c:v>920</c:v>
                </c:pt>
                <c:pt idx="185">
                  <c:v>925</c:v>
                </c:pt>
                <c:pt idx="186">
                  <c:v>930</c:v>
                </c:pt>
                <c:pt idx="187">
                  <c:v>935</c:v>
                </c:pt>
                <c:pt idx="188">
                  <c:v>940</c:v>
                </c:pt>
                <c:pt idx="189">
                  <c:v>945</c:v>
                </c:pt>
                <c:pt idx="190">
                  <c:v>950</c:v>
                </c:pt>
                <c:pt idx="191">
                  <c:v>955</c:v>
                </c:pt>
                <c:pt idx="192">
                  <c:v>960</c:v>
                </c:pt>
                <c:pt idx="193">
                  <c:v>965</c:v>
                </c:pt>
                <c:pt idx="194">
                  <c:v>970</c:v>
                </c:pt>
                <c:pt idx="195">
                  <c:v>975</c:v>
                </c:pt>
                <c:pt idx="196">
                  <c:v>980</c:v>
                </c:pt>
                <c:pt idx="197">
                  <c:v>985</c:v>
                </c:pt>
                <c:pt idx="198">
                  <c:v>990</c:v>
                </c:pt>
                <c:pt idx="199">
                  <c:v>995</c:v>
                </c:pt>
                <c:pt idx="200">
                  <c:v>1000</c:v>
                </c:pt>
                <c:pt idx="201">
                  <c:v>1005</c:v>
                </c:pt>
                <c:pt idx="202">
                  <c:v>1010</c:v>
                </c:pt>
                <c:pt idx="203">
                  <c:v>1015</c:v>
                </c:pt>
                <c:pt idx="204">
                  <c:v>1020</c:v>
                </c:pt>
                <c:pt idx="205">
                  <c:v>1025</c:v>
                </c:pt>
                <c:pt idx="206">
                  <c:v>1030</c:v>
                </c:pt>
                <c:pt idx="207">
                  <c:v>1035</c:v>
                </c:pt>
                <c:pt idx="208">
                  <c:v>1040</c:v>
                </c:pt>
                <c:pt idx="209">
                  <c:v>1045</c:v>
                </c:pt>
                <c:pt idx="210">
                  <c:v>1050</c:v>
                </c:pt>
                <c:pt idx="211">
                  <c:v>1055</c:v>
                </c:pt>
                <c:pt idx="212">
                  <c:v>1060</c:v>
                </c:pt>
                <c:pt idx="213">
                  <c:v>1065</c:v>
                </c:pt>
                <c:pt idx="214">
                  <c:v>1070</c:v>
                </c:pt>
                <c:pt idx="215">
                  <c:v>1075</c:v>
                </c:pt>
                <c:pt idx="216">
                  <c:v>1080</c:v>
                </c:pt>
                <c:pt idx="217">
                  <c:v>1085</c:v>
                </c:pt>
                <c:pt idx="218">
                  <c:v>1090</c:v>
                </c:pt>
                <c:pt idx="219">
                  <c:v>1095</c:v>
                </c:pt>
                <c:pt idx="220">
                  <c:v>1100</c:v>
                </c:pt>
                <c:pt idx="221">
                  <c:v>1105</c:v>
                </c:pt>
                <c:pt idx="222">
                  <c:v>1110</c:v>
                </c:pt>
                <c:pt idx="223">
                  <c:v>1115</c:v>
                </c:pt>
                <c:pt idx="224">
                  <c:v>1120</c:v>
                </c:pt>
                <c:pt idx="225">
                  <c:v>1125</c:v>
                </c:pt>
                <c:pt idx="226">
                  <c:v>1130</c:v>
                </c:pt>
                <c:pt idx="227">
                  <c:v>1135</c:v>
                </c:pt>
                <c:pt idx="228">
                  <c:v>1140</c:v>
                </c:pt>
                <c:pt idx="229">
                  <c:v>1145</c:v>
                </c:pt>
                <c:pt idx="230">
                  <c:v>1150</c:v>
                </c:pt>
                <c:pt idx="231">
                  <c:v>1155</c:v>
                </c:pt>
                <c:pt idx="232">
                  <c:v>1160</c:v>
                </c:pt>
                <c:pt idx="233">
                  <c:v>1165</c:v>
                </c:pt>
                <c:pt idx="234">
                  <c:v>1170</c:v>
                </c:pt>
                <c:pt idx="235">
                  <c:v>1175</c:v>
                </c:pt>
                <c:pt idx="236">
                  <c:v>1180</c:v>
                </c:pt>
                <c:pt idx="237">
                  <c:v>1185</c:v>
                </c:pt>
                <c:pt idx="238">
                  <c:v>1190</c:v>
                </c:pt>
                <c:pt idx="239">
                  <c:v>1195</c:v>
                </c:pt>
                <c:pt idx="240">
                  <c:v>1200</c:v>
                </c:pt>
                <c:pt idx="241">
                  <c:v>1205</c:v>
                </c:pt>
                <c:pt idx="242">
                  <c:v>1210</c:v>
                </c:pt>
                <c:pt idx="243">
                  <c:v>1215</c:v>
                </c:pt>
                <c:pt idx="244">
                  <c:v>1220</c:v>
                </c:pt>
                <c:pt idx="245">
                  <c:v>1225</c:v>
                </c:pt>
                <c:pt idx="246">
                  <c:v>1230</c:v>
                </c:pt>
                <c:pt idx="247">
                  <c:v>1235</c:v>
                </c:pt>
                <c:pt idx="248">
                  <c:v>1240</c:v>
                </c:pt>
                <c:pt idx="249">
                  <c:v>1245</c:v>
                </c:pt>
                <c:pt idx="250">
                  <c:v>1250</c:v>
                </c:pt>
                <c:pt idx="251">
                  <c:v>1255</c:v>
                </c:pt>
                <c:pt idx="252">
                  <c:v>1260</c:v>
                </c:pt>
                <c:pt idx="253">
                  <c:v>1265</c:v>
                </c:pt>
                <c:pt idx="254">
                  <c:v>1270</c:v>
                </c:pt>
                <c:pt idx="255">
                  <c:v>1275</c:v>
                </c:pt>
                <c:pt idx="256">
                  <c:v>1280</c:v>
                </c:pt>
                <c:pt idx="257">
                  <c:v>1285</c:v>
                </c:pt>
                <c:pt idx="258">
                  <c:v>1290</c:v>
                </c:pt>
                <c:pt idx="259">
                  <c:v>1295</c:v>
                </c:pt>
                <c:pt idx="260">
                  <c:v>1300</c:v>
                </c:pt>
                <c:pt idx="261">
                  <c:v>1305</c:v>
                </c:pt>
                <c:pt idx="262">
                  <c:v>1310</c:v>
                </c:pt>
                <c:pt idx="263">
                  <c:v>1315</c:v>
                </c:pt>
                <c:pt idx="264">
                  <c:v>1320</c:v>
                </c:pt>
                <c:pt idx="265">
                  <c:v>1325</c:v>
                </c:pt>
                <c:pt idx="266">
                  <c:v>1330</c:v>
                </c:pt>
                <c:pt idx="267">
                  <c:v>1335</c:v>
                </c:pt>
                <c:pt idx="268">
                  <c:v>1340</c:v>
                </c:pt>
                <c:pt idx="269">
                  <c:v>1345</c:v>
                </c:pt>
                <c:pt idx="270">
                  <c:v>1350</c:v>
                </c:pt>
                <c:pt idx="271">
                  <c:v>1355</c:v>
                </c:pt>
                <c:pt idx="272">
                  <c:v>1360</c:v>
                </c:pt>
                <c:pt idx="273">
                  <c:v>1365</c:v>
                </c:pt>
                <c:pt idx="274">
                  <c:v>1370</c:v>
                </c:pt>
                <c:pt idx="275">
                  <c:v>1375</c:v>
                </c:pt>
                <c:pt idx="276">
                  <c:v>1380</c:v>
                </c:pt>
                <c:pt idx="277">
                  <c:v>1385</c:v>
                </c:pt>
                <c:pt idx="278">
                  <c:v>1390</c:v>
                </c:pt>
                <c:pt idx="279">
                  <c:v>1395</c:v>
                </c:pt>
                <c:pt idx="280">
                  <c:v>1400</c:v>
                </c:pt>
                <c:pt idx="281">
                  <c:v>1405</c:v>
                </c:pt>
                <c:pt idx="282">
                  <c:v>1410</c:v>
                </c:pt>
                <c:pt idx="283">
                  <c:v>1415</c:v>
                </c:pt>
                <c:pt idx="284">
                  <c:v>1420</c:v>
                </c:pt>
                <c:pt idx="285">
                  <c:v>1425</c:v>
                </c:pt>
                <c:pt idx="286">
                  <c:v>1430</c:v>
                </c:pt>
                <c:pt idx="287">
                  <c:v>1435</c:v>
                </c:pt>
                <c:pt idx="288">
                  <c:v>1440</c:v>
                </c:pt>
                <c:pt idx="289">
                  <c:v>1445</c:v>
                </c:pt>
                <c:pt idx="290">
                  <c:v>1450</c:v>
                </c:pt>
                <c:pt idx="291">
                  <c:v>1455</c:v>
                </c:pt>
                <c:pt idx="292">
                  <c:v>1460</c:v>
                </c:pt>
                <c:pt idx="293">
                  <c:v>1465</c:v>
                </c:pt>
                <c:pt idx="294">
                  <c:v>1470</c:v>
                </c:pt>
                <c:pt idx="295">
                  <c:v>1475</c:v>
                </c:pt>
                <c:pt idx="296">
                  <c:v>1480</c:v>
                </c:pt>
                <c:pt idx="297">
                  <c:v>1485</c:v>
                </c:pt>
                <c:pt idx="298">
                  <c:v>1490</c:v>
                </c:pt>
                <c:pt idx="299">
                  <c:v>1495</c:v>
                </c:pt>
                <c:pt idx="300">
                  <c:v>1500</c:v>
                </c:pt>
                <c:pt idx="301">
                  <c:v>1505</c:v>
                </c:pt>
                <c:pt idx="302">
                  <c:v>1510</c:v>
                </c:pt>
                <c:pt idx="303">
                  <c:v>1515</c:v>
                </c:pt>
                <c:pt idx="304">
                  <c:v>1520</c:v>
                </c:pt>
                <c:pt idx="305">
                  <c:v>1525</c:v>
                </c:pt>
                <c:pt idx="306">
                  <c:v>1530</c:v>
                </c:pt>
                <c:pt idx="307">
                  <c:v>1535</c:v>
                </c:pt>
                <c:pt idx="308">
                  <c:v>1540</c:v>
                </c:pt>
                <c:pt idx="309">
                  <c:v>1545</c:v>
                </c:pt>
                <c:pt idx="310">
                  <c:v>1550</c:v>
                </c:pt>
                <c:pt idx="311">
                  <c:v>1555</c:v>
                </c:pt>
                <c:pt idx="312">
                  <c:v>1560</c:v>
                </c:pt>
                <c:pt idx="313">
                  <c:v>1565</c:v>
                </c:pt>
                <c:pt idx="314">
                  <c:v>1570</c:v>
                </c:pt>
                <c:pt idx="315">
                  <c:v>1575</c:v>
                </c:pt>
                <c:pt idx="316">
                  <c:v>1580</c:v>
                </c:pt>
                <c:pt idx="317">
                  <c:v>1585</c:v>
                </c:pt>
                <c:pt idx="318">
                  <c:v>1590</c:v>
                </c:pt>
                <c:pt idx="319">
                  <c:v>1595</c:v>
                </c:pt>
                <c:pt idx="320">
                  <c:v>1600</c:v>
                </c:pt>
                <c:pt idx="321">
                  <c:v>1605</c:v>
                </c:pt>
                <c:pt idx="322">
                  <c:v>1610</c:v>
                </c:pt>
                <c:pt idx="323">
                  <c:v>1615</c:v>
                </c:pt>
                <c:pt idx="324">
                  <c:v>1620</c:v>
                </c:pt>
                <c:pt idx="325">
                  <c:v>1625</c:v>
                </c:pt>
                <c:pt idx="326">
                  <c:v>1630</c:v>
                </c:pt>
                <c:pt idx="327">
                  <c:v>1635</c:v>
                </c:pt>
                <c:pt idx="328">
                  <c:v>1640</c:v>
                </c:pt>
                <c:pt idx="329">
                  <c:v>1645</c:v>
                </c:pt>
                <c:pt idx="330">
                  <c:v>1650</c:v>
                </c:pt>
                <c:pt idx="331">
                  <c:v>1655</c:v>
                </c:pt>
                <c:pt idx="332">
                  <c:v>1660</c:v>
                </c:pt>
                <c:pt idx="333">
                  <c:v>1665</c:v>
                </c:pt>
                <c:pt idx="334">
                  <c:v>1670</c:v>
                </c:pt>
                <c:pt idx="335">
                  <c:v>1675</c:v>
                </c:pt>
                <c:pt idx="336">
                  <c:v>1680</c:v>
                </c:pt>
                <c:pt idx="337">
                  <c:v>1685</c:v>
                </c:pt>
                <c:pt idx="338">
                  <c:v>1690</c:v>
                </c:pt>
                <c:pt idx="339">
                  <c:v>1695</c:v>
                </c:pt>
                <c:pt idx="340">
                  <c:v>1700</c:v>
                </c:pt>
                <c:pt idx="341">
                  <c:v>1705</c:v>
                </c:pt>
                <c:pt idx="342">
                  <c:v>1710</c:v>
                </c:pt>
                <c:pt idx="343">
                  <c:v>1715</c:v>
                </c:pt>
                <c:pt idx="344">
                  <c:v>1720</c:v>
                </c:pt>
                <c:pt idx="345">
                  <c:v>1725</c:v>
                </c:pt>
                <c:pt idx="346">
                  <c:v>1730</c:v>
                </c:pt>
                <c:pt idx="347">
                  <c:v>1735</c:v>
                </c:pt>
                <c:pt idx="348">
                  <c:v>1740</c:v>
                </c:pt>
                <c:pt idx="349">
                  <c:v>1745</c:v>
                </c:pt>
                <c:pt idx="350">
                  <c:v>1750</c:v>
                </c:pt>
                <c:pt idx="351">
                  <c:v>1755</c:v>
                </c:pt>
                <c:pt idx="352">
                  <c:v>1760</c:v>
                </c:pt>
                <c:pt idx="353">
                  <c:v>1765</c:v>
                </c:pt>
                <c:pt idx="354">
                  <c:v>1770</c:v>
                </c:pt>
                <c:pt idx="355">
                  <c:v>1775</c:v>
                </c:pt>
                <c:pt idx="356">
                  <c:v>1780</c:v>
                </c:pt>
                <c:pt idx="357">
                  <c:v>1785</c:v>
                </c:pt>
                <c:pt idx="358">
                  <c:v>1790</c:v>
                </c:pt>
                <c:pt idx="359">
                  <c:v>1795</c:v>
                </c:pt>
                <c:pt idx="360">
                  <c:v>1800</c:v>
                </c:pt>
                <c:pt idx="361">
                  <c:v>1805</c:v>
                </c:pt>
                <c:pt idx="362">
                  <c:v>1810</c:v>
                </c:pt>
                <c:pt idx="363">
                  <c:v>1815</c:v>
                </c:pt>
                <c:pt idx="364">
                  <c:v>1820</c:v>
                </c:pt>
                <c:pt idx="365">
                  <c:v>1825</c:v>
                </c:pt>
                <c:pt idx="366">
                  <c:v>1830</c:v>
                </c:pt>
                <c:pt idx="367">
                  <c:v>1835</c:v>
                </c:pt>
                <c:pt idx="368">
                  <c:v>1840</c:v>
                </c:pt>
                <c:pt idx="369">
                  <c:v>1845</c:v>
                </c:pt>
                <c:pt idx="370">
                  <c:v>1850</c:v>
                </c:pt>
                <c:pt idx="371">
                  <c:v>1855</c:v>
                </c:pt>
                <c:pt idx="372">
                  <c:v>1860</c:v>
                </c:pt>
                <c:pt idx="373">
                  <c:v>1865</c:v>
                </c:pt>
                <c:pt idx="374">
                  <c:v>1870</c:v>
                </c:pt>
                <c:pt idx="375">
                  <c:v>1875</c:v>
                </c:pt>
                <c:pt idx="376">
                  <c:v>1880</c:v>
                </c:pt>
                <c:pt idx="377">
                  <c:v>1885</c:v>
                </c:pt>
                <c:pt idx="378">
                  <c:v>1890</c:v>
                </c:pt>
                <c:pt idx="379">
                  <c:v>1895</c:v>
                </c:pt>
                <c:pt idx="380">
                  <c:v>1900</c:v>
                </c:pt>
                <c:pt idx="381">
                  <c:v>1905</c:v>
                </c:pt>
                <c:pt idx="382">
                  <c:v>1910</c:v>
                </c:pt>
                <c:pt idx="383">
                  <c:v>1915</c:v>
                </c:pt>
                <c:pt idx="384">
                  <c:v>1920</c:v>
                </c:pt>
                <c:pt idx="385">
                  <c:v>1925</c:v>
                </c:pt>
                <c:pt idx="386">
                  <c:v>1930</c:v>
                </c:pt>
                <c:pt idx="387">
                  <c:v>1935</c:v>
                </c:pt>
                <c:pt idx="388">
                  <c:v>1940</c:v>
                </c:pt>
                <c:pt idx="389">
                  <c:v>1945</c:v>
                </c:pt>
                <c:pt idx="390">
                  <c:v>1950</c:v>
                </c:pt>
                <c:pt idx="391">
                  <c:v>1955</c:v>
                </c:pt>
                <c:pt idx="392">
                  <c:v>1960</c:v>
                </c:pt>
                <c:pt idx="393">
                  <c:v>1965</c:v>
                </c:pt>
                <c:pt idx="394">
                  <c:v>1970</c:v>
                </c:pt>
                <c:pt idx="395">
                  <c:v>1975</c:v>
                </c:pt>
                <c:pt idx="396">
                  <c:v>1980</c:v>
                </c:pt>
                <c:pt idx="397">
                  <c:v>1985</c:v>
                </c:pt>
                <c:pt idx="398">
                  <c:v>1990</c:v>
                </c:pt>
                <c:pt idx="399">
                  <c:v>1995</c:v>
                </c:pt>
                <c:pt idx="400">
                  <c:v>2000</c:v>
                </c:pt>
                <c:pt idx="401">
                  <c:v>2005</c:v>
                </c:pt>
                <c:pt idx="402">
                  <c:v>2010</c:v>
                </c:pt>
                <c:pt idx="403">
                  <c:v>2015</c:v>
                </c:pt>
                <c:pt idx="404">
                  <c:v>2020</c:v>
                </c:pt>
                <c:pt idx="405">
                  <c:v>2025</c:v>
                </c:pt>
                <c:pt idx="406">
                  <c:v>2030</c:v>
                </c:pt>
                <c:pt idx="407">
                  <c:v>2035</c:v>
                </c:pt>
                <c:pt idx="408">
                  <c:v>2040</c:v>
                </c:pt>
                <c:pt idx="409">
                  <c:v>2045</c:v>
                </c:pt>
                <c:pt idx="410">
                  <c:v>2050</c:v>
                </c:pt>
                <c:pt idx="411">
                  <c:v>2055</c:v>
                </c:pt>
                <c:pt idx="412">
                  <c:v>2060</c:v>
                </c:pt>
                <c:pt idx="413">
                  <c:v>2065</c:v>
                </c:pt>
                <c:pt idx="414">
                  <c:v>2070</c:v>
                </c:pt>
                <c:pt idx="415">
                  <c:v>2075</c:v>
                </c:pt>
                <c:pt idx="416">
                  <c:v>2080</c:v>
                </c:pt>
                <c:pt idx="417">
                  <c:v>2085</c:v>
                </c:pt>
                <c:pt idx="418">
                  <c:v>2090</c:v>
                </c:pt>
                <c:pt idx="419">
                  <c:v>2095</c:v>
                </c:pt>
                <c:pt idx="420">
                  <c:v>2100</c:v>
                </c:pt>
                <c:pt idx="421">
                  <c:v>2105</c:v>
                </c:pt>
                <c:pt idx="422">
                  <c:v>2110</c:v>
                </c:pt>
                <c:pt idx="423">
                  <c:v>2115</c:v>
                </c:pt>
                <c:pt idx="424">
                  <c:v>2120</c:v>
                </c:pt>
                <c:pt idx="425">
                  <c:v>2125</c:v>
                </c:pt>
                <c:pt idx="426">
                  <c:v>2130</c:v>
                </c:pt>
                <c:pt idx="427">
                  <c:v>2135</c:v>
                </c:pt>
                <c:pt idx="428">
                  <c:v>2140</c:v>
                </c:pt>
                <c:pt idx="429">
                  <c:v>2145</c:v>
                </c:pt>
                <c:pt idx="430">
                  <c:v>2150</c:v>
                </c:pt>
                <c:pt idx="431">
                  <c:v>2155</c:v>
                </c:pt>
                <c:pt idx="432">
                  <c:v>2160</c:v>
                </c:pt>
                <c:pt idx="433">
                  <c:v>2165</c:v>
                </c:pt>
                <c:pt idx="434">
                  <c:v>2170</c:v>
                </c:pt>
                <c:pt idx="435">
                  <c:v>2175</c:v>
                </c:pt>
                <c:pt idx="436">
                  <c:v>2180</c:v>
                </c:pt>
                <c:pt idx="437">
                  <c:v>2185</c:v>
                </c:pt>
                <c:pt idx="438">
                  <c:v>2190</c:v>
                </c:pt>
                <c:pt idx="439">
                  <c:v>2195</c:v>
                </c:pt>
                <c:pt idx="440">
                  <c:v>2200</c:v>
                </c:pt>
                <c:pt idx="441">
                  <c:v>2205</c:v>
                </c:pt>
                <c:pt idx="442">
                  <c:v>2210</c:v>
                </c:pt>
                <c:pt idx="443">
                  <c:v>2215</c:v>
                </c:pt>
                <c:pt idx="444">
                  <c:v>2220</c:v>
                </c:pt>
                <c:pt idx="445">
                  <c:v>2225</c:v>
                </c:pt>
                <c:pt idx="446">
                  <c:v>2230</c:v>
                </c:pt>
                <c:pt idx="447">
                  <c:v>2235</c:v>
                </c:pt>
                <c:pt idx="448">
                  <c:v>2240</c:v>
                </c:pt>
                <c:pt idx="449">
                  <c:v>2245</c:v>
                </c:pt>
                <c:pt idx="450">
                  <c:v>2250</c:v>
                </c:pt>
                <c:pt idx="451">
                  <c:v>2255</c:v>
                </c:pt>
                <c:pt idx="452">
                  <c:v>2260</c:v>
                </c:pt>
                <c:pt idx="453">
                  <c:v>2265</c:v>
                </c:pt>
                <c:pt idx="454">
                  <c:v>2270</c:v>
                </c:pt>
                <c:pt idx="455">
                  <c:v>2275</c:v>
                </c:pt>
                <c:pt idx="456">
                  <c:v>2280</c:v>
                </c:pt>
                <c:pt idx="457">
                  <c:v>2285</c:v>
                </c:pt>
                <c:pt idx="458">
                  <c:v>2290</c:v>
                </c:pt>
                <c:pt idx="459">
                  <c:v>2295</c:v>
                </c:pt>
                <c:pt idx="460">
                  <c:v>2300</c:v>
                </c:pt>
                <c:pt idx="461">
                  <c:v>2305</c:v>
                </c:pt>
                <c:pt idx="462">
                  <c:v>2310</c:v>
                </c:pt>
                <c:pt idx="463">
                  <c:v>2315</c:v>
                </c:pt>
                <c:pt idx="464">
                  <c:v>2320</c:v>
                </c:pt>
                <c:pt idx="465">
                  <c:v>2325</c:v>
                </c:pt>
                <c:pt idx="466">
                  <c:v>2330</c:v>
                </c:pt>
                <c:pt idx="467">
                  <c:v>2335</c:v>
                </c:pt>
                <c:pt idx="468">
                  <c:v>2340</c:v>
                </c:pt>
                <c:pt idx="469">
                  <c:v>2345</c:v>
                </c:pt>
                <c:pt idx="470">
                  <c:v>2350</c:v>
                </c:pt>
                <c:pt idx="471">
                  <c:v>2355</c:v>
                </c:pt>
                <c:pt idx="472">
                  <c:v>2360</c:v>
                </c:pt>
                <c:pt idx="473">
                  <c:v>2365</c:v>
                </c:pt>
                <c:pt idx="474">
                  <c:v>2370</c:v>
                </c:pt>
                <c:pt idx="475">
                  <c:v>2375</c:v>
                </c:pt>
                <c:pt idx="476">
                  <c:v>2380</c:v>
                </c:pt>
                <c:pt idx="477">
                  <c:v>2385</c:v>
                </c:pt>
                <c:pt idx="478">
                  <c:v>2390</c:v>
                </c:pt>
                <c:pt idx="479">
                  <c:v>2395</c:v>
                </c:pt>
                <c:pt idx="480">
                  <c:v>2400</c:v>
                </c:pt>
                <c:pt idx="481">
                  <c:v>2405</c:v>
                </c:pt>
                <c:pt idx="482">
                  <c:v>2410</c:v>
                </c:pt>
                <c:pt idx="483">
                  <c:v>2415</c:v>
                </c:pt>
                <c:pt idx="484">
                  <c:v>2420</c:v>
                </c:pt>
                <c:pt idx="485">
                  <c:v>2425</c:v>
                </c:pt>
                <c:pt idx="486">
                  <c:v>2430</c:v>
                </c:pt>
                <c:pt idx="487">
                  <c:v>2435</c:v>
                </c:pt>
                <c:pt idx="488">
                  <c:v>2440</c:v>
                </c:pt>
                <c:pt idx="489">
                  <c:v>2445</c:v>
                </c:pt>
                <c:pt idx="490">
                  <c:v>2450</c:v>
                </c:pt>
                <c:pt idx="491">
                  <c:v>2455</c:v>
                </c:pt>
                <c:pt idx="492">
                  <c:v>2460</c:v>
                </c:pt>
                <c:pt idx="493">
                  <c:v>2465</c:v>
                </c:pt>
                <c:pt idx="494">
                  <c:v>2470</c:v>
                </c:pt>
                <c:pt idx="495">
                  <c:v>2475</c:v>
                </c:pt>
                <c:pt idx="496">
                  <c:v>2480</c:v>
                </c:pt>
                <c:pt idx="497">
                  <c:v>2485</c:v>
                </c:pt>
                <c:pt idx="498">
                  <c:v>2490</c:v>
                </c:pt>
                <c:pt idx="499">
                  <c:v>2495</c:v>
                </c:pt>
                <c:pt idx="500">
                  <c:v>2500</c:v>
                </c:pt>
                <c:pt idx="501">
                  <c:v>2505</c:v>
                </c:pt>
                <c:pt idx="502">
                  <c:v>2510</c:v>
                </c:pt>
                <c:pt idx="503">
                  <c:v>2515</c:v>
                </c:pt>
                <c:pt idx="504">
                  <c:v>2520</c:v>
                </c:pt>
                <c:pt idx="505">
                  <c:v>2525</c:v>
                </c:pt>
                <c:pt idx="506">
                  <c:v>2530</c:v>
                </c:pt>
                <c:pt idx="507">
                  <c:v>2535</c:v>
                </c:pt>
                <c:pt idx="508">
                  <c:v>2540</c:v>
                </c:pt>
                <c:pt idx="509">
                  <c:v>2545</c:v>
                </c:pt>
                <c:pt idx="510">
                  <c:v>2550</c:v>
                </c:pt>
                <c:pt idx="511">
                  <c:v>2555</c:v>
                </c:pt>
                <c:pt idx="512">
                  <c:v>2560</c:v>
                </c:pt>
                <c:pt idx="513">
                  <c:v>2565</c:v>
                </c:pt>
                <c:pt idx="514">
                  <c:v>2570</c:v>
                </c:pt>
                <c:pt idx="515">
                  <c:v>2575</c:v>
                </c:pt>
                <c:pt idx="516">
                  <c:v>2580</c:v>
                </c:pt>
                <c:pt idx="517">
                  <c:v>2585</c:v>
                </c:pt>
                <c:pt idx="518">
                  <c:v>2590</c:v>
                </c:pt>
                <c:pt idx="519">
                  <c:v>2595</c:v>
                </c:pt>
                <c:pt idx="520">
                  <c:v>2600</c:v>
                </c:pt>
                <c:pt idx="521">
                  <c:v>2605</c:v>
                </c:pt>
                <c:pt idx="522">
                  <c:v>2610</c:v>
                </c:pt>
                <c:pt idx="523">
                  <c:v>2615</c:v>
                </c:pt>
                <c:pt idx="524">
                  <c:v>2620</c:v>
                </c:pt>
                <c:pt idx="525">
                  <c:v>2625</c:v>
                </c:pt>
                <c:pt idx="526">
                  <c:v>2630</c:v>
                </c:pt>
                <c:pt idx="527">
                  <c:v>2635</c:v>
                </c:pt>
                <c:pt idx="528">
                  <c:v>2640</c:v>
                </c:pt>
                <c:pt idx="529">
                  <c:v>2645</c:v>
                </c:pt>
                <c:pt idx="530">
                  <c:v>2650</c:v>
                </c:pt>
                <c:pt idx="531">
                  <c:v>2655</c:v>
                </c:pt>
                <c:pt idx="532">
                  <c:v>2660</c:v>
                </c:pt>
                <c:pt idx="533">
                  <c:v>2665</c:v>
                </c:pt>
                <c:pt idx="534">
                  <c:v>2670</c:v>
                </c:pt>
                <c:pt idx="535">
                  <c:v>2675</c:v>
                </c:pt>
                <c:pt idx="536">
                  <c:v>2680</c:v>
                </c:pt>
                <c:pt idx="537">
                  <c:v>2685</c:v>
                </c:pt>
                <c:pt idx="538">
                  <c:v>2690</c:v>
                </c:pt>
                <c:pt idx="539">
                  <c:v>2695</c:v>
                </c:pt>
                <c:pt idx="540">
                  <c:v>2700</c:v>
                </c:pt>
                <c:pt idx="541">
                  <c:v>2705</c:v>
                </c:pt>
                <c:pt idx="542">
                  <c:v>2710</c:v>
                </c:pt>
                <c:pt idx="543">
                  <c:v>2715</c:v>
                </c:pt>
                <c:pt idx="544">
                  <c:v>2720</c:v>
                </c:pt>
                <c:pt idx="545">
                  <c:v>2725</c:v>
                </c:pt>
                <c:pt idx="546">
                  <c:v>2730</c:v>
                </c:pt>
                <c:pt idx="547">
                  <c:v>2735</c:v>
                </c:pt>
                <c:pt idx="548">
                  <c:v>2740</c:v>
                </c:pt>
                <c:pt idx="549">
                  <c:v>2745</c:v>
                </c:pt>
                <c:pt idx="550">
                  <c:v>2750</c:v>
                </c:pt>
                <c:pt idx="551">
                  <c:v>2755</c:v>
                </c:pt>
                <c:pt idx="552">
                  <c:v>2760</c:v>
                </c:pt>
                <c:pt idx="553">
                  <c:v>2765</c:v>
                </c:pt>
                <c:pt idx="554">
                  <c:v>2770</c:v>
                </c:pt>
                <c:pt idx="555">
                  <c:v>2775</c:v>
                </c:pt>
                <c:pt idx="556">
                  <c:v>2780</c:v>
                </c:pt>
                <c:pt idx="557">
                  <c:v>2785</c:v>
                </c:pt>
                <c:pt idx="558">
                  <c:v>2790</c:v>
                </c:pt>
                <c:pt idx="559">
                  <c:v>2795</c:v>
                </c:pt>
                <c:pt idx="560">
                  <c:v>2800</c:v>
                </c:pt>
                <c:pt idx="561">
                  <c:v>2805</c:v>
                </c:pt>
                <c:pt idx="562">
                  <c:v>2810</c:v>
                </c:pt>
                <c:pt idx="563">
                  <c:v>2815</c:v>
                </c:pt>
                <c:pt idx="564">
                  <c:v>2820</c:v>
                </c:pt>
                <c:pt idx="565">
                  <c:v>2825</c:v>
                </c:pt>
                <c:pt idx="566">
                  <c:v>2830</c:v>
                </c:pt>
                <c:pt idx="567">
                  <c:v>2835</c:v>
                </c:pt>
                <c:pt idx="568">
                  <c:v>2840</c:v>
                </c:pt>
                <c:pt idx="569">
                  <c:v>2845</c:v>
                </c:pt>
                <c:pt idx="570">
                  <c:v>2850</c:v>
                </c:pt>
                <c:pt idx="571">
                  <c:v>2855</c:v>
                </c:pt>
                <c:pt idx="572">
                  <c:v>2860</c:v>
                </c:pt>
                <c:pt idx="573">
                  <c:v>2865</c:v>
                </c:pt>
                <c:pt idx="574">
                  <c:v>2870</c:v>
                </c:pt>
                <c:pt idx="575">
                  <c:v>2875</c:v>
                </c:pt>
                <c:pt idx="576">
                  <c:v>2880</c:v>
                </c:pt>
                <c:pt idx="577">
                  <c:v>2885</c:v>
                </c:pt>
                <c:pt idx="578">
                  <c:v>2890</c:v>
                </c:pt>
                <c:pt idx="579">
                  <c:v>2895</c:v>
                </c:pt>
                <c:pt idx="580">
                  <c:v>2900</c:v>
                </c:pt>
                <c:pt idx="581">
                  <c:v>2905</c:v>
                </c:pt>
                <c:pt idx="582">
                  <c:v>2910</c:v>
                </c:pt>
                <c:pt idx="583">
                  <c:v>2915</c:v>
                </c:pt>
                <c:pt idx="584">
                  <c:v>2920</c:v>
                </c:pt>
                <c:pt idx="585">
                  <c:v>2925</c:v>
                </c:pt>
                <c:pt idx="586">
                  <c:v>2930</c:v>
                </c:pt>
                <c:pt idx="587">
                  <c:v>2935</c:v>
                </c:pt>
                <c:pt idx="588">
                  <c:v>2940</c:v>
                </c:pt>
                <c:pt idx="589">
                  <c:v>2945</c:v>
                </c:pt>
                <c:pt idx="590">
                  <c:v>2950</c:v>
                </c:pt>
                <c:pt idx="591">
                  <c:v>2955</c:v>
                </c:pt>
                <c:pt idx="592">
                  <c:v>2960</c:v>
                </c:pt>
                <c:pt idx="593">
                  <c:v>2965</c:v>
                </c:pt>
                <c:pt idx="594">
                  <c:v>2970</c:v>
                </c:pt>
                <c:pt idx="595">
                  <c:v>2975</c:v>
                </c:pt>
                <c:pt idx="596">
                  <c:v>2980</c:v>
                </c:pt>
                <c:pt idx="597">
                  <c:v>2985</c:v>
                </c:pt>
                <c:pt idx="598">
                  <c:v>2990</c:v>
                </c:pt>
                <c:pt idx="599">
                  <c:v>2995</c:v>
                </c:pt>
                <c:pt idx="600">
                  <c:v>3000</c:v>
                </c:pt>
                <c:pt idx="601">
                  <c:v>3005</c:v>
                </c:pt>
                <c:pt idx="602">
                  <c:v>3010</c:v>
                </c:pt>
                <c:pt idx="603">
                  <c:v>3015</c:v>
                </c:pt>
                <c:pt idx="604">
                  <c:v>3020</c:v>
                </c:pt>
                <c:pt idx="605">
                  <c:v>3025</c:v>
                </c:pt>
                <c:pt idx="606">
                  <c:v>3030</c:v>
                </c:pt>
                <c:pt idx="607">
                  <c:v>3035</c:v>
                </c:pt>
                <c:pt idx="608">
                  <c:v>3040</c:v>
                </c:pt>
                <c:pt idx="609">
                  <c:v>3045</c:v>
                </c:pt>
                <c:pt idx="610">
                  <c:v>3050</c:v>
                </c:pt>
                <c:pt idx="611">
                  <c:v>3055</c:v>
                </c:pt>
                <c:pt idx="612">
                  <c:v>3060</c:v>
                </c:pt>
                <c:pt idx="613">
                  <c:v>3065</c:v>
                </c:pt>
                <c:pt idx="614">
                  <c:v>3070</c:v>
                </c:pt>
                <c:pt idx="615">
                  <c:v>3075</c:v>
                </c:pt>
                <c:pt idx="616">
                  <c:v>3080</c:v>
                </c:pt>
                <c:pt idx="617">
                  <c:v>3085</c:v>
                </c:pt>
                <c:pt idx="618">
                  <c:v>3090</c:v>
                </c:pt>
                <c:pt idx="619">
                  <c:v>3095</c:v>
                </c:pt>
                <c:pt idx="620">
                  <c:v>3100</c:v>
                </c:pt>
                <c:pt idx="621">
                  <c:v>3105</c:v>
                </c:pt>
                <c:pt idx="622">
                  <c:v>3110</c:v>
                </c:pt>
                <c:pt idx="623">
                  <c:v>3115</c:v>
                </c:pt>
                <c:pt idx="624">
                  <c:v>3120</c:v>
                </c:pt>
                <c:pt idx="625">
                  <c:v>3125</c:v>
                </c:pt>
                <c:pt idx="626">
                  <c:v>3130</c:v>
                </c:pt>
                <c:pt idx="627">
                  <c:v>3135</c:v>
                </c:pt>
                <c:pt idx="628">
                  <c:v>3140</c:v>
                </c:pt>
                <c:pt idx="629">
                  <c:v>3145</c:v>
                </c:pt>
                <c:pt idx="630">
                  <c:v>3150</c:v>
                </c:pt>
                <c:pt idx="631">
                  <c:v>3155</c:v>
                </c:pt>
                <c:pt idx="632">
                  <c:v>3160</c:v>
                </c:pt>
                <c:pt idx="633">
                  <c:v>3165</c:v>
                </c:pt>
                <c:pt idx="634">
                  <c:v>3170</c:v>
                </c:pt>
                <c:pt idx="635">
                  <c:v>3175</c:v>
                </c:pt>
                <c:pt idx="636">
                  <c:v>3180</c:v>
                </c:pt>
                <c:pt idx="637">
                  <c:v>3185</c:v>
                </c:pt>
                <c:pt idx="638">
                  <c:v>3190</c:v>
                </c:pt>
                <c:pt idx="639">
                  <c:v>3195</c:v>
                </c:pt>
                <c:pt idx="640">
                  <c:v>3200</c:v>
                </c:pt>
                <c:pt idx="641">
                  <c:v>3205</c:v>
                </c:pt>
                <c:pt idx="642">
                  <c:v>3210</c:v>
                </c:pt>
                <c:pt idx="643">
                  <c:v>3215</c:v>
                </c:pt>
                <c:pt idx="644">
                  <c:v>3220</c:v>
                </c:pt>
                <c:pt idx="645">
                  <c:v>3225</c:v>
                </c:pt>
                <c:pt idx="646">
                  <c:v>3230</c:v>
                </c:pt>
                <c:pt idx="647">
                  <c:v>3235</c:v>
                </c:pt>
                <c:pt idx="648">
                  <c:v>3240</c:v>
                </c:pt>
                <c:pt idx="649">
                  <c:v>3245</c:v>
                </c:pt>
                <c:pt idx="650">
                  <c:v>3250</c:v>
                </c:pt>
                <c:pt idx="651">
                  <c:v>3255</c:v>
                </c:pt>
                <c:pt idx="652">
                  <c:v>3260</c:v>
                </c:pt>
                <c:pt idx="653">
                  <c:v>3265</c:v>
                </c:pt>
                <c:pt idx="654">
                  <c:v>3270</c:v>
                </c:pt>
                <c:pt idx="655">
                  <c:v>3275</c:v>
                </c:pt>
                <c:pt idx="656">
                  <c:v>3280</c:v>
                </c:pt>
                <c:pt idx="657">
                  <c:v>3285</c:v>
                </c:pt>
                <c:pt idx="658">
                  <c:v>3290</c:v>
                </c:pt>
                <c:pt idx="659">
                  <c:v>3295</c:v>
                </c:pt>
                <c:pt idx="660">
                  <c:v>3300</c:v>
                </c:pt>
                <c:pt idx="661">
                  <c:v>3305</c:v>
                </c:pt>
                <c:pt idx="662">
                  <c:v>3310</c:v>
                </c:pt>
                <c:pt idx="663">
                  <c:v>3315</c:v>
                </c:pt>
                <c:pt idx="664">
                  <c:v>3320</c:v>
                </c:pt>
                <c:pt idx="665">
                  <c:v>3325</c:v>
                </c:pt>
                <c:pt idx="666">
                  <c:v>3330</c:v>
                </c:pt>
                <c:pt idx="667">
                  <c:v>3335</c:v>
                </c:pt>
                <c:pt idx="668">
                  <c:v>3340</c:v>
                </c:pt>
                <c:pt idx="669">
                  <c:v>3345</c:v>
                </c:pt>
                <c:pt idx="670">
                  <c:v>3350</c:v>
                </c:pt>
                <c:pt idx="671">
                  <c:v>3355</c:v>
                </c:pt>
                <c:pt idx="672">
                  <c:v>3360</c:v>
                </c:pt>
                <c:pt idx="673">
                  <c:v>3365</c:v>
                </c:pt>
                <c:pt idx="674">
                  <c:v>3370</c:v>
                </c:pt>
                <c:pt idx="675">
                  <c:v>3375</c:v>
                </c:pt>
                <c:pt idx="676">
                  <c:v>3380</c:v>
                </c:pt>
                <c:pt idx="677">
                  <c:v>3385</c:v>
                </c:pt>
                <c:pt idx="678">
                  <c:v>3390</c:v>
                </c:pt>
                <c:pt idx="679">
                  <c:v>3395</c:v>
                </c:pt>
                <c:pt idx="680">
                  <c:v>3400</c:v>
                </c:pt>
                <c:pt idx="681">
                  <c:v>3405</c:v>
                </c:pt>
                <c:pt idx="682">
                  <c:v>3410</c:v>
                </c:pt>
                <c:pt idx="683">
                  <c:v>3415</c:v>
                </c:pt>
                <c:pt idx="684">
                  <c:v>3420</c:v>
                </c:pt>
                <c:pt idx="685">
                  <c:v>3425</c:v>
                </c:pt>
                <c:pt idx="686">
                  <c:v>3430</c:v>
                </c:pt>
                <c:pt idx="687">
                  <c:v>3435</c:v>
                </c:pt>
                <c:pt idx="688">
                  <c:v>3440</c:v>
                </c:pt>
                <c:pt idx="689">
                  <c:v>3445</c:v>
                </c:pt>
                <c:pt idx="690">
                  <c:v>3450</c:v>
                </c:pt>
                <c:pt idx="691">
                  <c:v>3455</c:v>
                </c:pt>
                <c:pt idx="692">
                  <c:v>3460</c:v>
                </c:pt>
                <c:pt idx="693">
                  <c:v>3465</c:v>
                </c:pt>
                <c:pt idx="694">
                  <c:v>3470</c:v>
                </c:pt>
                <c:pt idx="695">
                  <c:v>3475</c:v>
                </c:pt>
                <c:pt idx="696">
                  <c:v>3480</c:v>
                </c:pt>
                <c:pt idx="697">
                  <c:v>3485</c:v>
                </c:pt>
                <c:pt idx="698">
                  <c:v>3490</c:v>
                </c:pt>
                <c:pt idx="699">
                  <c:v>3495</c:v>
                </c:pt>
                <c:pt idx="700">
                  <c:v>3500</c:v>
                </c:pt>
                <c:pt idx="701">
                  <c:v>3505</c:v>
                </c:pt>
                <c:pt idx="702">
                  <c:v>3510</c:v>
                </c:pt>
                <c:pt idx="703">
                  <c:v>3515</c:v>
                </c:pt>
                <c:pt idx="704">
                  <c:v>3520</c:v>
                </c:pt>
                <c:pt idx="705">
                  <c:v>3525</c:v>
                </c:pt>
                <c:pt idx="706">
                  <c:v>3530</c:v>
                </c:pt>
                <c:pt idx="707">
                  <c:v>3535</c:v>
                </c:pt>
                <c:pt idx="708">
                  <c:v>3540</c:v>
                </c:pt>
                <c:pt idx="709">
                  <c:v>3545</c:v>
                </c:pt>
                <c:pt idx="710">
                  <c:v>3550</c:v>
                </c:pt>
                <c:pt idx="711">
                  <c:v>3555</c:v>
                </c:pt>
                <c:pt idx="712">
                  <c:v>3560</c:v>
                </c:pt>
                <c:pt idx="713">
                  <c:v>3565</c:v>
                </c:pt>
                <c:pt idx="714">
                  <c:v>3570</c:v>
                </c:pt>
                <c:pt idx="715">
                  <c:v>3575</c:v>
                </c:pt>
                <c:pt idx="716">
                  <c:v>3580</c:v>
                </c:pt>
                <c:pt idx="717">
                  <c:v>3585</c:v>
                </c:pt>
                <c:pt idx="718">
                  <c:v>3590</c:v>
                </c:pt>
                <c:pt idx="719">
                  <c:v>3595</c:v>
                </c:pt>
                <c:pt idx="720">
                  <c:v>3600</c:v>
                </c:pt>
                <c:pt idx="721">
                  <c:v>3605</c:v>
                </c:pt>
                <c:pt idx="722">
                  <c:v>3610</c:v>
                </c:pt>
                <c:pt idx="723">
                  <c:v>3615</c:v>
                </c:pt>
                <c:pt idx="724">
                  <c:v>3620</c:v>
                </c:pt>
                <c:pt idx="725">
                  <c:v>3625</c:v>
                </c:pt>
                <c:pt idx="726">
                  <c:v>3630</c:v>
                </c:pt>
                <c:pt idx="727">
                  <c:v>3635</c:v>
                </c:pt>
                <c:pt idx="728">
                  <c:v>3640</c:v>
                </c:pt>
                <c:pt idx="729">
                  <c:v>3645</c:v>
                </c:pt>
                <c:pt idx="730">
                  <c:v>3650</c:v>
                </c:pt>
                <c:pt idx="731">
                  <c:v>3655</c:v>
                </c:pt>
                <c:pt idx="732">
                  <c:v>3660</c:v>
                </c:pt>
                <c:pt idx="733">
                  <c:v>3665</c:v>
                </c:pt>
                <c:pt idx="734">
                  <c:v>3670</c:v>
                </c:pt>
                <c:pt idx="735">
                  <c:v>3675</c:v>
                </c:pt>
                <c:pt idx="736">
                  <c:v>3680</c:v>
                </c:pt>
                <c:pt idx="737">
                  <c:v>3685</c:v>
                </c:pt>
                <c:pt idx="738">
                  <c:v>3690</c:v>
                </c:pt>
                <c:pt idx="739">
                  <c:v>3695</c:v>
                </c:pt>
                <c:pt idx="740">
                  <c:v>3700</c:v>
                </c:pt>
                <c:pt idx="741">
                  <c:v>3705</c:v>
                </c:pt>
                <c:pt idx="742">
                  <c:v>3710</c:v>
                </c:pt>
                <c:pt idx="743">
                  <c:v>3715</c:v>
                </c:pt>
                <c:pt idx="744">
                  <c:v>3720</c:v>
                </c:pt>
                <c:pt idx="745">
                  <c:v>3725</c:v>
                </c:pt>
                <c:pt idx="746">
                  <c:v>3730</c:v>
                </c:pt>
                <c:pt idx="747">
                  <c:v>3735</c:v>
                </c:pt>
                <c:pt idx="748">
                  <c:v>3740</c:v>
                </c:pt>
                <c:pt idx="749">
                  <c:v>3745</c:v>
                </c:pt>
                <c:pt idx="750">
                  <c:v>3750</c:v>
                </c:pt>
                <c:pt idx="751">
                  <c:v>3755</c:v>
                </c:pt>
                <c:pt idx="752">
                  <c:v>3760</c:v>
                </c:pt>
                <c:pt idx="753">
                  <c:v>3765</c:v>
                </c:pt>
                <c:pt idx="754">
                  <c:v>3770</c:v>
                </c:pt>
                <c:pt idx="755">
                  <c:v>3775</c:v>
                </c:pt>
                <c:pt idx="756">
                  <c:v>3780</c:v>
                </c:pt>
                <c:pt idx="757">
                  <c:v>3785</c:v>
                </c:pt>
                <c:pt idx="758">
                  <c:v>3790</c:v>
                </c:pt>
                <c:pt idx="759">
                  <c:v>3795</c:v>
                </c:pt>
                <c:pt idx="760">
                  <c:v>3800</c:v>
                </c:pt>
                <c:pt idx="761">
                  <c:v>3805</c:v>
                </c:pt>
                <c:pt idx="762">
                  <c:v>3810</c:v>
                </c:pt>
                <c:pt idx="763">
                  <c:v>3815</c:v>
                </c:pt>
                <c:pt idx="764">
                  <c:v>3820</c:v>
                </c:pt>
                <c:pt idx="765">
                  <c:v>3825</c:v>
                </c:pt>
                <c:pt idx="766">
                  <c:v>3830</c:v>
                </c:pt>
                <c:pt idx="767">
                  <c:v>3835</c:v>
                </c:pt>
                <c:pt idx="768">
                  <c:v>3840</c:v>
                </c:pt>
                <c:pt idx="769">
                  <c:v>3845</c:v>
                </c:pt>
                <c:pt idx="770">
                  <c:v>3850</c:v>
                </c:pt>
                <c:pt idx="771">
                  <c:v>3855</c:v>
                </c:pt>
                <c:pt idx="772">
                  <c:v>3860</c:v>
                </c:pt>
                <c:pt idx="773">
                  <c:v>3865</c:v>
                </c:pt>
                <c:pt idx="774">
                  <c:v>3870</c:v>
                </c:pt>
                <c:pt idx="775">
                  <c:v>3875</c:v>
                </c:pt>
                <c:pt idx="776">
                  <c:v>3880</c:v>
                </c:pt>
                <c:pt idx="777">
                  <c:v>3885</c:v>
                </c:pt>
                <c:pt idx="778">
                  <c:v>3890</c:v>
                </c:pt>
                <c:pt idx="779">
                  <c:v>3895</c:v>
                </c:pt>
                <c:pt idx="780">
                  <c:v>3900</c:v>
                </c:pt>
                <c:pt idx="781">
                  <c:v>3905</c:v>
                </c:pt>
                <c:pt idx="782">
                  <c:v>3910</c:v>
                </c:pt>
                <c:pt idx="783">
                  <c:v>3915</c:v>
                </c:pt>
                <c:pt idx="784">
                  <c:v>3920</c:v>
                </c:pt>
                <c:pt idx="785">
                  <c:v>3925</c:v>
                </c:pt>
                <c:pt idx="786">
                  <c:v>3930</c:v>
                </c:pt>
                <c:pt idx="787">
                  <c:v>3935</c:v>
                </c:pt>
                <c:pt idx="788">
                  <c:v>3940</c:v>
                </c:pt>
                <c:pt idx="789">
                  <c:v>3945</c:v>
                </c:pt>
                <c:pt idx="790">
                  <c:v>3950</c:v>
                </c:pt>
                <c:pt idx="791">
                  <c:v>3955</c:v>
                </c:pt>
                <c:pt idx="792">
                  <c:v>3960</c:v>
                </c:pt>
                <c:pt idx="793">
                  <c:v>3965</c:v>
                </c:pt>
                <c:pt idx="794">
                  <c:v>3970</c:v>
                </c:pt>
                <c:pt idx="795">
                  <c:v>3975</c:v>
                </c:pt>
                <c:pt idx="796">
                  <c:v>3980</c:v>
                </c:pt>
                <c:pt idx="797">
                  <c:v>3985</c:v>
                </c:pt>
                <c:pt idx="798">
                  <c:v>3990</c:v>
                </c:pt>
                <c:pt idx="799">
                  <c:v>3995</c:v>
                </c:pt>
                <c:pt idx="800">
                  <c:v>4000</c:v>
                </c:pt>
                <c:pt idx="801">
                  <c:v>4005</c:v>
                </c:pt>
                <c:pt idx="802">
                  <c:v>4010</c:v>
                </c:pt>
                <c:pt idx="803">
                  <c:v>4015</c:v>
                </c:pt>
                <c:pt idx="804">
                  <c:v>4020</c:v>
                </c:pt>
                <c:pt idx="805">
                  <c:v>4025</c:v>
                </c:pt>
                <c:pt idx="806">
                  <c:v>4030</c:v>
                </c:pt>
                <c:pt idx="807">
                  <c:v>4035</c:v>
                </c:pt>
                <c:pt idx="808">
                  <c:v>4040</c:v>
                </c:pt>
                <c:pt idx="809">
                  <c:v>4045</c:v>
                </c:pt>
                <c:pt idx="810">
                  <c:v>4050</c:v>
                </c:pt>
                <c:pt idx="811">
                  <c:v>4055</c:v>
                </c:pt>
                <c:pt idx="812">
                  <c:v>4060</c:v>
                </c:pt>
                <c:pt idx="813">
                  <c:v>4065</c:v>
                </c:pt>
                <c:pt idx="814">
                  <c:v>4070</c:v>
                </c:pt>
                <c:pt idx="815">
                  <c:v>4075</c:v>
                </c:pt>
                <c:pt idx="816">
                  <c:v>4080</c:v>
                </c:pt>
                <c:pt idx="817">
                  <c:v>4085</c:v>
                </c:pt>
                <c:pt idx="818">
                  <c:v>4090</c:v>
                </c:pt>
                <c:pt idx="819">
                  <c:v>4095</c:v>
                </c:pt>
                <c:pt idx="820">
                  <c:v>4100</c:v>
                </c:pt>
                <c:pt idx="821">
                  <c:v>4105</c:v>
                </c:pt>
                <c:pt idx="822">
                  <c:v>4110</c:v>
                </c:pt>
                <c:pt idx="823">
                  <c:v>4115</c:v>
                </c:pt>
                <c:pt idx="824">
                  <c:v>4120</c:v>
                </c:pt>
                <c:pt idx="825">
                  <c:v>4125</c:v>
                </c:pt>
                <c:pt idx="826">
                  <c:v>4130</c:v>
                </c:pt>
                <c:pt idx="827">
                  <c:v>4135</c:v>
                </c:pt>
                <c:pt idx="828">
                  <c:v>4140</c:v>
                </c:pt>
                <c:pt idx="829">
                  <c:v>4145</c:v>
                </c:pt>
                <c:pt idx="830">
                  <c:v>4150</c:v>
                </c:pt>
                <c:pt idx="831">
                  <c:v>4155</c:v>
                </c:pt>
                <c:pt idx="832">
                  <c:v>4160</c:v>
                </c:pt>
                <c:pt idx="833">
                  <c:v>4165</c:v>
                </c:pt>
                <c:pt idx="834">
                  <c:v>4170</c:v>
                </c:pt>
                <c:pt idx="835">
                  <c:v>4175</c:v>
                </c:pt>
                <c:pt idx="836">
                  <c:v>4180</c:v>
                </c:pt>
                <c:pt idx="837">
                  <c:v>4185</c:v>
                </c:pt>
                <c:pt idx="838">
                  <c:v>4190</c:v>
                </c:pt>
                <c:pt idx="839">
                  <c:v>4195</c:v>
                </c:pt>
                <c:pt idx="840">
                  <c:v>4200</c:v>
                </c:pt>
                <c:pt idx="841">
                  <c:v>4205</c:v>
                </c:pt>
                <c:pt idx="842">
                  <c:v>4210</c:v>
                </c:pt>
                <c:pt idx="843">
                  <c:v>4215</c:v>
                </c:pt>
                <c:pt idx="844">
                  <c:v>4220</c:v>
                </c:pt>
                <c:pt idx="845">
                  <c:v>4225</c:v>
                </c:pt>
                <c:pt idx="846">
                  <c:v>4230</c:v>
                </c:pt>
                <c:pt idx="847">
                  <c:v>4235</c:v>
                </c:pt>
                <c:pt idx="848">
                  <c:v>4240</c:v>
                </c:pt>
                <c:pt idx="849">
                  <c:v>4245</c:v>
                </c:pt>
                <c:pt idx="850">
                  <c:v>4250</c:v>
                </c:pt>
                <c:pt idx="851">
                  <c:v>4255</c:v>
                </c:pt>
                <c:pt idx="852">
                  <c:v>4260</c:v>
                </c:pt>
                <c:pt idx="853">
                  <c:v>4265</c:v>
                </c:pt>
                <c:pt idx="854">
                  <c:v>4270</c:v>
                </c:pt>
                <c:pt idx="855">
                  <c:v>4275</c:v>
                </c:pt>
                <c:pt idx="856">
                  <c:v>4280</c:v>
                </c:pt>
                <c:pt idx="857">
                  <c:v>4285</c:v>
                </c:pt>
                <c:pt idx="858">
                  <c:v>4290</c:v>
                </c:pt>
                <c:pt idx="859">
                  <c:v>4295</c:v>
                </c:pt>
                <c:pt idx="860">
                  <c:v>4300</c:v>
                </c:pt>
                <c:pt idx="861">
                  <c:v>4305</c:v>
                </c:pt>
                <c:pt idx="862">
                  <c:v>4310</c:v>
                </c:pt>
                <c:pt idx="863">
                  <c:v>4315</c:v>
                </c:pt>
                <c:pt idx="864">
                  <c:v>4320</c:v>
                </c:pt>
                <c:pt idx="865">
                  <c:v>4325</c:v>
                </c:pt>
                <c:pt idx="866">
                  <c:v>4330</c:v>
                </c:pt>
                <c:pt idx="867">
                  <c:v>4335</c:v>
                </c:pt>
                <c:pt idx="868">
                  <c:v>4340</c:v>
                </c:pt>
                <c:pt idx="869">
                  <c:v>4345</c:v>
                </c:pt>
                <c:pt idx="870">
                  <c:v>4350</c:v>
                </c:pt>
                <c:pt idx="871">
                  <c:v>4355</c:v>
                </c:pt>
                <c:pt idx="872">
                  <c:v>4360</c:v>
                </c:pt>
                <c:pt idx="873">
                  <c:v>4365</c:v>
                </c:pt>
                <c:pt idx="874">
                  <c:v>4370</c:v>
                </c:pt>
                <c:pt idx="875">
                  <c:v>4375</c:v>
                </c:pt>
                <c:pt idx="876">
                  <c:v>4380</c:v>
                </c:pt>
                <c:pt idx="877">
                  <c:v>4385</c:v>
                </c:pt>
                <c:pt idx="878">
                  <c:v>4390</c:v>
                </c:pt>
                <c:pt idx="879">
                  <c:v>4395</c:v>
                </c:pt>
                <c:pt idx="880">
                  <c:v>4400</c:v>
                </c:pt>
                <c:pt idx="881">
                  <c:v>4405</c:v>
                </c:pt>
                <c:pt idx="882">
                  <c:v>4410</c:v>
                </c:pt>
                <c:pt idx="883">
                  <c:v>4415</c:v>
                </c:pt>
                <c:pt idx="884">
                  <c:v>4420</c:v>
                </c:pt>
                <c:pt idx="885">
                  <c:v>4425</c:v>
                </c:pt>
                <c:pt idx="886">
                  <c:v>4430</c:v>
                </c:pt>
                <c:pt idx="887">
                  <c:v>4435</c:v>
                </c:pt>
                <c:pt idx="888">
                  <c:v>4440</c:v>
                </c:pt>
                <c:pt idx="889">
                  <c:v>4445</c:v>
                </c:pt>
                <c:pt idx="890">
                  <c:v>4450</c:v>
                </c:pt>
                <c:pt idx="891">
                  <c:v>4455</c:v>
                </c:pt>
                <c:pt idx="892">
                  <c:v>4460</c:v>
                </c:pt>
                <c:pt idx="893">
                  <c:v>4465</c:v>
                </c:pt>
                <c:pt idx="894">
                  <c:v>4470</c:v>
                </c:pt>
                <c:pt idx="895">
                  <c:v>4475</c:v>
                </c:pt>
                <c:pt idx="896">
                  <c:v>4480</c:v>
                </c:pt>
                <c:pt idx="897">
                  <c:v>4485</c:v>
                </c:pt>
                <c:pt idx="898">
                  <c:v>4490</c:v>
                </c:pt>
                <c:pt idx="899">
                  <c:v>4495</c:v>
                </c:pt>
                <c:pt idx="900">
                  <c:v>4500</c:v>
                </c:pt>
                <c:pt idx="901">
                  <c:v>4505</c:v>
                </c:pt>
                <c:pt idx="902">
                  <c:v>4510</c:v>
                </c:pt>
                <c:pt idx="903">
                  <c:v>4515</c:v>
                </c:pt>
                <c:pt idx="904">
                  <c:v>4520</c:v>
                </c:pt>
                <c:pt idx="905">
                  <c:v>4525</c:v>
                </c:pt>
                <c:pt idx="906">
                  <c:v>4530</c:v>
                </c:pt>
                <c:pt idx="907">
                  <c:v>4535</c:v>
                </c:pt>
                <c:pt idx="908">
                  <c:v>4540</c:v>
                </c:pt>
                <c:pt idx="909">
                  <c:v>4545</c:v>
                </c:pt>
                <c:pt idx="910">
                  <c:v>4550</c:v>
                </c:pt>
                <c:pt idx="911">
                  <c:v>4555</c:v>
                </c:pt>
                <c:pt idx="912">
                  <c:v>4560</c:v>
                </c:pt>
                <c:pt idx="913">
                  <c:v>4565</c:v>
                </c:pt>
                <c:pt idx="914">
                  <c:v>4570</c:v>
                </c:pt>
                <c:pt idx="915">
                  <c:v>4575</c:v>
                </c:pt>
                <c:pt idx="916">
                  <c:v>4580</c:v>
                </c:pt>
                <c:pt idx="917">
                  <c:v>4585</c:v>
                </c:pt>
                <c:pt idx="918">
                  <c:v>4590</c:v>
                </c:pt>
                <c:pt idx="919">
                  <c:v>4595</c:v>
                </c:pt>
                <c:pt idx="920">
                  <c:v>4600</c:v>
                </c:pt>
                <c:pt idx="921">
                  <c:v>4605</c:v>
                </c:pt>
                <c:pt idx="922">
                  <c:v>4610</c:v>
                </c:pt>
                <c:pt idx="923">
                  <c:v>4615</c:v>
                </c:pt>
                <c:pt idx="924">
                  <c:v>4620</c:v>
                </c:pt>
                <c:pt idx="925">
                  <c:v>4625</c:v>
                </c:pt>
                <c:pt idx="926">
                  <c:v>4630</c:v>
                </c:pt>
                <c:pt idx="927">
                  <c:v>4635</c:v>
                </c:pt>
                <c:pt idx="928">
                  <c:v>4640</c:v>
                </c:pt>
                <c:pt idx="929">
                  <c:v>4645</c:v>
                </c:pt>
                <c:pt idx="930">
                  <c:v>4650</c:v>
                </c:pt>
                <c:pt idx="931">
                  <c:v>4655</c:v>
                </c:pt>
                <c:pt idx="932">
                  <c:v>4660</c:v>
                </c:pt>
                <c:pt idx="933">
                  <c:v>4665</c:v>
                </c:pt>
                <c:pt idx="934">
                  <c:v>4670</c:v>
                </c:pt>
                <c:pt idx="935">
                  <c:v>4675</c:v>
                </c:pt>
                <c:pt idx="936">
                  <c:v>4680</c:v>
                </c:pt>
                <c:pt idx="937">
                  <c:v>4685</c:v>
                </c:pt>
                <c:pt idx="938">
                  <c:v>4690</c:v>
                </c:pt>
                <c:pt idx="939">
                  <c:v>4695</c:v>
                </c:pt>
                <c:pt idx="940">
                  <c:v>4700</c:v>
                </c:pt>
                <c:pt idx="941">
                  <c:v>4705</c:v>
                </c:pt>
                <c:pt idx="942">
                  <c:v>4710</c:v>
                </c:pt>
                <c:pt idx="943">
                  <c:v>4715</c:v>
                </c:pt>
                <c:pt idx="944">
                  <c:v>4720</c:v>
                </c:pt>
                <c:pt idx="945">
                  <c:v>4725</c:v>
                </c:pt>
                <c:pt idx="946">
                  <c:v>4730</c:v>
                </c:pt>
                <c:pt idx="947">
                  <c:v>4735</c:v>
                </c:pt>
                <c:pt idx="948">
                  <c:v>4740</c:v>
                </c:pt>
                <c:pt idx="949">
                  <c:v>4745</c:v>
                </c:pt>
                <c:pt idx="950">
                  <c:v>4750</c:v>
                </c:pt>
                <c:pt idx="951">
                  <c:v>4755</c:v>
                </c:pt>
                <c:pt idx="952">
                  <c:v>4760</c:v>
                </c:pt>
                <c:pt idx="953">
                  <c:v>4765</c:v>
                </c:pt>
                <c:pt idx="954">
                  <c:v>4770</c:v>
                </c:pt>
                <c:pt idx="955">
                  <c:v>4775</c:v>
                </c:pt>
                <c:pt idx="956">
                  <c:v>4780</c:v>
                </c:pt>
                <c:pt idx="957">
                  <c:v>4785</c:v>
                </c:pt>
                <c:pt idx="958">
                  <c:v>4790</c:v>
                </c:pt>
                <c:pt idx="959">
                  <c:v>4795</c:v>
                </c:pt>
                <c:pt idx="960">
                  <c:v>4800</c:v>
                </c:pt>
                <c:pt idx="961">
                  <c:v>4805</c:v>
                </c:pt>
                <c:pt idx="962">
                  <c:v>4810</c:v>
                </c:pt>
                <c:pt idx="963">
                  <c:v>4815</c:v>
                </c:pt>
                <c:pt idx="964">
                  <c:v>4820</c:v>
                </c:pt>
                <c:pt idx="965">
                  <c:v>4825</c:v>
                </c:pt>
                <c:pt idx="966">
                  <c:v>4830</c:v>
                </c:pt>
                <c:pt idx="967">
                  <c:v>4835</c:v>
                </c:pt>
                <c:pt idx="968">
                  <c:v>4840</c:v>
                </c:pt>
                <c:pt idx="969">
                  <c:v>4845</c:v>
                </c:pt>
                <c:pt idx="970">
                  <c:v>4850</c:v>
                </c:pt>
                <c:pt idx="971">
                  <c:v>4855</c:v>
                </c:pt>
                <c:pt idx="972">
                  <c:v>4860</c:v>
                </c:pt>
                <c:pt idx="973">
                  <c:v>4865</c:v>
                </c:pt>
                <c:pt idx="974">
                  <c:v>4870</c:v>
                </c:pt>
                <c:pt idx="975">
                  <c:v>4875</c:v>
                </c:pt>
                <c:pt idx="976">
                  <c:v>4880</c:v>
                </c:pt>
                <c:pt idx="977">
                  <c:v>4885</c:v>
                </c:pt>
                <c:pt idx="978">
                  <c:v>4890</c:v>
                </c:pt>
                <c:pt idx="979">
                  <c:v>4895</c:v>
                </c:pt>
                <c:pt idx="980">
                  <c:v>4900</c:v>
                </c:pt>
                <c:pt idx="981">
                  <c:v>4905</c:v>
                </c:pt>
                <c:pt idx="982">
                  <c:v>4910</c:v>
                </c:pt>
                <c:pt idx="983">
                  <c:v>4915</c:v>
                </c:pt>
                <c:pt idx="984">
                  <c:v>4920</c:v>
                </c:pt>
                <c:pt idx="985">
                  <c:v>4925</c:v>
                </c:pt>
                <c:pt idx="986">
                  <c:v>4930</c:v>
                </c:pt>
                <c:pt idx="987">
                  <c:v>4935</c:v>
                </c:pt>
                <c:pt idx="988">
                  <c:v>4940</c:v>
                </c:pt>
                <c:pt idx="989">
                  <c:v>4945</c:v>
                </c:pt>
                <c:pt idx="990">
                  <c:v>4950</c:v>
                </c:pt>
                <c:pt idx="991">
                  <c:v>4955</c:v>
                </c:pt>
                <c:pt idx="992">
                  <c:v>4960</c:v>
                </c:pt>
                <c:pt idx="993">
                  <c:v>4965</c:v>
                </c:pt>
                <c:pt idx="994">
                  <c:v>4970</c:v>
                </c:pt>
                <c:pt idx="995">
                  <c:v>4975</c:v>
                </c:pt>
                <c:pt idx="996">
                  <c:v>4980</c:v>
                </c:pt>
                <c:pt idx="997">
                  <c:v>4985</c:v>
                </c:pt>
                <c:pt idx="998">
                  <c:v>4990</c:v>
                </c:pt>
                <c:pt idx="999">
                  <c:v>4995</c:v>
                </c:pt>
                <c:pt idx="1000">
                  <c:v>5000</c:v>
                </c:pt>
                <c:pt idx="1001">
                  <c:v>5005</c:v>
                </c:pt>
                <c:pt idx="1002">
                  <c:v>5010</c:v>
                </c:pt>
                <c:pt idx="1003">
                  <c:v>5015</c:v>
                </c:pt>
                <c:pt idx="1004">
                  <c:v>5020</c:v>
                </c:pt>
                <c:pt idx="1005">
                  <c:v>5025</c:v>
                </c:pt>
                <c:pt idx="1006">
                  <c:v>5030</c:v>
                </c:pt>
                <c:pt idx="1007">
                  <c:v>5035</c:v>
                </c:pt>
                <c:pt idx="1008">
                  <c:v>5040</c:v>
                </c:pt>
                <c:pt idx="1009">
                  <c:v>5045</c:v>
                </c:pt>
                <c:pt idx="1010">
                  <c:v>5050</c:v>
                </c:pt>
                <c:pt idx="1011">
                  <c:v>5055</c:v>
                </c:pt>
                <c:pt idx="1012">
                  <c:v>5060</c:v>
                </c:pt>
                <c:pt idx="1013">
                  <c:v>5065</c:v>
                </c:pt>
                <c:pt idx="1014">
                  <c:v>5070</c:v>
                </c:pt>
                <c:pt idx="1015">
                  <c:v>5075</c:v>
                </c:pt>
                <c:pt idx="1016">
                  <c:v>5080</c:v>
                </c:pt>
                <c:pt idx="1017">
                  <c:v>5085</c:v>
                </c:pt>
                <c:pt idx="1018">
                  <c:v>5090</c:v>
                </c:pt>
                <c:pt idx="1019">
                  <c:v>5095</c:v>
                </c:pt>
                <c:pt idx="1020">
                  <c:v>5100</c:v>
                </c:pt>
                <c:pt idx="1021">
                  <c:v>5105</c:v>
                </c:pt>
                <c:pt idx="1022">
                  <c:v>5110</c:v>
                </c:pt>
                <c:pt idx="1023">
                  <c:v>5115</c:v>
                </c:pt>
                <c:pt idx="1024">
                  <c:v>5120</c:v>
                </c:pt>
                <c:pt idx="1025">
                  <c:v>5125</c:v>
                </c:pt>
                <c:pt idx="1026">
                  <c:v>5130</c:v>
                </c:pt>
                <c:pt idx="1027">
                  <c:v>5135</c:v>
                </c:pt>
                <c:pt idx="1028">
                  <c:v>5140</c:v>
                </c:pt>
                <c:pt idx="1029">
                  <c:v>5145</c:v>
                </c:pt>
                <c:pt idx="1030">
                  <c:v>5150</c:v>
                </c:pt>
                <c:pt idx="1031">
                  <c:v>5155</c:v>
                </c:pt>
                <c:pt idx="1032">
                  <c:v>5160</c:v>
                </c:pt>
                <c:pt idx="1033">
                  <c:v>5165</c:v>
                </c:pt>
                <c:pt idx="1034">
                  <c:v>5170</c:v>
                </c:pt>
                <c:pt idx="1035">
                  <c:v>5175</c:v>
                </c:pt>
                <c:pt idx="1036">
                  <c:v>5180</c:v>
                </c:pt>
                <c:pt idx="1037">
                  <c:v>5185</c:v>
                </c:pt>
                <c:pt idx="1038">
                  <c:v>5190</c:v>
                </c:pt>
                <c:pt idx="1039">
                  <c:v>5195</c:v>
                </c:pt>
                <c:pt idx="1040">
                  <c:v>5200</c:v>
                </c:pt>
                <c:pt idx="1041">
                  <c:v>5205</c:v>
                </c:pt>
                <c:pt idx="1042">
                  <c:v>5210</c:v>
                </c:pt>
                <c:pt idx="1043">
                  <c:v>5215</c:v>
                </c:pt>
                <c:pt idx="1044">
                  <c:v>5220</c:v>
                </c:pt>
                <c:pt idx="1045">
                  <c:v>5225</c:v>
                </c:pt>
                <c:pt idx="1046">
                  <c:v>5230</c:v>
                </c:pt>
                <c:pt idx="1047">
                  <c:v>5235</c:v>
                </c:pt>
                <c:pt idx="1048">
                  <c:v>5240</c:v>
                </c:pt>
                <c:pt idx="1049">
                  <c:v>5245</c:v>
                </c:pt>
                <c:pt idx="1050">
                  <c:v>5250</c:v>
                </c:pt>
                <c:pt idx="1051">
                  <c:v>5255</c:v>
                </c:pt>
                <c:pt idx="1052">
                  <c:v>5260</c:v>
                </c:pt>
                <c:pt idx="1053">
                  <c:v>5265</c:v>
                </c:pt>
                <c:pt idx="1054">
                  <c:v>5270</c:v>
                </c:pt>
                <c:pt idx="1055">
                  <c:v>5275</c:v>
                </c:pt>
                <c:pt idx="1056">
                  <c:v>5280</c:v>
                </c:pt>
                <c:pt idx="1057">
                  <c:v>5285</c:v>
                </c:pt>
                <c:pt idx="1058">
                  <c:v>5290</c:v>
                </c:pt>
                <c:pt idx="1059">
                  <c:v>5295</c:v>
                </c:pt>
                <c:pt idx="1060">
                  <c:v>5300</c:v>
                </c:pt>
                <c:pt idx="1061">
                  <c:v>5305</c:v>
                </c:pt>
                <c:pt idx="1062">
                  <c:v>5310</c:v>
                </c:pt>
                <c:pt idx="1063">
                  <c:v>5315</c:v>
                </c:pt>
                <c:pt idx="1064">
                  <c:v>5320</c:v>
                </c:pt>
                <c:pt idx="1065">
                  <c:v>5325</c:v>
                </c:pt>
                <c:pt idx="1066">
                  <c:v>5330</c:v>
                </c:pt>
                <c:pt idx="1067">
                  <c:v>5335</c:v>
                </c:pt>
                <c:pt idx="1068">
                  <c:v>5340</c:v>
                </c:pt>
                <c:pt idx="1069">
                  <c:v>5345</c:v>
                </c:pt>
                <c:pt idx="1070">
                  <c:v>5350</c:v>
                </c:pt>
                <c:pt idx="1071">
                  <c:v>5355</c:v>
                </c:pt>
                <c:pt idx="1072">
                  <c:v>5360</c:v>
                </c:pt>
                <c:pt idx="1073">
                  <c:v>5365</c:v>
                </c:pt>
                <c:pt idx="1074">
                  <c:v>5370</c:v>
                </c:pt>
                <c:pt idx="1075">
                  <c:v>5375</c:v>
                </c:pt>
                <c:pt idx="1076">
                  <c:v>5380</c:v>
                </c:pt>
                <c:pt idx="1077">
                  <c:v>5385</c:v>
                </c:pt>
                <c:pt idx="1078">
                  <c:v>5390</c:v>
                </c:pt>
                <c:pt idx="1079">
                  <c:v>5395</c:v>
                </c:pt>
                <c:pt idx="1080">
                  <c:v>5400</c:v>
                </c:pt>
                <c:pt idx="1081">
                  <c:v>5405</c:v>
                </c:pt>
                <c:pt idx="1082">
                  <c:v>5410</c:v>
                </c:pt>
                <c:pt idx="1083">
                  <c:v>5415</c:v>
                </c:pt>
                <c:pt idx="1084">
                  <c:v>5420</c:v>
                </c:pt>
                <c:pt idx="1085">
                  <c:v>5425</c:v>
                </c:pt>
                <c:pt idx="1086">
                  <c:v>5430</c:v>
                </c:pt>
                <c:pt idx="1087">
                  <c:v>5435</c:v>
                </c:pt>
                <c:pt idx="1088">
                  <c:v>5440</c:v>
                </c:pt>
                <c:pt idx="1089">
                  <c:v>5445</c:v>
                </c:pt>
                <c:pt idx="1090">
                  <c:v>5450</c:v>
                </c:pt>
                <c:pt idx="1091">
                  <c:v>5455</c:v>
                </c:pt>
                <c:pt idx="1092">
                  <c:v>5460</c:v>
                </c:pt>
                <c:pt idx="1093">
                  <c:v>5465</c:v>
                </c:pt>
                <c:pt idx="1094">
                  <c:v>5470</c:v>
                </c:pt>
                <c:pt idx="1095">
                  <c:v>5475</c:v>
                </c:pt>
                <c:pt idx="1096">
                  <c:v>5480</c:v>
                </c:pt>
                <c:pt idx="1097">
                  <c:v>5485</c:v>
                </c:pt>
                <c:pt idx="1098">
                  <c:v>5490</c:v>
                </c:pt>
                <c:pt idx="1099">
                  <c:v>5495</c:v>
                </c:pt>
                <c:pt idx="1100">
                  <c:v>5500</c:v>
                </c:pt>
                <c:pt idx="1101">
                  <c:v>5505</c:v>
                </c:pt>
                <c:pt idx="1102">
                  <c:v>5510</c:v>
                </c:pt>
                <c:pt idx="1103">
                  <c:v>5515</c:v>
                </c:pt>
                <c:pt idx="1104">
                  <c:v>5520</c:v>
                </c:pt>
                <c:pt idx="1105">
                  <c:v>5525</c:v>
                </c:pt>
                <c:pt idx="1106">
                  <c:v>5530</c:v>
                </c:pt>
                <c:pt idx="1107">
                  <c:v>5535</c:v>
                </c:pt>
                <c:pt idx="1108">
                  <c:v>5540</c:v>
                </c:pt>
                <c:pt idx="1109">
                  <c:v>5545</c:v>
                </c:pt>
                <c:pt idx="1110">
                  <c:v>5550</c:v>
                </c:pt>
                <c:pt idx="1111">
                  <c:v>5555</c:v>
                </c:pt>
                <c:pt idx="1112">
                  <c:v>5560</c:v>
                </c:pt>
                <c:pt idx="1113">
                  <c:v>5565</c:v>
                </c:pt>
                <c:pt idx="1114">
                  <c:v>5570</c:v>
                </c:pt>
                <c:pt idx="1115">
                  <c:v>5575</c:v>
                </c:pt>
                <c:pt idx="1116">
                  <c:v>5580</c:v>
                </c:pt>
                <c:pt idx="1117">
                  <c:v>5585</c:v>
                </c:pt>
                <c:pt idx="1118">
                  <c:v>5590</c:v>
                </c:pt>
                <c:pt idx="1119">
                  <c:v>5595</c:v>
                </c:pt>
                <c:pt idx="1120">
                  <c:v>5600</c:v>
                </c:pt>
                <c:pt idx="1121">
                  <c:v>5605</c:v>
                </c:pt>
                <c:pt idx="1122">
                  <c:v>5610</c:v>
                </c:pt>
                <c:pt idx="1123">
                  <c:v>5615</c:v>
                </c:pt>
                <c:pt idx="1124">
                  <c:v>5620</c:v>
                </c:pt>
                <c:pt idx="1125">
                  <c:v>5625</c:v>
                </c:pt>
                <c:pt idx="1126">
                  <c:v>5630</c:v>
                </c:pt>
                <c:pt idx="1127">
                  <c:v>5635</c:v>
                </c:pt>
                <c:pt idx="1128">
                  <c:v>5640</c:v>
                </c:pt>
                <c:pt idx="1129">
                  <c:v>5645</c:v>
                </c:pt>
                <c:pt idx="1130">
                  <c:v>5650</c:v>
                </c:pt>
                <c:pt idx="1131">
                  <c:v>5655</c:v>
                </c:pt>
                <c:pt idx="1132">
                  <c:v>5660</c:v>
                </c:pt>
                <c:pt idx="1133">
                  <c:v>5665</c:v>
                </c:pt>
                <c:pt idx="1134">
                  <c:v>5670</c:v>
                </c:pt>
                <c:pt idx="1135">
                  <c:v>5675</c:v>
                </c:pt>
                <c:pt idx="1136">
                  <c:v>5680</c:v>
                </c:pt>
                <c:pt idx="1137">
                  <c:v>5685</c:v>
                </c:pt>
                <c:pt idx="1138">
                  <c:v>5690</c:v>
                </c:pt>
                <c:pt idx="1139">
                  <c:v>5695</c:v>
                </c:pt>
                <c:pt idx="1140">
                  <c:v>5700</c:v>
                </c:pt>
                <c:pt idx="1141">
                  <c:v>5705</c:v>
                </c:pt>
                <c:pt idx="1142">
                  <c:v>5710</c:v>
                </c:pt>
                <c:pt idx="1143">
                  <c:v>5715</c:v>
                </c:pt>
                <c:pt idx="1144">
                  <c:v>5720</c:v>
                </c:pt>
                <c:pt idx="1145">
                  <c:v>5725</c:v>
                </c:pt>
                <c:pt idx="1146">
                  <c:v>5730</c:v>
                </c:pt>
                <c:pt idx="1147">
                  <c:v>5735</c:v>
                </c:pt>
                <c:pt idx="1148">
                  <c:v>5740</c:v>
                </c:pt>
                <c:pt idx="1149">
                  <c:v>5745</c:v>
                </c:pt>
                <c:pt idx="1150">
                  <c:v>5750</c:v>
                </c:pt>
                <c:pt idx="1151">
                  <c:v>5755</c:v>
                </c:pt>
                <c:pt idx="1152">
                  <c:v>5760</c:v>
                </c:pt>
                <c:pt idx="1153">
                  <c:v>5765</c:v>
                </c:pt>
                <c:pt idx="1154">
                  <c:v>5770</c:v>
                </c:pt>
                <c:pt idx="1155">
                  <c:v>5775</c:v>
                </c:pt>
                <c:pt idx="1156">
                  <c:v>5780</c:v>
                </c:pt>
                <c:pt idx="1157">
                  <c:v>5785</c:v>
                </c:pt>
                <c:pt idx="1158">
                  <c:v>5790</c:v>
                </c:pt>
                <c:pt idx="1159">
                  <c:v>5795</c:v>
                </c:pt>
                <c:pt idx="1160">
                  <c:v>5800</c:v>
                </c:pt>
                <c:pt idx="1161">
                  <c:v>5805</c:v>
                </c:pt>
                <c:pt idx="1162">
                  <c:v>5810</c:v>
                </c:pt>
                <c:pt idx="1163">
                  <c:v>5815</c:v>
                </c:pt>
                <c:pt idx="1164">
                  <c:v>5820</c:v>
                </c:pt>
                <c:pt idx="1165">
                  <c:v>5825</c:v>
                </c:pt>
                <c:pt idx="1166">
                  <c:v>5830</c:v>
                </c:pt>
                <c:pt idx="1167">
                  <c:v>5835</c:v>
                </c:pt>
                <c:pt idx="1168">
                  <c:v>5840</c:v>
                </c:pt>
                <c:pt idx="1169">
                  <c:v>5845</c:v>
                </c:pt>
                <c:pt idx="1170">
                  <c:v>5850</c:v>
                </c:pt>
                <c:pt idx="1171">
                  <c:v>5855</c:v>
                </c:pt>
                <c:pt idx="1172">
                  <c:v>5860</c:v>
                </c:pt>
                <c:pt idx="1173">
                  <c:v>5865</c:v>
                </c:pt>
                <c:pt idx="1174">
                  <c:v>5870</c:v>
                </c:pt>
                <c:pt idx="1175">
                  <c:v>5875</c:v>
                </c:pt>
                <c:pt idx="1176">
                  <c:v>5880</c:v>
                </c:pt>
                <c:pt idx="1177">
                  <c:v>5885</c:v>
                </c:pt>
                <c:pt idx="1178">
                  <c:v>5890</c:v>
                </c:pt>
                <c:pt idx="1179">
                  <c:v>5895</c:v>
                </c:pt>
                <c:pt idx="1180">
                  <c:v>5900</c:v>
                </c:pt>
                <c:pt idx="1181">
                  <c:v>5905</c:v>
                </c:pt>
                <c:pt idx="1182">
                  <c:v>5910</c:v>
                </c:pt>
                <c:pt idx="1183">
                  <c:v>5915</c:v>
                </c:pt>
                <c:pt idx="1184">
                  <c:v>5920</c:v>
                </c:pt>
                <c:pt idx="1185">
                  <c:v>5925</c:v>
                </c:pt>
                <c:pt idx="1186">
                  <c:v>5930</c:v>
                </c:pt>
                <c:pt idx="1187">
                  <c:v>5935</c:v>
                </c:pt>
              </c:numCache>
            </c:numRef>
          </c:xVal>
          <c:yVal>
            <c:numRef>
              <c:f>[Experiment11.xlsx]Data!$C$29:$C$1469</c:f>
              <c:numCache>
                <c:formatCode>General</c:formatCode>
                <c:ptCount val="1441"/>
                <c:pt idx="0">
                  <c:v>-3.3514099100000001</c:v>
                </c:pt>
                <c:pt idx="1">
                  <c:v>-3.6136231400000001</c:v>
                </c:pt>
                <c:pt idx="2">
                  <c:v>-4.094347</c:v>
                </c:pt>
                <c:pt idx="3">
                  <c:v>-4.3565607100000001</c:v>
                </c:pt>
                <c:pt idx="4">
                  <c:v>-4.6653671299999999</c:v>
                </c:pt>
                <c:pt idx="5">
                  <c:v>-5.2333340599999998</c:v>
                </c:pt>
                <c:pt idx="6">
                  <c:v>-5.0230174099999996</c:v>
                </c:pt>
                <c:pt idx="7">
                  <c:v>-4.8408188799999996</c:v>
                </c:pt>
                <c:pt idx="8">
                  <c:v>-4.8154325499999997</c:v>
                </c:pt>
                <c:pt idx="9">
                  <c:v>-4.7608046499999999</c:v>
                </c:pt>
                <c:pt idx="10">
                  <c:v>-4.7908506400000004</c:v>
                </c:pt>
                <c:pt idx="11">
                  <c:v>-4.92741966</c:v>
                </c:pt>
                <c:pt idx="12">
                  <c:v>-4.9875102</c:v>
                </c:pt>
                <c:pt idx="13">
                  <c:v>-5.0524735500000002</c:v>
                </c:pt>
                <c:pt idx="14">
                  <c:v>-5.1213479</c:v>
                </c:pt>
                <c:pt idx="15">
                  <c:v>-4.9550013499999999</c:v>
                </c:pt>
                <c:pt idx="16">
                  <c:v>-4.91376305</c:v>
                </c:pt>
                <c:pt idx="17">
                  <c:v>-5.2633795699999997</c:v>
                </c:pt>
                <c:pt idx="18">
                  <c:v>-4.9383449600000002</c:v>
                </c:pt>
                <c:pt idx="19">
                  <c:v>-4.8575277300000002</c:v>
                </c:pt>
                <c:pt idx="20">
                  <c:v>-4.8400158900000001</c:v>
                </c:pt>
                <c:pt idx="21">
                  <c:v>-4.8473358199999996</c:v>
                </c:pt>
                <c:pt idx="22">
                  <c:v>-4.9520025299999997</c:v>
                </c:pt>
                <c:pt idx="23">
                  <c:v>-5.01209259</c:v>
                </c:pt>
                <c:pt idx="24">
                  <c:v>-5.0202865599999997</c:v>
                </c:pt>
                <c:pt idx="25">
                  <c:v>-4.9902410499999998</c:v>
                </c:pt>
                <c:pt idx="26">
                  <c:v>-5.01209259</c:v>
                </c:pt>
                <c:pt idx="27">
                  <c:v>-4.92741966</c:v>
                </c:pt>
                <c:pt idx="28">
                  <c:v>-4.7908501599999997</c:v>
                </c:pt>
                <c:pt idx="29">
                  <c:v>-4.7553434399999999</c:v>
                </c:pt>
                <c:pt idx="30">
                  <c:v>-4.7881197899999997</c:v>
                </c:pt>
                <c:pt idx="31">
                  <c:v>-4.8700609200000002</c:v>
                </c:pt>
                <c:pt idx="32">
                  <c:v>-4.9083008799999996</c:v>
                </c:pt>
                <c:pt idx="33">
                  <c:v>-5.02301836</c:v>
                </c:pt>
                <c:pt idx="34">
                  <c:v>-4.9020872100000004</c:v>
                </c:pt>
                <c:pt idx="35">
                  <c:v>-4.9656596200000003</c:v>
                </c:pt>
                <c:pt idx="36">
                  <c:v>-4.9246883400000003</c:v>
                </c:pt>
                <c:pt idx="37">
                  <c:v>-4.9137625700000003</c:v>
                </c:pt>
                <c:pt idx="38">
                  <c:v>-4.8181648299999997</c:v>
                </c:pt>
                <c:pt idx="39">
                  <c:v>-4.8482098599999999</c:v>
                </c:pt>
                <c:pt idx="40">
                  <c:v>-4.9028377499999998</c:v>
                </c:pt>
                <c:pt idx="41">
                  <c:v>-4.9299364099999998</c:v>
                </c:pt>
                <c:pt idx="42">
                  <c:v>-5.0175557099999999</c:v>
                </c:pt>
                <c:pt idx="43">
                  <c:v>-4.7935824399999998</c:v>
                </c:pt>
                <c:pt idx="44">
                  <c:v>-4.8536729799999998</c:v>
                </c:pt>
                <c:pt idx="45">
                  <c:v>-4.7225666000000004</c:v>
                </c:pt>
                <c:pt idx="46">
                  <c:v>-4.9219560600000003</c:v>
                </c:pt>
                <c:pt idx="47">
                  <c:v>-4.8837161099999999</c:v>
                </c:pt>
                <c:pt idx="48">
                  <c:v>-5.1925911899999999</c:v>
                </c:pt>
                <c:pt idx="49">
                  <c:v>-5.1729640999999997</c:v>
                </c:pt>
                <c:pt idx="50">
                  <c:v>-5.1459293400000004</c:v>
                </c:pt>
                <c:pt idx="51">
                  <c:v>-5.0503315899999999</c:v>
                </c:pt>
                <c:pt idx="52">
                  <c:v>-5.0120921100000002</c:v>
                </c:pt>
                <c:pt idx="53">
                  <c:v>-5.0011663400000002</c:v>
                </c:pt>
                <c:pt idx="54">
                  <c:v>-5.2824983599999999</c:v>
                </c:pt>
                <c:pt idx="55">
                  <c:v>-5.1841692899999998</c:v>
                </c:pt>
                <c:pt idx="56">
                  <c:v>-5.1623182300000003</c:v>
                </c:pt>
                <c:pt idx="57">
                  <c:v>-5.2497220000000002</c:v>
                </c:pt>
                <c:pt idx="58">
                  <c:v>-5.2387957600000004</c:v>
                </c:pt>
                <c:pt idx="59">
                  <c:v>-4.7853870399999998</c:v>
                </c:pt>
                <c:pt idx="60">
                  <c:v>-4.7526111599999998</c:v>
                </c:pt>
                <c:pt idx="61">
                  <c:v>-5.0776448199999997</c:v>
                </c:pt>
                <c:pt idx="62">
                  <c:v>-4.9574642200000003</c:v>
                </c:pt>
                <c:pt idx="63">
                  <c:v>-4.9410762799999999</c:v>
                </c:pt>
                <c:pt idx="64">
                  <c:v>-5.1049594899999997</c:v>
                </c:pt>
                <c:pt idx="65">
                  <c:v>-5.1350040400000001</c:v>
                </c:pt>
                <c:pt idx="66">
                  <c:v>-5.3152751900000004</c:v>
                </c:pt>
                <c:pt idx="67">
                  <c:v>-5.4054107699999996</c:v>
                </c:pt>
                <c:pt idx="68">
                  <c:v>-5.4491128900000003</c:v>
                </c:pt>
                <c:pt idx="69">
                  <c:v>-5.4846215200000001</c:v>
                </c:pt>
                <c:pt idx="70">
                  <c:v>-5.4736947999999996</c:v>
                </c:pt>
                <c:pt idx="71">
                  <c:v>-5.3125438699999998</c:v>
                </c:pt>
                <c:pt idx="72">
                  <c:v>-5.5146660799999996</c:v>
                </c:pt>
                <c:pt idx="73">
                  <c:v>-5.4846200899999999</c:v>
                </c:pt>
                <c:pt idx="74">
                  <c:v>-5.5255913699999999</c:v>
                </c:pt>
                <c:pt idx="75">
                  <c:v>-5.53105402</c:v>
                </c:pt>
                <c:pt idx="76">
                  <c:v>-5.5966062499999998</c:v>
                </c:pt>
                <c:pt idx="77">
                  <c:v>-5.58021879</c:v>
                </c:pt>
                <c:pt idx="78">
                  <c:v>-5.5774874700000003</c:v>
                </c:pt>
                <c:pt idx="79">
                  <c:v>-5.3125448200000003</c:v>
                </c:pt>
                <c:pt idx="80">
                  <c:v>-5.3316631299999999</c:v>
                </c:pt>
                <c:pt idx="81">
                  <c:v>-5.4163355800000001</c:v>
                </c:pt>
                <c:pt idx="82">
                  <c:v>-5.42179871</c:v>
                </c:pt>
                <c:pt idx="83">
                  <c:v>-5.3535137199999996</c:v>
                </c:pt>
                <c:pt idx="84">
                  <c:v>-5.5447125399999999</c:v>
                </c:pt>
                <c:pt idx="85">
                  <c:v>-5.4081420900000001</c:v>
                </c:pt>
                <c:pt idx="86">
                  <c:v>-5.4245305100000003</c:v>
                </c:pt>
                <c:pt idx="87">
                  <c:v>-5.3808264699999997</c:v>
                </c:pt>
                <c:pt idx="88">
                  <c:v>-5.1295404400000004</c:v>
                </c:pt>
                <c:pt idx="89">
                  <c:v>-4.8727917700000001</c:v>
                </c:pt>
                <c:pt idx="90">
                  <c:v>-4.40026283</c:v>
                </c:pt>
                <c:pt idx="91">
                  <c:v>-4.46035337</c:v>
                </c:pt>
                <c:pt idx="92">
                  <c:v>-4.4958605800000004</c:v>
                </c:pt>
                <c:pt idx="93">
                  <c:v>-4.4903988799999999</c:v>
                </c:pt>
                <c:pt idx="94">
                  <c:v>-4.4357705100000002</c:v>
                </c:pt>
                <c:pt idx="95">
                  <c:v>-4.3510975800000002</c:v>
                </c:pt>
                <c:pt idx="96">
                  <c:v>-4.4658169699999997</c:v>
                </c:pt>
                <c:pt idx="97">
                  <c:v>-4.3319778400000004</c:v>
                </c:pt>
                <c:pt idx="98">
                  <c:v>-4.53956318</c:v>
                </c:pt>
                <c:pt idx="99">
                  <c:v>-4.5887289000000004</c:v>
                </c:pt>
                <c:pt idx="100">
                  <c:v>-4.9001054799999997</c:v>
                </c:pt>
                <c:pt idx="101">
                  <c:v>-5.1268100700000003</c:v>
                </c:pt>
                <c:pt idx="102">
                  <c:v>-5.1295413999999999</c:v>
                </c:pt>
                <c:pt idx="103">
                  <c:v>-5.14046717</c:v>
                </c:pt>
                <c:pt idx="104">
                  <c:v>-5.1568555800000002</c:v>
                </c:pt>
                <c:pt idx="105">
                  <c:v>-5.0257492099999999</c:v>
                </c:pt>
                <c:pt idx="106">
                  <c:v>-5.0421376200000001</c:v>
                </c:pt>
                <c:pt idx="107">
                  <c:v>-4.9629268599999996</c:v>
                </c:pt>
                <c:pt idx="108">
                  <c:v>-4.9902410499999998</c:v>
                </c:pt>
                <c:pt idx="109">
                  <c:v>-4.9082994500000003</c:v>
                </c:pt>
                <c:pt idx="110">
                  <c:v>-4.8127012300000001</c:v>
                </c:pt>
                <c:pt idx="111">
                  <c:v>-4.7553424800000004</c:v>
                </c:pt>
                <c:pt idx="112">
                  <c:v>-4.7252969699999996</c:v>
                </c:pt>
                <c:pt idx="113">
                  <c:v>-4.6679387099999996</c:v>
                </c:pt>
                <c:pt idx="114">
                  <c:v>-4.5450263</c:v>
                </c:pt>
                <c:pt idx="115">
                  <c:v>-4.46035337</c:v>
                </c:pt>
                <c:pt idx="116">
                  <c:v>-4.3838748900000004</c:v>
                </c:pt>
                <c:pt idx="117">
                  <c:v>-4.3237838699999998</c:v>
                </c:pt>
                <c:pt idx="118">
                  <c:v>-4.3347106000000002</c:v>
                </c:pt>
                <c:pt idx="119">
                  <c:v>-4.3456349400000001</c:v>
                </c:pt>
                <c:pt idx="120">
                  <c:v>-4.4685478200000004</c:v>
                </c:pt>
                <c:pt idx="121">
                  <c:v>-4.4466962800000003</c:v>
                </c:pt>
                <c:pt idx="122">
                  <c:v>-4.4275770200000002</c:v>
                </c:pt>
                <c:pt idx="123">
                  <c:v>-4.3729496000000001</c:v>
                </c:pt>
                <c:pt idx="124">
                  <c:v>-4.3620233500000003</c:v>
                </c:pt>
                <c:pt idx="125">
                  <c:v>-4.4193825699999998</c:v>
                </c:pt>
                <c:pt idx="126">
                  <c:v>-4.5095186199999997</c:v>
                </c:pt>
                <c:pt idx="127">
                  <c:v>-4.4248456999999997</c:v>
                </c:pt>
                <c:pt idx="128">
                  <c:v>-4.5095186199999997</c:v>
                </c:pt>
                <c:pt idx="129">
                  <c:v>-4.4494280799999997</c:v>
                </c:pt>
                <c:pt idx="130">
                  <c:v>-4.4275774999999999</c:v>
                </c:pt>
                <c:pt idx="131">
                  <c:v>-4.4903974499999997</c:v>
                </c:pt>
                <c:pt idx="132">
                  <c:v>-4.4521584499999998</c:v>
                </c:pt>
                <c:pt idx="133">
                  <c:v>-4.5013241800000001</c:v>
                </c:pt>
                <c:pt idx="134">
                  <c:v>-4.3811435699999999</c:v>
                </c:pt>
                <c:pt idx="135">
                  <c:v>-4.29100752</c:v>
                </c:pt>
                <c:pt idx="136">
                  <c:v>-4.4166507700000004</c:v>
                </c:pt>
                <c:pt idx="137">
                  <c:v>-4.4111881300000002</c:v>
                </c:pt>
                <c:pt idx="138">
                  <c:v>-4.3210525500000001</c:v>
                </c:pt>
                <c:pt idx="139">
                  <c:v>-4.39479971</c:v>
                </c:pt>
                <c:pt idx="140">
                  <c:v>-4.4466962800000003</c:v>
                </c:pt>
                <c:pt idx="141">
                  <c:v>-4.4931316399999996</c:v>
                </c:pt>
                <c:pt idx="142">
                  <c:v>-4.3729486499999997</c:v>
                </c:pt>
                <c:pt idx="143">
                  <c:v>-4.3019323299999996</c:v>
                </c:pt>
                <c:pt idx="144">
                  <c:v>-4.4494275999999999</c:v>
                </c:pt>
                <c:pt idx="145">
                  <c:v>-4.4084567999999997</c:v>
                </c:pt>
                <c:pt idx="146">
                  <c:v>-4.4385013600000001</c:v>
                </c:pt>
                <c:pt idx="147">
                  <c:v>-4.4193825699999998</c:v>
                </c:pt>
                <c:pt idx="148">
                  <c:v>-4.3592920299999998</c:v>
                </c:pt>
                <c:pt idx="149">
                  <c:v>-4.4029941600000004</c:v>
                </c:pt>
                <c:pt idx="150">
                  <c:v>-4.4221139000000003</c:v>
                </c:pt>
                <c:pt idx="151">
                  <c:v>-4.3948011400000002</c:v>
                </c:pt>
                <c:pt idx="152">
                  <c:v>-4.4084567999999997</c:v>
                </c:pt>
                <c:pt idx="153">
                  <c:v>-4.3429036099999996</c:v>
                </c:pt>
                <c:pt idx="154">
                  <c:v>-4.2746195800000004</c:v>
                </c:pt>
                <c:pt idx="155">
                  <c:v>-4.2609624899999998</c:v>
                </c:pt>
                <c:pt idx="156">
                  <c:v>-4.3785185799999997</c:v>
                </c:pt>
                <c:pt idx="157">
                  <c:v>-4.3538293799999996</c:v>
                </c:pt>
                <c:pt idx="158">
                  <c:v>-4.3374404899999996</c:v>
                </c:pt>
                <c:pt idx="159">
                  <c:v>-4.3893384900000001</c:v>
                </c:pt>
                <c:pt idx="160">
                  <c:v>-4.4002623600000002</c:v>
                </c:pt>
                <c:pt idx="161">
                  <c:v>-4.4139204000000003</c:v>
                </c:pt>
                <c:pt idx="162">
                  <c:v>-4.3647546799999999</c:v>
                </c:pt>
                <c:pt idx="163">
                  <c:v>-4.4057254800000001</c:v>
                </c:pt>
                <c:pt idx="164">
                  <c:v>-4.3868732499999998</c:v>
                </c:pt>
                <c:pt idx="165">
                  <c:v>-4.36748695</c:v>
                </c:pt>
                <c:pt idx="166">
                  <c:v>-4.3429040900000002</c:v>
                </c:pt>
                <c:pt idx="167">
                  <c:v>-4.3702168500000003</c:v>
                </c:pt>
                <c:pt idx="168">
                  <c:v>-4.3183212299999996</c:v>
                </c:pt>
                <c:pt idx="169">
                  <c:v>-4.3347096399999998</c:v>
                </c:pt>
                <c:pt idx="170">
                  <c:v>-4.3319778400000004</c:v>
                </c:pt>
                <c:pt idx="171">
                  <c:v>-4.2636933299999997</c:v>
                </c:pt>
                <c:pt idx="172">
                  <c:v>-4.3265147199999996</c:v>
                </c:pt>
                <c:pt idx="173">
                  <c:v>-4.3866052599999996</c:v>
                </c:pt>
                <c:pt idx="174">
                  <c:v>-4.3128585800000003</c:v>
                </c:pt>
                <c:pt idx="175">
                  <c:v>-4.2937383699999998</c:v>
                </c:pt>
                <c:pt idx="176">
                  <c:v>-4.3975324599999999</c:v>
                </c:pt>
                <c:pt idx="177">
                  <c:v>-4.3483667400000003</c:v>
                </c:pt>
                <c:pt idx="178">
                  <c:v>-4.2882757199999997</c:v>
                </c:pt>
                <c:pt idx="179">
                  <c:v>-4.2500376700000002</c:v>
                </c:pt>
                <c:pt idx="180">
                  <c:v>-4.3292469999999996</c:v>
                </c:pt>
                <c:pt idx="181">
                  <c:v>-4.3210530299999999</c:v>
                </c:pt>
                <c:pt idx="182">
                  <c:v>-4.3538293799999996</c:v>
                </c:pt>
                <c:pt idx="183">
                  <c:v>-4.36748695</c:v>
                </c:pt>
                <c:pt idx="184">
                  <c:v>-4.3128580999999997</c:v>
                </c:pt>
                <c:pt idx="185">
                  <c:v>-4.2937393200000002</c:v>
                </c:pt>
                <c:pt idx="186">
                  <c:v>-4.2500352899999996</c:v>
                </c:pt>
                <c:pt idx="187">
                  <c:v>-4.3046641299999999</c:v>
                </c:pt>
                <c:pt idx="188">
                  <c:v>-4.3374414400000001</c:v>
                </c:pt>
                <c:pt idx="189">
                  <c:v>-4.4057245299999996</c:v>
                </c:pt>
                <c:pt idx="190">
                  <c:v>-4.2964701700000001</c:v>
                </c:pt>
                <c:pt idx="191">
                  <c:v>-4.3483667400000003</c:v>
                </c:pt>
                <c:pt idx="192">
                  <c:v>-4.3183212299999996</c:v>
                </c:pt>
                <c:pt idx="193">
                  <c:v>-4.3374409700000003</c:v>
                </c:pt>
                <c:pt idx="194">
                  <c:v>-4.3319783200000002</c:v>
                </c:pt>
                <c:pt idx="195">
                  <c:v>-4.2609624899999998</c:v>
                </c:pt>
                <c:pt idx="196">
                  <c:v>-4.2473053900000002</c:v>
                </c:pt>
                <c:pt idx="197">
                  <c:v>-4.2615513800000002</c:v>
                </c:pt>
                <c:pt idx="198">
                  <c:v>-4.3183207499999998</c:v>
                </c:pt>
                <c:pt idx="199">
                  <c:v>-4.3265161499999998</c:v>
                </c:pt>
                <c:pt idx="200">
                  <c:v>-4.3292469999999996</c:v>
                </c:pt>
                <c:pt idx="201">
                  <c:v>-4.3673787099999997</c:v>
                </c:pt>
                <c:pt idx="202">
                  <c:v>-4.2937383699999998</c:v>
                </c:pt>
                <c:pt idx="203">
                  <c:v>-4.2172594099999996</c:v>
                </c:pt>
                <c:pt idx="204">
                  <c:v>-4.32651567</c:v>
                </c:pt>
                <c:pt idx="205">
                  <c:v>-4.3401722899999999</c:v>
                </c:pt>
                <c:pt idx="206">
                  <c:v>-4.3756804499999999</c:v>
                </c:pt>
                <c:pt idx="207">
                  <c:v>-4.2828144999999997</c:v>
                </c:pt>
                <c:pt idx="208">
                  <c:v>-4.2828130700000004</c:v>
                </c:pt>
                <c:pt idx="209">
                  <c:v>-3.9941957000000001</c:v>
                </c:pt>
                <c:pt idx="210">
                  <c:v>-3.93865848</c:v>
                </c:pt>
                <c:pt idx="211">
                  <c:v>-3.9386582400000001</c:v>
                </c:pt>
                <c:pt idx="212">
                  <c:v>-3.9796290399999998</c:v>
                </c:pt>
                <c:pt idx="213">
                  <c:v>-4.0315256100000001</c:v>
                </c:pt>
                <c:pt idx="214">
                  <c:v>-4.0342564599999999</c:v>
                </c:pt>
                <c:pt idx="215">
                  <c:v>-4.0287942900000004</c:v>
                </c:pt>
                <c:pt idx="216">
                  <c:v>-4.0124058700000003</c:v>
                </c:pt>
                <c:pt idx="217">
                  <c:v>-3.9987485399999998</c:v>
                </c:pt>
                <c:pt idx="218">
                  <c:v>-4.0697641400000002</c:v>
                </c:pt>
                <c:pt idx="219">
                  <c:v>-4.0206008000000004</c:v>
                </c:pt>
                <c:pt idx="220">
                  <c:v>-3.9058814000000002</c:v>
                </c:pt>
                <c:pt idx="221">
                  <c:v>-3.9441211200000001</c:v>
                </c:pt>
                <c:pt idx="222">
                  <c:v>-4.0287947700000002</c:v>
                </c:pt>
                <c:pt idx="223">
                  <c:v>-3.9878230100000001</c:v>
                </c:pt>
                <c:pt idx="224">
                  <c:v>-3.9413900399999999</c:v>
                </c:pt>
                <c:pt idx="225">
                  <c:v>-3.9850919199999999</c:v>
                </c:pt>
                <c:pt idx="226">
                  <c:v>-4.0233316400000003</c:v>
                </c:pt>
                <c:pt idx="227">
                  <c:v>-4.0315256100000001</c:v>
                </c:pt>
                <c:pt idx="228">
                  <c:v>-4.0042118999999996</c:v>
                </c:pt>
                <c:pt idx="229">
                  <c:v>-3.9168074100000001</c:v>
                </c:pt>
                <c:pt idx="230">
                  <c:v>-3.9413898000000001</c:v>
                </c:pt>
                <c:pt idx="231">
                  <c:v>-4.0643014900000001</c:v>
                </c:pt>
                <c:pt idx="232">
                  <c:v>-4.0233311699999996</c:v>
                </c:pt>
                <c:pt idx="233">
                  <c:v>-3.95231485</c:v>
                </c:pt>
                <c:pt idx="234">
                  <c:v>-3.97416663</c:v>
                </c:pt>
                <c:pt idx="235">
                  <c:v>-4.0342569399999997</c:v>
                </c:pt>
                <c:pt idx="236">
                  <c:v>-3.9523150899999999</c:v>
                </c:pt>
                <c:pt idx="237">
                  <c:v>-3.9413893199999999</c:v>
                </c:pt>
                <c:pt idx="238">
                  <c:v>-3.8867621400000001</c:v>
                </c:pt>
                <c:pt idx="239">
                  <c:v>-3.9250013799999999</c:v>
                </c:pt>
                <c:pt idx="240">
                  <c:v>-3.9495837699999998</c:v>
                </c:pt>
                <c:pt idx="241">
                  <c:v>-4.0342569399999997</c:v>
                </c:pt>
                <c:pt idx="242">
                  <c:v>-3.9441218400000002</c:v>
                </c:pt>
                <c:pt idx="243">
                  <c:v>-3.82394028</c:v>
                </c:pt>
                <c:pt idx="244">
                  <c:v>-3.7911641600000001</c:v>
                </c:pt>
                <c:pt idx="245">
                  <c:v>-3.73107386</c:v>
                </c:pt>
                <c:pt idx="246">
                  <c:v>-3.77750611</c:v>
                </c:pt>
                <c:pt idx="247">
                  <c:v>-3.7338039900000002</c:v>
                </c:pt>
                <c:pt idx="248">
                  <c:v>-3.78023767</c:v>
                </c:pt>
                <c:pt idx="249">
                  <c:v>-3.7638490199999999</c:v>
                </c:pt>
                <c:pt idx="250">
                  <c:v>-3.7747750299999998</c:v>
                </c:pt>
                <c:pt idx="251">
                  <c:v>-3.7529241999999998</c:v>
                </c:pt>
                <c:pt idx="252">
                  <c:v>-3.7501928800000002</c:v>
                </c:pt>
                <c:pt idx="253">
                  <c:v>-3.72014713</c:v>
                </c:pt>
                <c:pt idx="254">
                  <c:v>-3.7611176999999998</c:v>
                </c:pt>
                <c:pt idx="255">
                  <c:v>-3.7365362599999998</c:v>
                </c:pt>
                <c:pt idx="256">
                  <c:v>-3.6026976099999999</c:v>
                </c:pt>
                <c:pt idx="257">
                  <c:v>-3.6354749200000001</c:v>
                </c:pt>
                <c:pt idx="258">
                  <c:v>-3.6928329500000001</c:v>
                </c:pt>
                <c:pt idx="259">
                  <c:v>-3.6982965499999998</c:v>
                </c:pt>
                <c:pt idx="260">
                  <c:v>-3.75292468</c:v>
                </c:pt>
                <c:pt idx="261">
                  <c:v>-3.7256102599999998</c:v>
                </c:pt>
                <c:pt idx="262">
                  <c:v>-3.5835783499999998</c:v>
                </c:pt>
                <c:pt idx="263">
                  <c:v>-3.64913154</c:v>
                </c:pt>
                <c:pt idx="264">
                  <c:v>-3.6846394500000001</c:v>
                </c:pt>
                <c:pt idx="265">
                  <c:v>-3.7365355500000001</c:v>
                </c:pt>
                <c:pt idx="266">
                  <c:v>-3.7119526899999999</c:v>
                </c:pt>
                <c:pt idx="267">
                  <c:v>-3.6955645100000001</c:v>
                </c:pt>
                <c:pt idx="268">
                  <c:v>-3.6382067199999999</c:v>
                </c:pt>
                <c:pt idx="269">
                  <c:v>-3.5863091900000001</c:v>
                </c:pt>
                <c:pt idx="270">
                  <c:v>-3.6026980900000001</c:v>
                </c:pt>
                <c:pt idx="271">
                  <c:v>-3.5972349600000002</c:v>
                </c:pt>
                <c:pt idx="272">
                  <c:v>-3.5781157000000001</c:v>
                </c:pt>
                <c:pt idx="273">
                  <c:v>-3.5562646400000002</c:v>
                </c:pt>
                <c:pt idx="274">
                  <c:v>-3.6491317699999999</c:v>
                </c:pt>
                <c:pt idx="275">
                  <c:v>-3.5863096699999999</c:v>
                </c:pt>
                <c:pt idx="276">
                  <c:v>-3.6327428799999999</c:v>
                </c:pt>
                <c:pt idx="277">
                  <c:v>-3.6573252699999999</c:v>
                </c:pt>
                <c:pt idx="278">
                  <c:v>-3.6764459600000001</c:v>
                </c:pt>
                <c:pt idx="279">
                  <c:v>-3.6354742099999999</c:v>
                </c:pt>
                <c:pt idx="280">
                  <c:v>-3.64329386</c:v>
                </c:pt>
                <c:pt idx="281">
                  <c:v>-3.6846394500000001</c:v>
                </c:pt>
                <c:pt idx="282">
                  <c:v>-3.73380446</c:v>
                </c:pt>
                <c:pt idx="283">
                  <c:v>-3.6846392200000002</c:v>
                </c:pt>
                <c:pt idx="284">
                  <c:v>-3.6573255100000002</c:v>
                </c:pt>
                <c:pt idx="285">
                  <c:v>-3.5917727899999998</c:v>
                </c:pt>
                <c:pt idx="286">
                  <c:v>-3.48251629</c:v>
                </c:pt>
                <c:pt idx="287">
                  <c:v>-3.4852480899999998</c:v>
                </c:pt>
                <c:pt idx="288">
                  <c:v>-3.6054303600000002</c:v>
                </c:pt>
                <c:pt idx="289">
                  <c:v>-3.5699210199999998</c:v>
                </c:pt>
                <c:pt idx="290">
                  <c:v>-3.59723544</c:v>
                </c:pt>
                <c:pt idx="291">
                  <c:v>-3.7240564799999998</c:v>
                </c:pt>
                <c:pt idx="292">
                  <c:v>-3.6354739700000001</c:v>
                </c:pt>
                <c:pt idx="293">
                  <c:v>-3.64639997</c:v>
                </c:pt>
                <c:pt idx="294">
                  <c:v>-3.7419981999999998</c:v>
                </c:pt>
                <c:pt idx="295">
                  <c:v>-3.72287846</c:v>
                </c:pt>
                <c:pt idx="296">
                  <c:v>-3.7379815600000001</c:v>
                </c:pt>
                <c:pt idx="297">
                  <c:v>-3.70922303</c:v>
                </c:pt>
                <c:pt idx="298">
                  <c:v>-3.6409373299999999</c:v>
                </c:pt>
                <c:pt idx="299">
                  <c:v>-3.7092213599999999</c:v>
                </c:pt>
                <c:pt idx="300">
                  <c:v>-3.6655192400000001</c:v>
                </c:pt>
                <c:pt idx="301">
                  <c:v>-3.6518635700000002</c:v>
                </c:pt>
                <c:pt idx="302">
                  <c:v>-3.65186286</c:v>
                </c:pt>
                <c:pt idx="303">
                  <c:v>-3.7073473899999998</c:v>
                </c:pt>
                <c:pt idx="304">
                  <c:v>-3.7157025300000002</c:v>
                </c:pt>
                <c:pt idx="305">
                  <c:v>-3.5972352000000001</c:v>
                </c:pt>
                <c:pt idx="306">
                  <c:v>-3.6491313000000001</c:v>
                </c:pt>
                <c:pt idx="307">
                  <c:v>-3.64329386</c:v>
                </c:pt>
                <c:pt idx="308">
                  <c:v>-3.7092232699999999</c:v>
                </c:pt>
                <c:pt idx="309">
                  <c:v>-3.6573255100000002</c:v>
                </c:pt>
                <c:pt idx="310">
                  <c:v>-3.6321532699999999</c:v>
                </c:pt>
                <c:pt idx="311">
                  <c:v>-3.75565624</c:v>
                </c:pt>
                <c:pt idx="312">
                  <c:v>-3.7228786899999999</c:v>
                </c:pt>
                <c:pt idx="313">
                  <c:v>-3.6982965499999998</c:v>
                </c:pt>
                <c:pt idx="314">
                  <c:v>-3.6218173500000002</c:v>
                </c:pt>
                <c:pt idx="315">
                  <c:v>-3.71468401</c:v>
                </c:pt>
                <c:pt idx="316">
                  <c:v>-3.7747750299999998</c:v>
                </c:pt>
                <c:pt idx="317">
                  <c:v>-3.7174162900000001</c:v>
                </c:pt>
                <c:pt idx="318">
                  <c:v>-3.7092213599999999</c:v>
                </c:pt>
                <c:pt idx="319">
                  <c:v>-3.6764450100000001</c:v>
                </c:pt>
                <c:pt idx="320">
                  <c:v>-3.7310726600000002</c:v>
                </c:pt>
                <c:pt idx="321">
                  <c:v>-3.6934235100000001</c:v>
                </c:pt>
                <c:pt idx="322">
                  <c:v>-3.7119536399999999</c:v>
                </c:pt>
                <c:pt idx="323">
                  <c:v>-3.6409368500000001</c:v>
                </c:pt>
                <c:pt idx="324">
                  <c:v>-3.5625312299999998</c:v>
                </c:pt>
                <c:pt idx="325">
                  <c:v>-3.5589966799999999</c:v>
                </c:pt>
                <c:pt idx="326">
                  <c:v>-3.6627881499999999</c:v>
                </c:pt>
                <c:pt idx="327">
                  <c:v>-3.6600568299999998</c:v>
                </c:pt>
                <c:pt idx="328">
                  <c:v>-3.67371392</c:v>
                </c:pt>
                <c:pt idx="329">
                  <c:v>-3.6737132099999998</c:v>
                </c:pt>
                <c:pt idx="330">
                  <c:v>-3.6245482</c:v>
                </c:pt>
                <c:pt idx="331">
                  <c:v>-3.60816026</c:v>
                </c:pt>
                <c:pt idx="332">
                  <c:v>-3.6683583299999998</c:v>
                </c:pt>
                <c:pt idx="333">
                  <c:v>-3.7310731399999999</c:v>
                </c:pt>
                <c:pt idx="334">
                  <c:v>-3.7993581299999999</c:v>
                </c:pt>
                <c:pt idx="335">
                  <c:v>-3.7283418199999998</c:v>
                </c:pt>
                <c:pt idx="336">
                  <c:v>-3.67917681</c:v>
                </c:pt>
                <c:pt idx="337">
                  <c:v>-3.6573257400000001</c:v>
                </c:pt>
                <c:pt idx="338">
                  <c:v>-3.7447297599999998</c:v>
                </c:pt>
                <c:pt idx="339">
                  <c:v>-3.6955657</c:v>
                </c:pt>
                <c:pt idx="340">
                  <c:v>-3.6955654600000001</c:v>
                </c:pt>
                <c:pt idx="341">
                  <c:v>-3.6354746800000002</c:v>
                </c:pt>
                <c:pt idx="342">
                  <c:v>-3.5863096699999999</c:v>
                </c:pt>
                <c:pt idx="343">
                  <c:v>-3.6190869800000001</c:v>
                </c:pt>
                <c:pt idx="344">
                  <c:v>-3.6518626200000002</c:v>
                </c:pt>
                <c:pt idx="345">
                  <c:v>-3.59996676</c:v>
                </c:pt>
                <c:pt idx="346">
                  <c:v>-3.64913154</c:v>
                </c:pt>
                <c:pt idx="347">
                  <c:v>-3.6081614499999999</c:v>
                </c:pt>
                <c:pt idx="348">
                  <c:v>-3.67098236</c:v>
                </c:pt>
                <c:pt idx="349">
                  <c:v>-3.6846389799999999</c:v>
                </c:pt>
                <c:pt idx="350">
                  <c:v>-3.7365362599999998</c:v>
                </c:pt>
                <c:pt idx="351">
                  <c:v>-3.7501924</c:v>
                </c:pt>
                <c:pt idx="352">
                  <c:v>-3.7174158099999999</c:v>
                </c:pt>
                <c:pt idx="353">
                  <c:v>-3.7966268099999998</c:v>
                </c:pt>
                <c:pt idx="354">
                  <c:v>-3.7092225600000002</c:v>
                </c:pt>
                <c:pt idx="355">
                  <c:v>-3.6846399299999999</c:v>
                </c:pt>
                <c:pt idx="356">
                  <c:v>-3.7174158099999999</c:v>
                </c:pt>
                <c:pt idx="357">
                  <c:v>-3.69556475</c:v>
                </c:pt>
                <c:pt idx="358">
                  <c:v>-3.7037587200000002</c:v>
                </c:pt>
                <c:pt idx="359">
                  <c:v>-3.6245498700000001</c:v>
                </c:pt>
                <c:pt idx="360">
                  <c:v>-3.6436688899999998</c:v>
                </c:pt>
                <c:pt idx="361">
                  <c:v>-3.72287846</c:v>
                </c:pt>
                <c:pt idx="362">
                  <c:v>-3.6545939399999998</c:v>
                </c:pt>
                <c:pt idx="363">
                  <c:v>-3.6545941800000001</c:v>
                </c:pt>
                <c:pt idx="364">
                  <c:v>-3.63274264</c:v>
                </c:pt>
                <c:pt idx="365">
                  <c:v>-3.65186286</c:v>
                </c:pt>
                <c:pt idx="366">
                  <c:v>-3.5781157000000001</c:v>
                </c:pt>
                <c:pt idx="367">
                  <c:v>-3.6081607299999998</c:v>
                </c:pt>
                <c:pt idx="368">
                  <c:v>-3.64639997</c:v>
                </c:pt>
                <c:pt idx="369">
                  <c:v>-3.57538438</c:v>
                </c:pt>
                <c:pt idx="370">
                  <c:v>-3.6627883899999998</c:v>
                </c:pt>
                <c:pt idx="371">
                  <c:v>-3.5917718399999998</c:v>
                </c:pt>
                <c:pt idx="372">
                  <c:v>-3.6491301100000002</c:v>
                </c:pt>
                <c:pt idx="373">
                  <c:v>-3.6382060100000002</c:v>
                </c:pt>
                <c:pt idx="374">
                  <c:v>-3.6163544700000001</c:v>
                </c:pt>
                <c:pt idx="375">
                  <c:v>-3.5726523399999999</c:v>
                </c:pt>
                <c:pt idx="376">
                  <c:v>-3.5617272899999999</c:v>
                </c:pt>
                <c:pt idx="377">
                  <c:v>-3.5262193700000002</c:v>
                </c:pt>
                <c:pt idx="378">
                  <c:v>-3.6081614499999999</c:v>
                </c:pt>
                <c:pt idx="379">
                  <c:v>-3.5863099100000002</c:v>
                </c:pt>
                <c:pt idx="380">
                  <c:v>-3.6136233799999999</c:v>
                </c:pt>
                <c:pt idx="381">
                  <c:v>-3.6136236199999998</c:v>
                </c:pt>
                <c:pt idx="382">
                  <c:v>-3.6054291699999998</c:v>
                </c:pt>
                <c:pt idx="383">
                  <c:v>-3.63274264</c:v>
                </c:pt>
                <c:pt idx="384">
                  <c:v>-3.6491317699999999</c:v>
                </c:pt>
                <c:pt idx="385">
                  <c:v>-3.6873707800000002</c:v>
                </c:pt>
                <c:pt idx="386">
                  <c:v>-3.6163554200000001</c:v>
                </c:pt>
                <c:pt idx="387">
                  <c:v>-3.7146851999999999</c:v>
                </c:pt>
                <c:pt idx="388">
                  <c:v>-3.69010258</c:v>
                </c:pt>
                <c:pt idx="389">
                  <c:v>-3.70375919</c:v>
                </c:pt>
                <c:pt idx="390">
                  <c:v>-3.7092213599999999</c:v>
                </c:pt>
                <c:pt idx="391">
                  <c:v>-3.7119534000000001</c:v>
                </c:pt>
                <c:pt idx="392">
                  <c:v>-3.66278887</c:v>
                </c:pt>
                <c:pt idx="393">
                  <c:v>-3.7611176999999998</c:v>
                </c:pt>
                <c:pt idx="394">
                  <c:v>-3.6901020999999998</c:v>
                </c:pt>
                <c:pt idx="395">
                  <c:v>-3.6327428799999999</c:v>
                </c:pt>
                <c:pt idx="396">
                  <c:v>-3.6245486699999998</c:v>
                </c:pt>
                <c:pt idx="397">
                  <c:v>-3.5726521</c:v>
                </c:pt>
                <c:pt idx="398">
                  <c:v>-3.5808470200000002</c:v>
                </c:pt>
                <c:pt idx="399">
                  <c:v>-3.6272799999999998</c:v>
                </c:pt>
                <c:pt idx="400">
                  <c:v>-3.6300110800000001</c:v>
                </c:pt>
                <c:pt idx="401">
                  <c:v>-3.65186286</c:v>
                </c:pt>
                <c:pt idx="402">
                  <c:v>-3.6600565899999999</c:v>
                </c:pt>
                <c:pt idx="403">
                  <c:v>-3.5699217299999999</c:v>
                </c:pt>
                <c:pt idx="404">
                  <c:v>-3.6293685400000002</c:v>
                </c:pt>
                <c:pt idx="405">
                  <c:v>-3.63820648</c:v>
                </c:pt>
                <c:pt idx="406">
                  <c:v>-3.62728071</c:v>
                </c:pt>
                <c:pt idx="407">
                  <c:v>-3.6245489100000001</c:v>
                </c:pt>
                <c:pt idx="408">
                  <c:v>-3.6382060100000002</c:v>
                </c:pt>
                <c:pt idx="409">
                  <c:v>-3.5781157000000001</c:v>
                </c:pt>
                <c:pt idx="410">
                  <c:v>-3.6218180699999998</c:v>
                </c:pt>
                <c:pt idx="411">
                  <c:v>-3.62728071</c:v>
                </c:pt>
                <c:pt idx="412">
                  <c:v>-3.6682508</c:v>
                </c:pt>
                <c:pt idx="413">
                  <c:v>-3.6464004499999998</c:v>
                </c:pt>
                <c:pt idx="414">
                  <c:v>-3.6873705399999999</c:v>
                </c:pt>
                <c:pt idx="415">
                  <c:v>-3.64366865</c:v>
                </c:pt>
                <c:pt idx="416">
                  <c:v>-3.6327433600000001</c:v>
                </c:pt>
                <c:pt idx="417">
                  <c:v>-3.6955652200000002</c:v>
                </c:pt>
                <c:pt idx="418">
                  <c:v>-3.6054294100000002</c:v>
                </c:pt>
                <c:pt idx="419">
                  <c:v>-3.5480701899999998</c:v>
                </c:pt>
                <c:pt idx="420">
                  <c:v>-3.55899549</c:v>
                </c:pt>
                <c:pt idx="421">
                  <c:v>-3.53441334</c:v>
                </c:pt>
                <c:pt idx="422">
                  <c:v>-3.59996581</c:v>
                </c:pt>
                <c:pt idx="423">
                  <c:v>-3.59996676</c:v>
                </c:pt>
                <c:pt idx="424">
                  <c:v>-3.6218183000000002</c:v>
                </c:pt>
                <c:pt idx="425">
                  <c:v>-3.6682510399999999</c:v>
                </c:pt>
                <c:pt idx="426">
                  <c:v>-3.5617277600000001</c:v>
                </c:pt>
                <c:pt idx="427">
                  <c:v>-3.5289499800000002</c:v>
                </c:pt>
                <c:pt idx="428">
                  <c:v>-3.5016362700000001</c:v>
                </c:pt>
                <c:pt idx="429">
                  <c:v>-3.46612835</c:v>
                </c:pt>
                <c:pt idx="430">
                  <c:v>-3.5671892199999999</c:v>
                </c:pt>
                <c:pt idx="431">
                  <c:v>-3.5125620400000002</c:v>
                </c:pt>
                <c:pt idx="432">
                  <c:v>-3.6190855499999999</c:v>
                </c:pt>
                <c:pt idx="433">
                  <c:v>-3.59723449</c:v>
                </c:pt>
                <c:pt idx="434">
                  <c:v>-3.56992054</c:v>
                </c:pt>
                <c:pt idx="435">
                  <c:v>-3.6272799999999998</c:v>
                </c:pt>
                <c:pt idx="436">
                  <c:v>-3.6218171099999998</c:v>
                </c:pt>
                <c:pt idx="437">
                  <c:v>-3.5890405200000002</c:v>
                </c:pt>
                <c:pt idx="438">
                  <c:v>-3.5999665300000001</c:v>
                </c:pt>
                <c:pt idx="439">
                  <c:v>-3.6126594500000002</c:v>
                </c:pt>
                <c:pt idx="440">
                  <c:v>-3.55626416</c:v>
                </c:pt>
                <c:pt idx="441">
                  <c:v>-3.5480704300000001</c:v>
                </c:pt>
                <c:pt idx="442">
                  <c:v>-3.5535326</c:v>
                </c:pt>
                <c:pt idx="443">
                  <c:v>-3.55899549</c:v>
                </c:pt>
                <c:pt idx="444">
                  <c:v>-3.5644583700000001</c:v>
                </c:pt>
                <c:pt idx="445">
                  <c:v>-3.6108920599999998</c:v>
                </c:pt>
                <c:pt idx="446">
                  <c:v>-3.5398759800000001</c:v>
                </c:pt>
                <c:pt idx="447">
                  <c:v>-3.59450388</c:v>
                </c:pt>
                <c:pt idx="448">
                  <c:v>-3.5458214300000002</c:v>
                </c:pt>
                <c:pt idx="449">
                  <c:v>-3.50163555</c:v>
                </c:pt>
                <c:pt idx="450">
                  <c:v>-3.5262186500000001</c:v>
                </c:pt>
                <c:pt idx="451">
                  <c:v>-3.5625305200000001</c:v>
                </c:pt>
                <c:pt idx="452">
                  <c:v>-3.6136233799999999</c:v>
                </c:pt>
                <c:pt idx="453">
                  <c:v>-3.5781157000000001</c:v>
                </c:pt>
                <c:pt idx="454">
                  <c:v>-3.5234880400000002</c:v>
                </c:pt>
                <c:pt idx="455">
                  <c:v>-3.5234885199999999</c:v>
                </c:pt>
                <c:pt idx="456">
                  <c:v>-3.4552025799999999</c:v>
                </c:pt>
                <c:pt idx="457">
                  <c:v>-3.4579343800000002</c:v>
                </c:pt>
                <c:pt idx="458">
                  <c:v>-3.5125627499999998</c:v>
                </c:pt>
                <c:pt idx="459">
                  <c:v>-3.5043673499999999</c:v>
                </c:pt>
                <c:pt idx="460">
                  <c:v>-3.5480701899999998</c:v>
                </c:pt>
                <c:pt idx="461">
                  <c:v>-3.5480692399999998</c:v>
                </c:pt>
                <c:pt idx="462">
                  <c:v>-3.53987527</c:v>
                </c:pt>
                <c:pt idx="463">
                  <c:v>-3.4989054199999998</c:v>
                </c:pt>
                <c:pt idx="464">
                  <c:v>-3.4879796500000002</c:v>
                </c:pt>
                <c:pt idx="465">
                  <c:v>-3.4825170000000001</c:v>
                </c:pt>
                <c:pt idx="466">
                  <c:v>-3.4770543599999999</c:v>
                </c:pt>
                <c:pt idx="467">
                  <c:v>-3.5480701899999998</c:v>
                </c:pt>
                <c:pt idx="468">
                  <c:v>-3.5207560099999999</c:v>
                </c:pt>
                <c:pt idx="469">
                  <c:v>-3.5070996299999999</c:v>
                </c:pt>
                <c:pt idx="470">
                  <c:v>-3.4797861600000002</c:v>
                </c:pt>
                <c:pt idx="471">
                  <c:v>-3.45520234</c:v>
                </c:pt>
                <c:pt idx="472">
                  <c:v>-3.3350224499999999</c:v>
                </c:pt>
                <c:pt idx="473">
                  <c:v>-3.3432171300000002</c:v>
                </c:pt>
                <c:pt idx="474">
                  <c:v>-3.4251577900000001</c:v>
                </c:pt>
                <c:pt idx="475">
                  <c:v>-3.3814556599999999</c:v>
                </c:pt>
                <c:pt idx="476">
                  <c:v>-3.4743227999999999</c:v>
                </c:pt>
                <c:pt idx="477">
                  <c:v>-3.5344128600000002</c:v>
                </c:pt>
                <c:pt idx="478">
                  <c:v>-3.5316824900000001</c:v>
                </c:pt>
                <c:pt idx="479">
                  <c:v>-3.5043678300000001</c:v>
                </c:pt>
                <c:pt idx="480">
                  <c:v>-3.4929070499999999</c:v>
                </c:pt>
                <c:pt idx="481">
                  <c:v>-3.4606656999999998</c:v>
                </c:pt>
                <c:pt idx="482">
                  <c:v>-3.47898269</c:v>
                </c:pt>
                <c:pt idx="483">
                  <c:v>-3.4989051799999999</c:v>
                </c:pt>
                <c:pt idx="484">
                  <c:v>-3.5180254</c:v>
                </c:pt>
                <c:pt idx="485">
                  <c:v>-3.4879798900000001</c:v>
                </c:pt>
                <c:pt idx="486">
                  <c:v>-3.4333517599999999</c:v>
                </c:pt>
                <c:pt idx="487">
                  <c:v>-3.3596050700000002</c:v>
                </c:pt>
                <c:pt idx="488">
                  <c:v>-3.2940511699999999</c:v>
                </c:pt>
                <c:pt idx="489">
                  <c:v>-3.3703696700000001</c:v>
                </c:pt>
                <c:pt idx="490">
                  <c:v>-3.4415457200000001</c:v>
                </c:pt>
                <c:pt idx="491">
                  <c:v>-3.3091006300000001</c:v>
                </c:pt>
                <c:pt idx="492">
                  <c:v>-3.3213653600000002</c:v>
                </c:pt>
                <c:pt idx="493">
                  <c:v>-3.37872481</c:v>
                </c:pt>
                <c:pt idx="494">
                  <c:v>-3.2749319099999998</c:v>
                </c:pt>
                <c:pt idx="495">
                  <c:v>-3.3869175899999999</c:v>
                </c:pt>
                <c:pt idx="496">
                  <c:v>-3.35141015</c:v>
                </c:pt>
                <c:pt idx="497">
                  <c:v>-3.3954339</c:v>
                </c:pt>
                <c:pt idx="498">
                  <c:v>-3.3896501099999998</c:v>
                </c:pt>
                <c:pt idx="499">
                  <c:v>-3.3814559000000002</c:v>
                </c:pt>
                <c:pt idx="500">
                  <c:v>-3.3459477400000002</c:v>
                </c:pt>
                <c:pt idx="501">
                  <c:v>-3.36779904</c:v>
                </c:pt>
                <c:pt idx="502">
                  <c:v>-3.36779904</c:v>
                </c:pt>
                <c:pt idx="503">
                  <c:v>-3.3240966799999998</c:v>
                </c:pt>
                <c:pt idx="504">
                  <c:v>-3.33775377</c:v>
                </c:pt>
                <c:pt idx="505">
                  <c:v>-3.2722003499999999</c:v>
                </c:pt>
                <c:pt idx="506">
                  <c:v>-3.2776629900000001</c:v>
                </c:pt>
                <c:pt idx="507">
                  <c:v>-3.23396134</c:v>
                </c:pt>
                <c:pt idx="508">
                  <c:v>-3.2940511699999999</c:v>
                </c:pt>
                <c:pt idx="509">
                  <c:v>-3.2148413699999998</c:v>
                </c:pt>
                <c:pt idx="510">
                  <c:v>-3.2093782399999999</c:v>
                </c:pt>
                <c:pt idx="511">
                  <c:v>-3.1684079199999999</c:v>
                </c:pt>
                <c:pt idx="512">
                  <c:v>-3.2312293099999998</c:v>
                </c:pt>
                <c:pt idx="513">
                  <c:v>-3.2640061399999998</c:v>
                </c:pt>
                <c:pt idx="514">
                  <c:v>-3.22303557</c:v>
                </c:pt>
                <c:pt idx="515">
                  <c:v>-3.1684076800000001</c:v>
                </c:pt>
                <c:pt idx="516">
                  <c:v>-3.2339606299999999</c:v>
                </c:pt>
                <c:pt idx="517">
                  <c:v>-3.2558119300000001</c:v>
                </c:pt>
                <c:pt idx="518">
                  <c:v>-3.3951125100000001</c:v>
                </c:pt>
                <c:pt idx="519">
                  <c:v>-3.3186337899999998</c:v>
                </c:pt>
                <c:pt idx="520">
                  <c:v>-3.3240964399999999</c:v>
                </c:pt>
                <c:pt idx="521">
                  <c:v>-3.26673722</c:v>
                </c:pt>
                <c:pt idx="522">
                  <c:v>-3.2640063800000001</c:v>
                </c:pt>
                <c:pt idx="523">
                  <c:v>-3.22849751</c:v>
                </c:pt>
                <c:pt idx="524">
                  <c:v>-3.2667374599999999</c:v>
                </c:pt>
                <c:pt idx="525">
                  <c:v>-3.3077084999999999</c:v>
                </c:pt>
                <c:pt idx="526">
                  <c:v>-3.3404846199999998</c:v>
                </c:pt>
                <c:pt idx="527">
                  <c:v>-3.2967829700000002</c:v>
                </c:pt>
                <c:pt idx="528">
                  <c:v>-3.2967829700000002</c:v>
                </c:pt>
                <c:pt idx="529">
                  <c:v>-3.2967834499999999</c:v>
                </c:pt>
                <c:pt idx="530">
                  <c:v>-3.2694692600000002</c:v>
                </c:pt>
                <c:pt idx="531">
                  <c:v>-3.2257664199999998</c:v>
                </c:pt>
                <c:pt idx="532">
                  <c:v>-3.1492876999999999</c:v>
                </c:pt>
                <c:pt idx="533">
                  <c:v>-3.1847958599999999</c:v>
                </c:pt>
                <c:pt idx="534">
                  <c:v>-3.2203047300000001</c:v>
                </c:pt>
                <c:pt idx="535">
                  <c:v>-3.2448873499999999</c:v>
                </c:pt>
                <c:pt idx="536">
                  <c:v>-3.22030401</c:v>
                </c:pt>
                <c:pt idx="537">
                  <c:v>-3.14109397</c:v>
                </c:pt>
                <c:pt idx="538">
                  <c:v>-3.1929902999999999</c:v>
                </c:pt>
                <c:pt idx="539">
                  <c:v>-3.2093782399999999</c:v>
                </c:pt>
                <c:pt idx="540">
                  <c:v>-3.21757245</c:v>
                </c:pt>
                <c:pt idx="541">
                  <c:v>-3.2148411299999999</c:v>
                </c:pt>
                <c:pt idx="542">
                  <c:v>-3.1684076800000001</c:v>
                </c:pt>
                <c:pt idx="543">
                  <c:v>-3.1957211499999998</c:v>
                </c:pt>
                <c:pt idx="544">
                  <c:v>-3.1438250499999998</c:v>
                </c:pt>
                <c:pt idx="545">
                  <c:v>-3.1793327300000001</c:v>
                </c:pt>
                <c:pt idx="546">
                  <c:v>-3.2093782399999999</c:v>
                </c:pt>
                <c:pt idx="547">
                  <c:v>-3.1766016499999998</c:v>
                </c:pt>
                <c:pt idx="548">
                  <c:v>-3.2530810799999998</c:v>
                </c:pt>
                <c:pt idx="549">
                  <c:v>-3.2175729300000002</c:v>
                </c:pt>
                <c:pt idx="550">
                  <c:v>-3.2257666600000001</c:v>
                </c:pt>
                <c:pt idx="551">
                  <c:v>-3.1684076800000001</c:v>
                </c:pt>
                <c:pt idx="552">
                  <c:v>-3.25308061</c:v>
                </c:pt>
                <c:pt idx="553">
                  <c:v>-3.1684076800000001</c:v>
                </c:pt>
                <c:pt idx="554">
                  <c:v>-3.1766016499999998</c:v>
                </c:pt>
                <c:pt idx="555">
                  <c:v>-3.17113924</c:v>
                </c:pt>
                <c:pt idx="556">
                  <c:v>-3.1574823900000002</c:v>
                </c:pt>
                <c:pt idx="557">
                  <c:v>-3.1820645299999999</c:v>
                </c:pt>
                <c:pt idx="558">
                  <c:v>-3.0454962299999999</c:v>
                </c:pt>
                <c:pt idx="559">
                  <c:v>-3.0536889999999999</c:v>
                </c:pt>
                <c:pt idx="560">
                  <c:v>-3.0755403000000001</c:v>
                </c:pt>
                <c:pt idx="561">
                  <c:v>-3.1110484600000001</c:v>
                </c:pt>
                <c:pt idx="562">
                  <c:v>-3.0779504800000002</c:v>
                </c:pt>
                <c:pt idx="563">
                  <c:v>-3.1083161800000001</c:v>
                </c:pt>
                <c:pt idx="564">
                  <c:v>-3.0891976400000001</c:v>
                </c:pt>
                <c:pt idx="565">
                  <c:v>-3.0974452499999998</c:v>
                </c:pt>
                <c:pt idx="566">
                  <c:v>-3.1165113400000002</c:v>
                </c:pt>
                <c:pt idx="567">
                  <c:v>-3.0373010599999999</c:v>
                </c:pt>
                <c:pt idx="568">
                  <c:v>-3.04549527</c:v>
                </c:pt>
                <c:pt idx="569">
                  <c:v>-3.0482263600000001</c:v>
                </c:pt>
                <c:pt idx="570">
                  <c:v>-3.0591521300000002</c:v>
                </c:pt>
                <c:pt idx="571">
                  <c:v>-3.1083166599999998</c:v>
                </c:pt>
                <c:pt idx="572">
                  <c:v>-3.07280898</c:v>
                </c:pt>
                <c:pt idx="573">
                  <c:v>-3.13563108</c:v>
                </c:pt>
                <c:pt idx="574">
                  <c:v>-3.1383626499999999</c:v>
                </c:pt>
                <c:pt idx="575">
                  <c:v>-3.1192426700000002</c:v>
                </c:pt>
                <c:pt idx="576">
                  <c:v>-3.1274364000000001</c:v>
                </c:pt>
                <c:pt idx="577">
                  <c:v>-3.0646147699999999</c:v>
                </c:pt>
                <c:pt idx="578">
                  <c:v>-3.1475737100000001</c:v>
                </c:pt>
                <c:pt idx="579">
                  <c:v>-3.0946595700000001</c:v>
                </c:pt>
                <c:pt idx="580">
                  <c:v>-3.0810029499999998</c:v>
                </c:pt>
                <c:pt idx="581">
                  <c:v>-3.0306065100000001</c:v>
                </c:pt>
                <c:pt idx="582">
                  <c:v>-2.9826726899999998</c:v>
                </c:pt>
                <c:pt idx="583">
                  <c:v>-3.0099873499999998</c:v>
                </c:pt>
                <c:pt idx="584">
                  <c:v>-2.9881362899999999</c:v>
                </c:pt>
                <c:pt idx="585">
                  <c:v>-2.9417026000000002</c:v>
                </c:pt>
                <c:pt idx="586">
                  <c:v>-2.91712046</c:v>
                </c:pt>
                <c:pt idx="587">
                  <c:v>-2.9275634300000002</c:v>
                </c:pt>
                <c:pt idx="588">
                  <c:v>-2.92804551</c:v>
                </c:pt>
                <c:pt idx="589">
                  <c:v>-2.8433723400000002</c:v>
                </c:pt>
                <c:pt idx="590">
                  <c:v>-2.9061949299999998</c:v>
                </c:pt>
                <c:pt idx="591">
                  <c:v>-2.8269841699999998</c:v>
                </c:pt>
                <c:pt idx="592">
                  <c:v>-2.8898060299999999</c:v>
                </c:pt>
                <c:pt idx="593">
                  <c:v>-2.85236979</c:v>
                </c:pt>
                <c:pt idx="594">
                  <c:v>-2.8515663099999999</c:v>
                </c:pt>
                <c:pt idx="595">
                  <c:v>-2.8215219999999999</c:v>
                </c:pt>
                <c:pt idx="596">
                  <c:v>-2.88300395</c:v>
                </c:pt>
                <c:pt idx="597">
                  <c:v>-2.8324472900000002</c:v>
                </c:pt>
                <c:pt idx="598">
                  <c:v>-2.8297154899999999</c:v>
                </c:pt>
                <c:pt idx="599">
                  <c:v>-2.8324470499999999</c:v>
                </c:pt>
                <c:pt idx="600">
                  <c:v>-2.7805502400000002</c:v>
                </c:pt>
                <c:pt idx="601">
                  <c:v>-2.6931469400000001</c:v>
                </c:pt>
                <c:pt idx="602">
                  <c:v>-2.64671302</c:v>
                </c:pt>
                <c:pt idx="603">
                  <c:v>-2.6904149099999999</c:v>
                </c:pt>
                <c:pt idx="604">
                  <c:v>-2.7860133600000001</c:v>
                </c:pt>
                <c:pt idx="605">
                  <c:v>-2.7341177499999998</c:v>
                </c:pt>
                <c:pt idx="606">
                  <c:v>-2.7914769599999998</c:v>
                </c:pt>
                <c:pt idx="607">
                  <c:v>-2.83517814</c:v>
                </c:pt>
                <c:pt idx="608">
                  <c:v>-2.76603675</c:v>
                </c:pt>
                <c:pt idx="609">
                  <c:v>-2.7259228200000001</c:v>
                </c:pt>
                <c:pt idx="610">
                  <c:v>-2.6521759</c:v>
                </c:pt>
                <c:pt idx="611">
                  <c:v>-2.6139364199999999</c:v>
                </c:pt>
                <c:pt idx="612">
                  <c:v>-2.6603701100000001</c:v>
                </c:pt>
                <c:pt idx="613">
                  <c:v>-2.76143122</c:v>
                </c:pt>
                <c:pt idx="614">
                  <c:v>-2.7887444499999998</c:v>
                </c:pt>
                <c:pt idx="615">
                  <c:v>-2.7131233199999998</c:v>
                </c:pt>
                <c:pt idx="616">
                  <c:v>-2.7149977700000001</c:v>
                </c:pt>
                <c:pt idx="617">
                  <c:v>-2.6275930399999998</c:v>
                </c:pt>
                <c:pt idx="618">
                  <c:v>-2.6357877300000001</c:v>
                </c:pt>
                <c:pt idx="619">
                  <c:v>-2.6494448199999998</c:v>
                </c:pt>
                <c:pt idx="620">
                  <c:v>-2.7368490699999999</c:v>
                </c:pt>
                <c:pt idx="621">
                  <c:v>-2.7696251900000002</c:v>
                </c:pt>
                <c:pt idx="622">
                  <c:v>-2.7860136</c:v>
                </c:pt>
                <c:pt idx="623">
                  <c:v>-2.8051333399999998</c:v>
                </c:pt>
                <c:pt idx="624">
                  <c:v>-2.7614304999999999</c:v>
                </c:pt>
                <c:pt idx="625">
                  <c:v>-2.7450425599999999</c:v>
                </c:pt>
                <c:pt idx="626">
                  <c:v>-2.69314623</c:v>
                </c:pt>
                <c:pt idx="627">
                  <c:v>-2.6712951700000001</c:v>
                </c:pt>
                <c:pt idx="628">
                  <c:v>-2.7149972899999999</c:v>
                </c:pt>
                <c:pt idx="629">
                  <c:v>-2.7614304999999999</c:v>
                </c:pt>
                <c:pt idx="630">
                  <c:v>-2.70680356</c:v>
                </c:pt>
                <c:pt idx="631">
                  <c:v>-2.7477738899999999</c:v>
                </c:pt>
                <c:pt idx="632">
                  <c:v>-2.7887446900000001</c:v>
                </c:pt>
                <c:pt idx="633">
                  <c:v>-2.7778196300000002</c:v>
                </c:pt>
                <c:pt idx="634">
                  <c:v>-2.7914760099999998</c:v>
                </c:pt>
                <c:pt idx="635">
                  <c:v>-2.7313854700000002</c:v>
                </c:pt>
                <c:pt idx="636">
                  <c:v>-2.7805507199999999</c:v>
                </c:pt>
                <c:pt idx="637">
                  <c:v>-2.8242528400000002</c:v>
                </c:pt>
                <c:pt idx="638">
                  <c:v>-2.7586991799999998</c:v>
                </c:pt>
                <c:pt idx="639">
                  <c:v>-2.6849522600000002</c:v>
                </c:pt>
                <c:pt idx="640">
                  <c:v>-2.6303248400000001</c:v>
                </c:pt>
                <c:pt idx="641">
                  <c:v>-2.57023454</c:v>
                </c:pt>
                <c:pt idx="642">
                  <c:v>-2.6357877300000001</c:v>
                </c:pt>
                <c:pt idx="643">
                  <c:v>-2.6521761399999999</c:v>
                </c:pt>
                <c:pt idx="644">
                  <c:v>-2.6849522600000002</c:v>
                </c:pt>
                <c:pt idx="645">
                  <c:v>-2.6303248400000001</c:v>
                </c:pt>
                <c:pt idx="646">
                  <c:v>-2.6494448199999998</c:v>
                </c:pt>
                <c:pt idx="647">
                  <c:v>-2.6685643200000002</c:v>
                </c:pt>
                <c:pt idx="648">
                  <c:v>-2.5866227099999999</c:v>
                </c:pt>
                <c:pt idx="649">
                  <c:v>-2.6658330000000001</c:v>
                </c:pt>
                <c:pt idx="650">
                  <c:v>-2.5811600700000001</c:v>
                </c:pt>
                <c:pt idx="651">
                  <c:v>-2.62486219</c:v>
                </c:pt>
                <c:pt idx="652">
                  <c:v>-2.6494443400000001</c:v>
                </c:pt>
                <c:pt idx="653">
                  <c:v>-2.63032508</c:v>
                </c:pt>
                <c:pt idx="654">
                  <c:v>-2.71226645</c:v>
                </c:pt>
                <c:pt idx="655">
                  <c:v>-2.6385181000000002</c:v>
                </c:pt>
                <c:pt idx="656">
                  <c:v>-2.6030106499999999</c:v>
                </c:pt>
                <c:pt idx="657">
                  <c:v>-2.5866227099999999</c:v>
                </c:pt>
                <c:pt idx="658">
                  <c:v>-2.6357877300000001</c:v>
                </c:pt>
                <c:pt idx="659">
                  <c:v>-2.5893542799999998</c:v>
                </c:pt>
                <c:pt idx="660">
                  <c:v>-2.61666775</c:v>
                </c:pt>
                <c:pt idx="661">
                  <c:v>-2.58116031</c:v>
                </c:pt>
                <c:pt idx="662">
                  <c:v>-2.67402673</c:v>
                </c:pt>
                <c:pt idx="663">
                  <c:v>-2.66037035</c:v>
                </c:pt>
                <c:pt idx="664">
                  <c:v>-2.7259232999999998</c:v>
                </c:pt>
                <c:pt idx="665">
                  <c:v>-2.6931469400000001</c:v>
                </c:pt>
                <c:pt idx="666">
                  <c:v>-2.6494441000000002</c:v>
                </c:pt>
                <c:pt idx="667">
                  <c:v>-2.7013411500000002</c:v>
                </c:pt>
                <c:pt idx="668">
                  <c:v>-2.63578701</c:v>
                </c:pt>
                <c:pt idx="669">
                  <c:v>-2.5893542799999998</c:v>
                </c:pt>
                <c:pt idx="670">
                  <c:v>-2.5948166800000001</c:v>
                </c:pt>
                <c:pt idx="671">
                  <c:v>-2.5866227099999999</c:v>
                </c:pt>
                <c:pt idx="672">
                  <c:v>-2.5647718899999998</c:v>
                </c:pt>
                <c:pt idx="673">
                  <c:v>-2.57569742</c:v>
                </c:pt>
                <c:pt idx="674">
                  <c:v>-2.5675027400000001</c:v>
                </c:pt>
                <c:pt idx="675">
                  <c:v>-2.6057424500000002</c:v>
                </c:pt>
                <c:pt idx="676">
                  <c:v>-2.61393619</c:v>
                </c:pt>
                <c:pt idx="677">
                  <c:v>-2.5511148000000001</c:v>
                </c:pt>
                <c:pt idx="678">
                  <c:v>-2.5374577</c:v>
                </c:pt>
                <c:pt idx="679">
                  <c:v>-2.5538458799999999</c:v>
                </c:pt>
                <c:pt idx="680">
                  <c:v>-2.59337068</c:v>
                </c:pt>
                <c:pt idx="681">
                  <c:v>-2.6385190500000002</c:v>
                </c:pt>
                <c:pt idx="682">
                  <c:v>-2.59754825</c:v>
                </c:pt>
                <c:pt idx="683">
                  <c:v>-2.61393619</c:v>
                </c:pt>
                <c:pt idx="684">
                  <c:v>-2.5683064500000001</c:v>
                </c:pt>
                <c:pt idx="685">
                  <c:v>-2.58116031</c:v>
                </c:pt>
                <c:pt idx="686">
                  <c:v>-2.5347263799999999</c:v>
                </c:pt>
                <c:pt idx="687">
                  <c:v>-2.64671302</c:v>
                </c:pt>
                <c:pt idx="688">
                  <c:v>-2.6100804800000001</c:v>
                </c:pt>
                <c:pt idx="689">
                  <c:v>-2.5675024999999998</c:v>
                </c:pt>
                <c:pt idx="690">
                  <c:v>-2.54292059</c:v>
                </c:pt>
                <c:pt idx="691">
                  <c:v>-2.5538458799999999</c:v>
                </c:pt>
                <c:pt idx="692">
                  <c:v>-2.57296586</c:v>
                </c:pt>
                <c:pt idx="693">
                  <c:v>-2.57023454</c:v>
                </c:pt>
                <c:pt idx="694">
                  <c:v>-2.52380037</c:v>
                </c:pt>
                <c:pt idx="695">
                  <c:v>-2.5538458799999999</c:v>
                </c:pt>
                <c:pt idx="696">
                  <c:v>-2.5210695300000001</c:v>
                </c:pt>
                <c:pt idx="697">
                  <c:v>-2.5210695300000001</c:v>
                </c:pt>
                <c:pt idx="698">
                  <c:v>-2.5483832400000002</c:v>
                </c:pt>
                <c:pt idx="699">
                  <c:v>-2.50194955</c:v>
                </c:pt>
                <c:pt idx="700">
                  <c:v>-2.4527852499999998</c:v>
                </c:pt>
                <c:pt idx="701">
                  <c:v>-2.4500539300000002</c:v>
                </c:pt>
                <c:pt idx="702">
                  <c:v>-2.4500536899999998</c:v>
                </c:pt>
                <c:pt idx="703">
                  <c:v>-2.5101437600000001</c:v>
                </c:pt>
                <c:pt idx="704">
                  <c:v>-2.5046815900000001</c:v>
                </c:pt>
                <c:pt idx="705">
                  <c:v>-2.4855611299999998</c:v>
                </c:pt>
                <c:pt idx="706">
                  <c:v>-2.37084341</c:v>
                </c:pt>
                <c:pt idx="707">
                  <c:v>-2.42000818</c:v>
                </c:pt>
                <c:pt idx="708">
                  <c:v>-2.5156063999999998</c:v>
                </c:pt>
                <c:pt idx="709">
                  <c:v>-2.4964871400000002</c:v>
                </c:pt>
                <c:pt idx="710">
                  <c:v>-2.4391284</c:v>
                </c:pt>
                <c:pt idx="711">
                  <c:v>-2.42273951</c:v>
                </c:pt>
                <c:pt idx="712">
                  <c:v>-2.4282031100000001</c:v>
                </c:pt>
                <c:pt idx="713">
                  <c:v>-2.4691729499999999</c:v>
                </c:pt>
                <c:pt idx="714">
                  <c:v>-2.45005322</c:v>
                </c:pt>
                <c:pt idx="715">
                  <c:v>-2.4391281600000001</c:v>
                </c:pt>
                <c:pt idx="716">
                  <c:v>-2.3954253200000002</c:v>
                </c:pt>
                <c:pt idx="717">
                  <c:v>-2.3653807599999999</c:v>
                </c:pt>
                <c:pt idx="718">
                  <c:v>-2.3599181200000001</c:v>
                </c:pt>
                <c:pt idx="719">
                  <c:v>-2.42273951</c:v>
                </c:pt>
                <c:pt idx="720">
                  <c:v>-2.4282028699999998</c:v>
                </c:pt>
                <c:pt idx="721">
                  <c:v>-2.4172768599999999</c:v>
                </c:pt>
                <c:pt idx="722">
                  <c:v>-2.3653807599999999</c:v>
                </c:pt>
                <c:pt idx="723">
                  <c:v>-2.3189473199999999</c:v>
                </c:pt>
                <c:pt idx="724">
                  <c:v>-2.3517241499999999</c:v>
                </c:pt>
                <c:pt idx="725">
                  <c:v>-2.3037369299999999</c:v>
                </c:pt>
                <c:pt idx="726">
                  <c:v>-2.3435292200000002</c:v>
                </c:pt>
                <c:pt idx="727">
                  <c:v>-2.28617048</c:v>
                </c:pt>
                <c:pt idx="728">
                  <c:v>-2.3407976599999998</c:v>
                </c:pt>
                <c:pt idx="729">
                  <c:v>-2.3571867900000001</c:v>
                </c:pt>
                <c:pt idx="730">
                  <c:v>-2.3899629099999999</c:v>
                </c:pt>
                <c:pt idx="731">
                  <c:v>-2.4090817000000002</c:v>
                </c:pt>
                <c:pt idx="732">
                  <c:v>-2.4036200000000001</c:v>
                </c:pt>
                <c:pt idx="733">
                  <c:v>-2.3326039299999999</c:v>
                </c:pt>
                <c:pt idx="734">
                  <c:v>-2.3626494400000002</c:v>
                </c:pt>
                <c:pt idx="735">
                  <c:v>-2.3435294600000001</c:v>
                </c:pt>
                <c:pt idx="736">
                  <c:v>-2.28890181</c:v>
                </c:pt>
                <c:pt idx="737">
                  <c:v>-2.2506628000000002</c:v>
                </c:pt>
                <c:pt idx="738">
                  <c:v>-2.2670502699999999</c:v>
                </c:pt>
                <c:pt idx="739">
                  <c:v>-2.31894708</c:v>
                </c:pt>
                <c:pt idx="740">
                  <c:v>-2.2943651699999998</c:v>
                </c:pt>
                <c:pt idx="741">
                  <c:v>-2.2752447099999999</c:v>
                </c:pt>
                <c:pt idx="742">
                  <c:v>-2.2206170599999999</c:v>
                </c:pt>
                <c:pt idx="743">
                  <c:v>-2.26705098</c:v>
                </c:pt>
                <c:pt idx="744">
                  <c:v>-2.3435296999999999</c:v>
                </c:pt>
                <c:pt idx="745">
                  <c:v>-2.27797604</c:v>
                </c:pt>
                <c:pt idx="746">
                  <c:v>-2.2643191800000002</c:v>
                </c:pt>
                <c:pt idx="747">
                  <c:v>-2.16052723</c:v>
                </c:pt>
                <c:pt idx="748">
                  <c:v>-2.2588565300000001</c:v>
                </c:pt>
                <c:pt idx="749">
                  <c:v>-2.2970960100000002</c:v>
                </c:pt>
                <c:pt idx="750">
                  <c:v>-2.2970957799999998</c:v>
                </c:pt>
                <c:pt idx="751">
                  <c:v>-2.2479309999999999</c:v>
                </c:pt>
                <c:pt idx="752">
                  <c:v>-2.12228751</c:v>
                </c:pt>
                <c:pt idx="753">
                  <c:v>-2.0785851499999999</c:v>
                </c:pt>
                <c:pt idx="754">
                  <c:v>-2.1823778200000001</c:v>
                </c:pt>
                <c:pt idx="755">
                  <c:v>-2.2342743899999999</c:v>
                </c:pt>
                <c:pt idx="756">
                  <c:v>-2.2178857299999999</c:v>
                </c:pt>
                <c:pt idx="757">
                  <c:v>-2.2397368000000002</c:v>
                </c:pt>
                <c:pt idx="758">
                  <c:v>-2.14413857</c:v>
                </c:pt>
                <c:pt idx="759">
                  <c:v>-2.1277504</c:v>
                </c:pt>
                <c:pt idx="760">
                  <c:v>-2.25339365</c:v>
                </c:pt>
                <c:pt idx="761">
                  <c:v>-2.24793077</c:v>
                </c:pt>
                <c:pt idx="762">
                  <c:v>-2.2042288800000001</c:v>
                </c:pt>
                <c:pt idx="763">
                  <c:v>-2.09770513</c:v>
                </c:pt>
                <c:pt idx="764">
                  <c:v>-2.14413834</c:v>
                </c:pt>
                <c:pt idx="765">
                  <c:v>-2.1115756000000001</c:v>
                </c:pt>
                <c:pt idx="766">
                  <c:v>-2.1359441299999999</c:v>
                </c:pt>
                <c:pt idx="767">
                  <c:v>-2.1851091399999998</c:v>
                </c:pt>
                <c:pt idx="768">
                  <c:v>-2.18119979</c:v>
                </c:pt>
                <c:pt idx="769">
                  <c:v>-2.1905722600000002</c:v>
                </c:pt>
                <c:pt idx="770">
                  <c:v>-2.1086306600000002</c:v>
                </c:pt>
                <c:pt idx="771">
                  <c:v>-2.1195559500000001</c:v>
                </c:pt>
                <c:pt idx="772">
                  <c:v>-2.1533501099999999</c:v>
                </c:pt>
                <c:pt idx="773">
                  <c:v>-2.0703909399999998</c:v>
                </c:pt>
                <c:pt idx="774">
                  <c:v>-2.0594654100000001</c:v>
                </c:pt>
                <c:pt idx="775">
                  <c:v>-2.1605267499999998</c:v>
                </c:pt>
                <c:pt idx="776">
                  <c:v>-2.1505646700000001</c:v>
                </c:pt>
                <c:pt idx="777">
                  <c:v>-2.1577951899999999</c:v>
                </c:pt>
                <c:pt idx="778">
                  <c:v>-1.99937499</c:v>
                </c:pt>
                <c:pt idx="779">
                  <c:v>-2.0184946099999999</c:v>
                </c:pt>
                <c:pt idx="780">
                  <c:v>-2.0676598500000001</c:v>
                </c:pt>
                <c:pt idx="781">
                  <c:v>-2.1468703699999998</c:v>
                </c:pt>
                <c:pt idx="782">
                  <c:v>-2.0703911800000001</c:v>
                </c:pt>
                <c:pt idx="783">
                  <c:v>-1.96113575</c:v>
                </c:pt>
                <c:pt idx="784">
                  <c:v>-1.9174335</c:v>
                </c:pt>
                <c:pt idx="785">
                  <c:v>-2.0321517</c:v>
                </c:pt>
                <c:pt idx="786">
                  <c:v>-2.0266890499999999</c:v>
                </c:pt>
                <c:pt idx="787">
                  <c:v>-2.0266890499999999</c:v>
                </c:pt>
                <c:pt idx="788">
                  <c:v>-2.0075693100000001</c:v>
                </c:pt>
                <c:pt idx="789">
                  <c:v>-2.0130324399999999</c:v>
                </c:pt>
                <c:pt idx="790">
                  <c:v>-1.9693298299999999</c:v>
                </c:pt>
                <c:pt idx="791">
                  <c:v>-1.9147023000000001</c:v>
                </c:pt>
                <c:pt idx="792">
                  <c:v>-1.9802557199999999</c:v>
                </c:pt>
                <c:pt idx="793">
                  <c:v>-2.0184950800000001</c:v>
                </c:pt>
                <c:pt idx="794">
                  <c:v>-2.0676596200000001</c:v>
                </c:pt>
                <c:pt idx="795">
                  <c:v>-1.9966436599999999</c:v>
                </c:pt>
                <c:pt idx="796">
                  <c:v>-1.9747927199999999</c:v>
                </c:pt>
                <c:pt idx="797">
                  <c:v>-2.0430777099999999</c:v>
                </c:pt>
                <c:pt idx="798">
                  <c:v>-1.93382192</c:v>
                </c:pt>
                <c:pt idx="799">
                  <c:v>-1.8737314899999999</c:v>
                </c:pt>
                <c:pt idx="800">
                  <c:v>-1.86007452</c:v>
                </c:pt>
                <c:pt idx="801">
                  <c:v>-1.87919426</c:v>
                </c:pt>
                <c:pt idx="802">
                  <c:v>-1.78359592</c:v>
                </c:pt>
                <c:pt idx="803">
                  <c:v>-1.8245666</c:v>
                </c:pt>
                <c:pt idx="804">
                  <c:v>-1.8928511100000001</c:v>
                </c:pt>
                <c:pt idx="805">
                  <c:v>-1.83276057</c:v>
                </c:pt>
                <c:pt idx="806">
                  <c:v>-1.9338220399999999</c:v>
                </c:pt>
                <c:pt idx="807">
                  <c:v>-1.9611359799999999</c:v>
                </c:pt>
                <c:pt idx="808">
                  <c:v>-1.9966436599999999</c:v>
                </c:pt>
                <c:pt idx="809">
                  <c:v>-1.9228965</c:v>
                </c:pt>
                <c:pt idx="810">
                  <c:v>-1.9584043</c:v>
                </c:pt>
                <c:pt idx="811">
                  <c:v>-1.9857183700000001</c:v>
                </c:pt>
                <c:pt idx="812">
                  <c:v>-1.9065083300000001</c:v>
                </c:pt>
                <c:pt idx="813">
                  <c:v>-1.9037762899999999</c:v>
                </c:pt>
                <c:pt idx="814">
                  <c:v>-1.8218352799999999</c:v>
                </c:pt>
                <c:pt idx="815">
                  <c:v>-1.85188091</c:v>
                </c:pt>
                <c:pt idx="816">
                  <c:v>-1.8382241699999999</c:v>
                </c:pt>
                <c:pt idx="817">
                  <c:v>-1.8710004099999999</c:v>
                </c:pt>
                <c:pt idx="818">
                  <c:v>-1.82729805</c:v>
                </c:pt>
                <c:pt idx="819">
                  <c:v>-1.8955823199999999</c:v>
                </c:pt>
                <c:pt idx="820">
                  <c:v>-1.86007488</c:v>
                </c:pt>
                <c:pt idx="821">
                  <c:v>-1.80544722</c:v>
                </c:pt>
                <c:pt idx="822">
                  <c:v>-1.8191039600000001</c:v>
                </c:pt>
                <c:pt idx="823">
                  <c:v>-1.77267051</c:v>
                </c:pt>
                <c:pt idx="824">
                  <c:v>-1.7153116500000001</c:v>
                </c:pt>
                <c:pt idx="825">
                  <c:v>-1.76174521</c:v>
                </c:pt>
                <c:pt idx="826">
                  <c:v>-1.8136410700000001</c:v>
                </c:pt>
                <c:pt idx="827">
                  <c:v>-1.8272978099999999</c:v>
                </c:pt>
                <c:pt idx="828">
                  <c:v>-1.8272978099999999</c:v>
                </c:pt>
                <c:pt idx="829">
                  <c:v>-1.86826837</c:v>
                </c:pt>
                <c:pt idx="830">
                  <c:v>-1.7398940300000001</c:v>
                </c:pt>
                <c:pt idx="831">
                  <c:v>-1.7535507699999999</c:v>
                </c:pt>
                <c:pt idx="832">
                  <c:v>-1.7917901300000001</c:v>
                </c:pt>
                <c:pt idx="833">
                  <c:v>-1.7617448600000001</c:v>
                </c:pt>
                <c:pt idx="834">
                  <c:v>-1.75628221</c:v>
                </c:pt>
                <c:pt idx="835">
                  <c:v>-1.74808824</c:v>
                </c:pt>
                <c:pt idx="836">
                  <c:v>-1.73169982</c:v>
                </c:pt>
                <c:pt idx="837">
                  <c:v>-1.69619203</c:v>
                </c:pt>
                <c:pt idx="838">
                  <c:v>-1.57874286</c:v>
                </c:pt>
                <c:pt idx="839">
                  <c:v>-1.6306387200000001</c:v>
                </c:pt>
                <c:pt idx="840">
                  <c:v>-1.6033250100000001</c:v>
                </c:pt>
                <c:pt idx="841">
                  <c:v>-1.6687707899999999</c:v>
                </c:pt>
                <c:pt idx="842">
                  <c:v>-1.70165503</c:v>
                </c:pt>
                <c:pt idx="843">
                  <c:v>-1.76174545</c:v>
                </c:pt>
                <c:pt idx="844">
                  <c:v>-1.6989235899999999</c:v>
                </c:pt>
                <c:pt idx="845">
                  <c:v>-1.6743414400000001</c:v>
                </c:pt>
                <c:pt idx="846">
                  <c:v>-1.69619191</c:v>
                </c:pt>
                <c:pt idx="847">
                  <c:v>-1.6606844700000001</c:v>
                </c:pt>
                <c:pt idx="848">
                  <c:v>-1.6033253700000001</c:v>
                </c:pt>
                <c:pt idx="849">
                  <c:v>-1.60193276</c:v>
                </c:pt>
                <c:pt idx="850">
                  <c:v>-1.6743404900000001</c:v>
                </c:pt>
                <c:pt idx="851">
                  <c:v>-1.7098486399999999</c:v>
                </c:pt>
                <c:pt idx="852">
                  <c:v>-1.6798037299999999</c:v>
                </c:pt>
                <c:pt idx="853">
                  <c:v>-1.67980409</c:v>
                </c:pt>
                <c:pt idx="854">
                  <c:v>-1.6907293800000001</c:v>
                </c:pt>
                <c:pt idx="855">
                  <c:v>-1.6361020799999999</c:v>
                </c:pt>
                <c:pt idx="856">
                  <c:v>-1.5685137499999999</c:v>
                </c:pt>
                <c:pt idx="857">
                  <c:v>-1.60332561</c:v>
                </c:pt>
                <c:pt idx="858">
                  <c:v>-1.64429581</c:v>
                </c:pt>
                <c:pt idx="859">
                  <c:v>-1.6214267</c:v>
                </c:pt>
                <c:pt idx="860">
                  <c:v>-1.57874322</c:v>
                </c:pt>
                <c:pt idx="861">
                  <c:v>-1.64156473</c:v>
                </c:pt>
                <c:pt idx="862">
                  <c:v>-1.6381371</c:v>
                </c:pt>
                <c:pt idx="863">
                  <c:v>-1.61151958</c:v>
                </c:pt>
                <c:pt idx="864">
                  <c:v>-1.5760118999999999</c:v>
                </c:pt>
                <c:pt idx="865">
                  <c:v>-1.5814741800000001</c:v>
                </c:pt>
                <c:pt idx="866">
                  <c:v>-1.60605669</c:v>
                </c:pt>
                <c:pt idx="867">
                  <c:v>-1.52957845</c:v>
                </c:pt>
                <c:pt idx="868">
                  <c:v>-1.54050434</c:v>
                </c:pt>
                <c:pt idx="869">
                  <c:v>-1.5596231199999999</c:v>
                </c:pt>
                <c:pt idx="870">
                  <c:v>-1.52411568</c:v>
                </c:pt>
                <c:pt idx="871">
                  <c:v>-1.5490192199999999</c:v>
                </c:pt>
                <c:pt idx="872">
                  <c:v>-1.4503687599999999</c:v>
                </c:pt>
                <c:pt idx="873">
                  <c:v>-1.4968020900000001</c:v>
                </c:pt>
                <c:pt idx="874">
                  <c:v>-1.450369</c:v>
                </c:pt>
                <c:pt idx="875">
                  <c:v>-1.5072456599999999</c:v>
                </c:pt>
                <c:pt idx="876">
                  <c:v>-1.4230555300000001</c:v>
                </c:pt>
                <c:pt idx="877">
                  <c:v>-1.4877512500000001</c:v>
                </c:pt>
                <c:pt idx="878">
                  <c:v>-1.5022646200000001</c:v>
                </c:pt>
                <c:pt idx="879">
                  <c:v>-1.5350948600000001</c:v>
                </c:pt>
                <c:pt idx="880">
                  <c:v>-1.5568916800000001</c:v>
                </c:pt>
                <c:pt idx="881">
                  <c:v>-1.4503683999999999</c:v>
                </c:pt>
                <c:pt idx="882">
                  <c:v>-1.52957845</c:v>
                </c:pt>
                <c:pt idx="883">
                  <c:v>-1.50226474</c:v>
                </c:pt>
                <c:pt idx="884">
                  <c:v>-1.5268470000000001</c:v>
                </c:pt>
                <c:pt idx="885">
                  <c:v>-1.4394429900000001</c:v>
                </c:pt>
                <c:pt idx="886">
                  <c:v>-1.44217503</c:v>
                </c:pt>
                <c:pt idx="887">
                  <c:v>-1.3547714900000001</c:v>
                </c:pt>
                <c:pt idx="888">
                  <c:v>-1.3383829599999999</c:v>
                </c:pt>
                <c:pt idx="889">
                  <c:v>-1.3247259899999999</c:v>
                </c:pt>
                <c:pt idx="890">
                  <c:v>-1.3793532799999999</c:v>
                </c:pt>
                <c:pt idx="891">
                  <c:v>-1.34384561</c:v>
                </c:pt>
                <c:pt idx="892">
                  <c:v>-1.35477066</c:v>
                </c:pt>
                <c:pt idx="893">
                  <c:v>-1.40393531</c:v>
                </c:pt>
                <c:pt idx="894">
                  <c:v>-1.4793963400000001</c:v>
                </c:pt>
                <c:pt idx="895">
                  <c:v>-1.4558316499999999</c:v>
                </c:pt>
                <c:pt idx="896">
                  <c:v>-1.30287492</c:v>
                </c:pt>
                <c:pt idx="897">
                  <c:v>-1.2810238599999999</c:v>
                </c:pt>
                <c:pt idx="898">
                  <c:v>-1.4121291600000001</c:v>
                </c:pt>
                <c:pt idx="899">
                  <c:v>-1.44876158</c:v>
                </c:pt>
                <c:pt idx="900">
                  <c:v>-1.42578626</c:v>
                </c:pt>
                <c:pt idx="901">
                  <c:v>-1.39027894</c:v>
                </c:pt>
                <c:pt idx="902">
                  <c:v>-1.3547708999999999</c:v>
                </c:pt>
                <c:pt idx="903">
                  <c:v>-1.28921807</c:v>
                </c:pt>
                <c:pt idx="904">
                  <c:v>-1.3138003300000001</c:v>
                </c:pt>
                <c:pt idx="905">
                  <c:v>-1.34657669</c:v>
                </c:pt>
                <c:pt idx="906">
                  <c:v>-1.3984726700000001</c:v>
                </c:pt>
                <c:pt idx="907">
                  <c:v>-1.3957412199999999</c:v>
                </c:pt>
                <c:pt idx="908">
                  <c:v>-1.36296511</c:v>
                </c:pt>
                <c:pt idx="909">
                  <c:v>-1.3957415799999999</c:v>
                </c:pt>
                <c:pt idx="910">
                  <c:v>-1.3274575500000001</c:v>
                </c:pt>
                <c:pt idx="911">
                  <c:v>-1.2837550600000001</c:v>
                </c:pt>
                <c:pt idx="912">
                  <c:v>-1.17450035</c:v>
                </c:pt>
                <c:pt idx="913">
                  <c:v>-1.2946809500000001</c:v>
                </c:pt>
                <c:pt idx="914">
                  <c:v>-1.3848162900000001</c:v>
                </c:pt>
                <c:pt idx="915">
                  <c:v>-1.3329201900000001</c:v>
                </c:pt>
                <c:pt idx="916">
                  <c:v>-1.3110687700000001</c:v>
                </c:pt>
                <c:pt idx="917">
                  <c:v>-1.15538001</c:v>
                </c:pt>
                <c:pt idx="918">
                  <c:v>-1.1881552900000001</c:v>
                </c:pt>
                <c:pt idx="919">
                  <c:v>-1.78906012</c:v>
                </c:pt>
                <c:pt idx="920">
                  <c:v>-1.4285174599999999</c:v>
                </c:pt>
                <c:pt idx="921">
                  <c:v>-1.61698282</c:v>
                </c:pt>
                <c:pt idx="922">
                  <c:v>-1.39847243</c:v>
                </c:pt>
                <c:pt idx="923">
                  <c:v>-1.14991617</c:v>
                </c:pt>
                <c:pt idx="924">
                  <c:v>-0.90682339999999995</c:v>
                </c:pt>
                <c:pt idx="925">
                  <c:v>-1.36842752</c:v>
                </c:pt>
                <c:pt idx="926">
                  <c:v>-0.95871978999999996</c:v>
                </c:pt>
                <c:pt idx="927">
                  <c:v>-1.1963505699999999</c:v>
                </c:pt>
                <c:pt idx="928">
                  <c:v>-0.98603410000000002</c:v>
                </c:pt>
                <c:pt idx="929">
                  <c:v>-1.13626015</c:v>
                </c:pt>
                <c:pt idx="930">
                  <c:v>-1.2564409999999999</c:v>
                </c:pt>
                <c:pt idx="931">
                  <c:v>-1.05704927</c:v>
                </c:pt>
                <c:pt idx="932">
                  <c:v>-1.01061606</c:v>
                </c:pt>
                <c:pt idx="933">
                  <c:v>-1.07343805</c:v>
                </c:pt>
                <c:pt idx="934">
                  <c:v>-1.08709502</c:v>
                </c:pt>
                <c:pt idx="935">
                  <c:v>-1.1198716200000001</c:v>
                </c:pt>
                <c:pt idx="936">
                  <c:v>-1.3028743300000001</c:v>
                </c:pt>
                <c:pt idx="937">
                  <c:v>-1.1226025799999999</c:v>
                </c:pt>
                <c:pt idx="938">
                  <c:v>-0.72928338999999998</c:v>
                </c:pt>
                <c:pt idx="939">
                  <c:v>-0.81668859999999999</c:v>
                </c:pt>
                <c:pt idx="940">
                  <c:v>-1.12806535</c:v>
                </c:pt>
                <c:pt idx="941">
                  <c:v>-1.4640252600000001</c:v>
                </c:pt>
                <c:pt idx="942">
                  <c:v>-1.2537096700000001</c:v>
                </c:pt>
                <c:pt idx="943">
                  <c:v>-1.1799613200000001</c:v>
                </c:pt>
                <c:pt idx="944">
                  <c:v>-1.0215413600000001</c:v>
                </c:pt>
                <c:pt idx="945">
                  <c:v>-1.36842704</c:v>
                </c:pt>
                <c:pt idx="946">
                  <c:v>-0.76206070000000004</c:v>
                </c:pt>
                <c:pt idx="947">
                  <c:v>-1.1198714999999999</c:v>
                </c:pt>
                <c:pt idx="948">
                  <c:v>-1.1226027000000001</c:v>
                </c:pt>
                <c:pt idx="949">
                  <c:v>-1.0433930199999999</c:v>
                </c:pt>
                <c:pt idx="950">
                  <c:v>-0.94233160999999999</c:v>
                </c:pt>
                <c:pt idx="951">
                  <c:v>-0.85492802000000001</c:v>
                </c:pt>
                <c:pt idx="952">
                  <c:v>-0.71562742999999995</c:v>
                </c:pt>
                <c:pt idx="953">
                  <c:v>-1.0324682000000001</c:v>
                </c:pt>
                <c:pt idx="954">
                  <c:v>-0.87951051999999996</c:v>
                </c:pt>
                <c:pt idx="955">
                  <c:v>-0.89863002000000003</c:v>
                </c:pt>
                <c:pt idx="956">
                  <c:v>-1.1581105</c:v>
                </c:pt>
                <c:pt idx="957">
                  <c:v>-1.05431831</c:v>
                </c:pt>
                <c:pt idx="958">
                  <c:v>-1.0215426700000001</c:v>
                </c:pt>
                <c:pt idx="959">
                  <c:v>-0.95872115999999996</c:v>
                </c:pt>
                <c:pt idx="960">
                  <c:v>-0.95598959999999999</c:v>
                </c:pt>
                <c:pt idx="961">
                  <c:v>-0.84946560999999998</c:v>
                </c:pt>
                <c:pt idx="962">
                  <c:v>-0.93413866000000001</c:v>
                </c:pt>
                <c:pt idx="963">
                  <c:v>-0.9532581</c:v>
                </c:pt>
                <c:pt idx="964">
                  <c:v>-0.88497353000000001</c:v>
                </c:pt>
                <c:pt idx="965">
                  <c:v>-1.01608002</c:v>
                </c:pt>
                <c:pt idx="966">
                  <c:v>-0.95052683000000004</c:v>
                </c:pt>
                <c:pt idx="967">
                  <c:v>-0.91228746999999999</c:v>
                </c:pt>
                <c:pt idx="968">
                  <c:v>-0.88770490999999996</c:v>
                </c:pt>
                <c:pt idx="969">
                  <c:v>-0.92594427000000001</c:v>
                </c:pt>
                <c:pt idx="970">
                  <c:v>-0.91126996000000005</c:v>
                </c:pt>
                <c:pt idx="971">
                  <c:v>-0.86312257999999997</c:v>
                </c:pt>
                <c:pt idx="972">
                  <c:v>-0.81658178999999997</c:v>
                </c:pt>
                <c:pt idx="973">
                  <c:v>-0.84400284000000003</c:v>
                </c:pt>
                <c:pt idx="974">
                  <c:v>-0.94506389000000002</c:v>
                </c:pt>
                <c:pt idx="975">
                  <c:v>-0.92867601</c:v>
                </c:pt>
                <c:pt idx="976">
                  <c:v>-0.90955609000000004</c:v>
                </c:pt>
                <c:pt idx="977">
                  <c:v>-0.89589894000000003</c:v>
                </c:pt>
                <c:pt idx="978">
                  <c:v>-0.84127145999999997</c:v>
                </c:pt>
                <c:pt idx="979">
                  <c:v>-0.75386715000000004</c:v>
                </c:pt>
                <c:pt idx="980">
                  <c:v>-0.8467344</c:v>
                </c:pt>
                <c:pt idx="981">
                  <c:v>-0.88224214000000001</c:v>
                </c:pt>
                <c:pt idx="982">
                  <c:v>-0.93140696999999995</c:v>
                </c:pt>
                <c:pt idx="983">
                  <c:v>-0.86312239999999996</c:v>
                </c:pt>
                <c:pt idx="984">
                  <c:v>-0.81942028</c:v>
                </c:pt>
                <c:pt idx="985">
                  <c:v>-0.70197092999999999</c:v>
                </c:pt>
                <c:pt idx="986">
                  <c:v>-0.83853995999999997</c:v>
                </c:pt>
                <c:pt idx="987">
                  <c:v>-0.89589905999999997</c:v>
                </c:pt>
                <c:pt idx="988">
                  <c:v>-0.85765963999999995</c:v>
                </c:pt>
                <c:pt idx="989">
                  <c:v>-0.79483800999999998</c:v>
                </c:pt>
                <c:pt idx="990">
                  <c:v>-0.70470231999999999</c:v>
                </c:pt>
                <c:pt idx="991">
                  <c:v>-0.76206123999999997</c:v>
                </c:pt>
                <c:pt idx="992">
                  <c:v>-0.78664374000000004</c:v>
                </c:pt>
                <c:pt idx="993">
                  <c:v>-0.82761454999999995</c:v>
                </c:pt>
                <c:pt idx="994">
                  <c:v>-0.80303203999999995</c:v>
                </c:pt>
                <c:pt idx="995">
                  <c:v>-0.81942040000000005</c:v>
                </c:pt>
                <c:pt idx="996">
                  <c:v>-0.64188033</c:v>
                </c:pt>
                <c:pt idx="997">
                  <c:v>-0.59544682999999998</c:v>
                </c:pt>
                <c:pt idx="998">
                  <c:v>-0.62549215999999996</c:v>
                </c:pt>
                <c:pt idx="999">
                  <c:v>-0.66919415999999998</c:v>
                </c:pt>
                <c:pt idx="1000">
                  <c:v>-0.74021024000000002</c:v>
                </c:pt>
                <c:pt idx="1001">
                  <c:v>-0.68011975000000002</c:v>
                </c:pt>
                <c:pt idx="1002">
                  <c:v>-0.72655325999999998</c:v>
                </c:pt>
                <c:pt idx="1003">
                  <c:v>-0.69682955999999996</c:v>
                </c:pt>
                <c:pt idx="1004">
                  <c:v>-0.63368630000000004</c:v>
                </c:pt>
                <c:pt idx="1005">
                  <c:v>-0.62002939000000001</c:v>
                </c:pt>
                <c:pt idx="1006">
                  <c:v>-0.56540161</c:v>
                </c:pt>
                <c:pt idx="1007">
                  <c:v>-0.60492641000000003</c:v>
                </c:pt>
                <c:pt idx="1008">
                  <c:v>-0.55720758000000004</c:v>
                </c:pt>
                <c:pt idx="1009">
                  <c:v>-0.43975787999999999</c:v>
                </c:pt>
                <c:pt idx="1010">
                  <c:v>-0.49909866000000003</c:v>
                </c:pt>
                <c:pt idx="1011">
                  <c:v>-0.50257974999999999</c:v>
                </c:pt>
                <c:pt idx="1012">
                  <c:v>-0.49711692000000002</c:v>
                </c:pt>
                <c:pt idx="1013">
                  <c:v>-0.49711709999999998</c:v>
                </c:pt>
                <c:pt idx="1014">
                  <c:v>-0.53808789999999995</c:v>
                </c:pt>
                <c:pt idx="1015">
                  <c:v>-0.57632709000000004</c:v>
                </c:pt>
                <c:pt idx="1016">
                  <c:v>-0.52989375999999999</c:v>
                </c:pt>
                <c:pt idx="1017">
                  <c:v>-0.56267034999999999</c:v>
                </c:pt>
                <c:pt idx="1018">
                  <c:v>-0.5107739</c:v>
                </c:pt>
                <c:pt idx="1019">
                  <c:v>-0.55447601999999996</c:v>
                </c:pt>
                <c:pt idx="1020">
                  <c:v>-0.52989364000000005</c:v>
                </c:pt>
                <c:pt idx="1021">
                  <c:v>-0.53808778999999995</c:v>
                </c:pt>
                <c:pt idx="1022">
                  <c:v>-0.53535639999999995</c:v>
                </c:pt>
                <c:pt idx="1023">
                  <c:v>-0.49984843000000001</c:v>
                </c:pt>
                <c:pt idx="1024">
                  <c:v>-0.59271549999999995</c:v>
                </c:pt>
                <c:pt idx="1025">
                  <c:v>-0.60090964999999996</c:v>
                </c:pt>
                <c:pt idx="1026">
                  <c:v>-0.51896799000000005</c:v>
                </c:pt>
                <c:pt idx="1027">
                  <c:v>-0.44795200000000002</c:v>
                </c:pt>
                <c:pt idx="1028">
                  <c:v>-0.45614623999999998</c:v>
                </c:pt>
                <c:pt idx="1029">
                  <c:v>-0.42063825999999999</c:v>
                </c:pt>
                <c:pt idx="1030">
                  <c:v>-0.48346016000000003</c:v>
                </c:pt>
                <c:pt idx="1031">
                  <c:v>-0.45341485999999998</c:v>
                </c:pt>
                <c:pt idx="1032">
                  <c:v>-0.47526594999999999</c:v>
                </c:pt>
                <c:pt idx="1033">
                  <c:v>-0.47799735999999998</c:v>
                </c:pt>
                <c:pt idx="1034">
                  <c:v>-0.47799733</c:v>
                </c:pt>
                <c:pt idx="1035">
                  <c:v>-0.45887759</c:v>
                </c:pt>
                <c:pt idx="1036">
                  <c:v>-0.50804256999999997</c:v>
                </c:pt>
                <c:pt idx="1037">
                  <c:v>-0.45068346999999997</c:v>
                </c:pt>
                <c:pt idx="1038">
                  <c:v>-0.49984843000000001</c:v>
                </c:pt>
                <c:pt idx="1039">
                  <c:v>-0.48619145000000002</c:v>
                </c:pt>
                <c:pt idx="1040">
                  <c:v>-0.54081917000000002</c:v>
                </c:pt>
                <c:pt idx="1041">
                  <c:v>-0.52989364000000005</c:v>
                </c:pt>
                <c:pt idx="1042">
                  <c:v>-0.54901338</c:v>
                </c:pt>
                <c:pt idx="1043">
                  <c:v>-0.53262496000000004</c:v>
                </c:pt>
                <c:pt idx="1044">
                  <c:v>-0.58725274000000005</c:v>
                </c:pt>
                <c:pt idx="1045">
                  <c:v>-0.53535646000000003</c:v>
                </c:pt>
                <c:pt idx="1046">
                  <c:v>-0.45614627000000002</c:v>
                </c:pt>
                <c:pt idx="1047">
                  <c:v>-0.3737762</c:v>
                </c:pt>
                <c:pt idx="1048">
                  <c:v>-0.39332434999999999</c:v>
                </c:pt>
                <c:pt idx="1049">
                  <c:v>-0.32503959999999998</c:v>
                </c:pt>
                <c:pt idx="1050">
                  <c:v>-0.38239887</c:v>
                </c:pt>
                <c:pt idx="1051">
                  <c:v>-0.27314344000000002</c:v>
                </c:pt>
                <c:pt idx="1052">
                  <c:v>-8.9712139999999996E-2</c:v>
                </c:pt>
                <c:pt idx="1053">
                  <c:v>-9.5603380000000002E-2</c:v>
                </c:pt>
                <c:pt idx="1054">
                  <c:v>-5.7363980000000002E-2</c:v>
                </c:pt>
                <c:pt idx="1055">
                  <c:v>-0.16935079</c:v>
                </c:pt>
                <c:pt idx="1056">
                  <c:v>-0.17754491</c:v>
                </c:pt>
                <c:pt idx="1057">
                  <c:v>-0.21305297000000001</c:v>
                </c:pt>
                <c:pt idx="1058">
                  <c:v>-0.27314344000000002</c:v>
                </c:pt>
                <c:pt idx="1059">
                  <c:v>-0.17208217000000001</c:v>
                </c:pt>
                <c:pt idx="1060">
                  <c:v>-0.23490399000000001</c:v>
                </c:pt>
                <c:pt idx="1061">
                  <c:v>-0.31138280000000002</c:v>
                </c:pt>
                <c:pt idx="1062">
                  <c:v>-0.25129228999999997</c:v>
                </c:pt>
                <c:pt idx="1063">
                  <c:v>-0.22944127</c:v>
                </c:pt>
                <c:pt idx="1064">
                  <c:v>-0.1802763</c:v>
                </c:pt>
                <c:pt idx="1065">
                  <c:v>-0.15842526000000001</c:v>
                </c:pt>
                <c:pt idx="1066">
                  <c:v>-0.14476828</c:v>
                </c:pt>
                <c:pt idx="1067">
                  <c:v>-6.8289500000000003E-2</c:v>
                </c:pt>
                <c:pt idx="1068">
                  <c:v>-0.1256486</c:v>
                </c:pt>
                <c:pt idx="1069">
                  <c:v>-0.10379753</c:v>
                </c:pt>
                <c:pt idx="1070">
                  <c:v>-0.1830077</c:v>
                </c:pt>
                <c:pt idx="1071">
                  <c:v>-0.16388801</c:v>
                </c:pt>
                <c:pt idx="1072">
                  <c:v>-0.15842519999999999</c:v>
                </c:pt>
                <c:pt idx="1073">
                  <c:v>-0.18027633000000001</c:v>
                </c:pt>
                <c:pt idx="1074">
                  <c:v>-0.18027631999999999</c:v>
                </c:pt>
                <c:pt idx="1075">
                  <c:v>-0.18847047</c:v>
                </c:pt>
                <c:pt idx="1076">
                  <c:v>-0.15569384</c:v>
                </c:pt>
                <c:pt idx="1077">
                  <c:v>-0.12018581</c:v>
                </c:pt>
                <c:pt idx="1078">
                  <c:v>-0.10652889</c:v>
                </c:pt>
                <c:pt idx="1079">
                  <c:v>-6.5558119999999998E-2</c:v>
                </c:pt>
                <c:pt idx="1080">
                  <c:v>-6.5558140000000001E-2</c:v>
                </c:pt>
                <c:pt idx="1081">
                  <c:v>-5.4632569999999998E-2</c:v>
                </c:pt>
                <c:pt idx="1082">
                  <c:v>-1.6393169999999999E-2</c:v>
                </c:pt>
                <c:pt idx="1083">
                  <c:v>-3.5512870000000002E-2</c:v>
                </c:pt>
                <c:pt idx="1084">
                  <c:v>-1.9124559999999999E-2</c:v>
                </c:pt>
                <c:pt idx="1085">
                  <c:v>1.3652060000000001E-2</c:v>
                </c:pt>
                <c:pt idx="1086">
                  <c:v>-3.2781490000000003E-2</c:v>
                </c:pt>
                <c:pt idx="1087">
                  <c:v>3.8234539999999997E-2</c:v>
                </c:pt>
                <c:pt idx="1088">
                  <c:v>8.1893000000000001E-3</c:v>
                </c:pt>
                <c:pt idx="1089">
                  <c:v>7.6473899999999997E-2</c:v>
                </c:pt>
                <c:pt idx="1090">
                  <c:v>1.092068E-2</c:v>
                </c:pt>
                <c:pt idx="1091">
                  <c:v>3.8234539999999997E-2</c:v>
                </c:pt>
                <c:pt idx="1092">
                  <c:v>4.6428659999999997E-2</c:v>
                </c:pt>
                <c:pt idx="1093">
                  <c:v>4.6428669999999998E-2</c:v>
                </c:pt>
                <c:pt idx="1094">
                  <c:v>6.827975E-2</c:v>
                </c:pt>
                <c:pt idx="1095">
                  <c:v>7.9205300000000006E-2</c:v>
                </c:pt>
                <c:pt idx="1096">
                  <c:v>6.5548380000000003E-2</c:v>
                </c:pt>
                <c:pt idx="1097">
                  <c:v>9.8325010000000004E-2</c:v>
                </c:pt>
                <c:pt idx="1098">
                  <c:v>4.642868E-2</c:v>
                </c:pt>
                <c:pt idx="1099">
                  <c:v>0.13656439000000001</c:v>
                </c:pt>
                <c:pt idx="1100">
                  <c:v>3.2771759999999997E-2</c:v>
                </c:pt>
                <c:pt idx="1101">
                  <c:v>5.4622829999999997E-2</c:v>
                </c:pt>
                <c:pt idx="1102">
                  <c:v>8.1892900000000001E-3</c:v>
                </c:pt>
                <c:pt idx="1103">
                  <c:v>-5.1901200000000001E-2</c:v>
                </c:pt>
                <c:pt idx="1104">
                  <c:v>-1.09304E-2</c:v>
                </c:pt>
                <c:pt idx="1105">
                  <c:v>-4.91698E-2</c:v>
                </c:pt>
                <c:pt idx="1106">
                  <c:v>-2.1855940000000001E-2</c:v>
                </c:pt>
                <c:pt idx="1107">
                  <c:v>4.0965910000000001E-2</c:v>
                </c:pt>
                <c:pt idx="1108">
                  <c:v>5.7354229999999999E-2</c:v>
                </c:pt>
                <c:pt idx="1109">
                  <c:v>7.9205300000000006E-2</c:v>
                </c:pt>
                <c:pt idx="1110">
                  <c:v>6.0085600000000003E-2</c:v>
                </c:pt>
                <c:pt idx="1111">
                  <c:v>8.7399470000000007E-2</c:v>
                </c:pt>
                <c:pt idx="1112">
                  <c:v>6.2816979999999994E-2</c:v>
                </c:pt>
                <c:pt idx="1113">
                  <c:v>7.3742530000000001E-2</c:v>
                </c:pt>
                <c:pt idx="1114">
                  <c:v>0.1529527</c:v>
                </c:pt>
                <c:pt idx="1115">
                  <c:v>0.10651915000000001</c:v>
                </c:pt>
                <c:pt idx="1116">
                  <c:v>0.10925055</c:v>
                </c:pt>
                <c:pt idx="1117">
                  <c:v>0.15022132999999999</c:v>
                </c:pt>
                <c:pt idx="1118">
                  <c:v>0.18572933999999999</c:v>
                </c:pt>
                <c:pt idx="1119">
                  <c:v>0.25947674999999998</c:v>
                </c:pt>
                <c:pt idx="1120">
                  <c:v>0.18572932</c:v>
                </c:pt>
                <c:pt idx="1121">
                  <c:v>0.15295273000000001</c:v>
                </c:pt>
                <c:pt idx="1122">
                  <c:v>0.16387823000000001</c:v>
                </c:pt>
                <c:pt idx="1123">
                  <c:v>4.916007E-2</c:v>
                </c:pt>
                <c:pt idx="1124">
                  <c:v>2.457761E-2</c:v>
                </c:pt>
                <c:pt idx="1125">
                  <c:v>5.1891420000000001E-2</c:v>
                </c:pt>
                <c:pt idx="1126">
                  <c:v>7.1814509999999998E-2</c:v>
                </c:pt>
                <c:pt idx="1127">
                  <c:v>8.7399450000000004E-2</c:v>
                </c:pt>
                <c:pt idx="1128">
                  <c:v>5.7354219999999997E-2</c:v>
                </c:pt>
                <c:pt idx="1129">
                  <c:v>9.0130849999999998E-2</c:v>
                </c:pt>
                <c:pt idx="1130">
                  <c:v>4.9534969999999998E-2</c:v>
                </c:pt>
                <c:pt idx="1131">
                  <c:v>5.189146E-2</c:v>
                </c:pt>
                <c:pt idx="1132">
                  <c:v>0.13929575999999999</c:v>
                </c:pt>
                <c:pt idx="1133">
                  <c:v>0.14422297000000001</c:v>
                </c:pt>
                <c:pt idx="1134">
                  <c:v>0.19119207999999999</c:v>
                </c:pt>
                <c:pt idx="1135">
                  <c:v>0.3195672</c:v>
                </c:pt>
                <c:pt idx="1136">
                  <c:v>0.16114687999999999</c:v>
                </c:pt>
                <c:pt idx="1137">
                  <c:v>8.4668069999999998E-2</c:v>
                </c:pt>
                <c:pt idx="1138">
                  <c:v>0.11744469</c:v>
                </c:pt>
                <c:pt idx="1139">
                  <c:v>0.10105635</c:v>
                </c:pt>
                <c:pt idx="1140">
                  <c:v>0.18572934999999999</c:v>
                </c:pt>
                <c:pt idx="1141">
                  <c:v>0.18572933999999999</c:v>
                </c:pt>
                <c:pt idx="1142">
                  <c:v>0.23055618999999999</c:v>
                </c:pt>
                <c:pt idx="1143">
                  <c:v>0.30591032000000001</c:v>
                </c:pt>
                <c:pt idx="1144">
                  <c:v>0.28952199000000001</c:v>
                </c:pt>
                <c:pt idx="1145">
                  <c:v>0.24855123000000001</c:v>
                </c:pt>
                <c:pt idx="1146">
                  <c:v>0.23891105000000001</c:v>
                </c:pt>
                <c:pt idx="1147">
                  <c:v>0.1502213</c:v>
                </c:pt>
                <c:pt idx="1148">
                  <c:v>0.24855121999999999</c:v>
                </c:pt>
                <c:pt idx="1149">
                  <c:v>0.13656439000000001</c:v>
                </c:pt>
                <c:pt idx="1150">
                  <c:v>0.18599708000000001</c:v>
                </c:pt>
                <c:pt idx="1151">
                  <c:v>0.23216289000000001</c:v>
                </c:pt>
                <c:pt idx="1152">
                  <c:v>0.1859971</c:v>
                </c:pt>
                <c:pt idx="1153">
                  <c:v>0.16070983999999999</c:v>
                </c:pt>
                <c:pt idx="1154">
                  <c:v>0.23891102</c:v>
                </c:pt>
                <c:pt idx="1155">
                  <c:v>0.13230343</c:v>
                </c:pt>
                <c:pt idx="1156">
                  <c:v>0.21304319999999999</c:v>
                </c:pt>
                <c:pt idx="1157">
                  <c:v>0.21106161000000001</c:v>
                </c:pt>
                <c:pt idx="1158">
                  <c:v>0.20484906</c:v>
                </c:pt>
                <c:pt idx="1159">
                  <c:v>0.1470079</c:v>
                </c:pt>
                <c:pt idx="1160">
                  <c:v>0.24035703</c:v>
                </c:pt>
                <c:pt idx="1161">
                  <c:v>0.25128265999999999</c:v>
                </c:pt>
                <c:pt idx="1162">
                  <c:v>0.22220139</c:v>
                </c:pt>
                <c:pt idx="1163">
                  <c:v>0.33638405999999998</c:v>
                </c:pt>
                <c:pt idx="1164">
                  <c:v>0.23216289000000001</c:v>
                </c:pt>
                <c:pt idx="1165">
                  <c:v>0.28132778000000003</c:v>
                </c:pt>
                <c:pt idx="1166">
                  <c:v>0.27233036999999999</c:v>
                </c:pt>
                <c:pt idx="1167">
                  <c:v>0.31956722999999998</c:v>
                </c:pt>
                <c:pt idx="1168">
                  <c:v>0.29771614000000002</c:v>
                </c:pt>
                <c:pt idx="1169">
                  <c:v>0.30317891000000002</c:v>
                </c:pt>
                <c:pt idx="1170">
                  <c:v>0.32802922000000001</c:v>
                </c:pt>
                <c:pt idx="1171">
                  <c:v>0.25401399000000002</c:v>
                </c:pt>
                <c:pt idx="1172">
                  <c:v>0.24035706000000001</c:v>
                </c:pt>
                <c:pt idx="1173">
                  <c:v>0.30591028999999997</c:v>
                </c:pt>
                <c:pt idx="1174">
                  <c:v>0.35587858999999999</c:v>
                </c:pt>
                <c:pt idx="1175">
                  <c:v>0.36600080000000002</c:v>
                </c:pt>
                <c:pt idx="1176">
                  <c:v>0.39877748000000002</c:v>
                </c:pt>
                <c:pt idx="1177">
                  <c:v>0.37419482999999998</c:v>
                </c:pt>
                <c:pt idx="1178">
                  <c:v>0.44794232</c:v>
                </c:pt>
                <c:pt idx="1179">
                  <c:v>0.43701689999999999</c:v>
                </c:pt>
                <c:pt idx="1180">
                  <c:v>0.41789718999999997</c:v>
                </c:pt>
                <c:pt idx="1181">
                  <c:v>0.48891318</c:v>
                </c:pt>
                <c:pt idx="1182">
                  <c:v>0.42335983999999999</c:v>
                </c:pt>
                <c:pt idx="1183">
                  <c:v>0.45067384999999999</c:v>
                </c:pt>
                <c:pt idx="1184">
                  <c:v>0.46159929</c:v>
                </c:pt>
                <c:pt idx="1185">
                  <c:v>0.41436236999999998</c:v>
                </c:pt>
                <c:pt idx="1186">
                  <c:v>0.44521095999999999</c:v>
                </c:pt>
                <c:pt idx="1187">
                  <c:v>0.40697157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899072"/>
        <c:axId val="98900992"/>
      </c:scatterChart>
      <c:valAx>
        <c:axId val="988990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8900992"/>
        <c:crosses val="autoZero"/>
        <c:crossBetween val="midCat"/>
      </c:valAx>
      <c:valAx>
        <c:axId val="989009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Head Loss (cm)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8899072"/>
        <c:crosses val="autoZero"/>
        <c:crossBetween val="midCat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en-US"/>
          </a:p>
        </c:txPr>
      </c:legendEntry>
      <c:layout>
        <c:manualLayout>
          <c:xMode val="edge"/>
          <c:yMode val="edge"/>
          <c:x val="0.12224165563375375"/>
          <c:y val="0.16051768715477729"/>
          <c:w val="0.36078587051618555"/>
          <c:h val="0.20394846477523645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138724846894138E-2"/>
          <c:y val="2.342303731020964E-2"/>
          <c:w val="0.86174677384076992"/>
          <c:h val="0.9255114787866706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Data!$B$28</c:f>
              <c:strCache>
                <c:ptCount val="1"/>
                <c:pt idx="0">
                  <c:v>Surface Head Loss</c:v>
                </c:pt>
              </c:strCache>
            </c:strRef>
          </c:tx>
          <c:marker>
            <c:symbol val="none"/>
          </c:marker>
          <c:trendline>
            <c:trendlineType val="linear"/>
            <c:dispRSqr val="0"/>
            <c:dispEq val="0"/>
          </c:trendline>
          <c:xVal>
            <c:numRef>
              <c:f>Data!$G$29:$G$10640</c:f>
              <c:numCache>
                <c:formatCode>General</c:formatCode>
                <c:ptCount val="1061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6.9444444444444441E-3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1.3888888888888888E-2</c:v>
                </c:pt>
                <c:pt idx="11">
                  <c:v>1.5277777777777777E-2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1.9444444444444445E-2</c:v>
                </c:pt>
                <c:pt idx="15">
                  <c:v>2.0833333333333332E-2</c:v>
                </c:pt>
                <c:pt idx="16">
                  <c:v>2.2222222222222223E-2</c:v>
                </c:pt>
                <c:pt idx="17">
                  <c:v>2.361111111111111E-2</c:v>
                </c:pt>
                <c:pt idx="18">
                  <c:v>2.5000000000000001E-2</c:v>
                </c:pt>
                <c:pt idx="19">
                  <c:v>2.6388888888888889E-2</c:v>
                </c:pt>
                <c:pt idx="20">
                  <c:v>2.7777777777777776E-2</c:v>
                </c:pt>
                <c:pt idx="21">
                  <c:v>2.9166666666666667E-2</c:v>
                </c:pt>
                <c:pt idx="22">
                  <c:v>3.0555555555555555E-2</c:v>
                </c:pt>
                <c:pt idx="23">
                  <c:v>3.1944444444444442E-2</c:v>
                </c:pt>
                <c:pt idx="24">
                  <c:v>3.3333333333333333E-2</c:v>
                </c:pt>
                <c:pt idx="25">
                  <c:v>3.4722222222222224E-2</c:v>
                </c:pt>
                <c:pt idx="26">
                  <c:v>3.6111111111111108E-2</c:v>
                </c:pt>
                <c:pt idx="27">
                  <c:v>3.7499999999999999E-2</c:v>
                </c:pt>
                <c:pt idx="28">
                  <c:v>3.888888888888889E-2</c:v>
                </c:pt>
                <c:pt idx="29">
                  <c:v>4.027777777777778E-2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4.583333333333333E-2</c:v>
                </c:pt>
                <c:pt idx="34">
                  <c:v>4.7222222222222221E-2</c:v>
                </c:pt>
                <c:pt idx="35">
                  <c:v>4.8611111111111112E-2</c:v>
                </c:pt>
                <c:pt idx="36">
                  <c:v>0.05</c:v>
                </c:pt>
                <c:pt idx="37">
                  <c:v>5.1388888888888887E-2</c:v>
                </c:pt>
                <c:pt idx="38">
                  <c:v>5.2777777777777778E-2</c:v>
                </c:pt>
                <c:pt idx="39">
                  <c:v>5.4166666666666669E-2</c:v>
                </c:pt>
                <c:pt idx="40">
                  <c:v>5.5555555555555552E-2</c:v>
                </c:pt>
                <c:pt idx="41">
                  <c:v>5.6944444444444443E-2</c:v>
                </c:pt>
                <c:pt idx="42">
                  <c:v>5.8333333333333334E-2</c:v>
                </c:pt>
                <c:pt idx="43">
                  <c:v>5.9722222222222225E-2</c:v>
                </c:pt>
                <c:pt idx="44">
                  <c:v>6.1111111111111109E-2</c:v>
                </c:pt>
                <c:pt idx="45">
                  <c:v>6.25E-2</c:v>
                </c:pt>
                <c:pt idx="46">
                  <c:v>6.3888888888888884E-2</c:v>
                </c:pt>
                <c:pt idx="47">
                  <c:v>6.5277777777777782E-2</c:v>
                </c:pt>
                <c:pt idx="48">
                  <c:v>6.6666666666666666E-2</c:v>
                </c:pt>
                <c:pt idx="49">
                  <c:v>6.805555555555555E-2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7.3611111111111113E-2</c:v>
                </c:pt>
                <c:pt idx="54">
                  <c:v>7.4999999999999997E-2</c:v>
                </c:pt>
                <c:pt idx="55">
                  <c:v>7.6388888888888895E-2</c:v>
                </c:pt>
                <c:pt idx="56">
                  <c:v>7.7777777777777779E-2</c:v>
                </c:pt>
                <c:pt idx="57">
                  <c:v>7.9166666666666663E-2</c:v>
                </c:pt>
                <c:pt idx="58">
                  <c:v>8.0555555555555561E-2</c:v>
                </c:pt>
                <c:pt idx="59">
                  <c:v>8.1944444444444445E-2</c:v>
                </c:pt>
                <c:pt idx="60">
                  <c:v>8.3333333333333329E-2</c:v>
                </c:pt>
                <c:pt idx="61">
                  <c:v>8.4722222222222227E-2</c:v>
                </c:pt>
                <c:pt idx="62">
                  <c:v>8.611111111111111E-2</c:v>
                </c:pt>
                <c:pt idx="63">
                  <c:v>8.7499999999999994E-2</c:v>
                </c:pt>
                <c:pt idx="64">
                  <c:v>8.8888888888888892E-2</c:v>
                </c:pt>
                <c:pt idx="65">
                  <c:v>9.0277777777777776E-2</c:v>
                </c:pt>
                <c:pt idx="66">
                  <c:v>9.166666666666666E-2</c:v>
                </c:pt>
                <c:pt idx="67">
                  <c:v>9.3055555555555558E-2</c:v>
                </c:pt>
                <c:pt idx="68">
                  <c:v>9.4444444444444442E-2</c:v>
                </c:pt>
                <c:pt idx="69">
                  <c:v>9.583333333333334E-2</c:v>
                </c:pt>
                <c:pt idx="70">
                  <c:v>9.7222222222222224E-2</c:v>
                </c:pt>
                <c:pt idx="71">
                  <c:v>9.8611111111111108E-2</c:v>
                </c:pt>
                <c:pt idx="72">
                  <c:v>0.1</c:v>
                </c:pt>
                <c:pt idx="73">
                  <c:v>0.10138888888888889</c:v>
                </c:pt>
                <c:pt idx="74">
                  <c:v>0.10277777777777777</c:v>
                </c:pt>
                <c:pt idx="75">
                  <c:v>0.10416666666666667</c:v>
                </c:pt>
                <c:pt idx="76">
                  <c:v>0.10555555555555556</c:v>
                </c:pt>
                <c:pt idx="77">
                  <c:v>0.10694444444444444</c:v>
                </c:pt>
                <c:pt idx="78">
                  <c:v>0.10833333333333334</c:v>
                </c:pt>
                <c:pt idx="79">
                  <c:v>0.10972222222222222</c:v>
                </c:pt>
                <c:pt idx="80">
                  <c:v>0.1111111111111111</c:v>
                </c:pt>
                <c:pt idx="81">
                  <c:v>0.1125</c:v>
                </c:pt>
                <c:pt idx="82">
                  <c:v>0.11388888888888889</c:v>
                </c:pt>
                <c:pt idx="83">
                  <c:v>0.11527777777777778</c:v>
                </c:pt>
                <c:pt idx="84">
                  <c:v>0.11666666666666667</c:v>
                </c:pt>
                <c:pt idx="85">
                  <c:v>0.11805555555555555</c:v>
                </c:pt>
                <c:pt idx="86">
                  <c:v>0.11944444444444445</c:v>
                </c:pt>
                <c:pt idx="87">
                  <c:v>0.12083333333333333</c:v>
                </c:pt>
                <c:pt idx="88">
                  <c:v>0.12222222222222222</c:v>
                </c:pt>
                <c:pt idx="89">
                  <c:v>0.12361111111111112</c:v>
                </c:pt>
                <c:pt idx="90">
                  <c:v>0.125</c:v>
                </c:pt>
                <c:pt idx="91">
                  <c:v>0.12638888888888888</c:v>
                </c:pt>
                <c:pt idx="92">
                  <c:v>0.12777777777777777</c:v>
                </c:pt>
                <c:pt idx="93">
                  <c:v>0.12916666666666668</c:v>
                </c:pt>
                <c:pt idx="94">
                  <c:v>0.13055555555555556</c:v>
                </c:pt>
                <c:pt idx="95">
                  <c:v>0.13194444444444445</c:v>
                </c:pt>
                <c:pt idx="96">
                  <c:v>0.13333333333333333</c:v>
                </c:pt>
                <c:pt idx="97">
                  <c:v>0.13472222222222222</c:v>
                </c:pt>
                <c:pt idx="98">
                  <c:v>0.1361111111111111</c:v>
                </c:pt>
                <c:pt idx="99">
                  <c:v>0.13750000000000001</c:v>
                </c:pt>
                <c:pt idx="100">
                  <c:v>0.1388888888888889</c:v>
                </c:pt>
                <c:pt idx="101">
                  <c:v>0.14027777777777778</c:v>
                </c:pt>
                <c:pt idx="102">
                  <c:v>0.14166666666666666</c:v>
                </c:pt>
                <c:pt idx="103">
                  <c:v>0.14305555555555555</c:v>
                </c:pt>
                <c:pt idx="104">
                  <c:v>0.14444444444444443</c:v>
                </c:pt>
                <c:pt idx="105">
                  <c:v>0.14583333333333334</c:v>
                </c:pt>
                <c:pt idx="106">
                  <c:v>0.14722222222222223</c:v>
                </c:pt>
                <c:pt idx="107">
                  <c:v>0.14861111111111111</c:v>
                </c:pt>
                <c:pt idx="108">
                  <c:v>0.15</c:v>
                </c:pt>
                <c:pt idx="109">
                  <c:v>0.15138888888888888</c:v>
                </c:pt>
                <c:pt idx="110">
                  <c:v>0.15277777777777779</c:v>
                </c:pt>
                <c:pt idx="111">
                  <c:v>0.15416666666666667</c:v>
                </c:pt>
                <c:pt idx="112">
                  <c:v>0.15555555555555556</c:v>
                </c:pt>
                <c:pt idx="113">
                  <c:v>0.15694444444444444</c:v>
                </c:pt>
                <c:pt idx="114">
                  <c:v>0.15833333333333333</c:v>
                </c:pt>
                <c:pt idx="115">
                  <c:v>0.15972222222222221</c:v>
                </c:pt>
                <c:pt idx="116">
                  <c:v>0.16111111111111112</c:v>
                </c:pt>
                <c:pt idx="117">
                  <c:v>0.16250000000000001</c:v>
                </c:pt>
                <c:pt idx="118">
                  <c:v>0.16388888888888889</c:v>
                </c:pt>
                <c:pt idx="119">
                  <c:v>0.16527777777777777</c:v>
                </c:pt>
                <c:pt idx="120">
                  <c:v>0.16666666666666666</c:v>
                </c:pt>
                <c:pt idx="121">
                  <c:v>0.16805555555555557</c:v>
                </c:pt>
                <c:pt idx="122">
                  <c:v>0.16944444444444445</c:v>
                </c:pt>
                <c:pt idx="123">
                  <c:v>0.17083333333333334</c:v>
                </c:pt>
                <c:pt idx="124">
                  <c:v>0.17222222222222222</c:v>
                </c:pt>
                <c:pt idx="125">
                  <c:v>0.1736111111111111</c:v>
                </c:pt>
                <c:pt idx="126">
                  <c:v>0.17499999999999999</c:v>
                </c:pt>
                <c:pt idx="127">
                  <c:v>0.1763888888888889</c:v>
                </c:pt>
                <c:pt idx="128">
                  <c:v>0.17777777777777778</c:v>
                </c:pt>
                <c:pt idx="129">
                  <c:v>0.17916666666666667</c:v>
                </c:pt>
                <c:pt idx="130">
                  <c:v>0.18055555555555555</c:v>
                </c:pt>
                <c:pt idx="131">
                  <c:v>0.18194444444444444</c:v>
                </c:pt>
                <c:pt idx="132">
                  <c:v>0.18333333333333332</c:v>
                </c:pt>
                <c:pt idx="133">
                  <c:v>0.18472222222222223</c:v>
                </c:pt>
                <c:pt idx="134">
                  <c:v>0.18611111111111112</c:v>
                </c:pt>
                <c:pt idx="135">
                  <c:v>0.1875</c:v>
                </c:pt>
                <c:pt idx="136">
                  <c:v>0.18888888888888888</c:v>
                </c:pt>
                <c:pt idx="137">
                  <c:v>0.19027777777777777</c:v>
                </c:pt>
                <c:pt idx="138">
                  <c:v>0.19166666666666668</c:v>
                </c:pt>
                <c:pt idx="139">
                  <c:v>0.19305555555555556</c:v>
                </c:pt>
                <c:pt idx="140">
                  <c:v>0.19444444444444445</c:v>
                </c:pt>
                <c:pt idx="141">
                  <c:v>0.19583333333333333</c:v>
                </c:pt>
                <c:pt idx="142">
                  <c:v>0.19722222222222222</c:v>
                </c:pt>
                <c:pt idx="143">
                  <c:v>0.1986111111111111</c:v>
                </c:pt>
                <c:pt idx="144">
                  <c:v>0.2</c:v>
                </c:pt>
                <c:pt idx="145">
                  <c:v>0.2013888888888889</c:v>
                </c:pt>
                <c:pt idx="146">
                  <c:v>0.20277777777777778</c:v>
                </c:pt>
                <c:pt idx="147">
                  <c:v>0.20416666666666666</c:v>
                </c:pt>
                <c:pt idx="148">
                  <c:v>0.20555555555555555</c:v>
                </c:pt>
                <c:pt idx="149">
                  <c:v>0.20694444444444443</c:v>
                </c:pt>
                <c:pt idx="150">
                  <c:v>0.20833333333333334</c:v>
                </c:pt>
                <c:pt idx="151">
                  <c:v>0.20972222222222223</c:v>
                </c:pt>
                <c:pt idx="152">
                  <c:v>0.21111111111111111</c:v>
                </c:pt>
                <c:pt idx="153">
                  <c:v>0.21249999999999999</c:v>
                </c:pt>
                <c:pt idx="154">
                  <c:v>0.21388888888888888</c:v>
                </c:pt>
                <c:pt idx="155">
                  <c:v>0.21527777777777779</c:v>
                </c:pt>
                <c:pt idx="156">
                  <c:v>0.21666666666666667</c:v>
                </c:pt>
                <c:pt idx="157">
                  <c:v>0.21805555555555556</c:v>
                </c:pt>
                <c:pt idx="158">
                  <c:v>0.21944444444444444</c:v>
                </c:pt>
                <c:pt idx="159">
                  <c:v>0.22083333333333333</c:v>
                </c:pt>
                <c:pt idx="160">
                  <c:v>0.22222222222222221</c:v>
                </c:pt>
                <c:pt idx="161">
                  <c:v>0.22361111111111112</c:v>
                </c:pt>
                <c:pt idx="162">
                  <c:v>0.22500000000000001</c:v>
                </c:pt>
                <c:pt idx="163">
                  <c:v>0.22638888888888889</c:v>
                </c:pt>
                <c:pt idx="164">
                  <c:v>0.22777777777777777</c:v>
                </c:pt>
                <c:pt idx="165">
                  <c:v>0.22916666666666666</c:v>
                </c:pt>
                <c:pt idx="166">
                  <c:v>0.23055555555555557</c:v>
                </c:pt>
                <c:pt idx="167">
                  <c:v>0.23194444444444445</c:v>
                </c:pt>
                <c:pt idx="168">
                  <c:v>0.23333333333333334</c:v>
                </c:pt>
                <c:pt idx="169">
                  <c:v>0.23472222222222222</c:v>
                </c:pt>
                <c:pt idx="170">
                  <c:v>0.2361111111111111</c:v>
                </c:pt>
                <c:pt idx="171">
                  <c:v>0.23749999999999999</c:v>
                </c:pt>
                <c:pt idx="172">
                  <c:v>0.2388888888888889</c:v>
                </c:pt>
                <c:pt idx="173">
                  <c:v>0.24027777777777778</c:v>
                </c:pt>
                <c:pt idx="174">
                  <c:v>0.24166666666666667</c:v>
                </c:pt>
                <c:pt idx="175">
                  <c:v>0.24305555555555555</c:v>
                </c:pt>
                <c:pt idx="176">
                  <c:v>0.24444444444444444</c:v>
                </c:pt>
                <c:pt idx="177">
                  <c:v>0.24583333333333332</c:v>
                </c:pt>
                <c:pt idx="178">
                  <c:v>0.24722222222222223</c:v>
                </c:pt>
                <c:pt idx="179">
                  <c:v>0.24861111111111112</c:v>
                </c:pt>
                <c:pt idx="180">
                  <c:v>0.25</c:v>
                </c:pt>
                <c:pt idx="181">
                  <c:v>0.25138888888888888</c:v>
                </c:pt>
                <c:pt idx="182">
                  <c:v>0.25277777777777777</c:v>
                </c:pt>
                <c:pt idx="183">
                  <c:v>0.25416666666666665</c:v>
                </c:pt>
                <c:pt idx="184">
                  <c:v>0.25555555555555554</c:v>
                </c:pt>
                <c:pt idx="185">
                  <c:v>0.25694444444444442</c:v>
                </c:pt>
                <c:pt idx="186">
                  <c:v>0.25833333333333336</c:v>
                </c:pt>
                <c:pt idx="187">
                  <c:v>0.25972222222222224</c:v>
                </c:pt>
                <c:pt idx="188">
                  <c:v>0.26111111111111113</c:v>
                </c:pt>
                <c:pt idx="189">
                  <c:v>0.26250000000000001</c:v>
                </c:pt>
                <c:pt idx="190">
                  <c:v>0.2638888888888889</c:v>
                </c:pt>
                <c:pt idx="191">
                  <c:v>0.26527777777777778</c:v>
                </c:pt>
                <c:pt idx="192">
                  <c:v>0.26666666666666666</c:v>
                </c:pt>
                <c:pt idx="193">
                  <c:v>0.26805555555555555</c:v>
                </c:pt>
                <c:pt idx="194">
                  <c:v>0.26944444444444443</c:v>
                </c:pt>
                <c:pt idx="195">
                  <c:v>0.27083333333333331</c:v>
                </c:pt>
                <c:pt idx="196">
                  <c:v>0.2722222222222222</c:v>
                </c:pt>
                <c:pt idx="197">
                  <c:v>0.27361111111111114</c:v>
                </c:pt>
                <c:pt idx="198">
                  <c:v>0.27500000000000002</c:v>
                </c:pt>
                <c:pt idx="199">
                  <c:v>0.27638888888888891</c:v>
                </c:pt>
                <c:pt idx="200">
                  <c:v>0.27777777777777779</c:v>
                </c:pt>
                <c:pt idx="201">
                  <c:v>0.27916666666666667</c:v>
                </c:pt>
                <c:pt idx="202">
                  <c:v>0.28055555555555556</c:v>
                </c:pt>
                <c:pt idx="203">
                  <c:v>0.28194444444444444</c:v>
                </c:pt>
                <c:pt idx="204">
                  <c:v>0.28333333333333333</c:v>
                </c:pt>
                <c:pt idx="205">
                  <c:v>0.28472222222222221</c:v>
                </c:pt>
                <c:pt idx="206">
                  <c:v>0.28611111111111109</c:v>
                </c:pt>
                <c:pt idx="207">
                  <c:v>0.28749999999999998</c:v>
                </c:pt>
                <c:pt idx="208">
                  <c:v>0.28888888888888886</c:v>
                </c:pt>
                <c:pt idx="209">
                  <c:v>0.2902777777777778</c:v>
                </c:pt>
                <c:pt idx="210">
                  <c:v>0.29166666666666669</c:v>
                </c:pt>
                <c:pt idx="211">
                  <c:v>0.29305555555555557</c:v>
                </c:pt>
                <c:pt idx="212">
                  <c:v>0.29444444444444445</c:v>
                </c:pt>
                <c:pt idx="213">
                  <c:v>0.29583333333333334</c:v>
                </c:pt>
                <c:pt idx="214">
                  <c:v>0.29722222222222222</c:v>
                </c:pt>
                <c:pt idx="215">
                  <c:v>0.2986111111111111</c:v>
                </c:pt>
                <c:pt idx="216">
                  <c:v>0.3</c:v>
                </c:pt>
                <c:pt idx="217">
                  <c:v>0.30138888888888887</c:v>
                </c:pt>
                <c:pt idx="218">
                  <c:v>0.30277777777777776</c:v>
                </c:pt>
                <c:pt idx="219">
                  <c:v>0.30416666666666664</c:v>
                </c:pt>
                <c:pt idx="220">
                  <c:v>0.30555555555555558</c:v>
                </c:pt>
                <c:pt idx="221">
                  <c:v>0.30694444444444446</c:v>
                </c:pt>
                <c:pt idx="222">
                  <c:v>0.30833333333333335</c:v>
                </c:pt>
                <c:pt idx="223">
                  <c:v>0.30972222222222223</c:v>
                </c:pt>
                <c:pt idx="224">
                  <c:v>0.31111111111111112</c:v>
                </c:pt>
                <c:pt idx="225">
                  <c:v>0.3125</c:v>
                </c:pt>
                <c:pt idx="226">
                  <c:v>0.31388888888888888</c:v>
                </c:pt>
                <c:pt idx="227">
                  <c:v>0.31527777777777777</c:v>
                </c:pt>
                <c:pt idx="228">
                  <c:v>0.31666666666666665</c:v>
                </c:pt>
                <c:pt idx="229">
                  <c:v>0.31805555555555554</c:v>
                </c:pt>
                <c:pt idx="230">
                  <c:v>0.31944444444444442</c:v>
                </c:pt>
                <c:pt idx="231">
                  <c:v>0.32083333333333336</c:v>
                </c:pt>
                <c:pt idx="232">
                  <c:v>0.32222222222222224</c:v>
                </c:pt>
                <c:pt idx="233">
                  <c:v>0.32361111111111113</c:v>
                </c:pt>
                <c:pt idx="234">
                  <c:v>0.32500000000000001</c:v>
                </c:pt>
                <c:pt idx="235">
                  <c:v>0.3263888888888889</c:v>
                </c:pt>
                <c:pt idx="236">
                  <c:v>0.32777777777777778</c:v>
                </c:pt>
                <c:pt idx="237">
                  <c:v>0.32916666666666666</c:v>
                </c:pt>
                <c:pt idx="238">
                  <c:v>0.33055555555555555</c:v>
                </c:pt>
                <c:pt idx="239">
                  <c:v>0.33194444444444443</c:v>
                </c:pt>
                <c:pt idx="240">
                  <c:v>0.33333333333333331</c:v>
                </c:pt>
                <c:pt idx="241">
                  <c:v>0.3347222222222222</c:v>
                </c:pt>
                <c:pt idx="242">
                  <c:v>0.33611111111111114</c:v>
                </c:pt>
                <c:pt idx="243">
                  <c:v>0.33750000000000002</c:v>
                </c:pt>
                <c:pt idx="244">
                  <c:v>0.33888888888888891</c:v>
                </c:pt>
                <c:pt idx="245">
                  <c:v>0.34027777777777779</c:v>
                </c:pt>
                <c:pt idx="246">
                  <c:v>0.34166666666666667</c:v>
                </c:pt>
                <c:pt idx="247">
                  <c:v>0.34305555555555556</c:v>
                </c:pt>
                <c:pt idx="248">
                  <c:v>0.34444444444444444</c:v>
                </c:pt>
                <c:pt idx="249">
                  <c:v>0.34583333333333333</c:v>
                </c:pt>
                <c:pt idx="250">
                  <c:v>0.34722222222222221</c:v>
                </c:pt>
                <c:pt idx="251">
                  <c:v>0.34861111111111109</c:v>
                </c:pt>
                <c:pt idx="252">
                  <c:v>0.35</c:v>
                </c:pt>
                <c:pt idx="253">
                  <c:v>0.35138888888888886</c:v>
                </c:pt>
                <c:pt idx="254">
                  <c:v>0.3527777777777778</c:v>
                </c:pt>
                <c:pt idx="255">
                  <c:v>0.35416666666666669</c:v>
                </c:pt>
                <c:pt idx="256">
                  <c:v>0.35555555555555557</c:v>
                </c:pt>
                <c:pt idx="257">
                  <c:v>0.35694444444444445</c:v>
                </c:pt>
                <c:pt idx="258">
                  <c:v>0.35833333333333334</c:v>
                </c:pt>
                <c:pt idx="259">
                  <c:v>0.35972222222222222</c:v>
                </c:pt>
                <c:pt idx="260">
                  <c:v>0.3611111111111111</c:v>
                </c:pt>
                <c:pt idx="261">
                  <c:v>0.36249999999999999</c:v>
                </c:pt>
                <c:pt idx="262">
                  <c:v>0.36388888888888887</c:v>
                </c:pt>
                <c:pt idx="263">
                  <c:v>0.36527777777777776</c:v>
                </c:pt>
                <c:pt idx="264">
                  <c:v>0.36666666666666664</c:v>
                </c:pt>
                <c:pt idx="265">
                  <c:v>0.36805555555555558</c:v>
                </c:pt>
                <c:pt idx="266">
                  <c:v>0.36944444444444446</c:v>
                </c:pt>
                <c:pt idx="267">
                  <c:v>0.37083333333333335</c:v>
                </c:pt>
                <c:pt idx="268">
                  <c:v>0.37222222222222223</c:v>
                </c:pt>
                <c:pt idx="269">
                  <c:v>0.37361111111111112</c:v>
                </c:pt>
                <c:pt idx="270">
                  <c:v>0.375</c:v>
                </c:pt>
                <c:pt idx="271">
                  <c:v>0.37638888888888888</c:v>
                </c:pt>
                <c:pt idx="272">
                  <c:v>0.37777777777777777</c:v>
                </c:pt>
                <c:pt idx="273">
                  <c:v>0.37916666666666665</c:v>
                </c:pt>
                <c:pt idx="274">
                  <c:v>0.38055555555555554</c:v>
                </c:pt>
                <c:pt idx="275">
                  <c:v>0.38194444444444442</c:v>
                </c:pt>
                <c:pt idx="276">
                  <c:v>0.38333333333333336</c:v>
                </c:pt>
                <c:pt idx="277">
                  <c:v>0.38472222222222224</c:v>
                </c:pt>
                <c:pt idx="278">
                  <c:v>0.38611111111111113</c:v>
                </c:pt>
                <c:pt idx="279">
                  <c:v>0.38750000000000001</c:v>
                </c:pt>
                <c:pt idx="280">
                  <c:v>0.3888888888888889</c:v>
                </c:pt>
                <c:pt idx="281">
                  <c:v>0.39027777777777778</c:v>
                </c:pt>
                <c:pt idx="282">
                  <c:v>0.39166666666666666</c:v>
                </c:pt>
                <c:pt idx="283">
                  <c:v>0.39305555555555555</c:v>
                </c:pt>
                <c:pt idx="284">
                  <c:v>0.39444444444444443</c:v>
                </c:pt>
                <c:pt idx="285">
                  <c:v>0.39583333333333331</c:v>
                </c:pt>
                <c:pt idx="286">
                  <c:v>0.3972222222222222</c:v>
                </c:pt>
                <c:pt idx="287">
                  <c:v>0.39861111111111114</c:v>
                </c:pt>
                <c:pt idx="288">
                  <c:v>0.4</c:v>
                </c:pt>
                <c:pt idx="289">
                  <c:v>0.40138888888888891</c:v>
                </c:pt>
                <c:pt idx="290">
                  <c:v>0.40277777777777779</c:v>
                </c:pt>
                <c:pt idx="291">
                  <c:v>0.40416666666666667</c:v>
                </c:pt>
                <c:pt idx="292">
                  <c:v>0.40555555555555556</c:v>
                </c:pt>
                <c:pt idx="293">
                  <c:v>0.40694444444444444</c:v>
                </c:pt>
                <c:pt idx="294">
                  <c:v>0.40833333333333333</c:v>
                </c:pt>
                <c:pt idx="295">
                  <c:v>0.40972222222222221</c:v>
                </c:pt>
                <c:pt idx="296">
                  <c:v>0.41111111111111109</c:v>
                </c:pt>
                <c:pt idx="297">
                  <c:v>0.41249999999999998</c:v>
                </c:pt>
                <c:pt idx="298">
                  <c:v>0.41388888888888886</c:v>
                </c:pt>
                <c:pt idx="299">
                  <c:v>0.4152777777777778</c:v>
                </c:pt>
                <c:pt idx="300">
                  <c:v>0.41666666666666669</c:v>
                </c:pt>
                <c:pt idx="301">
                  <c:v>0.41805555555555557</c:v>
                </c:pt>
                <c:pt idx="302">
                  <c:v>0.41944444444444445</c:v>
                </c:pt>
                <c:pt idx="303">
                  <c:v>0.42083333333333334</c:v>
                </c:pt>
                <c:pt idx="304">
                  <c:v>0.42222222222222222</c:v>
                </c:pt>
                <c:pt idx="305">
                  <c:v>0.4236111111111111</c:v>
                </c:pt>
                <c:pt idx="306">
                  <c:v>0.42499999999999999</c:v>
                </c:pt>
                <c:pt idx="307">
                  <c:v>0.42638888888888887</c:v>
                </c:pt>
                <c:pt idx="308">
                  <c:v>0.42777777777777776</c:v>
                </c:pt>
                <c:pt idx="309">
                  <c:v>0.42916666666666664</c:v>
                </c:pt>
                <c:pt idx="310">
                  <c:v>0.43055555555555558</c:v>
                </c:pt>
                <c:pt idx="311">
                  <c:v>0.43194444444444446</c:v>
                </c:pt>
                <c:pt idx="312">
                  <c:v>0.43333333333333335</c:v>
                </c:pt>
                <c:pt idx="313">
                  <c:v>0.43472222222222223</c:v>
                </c:pt>
                <c:pt idx="314">
                  <c:v>0.43611111111111112</c:v>
                </c:pt>
                <c:pt idx="315">
                  <c:v>0.4375</c:v>
                </c:pt>
                <c:pt idx="316">
                  <c:v>0.43888888888888888</c:v>
                </c:pt>
                <c:pt idx="317">
                  <c:v>0.44027777777777777</c:v>
                </c:pt>
                <c:pt idx="318">
                  <c:v>0.44166666666666665</c:v>
                </c:pt>
                <c:pt idx="319">
                  <c:v>0.44305555555555554</c:v>
                </c:pt>
                <c:pt idx="320">
                  <c:v>0.44444444444444442</c:v>
                </c:pt>
                <c:pt idx="321">
                  <c:v>0.44583333333333336</c:v>
                </c:pt>
                <c:pt idx="322">
                  <c:v>0.44722222222222224</c:v>
                </c:pt>
                <c:pt idx="323">
                  <c:v>0.44861111111111113</c:v>
                </c:pt>
                <c:pt idx="324">
                  <c:v>0.45</c:v>
                </c:pt>
                <c:pt idx="325">
                  <c:v>0.4513888888888889</c:v>
                </c:pt>
                <c:pt idx="326">
                  <c:v>0.45277777777777778</c:v>
                </c:pt>
                <c:pt idx="327">
                  <c:v>0.45416666666666666</c:v>
                </c:pt>
                <c:pt idx="328">
                  <c:v>0.45555555555555555</c:v>
                </c:pt>
                <c:pt idx="329">
                  <c:v>0.45694444444444443</c:v>
                </c:pt>
                <c:pt idx="330">
                  <c:v>0.45833333333333331</c:v>
                </c:pt>
                <c:pt idx="331">
                  <c:v>0.4597222222222222</c:v>
                </c:pt>
                <c:pt idx="332">
                  <c:v>0.46111111111111114</c:v>
                </c:pt>
                <c:pt idx="333">
                  <c:v>0.46250000000000002</c:v>
                </c:pt>
                <c:pt idx="334">
                  <c:v>0.46388888888888891</c:v>
                </c:pt>
                <c:pt idx="335">
                  <c:v>0.46527777777777779</c:v>
                </c:pt>
                <c:pt idx="336">
                  <c:v>0.46666666666666667</c:v>
                </c:pt>
                <c:pt idx="337">
                  <c:v>0.46805555555555556</c:v>
                </c:pt>
                <c:pt idx="338">
                  <c:v>0.46944444444444444</c:v>
                </c:pt>
                <c:pt idx="339">
                  <c:v>0.47083333333333333</c:v>
                </c:pt>
                <c:pt idx="340">
                  <c:v>0.47222222222222221</c:v>
                </c:pt>
                <c:pt idx="341">
                  <c:v>0.47361111111111109</c:v>
                </c:pt>
                <c:pt idx="342">
                  <c:v>0.47499999999999998</c:v>
                </c:pt>
                <c:pt idx="343">
                  <c:v>0.47638888888888886</c:v>
                </c:pt>
                <c:pt idx="344">
                  <c:v>0.4777777777777778</c:v>
                </c:pt>
                <c:pt idx="345">
                  <c:v>0.47916666666666669</c:v>
                </c:pt>
                <c:pt idx="346">
                  <c:v>0.48055555555555557</c:v>
                </c:pt>
                <c:pt idx="347">
                  <c:v>0.48194444444444445</c:v>
                </c:pt>
                <c:pt idx="348">
                  <c:v>0.48333333333333334</c:v>
                </c:pt>
                <c:pt idx="349">
                  <c:v>0.48472222222222222</c:v>
                </c:pt>
                <c:pt idx="350">
                  <c:v>0.4861111111111111</c:v>
                </c:pt>
                <c:pt idx="351">
                  <c:v>0.48749999999999999</c:v>
                </c:pt>
                <c:pt idx="352">
                  <c:v>0.48888888888888887</c:v>
                </c:pt>
                <c:pt idx="353">
                  <c:v>0.49027777777777776</c:v>
                </c:pt>
                <c:pt idx="354">
                  <c:v>0.49166666666666664</c:v>
                </c:pt>
                <c:pt idx="355">
                  <c:v>0.49305555555555558</c:v>
                </c:pt>
                <c:pt idx="356">
                  <c:v>0.49444444444444446</c:v>
                </c:pt>
                <c:pt idx="357">
                  <c:v>0.49583333333333335</c:v>
                </c:pt>
                <c:pt idx="358">
                  <c:v>0.49722222222222223</c:v>
                </c:pt>
                <c:pt idx="359">
                  <c:v>0.49861111111111112</c:v>
                </c:pt>
                <c:pt idx="360">
                  <c:v>0.5</c:v>
                </c:pt>
                <c:pt idx="361">
                  <c:v>0.50138888888888888</c:v>
                </c:pt>
                <c:pt idx="362">
                  <c:v>0.50277777777777777</c:v>
                </c:pt>
                <c:pt idx="363">
                  <c:v>0.50416666666666665</c:v>
                </c:pt>
                <c:pt idx="364">
                  <c:v>0.50555555555555554</c:v>
                </c:pt>
                <c:pt idx="365">
                  <c:v>0.50694444444444442</c:v>
                </c:pt>
                <c:pt idx="366">
                  <c:v>0.5083333333333333</c:v>
                </c:pt>
                <c:pt idx="367">
                  <c:v>0.50972222222222219</c:v>
                </c:pt>
                <c:pt idx="368">
                  <c:v>0.51111111111111107</c:v>
                </c:pt>
                <c:pt idx="369">
                  <c:v>0.51249999999999996</c:v>
                </c:pt>
                <c:pt idx="370">
                  <c:v>0.51388888888888884</c:v>
                </c:pt>
                <c:pt idx="371">
                  <c:v>0.51527777777777772</c:v>
                </c:pt>
                <c:pt idx="372">
                  <c:v>0.51666666666666672</c:v>
                </c:pt>
                <c:pt idx="373">
                  <c:v>0.5180555555555556</c:v>
                </c:pt>
                <c:pt idx="374">
                  <c:v>0.51944444444444449</c:v>
                </c:pt>
                <c:pt idx="375">
                  <c:v>0.52083333333333337</c:v>
                </c:pt>
                <c:pt idx="376">
                  <c:v>0.52222222222222225</c:v>
                </c:pt>
                <c:pt idx="377">
                  <c:v>0.52361111111111114</c:v>
                </c:pt>
                <c:pt idx="378">
                  <c:v>0.52500000000000002</c:v>
                </c:pt>
                <c:pt idx="379">
                  <c:v>0.52638888888888891</c:v>
                </c:pt>
                <c:pt idx="380">
                  <c:v>0.52777777777777779</c:v>
                </c:pt>
                <c:pt idx="381">
                  <c:v>0.52916666666666667</c:v>
                </c:pt>
                <c:pt idx="382">
                  <c:v>0.53055555555555556</c:v>
                </c:pt>
                <c:pt idx="383">
                  <c:v>0.53194444444444444</c:v>
                </c:pt>
                <c:pt idx="384">
                  <c:v>0.53333333333333333</c:v>
                </c:pt>
                <c:pt idx="385">
                  <c:v>0.53472222222222221</c:v>
                </c:pt>
                <c:pt idx="386">
                  <c:v>0.53611111111111109</c:v>
                </c:pt>
                <c:pt idx="387">
                  <c:v>0.53749999999999998</c:v>
                </c:pt>
                <c:pt idx="388">
                  <c:v>0.53888888888888886</c:v>
                </c:pt>
                <c:pt idx="389">
                  <c:v>0.54027777777777775</c:v>
                </c:pt>
                <c:pt idx="390">
                  <c:v>0.54166666666666663</c:v>
                </c:pt>
                <c:pt idx="391">
                  <c:v>0.54305555555555551</c:v>
                </c:pt>
                <c:pt idx="392">
                  <c:v>0.5444444444444444</c:v>
                </c:pt>
                <c:pt idx="393">
                  <c:v>0.54583333333333328</c:v>
                </c:pt>
                <c:pt idx="394">
                  <c:v>0.54722222222222228</c:v>
                </c:pt>
                <c:pt idx="395">
                  <c:v>0.54861111111111116</c:v>
                </c:pt>
                <c:pt idx="396">
                  <c:v>0.55000000000000004</c:v>
                </c:pt>
                <c:pt idx="397">
                  <c:v>0.55138888888888893</c:v>
                </c:pt>
                <c:pt idx="398">
                  <c:v>0.55277777777777781</c:v>
                </c:pt>
                <c:pt idx="399">
                  <c:v>0.5541666666666667</c:v>
                </c:pt>
                <c:pt idx="400">
                  <c:v>0.55555555555555558</c:v>
                </c:pt>
                <c:pt idx="401">
                  <c:v>0.55694444444444446</c:v>
                </c:pt>
                <c:pt idx="402">
                  <c:v>0.55833333333333335</c:v>
                </c:pt>
                <c:pt idx="403">
                  <c:v>0.55972222222222223</c:v>
                </c:pt>
                <c:pt idx="404">
                  <c:v>0.56111111111111112</c:v>
                </c:pt>
                <c:pt idx="405">
                  <c:v>0.5625</c:v>
                </c:pt>
                <c:pt idx="406">
                  <c:v>0.56388888888888888</c:v>
                </c:pt>
                <c:pt idx="407">
                  <c:v>0.56527777777777777</c:v>
                </c:pt>
                <c:pt idx="408">
                  <c:v>0.56666666666666665</c:v>
                </c:pt>
                <c:pt idx="409">
                  <c:v>0.56805555555555554</c:v>
                </c:pt>
                <c:pt idx="410">
                  <c:v>0.56944444444444442</c:v>
                </c:pt>
                <c:pt idx="411">
                  <c:v>0.5708333333333333</c:v>
                </c:pt>
                <c:pt idx="412">
                  <c:v>0.57222222222222219</c:v>
                </c:pt>
                <c:pt idx="413">
                  <c:v>0.57361111111111107</c:v>
                </c:pt>
                <c:pt idx="414">
                  <c:v>0.57499999999999996</c:v>
                </c:pt>
                <c:pt idx="415">
                  <c:v>0.57638888888888884</c:v>
                </c:pt>
                <c:pt idx="416">
                  <c:v>0.57777777777777772</c:v>
                </c:pt>
                <c:pt idx="417">
                  <c:v>0.57916666666666672</c:v>
                </c:pt>
                <c:pt idx="418">
                  <c:v>0.5805555555555556</c:v>
                </c:pt>
                <c:pt idx="419">
                  <c:v>0.58194444444444449</c:v>
                </c:pt>
                <c:pt idx="420">
                  <c:v>0.58333333333333337</c:v>
                </c:pt>
                <c:pt idx="421">
                  <c:v>0.58472222222222225</c:v>
                </c:pt>
                <c:pt idx="422">
                  <c:v>0.58611111111111114</c:v>
                </c:pt>
                <c:pt idx="423">
                  <c:v>0.58750000000000002</c:v>
                </c:pt>
                <c:pt idx="424">
                  <c:v>0.58888888888888891</c:v>
                </c:pt>
                <c:pt idx="425">
                  <c:v>0.59027777777777779</c:v>
                </c:pt>
                <c:pt idx="426">
                  <c:v>0.59166666666666667</c:v>
                </c:pt>
                <c:pt idx="427">
                  <c:v>0.59305555555555556</c:v>
                </c:pt>
                <c:pt idx="428">
                  <c:v>0.59444444444444444</c:v>
                </c:pt>
                <c:pt idx="429">
                  <c:v>0.59583333333333333</c:v>
                </c:pt>
                <c:pt idx="430">
                  <c:v>0.59722222222222221</c:v>
                </c:pt>
                <c:pt idx="431">
                  <c:v>0.59861111111111109</c:v>
                </c:pt>
                <c:pt idx="432">
                  <c:v>0.6</c:v>
                </c:pt>
                <c:pt idx="433">
                  <c:v>0.60138888888888886</c:v>
                </c:pt>
                <c:pt idx="434">
                  <c:v>0.60277777777777775</c:v>
                </c:pt>
                <c:pt idx="435">
                  <c:v>0.60416666666666663</c:v>
                </c:pt>
                <c:pt idx="436">
                  <c:v>0.60555555555555551</c:v>
                </c:pt>
                <c:pt idx="437">
                  <c:v>0.6069444444444444</c:v>
                </c:pt>
                <c:pt idx="438">
                  <c:v>0.60833333333333328</c:v>
                </c:pt>
                <c:pt idx="439">
                  <c:v>0.60972222222222228</c:v>
                </c:pt>
                <c:pt idx="440">
                  <c:v>0.61111111111111116</c:v>
                </c:pt>
                <c:pt idx="441">
                  <c:v>0.61250000000000004</c:v>
                </c:pt>
                <c:pt idx="442">
                  <c:v>0.61388888888888893</c:v>
                </c:pt>
                <c:pt idx="443">
                  <c:v>0.61527777777777781</c:v>
                </c:pt>
                <c:pt idx="444">
                  <c:v>0.6166666666666667</c:v>
                </c:pt>
                <c:pt idx="445">
                  <c:v>0.61805555555555558</c:v>
                </c:pt>
                <c:pt idx="446">
                  <c:v>0.61944444444444446</c:v>
                </c:pt>
                <c:pt idx="447">
                  <c:v>0.62083333333333335</c:v>
                </c:pt>
                <c:pt idx="448">
                  <c:v>0.62222222222222223</c:v>
                </c:pt>
                <c:pt idx="449">
                  <c:v>0.62361111111111112</c:v>
                </c:pt>
                <c:pt idx="450">
                  <c:v>0.625</c:v>
                </c:pt>
                <c:pt idx="451">
                  <c:v>0.62638888888888888</c:v>
                </c:pt>
                <c:pt idx="452">
                  <c:v>0.62777777777777777</c:v>
                </c:pt>
                <c:pt idx="453">
                  <c:v>0.62916666666666665</c:v>
                </c:pt>
                <c:pt idx="454">
                  <c:v>0.63055555555555554</c:v>
                </c:pt>
                <c:pt idx="455">
                  <c:v>0.63194444444444442</c:v>
                </c:pt>
                <c:pt idx="456">
                  <c:v>0.6333333333333333</c:v>
                </c:pt>
                <c:pt idx="457">
                  <c:v>0.63472222222222219</c:v>
                </c:pt>
                <c:pt idx="458">
                  <c:v>0.63611111111111107</c:v>
                </c:pt>
                <c:pt idx="459">
                  <c:v>0.63749999999999996</c:v>
                </c:pt>
                <c:pt idx="460">
                  <c:v>0.63888888888888884</c:v>
                </c:pt>
                <c:pt idx="461">
                  <c:v>0.64027777777777772</c:v>
                </c:pt>
                <c:pt idx="462">
                  <c:v>0.64166666666666672</c:v>
                </c:pt>
                <c:pt idx="463">
                  <c:v>0.6430555555555556</c:v>
                </c:pt>
                <c:pt idx="464">
                  <c:v>0.64444444444444449</c:v>
                </c:pt>
                <c:pt idx="465">
                  <c:v>0.64583333333333337</c:v>
                </c:pt>
                <c:pt idx="466">
                  <c:v>0.64722222222222225</c:v>
                </c:pt>
                <c:pt idx="467">
                  <c:v>0.64861111111111114</c:v>
                </c:pt>
                <c:pt idx="468">
                  <c:v>0.65</c:v>
                </c:pt>
                <c:pt idx="469">
                  <c:v>0.65138888888888891</c:v>
                </c:pt>
                <c:pt idx="470">
                  <c:v>0.65277777777777779</c:v>
                </c:pt>
                <c:pt idx="471">
                  <c:v>0.65416666666666667</c:v>
                </c:pt>
                <c:pt idx="472">
                  <c:v>0.65555555555555556</c:v>
                </c:pt>
                <c:pt idx="473">
                  <c:v>0.65694444444444444</c:v>
                </c:pt>
                <c:pt idx="474">
                  <c:v>0.65833333333333333</c:v>
                </c:pt>
                <c:pt idx="475">
                  <c:v>0.65972222222222221</c:v>
                </c:pt>
                <c:pt idx="476">
                  <c:v>0.66111111111111109</c:v>
                </c:pt>
                <c:pt idx="477">
                  <c:v>0.66249999999999998</c:v>
                </c:pt>
                <c:pt idx="478">
                  <c:v>0.66388888888888886</c:v>
                </c:pt>
                <c:pt idx="479">
                  <c:v>0.66527777777777775</c:v>
                </c:pt>
                <c:pt idx="480">
                  <c:v>0.66666666666666663</c:v>
                </c:pt>
                <c:pt idx="481">
                  <c:v>0.66805555555555551</c:v>
                </c:pt>
                <c:pt idx="482">
                  <c:v>0.6694444444444444</c:v>
                </c:pt>
                <c:pt idx="483">
                  <c:v>0.67083333333333328</c:v>
                </c:pt>
                <c:pt idx="484">
                  <c:v>0.67222222222222228</c:v>
                </c:pt>
                <c:pt idx="485">
                  <c:v>0.67361111111111116</c:v>
                </c:pt>
                <c:pt idx="486">
                  <c:v>0.67500000000000004</c:v>
                </c:pt>
                <c:pt idx="487">
                  <c:v>0.67638888888888893</c:v>
                </c:pt>
                <c:pt idx="488">
                  <c:v>0.67777777777777781</c:v>
                </c:pt>
                <c:pt idx="489">
                  <c:v>0.6791666666666667</c:v>
                </c:pt>
                <c:pt idx="490">
                  <c:v>0.68055555555555558</c:v>
                </c:pt>
                <c:pt idx="491">
                  <c:v>0.68194444444444446</c:v>
                </c:pt>
                <c:pt idx="492">
                  <c:v>0.68333333333333335</c:v>
                </c:pt>
                <c:pt idx="493">
                  <c:v>0.68472222222222223</c:v>
                </c:pt>
                <c:pt idx="494">
                  <c:v>0.68611111111111112</c:v>
                </c:pt>
                <c:pt idx="495">
                  <c:v>0.6875</c:v>
                </c:pt>
                <c:pt idx="496">
                  <c:v>0.68888888888888888</c:v>
                </c:pt>
                <c:pt idx="497">
                  <c:v>0.69027777777777777</c:v>
                </c:pt>
                <c:pt idx="498">
                  <c:v>0.69166666666666665</c:v>
                </c:pt>
                <c:pt idx="499">
                  <c:v>0.69305555555555554</c:v>
                </c:pt>
                <c:pt idx="500">
                  <c:v>0.69444444444444442</c:v>
                </c:pt>
                <c:pt idx="501">
                  <c:v>0.6958333333333333</c:v>
                </c:pt>
                <c:pt idx="502">
                  <c:v>0.69722222222222219</c:v>
                </c:pt>
                <c:pt idx="503">
                  <c:v>0.69861111111111107</c:v>
                </c:pt>
                <c:pt idx="504">
                  <c:v>0.7</c:v>
                </c:pt>
                <c:pt idx="505">
                  <c:v>0.70138888888888884</c:v>
                </c:pt>
                <c:pt idx="506">
                  <c:v>0.70277777777777772</c:v>
                </c:pt>
                <c:pt idx="507">
                  <c:v>0.70416666666666672</c:v>
                </c:pt>
                <c:pt idx="508">
                  <c:v>0.7055555555555556</c:v>
                </c:pt>
                <c:pt idx="509">
                  <c:v>0.70694444444444449</c:v>
                </c:pt>
                <c:pt idx="510">
                  <c:v>0.70833333333333337</c:v>
                </c:pt>
                <c:pt idx="511">
                  <c:v>0.70972222222222225</c:v>
                </c:pt>
                <c:pt idx="512">
                  <c:v>0.71111111111111114</c:v>
                </c:pt>
                <c:pt idx="513">
                  <c:v>0.71250000000000002</c:v>
                </c:pt>
                <c:pt idx="514">
                  <c:v>0.71388888888888891</c:v>
                </c:pt>
                <c:pt idx="515">
                  <c:v>0.71527777777777779</c:v>
                </c:pt>
                <c:pt idx="516">
                  <c:v>0.71666666666666667</c:v>
                </c:pt>
                <c:pt idx="517">
                  <c:v>0.71805555555555556</c:v>
                </c:pt>
                <c:pt idx="518">
                  <c:v>0.71944444444444444</c:v>
                </c:pt>
                <c:pt idx="519">
                  <c:v>0.72083333333333333</c:v>
                </c:pt>
                <c:pt idx="520">
                  <c:v>0.72222222222222221</c:v>
                </c:pt>
                <c:pt idx="521">
                  <c:v>0.72361111111111109</c:v>
                </c:pt>
                <c:pt idx="522">
                  <c:v>0.72499999999999998</c:v>
                </c:pt>
                <c:pt idx="523">
                  <c:v>0.72638888888888886</c:v>
                </c:pt>
                <c:pt idx="524">
                  <c:v>0.72777777777777775</c:v>
                </c:pt>
                <c:pt idx="525">
                  <c:v>0.72916666666666663</c:v>
                </c:pt>
                <c:pt idx="526">
                  <c:v>0.73055555555555551</c:v>
                </c:pt>
                <c:pt idx="527">
                  <c:v>0.7319444444444444</c:v>
                </c:pt>
                <c:pt idx="528">
                  <c:v>0.73333333333333328</c:v>
                </c:pt>
                <c:pt idx="529">
                  <c:v>0.73472222222222228</c:v>
                </c:pt>
                <c:pt idx="530">
                  <c:v>0.73611111111111116</c:v>
                </c:pt>
                <c:pt idx="531">
                  <c:v>0.73750000000000004</c:v>
                </c:pt>
                <c:pt idx="532">
                  <c:v>0.73888888888888893</c:v>
                </c:pt>
                <c:pt idx="533">
                  <c:v>0.74027777777777781</c:v>
                </c:pt>
                <c:pt idx="534">
                  <c:v>0.7416666666666667</c:v>
                </c:pt>
                <c:pt idx="535">
                  <c:v>0.74305555555555558</c:v>
                </c:pt>
                <c:pt idx="536">
                  <c:v>0.74444444444444446</c:v>
                </c:pt>
                <c:pt idx="537">
                  <c:v>0.74583333333333335</c:v>
                </c:pt>
                <c:pt idx="538">
                  <c:v>0.74722222222222223</c:v>
                </c:pt>
                <c:pt idx="539">
                  <c:v>0.74861111111111112</c:v>
                </c:pt>
                <c:pt idx="540">
                  <c:v>0.75</c:v>
                </c:pt>
                <c:pt idx="541">
                  <c:v>0.75138888888888888</c:v>
                </c:pt>
                <c:pt idx="542">
                  <c:v>0.75277777777777777</c:v>
                </c:pt>
                <c:pt idx="543">
                  <c:v>0.75416666666666665</c:v>
                </c:pt>
                <c:pt idx="544">
                  <c:v>0.75555555555555554</c:v>
                </c:pt>
                <c:pt idx="545">
                  <c:v>0.75694444444444442</c:v>
                </c:pt>
                <c:pt idx="546">
                  <c:v>0.7583333333333333</c:v>
                </c:pt>
                <c:pt idx="547">
                  <c:v>0.75972222222222219</c:v>
                </c:pt>
                <c:pt idx="548">
                  <c:v>0.76111111111111107</c:v>
                </c:pt>
                <c:pt idx="549">
                  <c:v>0.76249999999999996</c:v>
                </c:pt>
                <c:pt idx="550">
                  <c:v>0.76388888888888884</c:v>
                </c:pt>
                <c:pt idx="551">
                  <c:v>0.76527777777777772</c:v>
                </c:pt>
                <c:pt idx="552">
                  <c:v>0.76666666666666672</c:v>
                </c:pt>
                <c:pt idx="553">
                  <c:v>0.7680555555555556</c:v>
                </c:pt>
                <c:pt idx="554">
                  <c:v>0.76944444444444449</c:v>
                </c:pt>
                <c:pt idx="555">
                  <c:v>0.77083333333333337</c:v>
                </c:pt>
                <c:pt idx="556">
                  <c:v>0.77222222222222225</c:v>
                </c:pt>
                <c:pt idx="557">
                  <c:v>0.77361111111111114</c:v>
                </c:pt>
                <c:pt idx="558">
                  <c:v>0.77500000000000002</c:v>
                </c:pt>
                <c:pt idx="559">
                  <c:v>0.77638888888888891</c:v>
                </c:pt>
                <c:pt idx="560">
                  <c:v>0.77777777777777779</c:v>
                </c:pt>
                <c:pt idx="561">
                  <c:v>0.77916666666666667</c:v>
                </c:pt>
                <c:pt idx="562">
                  <c:v>0.78055555555555556</c:v>
                </c:pt>
                <c:pt idx="563">
                  <c:v>0.78194444444444444</c:v>
                </c:pt>
                <c:pt idx="564">
                  <c:v>0.78333333333333333</c:v>
                </c:pt>
                <c:pt idx="565">
                  <c:v>0.78472222222222221</c:v>
                </c:pt>
                <c:pt idx="566">
                  <c:v>0.78611111111111109</c:v>
                </c:pt>
                <c:pt idx="567">
                  <c:v>0.78749999999999998</c:v>
                </c:pt>
                <c:pt idx="568">
                  <c:v>0.78888888888888886</c:v>
                </c:pt>
                <c:pt idx="569">
                  <c:v>0.79027777777777775</c:v>
                </c:pt>
                <c:pt idx="570">
                  <c:v>0.79166666666666663</c:v>
                </c:pt>
                <c:pt idx="571">
                  <c:v>0.79305555555555551</c:v>
                </c:pt>
                <c:pt idx="572">
                  <c:v>0.7944444444444444</c:v>
                </c:pt>
                <c:pt idx="573">
                  <c:v>0.79583333333333328</c:v>
                </c:pt>
                <c:pt idx="574">
                  <c:v>0.79722222222222228</c:v>
                </c:pt>
                <c:pt idx="575">
                  <c:v>0.79861111111111116</c:v>
                </c:pt>
                <c:pt idx="576">
                  <c:v>0.8</c:v>
                </c:pt>
                <c:pt idx="577">
                  <c:v>0.80138888888888893</c:v>
                </c:pt>
                <c:pt idx="578">
                  <c:v>0.80277777777777781</c:v>
                </c:pt>
                <c:pt idx="579">
                  <c:v>0.8041666666666667</c:v>
                </c:pt>
                <c:pt idx="580">
                  <c:v>0.80555555555555558</c:v>
                </c:pt>
                <c:pt idx="581">
                  <c:v>0.80694444444444446</c:v>
                </c:pt>
                <c:pt idx="582">
                  <c:v>0.80833333333333335</c:v>
                </c:pt>
                <c:pt idx="583">
                  <c:v>0.80972222222222223</c:v>
                </c:pt>
                <c:pt idx="584">
                  <c:v>0.81111111111111112</c:v>
                </c:pt>
                <c:pt idx="585">
                  <c:v>0.8125</c:v>
                </c:pt>
                <c:pt idx="586">
                  <c:v>0.81388888888888888</c:v>
                </c:pt>
                <c:pt idx="587">
                  <c:v>0.81527777777777777</c:v>
                </c:pt>
                <c:pt idx="588">
                  <c:v>0.81666666666666665</c:v>
                </c:pt>
                <c:pt idx="589">
                  <c:v>0.81805555555555554</c:v>
                </c:pt>
                <c:pt idx="590">
                  <c:v>0.81944444444444442</c:v>
                </c:pt>
                <c:pt idx="591">
                  <c:v>0.8208333333333333</c:v>
                </c:pt>
                <c:pt idx="592">
                  <c:v>0.82222222222222219</c:v>
                </c:pt>
                <c:pt idx="593">
                  <c:v>0.82361111111111107</c:v>
                </c:pt>
                <c:pt idx="594">
                  <c:v>0.82499999999999996</c:v>
                </c:pt>
                <c:pt idx="595">
                  <c:v>0.82638888888888884</c:v>
                </c:pt>
                <c:pt idx="596">
                  <c:v>0.82777777777777772</c:v>
                </c:pt>
                <c:pt idx="597">
                  <c:v>0.82916666666666672</c:v>
                </c:pt>
                <c:pt idx="598">
                  <c:v>0.8305555555555556</c:v>
                </c:pt>
                <c:pt idx="599">
                  <c:v>0.83194444444444449</c:v>
                </c:pt>
                <c:pt idx="600">
                  <c:v>0.83333333333333337</c:v>
                </c:pt>
                <c:pt idx="601">
                  <c:v>0.83472222222222225</c:v>
                </c:pt>
                <c:pt idx="602">
                  <c:v>0.83611111111111114</c:v>
                </c:pt>
                <c:pt idx="603">
                  <c:v>0.83750000000000002</c:v>
                </c:pt>
                <c:pt idx="604">
                  <c:v>0.83888888888888891</c:v>
                </c:pt>
                <c:pt idx="605">
                  <c:v>0.84027777777777779</c:v>
                </c:pt>
                <c:pt idx="606">
                  <c:v>0.84166666666666667</c:v>
                </c:pt>
                <c:pt idx="607">
                  <c:v>0.84305555555555556</c:v>
                </c:pt>
                <c:pt idx="608">
                  <c:v>0.84444444444444444</c:v>
                </c:pt>
                <c:pt idx="609">
                  <c:v>0.84583333333333333</c:v>
                </c:pt>
                <c:pt idx="610">
                  <c:v>0.84722222222222221</c:v>
                </c:pt>
                <c:pt idx="611">
                  <c:v>0.84861111111111109</c:v>
                </c:pt>
                <c:pt idx="612">
                  <c:v>0.85</c:v>
                </c:pt>
                <c:pt idx="613">
                  <c:v>0.85138888888888886</c:v>
                </c:pt>
                <c:pt idx="614">
                  <c:v>0.85277777777777775</c:v>
                </c:pt>
                <c:pt idx="615">
                  <c:v>0.85416666666666663</c:v>
                </c:pt>
                <c:pt idx="616">
                  <c:v>0.85555555555555551</c:v>
                </c:pt>
                <c:pt idx="617">
                  <c:v>0.8569444444444444</c:v>
                </c:pt>
                <c:pt idx="618">
                  <c:v>0.85833333333333328</c:v>
                </c:pt>
                <c:pt idx="619">
                  <c:v>0.85972222222222228</c:v>
                </c:pt>
                <c:pt idx="620">
                  <c:v>0.86111111111111116</c:v>
                </c:pt>
                <c:pt idx="621">
                  <c:v>0.86250000000000004</c:v>
                </c:pt>
                <c:pt idx="622">
                  <c:v>0.86388888888888893</c:v>
                </c:pt>
                <c:pt idx="623">
                  <c:v>0.86527777777777781</c:v>
                </c:pt>
                <c:pt idx="624">
                  <c:v>0.8666666666666667</c:v>
                </c:pt>
                <c:pt idx="625">
                  <c:v>0.86805555555555558</c:v>
                </c:pt>
                <c:pt idx="626">
                  <c:v>0.86944444444444446</c:v>
                </c:pt>
                <c:pt idx="627">
                  <c:v>0.87083333333333335</c:v>
                </c:pt>
                <c:pt idx="628">
                  <c:v>0.87222222222222223</c:v>
                </c:pt>
                <c:pt idx="629">
                  <c:v>0.87361111111111112</c:v>
                </c:pt>
                <c:pt idx="630">
                  <c:v>0.875</c:v>
                </c:pt>
                <c:pt idx="631">
                  <c:v>0.87638888888888888</c:v>
                </c:pt>
                <c:pt idx="632">
                  <c:v>0.87777777777777777</c:v>
                </c:pt>
                <c:pt idx="633">
                  <c:v>0.87916666666666665</c:v>
                </c:pt>
                <c:pt idx="634">
                  <c:v>0.88055555555555554</c:v>
                </c:pt>
                <c:pt idx="635">
                  <c:v>0.88194444444444442</c:v>
                </c:pt>
                <c:pt idx="636">
                  <c:v>0.8833333333333333</c:v>
                </c:pt>
                <c:pt idx="637">
                  <c:v>0.88472222222222219</c:v>
                </c:pt>
                <c:pt idx="638">
                  <c:v>0.88611111111111107</c:v>
                </c:pt>
                <c:pt idx="639">
                  <c:v>0.88749999999999996</c:v>
                </c:pt>
                <c:pt idx="640">
                  <c:v>0.88888888888888884</c:v>
                </c:pt>
                <c:pt idx="641">
                  <c:v>0.89027777777777772</c:v>
                </c:pt>
                <c:pt idx="642">
                  <c:v>0.89166666666666672</c:v>
                </c:pt>
                <c:pt idx="643">
                  <c:v>0.8930555555555556</c:v>
                </c:pt>
                <c:pt idx="644">
                  <c:v>0.89444444444444449</c:v>
                </c:pt>
                <c:pt idx="645">
                  <c:v>0.89583333333333337</c:v>
                </c:pt>
                <c:pt idx="646">
                  <c:v>0.89722222222222225</c:v>
                </c:pt>
                <c:pt idx="647">
                  <c:v>0.89861111111111114</c:v>
                </c:pt>
                <c:pt idx="648">
                  <c:v>0.9</c:v>
                </c:pt>
                <c:pt idx="649">
                  <c:v>0.90138888888888891</c:v>
                </c:pt>
                <c:pt idx="650">
                  <c:v>0.90277777777777779</c:v>
                </c:pt>
                <c:pt idx="651">
                  <c:v>0.90416666666666667</c:v>
                </c:pt>
                <c:pt idx="652">
                  <c:v>0.90555555555555556</c:v>
                </c:pt>
                <c:pt idx="653">
                  <c:v>0.90694444444444444</c:v>
                </c:pt>
                <c:pt idx="654">
                  <c:v>0.90833333333333333</c:v>
                </c:pt>
                <c:pt idx="655">
                  <c:v>0.90972222222222221</c:v>
                </c:pt>
                <c:pt idx="656">
                  <c:v>0.91111111111111109</c:v>
                </c:pt>
                <c:pt idx="657">
                  <c:v>0.91249999999999998</c:v>
                </c:pt>
                <c:pt idx="658">
                  <c:v>0.91388888888888886</c:v>
                </c:pt>
                <c:pt idx="659">
                  <c:v>0.91527777777777775</c:v>
                </c:pt>
                <c:pt idx="660">
                  <c:v>0.91666666666666663</c:v>
                </c:pt>
                <c:pt idx="661">
                  <c:v>0.91805555555555551</c:v>
                </c:pt>
                <c:pt idx="662">
                  <c:v>0.9194444444444444</c:v>
                </c:pt>
                <c:pt idx="663">
                  <c:v>0.92083333333333328</c:v>
                </c:pt>
                <c:pt idx="664">
                  <c:v>0.92222222222222228</c:v>
                </c:pt>
                <c:pt idx="665">
                  <c:v>0.92361111111111116</c:v>
                </c:pt>
                <c:pt idx="666">
                  <c:v>0.92500000000000004</c:v>
                </c:pt>
                <c:pt idx="667">
                  <c:v>0.92638888888888893</c:v>
                </c:pt>
                <c:pt idx="668">
                  <c:v>0.92777777777777781</c:v>
                </c:pt>
                <c:pt idx="669">
                  <c:v>0.9291666666666667</c:v>
                </c:pt>
                <c:pt idx="670">
                  <c:v>0.93055555555555558</c:v>
                </c:pt>
                <c:pt idx="671">
                  <c:v>0.93194444444444446</c:v>
                </c:pt>
                <c:pt idx="672">
                  <c:v>0.93333333333333335</c:v>
                </c:pt>
                <c:pt idx="673">
                  <c:v>0.93472222222222223</c:v>
                </c:pt>
                <c:pt idx="674">
                  <c:v>0.93611111111111112</c:v>
                </c:pt>
                <c:pt idx="675">
                  <c:v>0.9375</c:v>
                </c:pt>
                <c:pt idx="676">
                  <c:v>0.93888888888888888</c:v>
                </c:pt>
                <c:pt idx="677">
                  <c:v>0.94027777777777777</c:v>
                </c:pt>
                <c:pt idx="678">
                  <c:v>0.94166666666666665</c:v>
                </c:pt>
                <c:pt idx="679">
                  <c:v>0.94305555555555554</c:v>
                </c:pt>
                <c:pt idx="680">
                  <c:v>0.94444444444444442</c:v>
                </c:pt>
                <c:pt idx="681">
                  <c:v>0.9458333333333333</c:v>
                </c:pt>
                <c:pt idx="682">
                  <c:v>0.94722222222222219</c:v>
                </c:pt>
                <c:pt idx="683">
                  <c:v>0.94861111111111107</c:v>
                </c:pt>
                <c:pt idx="684">
                  <c:v>0.95</c:v>
                </c:pt>
                <c:pt idx="685">
                  <c:v>0.95138888888888884</c:v>
                </c:pt>
                <c:pt idx="686">
                  <c:v>0.95277777777777772</c:v>
                </c:pt>
                <c:pt idx="687">
                  <c:v>0.95416666666666672</c:v>
                </c:pt>
                <c:pt idx="688">
                  <c:v>0.9555555555555556</c:v>
                </c:pt>
                <c:pt idx="689">
                  <c:v>0.95694444444444449</c:v>
                </c:pt>
                <c:pt idx="690">
                  <c:v>0.95833333333333337</c:v>
                </c:pt>
                <c:pt idx="691">
                  <c:v>0.95972222222222225</c:v>
                </c:pt>
                <c:pt idx="692">
                  <c:v>0.96111111111111114</c:v>
                </c:pt>
                <c:pt idx="693">
                  <c:v>0.96250000000000002</c:v>
                </c:pt>
                <c:pt idx="694">
                  <c:v>0.96388888888888891</c:v>
                </c:pt>
                <c:pt idx="695">
                  <c:v>0.96527777777777779</c:v>
                </c:pt>
                <c:pt idx="696">
                  <c:v>0.96666666666666667</c:v>
                </c:pt>
                <c:pt idx="697">
                  <c:v>0.96805555555555556</c:v>
                </c:pt>
                <c:pt idx="698">
                  <c:v>0.96944444444444444</c:v>
                </c:pt>
                <c:pt idx="699">
                  <c:v>0.97083333333333333</c:v>
                </c:pt>
                <c:pt idx="700">
                  <c:v>0.97222222222222221</c:v>
                </c:pt>
                <c:pt idx="701">
                  <c:v>0.97361111111111109</c:v>
                </c:pt>
                <c:pt idx="702">
                  <c:v>0.97499999999999998</c:v>
                </c:pt>
                <c:pt idx="703">
                  <c:v>0.97638888888888886</c:v>
                </c:pt>
                <c:pt idx="704">
                  <c:v>0.97777777777777775</c:v>
                </c:pt>
                <c:pt idx="705">
                  <c:v>0.97916666666666663</c:v>
                </c:pt>
                <c:pt idx="706">
                  <c:v>0.98055555555555551</c:v>
                </c:pt>
                <c:pt idx="707">
                  <c:v>0.9819444444444444</c:v>
                </c:pt>
                <c:pt idx="708">
                  <c:v>0.98333333333333328</c:v>
                </c:pt>
                <c:pt idx="709">
                  <c:v>0.98472222222222228</c:v>
                </c:pt>
                <c:pt idx="710">
                  <c:v>0.98611111111111116</c:v>
                </c:pt>
                <c:pt idx="711">
                  <c:v>0.98750000000000004</c:v>
                </c:pt>
                <c:pt idx="712">
                  <c:v>0.98888888888888893</c:v>
                </c:pt>
                <c:pt idx="713">
                  <c:v>0.99027777777777781</c:v>
                </c:pt>
                <c:pt idx="714">
                  <c:v>0.9916666666666667</c:v>
                </c:pt>
                <c:pt idx="715">
                  <c:v>0.99305555555555558</c:v>
                </c:pt>
                <c:pt idx="716">
                  <c:v>0.99444444444444446</c:v>
                </c:pt>
                <c:pt idx="717">
                  <c:v>0.99583333333333335</c:v>
                </c:pt>
                <c:pt idx="718">
                  <c:v>0.99722222222222223</c:v>
                </c:pt>
                <c:pt idx="719">
                  <c:v>0.99861111111111112</c:v>
                </c:pt>
                <c:pt idx="720">
                  <c:v>1</c:v>
                </c:pt>
                <c:pt idx="721">
                  <c:v>1.0013888888888889</c:v>
                </c:pt>
                <c:pt idx="722">
                  <c:v>1.0027777777777778</c:v>
                </c:pt>
                <c:pt idx="723">
                  <c:v>1.0041666666666667</c:v>
                </c:pt>
                <c:pt idx="724">
                  <c:v>1.0055555555555555</c:v>
                </c:pt>
                <c:pt idx="725">
                  <c:v>1.0069444444444444</c:v>
                </c:pt>
                <c:pt idx="726">
                  <c:v>1.0083333333333333</c:v>
                </c:pt>
                <c:pt idx="727">
                  <c:v>1.0097222222222222</c:v>
                </c:pt>
                <c:pt idx="728">
                  <c:v>1.0111111111111111</c:v>
                </c:pt>
                <c:pt idx="729">
                  <c:v>1.0125</c:v>
                </c:pt>
                <c:pt idx="730">
                  <c:v>1.0138888888888888</c:v>
                </c:pt>
                <c:pt idx="731">
                  <c:v>1.0152777777777777</c:v>
                </c:pt>
                <c:pt idx="732">
                  <c:v>1.0166666666666666</c:v>
                </c:pt>
                <c:pt idx="733">
                  <c:v>1.0180555555555555</c:v>
                </c:pt>
                <c:pt idx="734">
                  <c:v>1.0194444444444444</c:v>
                </c:pt>
                <c:pt idx="735">
                  <c:v>1.0208333333333333</c:v>
                </c:pt>
                <c:pt idx="736">
                  <c:v>1.0222222222222221</c:v>
                </c:pt>
                <c:pt idx="737">
                  <c:v>1.023611111111111</c:v>
                </c:pt>
                <c:pt idx="738">
                  <c:v>1.0249999999999999</c:v>
                </c:pt>
                <c:pt idx="739">
                  <c:v>1.0263888888888888</c:v>
                </c:pt>
                <c:pt idx="740">
                  <c:v>1.0277777777777777</c:v>
                </c:pt>
                <c:pt idx="741">
                  <c:v>1.0291666666666666</c:v>
                </c:pt>
                <c:pt idx="742">
                  <c:v>1.0305555555555554</c:v>
                </c:pt>
                <c:pt idx="743">
                  <c:v>1.0319444444444446</c:v>
                </c:pt>
                <c:pt idx="744">
                  <c:v>1.0333333333333334</c:v>
                </c:pt>
                <c:pt idx="745">
                  <c:v>1.0347222222222223</c:v>
                </c:pt>
                <c:pt idx="746">
                  <c:v>1.0361111111111112</c:v>
                </c:pt>
                <c:pt idx="747">
                  <c:v>1.0375000000000001</c:v>
                </c:pt>
                <c:pt idx="748">
                  <c:v>1.038888888888889</c:v>
                </c:pt>
                <c:pt idx="749">
                  <c:v>1.0402777777777779</c:v>
                </c:pt>
                <c:pt idx="750">
                  <c:v>1.0416666666666667</c:v>
                </c:pt>
                <c:pt idx="751">
                  <c:v>1.0430555555555556</c:v>
                </c:pt>
                <c:pt idx="752">
                  <c:v>1.0444444444444445</c:v>
                </c:pt>
                <c:pt idx="753">
                  <c:v>1.0458333333333334</c:v>
                </c:pt>
                <c:pt idx="754">
                  <c:v>1.0472222222222223</c:v>
                </c:pt>
                <c:pt idx="755">
                  <c:v>1.0486111111111112</c:v>
                </c:pt>
                <c:pt idx="756">
                  <c:v>1.05</c:v>
                </c:pt>
                <c:pt idx="757">
                  <c:v>1.0513888888888889</c:v>
                </c:pt>
                <c:pt idx="758">
                  <c:v>1.0527777777777778</c:v>
                </c:pt>
                <c:pt idx="759">
                  <c:v>1.0541666666666667</c:v>
                </c:pt>
                <c:pt idx="760">
                  <c:v>1.0555555555555556</c:v>
                </c:pt>
                <c:pt idx="761">
                  <c:v>1.0569444444444445</c:v>
                </c:pt>
                <c:pt idx="762">
                  <c:v>1.0583333333333333</c:v>
                </c:pt>
                <c:pt idx="763">
                  <c:v>1.0597222222222222</c:v>
                </c:pt>
                <c:pt idx="764">
                  <c:v>1.0611111111111111</c:v>
                </c:pt>
                <c:pt idx="765">
                  <c:v>1.0625</c:v>
                </c:pt>
                <c:pt idx="766">
                  <c:v>1.0638888888888889</c:v>
                </c:pt>
                <c:pt idx="767">
                  <c:v>1.0652777777777778</c:v>
                </c:pt>
                <c:pt idx="768">
                  <c:v>1.0666666666666667</c:v>
                </c:pt>
                <c:pt idx="769">
                  <c:v>1.0680555555555555</c:v>
                </c:pt>
                <c:pt idx="770">
                  <c:v>1.0694444444444444</c:v>
                </c:pt>
                <c:pt idx="771">
                  <c:v>1.0708333333333333</c:v>
                </c:pt>
                <c:pt idx="772">
                  <c:v>1.0722222222222222</c:v>
                </c:pt>
                <c:pt idx="773">
                  <c:v>1.0736111111111111</c:v>
                </c:pt>
                <c:pt idx="774">
                  <c:v>1.075</c:v>
                </c:pt>
                <c:pt idx="775">
                  <c:v>1.0763888888888888</c:v>
                </c:pt>
                <c:pt idx="776">
                  <c:v>1.0777777777777777</c:v>
                </c:pt>
                <c:pt idx="777">
                  <c:v>1.0791666666666666</c:v>
                </c:pt>
                <c:pt idx="778">
                  <c:v>1.0805555555555555</c:v>
                </c:pt>
                <c:pt idx="779">
                  <c:v>1.0819444444444444</c:v>
                </c:pt>
                <c:pt idx="780">
                  <c:v>1.0833333333333333</c:v>
                </c:pt>
                <c:pt idx="781">
                  <c:v>1.0847222222222221</c:v>
                </c:pt>
                <c:pt idx="782">
                  <c:v>1.086111111111111</c:v>
                </c:pt>
                <c:pt idx="783">
                  <c:v>1.0874999999999999</c:v>
                </c:pt>
                <c:pt idx="784">
                  <c:v>1.0888888888888888</c:v>
                </c:pt>
                <c:pt idx="785">
                  <c:v>1.0902777777777777</c:v>
                </c:pt>
                <c:pt idx="786">
                  <c:v>1.0916666666666666</c:v>
                </c:pt>
                <c:pt idx="787">
                  <c:v>1.0930555555555554</c:v>
                </c:pt>
                <c:pt idx="788">
                  <c:v>1.0944444444444446</c:v>
                </c:pt>
                <c:pt idx="789">
                  <c:v>1.0958333333333334</c:v>
                </c:pt>
                <c:pt idx="790">
                  <c:v>1.0972222222222223</c:v>
                </c:pt>
                <c:pt idx="791">
                  <c:v>1.0986111111111112</c:v>
                </c:pt>
                <c:pt idx="792">
                  <c:v>1.1000000000000001</c:v>
                </c:pt>
                <c:pt idx="793">
                  <c:v>1.101388888888889</c:v>
                </c:pt>
                <c:pt idx="794">
                  <c:v>1.1027777777777779</c:v>
                </c:pt>
                <c:pt idx="795">
                  <c:v>1.1041666666666667</c:v>
                </c:pt>
                <c:pt idx="796">
                  <c:v>1.1055555555555556</c:v>
                </c:pt>
                <c:pt idx="797">
                  <c:v>1.1069444444444445</c:v>
                </c:pt>
                <c:pt idx="798">
                  <c:v>1.1083333333333334</c:v>
                </c:pt>
                <c:pt idx="799">
                  <c:v>1.1097222222222223</c:v>
                </c:pt>
                <c:pt idx="800">
                  <c:v>1.1111111111111112</c:v>
                </c:pt>
                <c:pt idx="801">
                  <c:v>1.1125</c:v>
                </c:pt>
                <c:pt idx="802">
                  <c:v>1.1138888888888889</c:v>
                </c:pt>
                <c:pt idx="803">
                  <c:v>1.1152777777777778</c:v>
                </c:pt>
                <c:pt idx="804">
                  <c:v>1.1166666666666667</c:v>
                </c:pt>
                <c:pt idx="805">
                  <c:v>1.1180555555555556</c:v>
                </c:pt>
                <c:pt idx="806">
                  <c:v>1.1194444444444445</c:v>
                </c:pt>
                <c:pt idx="807">
                  <c:v>1.1208333333333333</c:v>
                </c:pt>
                <c:pt idx="808">
                  <c:v>1.1222222222222222</c:v>
                </c:pt>
                <c:pt idx="809">
                  <c:v>1.1236111111111111</c:v>
                </c:pt>
                <c:pt idx="810">
                  <c:v>1.125</c:v>
                </c:pt>
                <c:pt idx="811">
                  <c:v>1.1263888888888889</c:v>
                </c:pt>
                <c:pt idx="812">
                  <c:v>1.1277777777777778</c:v>
                </c:pt>
                <c:pt idx="813">
                  <c:v>1.1291666666666667</c:v>
                </c:pt>
                <c:pt idx="814">
                  <c:v>1.1305555555555555</c:v>
                </c:pt>
                <c:pt idx="815">
                  <c:v>1.1319444444444444</c:v>
                </c:pt>
                <c:pt idx="816">
                  <c:v>1.1333333333333333</c:v>
                </c:pt>
                <c:pt idx="817">
                  <c:v>1.1347222222222222</c:v>
                </c:pt>
                <c:pt idx="818">
                  <c:v>1.1361111111111111</c:v>
                </c:pt>
                <c:pt idx="819">
                  <c:v>1.1375</c:v>
                </c:pt>
                <c:pt idx="820">
                  <c:v>1.1388888888888888</c:v>
                </c:pt>
                <c:pt idx="821">
                  <c:v>1.1402777777777777</c:v>
                </c:pt>
                <c:pt idx="822">
                  <c:v>1.1416666666666666</c:v>
                </c:pt>
                <c:pt idx="823">
                  <c:v>1.1430555555555555</c:v>
                </c:pt>
                <c:pt idx="824">
                  <c:v>1.1444444444444444</c:v>
                </c:pt>
                <c:pt idx="825">
                  <c:v>1.1458333333333333</c:v>
                </c:pt>
                <c:pt idx="826">
                  <c:v>1.1472222222222221</c:v>
                </c:pt>
                <c:pt idx="827">
                  <c:v>1.148611111111111</c:v>
                </c:pt>
                <c:pt idx="828">
                  <c:v>1.1499999999999999</c:v>
                </c:pt>
                <c:pt idx="829">
                  <c:v>1.1513888888888888</c:v>
                </c:pt>
                <c:pt idx="830">
                  <c:v>1.1527777777777777</c:v>
                </c:pt>
                <c:pt idx="831">
                  <c:v>1.1541666666666666</c:v>
                </c:pt>
                <c:pt idx="832">
                  <c:v>1.1555555555555554</c:v>
                </c:pt>
                <c:pt idx="833">
                  <c:v>1.1569444444444446</c:v>
                </c:pt>
                <c:pt idx="834">
                  <c:v>1.1583333333333334</c:v>
                </c:pt>
                <c:pt idx="835">
                  <c:v>1.1597222222222223</c:v>
                </c:pt>
                <c:pt idx="836">
                  <c:v>1.1611111111111112</c:v>
                </c:pt>
                <c:pt idx="837">
                  <c:v>1.1625000000000001</c:v>
                </c:pt>
                <c:pt idx="838">
                  <c:v>1.163888888888889</c:v>
                </c:pt>
                <c:pt idx="839">
                  <c:v>1.1652777777777779</c:v>
                </c:pt>
                <c:pt idx="840">
                  <c:v>1.1666666666666667</c:v>
                </c:pt>
                <c:pt idx="841">
                  <c:v>1.1680555555555556</c:v>
                </c:pt>
                <c:pt idx="842">
                  <c:v>1.1694444444444445</c:v>
                </c:pt>
                <c:pt idx="843">
                  <c:v>1.1708333333333334</c:v>
                </c:pt>
                <c:pt idx="844">
                  <c:v>1.1722222222222223</c:v>
                </c:pt>
                <c:pt idx="845">
                  <c:v>1.1736111111111112</c:v>
                </c:pt>
                <c:pt idx="846">
                  <c:v>1.175</c:v>
                </c:pt>
                <c:pt idx="847">
                  <c:v>1.1763888888888889</c:v>
                </c:pt>
                <c:pt idx="848">
                  <c:v>1.1777777777777778</c:v>
                </c:pt>
                <c:pt idx="849">
                  <c:v>1.1791666666666667</c:v>
                </c:pt>
                <c:pt idx="850">
                  <c:v>1.1805555555555556</c:v>
                </c:pt>
                <c:pt idx="851">
                  <c:v>1.1819444444444445</c:v>
                </c:pt>
                <c:pt idx="852">
                  <c:v>1.1833333333333333</c:v>
                </c:pt>
                <c:pt idx="853">
                  <c:v>1.1847222222222222</c:v>
                </c:pt>
                <c:pt idx="854">
                  <c:v>1.1861111111111111</c:v>
                </c:pt>
                <c:pt idx="855">
                  <c:v>1.1875</c:v>
                </c:pt>
                <c:pt idx="856">
                  <c:v>1.1888888888888889</c:v>
                </c:pt>
                <c:pt idx="857">
                  <c:v>1.1902777777777778</c:v>
                </c:pt>
                <c:pt idx="858">
                  <c:v>1.1916666666666667</c:v>
                </c:pt>
                <c:pt idx="859">
                  <c:v>1.1930555555555555</c:v>
                </c:pt>
                <c:pt idx="860">
                  <c:v>1.1944444444444444</c:v>
                </c:pt>
                <c:pt idx="861">
                  <c:v>1.1958333333333333</c:v>
                </c:pt>
                <c:pt idx="862">
                  <c:v>1.1972222222222222</c:v>
                </c:pt>
                <c:pt idx="863">
                  <c:v>1.1986111111111111</c:v>
                </c:pt>
                <c:pt idx="864">
                  <c:v>1.2</c:v>
                </c:pt>
                <c:pt idx="865">
                  <c:v>1.2013888888888888</c:v>
                </c:pt>
                <c:pt idx="866">
                  <c:v>1.2027777777777777</c:v>
                </c:pt>
                <c:pt idx="867">
                  <c:v>1.2041666666666666</c:v>
                </c:pt>
                <c:pt idx="868">
                  <c:v>1.2055555555555555</c:v>
                </c:pt>
                <c:pt idx="869">
                  <c:v>1.2069444444444444</c:v>
                </c:pt>
                <c:pt idx="870">
                  <c:v>1.2083333333333333</c:v>
                </c:pt>
                <c:pt idx="871">
                  <c:v>1.2097222222222221</c:v>
                </c:pt>
                <c:pt idx="872">
                  <c:v>1.211111111111111</c:v>
                </c:pt>
                <c:pt idx="873">
                  <c:v>1.2124999999999999</c:v>
                </c:pt>
                <c:pt idx="874">
                  <c:v>1.2138888888888888</c:v>
                </c:pt>
                <c:pt idx="875">
                  <c:v>1.2152777777777777</c:v>
                </c:pt>
                <c:pt idx="876">
                  <c:v>1.2166666666666666</c:v>
                </c:pt>
                <c:pt idx="877">
                  <c:v>1.2180555555555554</c:v>
                </c:pt>
                <c:pt idx="878">
                  <c:v>1.2194444444444446</c:v>
                </c:pt>
                <c:pt idx="879">
                  <c:v>1.2208333333333334</c:v>
                </c:pt>
                <c:pt idx="880">
                  <c:v>1.2222222222222223</c:v>
                </c:pt>
                <c:pt idx="881">
                  <c:v>1.2236111111111112</c:v>
                </c:pt>
                <c:pt idx="882">
                  <c:v>1.2250000000000001</c:v>
                </c:pt>
                <c:pt idx="883">
                  <c:v>1.226388888888889</c:v>
                </c:pt>
                <c:pt idx="884">
                  <c:v>1.2277777777777779</c:v>
                </c:pt>
                <c:pt idx="885">
                  <c:v>1.2291666666666667</c:v>
                </c:pt>
                <c:pt idx="886">
                  <c:v>1.2305555555555556</c:v>
                </c:pt>
                <c:pt idx="887">
                  <c:v>1.2319444444444445</c:v>
                </c:pt>
                <c:pt idx="888">
                  <c:v>1.2333333333333334</c:v>
                </c:pt>
                <c:pt idx="889">
                  <c:v>1.2347222222222223</c:v>
                </c:pt>
                <c:pt idx="890">
                  <c:v>1.2361111111111112</c:v>
                </c:pt>
                <c:pt idx="891">
                  <c:v>1.2375</c:v>
                </c:pt>
                <c:pt idx="892">
                  <c:v>1.2388888888888889</c:v>
                </c:pt>
                <c:pt idx="893">
                  <c:v>1.2402777777777778</c:v>
                </c:pt>
                <c:pt idx="894">
                  <c:v>1.2416666666666667</c:v>
                </c:pt>
                <c:pt idx="895">
                  <c:v>1.2430555555555556</c:v>
                </c:pt>
                <c:pt idx="896">
                  <c:v>1.2444444444444445</c:v>
                </c:pt>
                <c:pt idx="897">
                  <c:v>1.2458333333333333</c:v>
                </c:pt>
                <c:pt idx="898">
                  <c:v>1.2472222222222222</c:v>
                </c:pt>
                <c:pt idx="899">
                  <c:v>1.2486111111111111</c:v>
                </c:pt>
                <c:pt idx="900">
                  <c:v>1.25</c:v>
                </c:pt>
                <c:pt idx="901">
                  <c:v>1.2513888888888889</c:v>
                </c:pt>
                <c:pt idx="902">
                  <c:v>1.2527777777777778</c:v>
                </c:pt>
                <c:pt idx="903">
                  <c:v>1.2541666666666667</c:v>
                </c:pt>
                <c:pt idx="904">
                  <c:v>1.2555555555555555</c:v>
                </c:pt>
                <c:pt idx="905">
                  <c:v>1.2569444444444444</c:v>
                </c:pt>
                <c:pt idx="906">
                  <c:v>1.2583333333333333</c:v>
                </c:pt>
                <c:pt idx="907">
                  <c:v>1.2597222222222222</c:v>
                </c:pt>
                <c:pt idx="908">
                  <c:v>1.2611111111111111</c:v>
                </c:pt>
                <c:pt idx="909">
                  <c:v>1.2625</c:v>
                </c:pt>
                <c:pt idx="910">
                  <c:v>1.2638888888888888</c:v>
                </c:pt>
                <c:pt idx="911">
                  <c:v>1.2652777777777777</c:v>
                </c:pt>
                <c:pt idx="912">
                  <c:v>1.2666666666666666</c:v>
                </c:pt>
                <c:pt idx="913">
                  <c:v>1.2680555555555555</c:v>
                </c:pt>
                <c:pt idx="914">
                  <c:v>1.2694444444444444</c:v>
                </c:pt>
                <c:pt idx="915">
                  <c:v>1.2708333333333333</c:v>
                </c:pt>
                <c:pt idx="916">
                  <c:v>1.2722222222222221</c:v>
                </c:pt>
                <c:pt idx="917">
                  <c:v>1.273611111111111</c:v>
                </c:pt>
                <c:pt idx="918">
                  <c:v>1.2749999999999999</c:v>
                </c:pt>
                <c:pt idx="919">
                  <c:v>1.2763888888888888</c:v>
                </c:pt>
                <c:pt idx="920">
                  <c:v>1.2777777777777777</c:v>
                </c:pt>
                <c:pt idx="921">
                  <c:v>1.2791666666666666</c:v>
                </c:pt>
                <c:pt idx="922">
                  <c:v>1.2805555555555554</c:v>
                </c:pt>
                <c:pt idx="923">
                  <c:v>1.2819444444444446</c:v>
                </c:pt>
                <c:pt idx="924">
                  <c:v>1.2833333333333334</c:v>
                </c:pt>
                <c:pt idx="925">
                  <c:v>1.2847222222222223</c:v>
                </c:pt>
                <c:pt idx="926">
                  <c:v>1.2861111111111112</c:v>
                </c:pt>
                <c:pt idx="927">
                  <c:v>1.2875000000000001</c:v>
                </c:pt>
                <c:pt idx="928">
                  <c:v>1.288888888888889</c:v>
                </c:pt>
                <c:pt idx="929">
                  <c:v>1.2902777777777779</c:v>
                </c:pt>
                <c:pt idx="930">
                  <c:v>1.2916666666666667</c:v>
                </c:pt>
                <c:pt idx="931">
                  <c:v>1.2930555555555556</c:v>
                </c:pt>
                <c:pt idx="932">
                  <c:v>1.2944444444444445</c:v>
                </c:pt>
                <c:pt idx="933">
                  <c:v>1.2958333333333334</c:v>
                </c:pt>
                <c:pt idx="934">
                  <c:v>1.2972222222222223</c:v>
                </c:pt>
                <c:pt idx="935">
                  <c:v>1.2986111111111112</c:v>
                </c:pt>
                <c:pt idx="936">
                  <c:v>1.3</c:v>
                </c:pt>
                <c:pt idx="937">
                  <c:v>1.3013888888888889</c:v>
                </c:pt>
                <c:pt idx="938">
                  <c:v>1.3027777777777778</c:v>
                </c:pt>
                <c:pt idx="939">
                  <c:v>1.3041666666666667</c:v>
                </c:pt>
                <c:pt idx="940">
                  <c:v>1.3055555555555556</c:v>
                </c:pt>
                <c:pt idx="941">
                  <c:v>1.3069444444444445</c:v>
                </c:pt>
                <c:pt idx="942">
                  <c:v>1.3083333333333333</c:v>
                </c:pt>
                <c:pt idx="943">
                  <c:v>1.3097222222222222</c:v>
                </c:pt>
                <c:pt idx="944">
                  <c:v>1.3111111111111111</c:v>
                </c:pt>
                <c:pt idx="945">
                  <c:v>1.3125</c:v>
                </c:pt>
                <c:pt idx="946">
                  <c:v>1.3138888888888889</c:v>
                </c:pt>
                <c:pt idx="947">
                  <c:v>1.3152777777777778</c:v>
                </c:pt>
                <c:pt idx="948">
                  <c:v>1.3166666666666667</c:v>
                </c:pt>
                <c:pt idx="949">
                  <c:v>1.3180555555555555</c:v>
                </c:pt>
                <c:pt idx="950">
                  <c:v>1.3194444444444444</c:v>
                </c:pt>
                <c:pt idx="951">
                  <c:v>1.3208333333333333</c:v>
                </c:pt>
                <c:pt idx="952">
                  <c:v>1.3222222222222222</c:v>
                </c:pt>
                <c:pt idx="953">
                  <c:v>1.3236111111111111</c:v>
                </c:pt>
                <c:pt idx="954">
                  <c:v>1.325</c:v>
                </c:pt>
                <c:pt idx="955">
                  <c:v>1.3263888888888888</c:v>
                </c:pt>
                <c:pt idx="956">
                  <c:v>1.3277777777777777</c:v>
                </c:pt>
                <c:pt idx="957">
                  <c:v>1.3291666666666666</c:v>
                </c:pt>
                <c:pt idx="958">
                  <c:v>1.3305555555555555</c:v>
                </c:pt>
                <c:pt idx="959">
                  <c:v>1.3319444444444444</c:v>
                </c:pt>
                <c:pt idx="960">
                  <c:v>1.3333333333333333</c:v>
                </c:pt>
                <c:pt idx="961">
                  <c:v>1.3347222222222221</c:v>
                </c:pt>
                <c:pt idx="962">
                  <c:v>1.336111111111111</c:v>
                </c:pt>
                <c:pt idx="963">
                  <c:v>1.3374999999999999</c:v>
                </c:pt>
                <c:pt idx="964">
                  <c:v>1.3388888888888888</c:v>
                </c:pt>
                <c:pt idx="965">
                  <c:v>1.3402777777777777</c:v>
                </c:pt>
                <c:pt idx="966">
                  <c:v>1.3416666666666666</c:v>
                </c:pt>
                <c:pt idx="967">
                  <c:v>1.3430555555555554</c:v>
                </c:pt>
                <c:pt idx="968">
                  <c:v>1.3444444444444446</c:v>
                </c:pt>
                <c:pt idx="969">
                  <c:v>1.3458333333333334</c:v>
                </c:pt>
                <c:pt idx="970">
                  <c:v>1.3472222222222223</c:v>
                </c:pt>
                <c:pt idx="971">
                  <c:v>1.3486111111111112</c:v>
                </c:pt>
                <c:pt idx="972">
                  <c:v>1.35</c:v>
                </c:pt>
                <c:pt idx="973">
                  <c:v>1.351388888888889</c:v>
                </c:pt>
                <c:pt idx="974">
                  <c:v>1.3527777777777779</c:v>
                </c:pt>
                <c:pt idx="975">
                  <c:v>1.3541666666666667</c:v>
                </c:pt>
                <c:pt idx="976">
                  <c:v>1.3555555555555556</c:v>
                </c:pt>
                <c:pt idx="977">
                  <c:v>1.3569444444444445</c:v>
                </c:pt>
                <c:pt idx="978">
                  <c:v>1.3583333333333334</c:v>
                </c:pt>
                <c:pt idx="979">
                  <c:v>1.3597222222222223</c:v>
                </c:pt>
                <c:pt idx="980">
                  <c:v>1.3611111111111112</c:v>
                </c:pt>
                <c:pt idx="981">
                  <c:v>1.3625</c:v>
                </c:pt>
                <c:pt idx="982">
                  <c:v>1.3638888888888889</c:v>
                </c:pt>
                <c:pt idx="983">
                  <c:v>1.3652777777777778</c:v>
                </c:pt>
                <c:pt idx="984">
                  <c:v>1.3666666666666667</c:v>
                </c:pt>
                <c:pt idx="985">
                  <c:v>1.3680555555555556</c:v>
                </c:pt>
                <c:pt idx="986">
                  <c:v>1.3694444444444445</c:v>
                </c:pt>
                <c:pt idx="987">
                  <c:v>1.3708333333333333</c:v>
                </c:pt>
                <c:pt idx="988">
                  <c:v>1.3722222222222222</c:v>
                </c:pt>
                <c:pt idx="989">
                  <c:v>1.3736111111111111</c:v>
                </c:pt>
                <c:pt idx="990">
                  <c:v>1.375</c:v>
                </c:pt>
                <c:pt idx="991">
                  <c:v>1.3763888888888889</c:v>
                </c:pt>
                <c:pt idx="992">
                  <c:v>1.3777777777777778</c:v>
                </c:pt>
                <c:pt idx="993">
                  <c:v>1.3791666666666667</c:v>
                </c:pt>
                <c:pt idx="994">
                  <c:v>1.3805555555555555</c:v>
                </c:pt>
                <c:pt idx="995">
                  <c:v>1.3819444444444444</c:v>
                </c:pt>
                <c:pt idx="996">
                  <c:v>1.3833333333333333</c:v>
                </c:pt>
                <c:pt idx="997">
                  <c:v>1.3847222222222222</c:v>
                </c:pt>
                <c:pt idx="998">
                  <c:v>1.3861111111111111</c:v>
                </c:pt>
                <c:pt idx="999">
                  <c:v>1.3875</c:v>
                </c:pt>
                <c:pt idx="1000">
                  <c:v>1.3888888888888888</c:v>
                </c:pt>
                <c:pt idx="1001">
                  <c:v>1.3902777777777777</c:v>
                </c:pt>
                <c:pt idx="1002">
                  <c:v>1.3916666666666666</c:v>
                </c:pt>
                <c:pt idx="1003">
                  <c:v>1.3930555555555555</c:v>
                </c:pt>
                <c:pt idx="1004">
                  <c:v>1.3944444444444444</c:v>
                </c:pt>
                <c:pt idx="1005">
                  <c:v>1.3958333333333333</c:v>
                </c:pt>
                <c:pt idx="1006">
                  <c:v>1.3972222222222221</c:v>
                </c:pt>
                <c:pt idx="1007">
                  <c:v>1.398611111111111</c:v>
                </c:pt>
                <c:pt idx="1008">
                  <c:v>1.4</c:v>
                </c:pt>
                <c:pt idx="1009">
                  <c:v>1.4013888888888888</c:v>
                </c:pt>
                <c:pt idx="1010">
                  <c:v>1.4027777777777777</c:v>
                </c:pt>
                <c:pt idx="1011">
                  <c:v>1.4041666666666666</c:v>
                </c:pt>
                <c:pt idx="1012">
                  <c:v>1.4055555555555554</c:v>
                </c:pt>
                <c:pt idx="1013">
                  <c:v>1.4069444444444446</c:v>
                </c:pt>
                <c:pt idx="1014">
                  <c:v>1.4083333333333334</c:v>
                </c:pt>
                <c:pt idx="1015">
                  <c:v>1.4097222222222223</c:v>
                </c:pt>
                <c:pt idx="1016">
                  <c:v>1.4111111111111112</c:v>
                </c:pt>
                <c:pt idx="1017">
                  <c:v>1.4125000000000001</c:v>
                </c:pt>
                <c:pt idx="1018">
                  <c:v>1.413888888888889</c:v>
                </c:pt>
                <c:pt idx="1019">
                  <c:v>1.4152777777777779</c:v>
                </c:pt>
                <c:pt idx="1020">
                  <c:v>1.4166666666666667</c:v>
                </c:pt>
                <c:pt idx="1021">
                  <c:v>1.4180555555555556</c:v>
                </c:pt>
                <c:pt idx="1022">
                  <c:v>1.4194444444444445</c:v>
                </c:pt>
                <c:pt idx="1023">
                  <c:v>1.4208333333333334</c:v>
                </c:pt>
                <c:pt idx="1024">
                  <c:v>1.4222222222222223</c:v>
                </c:pt>
                <c:pt idx="1025">
                  <c:v>1.4236111111111112</c:v>
                </c:pt>
                <c:pt idx="1026">
                  <c:v>1.425</c:v>
                </c:pt>
                <c:pt idx="1027">
                  <c:v>1.4263888888888889</c:v>
                </c:pt>
                <c:pt idx="1028">
                  <c:v>1.4277777777777778</c:v>
                </c:pt>
                <c:pt idx="1029">
                  <c:v>1.4291666666666667</c:v>
                </c:pt>
                <c:pt idx="1030">
                  <c:v>1.4305555555555556</c:v>
                </c:pt>
                <c:pt idx="1031">
                  <c:v>1.4319444444444445</c:v>
                </c:pt>
                <c:pt idx="1032">
                  <c:v>1.4333333333333333</c:v>
                </c:pt>
                <c:pt idx="1033">
                  <c:v>1.4347222222222222</c:v>
                </c:pt>
                <c:pt idx="1034">
                  <c:v>1.4361111111111111</c:v>
                </c:pt>
                <c:pt idx="1035">
                  <c:v>1.4375</c:v>
                </c:pt>
                <c:pt idx="1036">
                  <c:v>1.4388888888888889</c:v>
                </c:pt>
                <c:pt idx="1037">
                  <c:v>1.4402777777777778</c:v>
                </c:pt>
                <c:pt idx="1038">
                  <c:v>1.4416666666666667</c:v>
                </c:pt>
                <c:pt idx="1039">
                  <c:v>1.4430555555555555</c:v>
                </c:pt>
                <c:pt idx="1040">
                  <c:v>1.4444444444444444</c:v>
                </c:pt>
                <c:pt idx="1041">
                  <c:v>1.4458333333333333</c:v>
                </c:pt>
                <c:pt idx="1042">
                  <c:v>1.4472222222222222</c:v>
                </c:pt>
                <c:pt idx="1043">
                  <c:v>1.4486111111111111</c:v>
                </c:pt>
                <c:pt idx="1044">
                  <c:v>1.45</c:v>
                </c:pt>
                <c:pt idx="1045">
                  <c:v>1.4513888888888888</c:v>
                </c:pt>
                <c:pt idx="1046">
                  <c:v>1.4527777777777777</c:v>
                </c:pt>
                <c:pt idx="1047">
                  <c:v>1.4541666666666666</c:v>
                </c:pt>
                <c:pt idx="1048">
                  <c:v>1.4555555555555555</c:v>
                </c:pt>
                <c:pt idx="1049">
                  <c:v>1.4569444444444444</c:v>
                </c:pt>
                <c:pt idx="1050">
                  <c:v>1.4583333333333333</c:v>
                </c:pt>
                <c:pt idx="1051">
                  <c:v>1.4597222222222221</c:v>
                </c:pt>
                <c:pt idx="1052">
                  <c:v>1.461111111111111</c:v>
                </c:pt>
                <c:pt idx="1053">
                  <c:v>1.4624999999999999</c:v>
                </c:pt>
                <c:pt idx="1054">
                  <c:v>1.4638888888888888</c:v>
                </c:pt>
                <c:pt idx="1055">
                  <c:v>1.4652777777777777</c:v>
                </c:pt>
                <c:pt idx="1056">
                  <c:v>1.4666666666666666</c:v>
                </c:pt>
                <c:pt idx="1057">
                  <c:v>1.4680555555555554</c:v>
                </c:pt>
                <c:pt idx="1058">
                  <c:v>1.4694444444444446</c:v>
                </c:pt>
                <c:pt idx="1059">
                  <c:v>1.4708333333333334</c:v>
                </c:pt>
                <c:pt idx="1060">
                  <c:v>1.4722222222222223</c:v>
                </c:pt>
                <c:pt idx="1061">
                  <c:v>1.4736111111111112</c:v>
                </c:pt>
                <c:pt idx="1062">
                  <c:v>1.4750000000000001</c:v>
                </c:pt>
                <c:pt idx="1063">
                  <c:v>1.476388888888889</c:v>
                </c:pt>
                <c:pt idx="1064">
                  <c:v>1.4777777777777779</c:v>
                </c:pt>
                <c:pt idx="1065">
                  <c:v>1.4791666666666667</c:v>
                </c:pt>
                <c:pt idx="1066">
                  <c:v>1.4805555555555556</c:v>
                </c:pt>
                <c:pt idx="1067">
                  <c:v>1.4819444444444445</c:v>
                </c:pt>
                <c:pt idx="1068">
                  <c:v>1.4833333333333334</c:v>
                </c:pt>
                <c:pt idx="1069">
                  <c:v>1.4847222222222223</c:v>
                </c:pt>
                <c:pt idx="1070">
                  <c:v>1.4861111111111112</c:v>
                </c:pt>
                <c:pt idx="1071">
                  <c:v>1.4875</c:v>
                </c:pt>
                <c:pt idx="1072">
                  <c:v>1.4888888888888889</c:v>
                </c:pt>
                <c:pt idx="1073">
                  <c:v>1.4902777777777778</c:v>
                </c:pt>
                <c:pt idx="1074">
                  <c:v>1.4916666666666667</c:v>
                </c:pt>
                <c:pt idx="1075">
                  <c:v>1.4930555555555556</c:v>
                </c:pt>
                <c:pt idx="1076">
                  <c:v>1.4944444444444445</c:v>
                </c:pt>
                <c:pt idx="1077">
                  <c:v>1.4958333333333333</c:v>
                </c:pt>
                <c:pt idx="1078">
                  <c:v>1.4972222222222222</c:v>
                </c:pt>
                <c:pt idx="1079">
                  <c:v>1.4986111111111111</c:v>
                </c:pt>
                <c:pt idx="1080">
                  <c:v>1.5</c:v>
                </c:pt>
                <c:pt idx="1081">
                  <c:v>1.5013888888888889</c:v>
                </c:pt>
                <c:pt idx="1082">
                  <c:v>1.5027777777777778</c:v>
                </c:pt>
                <c:pt idx="1083">
                  <c:v>1.5041666666666667</c:v>
                </c:pt>
                <c:pt idx="1084">
                  <c:v>1.5055555555555555</c:v>
                </c:pt>
                <c:pt idx="1085">
                  <c:v>1.5069444444444444</c:v>
                </c:pt>
                <c:pt idx="1086">
                  <c:v>1.5083333333333333</c:v>
                </c:pt>
                <c:pt idx="1087">
                  <c:v>1.5097222222222222</c:v>
                </c:pt>
                <c:pt idx="1088">
                  <c:v>1.5111111111111111</c:v>
                </c:pt>
                <c:pt idx="1089">
                  <c:v>1.5125</c:v>
                </c:pt>
                <c:pt idx="1090">
                  <c:v>1.5138888888888888</c:v>
                </c:pt>
                <c:pt idx="1091">
                  <c:v>1.5152777777777777</c:v>
                </c:pt>
                <c:pt idx="1092">
                  <c:v>1.5166666666666666</c:v>
                </c:pt>
                <c:pt idx="1093">
                  <c:v>1.5180555555555555</c:v>
                </c:pt>
                <c:pt idx="1094">
                  <c:v>1.5194444444444444</c:v>
                </c:pt>
                <c:pt idx="1095">
                  <c:v>1.5208333333333333</c:v>
                </c:pt>
                <c:pt idx="1096">
                  <c:v>1.5222222222222221</c:v>
                </c:pt>
                <c:pt idx="1097">
                  <c:v>1.523611111111111</c:v>
                </c:pt>
                <c:pt idx="1098">
                  <c:v>1.5249999999999999</c:v>
                </c:pt>
                <c:pt idx="1099">
                  <c:v>1.5263888888888888</c:v>
                </c:pt>
                <c:pt idx="1100">
                  <c:v>1.5277777777777777</c:v>
                </c:pt>
                <c:pt idx="1101">
                  <c:v>1.5291666666666666</c:v>
                </c:pt>
                <c:pt idx="1102">
                  <c:v>1.5305555555555554</c:v>
                </c:pt>
                <c:pt idx="1103">
                  <c:v>1.5319444444444446</c:v>
                </c:pt>
                <c:pt idx="1104">
                  <c:v>1.5333333333333334</c:v>
                </c:pt>
                <c:pt idx="1105">
                  <c:v>1.5347222222222223</c:v>
                </c:pt>
                <c:pt idx="1106">
                  <c:v>1.5361111111111112</c:v>
                </c:pt>
                <c:pt idx="1107">
                  <c:v>1.5375000000000001</c:v>
                </c:pt>
                <c:pt idx="1108">
                  <c:v>1.538888888888889</c:v>
                </c:pt>
                <c:pt idx="1109">
                  <c:v>1.5402777777777779</c:v>
                </c:pt>
                <c:pt idx="1110">
                  <c:v>1.5416666666666667</c:v>
                </c:pt>
                <c:pt idx="1111">
                  <c:v>1.5430555555555556</c:v>
                </c:pt>
                <c:pt idx="1112">
                  <c:v>1.5444444444444445</c:v>
                </c:pt>
                <c:pt idx="1113">
                  <c:v>1.5458333333333334</c:v>
                </c:pt>
                <c:pt idx="1114">
                  <c:v>1.5472222222222223</c:v>
                </c:pt>
                <c:pt idx="1115">
                  <c:v>1.5486111111111112</c:v>
                </c:pt>
                <c:pt idx="1116">
                  <c:v>1.55</c:v>
                </c:pt>
                <c:pt idx="1117">
                  <c:v>1.5513888888888889</c:v>
                </c:pt>
                <c:pt idx="1118">
                  <c:v>1.5527777777777778</c:v>
                </c:pt>
                <c:pt idx="1119">
                  <c:v>1.5541666666666667</c:v>
                </c:pt>
                <c:pt idx="1120">
                  <c:v>1.5555555555555556</c:v>
                </c:pt>
                <c:pt idx="1121">
                  <c:v>1.5569444444444445</c:v>
                </c:pt>
                <c:pt idx="1122">
                  <c:v>1.5583333333333333</c:v>
                </c:pt>
                <c:pt idx="1123">
                  <c:v>1.5597222222222222</c:v>
                </c:pt>
                <c:pt idx="1124">
                  <c:v>1.5611111111111111</c:v>
                </c:pt>
                <c:pt idx="1125">
                  <c:v>1.5625</c:v>
                </c:pt>
                <c:pt idx="1126">
                  <c:v>1.5638888888888889</c:v>
                </c:pt>
                <c:pt idx="1127">
                  <c:v>1.5652777777777778</c:v>
                </c:pt>
                <c:pt idx="1128">
                  <c:v>1.5666666666666667</c:v>
                </c:pt>
                <c:pt idx="1129">
                  <c:v>1.5680555555555555</c:v>
                </c:pt>
                <c:pt idx="1130">
                  <c:v>1.5694444444444444</c:v>
                </c:pt>
                <c:pt idx="1131">
                  <c:v>1.5708333333333333</c:v>
                </c:pt>
                <c:pt idx="1132">
                  <c:v>1.5722222222222222</c:v>
                </c:pt>
                <c:pt idx="1133">
                  <c:v>1.5736111111111111</c:v>
                </c:pt>
                <c:pt idx="1134">
                  <c:v>1.575</c:v>
                </c:pt>
                <c:pt idx="1135">
                  <c:v>1.5763888888888888</c:v>
                </c:pt>
                <c:pt idx="1136">
                  <c:v>1.5777777777777777</c:v>
                </c:pt>
                <c:pt idx="1137">
                  <c:v>1.5791666666666666</c:v>
                </c:pt>
                <c:pt idx="1138">
                  <c:v>1.5805555555555555</c:v>
                </c:pt>
                <c:pt idx="1139">
                  <c:v>1.5819444444444444</c:v>
                </c:pt>
                <c:pt idx="1140">
                  <c:v>1.5833333333333333</c:v>
                </c:pt>
                <c:pt idx="1141">
                  <c:v>1.5847222222222221</c:v>
                </c:pt>
                <c:pt idx="1142">
                  <c:v>1.586111111111111</c:v>
                </c:pt>
                <c:pt idx="1143">
                  <c:v>1.5874999999999999</c:v>
                </c:pt>
                <c:pt idx="1144">
                  <c:v>1.5888888888888888</c:v>
                </c:pt>
                <c:pt idx="1145">
                  <c:v>1.5902777777777777</c:v>
                </c:pt>
                <c:pt idx="1146">
                  <c:v>1.5916666666666666</c:v>
                </c:pt>
                <c:pt idx="1147">
                  <c:v>1.5930555555555554</c:v>
                </c:pt>
                <c:pt idx="1148">
                  <c:v>1.5944444444444446</c:v>
                </c:pt>
                <c:pt idx="1149">
                  <c:v>1.5958333333333334</c:v>
                </c:pt>
                <c:pt idx="1150">
                  <c:v>1.5972222222222223</c:v>
                </c:pt>
                <c:pt idx="1151">
                  <c:v>1.5986111111111112</c:v>
                </c:pt>
                <c:pt idx="1152">
                  <c:v>1.6</c:v>
                </c:pt>
                <c:pt idx="1153">
                  <c:v>1.601388888888889</c:v>
                </c:pt>
                <c:pt idx="1154">
                  <c:v>1.6027777777777779</c:v>
                </c:pt>
                <c:pt idx="1155">
                  <c:v>1.6041666666666667</c:v>
                </c:pt>
                <c:pt idx="1156">
                  <c:v>1.6055555555555556</c:v>
                </c:pt>
                <c:pt idx="1157">
                  <c:v>1.6069444444444445</c:v>
                </c:pt>
                <c:pt idx="1158">
                  <c:v>1.6083333333333334</c:v>
                </c:pt>
                <c:pt idx="1159">
                  <c:v>1.6097222222222223</c:v>
                </c:pt>
                <c:pt idx="1160">
                  <c:v>1.6111111111111112</c:v>
                </c:pt>
                <c:pt idx="1161">
                  <c:v>1.6125</c:v>
                </c:pt>
                <c:pt idx="1162">
                  <c:v>1.6138888888888889</c:v>
                </c:pt>
                <c:pt idx="1163">
                  <c:v>1.6152777777777778</c:v>
                </c:pt>
                <c:pt idx="1164">
                  <c:v>1.6166666666666667</c:v>
                </c:pt>
                <c:pt idx="1165">
                  <c:v>1.6180555555555556</c:v>
                </c:pt>
                <c:pt idx="1166">
                  <c:v>1.6194444444444445</c:v>
                </c:pt>
                <c:pt idx="1167">
                  <c:v>1.6208333333333333</c:v>
                </c:pt>
                <c:pt idx="1168">
                  <c:v>1.6222222222222222</c:v>
                </c:pt>
                <c:pt idx="1169">
                  <c:v>1.6236111111111111</c:v>
                </c:pt>
                <c:pt idx="1170">
                  <c:v>1.625</c:v>
                </c:pt>
                <c:pt idx="1171">
                  <c:v>1.6263888888888889</c:v>
                </c:pt>
                <c:pt idx="1172">
                  <c:v>1.6277777777777778</c:v>
                </c:pt>
                <c:pt idx="1173">
                  <c:v>1.6291666666666667</c:v>
                </c:pt>
                <c:pt idx="1174">
                  <c:v>1.6305555555555555</c:v>
                </c:pt>
                <c:pt idx="1175">
                  <c:v>1.6319444444444444</c:v>
                </c:pt>
                <c:pt idx="1176">
                  <c:v>1.6333333333333333</c:v>
                </c:pt>
                <c:pt idx="1177">
                  <c:v>1.6347222222222222</c:v>
                </c:pt>
                <c:pt idx="1178">
                  <c:v>1.6361111111111111</c:v>
                </c:pt>
                <c:pt idx="1179">
                  <c:v>1.6375</c:v>
                </c:pt>
                <c:pt idx="1180">
                  <c:v>1.6388888888888888</c:v>
                </c:pt>
                <c:pt idx="1181">
                  <c:v>1.6402777777777777</c:v>
                </c:pt>
                <c:pt idx="1182">
                  <c:v>1.6416666666666666</c:v>
                </c:pt>
                <c:pt idx="1183">
                  <c:v>1.6430555555555555</c:v>
                </c:pt>
                <c:pt idx="1184">
                  <c:v>1.6444444444444444</c:v>
                </c:pt>
                <c:pt idx="1185">
                  <c:v>1.6458333333333333</c:v>
                </c:pt>
                <c:pt idx="1186">
                  <c:v>1.6472222222222221</c:v>
                </c:pt>
                <c:pt idx="1187">
                  <c:v>1.648611111111111</c:v>
                </c:pt>
                <c:pt idx="1188">
                  <c:v>1.65</c:v>
                </c:pt>
                <c:pt idx="1189">
                  <c:v>1.6513888888888888</c:v>
                </c:pt>
                <c:pt idx="1190">
                  <c:v>1.6527777777777777</c:v>
                </c:pt>
                <c:pt idx="1191">
                  <c:v>1.6541666666666666</c:v>
                </c:pt>
                <c:pt idx="1192">
                  <c:v>1.6555555555555554</c:v>
                </c:pt>
                <c:pt idx="1193">
                  <c:v>1.6569444444444446</c:v>
                </c:pt>
                <c:pt idx="1194">
                  <c:v>1.6583333333333334</c:v>
                </c:pt>
                <c:pt idx="1195">
                  <c:v>1.6597222222222223</c:v>
                </c:pt>
                <c:pt idx="1196">
                  <c:v>1.6611111111111112</c:v>
                </c:pt>
                <c:pt idx="1197">
                  <c:v>1.6625000000000001</c:v>
                </c:pt>
                <c:pt idx="1198">
                  <c:v>1.663888888888889</c:v>
                </c:pt>
                <c:pt idx="1199">
                  <c:v>1.6652777777777779</c:v>
                </c:pt>
                <c:pt idx="1200">
                  <c:v>1.6666666666666667</c:v>
                </c:pt>
                <c:pt idx="1201">
                  <c:v>1.6680555555555556</c:v>
                </c:pt>
                <c:pt idx="1202">
                  <c:v>1.6694444444444445</c:v>
                </c:pt>
                <c:pt idx="1203">
                  <c:v>1.6708333333333334</c:v>
                </c:pt>
                <c:pt idx="1204">
                  <c:v>1.6722222222222223</c:v>
                </c:pt>
                <c:pt idx="1205">
                  <c:v>1.6736111111111112</c:v>
                </c:pt>
                <c:pt idx="1206">
                  <c:v>1.675</c:v>
                </c:pt>
                <c:pt idx="1207">
                  <c:v>1.6763888888888889</c:v>
                </c:pt>
                <c:pt idx="1208">
                  <c:v>1.6777777777777778</c:v>
                </c:pt>
                <c:pt idx="1209">
                  <c:v>1.6791666666666667</c:v>
                </c:pt>
                <c:pt idx="1210">
                  <c:v>1.6805555555555556</c:v>
                </c:pt>
                <c:pt idx="1211">
                  <c:v>1.6819444444444445</c:v>
                </c:pt>
                <c:pt idx="1212">
                  <c:v>1.6833333333333333</c:v>
                </c:pt>
                <c:pt idx="1213">
                  <c:v>1.6847222222222222</c:v>
                </c:pt>
                <c:pt idx="1214">
                  <c:v>1.6861111111111111</c:v>
                </c:pt>
                <c:pt idx="1215">
                  <c:v>1.6875</c:v>
                </c:pt>
                <c:pt idx="1216">
                  <c:v>1.6888888888888889</c:v>
                </c:pt>
                <c:pt idx="1217">
                  <c:v>1.6902777777777778</c:v>
                </c:pt>
                <c:pt idx="1218">
                  <c:v>1.6916666666666667</c:v>
                </c:pt>
                <c:pt idx="1219">
                  <c:v>1.6930555555555555</c:v>
                </c:pt>
                <c:pt idx="1220">
                  <c:v>1.6944444444444444</c:v>
                </c:pt>
                <c:pt idx="1221">
                  <c:v>1.6958333333333333</c:v>
                </c:pt>
                <c:pt idx="1222">
                  <c:v>1.6972222222222222</c:v>
                </c:pt>
                <c:pt idx="1223">
                  <c:v>1.6986111111111111</c:v>
                </c:pt>
                <c:pt idx="1224">
                  <c:v>1.7</c:v>
                </c:pt>
                <c:pt idx="1225">
                  <c:v>1.7013888888888888</c:v>
                </c:pt>
                <c:pt idx="1226">
                  <c:v>1.7027777777777777</c:v>
                </c:pt>
                <c:pt idx="1227">
                  <c:v>1.7041666666666666</c:v>
                </c:pt>
                <c:pt idx="1228">
                  <c:v>1.7055555555555555</c:v>
                </c:pt>
                <c:pt idx="1229">
                  <c:v>1.7069444444444444</c:v>
                </c:pt>
                <c:pt idx="1230">
                  <c:v>1.7083333333333333</c:v>
                </c:pt>
                <c:pt idx="1231">
                  <c:v>1.7097222222222221</c:v>
                </c:pt>
                <c:pt idx="1232">
                  <c:v>1.711111111111111</c:v>
                </c:pt>
                <c:pt idx="1233">
                  <c:v>1.7124999999999999</c:v>
                </c:pt>
                <c:pt idx="1234">
                  <c:v>1.7138888888888888</c:v>
                </c:pt>
                <c:pt idx="1235">
                  <c:v>1.7152777777777777</c:v>
                </c:pt>
                <c:pt idx="1236">
                  <c:v>1.7166666666666666</c:v>
                </c:pt>
                <c:pt idx="1237">
                  <c:v>1.7180555555555554</c:v>
                </c:pt>
                <c:pt idx="1238">
                  <c:v>1.7194444444444446</c:v>
                </c:pt>
                <c:pt idx="1239">
                  <c:v>1.7208333333333334</c:v>
                </c:pt>
                <c:pt idx="1240">
                  <c:v>1.7222222222222223</c:v>
                </c:pt>
                <c:pt idx="1241">
                  <c:v>1.7236111111111112</c:v>
                </c:pt>
                <c:pt idx="1242">
                  <c:v>1.7250000000000001</c:v>
                </c:pt>
                <c:pt idx="1243">
                  <c:v>1.726388888888889</c:v>
                </c:pt>
                <c:pt idx="1244">
                  <c:v>1.7277777777777779</c:v>
                </c:pt>
                <c:pt idx="1245">
                  <c:v>1.7291666666666667</c:v>
                </c:pt>
                <c:pt idx="1246">
                  <c:v>1.7305555555555556</c:v>
                </c:pt>
                <c:pt idx="1247">
                  <c:v>1.7319444444444445</c:v>
                </c:pt>
                <c:pt idx="1248">
                  <c:v>1.7333333333333334</c:v>
                </c:pt>
                <c:pt idx="1249">
                  <c:v>1.7347222222222223</c:v>
                </c:pt>
                <c:pt idx="1250">
                  <c:v>1.7361111111111112</c:v>
                </c:pt>
                <c:pt idx="1251">
                  <c:v>1.7375</c:v>
                </c:pt>
                <c:pt idx="1252">
                  <c:v>1.7388888888888889</c:v>
                </c:pt>
                <c:pt idx="1253">
                  <c:v>1.7402777777777778</c:v>
                </c:pt>
                <c:pt idx="1254">
                  <c:v>1.7416666666666667</c:v>
                </c:pt>
                <c:pt idx="1255">
                  <c:v>1.7430555555555556</c:v>
                </c:pt>
                <c:pt idx="1256">
                  <c:v>1.7444444444444445</c:v>
                </c:pt>
                <c:pt idx="1257">
                  <c:v>1.7458333333333333</c:v>
                </c:pt>
                <c:pt idx="1258">
                  <c:v>1.7472222222222222</c:v>
                </c:pt>
                <c:pt idx="1259">
                  <c:v>1.7486111111111111</c:v>
                </c:pt>
                <c:pt idx="1260">
                  <c:v>1.75</c:v>
                </c:pt>
                <c:pt idx="1261">
                  <c:v>1.7513888888888889</c:v>
                </c:pt>
                <c:pt idx="1262">
                  <c:v>1.7527777777777778</c:v>
                </c:pt>
                <c:pt idx="1263">
                  <c:v>1.7541666666666667</c:v>
                </c:pt>
                <c:pt idx="1264">
                  <c:v>1.7555555555555555</c:v>
                </c:pt>
                <c:pt idx="1265">
                  <c:v>1.7569444444444444</c:v>
                </c:pt>
                <c:pt idx="1266">
                  <c:v>1.7583333333333333</c:v>
                </c:pt>
                <c:pt idx="1267">
                  <c:v>1.7597222222222222</c:v>
                </c:pt>
                <c:pt idx="1268">
                  <c:v>1.7611111111111111</c:v>
                </c:pt>
                <c:pt idx="1269">
                  <c:v>1.7625</c:v>
                </c:pt>
                <c:pt idx="1270">
                  <c:v>1.7638888888888888</c:v>
                </c:pt>
                <c:pt idx="1271">
                  <c:v>1.7652777777777777</c:v>
                </c:pt>
                <c:pt idx="1272">
                  <c:v>1.7666666666666666</c:v>
                </c:pt>
                <c:pt idx="1273">
                  <c:v>1.7680555555555555</c:v>
                </c:pt>
                <c:pt idx="1274">
                  <c:v>1.7694444444444444</c:v>
                </c:pt>
                <c:pt idx="1275">
                  <c:v>1.7708333333333333</c:v>
                </c:pt>
                <c:pt idx="1276">
                  <c:v>1.7722222222222221</c:v>
                </c:pt>
                <c:pt idx="1277">
                  <c:v>1.773611111111111</c:v>
                </c:pt>
                <c:pt idx="1278">
                  <c:v>1.7749999999999999</c:v>
                </c:pt>
                <c:pt idx="1279">
                  <c:v>1.7763888888888888</c:v>
                </c:pt>
                <c:pt idx="1280">
                  <c:v>1.7777777777777777</c:v>
                </c:pt>
                <c:pt idx="1281">
                  <c:v>1.7791666666666666</c:v>
                </c:pt>
                <c:pt idx="1282">
                  <c:v>1.7805555555555554</c:v>
                </c:pt>
                <c:pt idx="1283">
                  <c:v>1.7819444444444446</c:v>
                </c:pt>
                <c:pt idx="1284">
                  <c:v>1.7833333333333334</c:v>
                </c:pt>
                <c:pt idx="1285">
                  <c:v>1.7847222222222223</c:v>
                </c:pt>
                <c:pt idx="1286">
                  <c:v>1.7861111111111112</c:v>
                </c:pt>
                <c:pt idx="1287">
                  <c:v>1.7875000000000001</c:v>
                </c:pt>
                <c:pt idx="1288">
                  <c:v>1.788888888888889</c:v>
                </c:pt>
                <c:pt idx="1289">
                  <c:v>1.7902777777777779</c:v>
                </c:pt>
                <c:pt idx="1290">
                  <c:v>1.7916666666666667</c:v>
                </c:pt>
                <c:pt idx="1291">
                  <c:v>1.7930555555555556</c:v>
                </c:pt>
                <c:pt idx="1292">
                  <c:v>1.7944444444444445</c:v>
                </c:pt>
                <c:pt idx="1293">
                  <c:v>1.7958333333333334</c:v>
                </c:pt>
                <c:pt idx="1294">
                  <c:v>1.7972222222222223</c:v>
                </c:pt>
                <c:pt idx="1295">
                  <c:v>1.7986111111111112</c:v>
                </c:pt>
                <c:pt idx="1296">
                  <c:v>1.8</c:v>
                </c:pt>
                <c:pt idx="1297">
                  <c:v>1.8013888888888889</c:v>
                </c:pt>
                <c:pt idx="1298">
                  <c:v>1.8027777777777778</c:v>
                </c:pt>
                <c:pt idx="1299">
                  <c:v>1.8041666666666667</c:v>
                </c:pt>
                <c:pt idx="1300">
                  <c:v>1.8055555555555556</c:v>
                </c:pt>
                <c:pt idx="1301">
                  <c:v>1.8069444444444445</c:v>
                </c:pt>
                <c:pt idx="1302">
                  <c:v>1.8083333333333333</c:v>
                </c:pt>
                <c:pt idx="1303">
                  <c:v>1.8097222222222222</c:v>
                </c:pt>
                <c:pt idx="1304">
                  <c:v>1.8111111111111111</c:v>
                </c:pt>
                <c:pt idx="1305">
                  <c:v>1.8125</c:v>
                </c:pt>
                <c:pt idx="1306">
                  <c:v>1.8138888888888889</c:v>
                </c:pt>
                <c:pt idx="1307">
                  <c:v>1.8152777777777778</c:v>
                </c:pt>
                <c:pt idx="1308">
                  <c:v>1.8166666666666667</c:v>
                </c:pt>
                <c:pt idx="1309">
                  <c:v>1.8180555555555555</c:v>
                </c:pt>
                <c:pt idx="1310">
                  <c:v>1.8194444444444444</c:v>
                </c:pt>
                <c:pt idx="1311">
                  <c:v>1.8208333333333333</c:v>
                </c:pt>
                <c:pt idx="1312">
                  <c:v>1.8222222222222222</c:v>
                </c:pt>
                <c:pt idx="1313">
                  <c:v>1.8236111111111111</c:v>
                </c:pt>
                <c:pt idx="1314">
                  <c:v>1.825</c:v>
                </c:pt>
                <c:pt idx="1315">
                  <c:v>1.8263888888888888</c:v>
                </c:pt>
                <c:pt idx="1316">
                  <c:v>1.8277777777777777</c:v>
                </c:pt>
                <c:pt idx="1317">
                  <c:v>1.8291666666666666</c:v>
                </c:pt>
                <c:pt idx="1318">
                  <c:v>1.8305555555555555</c:v>
                </c:pt>
                <c:pt idx="1319">
                  <c:v>1.8319444444444444</c:v>
                </c:pt>
                <c:pt idx="1320">
                  <c:v>1.8333333333333333</c:v>
                </c:pt>
                <c:pt idx="1321">
                  <c:v>1.8347222222222221</c:v>
                </c:pt>
                <c:pt idx="1322">
                  <c:v>1.836111111111111</c:v>
                </c:pt>
                <c:pt idx="1323">
                  <c:v>1.8374999999999999</c:v>
                </c:pt>
                <c:pt idx="1324">
                  <c:v>1.8388888888888888</c:v>
                </c:pt>
                <c:pt idx="1325">
                  <c:v>1.8402777777777777</c:v>
                </c:pt>
                <c:pt idx="1326">
                  <c:v>1.8416666666666666</c:v>
                </c:pt>
                <c:pt idx="1327">
                  <c:v>1.8430555555555554</c:v>
                </c:pt>
                <c:pt idx="1328">
                  <c:v>1.8444444444444446</c:v>
                </c:pt>
                <c:pt idx="1329">
                  <c:v>1.8458333333333334</c:v>
                </c:pt>
                <c:pt idx="1330">
                  <c:v>1.8472222222222223</c:v>
                </c:pt>
                <c:pt idx="1331">
                  <c:v>1.8486111111111112</c:v>
                </c:pt>
                <c:pt idx="1332">
                  <c:v>1.85</c:v>
                </c:pt>
                <c:pt idx="1333">
                  <c:v>1.851388888888889</c:v>
                </c:pt>
                <c:pt idx="1334">
                  <c:v>1.8527777777777779</c:v>
                </c:pt>
                <c:pt idx="1335">
                  <c:v>1.8541666666666667</c:v>
                </c:pt>
                <c:pt idx="1336">
                  <c:v>1.8555555555555556</c:v>
                </c:pt>
                <c:pt idx="1337">
                  <c:v>1.8569444444444445</c:v>
                </c:pt>
                <c:pt idx="1338">
                  <c:v>1.8583333333333334</c:v>
                </c:pt>
                <c:pt idx="1339">
                  <c:v>1.8597222222222223</c:v>
                </c:pt>
                <c:pt idx="1340">
                  <c:v>1.8611111111111112</c:v>
                </c:pt>
                <c:pt idx="1341">
                  <c:v>1.8625</c:v>
                </c:pt>
                <c:pt idx="1342">
                  <c:v>1.8638888888888889</c:v>
                </c:pt>
                <c:pt idx="1343">
                  <c:v>1.8652777777777778</c:v>
                </c:pt>
                <c:pt idx="1344">
                  <c:v>1.8666666666666667</c:v>
                </c:pt>
                <c:pt idx="1345">
                  <c:v>1.8680555555555556</c:v>
                </c:pt>
                <c:pt idx="1346">
                  <c:v>1.8694444444444445</c:v>
                </c:pt>
                <c:pt idx="1347">
                  <c:v>1.8708333333333333</c:v>
                </c:pt>
                <c:pt idx="1348">
                  <c:v>1.8722222222222222</c:v>
                </c:pt>
                <c:pt idx="1349">
                  <c:v>1.8736111111111111</c:v>
                </c:pt>
                <c:pt idx="1350">
                  <c:v>1.875</c:v>
                </c:pt>
                <c:pt idx="1351">
                  <c:v>1.8763888888888889</c:v>
                </c:pt>
                <c:pt idx="1352">
                  <c:v>1.8777777777777778</c:v>
                </c:pt>
                <c:pt idx="1353">
                  <c:v>1.8791666666666667</c:v>
                </c:pt>
                <c:pt idx="1354">
                  <c:v>1.8805555555555555</c:v>
                </c:pt>
                <c:pt idx="1355">
                  <c:v>1.8819444444444444</c:v>
                </c:pt>
                <c:pt idx="1356">
                  <c:v>1.8833333333333333</c:v>
                </c:pt>
                <c:pt idx="1357">
                  <c:v>1.8847222222222222</c:v>
                </c:pt>
                <c:pt idx="1358">
                  <c:v>1.8861111111111111</c:v>
                </c:pt>
                <c:pt idx="1359">
                  <c:v>1.8875</c:v>
                </c:pt>
                <c:pt idx="1360">
                  <c:v>1.8888888888888888</c:v>
                </c:pt>
                <c:pt idx="1361">
                  <c:v>1.8902777777777777</c:v>
                </c:pt>
                <c:pt idx="1362">
                  <c:v>1.8916666666666666</c:v>
                </c:pt>
                <c:pt idx="1363">
                  <c:v>1.8930555555555555</c:v>
                </c:pt>
                <c:pt idx="1364">
                  <c:v>1.8944444444444444</c:v>
                </c:pt>
                <c:pt idx="1365">
                  <c:v>1.8958333333333333</c:v>
                </c:pt>
                <c:pt idx="1366">
                  <c:v>1.8972222222222221</c:v>
                </c:pt>
                <c:pt idx="1367">
                  <c:v>1.898611111111111</c:v>
                </c:pt>
                <c:pt idx="1368">
                  <c:v>1.9</c:v>
                </c:pt>
                <c:pt idx="1369">
                  <c:v>1.9013888888888888</c:v>
                </c:pt>
                <c:pt idx="1370">
                  <c:v>1.9027777777777777</c:v>
                </c:pt>
                <c:pt idx="1371">
                  <c:v>1.9041666666666666</c:v>
                </c:pt>
                <c:pt idx="1372">
                  <c:v>1.9055555555555554</c:v>
                </c:pt>
                <c:pt idx="1373">
                  <c:v>1.9069444444444446</c:v>
                </c:pt>
                <c:pt idx="1374">
                  <c:v>1.9083333333333334</c:v>
                </c:pt>
                <c:pt idx="1375">
                  <c:v>1.9097222222222223</c:v>
                </c:pt>
                <c:pt idx="1376">
                  <c:v>1.9111111111111112</c:v>
                </c:pt>
                <c:pt idx="1377">
                  <c:v>1.9125000000000001</c:v>
                </c:pt>
                <c:pt idx="1378">
                  <c:v>1.913888888888889</c:v>
                </c:pt>
                <c:pt idx="1379">
                  <c:v>1.9152777777777779</c:v>
                </c:pt>
                <c:pt idx="1380">
                  <c:v>1.9166666666666667</c:v>
                </c:pt>
                <c:pt idx="1381">
                  <c:v>1.9180555555555556</c:v>
                </c:pt>
                <c:pt idx="1382">
                  <c:v>1.9194444444444445</c:v>
                </c:pt>
                <c:pt idx="1383">
                  <c:v>1.9208333333333334</c:v>
                </c:pt>
                <c:pt idx="1384">
                  <c:v>1.9222222222222223</c:v>
                </c:pt>
                <c:pt idx="1385">
                  <c:v>1.9236111111111112</c:v>
                </c:pt>
                <c:pt idx="1386">
                  <c:v>1.925</c:v>
                </c:pt>
                <c:pt idx="1387">
                  <c:v>1.9263888888888889</c:v>
                </c:pt>
                <c:pt idx="1388">
                  <c:v>1.9277777777777778</c:v>
                </c:pt>
                <c:pt idx="1389">
                  <c:v>1.9291666666666667</c:v>
                </c:pt>
                <c:pt idx="1390">
                  <c:v>1.9305555555555556</c:v>
                </c:pt>
                <c:pt idx="1391">
                  <c:v>1.9319444444444445</c:v>
                </c:pt>
                <c:pt idx="1392">
                  <c:v>1.9333333333333333</c:v>
                </c:pt>
                <c:pt idx="1393">
                  <c:v>1.9347222222222222</c:v>
                </c:pt>
                <c:pt idx="1394">
                  <c:v>1.9361111111111111</c:v>
                </c:pt>
                <c:pt idx="1395">
                  <c:v>1.9375</c:v>
                </c:pt>
                <c:pt idx="1396">
                  <c:v>1.9388888888888889</c:v>
                </c:pt>
                <c:pt idx="1397">
                  <c:v>1.9402777777777778</c:v>
                </c:pt>
                <c:pt idx="1398">
                  <c:v>1.9416666666666667</c:v>
                </c:pt>
                <c:pt idx="1399">
                  <c:v>1.9430555555555555</c:v>
                </c:pt>
                <c:pt idx="1400">
                  <c:v>1.9444444444444444</c:v>
                </c:pt>
                <c:pt idx="1401">
                  <c:v>1.9458333333333333</c:v>
                </c:pt>
                <c:pt idx="1402">
                  <c:v>1.9472222222222222</c:v>
                </c:pt>
                <c:pt idx="1403">
                  <c:v>1.9486111111111111</c:v>
                </c:pt>
                <c:pt idx="1404">
                  <c:v>1.95</c:v>
                </c:pt>
                <c:pt idx="1405">
                  <c:v>1.9513888888888888</c:v>
                </c:pt>
                <c:pt idx="1406">
                  <c:v>1.9527777777777777</c:v>
                </c:pt>
                <c:pt idx="1407">
                  <c:v>1.9541666666666666</c:v>
                </c:pt>
                <c:pt idx="1408">
                  <c:v>1.9555555555555555</c:v>
                </c:pt>
                <c:pt idx="1409">
                  <c:v>1.9569444444444444</c:v>
                </c:pt>
                <c:pt idx="1410">
                  <c:v>1.9583333333333333</c:v>
                </c:pt>
                <c:pt idx="1411">
                  <c:v>1.9597222222222221</c:v>
                </c:pt>
                <c:pt idx="1412">
                  <c:v>1.961111111111111</c:v>
                </c:pt>
                <c:pt idx="1413">
                  <c:v>1.9624999999999999</c:v>
                </c:pt>
                <c:pt idx="1414">
                  <c:v>1.9638888888888888</c:v>
                </c:pt>
                <c:pt idx="1415">
                  <c:v>1.9652777777777777</c:v>
                </c:pt>
                <c:pt idx="1416">
                  <c:v>1.9666666666666666</c:v>
                </c:pt>
                <c:pt idx="1417">
                  <c:v>1.9680555555555554</c:v>
                </c:pt>
                <c:pt idx="1418">
                  <c:v>1.9694444444444446</c:v>
                </c:pt>
                <c:pt idx="1419">
                  <c:v>1.9708333333333334</c:v>
                </c:pt>
                <c:pt idx="1420">
                  <c:v>1.9722222222222223</c:v>
                </c:pt>
                <c:pt idx="1421">
                  <c:v>1.9736111111111112</c:v>
                </c:pt>
                <c:pt idx="1422">
                  <c:v>1.9750000000000001</c:v>
                </c:pt>
                <c:pt idx="1423">
                  <c:v>1.976388888888889</c:v>
                </c:pt>
                <c:pt idx="1424">
                  <c:v>1.9777777777777779</c:v>
                </c:pt>
                <c:pt idx="1425">
                  <c:v>1.9791666666666667</c:v>
                </c:pt>
                <c:pt idx="1426">
                  <c:v>1.9805555555555556</c:v>
                </c:pt>
                <c:pt idx="1427">
                  <c:v>1.9819444444444445</c:v>
                </c:pt>
                <c:pt idx="1428">
                  <c:v>1.9833333333333334</c:v>
                </c:pt>
                <c:pt idx="1429">
                  <c:v>1.9847222222222223</c:v>
                </c:pt>
                <c:pt idx="1430">
                  <c:v>1.9861111111111112</c:v>
                </c:pt>
                <c:pt idx="1431">
                  <c:v>1.9875</c:v>
                </c:pt>
                <c:pt idx="1432">
                  <c:v>1.9888888888888889</c:v>
                </c:pt>
                <c:pt idx="1433">
                  <c:v>1.9902777777777778</c:v>
                </c:pt>
                <c:pt idx="1434">
                  <c:v>1.9916666666666667</c:v>
                </c:pt>
                <c:pt idx="1435">
                  <c:v>1.9930555555555556</c:v>
                </c:pt>
                <c:pt idx="1436">
                  <c:v>1.9944444444444445</c:v>
                </c:pt>
                <c:pt idx="1437">
                  <c:v>1.9958333333333333</c:v>
                </c:pt>
                <c:pt idx="1438">
                  <c:v>1.9972222222222222</c:v>
                </c:pt>
                <c:pt idx="1439">
                  <c:v>1.9986111111111111</c:v>
                </c:pt>
                <c:pt idx="1440">
                  <c:v>2</c:v>
                </c:pt>
                <c:pt idx="1441">
                  <c:v>2.0013888888888891</c:v>
                </c:pt>
                <c:pt idx="1442">
                  <c:v>2.0027777777777778</c:v>
                </c:pt>
                <c:pt idx="1443">
                  <c:v>2.0041666666666669</c:v>
                </c:pt>
                <c:pt idx="1444">
                  <c:v>2.0055555555555555</c:v>
                </c:pt>
                <c:pt idx="1445">
                  <c:v>2.0069444444444446</c:v>
                </c:pt>
                <c:pt idx="1446">
                  <c:v>2.0083333333333333</c:v>
                </c:pt>
                <c:pt idx="1447">
                  <c:v>2.0097222222222224</c:v>
                </c:pt>
                <c:pt idx="1448">
                  <c:v>2.0111111111111111</c:v>
                </c:pt>
                <c:pt idx="1449">
                  <c:v>2.0125000000000002</c:v>
                </c:pt>
                <c:pt idx="1450">
                  <c:v>2.0138888888888888</c:v>
                </c:pt>
                <c:pt idx="1451">
                  <c:v>2.0152777777777779</c:v>
                </c:pt>
                <c:pt idx="1452">
                  <c:v>2.0166666666666666</c:v>
                </c:pt>
                <c:pt idx="1453">
                  <c:v>2.0180555555555557</c:v>
                </c:pt>
                <c:pt idx="1454">
                  <c:v>2.0194444444444444</c:v>
                </c:pt>
                <c:pt idx="1455">
                  <c:v>2.0208333333333335</c:v>
                </c:pt>
                <c:pt idx="1456">
                  <c:v>2.0222222222222221</c:v>
                </c:pt>
                <c:pt idx="1457">
                  <c:v>2.0236111111111112</c:v>
                </c:pt>
                <c:pt idx="1458">
                  <c:v>2.0249999999999999</c:v>
                </c:pt>
                <c:pt idx="1459">
                  <c:v>2.026388888888889</c:v>
                </c:pt>
                <c:pt idx="1460">
                  <c:v>2.0277777777777777</c:v>
                </c:pt>
                <c:pt idx="1461">
                  <c:v>2.0291666666666668</c:v>
                </c:pt>
                <c:pt idx="1462">
                  <c:v>2.0305555555555554</c:v>
                </c:pt>
                <c:pt idx="1463">
                  <c:v>2.0319444444444446</c:v>
                </c:pt>
                <c:pt idx="1464">
                  <c:v>2.0333333333333332</c:v>
                </c:pt>
                <c:pt idx="1465">
                  <c:v>2.0347222222222223</c:v>
                </c:pt>
                <c:pt idx="1466">
                  <c:v>2.036111111111111</c:v>
                </c:pt>
                <c:pt idx="1467">
                  <c:v>2.0375000000000001</c:v>
                </c:pt>
                <c:pt idx="1468">
                  <c:v>2.0388888888888888</c:v>
                </c:pt>
                <c:pt idx="1469">
                  <c:v>2.0402777777777779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2.0444444444444443</c:v>
                </c:pt>
                <c:pt idx="1473">
                  <c:v>2.0458333333333334</c:v>
                </c:pt>
                <c:pt idx="1474">
                  <c:v>2.0472222222222221</c:v>
                </c:pt>
                <c:pt idx="1475">
                  <c:v>2.0486111111111112</c:v>
                </c:pt>
                <c:pt idx="1476">
                  <c:v>2.0499999999999998</c:v>
                </c:pt>
                <c:pt idx="1477">
                  <c:v>2.0513888888888889</c:v>
                </c:pt>
                <c:pt idx="1478">
                  <c:v>2.0527777777777776</c:v>
                </c:pt>
                <c:pt idx="1479">
                  <c:v>2.0541666666666667</c:v>
                </c:pt>
                <c:pt idx="1480">
                  <c:v>2.0555555555555554</c:v>
                </c:pt>
                <c:pt idx="1481">
                  <c:v>2.0569444444444445</c:v>
                </c:pt>
                <c:pt idx="1482">
                  <c:v>2.0583333333333331</c:v>
                </c:pt>
                <c:pt idx="1483">
                  <c:v>2.0597222222222222</c:v>
                </c:pt>
                <c:pt idx="1484">
                  <c:v>2.0611111111111109</c:v>
                </c:pt>
                <c:pt idx="1485">
                  <c:v>2.0625</c:v>
                </c:pt>
                <c:pt idx="1486">
                  <c:v>2.0638888888888891</c:v>
                </c:pt>
                <c:pt idx="1487">
                  <c:v>2.0652777777777778</c:v>
                </c:pt>
                <c:pt idx="1488">
                  <c:v>2.0666666666666669</c:v>
                </c:pt>
                <c:pt idx="1489">
                  <c:v>2.0680555555555555</c:v>
                </c:pt>
                <c:pt idx="1490">
                  <c:v>2.0694444444444446</c:v>
                </c:pt>
                <c:pt idx="1491">
                  <c:v>2.0708333333333333</c:v>
                </c:pt>
                <c:pt idx="1492">
                  <c:v>2.0722222222222224</c:v>
                </c:pt>
                <c:pt idx="1493">
                  <c:v>2.0736111111111111</c:v>
                </c:pt>
                <c:pt idx="1494">
                  <c:v>2.0750000000000002</c:v>
                </c:pt>
                <c:pt idx="1495">
                  <c:v>2.0763888888888888</c:v>
                </c:pt>
                <c:pt idx="1496">
                  <c:v>2.0777777777777779</c:v>
                </c:pt>
                <c:pt idx="1497">
                  <c:v>2.0791666666666666</c:v>
                </c:pt>
                <c:pt idx="1498">
                  <c:v>2.0805555555555557</c:v>
                </c:pt>
                <c:pt idx="1499">
                  <c:v>2.0819444444444444</c:v>
                </c:pt>
                <c:pt idx="1500">
                  <c:v>2.0833333333333335</c:v>
                </c:pt>
                <c:pt idx="1501">
                  <c:v>2.0847222222222221</c:v>
                </c:pt>
                <c:pt idx="1502">
                  <c:v>2.0861111111111112</c:v>
                </c:pt>
                <c:pt idx="1503">
                  <c:v>2.0874999999999999</c:v>
                </c:pt>
                <c:pt idx="1504">
                  <c:v>2.088888888888889</c:v>
                </c:pt>
                <c:pt idx="1505">
                  <c:v>2.0902777777777777</c:v>
                </c:pt>
                <c:pt idx="1506">
                  <c:v>2.0916666666666668</c:v>
                </c:pt>
                <c:pt idx="1507">
                  <c:v>2.0930555555555554</c:v>
                </c:pt>
                <c:pt idx="1508">
                  <c:v>2.0944444444444446</c:v>
                </c:pt>
                <c:pt idx="1509">
                  <c:v>2.0958333333333332</c:v>
                </c:pt>
                <c:pt idx="1510">
                  <c:v>2.0972222222222223</c:v>
                </c:pt>
                <c:pt idx="1511">
                  <c:v>2.098611111111111</c:v>
                </c:pt>
                <c:pt idx="1512">
                  <c:v>2.1</c:v>
                </c:pt>
                <c:pt idx="1513">
                  <c:v>2.1013888888888888</c:v>
                </c:pt>
                <c:pt idx="1514">
                  <c:v>2.1027777777777779</c:v>
                </c:pt>
                <c:pt idx="1515">
                  <c:v>2.1041666666666665</c:v>
                </c:pt>
                <c:pt idx="1516">
                  <c:v>2.1055555555555556</c:v>
                </c:pt>
                <c:pt idx="1517">
                  <c:v>2.1069444444444443</c:v>
                </c:pt>
                <c:pt idx="1518">
                  <c:v>2.1083333333333334</c:v>
                </c:pt>
                <c:pt idx="1519">
                  <c:v>2.1097222222222221</c:v>
                </c:pt>
                <c:pt idx="1520">
                  <c:v>2.1111111111111112</c:v>
                </c:pt>
                <c:pt idx="1521">
                  <c:v>2.1124999999999998</c:v>
                </c:pt>
                <c:pt idx="1522">
                  <c:v>2.1138888888888889</c:v>
                </c:pt>
                <c:pt idx="1523">
                  <c:v>2.1152777777777776</c:v>
                </c:pt>
                <c:pt idx="1524">
                  <c:v>2.1166666666666667</c:v>
                </c:pt>
                <c:pt idx="1525">
                  <c:v>2.1180555555555554</c:v>
                </c:pt>
                <c:pt idx="1526">
                  <c:v>2.1194444444444445</c:v>
                </c:pt>
                <c:pt idx="1527">
                  <c:v>2.1208333333333331</c:v>
                </c:pt>
                <c:pt idx="1528">
                  <c:v>2.1222222222222222</c:v>
                </c:pt>
                <c:pt idx="1529">
                  <c:v>2.1236111111111109</c:v>
                </c:pt>
                <c:pt idx="1530">
                  <c:v>2.125</c:v>
                </c:pt>
                <c:pt idx="1531">
                  <c:v>2.1263888888888891</c:v>
                </c:pt>
                <c:pt idx="1532">
                  <c:v>2.1277777777777778</c:v>
                </c:pt>
                <c:pt idx="1533">
                  <c:v>2.1291666666666669</c:v>
                </c:pt>
                <c:pt idx="1534">
                  <c:v>2.1305555555555555</c:v>
                </c:pt>
                <c:pt idx="1535">
                  <c:v>2.1319444444444446</c:v>
                </c:pt>
                <c:pt idx="1536">
                  <c:v>2.1333333333333333</c:v>
                </c:pt>
                <c:pt idx="1537">
                  <c:v>2.1347222222222224</c:v>
                </c:pt>
                <c:pt idx="1538">
                  <c:v>2.1361111111111111</c:v>
                </c:pt>
                <c:pt idx="1539">
                  <c:v>2.1375000000000002</c:v>
                </c:pt>
                <c:pt idx="1540">
                  <c:v>2.1388888888888888</c:v>
                </c:pt>
                <c:pt idx="1541">
                  <c:v>2.1402777777777779</c:v>
                </c:pt>
                <c:pt idx="1542">
                  <c:v>2.1416666666666666</c:v>
                </c:pt>
                <c:pt idx="1543">
                  <c:v>2.1430555555555557</c:v>
                </c:pt>
                <c:pt idx="1544">
                  <c:v>2.1444444444444444</c:v>
                </c:pt>
                <c:pt idx="1545">
                  <c:v>2.1458333333333335</c:v>
                </c:pt>
                <c:pt idx="1546">
                  <c:v>2.1472222222222221</c:v>
                </c:pt>
                <c:pt idx="1547">
                  <c:v>2.1486111111111112</c:v>
                </c:pt>
                <c:pt idx="1548">
                  <c:v>2.15</c:v>
                </c:pt>
                <c:pt idx="1549">
                  <c:v>2.151388888888889</c:v>
                </c:pt>
                <c:pt idx="1550">
                  <c:v>2.1527777777777777</c:v>
                </c:pt>
                <c:pt idx="1551">
                  <c:v>2.1541666666666668</c:v>
                </c:pt>
                <c:pt idx="1552">
                  <c:v>2.1555555555555554</c:v>
                </c:pt>
                <c:pt idx="1553">
                  <c:v>2.1569444444444446</c:v>
                </c:pt>
                <c:pt idx="1554">
                  <c:v>2.1583333333333332</c:v>
                </c:pt>
                <c:pt idx="1555">
                  <c:v>2.1597222222222223</c:v>
                </c:pt>
                <c:pt idx="1556">
                  <c:v>2.161111111111111</c:v>
                </c:pt>
                <c:pt idx="1557">
                  <c:v>2.1625000000000001</c:v>
                </c:pt>
                <c:pt idx="1558">
                  <c:v>2.1638888888888888</c:v>
                </c:pt>
                <c:pt idx="1559">
                  <c:v>2.1652777777777779</c:v>
                </c:pt>
                <c:pt idx="1560">
                  <c:v>2.1666666666666665</c:v>
                </c:pt>
                <c:pt idx="1561">
                  <c:v>2.1680555555555556</c:v>
                </c:pt>
                <c:pt idx="1562">
                  <c:v>2.1694444444444443</c:v>
                </c:pt>
                <c:pt idx="1563">
                  <c:v>2.1708333333333334</c:v>
                </c:pt>
                <c:pt idx="1564">
                  <c:v>2.1722222222222221</c:v>
                </c:pt>
                <c:pt idx="1565">
                  <c:v>2.1736111111111112</c:v>
                </c:pt>
                <c:pt idx="1566">
                  <c:v>2.1749999999999998</c:v>
                </c:pt>
                <c:pt idx="1567">
                  <c:v>2.1763888888888889</c:v>
                </c:pt>
                <c:pt idx="1568">
                  <c:v>2.1777777777777776</c:v>
                </c:pt>
                <c:pt idx="1569">
                  <c:v>2.1791666666666667</c:v>
                </c:pt>
                <c:pt idx="1570">
                  <c:v>2.1805555555555554</c:v>
                </c:pt>
                <c:pt idx="1571">
                  <c:v>2.1819444444444445</c:v>
                </c:pt>
                <c:pt idx="1572">
                  <c:v>2.1833333333333331</c:v>
                </c:pt>
                <c:pt idx="1573">
                  <c:v>2.1847222222222222</c:v>
                </c:pt>
                <c:pt idx="1574">
                  <c:v>2.1861111111111109</c:v>
                </c:pt>
                <c:pt idx="1575">
                  <c:v>2.1875</c:v>
                </c:pt>
                <c:pt idx="1576">
                  <c:v>2.1888888888888891</c:v>
                </c:pt>
                <c:pt idx="1577">
                  <c:v>2.1902777777777778</c:v>
                </c:pt>
                <c:pt idx="1578">
                  <c:v>2.1916666666666669</c:v>
                </c:pt>
                <c:pt idx="1579">
                  <c:v>2.1930555555555555</c:v>
                </c:pt>
                <c:pt idx="1580">
                  <c:v>2.1944444444444446</c:v>
                </c:pt>
                <c:pt idx="1581">
                  <c:v>2.1958333333333333</c:v>
                </c:pt>
                <c:pt idx="1582">
                  <c:v>2.1972222222222224</c:v>
                </c:pt>
                <c:pt idx="1583">
                  <c:v>2.1986111111111111</c:v>
                </c:pt>
                <c:pt idx="1584">
                  <c:v>2.2000000000000002</c:v>
                </c:pt>
                <c:pt idx="1585">
                  <c:v>2.2013888888888888</c:v>
                </c:pt>
                <c:pt idx="1586">
                  <c:v>2.2027777777777779</c:v>
                </c:pt>
                <c:pt idx="1587">
                  <c:v>2.2041666666666666</c:v>
                </c:pt>
                <c:pt idx="1588">
                  <c:v>2.2055555555555557</c:v>
                </c:pt>
                <c:pt idx="1589">
                  <c:v>2.2069444444444444</c:v>
                </c:pt>
                <c:pt idx="1590">
                  <c:v>2.2083333333333335</c:v>
                </c:pt>
                <c:pt idx="1591">
                  <c:v>2.2097222222222221</c:v>
                </c:pt>
                <c:pt idx="1592">
                  <c:v>2.2111111111111112</c:v>
                </c:pt>
                <c:pt idx="1593">
                  <c:v>2.2124999999999999</c:v>
                </c:pt>
                <c:pt idx="1594">
                  <c:v>2.213888888888889</c:v>
                </c:pt>
                <c:pt idx="1595">
                  <c:v>2.2152777777777777</c:v>
                </c:pt>
                <c:pt idx="1596">
                  <c:v>2.2166666666666668</c:v>
                </c:pt>
                <c:pt idx="1597">
                  <c:v>2.2180555555555554</c:v>
                </c:pt>
                <c:pt idx="1598">
                  <c:v>2.2194444444444446</c:v>
                </c:pt>
                <c:pt idx="1599">
                  <c:v>2.2208333333333332</c:v>
                </c:pt>
                <c:pt idx="1600">
                  <c:v>2.2222222222222223</c:v>
                </c:pt>
                <c:pt idx="1601">
                  <c:v>2.223611111111111</c:v>
                </c:pt>
                <c:pt idx="1602">
                  <c:v>2.2250000000000001</c:v>
                </c:pt>
                <c:pt idx="1603">
                  <c:v>2.2263888888888888</c:v>
                </c:pt>
                <c:pt idx="1604">
                  <c:v>2.2277777777777779</c:v>
                </c:pt>
                <c:pt idx="1605">
                  <c:v>2.2291666666666665</c:v>
                </c:pt>
                <c:pt idx="1606">
                  <c:v>2.2305555555555556</c:v>
                </c:pt>
                <c:pt idx="1607">
                  <c:v>2.2319444444444443</c:v>
                </c:pt>
                <c:pt idx="1608">
                  <c:v>2.2333333333333334</c:v>
                </c:pt>
                <c:pt idx="1609">
                  <c:v>2.2347222222222221</c:v>
                </c:pt>
                <c:pt idx="1610">
                  <c:v>2.2361111111111112</c:v>
                </c:pt>
                <c:pt idx="1611">
                  <c:v>2.2374999999999998</c:v>
                </c:pt>
                <c:pt idx="1612">
                  <c:v>2.2388888888888889</c:v>
                </c:pt>
                <c:pt idx="1613">
                  <c:v>2.2402777777777776</c:v>
                </c:pt>
                <c:pt idx="1614">
                  <c:v>2.2416666666666667</c:v>
                </c:pt>
                <c:pt idx="1615">
                  <c:v>2.2430555555555554</c:v>
                </c:pt>
                <c:pt idx="1616">
                  <c:v>2.2444444444444445</c:v>
                </c:pt>
                <c:pt idx="1617">
                  <c:v>2.2458333333333331</c:v>
                </c:pt>
                <c:pt idx="1618">
                  <c:v>2.2472222222222222</c:v>
                </c:pt>
                <c:pt idx="1619">
                  <c:v>2.2486111111111109</c:v>
                </c:pt>
                <c:pt idx="1620">
                  <c:v>2.25</c:v>
                </c:pt>
                <c:pt idx="1621">
                  <c:v>2.2513888888888891</c:v>
                </c:pt>
                <c:pt idx="1622">
                  <c:v>2.2527777777777778</c:v>
                </c:pt>
                <c:pt idx="1623">
                  <c:v>2.2541666666666669</c:v>
                </c:pt>
                <c:pt idx="1624">
                  <c:v>2.2555555555555555</c:v>
                </c:pt>
                <c:pt idx="1625">
                  <c:v>2.2569444444444446</c:v>
                </c:pt>
                <c:pt idx="1626">
                  <c:v>2.2583333333333333</c:v>
                </c:pt>
                <c:pt idx="1627">
                  <c:v>2.2597222222222224</c:v>
                </c:pt>
                <c:pt idx="1628">
                  <c:v>2.2611111111111111</c:v>
                </c:pt>
                <c:pt idx="1629">
                  <c:v>2.2625000000000002</c:v>
                </c:pt>
                <c:pt idx="1630">
                  <c:v>2.2638888888888888</c:v>
                </c:pt>
                <c:pt idx="1631">
                  <c:v>2.2652777777777779</c:v>
                </c:pt>
                <c:pt idx="1632">
                  <c:v>2.2666666666666666</c:v>
                </c:pt>
                <c:pt idx="1633">
                  <c:v>2.2680555555555557</c:v>
                </c:pt>
                <c:pt idx="1634">
                  <c:v>2.2694444444444444</c:v>
                </c:pt>
                <c:pt idx="1635">
                  <c:v>2.2708333333333335</c:v>
                </c:pt>
                <c:pt idx="1636">
                  <c:v>2.2722222222222221</c:v>
                </c:pt>
                <c:pt idx="1637">
                  <c:v>2.2736111111111112</c:v>
                </c:pt>
                <c:pt idx="1638">
                  <c:v>2.2749999999999999</c:v>
                </c:pt>
                <c:pt idx="1639">
                  <c:v>2.276388888888889</c:v>
                </c:pt>
                <c:pt idx="1640">
                  <c:v>2.2777777777777777</c:v>
                </c:pt>
                <c:pt idx="1641">
                  <c:v>2.2791666666666668</c:v>
                </c:pt>
                <c:pt idx="1642">
                  <c:v>2.2805555555555554</c:v>
                </c:pt>
                <c:pt idx="1643">
                  <c:v>2.2819444444444446</c:v>
                </c:pt>
                <c:pt idx="1644">
                  <c:v>2.2833333333333332</c:v>
                </c:pt>
                <c:pt idx="1645">
                  <c:v>2.2847222222222223</c:v>
                </c:pt>
                <c:pt idx="1646">
                  <c:v>2.286111111111111</c:v>
                </c:pt>
                <c:pt idx="1647">
                  <c:v>2.2875000000000001</c:v>
                </c:pt>
                <c:pt idx="1648">
                  <c:v>2.2888888888888888</c:v>
                </c:pt>
                <c:pt idx="1649">
                  <c:v>2.2902777777777779</c:v>
                </c:pt>
                <c:pt idx="1650">
                  <c:v>2.2916666666666665</c:v>
                </c:pt>
                <c:pt idx="1651">
                  <c:v>2.2930555555555556</c:v>
                </c:pt>
                <c:pt idx="1652">
                  <c:v>2.2944444444444443</c:v>
                </c:pt>
                <c:pt idx="1653">
                  <c:v>2.2958333333333334</c:v>
                </c:pt>
                <c:pt idx="1654">
                  <c:v>2.2972222222222221</c:v>
                </c:pt>
                <c:pt idx="1655">
                  <c:v>2.2986111111111112</c:v>
                </c:pt>
                <c:pt idx="1656">
                  <c:v>2.2999999999999998</c:v>
                </c:pt>
                <c:pt idx="1657">
                  <c:v>2.3013888888888889</c:v>
                </c:pt>
                <c:pt idx="1658">
                  <c:v>2.3027777777777776</c:v>
                </c:pt>
                <c:pt idx="1659">
                  <c:v>2.3041666666666667</c:v>
                </c:pt>
                <c:pt idx="1660">
                  <c:v>2.3055555555555554</c:v>
                </c:pt>
                <c:pt idx="1661">
                  <c:v>2.3069444444444445</c:v>
                </c:pt>
                <c:pt idx="1662">
                  <c:v>2.3083333333333331</c:v>
                </c:pt>
                <c:pt idx="1663">
                  <c:v>2.3097222222222222</c:v>
                </c:pt>
                <c:pt idx="1664">
                  <c:v>2.3111111111111109</c:v>
                </c:pt>
                <c:pt idx="1665">
                  <c:v>2.3125</c:v>
                </c:pt>
                <c:pt idx="1666">
                  <c:v>2.3138888888888891</c:v>
                </c:pt>
                <c:pt idx="1667">
                  <c:v>2.3152777777777778</c:v>
                </c:pt>
                <c:pt idx="1668">
                  <c:v>2.3166666666666669</c:v>
                </c:pt>
                <c:pt idx="1669">
                  <c:v>2.3180555555555555</c:v>
                </c:pt>
                <c:pt idx="1670">
                  <c:v>2.3194444444444446</c:v>
                </c:pt>
                <c:pt idx="1671">
                  <c:v>2.3208333333333333</c:v>
                </c:pt>
                <c:pt idx="1672">
                  <c:v>2.3222222222222224</c:v>
                </c:pt>
                <c:pt idx="1673">
                  <c:v>2.3236111111111111</c:v>
                </c:pt>
                <c:pt idx="1674">
                  <c:v>2.3250000000000002</c:v>
                </c:pt>
                <c:pt idx="1675">
                  <c:v>2.3263888888888888</c:v>
                </c:pt>
                <c:pt idx="1676">
                  <c:v>2.3277777777777779</c:v>
                </c:pt>
                <c:pt idx="1677">
                  <c:v>2.3291666666666666</c:v>
                </c:pt>
                <c:pt idx="1678">
                  <c:v>2.3305555555555557</c:v>
                </c:pt>
                <c:pt idx="1679">
                  <c:v>2.3319444444444444</c:v>
                </c:pt>
                <c:pt idx="1680">
                  <c:v>2.3333333333333335</c:v>
                </c:pt>
                <c:pt idx="1681">
                  <c:v>2.3347222222222221</c:v>
                </c:pt>
                <c:pt idx="1682">
                  <c:v>2.3361111111111112</c:v>
                </c:pt>
                <c:pt idx="1683">
                  <c:v>2.3374999999999999</c:v>
                </c:pt>
                <c:pt idx="1684">
                  <c:v>2.338888888888889</c:v>
                </c:pt>
                <c:pt idx="1685">
                  <c:v>2.3402777777777777</c:v>
                </c:pt>
                <c:pt idx="1686">
                  <c:v>2.3416666666666668</c:v>
                </c:pt>
                <c:pt idx="1687">
                  <c:v>2.3430555555555554</c:v>
                </c:pt>
                <c:pt idx="1688">
                  <c:v>2.3444444444444446</c:v>
                </c:pt>
                <c:pt idx="1689">
                  <c:v>2.3458333333333332</c:v>
                </c:pt>
                <c:pt idx="1690">
                  <c:v>2.3472222222222223</c:v>
                </c:pt>
                <c:pt idx="1691">
                  <c:v>2.348611111111111</c:v>
                </c:pt>
                <c:pt idx="1692">
                  <c:v>2.35</c:v>
                </c:pt>
                <c:pt idx="1693">
                  <c:v>2.3513888888888888</c:v>
                </c:pt>
                <c:pt idx="1694">
                  <c:v>2.3527777777777779</c:v>
                </c:pt>
                <c:pt idx="1695">
                  <c:v>2.3541666666666665</c:v>
                </c:pt>
                <c:pt idx="1696">
                  <c:v>2.3555555555555556</c:v>
                </c:pt>
                <c:pt idx="1697">
                  <c:v>2.3569444444444443</c:v>
                </c:pt>
                <c:pt idx="1698">
                  <c:v>2.3583333333333334</c:v>
                </c:pt>
                <c:pt idx="1699">
                  <c:v>2.3597222222222221</c:v>
                </c:pt>
                <c:pt idx="1700">
                  <c:v>2.3611111111111112</c:v>
                </c:pt>
                <c:pt idx="1701">
                  <c:v>2.3624999999999998</c:v>
                </c:pt>
                <c:pt idx="1702">
                  <c:v>2.3638888888888889</c:v>
                </c:pt>
                <c:pt idx="1703">
                  <c:v>2.3652777777777776</c:v>
                </c:pt>
                <c:pt idx="1704">
                  <c:v>2.3666666666666667</c:v>
                </c:pt>
                <c:pt idx="1705">
                  <c:v>2.3680555555555554</c:v>
                </c:pt>
                <c:pt idx="1706">
                  <c:v>2.3694444444444445</c:v>
                </c:pt>
                <c:pt idx="1707">
                  <c:v>2.3708333333333331</c:v>
                </c:pt>
                <c:pt idx="1708">
                  <c:v>2.3722222222222222</c:v>
                </c:pt>
                <c:pt idx="1709">
                  <c:v>2.3736111111111109</c:v>
                </c:pt>
                <c:pt idx="1710">
                  <c:v>2.375</c:v>
                </c:pt>
                <c:pt idx="1711">
                  <c:v>2.3763888888888891</c:v>
                </c:pt>
                <c:pt idx="1712">
                  <c:v>2.3777777777777778</c:v>
                </c:pt>
                <c:pt idx="1713">
                  <c:v>2.3791666666666669</c:v>
                </c:pt>
                <c:pt idx="1714">
                  <c:v>2.3805555555555555</c:v>
                </c:pt>
                <c:pt idx="1715">
                  <c:v>2.3819444444444446</c:v>
                </c:pt>
                <c:pt idx="1716">
                  <c:v>2.3833333333333333</c:v>
                </c:pt>
                <c:pt idx="1717">
                  <c:v>2.3847222222222224</c:v>
                </c:pt>
                <c:pt idx="1718">
                  <c:v>2.3861111111111111</c:v>
                </c:pt>
                <c:pt idx="1719">
                  <c:v>2.3875000000000002</c:v>
                </c:pt>
                <c:pt idx="1720">
                  <c:v>2.3888888888888888</c:v>
                </c:pt>
                <c:pt idx="1721">
                  <c:v>2.3902777777777779</c:v>
                </c:pt>
                <c:pt idx="1722">
                  <c:v>2.3916666666666666</c:v>
                </c:pt>
                <c:pt idx="1723">
                  <c:v>2.3930555555555557</c:v>
                </c:pt>
                <c:pt idx="1724">
                  <c:v>2.3944444444444444</c:v>
                </c:pt>
                <c:pt idx="1725">
                  <c:v>2.3958333333333335</c:v>
                </c:pt>
                <c:pt idx="1726">
                  <c:v>2.3972222222222221</c:v>
                </c:pt>
                <c:pt idx="1727">
                  <c:v>2.3986111111111112</c:v>
                </c:pt>
                <c:pt idx="1728">
                  <c:v>2.4</c:v>
                </c:pt>
                <c:pt idx="1729">
                  <c:v>2.401388888888889</c:v>
                </c:pt>
                <c:pt idx="1730">
                  <c:v>2.4027777777777777</c:v>
                </c:pt>
                <c:pt idx="1731">
                  <c:v>2.4041666666666668</c:v>
                </c:pt>
                <c:pt idx="1732">
                  <c:v>2.4055555555555554</c:v>
                </c:pt>
                <c:pt idx="1733">
                  <c:v>2.4069444444444446</c:v>
                </c:pt>
                <c:pt idx="1734">
                  <c:v>2.4083333333333332</c:v>
                </c:pt>
                <c:pt idx="1735">
                  <c:v>2.4097222222222223</c:v>
                </c:pt>
                <c:pt idx="1736">
                  <c:v>2.411111111111111</c:v>
                </c:pt>
                <c:pt idx="1737">
                  <c:v>2.4125000000000001</c:v>
                </c:pt>
                <c:pt idx="1738">
                  <c:v>2.4138888888888888</c:v>
                </c:pt>
                <c:pt idx="1739">
                  <c:v>2.4152777777777779</c:v>
                </c:pt>
                <c:pt idx="1740">
                  <c:v>2.4166666666666665</c:v>
                </c:pt>
                <c:pt idx="1741">
                  <c:v>2.4180555555555556</c:v>
                </c:pt>
                <c:pt idx="1742">
                  <c:v>2.4194444444444443</c:v>
                </c:pt>
                <c:pt idx="1743">
                  <c:v>2.4208333333333334</c:v>
                </c:pt>
                <c:pt idx="1744">
                  <c:v>2.4222222222222221</c:v>
                </c:pt>
                <c:pt idx="1745">
                  <c:v>2.4236111111111112</c:v>
                </c:pt>
                <c:pt idx="1746">
                  <c:v>2.4249999999999998</c:v>
                </c:pt>
                <c:pt idx="1747">
                  <c:v>2.4263888888888889</c:v>
                </c:pt>
                <c:pt idx="1748">
                  <c:v>2.4277777777777776</c:v>
                </c:pt>
                <c:pt idx="1749">
                  <c:v>2.4291666666666667</c:v>
                </c:pt>
                <c:pt idx="1750">
                  <c:v>2.4305555555555554</c:v>
                </c:pt>
                <c:pt idx="1751">
                  <c:v>2.4319444444444445</c:v>
                </c:pt>
                <c:pt idx="1752">
                  <c:v>2.4333333333333331</c:v>
                </c:pt>
                <c:pt idx="1753">
                  <c:v>2.4347222222222222</c:v>
                </c:pt>
                <c:pt idx="1754">
                  <c:v>2.4361111111111109</c:v>
                </c:pt>
                <c:pt idx="1755">
                  <c:v>2.4375</c:v>
                </c:pt>
                <c:pt idx="1756">
                  <c:v>2.4388888888888891</c:v>
                </c:pt>
                <c:pt idx="1757">
                  <c:v>2.4402777777777778</c:v>
                </c:pt>
                <c:pt idx="1758">
                  <c:v>2.4416666666666669</c:v>
                </c:pt>
                <c:pt idx="1759">
                  <c:v>2.4430555555555555</c:v>
                </c:pt>
                <c:pt idx="1760">
                  <c:v>2.4444444444444446</c:v>
                </c:pt>
                <c:pt idx="1761">
                  <c:v>2.4458333333333333</c:v>
                </c:pt>
                <c:pt idx="1762">
                  <c:v>2.4472222222222224</c:v>
                </c:pt>
                <c:pt idx="1763">
                  <c:v>2.4486111111111111</c:v>
                </c:pt>
                <c:pt idx="1764">
                  <c:v>2.4500000000000002</c:v>
                </c:pt>
                <c:pt idx="1765">
                  <c:v>2.4513888888888888</c:v>
                </c:pt>
                <c:pt idx="1766">
                  <c:v>2.4527777777777779</c:v>
                </c:pt>
                <c:pt idx="1767">
                  <c:v>2.4541666666666666</c:v>
                </c:pt>
                <c:pt idx="1768">
                  <c:v>2.4555555555555557</c:v>
                </c:pt>
                <c:pt idx="1769">
                  <c:v>2.4569444444444444</c:v>
                </c:pt>
                <c:pt idx="1770">
                  <c:v>2.4583333333333335</c:v>
                </c:pt>
                <c:pt idx="1771">
                  <c:v>2.4597222222222221</c:v>
                </c:pt>
                <c:pt idx="1772">
                  <c:v>2.4611111111111112</c:v>
                </c:pt>
                <c:pt idx="1773">
                  <c:v>2.4624999999999999</c:v>
                </c:pt>
                <c:pt idx="1774">
                  <c:v>2.463888888888889</c:v>
                </c:pt>
                <c:pt idx="1775">
                  <c:v>2.4652777777777777</c:v>
                </c:pt>
                <c:pt idx="1776">
                  <c:v>2.4666666666666668</c:v>
                </c:pt>
                <c:pt idx="1777">
                  <c:v>2.4680555555555554</c:v>
                </c:pt>
                <c:pt idx="1778">
                  <c:v>2.4694444444444446</c:v>
                </c:pt>
                <c:pt idx="1779">
                  <c:v>2.4708333333333332</c:v>
                </c:pt>
                <c:pt idx="1780">
                  <c:v>2.4722222222222223</c:v>
                </c:pt>
                <c:pt idx="1781">
                  <c:v>2.473611111111111</c:v>
                </c:pt>
                <c:pt idx="1782">
                  <c:v>2.4750000000000001</c:v>
                </c:pt>
                <c:pt idx="1783">
                  <c:v>2.4763888888888888</c:v>
                </c:pt>
                <c:pt idx="1784">
                  <c:v>2.4777777777777779</c:v>
                </c:pt>
                <c:pt idx="1785">
                  <c:v>2.4791666666666665</c:v>
                </c:pt>
                <c:pt idx="1786">
                  <c:v>2.4805555555555556</c:v>
                </c:pt>
                <c:pt idx="1787">
                  <c:v>2.4819444444444443</c:v>
                </c:pt>
                <c:pt idx="1788">
                  <c:v>2.4833333333333334</c:v>
                </c:pt>
                <c:pt idx="1789">
                  <c:v>2.4847222222222221</c:v>
                </c:pt>
                <c:pt idx="1790">
                  <c:v>2.4861111111111112</c:v>
                </c:pt>
                <c:pt idx="1791">
                  <c:v>2.4874999999999998</c:v>
                </c:pt>
                <c:pt idx="1792">
                  <c:v>2.4888888888888889</c:v>
                </c:pt>
                <c:pt idx="1793">
                  <c:v>2.4902777777777776</c:v>
                </c:pt>
                <c:pt idx="1794">
                  <c:v>2.4916666666666667</c:v>
                </c:pt>
                <c:pt idx="1795">
                  <c:v>2.4930555555555554</c:v>
                </c:pt>
                <c:pt idx="1796">
                  <c:v>2.4944444444444445</c:v>
                </c:pt>
                <c:pt idx="1797">
                  <c:v>2.4958333333333331</c:v>
                </c:pt>
                <c:pt idx="1798">
                  <c:v>2.4972222222222222</c:v>
                </c:pt>
                <c:pt idx="1799">
                  <c:v>2.4986111111111109</c:v>
                </c:pt>
                <c:pt idx="1800">
                  <c:v>2.5</c:v>
                </c:pt>
                <c:pt idx="1801">
                  <c:v>2.5013888888888891</c:v>
                </c:pt>
                <c:pt idx="1802">
                  <c:v>2.5027777777777778</c:v>
                </c:pt>
                <c:pt idx="1803">
                  <c:v>2.5041666666666669</c:v>
                </c:pt>
                <c:pt idx="1804">
                  <c:v>2.5055555555555555</c:v>
                </c:pt>
                <c:pt idx="1805">
                  <c:v>2.5069444444444446</c:v>
                </c:pt>
                <c:pt idx="1806">
                  <c:v>2.5083333333333333</c:v>
                </c:pt>
                <c:pt idx="1807">
                  <c:v>2.5097222222222224</c:v>
                </c:pt>
                <c:pt idx="1808">
                  <c:v>2.5111111111111111</c:v>
                </c:pt>
                <c:pt idx="1809">
                  <c:v>2.5125000000000002</c:v>
                </c:pt>
                <c:pt idx="1810">
                  <c:v>2.5138888888888888</c:v>
                </c:pt>
                <c:pt idx="1811">
                  <c:v>2.5152777777777779</c:v>
                </c:pt>
                <c:pt idx="1812">
                  <c:v>2.5166666666666666</c:v>
                </c:pt>
                <c:pt idx="1813">
                  <c:v>2.5180555555555557</c:v>
                </c:pt>
                <c:pt idx="1814">
                  <c:v>2.5194444444444444</c:v>
                </c:pt>
                <c:pt idx="1815">
                  <c:v>2.5208333333333335</c:v>
                </c:pt>
                <c:pt idx="1816">
                  <c:v>2.5222222222222221</c:v>
                </c:pt>
                <c:pt idx="1817">
                  <c:v>2.5236111111111112</c:v>
                </c:pt>
                <c:pt idx="1818">
                  <c:v>2.5249999999999999</c:v>
                </c:pt>
                <c:pt idx="1819">
                  <c:v>2.526388888888889</c:v>
                </c:pt>
                <c:pt idx="1820">
                  <c:v>2.5277777777777777</c:v>
                </c:pt>
                <c:pt idx="1821">
                  <c:v>2.5291666666666668</c:v>
                </c:pt>
                <c:pt idx="1822">
                  <c:v>2.5305555555555554</c:v>
                </c:pt>
                <c:pt idx="1823">
                  <c:v>2.5319444444444446</c:v>
                </c:pt>
                <c:pt idx="1824">
                  <c:v>2.5333333333333332</c:v>
                </c:pt>
                <c:pt idx="1825">
                  <c:v>2.5347222222222223</c:v>
                </c:pt>
                <c:pt idx="1826">
                  <c:v>2.536111111111111</c:v>
                </c:pt>
                <c:pt idx="1827">
                  <c:v>2.5375000000000001</c:v>
                </c:pt>
                <c:pt idx="1828">
                  <c:v>2.5388888888888888</c:v>
                </c:pt>
                <c:pt idx="1829">
                  <c:v>2.5402777777777779</c:v>
                </c:pt>
                <c:pt idx="1830">
                  <c:v>2.5416666666666665</c:v>
                </c:pt>
                <c:pt idx="1831">
                  <c:v>2.5430555555555556</c:v>
                </c:pt>
                <c:pt idx="1832">
                  <c:v>2.5444444444444443</c:v>
                </c:pt>
                <c:pt idx="1833">
                  <c:v>2.5458333333333334</c:v>
                </c:pt>
                <c:pt idx="1834">
                  <c:v>2.5472222222222221</c:v>
                </c:pt>
                <c:pt idx="1835">
                  <c:v>2.5486111111111112</c:v>
                </c:pt>
                <c:pt idx="1836">
                  <c:v>2.5499999999999998</c:v>
                </c:pt>
                <c:pt idx="1837">
                  <c:v>2.5513888888888889</c:v>
                </c:pt>
                <c:pt idx="1838">
                  <c:v>2.5527777777777776</c:v>
                </c:pt>
                <c:pt idx="1839">
                  <c:v>2.5541666666666667</c:v>
                </c:pt>
                <c:pt idx="1840">
                  <c:v>2.5555555555555554</c:v>
                </c:pt>
                <c:pt idx="1841">
                  <c:v>2.5569444444444445</c:v>
                </c:pt>
                <c:pt idx="1842">
                  <c:v>2.5583333333333331</c:v>
                </c:pt>
                <c:pt idx="1843">
                  <c:v>2.5597222222222222</c:v>
                </c:pt>
                <c:pt idx="1844">
                  <c:v>2.5611111111111109</c:v>
                </c:pt>
                <c:pt idx="1845">
                  <c:v>2.5625</c:v>
                </c:pt>
                <c:pt idx="1846">
                  <c:v>2.5638888888888891</c:v>
                </c:pt>
                <c:pt idx="1847">
                  <c:v>2.5652777777777778</c:v>
                </c:pt>
                <c:pt idx="1848">
                  <c:v>2.5666666666666669</c:v>
                </c:pt>
                <c:pt idx="1849">
                  <c:v>2.5680555555555555</c:v>
                </c:pt>
                <c:pt idx="1850">
                  <c:v>2.5694444444444446</c:v>
                </c:pt>
                <c:pt idx="1851">
                  <c:v>2.5708333333333333</c:v>
                </c:pt>
                <c:pt idx="1852">
                  <c:v>2.5722222222222224</c:v>
                </c:pt>
                <c:pt idx="1853">
                  <c:v>2.5736111111111111</c:v>
                </c:pt>
                <c:pt idx="1854">
                  <c:v>2.5750000000000002</c:v>
                </c:pt>
                <c:pt idx="1855">
                  <c:v>2.5763888888888888</c:v>
                </c:pt>
                <c:pt idx="1856">
                  <c:v>2.5777777777777779</c:v>
                </c:pt>
                <c:pt idx="1857">
                  <c:v>2.5791666666666666</c:v>
                </c:pt>
                <c:pt idx="1858">
                  <c:v>2.5805555555555557</c:v>
                </c:pt>
                <c:pt idx="1859">
                  <c:v>2.5819444444444444</c:v>
                </c:pt>
                <c:pt idx="1860">
                  <c:v>2.5833333333333335</c:v>
                </c:pt>
                <c:pt idx="1861">
                  <c:v>2.5847222222222221</c:v>
                </c:pt>
                <c:pt idx="1862">
                  <c:v>2.5861111111111112</c:v>
                </c:pt>
                <c:pt idx="1863">
                  <c:v>2.5874999999999999</c:v>
                </c:pt>
                <c:pt idx="1864">
                  <c:v>2.588888888888889</c:v>
                </c:pt>
                <c:pt idx="1865">
                  <c:v>2.5902777777777777</c:v>
                </c:pt>
                <c:pt idx="1866">
                  <c:v>2.5916666666666668</c:v>
                </c:pt>
                <c:pt idx="1867">
                  <c:v>2.5930555555555554</c:v>
                </c:pt>
                <c:pt idx="1868">
                  <c:v>2.5944444444444446</c:v>
                </c:pt>
                <c:pt idx="1869">
                  <c:v>2.5958333333333332</c:v>
                </c:pt>
                <c:pt idx="1870">
                  <c:v>2.5972222222222223</c:v>
                </c:pt>
                <c:pt idx="1871">
                  <c:v>2.598611111111111</c:v>
                </c:pt>
                <c:pt idx="1872">
                  <c:v>2.6</c:v>
                </c:pt>
                <c:pt idx="1873">
                  <c:v>2.6013888888888888</c:v>
                </c:pt>
                <c:pt idx="1874">
                  <c:v>2.6027777777777779</c:v>
                </c:pt>
                <c:pt idx="1875">
                  <c:v>2.6041666666666665</c:v>
                </c:pt>
                <c:pt idx="1876">
                  <c:v>2.6055555555555556</c:v>
                </c:pt>
                <c:pt idx="1877">
                  <c:v>2.6069444444444443</c:v>
                </c:pt>
                <c:pt idx="1878">
                  <c:v>2.6083333333333334</c:v>
                </c:pt>
                <c:pt idx="1879">
                  <c:v>2.6097222222222221</c:v>
                </c:pt>
                <c:pt idx="1880">
                  <c:v>2.6111111111111112</c:v>
                </c:pt>
                <c:pt idx="1881">
                  <c:v>2.6124999999999998</c:v>
                </c:pt>
                <c:pt idx="1882">
                  <c:v>2.6138888888888889</c:v>
                </c:pt>
                <c:pt idx="1883">
                  <c:v>2.6152777777777776</c:v>
                </c:pt>
                <c:pt idx="1884">
                  <c:v>2.6166666666666667</c:v>
                </c:pt>
                <c:pt idx="1885">
                  <c:v>2.6180555555555554</c:v>
                </c:pt>
                <c:pt idx="1886">
                  <c:v>2.6194444444444445</c:v>
                </c:pt>
                <c:pt idx="1887">
                  <c:v>2.6208333333333331</c:v>
                </c:pt>
                <c:pt idx="1888">
                  <c:v>2.6222222222222222</c:v>
                </c:pt>
                <c:pt idx="1889">
                  <c:v>2.6236111111111109</c:v>
                </c:pt>
                <c:pt idx="1890">
                  <c:v>2.625</c:v>
                </c:pt>
                <c:pt idx="1891">
                  <c:v>2.6263888888888891</c:v>
                </c:pt>
                <c:pt idx="1892">
                  <c:v>2.6277777777777778</c:v>
                </c:pt>
                <c:pt idx="1893">
                  <c:v>2.6291666666666669</c:v>
                </c:pt>
                <c:pt idx="1894">
                  <c:v>2.6305555555555555</c:v>
                </c:pt>
                <c:pt idx="1895">
                  <c:v>2.6319444444444446</c:v>
                </c:pt>
                <c:pt idx="1896">
                  <c:v>2.6333333333333333</c:v>
                </c:pt>
                <c:pt idx="1897">
                  <c:v>2.6347222222222224</c:v>
                </c:pt>
                <c:pt idx="1898">
                  <c:v>2.6361111111111111</c:v>
                </c:pt>
                <c:pt idx="1899">
                  <c:v>2.6375000000000002</c:v>
                </c:pt>
                <c:pt idx="1900">
                  <c:v>2.6388888888888888</c:v>
                </c:pt>
                <c:pt idx="1901">
                  <c:v>2.6402777777777779</c:v>
                </c:pt>
                <c:pt idx="1902">
                  <c:v>2.6416666666666666</c:v>
                </c:pt>
                <c:pt idx="1903">
                  <c:v>2.6430555555555557</c:v>
                </c:pt>
                <c:pt idx="1904">
                  <c:v>2.6444444444444444</c:v>
                </c:pt>
                <c:pt idx="1905">
                  <c:v>2.6458333333333335</c:v>
                </c:pt>
                <c:pt idx="1906">
                  <c:v>2.6472222222222221</c:v>
                </c:pt>
                <c:pt idx="1907">
                  <c:v>2.6486111111111112</c:v>
                </c:pt>
                <c:pt idx="1908">
                  <c:v>2.65</c:v>
                </c:pt>
                <c:pt idx="1909">
                  <c:v>2.651388888888889</c:v>
                </c:pt>
                <c:pt idx="1910">
                  <c:v>2.6527777777777777</c:v>
                </c:pt>
                <c:pt idx="1911">
                  <c:v>2.6541666666666668</c:v>
                </c:pt>
                <c:pt idx="1912">
                  <c:v>2.6555555555555554</c:v>
                </c:pt>
                <c:pt idx="1913">
                  <c:v>2.6569444444444446</c:v>
                </c:pt>
                <c:pt idx="1914">
                  <c:v>2.6583333333333332</c:v>
                </c:pt>
                <c:pt idx="1915">
                  <c:v>2.6597222222222223</c:v>
                </c:pt>
                <c:pt idx="1916">
                  <c:v>2.661111111111111</c:v>
                </c:pt>
                <c:pt idx="1917">
                  <c:v>2.6625000000000001</c:v>
                </c:pt>
                <c:pt idx="1918">
                  <c:v>2.6638888888888888</c:v>
                </c:pt>
                <c:pt idx="1919">
                  <c:v>2.6652777777777779</c:v>
                </c:pt>
                <c:pt idx="1920">
                  <c:v>2.6666666666666665</c:v>
                </c:pt>
                <c:pt idx="1921">
                  <c:v>2.6680555555555556</c:v>
                </c:pt>
                <c:pt idx="1922">
                  <c:v>2.6694444444444443</c:v>
                </c:pt>
                <c:pt idx="1923">
                  <c:v>2.6708333333333334</c:v>
                </c:pt>
                <c:pt idx="1924">
                  <c:v>2.6722222222222221</c:v>
                </c:pt>
                <c:pt idx="1925">
                  <c:v>2.6736111111111112</c:v>
                </c:pt>
                <c:pt idx="1926">
                  <c:v>2.6749999999999998</c:v>
                </c:pt>
                <c:pt idx="1927">
                  <c:v>2.6763888888888889</c:v>
                </c:pt>
                <c:pt idx="1928">
                  <c:v>2.6777777777777776</c:v>
                </c:pt>
                <c:pt idx="1929">
                  <c:v>2.6791666666666667</c:v>
                </c:pt>
                <c:pt idx="1930">
                  <c:v>2.6805555555555554</c:v>
                </c:pt>
                <c:pt idx="1931">
                  <c:v>2.6819444444444445</c:v>
                </c:pt>
                <c:pt idx="1932">
                  <c:v>2.6833333333333331</c:v>
                </c:pt>
                <c:pt idx="1933">
                  <c:v>2.6847222222222222</c:v>
                </c:pt>
                <c:pt idx="1934">
                  <c:v>2.6861111111111109</c:v>
                </c:pt>
                <c:pt idx="1935">
                  <c:v>2.6875</c:v>
                </c:pt>
                <c:pt idx="1936">
                  <c:v>2.6888888888888891</c:v>
                </c:pt>
                <c:pt idx="1937">
                  <c:v>2.6902777777777778</c:v>
                </c:pt>
                <c:pt idx="1938">
                  <c:v>2.6916666666666669</c:v>
                </c:pt>
                <c:pt idx="1939">
                  <c:v>2.6930555555555555</c:v>
                </c:pt>
                <c:pt idx="1940">
                  <c:v>2.6944444444444446</c:v>
                </c:pt>
                <c:pt idx="1941">
                  <c:v>2.6958333333333333</c:v>
                </c:pt>
                <c:pt idx="1942">
                  <c:v>2.6972222222222224</c:v>
                </c:pt>
                <c:pt idx="1943">
                  <c:v>2.6986111111111111</c:v>
                </c:pt>
                <c:pt idx="1944">
                  <c:v>2.7</c:v>
                </c:pt>
                <c:pt idx="1945">
                  <c:v>2.7013888888888888</c:v>
                </c:pt>
                <c:pt idx="1946">
                  <c:v>2.7027777777777779</c:v>
                </c:pt>
                <c:pt idx="1947">
                  <c:v>2.7041666666666666</c:v>
                </c:pt>
                <c:pt idx="1948">
                  <c:v>2.7055555555555557</c:v>
                </c:pt>
                <c:pt idx="1949">
                  <c:v>2.7069444444444444</c:v>
                </c:pt>
                <c:pt idx="1950">
                  <c:v>2.7083333333333335</c:v>
                </c:pt>
                <c:pt idx="1951">
                  <c:v>2.7097222222222221</c:v>
                </c:pt>
                <c:pt idx="1952">
                  <c:v>2.7111111111111112</c:v>
                </c:pt>
                <c:pt idx="1953">
                  <c:v>2.7124999999999999</c:v>
                </c:pt>
                <c:pt idx="1954">
                  <c:v>2.713888888888889</c:v>
                </c:pt>
                <c:pt idx="1955">
                  <c:v>2.7152777777777777</c:v>
                </c:pt>
                <c:pt idx="1956">
                  <c:v>2.7166666666666668</c:v>
                </c:pt>
                <c:pt idx="1957">
                  <c:v>2.7180555555555554</c:v>
                </c:pt>
                <c:pt idx="1958">
                  <c:v>2.7194444444444446</c:v>
                </c:pt>
                <c:pt idx="1959">
                  <c:v>2.7208333333333332</c:v>
                </c:pt>
                <c:pt idx="1960">
                  <c:v>2.7222222222222223</c:v>
                </c:pt>
                <c:pt idx="1961">
                  <c:v>2.723611111111111</c:v>
                </c:pt>
                <c:pt idx="1962">
                  <c:v>2.7250000000000001</c:v>
                </c:pt>
                <c:pt idx="1963">
                  <c:v>2.7263888888888888</c:v>
                </c:pt>
                <c:pt idx="1964">
                  <c:v>2.7277777777777779</c:v>
                </c:pt>
                <c:pt idx="1965">
                  <c:v>2.7291666666666665</c:v>
                </c:pt>
                <c:pt idx="1966">
                  <c:v>2.7305555555555556</c:v>
                </c:pt>
                <c:pt idx="1967">
                  <c:v>2.7319444444444443</c:v>
                </c:pt>
                <c:pt idx="1968">
                  <c:v>2.7333333333333334</c:v>
                </c:pt>
                <c:pt idx="1969">
                  <c:v>2.7347222222222221</c:v>
                </c:pt>
                <c:pt idx="1970">
                  <c:v>2.7361111111111112</c:v>
                </c:pt>
                <c:pt idx="1971">
                  <c:v>2.7374999999999998</c:v>
                </c:pt>
                <c:pt idx="1972">
                  <c:v>2.7388888888888889</c:v>
                </c:pt>
                <c:pt idx="1973">
                  <c:v>2.7402777777777776</c:v>
                </c:pt>
                <c:pt idx="1974">
                  <c:v>2.7416666666666667</c:v>
                </c:pt>
                <c:pt idx="1975">
                  <c:v>2.7430555555555554</c:v>
                </c:pt>
                <c:pt idx="1976">
                  <c:v>2.7444444444444445</c:v>
                </c:pt>
                <c:pt idx="1977">
                  <c:v>2.7458333333333331</c:v>
                </c:pt>
                <c:pt idx="1978">
                  <c:v>2.7472222222222222</c:v>
                </c:pt>
                <c:pt idx="1979">
                  <c:v>2.7486111111111109</c:v>
                </c:pt>
                <c:pt idx="1980">
                  <c:v>2.75</c:v>
                </c:pt>
                <c:pt idx="1981">
                  <c:v>2.7513888888888891</c:v>
                </c:pt>
                <c:pt idx="1982">
                  <c:v>2.7527777777777778</c:v>
                </c:pt>
                <c:pt idx="1983">
                  <c:v>2.7541666666666669</c:v>
                </c:pt>
                <c:pt idx="1984">
                  <c:v>2.7555555555555555</c:v>
                </c:pt>
                <c:pt idx="1985">
                  <c:v>2.7569444444444446</c:v>
                </c:pt>
                <c:pt idx="1986">
                  <c:v>2.7583333333333333</c:v>
                </c:pt>
                <c:pt idx="1987">
                  <c:v>2.7597222222222224</c:v>
                </c:pt>
                <c:pt idx="1988">
                  <c:v>2.7611111111111111</c:v>
                </c:pt>
                <c:pt idx="1989">
                  <c:v>2.7625000000000002</c:v>
                </c:pt>
                <c:pt idx="1990">
                  <c:v>2.7638888888888888</c:v>
                </c:pt>
                <c:pt idx="1991">
                  <c:v>2.7652777777777779</c:v>
                </c:pt>
                <c:pt idx="1992">
                  <c:v>2.7666666666666666</c:v>
                </c:pt>
                <c:pt idx="1993">
                  <c:v>2.7680555555555557</c:v>
                </c:pt>
                <c:pt idx="1994">
                  <c:v>2.7694444444444444</c:v>
                </c:pt>
                <c:pt idx="1995">
                  <c:v>2.7708333333333335</c:v>
                </c:pt>
                <c:pt idx="1996">
                  <c:v>2.7722222222222221</c:v>
                </c:pt>
                <c:pt idx="1997">
                  <c:v>2.7736111111111112</c:v>
                </c:pt>
                <c:pt idx="1998">
                  <c:v>2.7749999999999999</c:v>
                </c:pt>
                <c:pt idx="1999">
                  <c:v>2.776388888888889</c:v>
                </c:pt>
                <c:pt idx="2000">
                  <c:v>2.7777777777777777</c:v>
                </c:pt>
                <c:pt idx="2001">
                  <c:v>2.7791666666666668</c:v>
                </c:pt>
                <c:pt idx="2002">
                  <c:v>2.7805555555555554</c:v>
                </c:pt>
                <c:pt idx="2003">
                  <c:v>2.7819444444444446</c:v>
                </c:pt>
                <c:pt idx="2004">
                  <c:v>2.7833333333333332</c:v>
                </c:pt>
                <c:pt idx="2005">
                  <c:v>2.7847222222222223</c:v>
                </c:pt>
                <c:pt idx="2006">
                  <c:v>2.786111111111111</c:v>
                </c:pt>
                <c:pt idx="2007">
                  <c:v>2.7875000000000001</c:v>
                </c:pt>
                <c:pt idx="2008">
                  <c:v>2.7888888888888888</c:v>
                </c:pt>
                <c:pt idx="2009">
                  <c:v>2.7902777777777779</c:v>
                </c:pt>
                <c:pt idx="2010">
                  <c:v>2.7916666666666665</c:v>
                </c:pt>
                <c:pt idx="2011">
                  <c:v>2.7930555555555556</c:v>
                </c:pt>
                <c:pt idx="2012">
                  <c:v>2.7944444444444443</c:v>
                </c:pt>
                <c:pt idx="2013">
                  <c:v>2.7958333333333334</c:v>
                </c:pt>
                <c:pt idx="2014">
                  <c:v>2.7972222222222221</c:v>
                </c:pt>
                <c:pt idx="2015">
                  <c:v>2.7986111111111112</c:v>
                </c:pt>
                <c:pt idx="2016">
                  <c:v>2.8</c:v>
                </c:pt>
                <c:pt idx="2017">
                  <c:v>2.8013888888888889</c:v>
                </c:pt>
                <c:pt idx="2018">
                  <c:v>2.8027777777777776</c:v>
                </c:pt>
                <c:pt idx="2019">
                  <c:v>2.8041666666666667</c:v>
                </c:pt>
                <c:pt idx="2020">
                  <c:v>2.8055555555555554</c:v>
                </c:pt>
                <c:pt idx="2021">
                  <c:v>2.8069444444444445</c:v>
                </c:pt>
                <c:pt idx="2022">
                  <c:v>2.8083333333333331</c:v>
                </c:pt>
                <c:pt idx="2023">
                  <c:v>2.8097222222222222</c:v>
                </c:pt>
                <c:pt idx="2024">
                  <c:v>2.8111111111111109</c:v>
                </c:pt>
                <c:pt idx="2025">
                  <c:v>2.8125</c:v>
                </c:pt>
                <c:pt idx="2026">
                  <c:v>2.8138888888888891</c:v>
                </c:pt>
                <c:pt idx="2027">
                  <c:v>2.8152777777777778</c:v>
                </c:pt>
                <c:pt idx="2028">
                  <c:v>2.8166666666666669</c:v>
                </c:pt>
                <c:pt idx="2029">
                  <c:v>2.8180555555555555</c:v>
                </c:pt>
                <c:pt idx="2030">
                  <c:v>2.8194444444444446</c:v>
                </c:pt>
                <c:pt idx="2031">
                  <c:v>2.8208333333333333</c:v>
                </c:pt>
                <c:pt idx="2032">
                  <c:v>2.8222222222222224</c:v>
                </c:pt>
                <c:pt idx="2033">
                  <c:v>2.8236111111111111</c:v>
                </c:pt>
                <c:pt idx="2034">
                  <c:v>2.8250000000000002</c:v>
                </c:pt>
                <c:pt idx="2035">
                  <c:v>2.8263888888888888</c:v>
                </c:pt>
                <c:pt idx="2036">
                  <c:v>2.8277777777777779</c:v>
                </c:pt>
                <c:pt idx="2037">
                  <c:v>2.8291666666666666</c:v>
                </c:pt>
                <c:pt idx="2038">
                  <c:v>2.8305555555555557</c:v>
                </c:pt>
                <c:pt idx="2039">
                  <c:v>2.8319444444444444</c:v>
                </c:pt>
                <c:pt idx="2040">
                  <c:v>2.8333333333333335</c:v>
                </c:pt>
                <c:pt idx="2041">
                  <c:v>2.8347222222222221</c:v>
                </c:pt>
                <c:pt idx="2042">
                  <c:v>2.8361111111111112</c:v>
                </c:pt>
                <c:pt idx="2043">
                  <c:v>2.8374999999999999</c:v>
                </c:pt>
                <c:pt idx="2044">
                  <c:v>2.838888888888889</c:v>
                </c:pt>
                <c:pt idx="2045">
                  <c:v>2.8402777777777777</c:v>
                </c:pt>
                <c:pt idx="2046">
                  <c:v>2.8416666666666668</c:v>
                </c:pt>
                <c:pt idx="2047">
                  <c:v>2.8430555555555554</c:v>
                </c:pt>
                <c:pt idx="2048">
                  <c:v>2.8444444444444446</c:v>
                </c:pt>
                <c:pt idx="2049">
                  <c:v>2.8458333333333332</c:v>
                </c:pt>
                <c:pt idx="2050">
                  <c:v>2.8472222222222223</c:v>
                </c:pt>
                <c:pt idx="2051">
                  <c:v>2.848611111111111</c:v>
                </c:pt>
                <c:pt idx="2052">
                  <c:v>2.85</c:v>
                </c:pt>
                <c:pt idx="2053">
                  <c:v>2.8513888888888888</c:v>
                </c:pt>
                <c:pt idx="2054">
                  <c:v>2.8527777777777779</c:v>
                </c:pt>
                <c:pt idx="2055">
                  <c:v>2.8541666666666665</c:v>
                </c:pt>
                <c:pt idx="2056">
                  <c:v>2.8555555555555556</c:v>
                </c:pt>
                <c:pt idx="2057">
                  <c:v>2.8569444444444443</c:v>
                </c:pt>
                <c:pt idx="2058">
                  <c:v>2.8583333333333334</c:v>
                </c:pt>
                <c:pt idx="2059">
                  <c:v>2.8597222222222221</c:v>
                </c:pt>
                <c:pt idx="2060">
                  <c:v>2.8611111111111112</c:v>
                </c:pt>
                <c:pt idx="2061">
                  <c:v>2.8624999999999998</c:v>
                </c:pt>
                <c:pt idx="2062">
                  <c:v>2.8638888888888889</c:v>
                </c:pt>
                <c:pt idx="2063">
                  <c:v>2.8652777777777776</c:v>
                </c:pt>
                <c:pt idx="2064">
                  <c:v>2.8666666666666667</c:v>
                </c:pt>
                <c:pt idx="2065">
                  <c:v>2.8680555555555554</c:v>
                </c:pt>
                <c:pt idx="2066">
                  <c:v>2.8694444444444445</c:v>
                </c:pt>
                <c:pt idx="2067">
                  <c:v>2.8708333333333331</c:v>
                </c:pt>
                <c:pt idx="2068">
                  <c:v>2.8722222222222222</c:v>
                </c:pt>
                <c:pt idx="2069">
                  <c:v>2.8736111111111109</c:v>
                </c:pt>
                <c:pt idx="2070">
                  <c:v>2.875</c:v>
                </c:pt>
                <c:pt idx="2071">
                  <c:v>2.8763888888888891</c:v>
                </c:pt>
                <c:pt idx="2072">
                  <c:v>2.8777777777777778</c:v>
                </c:pt>
                <c:pt idx="2073">
                  <c:v>2.8791666666666669</c:v>
                </c:pt>
                <c:pt idx="2074">
                  <c:v>2.8805555555555555</c:v>
                </c:pt>
                <c:pt idx="2075">
                  <c:v>2.8819444444444446</c:v>
                </c:pt>
                <c:pt idx="2076">
                  <c:v>2.8833333333333333</c:v>
                </c:pt>
                <c:pt idx="2077">
                  <c:v>2.8847222222222224</c:v>
                </c:pt>
                <c:pt idx="2078">
                  <c:v>2.8861111111111111</c:v>
                </c:pt>
                <c:pt idx="2079">
                  <c:v>2.8875000000000002</c:v>
                </c:pt>
                <c:pt idx="2080">
                  <c:v>2.8888888888888888</c:v>
                </c:pt>
                <c:pt idx="2081">
                  <c:v>2.8902777777777779</c:v>
                </c:pt>
                <c:pt idx="2082">
                  <c:v>2.8916666666666666</c:v>
                </c:pt>
                <c:pt idx="2083">
                  <c:v>2.8930555555555557</c:v>
                </c:pt>
                <c:pt idx="2084">
                  <c:v>2.8944444444444444</c:v>
                </c:pt>
                <c:pt idx="2085">
                  <c:v>2.8958333333333335</c:v>
                </c:pt>
                <c:pt idx="2086">
                  <c:v>2.8972222222222221</c:v>
                </c:pt>
                <c:pt idx="2087">
                  <c:v>2.8986111111111112</c:v>
                </c:pt>
                <c:pt idx="2088">
                  <c:v>2.9</c:v>
                </c:pt>
                <c:pt idx="2089">
                  <c:v>2.901388888888889</c:v>
                </c:pt>
                <c:pt idx="2090">
                  <c:v>2.9027777777777777</c:v>
                </c:pt>
                <c:pt idx="2091">
                  <c:v>2.9041666666666668</c:v>
                </c:pt>
                <c:pt idx="2092">
                  <c:v>2.9055555555555554</c:v>
                </c:pt>
                <c:pt idx="2093">
                  <c:v>2.9069444444444446</c:v>
                </c:pt>
                <c:pt idx="2094">
                  <c:v>2.9083333333333332</c:v>
                </c:pt>
                <c:pt idx="2095">
                  <c:v>2.9097222222222223</c:v>
                </c:pt>
                <c:pt idx="2096">
                  <c:v>2.911111111111111</c:v>
                </c:pt>
                <c:pt idx="2097">
                  <c:v>2.9125000000000001</c:v>
                </c:pt>
                <c:pt idx="2098">
                  <c:v>2.9138888888888888</c:v>
                </c:pt>
                <c:pt idx="2099">
                  <c:v>2.9152777777777779</c:v>
                </c:pt>
                <c:pt idx="2100">
                  <c:v>2.9166666666666665</c:v>
                </c:pt>
                <c:pt idx="2101">
                  <c:v>2.9180555555555556</c:v>
                </c:pt>
                <c:pt idx="2102">
                  <c:v>2.9194444444444443</c:v>
                </c:pt>
                <c:pt idx="2103">
                  <c:v>2.9208333333333334</c:v>
                </c:pt>
                <c:pt idx="2104">
                  <c:v>2.9222222222222221</c:v>
                </c:pt>
                <c:pt idx="2105">
                  <c:v>2.9236111111111112</c:v>
                </c:pt>
                <c:pt idx="2106">
                  <c:v>2.9249999999999998</c:v>
                </c:pt>
                <c:pt idx="2107">
                  <c:v>2.9263888888888889</c:v>
                </c:pt>
                <c:pt idx="2108">
                  <c:v>2.9277777777777776</c:v>
                </c:pt>
                <c:pt idx="2109">
                  <c:v>2.9291666666666667</c:v>
                </c:pt>
                <c:pt idx="2110">
                  <c:v>2.9305555555555554</c:v>
                </c:pt>
                <c:pt idx="2111">
                  <c:v>2.9319444444444445</c:v>
                </c:pt>
                <c:pt idx="2112">
                  <c:v>2.9333333333333331</c:v>
                </c:pt>
                <c:pt idx="2113">
                  <c:v>2.9347222222222222</c:v>
                </c:pt>
                <c:pt idx="2114">
                  <c:v>2.9361111111111109</c:v>
                </c:pt>
                <c:pt idx="2115">
                  <c:v>2.9375</c:v>
                </c:pt>
                <c:pt idx="2116">
                  <c:v>2.9388888888888891</c:v>
                </c:pt>
                <c:pt idx="2117">
                  <c:v>2.9402777777777778</c:v>
                </c:pt>
                <c:pt idx="2118">
                  <c:v>2.9416666666666669</c:v>
                </c:pt>
                <c:pt idx="2119">
                  <c:v>2.9430555555555555</c:v>
                </c:pt>
                <c:pt idx="2120">
                  <c:v>2.9444444444444446</c:v>
                </c:pt>
                <c:pt idx="2121">
                  <c:v>2.9458333333333333</c:v>
                </c:pt>
                <c:pt idx="2122">
                  <c:v>2.9472222222222224</c:v>
                </c:pt>
                <c:pt idx="2123">
                  <c:v>2.9486111111111111</c:v>
                </c:pt>
                <c:pt idx="2124">
                  <c:v>2.95</c:v>
                </c:pt>
                <c:pt idx="2125">
                  <c:v>2.9513888888888888</c:v>
                </c:pt>
                <c:pt idx="2126">
                  <c:v>2.9527777777777779</c:v>
                </c:pt>
                <c:pt idx="2127">
                  <c:v>2.9541666666666666</c:v>
                </c:pt>
                <c:pt idx="2128">
                  <c:v>2.9555555555555557</c:v>
                </c:pt>
                <c:pt idx="2129">
                  <c:v>2.9569444444444444</c:v>
                </c:pt>
                <c:pt idx="2130">
                  <c:v>2.9583333333333335</c:v>
                </c:pt>
                <c:pt idx="2131">
                  <c:v>2.9597222222222221</c:v>
                </c:pt>
                <c:pt idx="2132">
                  <c:v>2.9611111111111112</c:v>
                </c:pt>
                <c:pt idx="2133">
                  <c:v>2.9624999999999999</c:v>
                </c:pt>
                <c:pt idx="2134">
                  <c:v>2.963888888888889</c:v>
                </c:pt>
                <c:pt idx="2135">
                  <c:v>2.9652777777777777</c:v>
                </c:pt>
                <c:pt idx="2136">
                  <c:v>2.9666666666666668</c:v>
                </c:pt>
                <c:pt idx="2137">
                  <c:v>2.9680555555555554</c:v>
                </c:pt>
                <c:pt idx="2138">
                  <c:v>2.9694444444444446</c:v>
                </c:pt>
                <c:pt idx="2139">
                  <c:v>2.9708333333333332</c:v>
                </c:pt>
                <c:pt idx="2140">
                  <c:v>2.9722222222222223</c:v>
                </c:pt>
                <c:pt idx="2141">
                  <c:v>2.973611111111111</c:v>
                </c:pt>
                <c:pt idx="2142">
                  <c:v>2.9750000000000001</c:v>
                </c:pt>
                <c:pt idx="2143">
                  <c:v>2.9763888888888888</c:v>
                </c:pt>
                <c:pt idx="2144">
                  <c:v>2.9777777777777779</c:v>
                </c:pt>
                <c:pt idx="2145">
                  <c:v>2.9791666666666665</c:v>
                </c:pt>
                <c:pt idx="2146">
                  <c:v>2.9805555555555556</c:v>
                </c:pt>
                <c:pt idx="2147">
                  <c:v>2.9819444444444443</c:v>
                </c:pt>
                <c:pt idx="2148">
                  <c:v>2.9833333333333334</c:v>
                </c:pt>
                <c:pt idx="2149">
                  <c:v>2.9847222222222221</c:v>
                </c:pt>
                <c:pt idx="2150">
                  <c:v>2.9861111111111112</c:v>
                </c:pt>
                <c:pt idx="2151">
                  <c:v>2.9874999999999998</c:v>
                </c:pt>
                <c:pt idx="2152">
                  <c:v>2.9888888888888889</c:v>
                </c:pt>
                <c:pt idx="2153">
                  <c:v>2.9902777777777776</c:v>
                </c:pt>
                <c:pt idx="2154">
                  <c:v>2.9916666666666667</c:v>
                </c:pt>
                <c:pt idx="2155">
                  <c:v>2.9930555555555554</c:v>
                </c:pt>
                <c:pt idx="2156">
                  <c:v>2.9944444444444445</c:v>
                </c:pt>
                <c:pt idx="2157">
                  <c:v>2.9958333333333331</c:v>
                </c:pt>
                <c:pt idx="2158">
                  <c:v>2.9972222222222222</c:v>
                </c:pt>
                <c:pt idx="2159">
                  <c:v>2.9986111111111109</c:v>
                </c:pt>
                <c:pt idx="2160">
                  <c:v>3</c:v>
                </c:pt>
                <c:pt idx="2161">
                  <c:v>3.0013888888888891</c:v>
                </c:pt>
                <c:pt idx="2162">
                  <c:v>3.0027777777777778</c:v>
                </c:pt>
                <c:pt idx="2163">
                  <c:v>3.0041666666666669</c:v>
                </c:pt>
                <c:pt idx="2164">
                  <c:v>3.0055555555555555</c:v>
                </c:pt>
                <c:pt idx="2165">
                  <c:v>3.0069444444444446</c:v>
                </c:pt>
                <c:pt idx="2166">
                  <c:v>3.0083333333333333</c:v>
                </c:pt>
                <c:pt idx="2167">
                  <c:v>3.0097222222222224</c:v>
                </c:pt>
                <c:pt idx="2168">
                  <c:v>3.0111111111111111</c:v>
                </c:pt>
                <c:pt idx="2169">
                  <c:v>3.0125000000000002</c:v>
                </c:pt>
                <c:pt idx="2170">
                  <c:v>3.0138888888888888</c:v>
                </c:pt>
                <c:pt idx="2171">
                  <c:v>3.0152777777777779</c:v>
                </c:pt>
                <c:pt idx="2172">
                  <c:v>3.0166666666666666</c:v>
                </c:pt>
                <c:pt idx="2173">
                  <c:v>3.0180555555555557</c:v>
                </c:pt>
                <c:pt idx="2174">
                  <c:v>3.0194444444444444</c:v>
                </c:pt>
                <c:pt idx="2175">
                  <c:v>3.0208333333333335</c:v>
                </c:pt>
                <c:pt idx="2176">
                  <c:v>3.0222222222222221</c:v>
                </c:pt>
                <c:pt idx="2177">
                  <c:v>3.0236111111111112</c:v>
                </c:pt>
                <c:pt idx="2178">
                  <c:v>3.0249999999999999</c:v>
                </c:pt>
                <c:pt idx="2179">
                  <c:v>3.026388888888889</c:v>
                </c:pt>
                <c:pt idx="2180">
                  <c:v>3.0277777777777777</c:v>
                </c:pt>
                <c:pt idx="2181">
                  <c:v>3.0291666666666668</c:v>
                </c:pt>
                <c:pt idx="2182">
                  <c:v>3.0305555555555554</c:v>
                </c:pt>
                <c:pt idx="2183">
                  <c:v>3.0319444444444446</c:v>
                </c:pt>
                <c:pt idx="2184">
                  <c:v>3.0333333333333332</c:v>
                </c:pt>
                <c:pt idx="2185">
                  <c:v>3.0347222222222223</c:v>
                </c:pt>
                <c:pt idx="2186">
                  <c:v>3.036111111111111</c:v>
                </c:pt>
                <c:pt idx="2187">
                  <c:v>3.0375000000000001</c:v>
                </c:pt>
                <c:pt idx="2188">
                  <c:v>3.0388888888888888</c:v>
                </c:pt>
                <c:pt idx="2189">
                  <c:v>3.0402777777777779</c:v>
                </c:pt>
                <c:pt idx="2190">
                  <c:v>3.0416666666666665</c:v>
                </c:pt>
                <c:pt idx="2191">
                  <c:v>3.0430555555555556</c:v>
                </c:pt>
                <c:pt idx="2192">
                  <c:v>3.0444444444444443</c:v>
                </c:pt>
                <c:pt idx="2193">
                  <c:v>3.0458333333333334</c:v>
                </c:pt>
                <c:pt idx="2194">
                  <c:v>3.0472222222222221</c:v>
                </c:pt>
                <c:pt idx="2195">
                  <c:v>3.0486111111111112</c:v>
                </c:pt>
                <c:pt idx="2196">
                  <c:v>3.05</c:v>
                </c:pt>
                <c:pt idx="2197">
                  <c:v>3.0513888888888889</c:v>
                </c:pt>
                <c:pt idx="2198">
                  <c:v>3.0527777777777776</c:v>
                </c:pt>
                <c:pt idx="2199">
                  <c:v>3.0541666666666667</c:v>
                </c:pt>
                <c:pt idx="2200">
                  <c:v>3.0555555555555554</c:v>
                </c:pt>
                <c:pt idx="2201">
                  <c:v>3.0569444444444445</c:v>
                </c:pt>
                <c:pt idx="2202">
                  <c:v>3.0583333333333331</c:v>
                </c:pt>
                <c:pt idx="2203">
                  <c:v>3.0597222222222222</c:v>
                </c:pt>
                <c:pt idx="2204">
                  <c:v>3.0611111111111109</c:v>
                </c:pt>
                <c:pt idx="2205">
                  <c:v>3.0625</c:v>
                </c:pt>
                <c:pt idx="2206">
                  <c:v>3.0638888888888891</c:v>
                </c:pt>
                <c:pt idx="2207">
                  <c:v>3.0652777777777778</c:v>
                </c:pt>
                <c:pt idx="2208">
                  <c:v>3.0666666666666669</c:v>
                </c:pt>
                <c:pt idx="2209">
                  <c:v>3.0680555555555555</c:v>
                </c:pt>
                <c:pt idx="2210">
                  <c:v>3.0694444444444446</c:v>
                </c:pt>
                <c:pt idx="2211">
                  <c:v>3.0708333333333333</c:v>
                </c:pt>
                <c:pt idx="2212">
                  <c:v>3.0722222222222224</c:v>
                </c:pt>
                <c:pt idx="2213">
                  <c:v>3.0736111111111111</c:v>
                </c:pt>
                <c:pt idx="2214">
                  <c:v>3.0750000000000002</c:v>
                </c:pt>
                <c:pt idx="2215">
                  <c:v>3.0763888888888888</c:v>
                </c:pt>
                <c:pt idx="2216">
                  <c:v>3.0777777777777779</c:v>
                </c:pt>
                <c:pt idx="2217">
                  <c:v>3.0791666666666666</c:v>
                </c:pt>
                <c:pt idx="2218">
                  <c:v>3.0805555555555557</c:v>
                </c:pt>
                <c:pt idx="2219">
                  <c:v>3.0819444444444444</c:v>
                </c:pt>
                <c:pt idx="2220">
                  <c:v>3.0833333333333335</c:v>
                </c:pt>
                <c:pt idx="2221">
                  <c:v>3.0847222222222221</c:v>
                </c:pt>
                <c:pt idx="2222">
                  <c:v>3.0861111111111112</c:v>
                </c:pt>
                <c:pt idx="2223">
                  <c:v>3.0874999999999999</c:v>
                </c:pt>
                <c:pt idx="2224">
                  <c:v>3.088888888888889</c:v>
                </c:pt>
                <c:pt idx="2225">
                  <c:v>3.0902777777777777</c:v>
                </c:pt>
                <c:pt idx="2226">
                  <c:v>3.0916666666666668</c:v>
                </c:pt>
                <c:pt idx="2227">
                  <c:v>3.0930555555555554</c:v>
                </c:pt>
                <c:pt idx="2228">
                  <c:v>3.0944444444444446</c:v>
                </c:pt>
                <c:pt idx="2229">
                  <c:v>3.0958333333333332</c:v>
                </c:pt>
                <c:pt idx="2230">
                  <c:v>3.0972222222222223</c:v>
                </c:pt>
                <c:pt idx="2231">
                  <c:v>3.098611111111111</c:v>
                </c:pt>
                <c:pt idx="2232">
                  <c:v>3.1</c:v>
                </c:pt>
                <c:pt idx="2233">
                  <c:v>3.1013888888888888</c:v>
                </c:pt>
                <c:pt idx="2234">
                  <c:v>3.1027777777777779</c:v>
                </c:pt>
                <c:pt idx="2235">
                  <c:v>3.1041666666666665</c:v>
                </c:pt>
                <c:pt idx="2236">
                  <c:v>3.1055555555555556</c:v>
                </c:pt>
                <c:pt idx="2237">
                  <c:v>3.1069444444444443</c:v>
                </c:pt>
                <c:pt idx="2238">
                  <c:v>3.1083333333333334</c:v>
                </c:pt>
                <c:pt idx="2239">
                  <c:v>3.1097222222222221</c:v>
                </c:pt>
                <c:pt idx="2240">
                  <c:v>3.1111111111111112</c:v>
                </c:pt>
                <c:pt idx="2241">
                  <c:v>3.1124999999999998</c:v>
                </c:pt>
                <c:pt idx="2242">
                  <c:v>3.1138888888888889</c:v>
                </c:pt>
                <c:pt idx="2243">
                  <c:v>3.1152777777777776</c:v>
                </c:pt>
                <c:pt idx="2244">
                  <c:v>3.1166666666666667</c:v>
                </c:pt>
                <c:pt idx="2245">
                  <c:v>3.1180555555555554</c:v>
                </c:pt>
                <c:pt idx="2246">
                  <c:v>3.1194444444444445</c:v>
                </c:pt>
                <c:pt idx="2247">
                  <c:v>3.1208333333333331</c:v>
                </c:pt>
                <c:pt idx="2248">
                  <c:v>3.1222222222222222</c:v>
                </c:pt>
                <c:pt idx="2249">
                  <c:v>3.1236111111111109</c:v>
                </c:pt>
                <c:pt idx="2250">
                  <c:v>3.125</c:v>
                </c:pt>
                <c:pt idx="2251">
                  <c:v>3.1263888888888891</c:v>
                </c:pt>
                <c:pt idx="2252">
                  <c:v>3.1277777777777778</c:v>
                </c:pt>
                <c:pt idx="2253">
                  <c:v>3.1291666666666669</c:v>
                </c:pt>
                <c:pt idx="2254">
                  <c:v>3.1305555555555555</c:v>
                </c:pt>
                <c:pt idx="2255">
                  <c:v>3.1319444444444446</c:v>
                </c:pt>
                <c:pt idx="2256">
                  <c:v>3.1333333333333333</c:v>
                </c:pt>
                <c:pt idx="2257">
                  <c:v>3.1347222222222224</c:v>
                </c:pt>
                <c:pt idx="2258">
                  <c:v>3.1361111111111111</c:v>
                </c:pt>
                <c:pt idx="2259">
                  <c:v>3.1375000000000002</c:v>
                </c:pt>
                <c:pt idx="2260">
                  <c:v>3.1388888888888888</c:v>
                </c:pt>
                <c:pt idx="2261">
                  <c:v>3.1402777777777779</c:v>
                </c:pt>
                <c:pt idx="2262">
                  <c:v>3.1416666666666666</c:v>
                </c:pt>
                <c:pt idx="2263">
                  <c:v>3.1430555555555557</c:v>
                </c:pt>
                <c:pt idx="2264">
                  <c:v>3.1444444444444444</c:v>
                </c:pt>
                <c:pt idx="2265">
                  <c:v>3.1458333333333335</c:v>
                </c:pt>
                <c:pt idx="2266">
                  <c:v>3.1472222222222221</c:v>
                </c:pt>
                <c:pt idx="2267">
                  <c:v>3.1486111111111112</c:v>
                </c:pt>
                <c:pt idx="2268">
                  <c:v>3.15</c:v>
                </c:pt>
                <c:pt idx="2269">
                  <c:v>3.151388888888889</c:v>
                </c:pt>
                <c:pt idx="2270">
                  <c:v>3.1527777777777777</c:v>
                </c:pt>
                <c:pt idx="2271">
                  <c:v>3.1541666666666668</c:v>
                </c:pt>
                <c:pt idx="2272">
                  <c:v>3.1555555555555554</c:v>
                </c:pt>
                <c:pt idx="2273">
                  <c:v>3.1569444444444446</c:v>
                </c:pt>
                <c:pt idx="2274">
                  <c:v>3.1583333333333332</c:v>
                </c:pt>
                <c:pt idx="2275">
                  <c:v>3.1597222222222223</c:v>
                </c:pt>
                <c:pt idx="2276">
                  <c:v>3.161111111111111</c:v>
                </c:pt>
                <c:pt idx="2277">
                  <c:v>3.1625000000000001</c:v>
                </c:pt>
                <c:pt idx="2278">
                  <c:v>3.1638888888888888</c:v>
                </c:pt>
                <c:pt idx="2279">
                  <c:v>3.1652777777777779</c:v>
                </c:pt>
                <c:pt idx="2280">
                  <c:v>3.1666666666666665</c:v>
                </c:pt>
                <c:pt idx="2281">
                  <c:v>3.1680555555555556</c:v>
                </c:pt>
                <c:pt idx="2282">
                  <c:v>3.1694444444444443</c:v>
                </c:pt>
                <c:pt idx="2283">
                  <c:v>3.1708333333333334</c:v>
                </c:pt>
                <c:pt idx="2284">
                  <c:v>3.1722222222222221</c:v>
                </c:pt>
                <c:pt idx="2285">
                  <c:v>3.1736111111111112</c:v>
                </c:pt>
                <c:pt idx="2286">
                  <c:v>3.1749999999999998</c:v>
                </c:pt>
                <c:pt idx="2287">
                  <c:v>3.1763888888888889</c:v>
                </c:pt>
                <c:pt idx="2288">
                  <c:v>3.1777777777777776</c:v>
                </c:pt>
                <c:pt idx="2289">
                  <c:v>3.1791666666666667</c:v>
                </c:pt>
                <c:pt idx="2290">
                  <c:v>3.1805555555555554</c:v>
                </c:pt>
                <c:pt idx="2291">
                  <c:v>3.1819444444444445</c:v>
                </c:pt>
                <c:pt idx="2292">
                  <c:v>3.1833333333333331</c:v>
                </c:pt>
                <c:pt idx="2293">
                  <c:v>3.1847222222222222</c:v>
                </c:pt>
                <c:pt idx="2294">
                  <c:v>3.1861111111111109</c:v>
                </c:pt>
                <c:pt idx="2295">
                  <c:v>3.1875</c:v>
                </c:pt>
                <c:pt idx="2296">
                  <c:v>3.1888888888888891</c:v>
                </c:pt>
                <c:pt idx="2297">
                  <c:v>3.1902777777777778</c:v>
                </c:pt>
                <c:pt idx="2298">
                  <c:v>3.1916666666666669</c:v>
                </c:pt>
                <c:pt idx="2299">
                  <c:v>3.1930555555555555</c:v>
                </c:pt>
                <c:pt idx="2300">
                  <c:v>3.1944444444444446</c:v>
                </c:pt>
                <c:pt idx="2301">
                  <c:v>3.1958333333333333</c:v>
                </c:pt>
                <c:pt idx="2302">
                  <c:v>3.1972222222222224</c:v>
                </c:pt>
                <c:pt idx="2303">
                  <c:v>3.1986111111111111</c:v>
                </c:pt>
                <c:pt idx="2304">
                  <c:v>3.2</c:v>
                </c:pt>
                <c:pt idx="2305">
                  <c:v>3.2013888888888888</c:v>
                </c:pt>
                <c:pt idx="2306">
                  <c:v>3.2027777777777779</c:v>
                </c:pt>
                <c:pt idx="2307">
                  <c:v>3.2041666666666666</c:v>
                </c:pt>
                <c:pt idx="2308">
                  <c:v>3.2055555555555557</c:v>
                </c:pt>
                <c:pt idx="2309">
                  <c:v>3.2069444444444444</c:v>
                </c:pt>
                <c:pt idx="2310">
                  <c:v>3.2083333333333335</c:v>
                </c:pt>
                <c:pt idx="2311">
                  <c:v>3.2097222222222221</c:v>
                </c:pt>
                <c:pt idx="2312">
                  <c:v>3.2111111111111112</c:v>
                </c:pt>
                <c:pt idx="2313">
                  <c:v>3.2124999999999999</c:v>
                </c:pt>
                <c:pt idx="2314">
                  <c:v>3.213888888888889</c:v>
                </c:pt>
                <c:pt idx="2315">
                  <c:v>3.2152777777777777</c:v>
                </c:pt>
                <c:pt idx="2316">
                  <c:v>3.2166666666666668</c:v>
                </c:pt>
                <c:pt idx="2317">
                  <c:v>3.2180555555555554</c:v>
                </c:pt>
                <c:pt idx="2318">
                  <c:v>3.2194444444444446</c:v>
                </c:pt>
                <c:pt idx="2319">
                  <c:v>3.2208333333333332</c:v>
                </c:pt>
                <c:pt idx="2320">
                  <c:v>3.2222222222222223</c:v>
                </c:pt>
                <c:pt idx="2321">
                  <c:v>3.223611111111111</c:v>
                </c:pt>
                <c:pt idx="2322">
                  <c:v>3.2250000000000001</c:v>
                </c:pt>
                <c:pt idx="2323">
                  <c:v>3.2263888888888888</c:v>
                </c:pt>
                <c:pt idx="2324">
                  <c:v>3.2277777777777779</c:v>
                </c:pt>
                <c:pt idx="2325">
                  <c:v>3.2291666666666665</c:v>
                </c:pt>
                <c:pt idx="2326">
                  <c:v>3.2305555555555556</c:v>
                </c:pt>
                <c:pt idx="2327">
                  <c:v>3.2319444444444443</c:v>
                </c:pt>
                <c:pt idx="2328">
                  <c:v>3.2333333333333334</c:v>
                </c:pt>
                <c:pt idx="2329">
                  <c:v>3.2347222222222221</c:v>
                </c:pt>
                <c:pt idx="2330">
                  <c:v>3.2361111111111112</c:v>
                </c:pt>
                <c:pt idx="2331">
                  <c:v>3.2374999999999998</c:v>
                </c:pt>
                <c:pt idx="2332">
                  <c:v>3.2388888888888889</c:v>
                </c:pt>
                <c:pt idx="2333">
                  <c:v>3.2402777777777776</c:v>
                </c:pt>
                <c:pt idx="2334">
                  <c:v>3.2416666666666667</c:v>
                </c:pt>
                <c:pt idx="2335">
                  <c:v>3.2430555555555554</c:v>
                </c:pt>
                <c:pt idx="2336">
                  <c:v>3.2444444444444445</c:v>
                </c:pt>
                <c:pt idx="2337">
                  <c:v>3.2458333333333331</c:v>
                </c:pt>
                <c:pt idx="2338">
                  <c:v>3.2472222222222222</c:v>
                </c:pt>
                <c:pt idx="2339">
                  <c:v>3.2486111111111109</c:v>
                </c:pt>
                <c:pt idx="2340">
                  <c:v>3.25</c:v>
                </c:pt>
                <c:pt idx="2341">
                  <c:v>3.2513888888888891</c:v>
                </c:pt>
                <c:pt idx="2342">
                  <c:v>3.2527777777777778</c:v>
                </c:pt>
                <c:pt idx="2343">
                  <c:v>3.2541666666666669</c:v>
                </c:pt>
                <c:pt idx="2344">
                  <c:v>3.2555555555555555</c:v>
                </c:pt>
                <c:pt idx="2345">
                  <c:v>3.2569444444444446</c:v>
                </c:pt>
                <c:pt idx="2346">
                  <c:v>3.2583333333333333</c:v>
                </c:pt>
                <c:pt idx="2347">
                  <c:v>3.2597222222222224</c:v>
                </c:pt>
                <c:pt idx="2348">
                  <c:v>3.2611111111111111</c:v>
                </c:pt>
                <c:pt idx="2349">
                  <c:v>3.2625000000000002</c:v>
                </c:pt>
                <c:pt idx="2350">
                  <c:v>3.2638888888888888</c:v>
                </c:pt>
                <c:pt idx="2351">
                  <c:v>3.2652777777777779</c:v>
                </c:pt>
                <c:pt idx="2352">
                  <c:v>3.2666666666666666</c:v>
                </c:pt>
                <c:pt idx="2353">
                  <c:v>3.2680555555555557</c:v>
                </c:pt>
                <c:pt idx="2354">
                  <c:v>3.2694444444444444</c:v>
                </c:pt>
                <c:pt idx="2355">
                  <c:v>3.2708333333333335</c:v>
                </c:pt>
                <c:pt idx="2356">
                  <c:v>3.2722222222222221</c:v>
                </c:pt>
                <c:pt idx="2357">
                  <c:v>3.2736111111111112</c:v>
                </c:pt>
                <c:pt idx="2358">
                  <c:v>3.2749999999999999</c:v>
                </c:pt>
                <c:pt idx="2359">
                  <c:v>3.276388888888889</c:v>
                </c:pt>
                <c:pt idx="2360">
                  <c:v>3.2777777777777777</c:v>
                </c:pt>
                <c:pt idx="2361">
                  <c:v>3.2791666666666668</c:v>
                </c:pt>
                <c:pt idx="2362">
                  <c:v>3.2805555555555554</c:v>
                </c:pt>
                <c:pt idx="2363">
                  <c:v>3.2819444444444446</c:v>
                </c:pt>
                <c:pt idx="2364">
                  <c:v>3.2833333333333332</c:v>
                </c:pt>
                <c:pt idx="2365">
                  <c:v>3.2847222222222223</c:v>
                </c:pt>
                <c:pt idx="2366">
                  <c:v>3.286111111111111</c:v>
                </c:pt>
                <c:pt idx="2367">
                  <c:v>3.2875000000000001</c:v>
                </c:pt>
                <c:pt idx="2368">
                  <c:v>3.2888888888888888</c:v>
                </c:pt>
                <c:pt idx="2369">
                  <c:v>3.2902777777777779</c:v>
                </c:pt>
                <c:pt idx="2370">
                  <c:v>3.2916666666666665</c:v>
                </c:pt>
                <c:pt idx="2371">
                  <c:v>3.2930555555555556</c:v>
                </c:pt>
                <c:pt idx="2372">
                  <c:v>3.2944444444444443</c:v>
                </c:pt>
                <c:pt idx="2373">
                  <c:v>3.2958333333333334</c:v>
                </c:pt>
                <c:pt idx="2374">
                  <c:v>3.2972222222222221</c:v>
                </c:pt>
                <c:pt idx="2375">
                  <c:v>3.2986111111111112</c:v>
                </c:pt>
                <c:pt idx="2376">
                  <c:v>3.3</c:v>
                </c:pt>
                <c:pt idx="2377">
                  <c:v>3.3013888888888889</c:v>
                </c:pt>
                <c:pt idx="2378">
                  <c:v>3.3027777777777776</c:v>
                </c:pt>
                <c:pt idx="2379">
                  <c:v>3.3041666666666667</c:v>
                </c:pt>
                <c:pt idx="2380">
                  <c:v>3.3055555555555554</c:v>
                </c:pt>
                <c:pt idx="2381">
                  <c:v>3.3069444444444445</c:v>
                </c:pt>
                <c:pt idx="2382">
                  <c:v>3.3083333333333331</c:v>
                </c:pt>
                <c:pt idx="2383">
                  <c:v>3.3097222222222222</c:v>
                </c:pt>
                <c:pt idx="2384">
                  <c:v>3.3111111111111109</c:v>
                </c:pt>
                <c:pt idx="2385">
                  <c:v>3.3125</c:v>
                </c:pt>
                <c:pt idx="2386">
                  <c:v>3.3138888888888891</c:v>
                </c:pt>
                <c:pt idx="2387">
                  <c:v>3.3152777777777778</c:v>
                </c:pt>
                <c:pt idx="2388">
                  <c:v>3.3166666666666669</c:v>
                </c:pt>
                <c:pt idx="2389">
                  <c:v>3.3180555555555555</c:v>
                </c:pt>
                <c:pt idx="2390">
                  <c:v>3.3194444444444446</c:v>
                </c:pt>
                <c:pt idx="2391">
                  <c:v>3.3208333333333333</c:v>
                </c:pt>
                <c:pt idx="2392">
                  <c:v>3.3222222222222224</c:v>
                </c:pt>
                <c:pt idx="2393">
                  <c:v>3.3236111111111111</c:v>
                </c:pt>
                <c:pt idx="2394">
                  <c:v>3.3250000000000002</c:v>
                </c:pt>
                <c:pt idx="2395">
                  <c:v>3.3263888888888888</c:v>
                </c:pt>
                <c:pt idx="2396">
                  <c:v>3.3277777777777779</c:v>
                </c:pt>
                <c:pt idx="2397">
                  <c:v>3.3291666666666666</c:v>
                </c:pt>
                <c:pt idx="2398">
                  <c:v>3.3305555555555557</c:v>
                </c:pt>
                <c:pt idx="2399">
                  <c:v>3.3319444444444444</c:v>
                </c:pt>
                <c:pt idx="2400">
                  <c:v>3.3333333333333335</c:v>
                </c:pt>
                <c:pt idx="2401">
                  <c:v>3.3347222222222221</c:v>
                </c:pt>
                <c:pt idx="2402">
                  <c:v>3.3361111111111112</c:v>
                </c:pt>
                <c:pt idx="2403">
                  <c:v>3.3374999999999999</c:v>
                </c:pt>
                <c:pt idx="2404">
                  <c:v>3.338888888888889</c:v>
                </c:pt>
                <c:pt idx="2405">
                  <c:v>3.3402777777777777</c:v>
                </c:pt>
                <c:pt idx="2406">
                  <c:v>3.3416666666666668</c:v>
                </c:pt>
                <c:pt idx="2407">
                  <c:v>3.3430555555555554</c:v>
                </c:pt>
                <c:pt idx="2408">
                  <c:v>3.3444444444444446</c:v>
                </c:pt>
                <c:pt idx="2409">
                  <c:v>3.3458333333333332</c:v>
                </c:pt>
                <c:pt idx="2410">
                  <c:v>3.3472222222222223</c:v>
                </c:pt>
                <c:pt idx="2411">
                  <c:v>3.348611111111111</c:v>
                </c:pt>
                <c:pt idx="2412">
                  <c:v>3.35</c:v>
                </c:pt>
                <c:pt idx="2413">
                  <c:v>3.3513888888888888</c:v>
                </c:pt>
                <c:pt idx="2414">
                  <c:v>3.3527777777777779</c:v>
                </c:pt>
                <c:pt idx="2415">
                  <c:v>3.3541666666666665</c:v>
                </c:pt>
                <c:pt idx="2416">
                  <c:v>3.3555555555555556</c:v>
                </c:pt>
                <c:pt idx="2417">
                  <c:v>3.3569444444444443</c:v>
                </c:pt>
                <c:pt idx="2418">
                  <c:v>3.3583333333333334</c:v>
                </c:pt>
                <c:pt idx="2419">
                  <c:v>3.3597222222222221</c:v>
                </c:pt>
                <c:pt idx="2420">
                  <c:v>3.3611111111111112</c:v>
                </c:pt>
                <c:pt idx="2421">
                  <c:v>3.3624999999999998</c:v>
                </c:pt>
                <c:pt idx="2422">
                  <c:v>3.3638888888888889</c:v>
                </c:pt>
                <c:pt idx="2423">
                  <c:v>3.3652777777777776</c:v>
                </c:pt>
                <c:pt idx="2424">
                  <c:v>3.3666666666666667</c:v>
                </c:pt>
                <c:pt idx="2425">
                  <c:v>3.3680555555555554</c:v>
                </c:pt>
                <c:pt idx="2426">
                  <c:v>3.3694444444444445</c:v>
                </c:pt>
                <c:pt idx="2427">
                  <c:v>3.3708333333333331</c:v>
                </c:pt>
                <c:pt idx="2428">
                  <c:v>3.3722222222222222</c:v>
                </c:pt>
                <c:pt idx="2429">
                  <c:v>3.3736111111111109</c:v>
                </c:pt>
                <c:pt idx="2430">
                  <c:v>3.375</c:v>
                </c:pt>
                <c:pt idx="2431">
                  <c:v>3.3763888888888891</c:v>
                </c:pt>
                <c:pt idx="2432">
                  <c:v>3.3777777777777778</c:v>
                </c:pt>
                <c:pt idx="2433">
                  <c:v>3.3791666666666669</c:v>
                </c:pt>
                <c:pt idx="2434">
                  <c:v>3.3805555555555555</c:v>
                </c:pt>
                <c:pt idx="2435">
                  <c:v>3.3819444444444446</c:v>
                </c:pt>
                <c:pt idx="2436">
                  <c:v>3.3833333333333333</c:v>
                </c:pt>
                <c:pt idx="2437">
                  <c:v>3.3847222222222224</c:v>
                </c:pt>
                <c:pt idx="2438">
                  <c:v>3.3861111111111111</c:v>
                </c:pt>
                <c:pt idx="2439">
                  <c:v>3.3875000000000002</c:v>
                </c:pt>
                <c:pt idx="2440">
                  <c:v>3.3888888888888888</c:v>
                </c:pt>
                <c:pt idx="2441">
                  <c:v>3.3902777777777779</c:v>
                </c:pt>
                <c:pt idx="2442">
                  <c:v>3.3916666666666666</c:v>
                </c:pt>
                <c:pt idx="2443">
                  <c:v>3.3930555555555557</c:v>
                </c:pt>
                <c:pt idx="2444">
                  <c:v>3.3944444444444444</c:v>
                </c:pt>
                <c:pt idx="2445">
                  <c:v>3.3958333333333335</c:v>
                </c:pt>
                <c:pt idx="2446">
                  <c:v>3.3972222222222221</c:v>
                </c:pt>
                <c:pt idx="2447">
                  <c:v>3.3986111111111112</c:v>
                </c:pt>
                <c:pt idx="2448">
                  <c:v>3.4</c:v>
                </c:pt>
                <c:pt idx="2449">
                  <c:v>3.401388888888889</c:v>
                </c:pt>
                <c:pt idx="2450">
                  <c:v>3.4027777777777777</c:v>
                </c:pt>
                <c:pt idx="2451">
                  <c:v>3.4041666666666668</c:v>
                </c:pt>
                <c:pt idx="2452">
                  <c:v>3.4055555555555554</c:v>
                </c:pt>
                <c:pt idx="2453">
                  <c:v>3.4069444444444446</c:v>
                </c:pt>
                <c:pt idx="2454">
                  <c:v>3.4083333333333332</c:v>
                </c:pt>
                <c:pt idx="2455">
                  <c:v>3.4097222222222223</c:v>
                </c:pt>
                <c:pt idx="2456">
                  <c:v>3.411111111111111</c:v>
                </c:pt>
                <c:pt idx="2457">
                  <c:v>3.4125000000000001</c:v>
                </c:pt>
                <c:pt idx="2458">
                  <c:v>3.4138888888888888</c:v>
                </c:pt>
                <c:pt idx="2459">
                  <c:v>3.4152777777777779</c:v>
                </c:pt>
                <c:pt idx="2460">
                  <c:v>3.4166666666666665</c:v>
                </c:pt>
                <c:pt idx="2461">
                  <c:v>3.4180555555555556</c:v>
                </c:pt>
                <c:pt idx="2462">
                  <c:v>3.4194444444444443</c:v>
                </c:pt>
                <c:pt idx="2463">
                  <c:v>3.4208333333333334</c:v>
                </c:pt>
                <c:pt idx="2464">
                  <c:v>3.4222222222222221</c:v>
                </c:pt>
                <c:pt idx="2465">
                  <c:v>3.4236111111111112</c:v>
                </c:pt>
                <c:pt idx="2466">
                  <c:v>3.4249999999999998</c:v>
                </c:pt>
                <c:pt idx="2467">
                  <c:v>3.4263888888888889</c:v>
                </c:pt>
                <c:pt idx="2468">
                  <c:v>3.4277777777777776</c:v>
                </c:pt>
                <c:pt idx="2469">
                  <c:v>3.4291666666666667</c:v>
                </c:pt>
                <c:pt idx="2470">
                  <c:v>3.4305555555555554</c:v>
                </c:pt>
                <c:pt idx="2471">
                  <c:v>3.4319444444444445</c:v>
                </c:pt>
                <c:pt idx="2472">
                  <c:v>3.4333333333333331</c:v>
                </c:pt>
                <c:pt idx="2473">
                  <c:v>3.4347222222222222</c:v>
                </c:pt>
                <c:pt idx="2474">
                  <c:v>3.4361111111111109</c:v>
                </c:pt>
                <c:pt idx="2475">
                  <c:v>3.4375</c:v>
                </c:pt>
                <c:pt idx="2476">
                  <c:v>3.4388888888888891</c:v>
                </c:pt>
                <c:pt idx="2477">
                  <c:v>3.4402777777777778</c:v>
                </c:pt>
                <c:pt idx="2478">
                  <c:v>3.4416666666666669</c:v>
                </c:pt>
                <c:pt idx="2479">
                  <c:v>3.4430555555555555</c:v>
                </c:pt>
                <c:pt idx="2480">
                  <c:v>3.4444444444444446</c:v>
                </c:pt>
                <c:pt idx="2481">
                  <c:v>3.4458333333333333</c:v>
                </c:pt>
                <c:pt idx="2482">
                  <c:v>3.4472222222222224</c:v>
                </c:pt>
                <c:pt idx="2483">
                  <c:v>3.4486111111111111</c:v>
                </c:pt>
                <c:pt idx="2484">
                  <c:v>3.45</c:v>
                </c:pt>
                <c:pt idx="2485">
                  <c:v>3.4513888888888888</c:v>
                </c:pt>
                <c:pt idx="2486">
                  <c:v>3.4527777777777779</c:v>
                </c:pt>
                <c:pt idx="2487">
                  <c:v>3.4541666666666666</c:v>
                </c:pt>
                <c:pt idx="2488">
                  <c:v>3.4555555555555557</c:v>
                </c:pt>
                <c:pt idx="2489">
                  <c:v>3.4569444444444444</c:v>
                </c:pt>
                <c:pt idx="2490">
                  <c:v>3.4583333333333335</c:v>
                </c:pt>
                <c:pt idx="2491">
                  <c:v>3.4597222222222221</c:v>
                </c:pt>
                <c:pt idx="2492">
                  <c:v>3.4611111111111112</c:v>
                </c:pt>
                <c:pt idx="2493">
                  <c:v>3.4624999999999999</c:v>
                </c:pt>
                <c:pt idx="2494">
                  <c:v>3.463888888888889</c:v>
                </c:pt>
                <c:pt idx="2495">
                  <c:v>3.4652777777777777</c:v>
                </c:pt>
                <c:pt idx="2496">
                  <c:v>3.4666666666666668</c:v>
                </c:pt>
                <c:pt idx="2497">
                  <c:v>3.4680555555555554</c:v>
                </c:pt>
                <c:pt idx="2498">
                  <c:v>3.4694444444444446</c:v>
                </c:pt>
                <c:pt idx="2499">
                  <c:v>3.4708333333333332</c:v>
                </c:pt>
                <c:pt idx="2500">
                  <c:v>3.4722222222222223</c:v>
                </c:pt>
                <c:pt idx="2501">
                  <c:v>3.473611111111111</c:v>
                </c:pt>
                <c:pt idx="2502">
                  <c:v>3.4750000000000001</c:v>
                </c:pt>
                <c:pt idx="2503">
                  <c:v>3.4763888888888888</c:v>
                </c:pt>
                <c:pt idx="2504">
                  <c:v>3.4777777777777779</c:v>
                </c:pt>
                <c:pt idx="2505">
                  <c:v>3.4791666666666665</c:v>
                </c:pt>
                <c:pt idx="2506">
                  <c:v>3.4805555555555556</c:v>
                </c:pt>
                <c:pt idx="2507">
                  <c:v>3.4819444444444443</c:v>
                </c:pt>
                <c:pt idx="2508">
                  <c:v>3.4833333333333334</c:v>
                </c:pt>
                <c:pt idx="2509">
                  <c:v>3.4847222222222221</c:v>
                </c:pt>
                <c:pt idx="2510">
                  <c:v>3.4861111111111112</c:v>
                </c:pt>
                <c:pt idx="2511">
                  <c:v>3.4874999999999998</c:v>
                </c:pt>
                <c:pt idx="2512">
                  <c:v>3.4888888888888889</c:v>
                </c:pt>
                <c:pt idx="2513">
                  <c:v>3.4902777777777776</c:v>
                </c:pt>
                <c:pt idx="2514">
                  <c:v>3.4916666666666667</c:v>
                </c:pt>
                <c:pt idx="2515">
                  <c:v>3.4930555555555554</c:v>
                </c:pt>
                <c:pt idx="2516">
                  <c:v>3.4944444444444445</c:v>
                </c:pt>
                <c:pt idx="2517">
                  <c:v>3.4958333333333331</c:v>
                </c:pt>
                <c:pt idx="2518">
                  <c:v>3.4972222222222222</c:v>
                </c:pt>
                <c:pt idx="2519">
                  <c:v>3.4986111111111109</c:v>
                </c:pt>
                <c:pt idx="2520">
                  <c:v>3.5</c:v>
                </c:pt>
                <c:pt idx="2521">
                  <c:v>3.5013888888888891</c:v>
                </c:pt>
                <c:pt idx="2522">
                  <c:v>3.5027777777777778</c:v>
                </c:pt>
                <c:pt idx="2523">
                  <c:v>3.5041666666666669</c:v>
                </c:pt>
                <c:pt idx="2524">
                  <c:v>3.5055555555555555</c:v>
                </c:pt>
                <c:pt idx="2525">
                  <c:v>3.5069444444444446</c:v>
                </c:pt>
                <c:pt idx="2526">
                  <c:v>3.5083333333333333</c:v>
                </c:pt>
                <c:pt idx="2527">
                  <c:v>3.5097222222222224</c:v>
                </c:pt>
                <c:pt idx="2528">
                  <c:v>3.5111111111111111</c:v>
                </c:pt>
                <c:pt idx="2529">
                  <c:v>3.5125000000000002</c:v>
                </c:pt>
                <c:pt idx="2530">
                  <c:v>3.5138888888888888</c:v>
                </c:pt>
                <c:pt idx="2531">
                  <c:v>3.5152777777777779</c:v>
                </c:pt>
                <c:pt idx="2532">
                  <c:v>3.5166666666666666</c:v>
                </c:pt>
                <c:pt idx="2533">
                  <c:v>3.5180555555555557</c:v>
                </c:pt>
                <c:pt idx="2534">
                  <c:v>3.5194444444444444</c:v>
                </c:pt>
                <c:pt idx="2535">
                  <c:v>3.5208333333333335</c:v>
                </c:pt>
                <c:pt idx="2536">
                  <c:v>3.5222222222222221</c:v>
                </c:pt>
                <c:pt idx="2537">
                  <c:v>3.5236111111111112</c:v>
                </c:pt>
                <c:pt idx="2538">
                  <c:v>3.5249999999999999</c:v>
                </c:pt>
                <c:pt idx="2539">
                  <c:v>3.526388888888889</c:v>
                </c:pt>
                <c:pt idx="2540">
                  <c:v>3.5277777777777777</c:v>
                </c:pt>
                <c:pt idx="2541">
                  <c:v>3.5291666666666668</c:v>
                </c:pt>
                <c:pt idx="2542">
                  <c:v>3.5305555555555554</c:v>
                </c:pt>
                <c:pt idx="2543">
                  <c:v>3.5319444444444446</c:v>
                </c:pt>
                <c:pt idx="2544">
                  <c:v>3.5333333333333332</c:v>
                </c:pt>
                <c:pt idx="2545">
                  <c:v>3.5347222222222223</c:v>
                </c:pt>
                <c:pt idx="2546">
                  <c:v>3.536111111111111</c:v>
                </c:pt>
                <c:pt idx="2547">
                  <c:v>3.5375000000000001</c:v>
                </c:pt>
                <c:pt idx="2548">
                  <c:v>3.5388888888888888</c:v>
                </c:pt>
                <c:pt idx="2549">
                  <c:v>3.5402777777777779</c:v>
                </c:pt>
                <c:pt idx="2550">
                  <c:v>3.5416666666666665</c:v>
                </c:pt>
                <c:pt idx="2551">
                  <c:v>3.5430555555555556</c:v>
                </c:pt>
                <c:pt idx="2552">
                  <c:v>3.5444444444444443</c:v>
                </c:pt>
                <c:pt idx="2553">
                  <c:v>3.5458333333333334</c:v>
                </c:pt>
                <c:pt idx="2554">
                  <c:v>3.5472222222222221</c:v>
                </c:pt>
                <c:pt idx="2555">
                  <c:v>3.5486111111111112</c:v>
                </c:pt>
                <c:pt idx="2556">
                  <c:v>3.55</c:v>
                </c:pt>
                <c:pt idx="2557">
                  <c:v>3.5513888888888889</c:v>
                </c:pt>
                <c:pt idx="2558">
                  <c:v>3.5527777777777776</c:v>
                </c:pt>
                <c:pt idx="2559">
                  <c:v>3.5541666666666667</c:v>
                </c:pt>
                <c:pt idx="2560">
                  <c:v>3.5555555555555554</c:v>
                </c:pt>
                <c:pt idx="2561">
                  <c:v>3.5569444444444445</c:v>
                </c:pt>
                <c:pt idx="2562">
                  <c:v>3.5583333333333331</c:v>
                </c:pt>
                <c:pt idx="2563">
                  <c:v>3.5597222222222222</c:v>
                </c:pt>
                <c:pt idx="2564">
                  <c:v>3.5611111111111109</c:v>
                </c:pt>
                <c:pt idx="2565">
                  <c:v>3.5625</c:v>
                </c:pt>
                <c:pt idx="2566">
                  <c:v>3.5638888888888891</c:v>
                </c:pt>
                <c:pt idx="2567">
                  <c:v>3.5652777777777778</c:v>
                </c:pt>
                <c:pt idx="2568">
                  <c:v>3.5666666666666669</c:v>
                </c:pt>
                <c:pt idx="2569">
                  <c:v>3.5680555555555555</c:v>
                </c:pt>
                <c:pt idx="2570">
                  <c:v>3.5694444444444446</c:v>
                </c:pt>
                <c:pt idx="2571">
                  <c:v>3.5708333333333333</c:v>
                </c:pt>
                <c:pt idx="2572">
                  <c:v>3.5722222222222224</c:v>
                </c:pt>
                <c:pt idx="2573">
                  <c:v>3.5736111111111111</c:v>
                </c:pt>
                <c:pt idx="2574">
                  <c:v>3.5750000000000002</c:v>
                </c:pt>
                <c:pt idx="2575">
                  <c:v>3.5763888888888888</c:v>
                </c:pt>
                <c:pt idx="2576">
                  <c:v>3.5777777777777779</c:v>
                </c:pt>
                <c:pt idx="2577">
                  <c:v>3.5791666666666666</c:v>
                </c:pt>
                <c:pt idx="2578">
                  <c:v>3.5805555555555557</c:v>
                </c:pt>
                <c:pt idx="2579">
                  <c:v>3.5819444444444444</c:v>
                </c:pt>
                <c:pt idx="2580">
                  <c:v>3.5833333333333335</c:v>
                </c:pt>
                <c:pt idx="2581">
                  <c:v>3.5847222222222221</c:v>
                </c:pt>
                <c:pt idx="2582">
                  <c:v>3.5861111111111112</c:v>
                </c:pt>
                <c:pt idx="2583">
                  <c:v>3.5874999999999999</c:v>
                </c:pt>
                <c:pt idx="2584">
                  <c:v>3.588888888888889</c:v>
                </c:pt>
                <c:pt idx="2585">
                  <c:v>3.5902777777777777</c:v>
                </c:pt>
                <c:pt idx="2586">
                  <c:v>3.5916666666666668</c:v>
                </c:pt>
                <c:pt idx="2587">
                  <c:v>3.5930555555555554</c:v>
                </c:pt>
                <c:pt idx="2588">
                  <c:v>3.5944444444444446</c:v>
                </c:pt>
                <c:pt idx="2589">
                  <c:v>3.5958333333333332</c:v>
                </c:pt>
                <c:pt idx="2590">
                  <c:v>3.5972222222222223</c:v>
                </c:pt>
                <c:pt idx="2591">
                  <c:v>3.598611111111111</c:v>
                </c:pt>
                <c:pt idx="2592">
                  <c:v>3.6</c:v>
                </c:pt>
                <c:pt idx="2593">
                  <c:v>3.6013888888888888</c:v>
                </c:pt>
                <c:pt idx="2594">
                  <c:v>3.6027777777777779</c:v>
                </c:pt>
                <c:pt idx="2595">
                  <c:v>3.6041666666666665</c:v>
                </c:pt>
                <c:pt idx="2596">
                  <c:v>3.6055555555555556</c:v>
                </c:pt>
                <c:pt idx="2597">
                  <c:v>3.6069444444444443</c:v>
                </c:pt>
                <c:pt idx="2598">
                  <c:v>3.6083333333333334</c:v>
                </c:pt>
                <c:pt idx="2599">
                  <c:v>3.6097222222222221</c:v>
                </c:pt>
                <c:pt idx="2600">
                  <c:v>3.6111111111111112</c:v>
                </c:pt>
                <c:pt idx="2601">
                  <c:v>3.6124999999999998</c:v>
                </c:pt>
                <c:pt idx="2602">
                  <c:v>3.6138888888888889</c:v>
                </c:pt>
                <c:pt idx="2603">
                  <c:v>3.6152777777777776</c:v>
                </c:pt>
                <c:pt idx="2604">
                  <c:v>3.6166666666666667</c:v>
                </c:pt>
                <c:pt idx="2605">
                  <c:v>3.6180555555555554</c:v>
                </c:pt>
                <c:pt idx="2606">
                  <c:v>3.6194444444444445</c:v>
                </c:pt>
                <c:pt idx="2607">
                  <c:v>3.6208333333333331</c:v>
                </c:pt>
                <c:pt idx="2608">
                  <c:v>3.6222222222222222</c:v>
                </c:pt>
                <c:pt idx="2609">
                  <c:v>3.6236111111111109</c:v>
                </c:pt>
                <c:pt idx="2610">
                  <c:v>3.625</c:v>
                </c:pt>
                <c:pt idx="2611">
                  <c:v>3.6263888888888891</c:v>
                </c:pt>
                <c:pt idx="2612">
                  <c:v>3.6277777777777778</c:v>
                </c:pt>
                <c:pt idx="2613">
                  <c:v>3.6291666666666669</c:v>
                </c:pt>
                <c:pt idx="2614">
                  <c:v>3.6305555555555555</c:v>
                </c:pt>
                <c:pt idx="2615">
                  <c:v>3.6319444444444446</c:v>
                </c:pt>
                <c:pt idx="2616">
                  <c:v>3.6333333333333333</c:v>
                </c:pt>
                <c:pt idx="2617">
                  <c:v>3.6347222222222224</c:v>
                </c:pt>
                <c:pt idx="2618">
                  <c:v>3.6361111111111111</c:v>
                </c:pt>
                <c:pt idx="2619">
                  <c:v>3.6375000000000002</c:v>
                </c:pt>
                <c:pt idx="2620">
                  <c:v>3.6388888888888888</c:v>
                </c:pt>
                <c:pt idx="2621">
                  <c:v>3.6402777777777779</c:v>
                </c:pt>
                <c:pt idx="2622">
                  <c:v>3.6416666666666666</c:v>
                </c:pt>
                <c:pt idx="2623">
                  <c:v>3.6430555555555557</c:v>
                </c:pt>
                <c:pt idx="2624">
                  <c:v>3.6444444444444444</c:v>
                </c:pt>
                <c:pt idx="2625">
                  <c:v>3.6458333333333335</c:v>
                </c:pt>
                <c:pt idx="2626">
                  <c:v>3.6472222222222221</c:v>
                </c:pt>
                <c:pt idx="2627">
                  <c:v>3.6486111111111112</c:v>
                </c:pt>
                <c:pt idx="2628">
                  <c:v>3.65</c:v>
                </c:pt>
                <c:pt idx="2629">
                  <c:v>3.651388888888889</c:v>
                </c:pt>
                <c:pt idx="2630">
                  <c:v>3.6527777777777777</c:v>
                </c:pt>
                <c:pt idx="2631">
                  <c:v>3.6541666666666668</c:v>
                </c:pt>
                <c:pt idx="2632">
                  <c:v>3.6555555555555554</c:v>
                </c:pt>
                <c:pt idx="2633">
                  <c:v>3.6569444444444446</c:v>
                </c:pt>
                <c:pt idx="2634">
                  <c:v>3.6583333333333332</c:v>
                </c:pt>
                <c:pt idx="2635">
                  <c:v>3.6597222222222223</c:v>
                </c:pt>
                <c:pt idx="2636">
                  <c:v>3.661111111111111</c:v>
                </c:pt>
                <c:pt idx="2637">
                  <c:v>3.6625000000000001</c:v>
                </c:pt>
                <c:pt idx="2638">
                  <c:v>3.6638888888888888</c:v>
                </c:pt>
                <c:pt idx="2639">
                  <c:v>3.6652777777777779</c:v>
                </c:pt>
                <c:pt idx="2640">
                  <c:v>3.6666666666666665</c:v>
                </c:pt>
                <c:pt idx="2641">
                  <c:v>3.6680555555555556</c:v>
                </c:pt>
                <c:pt idx="2642">
                  <c:v>3.6694444444444443</c:v>
                </c:pt>
                <c:pt idx="2643">
                  <c:v>3.6708333333333334</c:v>
                </c:pt>
                <c:pt idx="2644">
                  <c:v>3.6722222222222221</c:v>
                </c:pt>
                <c:pt idx="2645">
                  <c:v>3.6736111111111112</c:v>
                </c:pt>
                <c:pt idx="2646">
                  <c:v>3.6749999999999998</c:v>
                </c:pt>
                <c:pt idx="2647">
                  <c:v>3.6763888888888889</c:v>
                </c:pt>
                <c:pt idx="2648">
                  <c:v>3.6777777777777776</c:v>
                </c:pt>
                <c:pt idx="2649">
                  <c:v>3.6791666666666667</c:v>
                </c:pt>
                <c:pt idx="2650">
                  <c:v>3.6805555555555554</c:v>
                </c:pt>
                <c:pt idx="2651">
                  <c:v>3.6819444444444445</c:v>
                </c:pt>
                <c:pt idx="2652">
                  <c:v>3.6833333333333331</c:v>
                </c:pt>
                <c:pt idx="2653">
                  <c:v>3.6847222222222222</c:v>
                </c:pt>
                <c:pt idx="2654">
                  <c:v>3.6861111111111109</c:v>
                </c:pt>
                <c:pt idx="2655">
                  <c:v>3.6875</c:v>
                </c:pt>
                <c:pt idx="2656">
                  <c:v>3.6888888888888891</c:v>
                </c:pt>
                <c:pt idx="2657">
                  <c:v>3.6902777777777778</c:v>
                </c:pt>
                <c:pt idx="2658">
                  <c:v>3.6916666666666669</c:v>
                </c:pt>
                <c:pt idx="2659">
                  <c:v>3.6930555555555555</c:v>
                </c:pt>
                <c:pt idx="2660">
                  <c:v>3.6944444444444446</c:v>
                </c:pt>
                <c:pt idx="2661">
                  <c:v>3.6958333333333333</c:v>
                </c:pt>
                <c:pt idx="2662">
                  <c:v>3.6972222222222224</c:v>
                </c:pt>
                <c:pt idx="2663">
                  <c:v>3.6986111111111111</c:v>
                </c:pt>
                <c:pt idx="2664">
                  <c:v>3.7</c:v>
                </c:pt>
                <c:pt idx="2665">
                  <c:v>3.7013888888888888</c:v>
                </c:pt>
                <c:pt idx="2666">
                  <c:v>3.7027777777777779</c:v>
                </c:pt>
                <c:pt idx="2667">
                  <c:v>3.7041666666666666</c:v>
                </c:pt>
                <c:pt idx="2668">
                  <c:v>3.7055555555555557</c:v>
                </c:pt>
                <c:pt idx="2669">
                  <c:v>3.7069444444444444</c:v>
                </c:pt>
                <c:pt idx="2670">
                  <c:v>3.7083333333333335</c:v>
                </c:pt>
                <c:pt idx="2671">
                  <c:v>3.7097222222222221</c:v>
                </c:pt>
                <c:pt idx="2672">
                  <c:v>3.7111111111111112</c:v>
                </c:pt>
                <c:pt idx="2673">
                  <c:v>3.7124999999999999</c:v>
                </c:pt>
                <c:pt idx="2674">
                  <c:v>3.713888888888889</c:v>
                </c:pt>
                <c:pt idx="2675">
                  <c:v>3.7152777777777777</c:v>
                </c:pt>
                <c:pt idx="2676">
                  <c:v>3.7166666666666668</c:v>
                </c:pt>
                <c:pt idx="2677">
                  <c:v>3.7180555555555554</c:v>
                </c:pt>
                <c:pt idx="2678">
                  <c:v>3.7194444444444446</c:v>
                </c:pt>
                <c:pt idx="2679">
                  <c:v>3.7208333333333332</c:v>
                </c:pt>
                <c:pt idx="2680">
                  <c:v>3.7222222222222223</c:v>
                </c:pt>
                <c:pt idx="2681">
                  <c:v>3.723611111111111</c:v>
                </c:pt>
                <c:pt idx="2682">
                  <c:v>3.7250000000000001</c:v>
                </c:pt>
                <c:pt idx="2683">
                  <c:v>3.7263888888888888</c:v>
                </c:pt>
                <c:pt idx="2684">
                  <c:v>3.7277777777777779</c:v>
                </c:pt>
                <c:pt idx="2685">
                  <c:v>3.7291666666666665</c:v>
                </c:pt>
                <c:pt idx="2686">
                  <c:v>3.7305555555555556</c:v>
                </c:pt>
                <c:pt idx="2687">
                  <c:v>3.7319444444444443</c:v>
                </c:pt>
                <c:pt idx="2688">
                  <c:v>3.7333333333333334</c:v>
                </c:pt>
                <c:pt idx="2689">
                  <c:v>3.7347222222222221</c:v>
                </c:pt>
                <c:pt idx="2690">
                  <c:v>3.7361111111111112</c:v>
                </c:pt>
                <c:pt idx="2691">
                  <c:v>3.7374999999999998</c:v>
                </c:pt>
                <c:pt idx="2692">
                  <c:v>3.7388888888888889</c:v>
                </c:pt>
                <c:pt idx="2693">
                  <c:v>3.7402777777777776</c:v>
                </c:pt>
                <c:pt idx="2694">
                  <c:v>3.7416666666666667</c:v>
                </c:pt>
                <c:pt idx="2695">
                  <c:v>3.7430555555555554</c:v>
                </c:pt>
                <c:pt idx="2696">
                  <c:v>3.7444444444444445</c:v>
                </c:pt>
                <c:pt idx="2697">
                  <c:v>3.7458333333333331</c:v>
                </c:pt>
                <c:pt idx="2698">
                  <c:v>3.7472222222222222</c:v>
                </c:pt>
                <c:pt idx="2699">
                  <c:v>3.7486111111111109</c:v>
                </c:pt>
                <c:pt idx="2700">
                  <c:v>3.75</c:v>
                </c:pt>
                <c:pt idx="2701">
                  <c:v>3.7513888888888891</c:v>
                </c:pt>
                <c:pt idx="2702">
                  <c:v>3.7527777777777778</c:v>
                </c:pt>
                <c:pt idx="2703">
                  <c:v>3.7541666666666669</c:v>
                </c:pt>
                <c:pt idx="2704">
                  <c:v>3.7555555555555555</c:v>
                </c:pt>
                <c:pt idx="2705">
                  <c:v>3.7569444444444446</c:v>
                </c:pt>
                <c:pt idx="2706">
                  <c:v>3.7583333333333333</c:v>
                </c:pt>
                <c:pt idx="2707">
                  <c:v>3.7597222222222224</c:v>
                </c:pt>
                <c:pt idx="2708">
                  <c:v>3.7611111111111111</c:v>
                </c:pt>
                <c:pt idx="2709">
                  <c:v>3.7625000000000002</c:v>
                </c:pt>
                <c:pt idx="2710">
                  <c:v>3.7638888888888888</c:v>
                </c:pt>
                <c:pt idx="2711">
                  <c:v>3.7652777777777779</c:v>
                </c:pt>
                <c:pt idx="2712">
                  <c:v>3.7666666666666666</c:v>
                </c:pt>
                <c:pt idx="2713">
                  <c:v>3.7680555555555557</c:v>
                </c:pt>
                <c:pt idx="2714">
                  <c:v>3.7694444444444444</c:v>
                </c:pt>
                <c:pt idx="2715">
                  <c:v>3.7708333333333335</c:v>
                </c:pt>
                <c:pt idx="2716">
                  <c:v>3.7722222222222221</c:v>
                </c:pt>
                <c:pt idx="2717">
                  <c:v>3.7736111111111112</c:v>
                </c:pt>
                <c:pt idx="2718">
                  <c:v>3.7749999999999999</c:v>
                </c:pt>
                <c:pt idx="2719">
                  <c:v>3.776388888888889</c:v>
                </c:pt>
                <c:pt idx="2720">
                  <c:v>3.7777777777777777</c:v>
                </c:pt>
                <c:pt idx="2721">
                  <c:v>3.7791666666666668</c:v>
                </c:pt>
                <c:pt idx="2722">
                  <c:v>3.7805555555555554</c:v>
                </c:pt>
                <c:pt idx="2723">
                  <c:v>3.7819444444444446</c:v>
                </c:pt>
                <c:pt idx="2724">
                  <c:v>3.7833333333333332</c:v>
                </c:pt>
                <c:pt idx="2725">
                  <c:v>3.7847222222222223</c:v>
                </c:pt>
                <c:pt idx="2726">
                  <c:v>3.786111111111111</c:v>
                </c:pt>
                <c:pt idx="2727">
                  <c:v>3.7875000000000001</c:v>
                </c:pt>
                <c:pt idx="2728">
                  <c:v>3.7888888888888888</c:v>
                </c:pt>
                <c:pt idx="2729">
                  <c:v>3.7902777777777779</c:v>
                </c:pt>
                <c:pt idx="2730">
                  <c:v>3.7916666666666665</c:v>
                </c:pt>
                <c:pt idx="2731">
                  <c:v>3.7930555555555556</c:v>
                </c:pt>
                <c:pt idx="2732">
                  <c:v>3.7944444444444443</c:v>
                </c:pt>
                <c:pt idx="2733">
                  <c:v>3.7958333333333334</c:v>
                </c:pt>
                <c:pt idx="2734">
                  <c:v>3.7972222222222221</c:v>
                </c:pt>
                <c:pt idx="2735">
                  <c:v>3.7986111111111112</c:v>
                </c:pt>
                <c:pt idx="2736">
                  <c:v>3.8</c:v>
                </c:pt>
                <c:pt idx="2737">
                  <c:v>3.8013888888888889</c:v>
                </c:pt>
                <c:pt idx="2738">
                  <c:v>3.8027777777777776</c:v>
                </c:pt>
                <c:pt idx="2739">
                  <c:v>3.8041666666666667</c:v>
                </c:pt>
                <c:pt idx="2740">
                  <c:v>3.8055555555555554</c:v>
                </c:pt>
                <c:pt idx="2741">
                  <c:v>3.8069444444444445</c:v>
                </c:pt>
                <c:pt idx="2742">
                  <c:v>3.8083333333333331</c:v>
                </c:pt>
                <c:pt idx="2743">
                  <c:v>3.8097222222222222</c:v>
                </c:pt>
                <c:pt idx="2744">
                  <c:v>3.8111111111111109</c:v>
                </c:pt>
                <c:pt idx="2745">
                  <c:v>3.8125</c:v>
                </c:pt>
                <c:pt idx="2746">
                  <c:v>3.8138888888888891</c:v>
                </c:pt>
                <c:pt idx="2747">
                  <c:v>3.8152777777777778</c:v>
                </c:pt>
                <c:pt idx="2748">
                  <c:v>3.8166666666666669</c:v>
                </c:pt>
                <c:pt idx="2749">
                  <c:v>3.8180555555555555</c:v>
                </c:pt>
                <c:pt idx="2750">
                  <c:v>3.8194444444444446</c:v>
                </c:pt>
                <c:pt idx="2751">
                  <c:v>3.8208333333333333</c:v>
                </c:pt>
                <c:pt idx="2752">
                  <c:v>3.8222222222222224</c:v>
                </c:pt>
                <c:pt idx="2753">
                  <c:v>3.8236111111111111</c:v>
                </c:pt>
                <c:pt idx="2754">
                  <c:v>3.8250000000000002</c:v>
                </c:pt>
                <c:pt idx="2755">
                  <c:v>3.8263888888888888</c:v>
                </c:pt>
                <c:pt idx="2756">
                  <c:v>3.8277777777777779</c:v>
                </c:pt>
                <c:pt idx="2757">
                  <c:v>3.8291666666666666</c:v>
                </c:pt>
                <c:pt idx="2758">
                  <c:v>3.8305555555555557</c:v>
                </c:pt>
                <c:pt idx="2759">
                  <c:v>3.8319444444444444</c:v>
                </c:pt>
                <c:pt idx="2760">
                  <c:v>3.8333333333333335</c:v>
                </c:pt>
                <c:pt idx="2761">
                  <c:v>3.8347222222222221</c:v>
                </c:pt>
                <c:pt idx="2762">
                  <c:v>3.8361111111111112</c:v>
                </c:pt>
                <c:pt idx="2763">
                  <c:v>3.8374999999999999</c:v>
                </c:pt>
                <c:pt idx="2764">
                  <c:v>3.838888888888889</c:v>
                </c:pt>
                <c:pt idx="2765">
                  <c:v>3.8402777777777777</c:v>
                </c:pt>
                <c:pt idx="2766">
                  <c:v>3.8416666666666668</c:v>
                </c:pt>
                <c:pt idx="2767">
                  <c:v>3.8430555555555554</c:v>
                </c:pt>
                <c:pt idx="2768">
                  <c:v>3.8444444444444446</c:v>
                </c:pt>
                <c:pt idx="2769">
                  <c:v>3.8458333333333332</c:v>
                </c:pt>
                <c:pt idx="2770">
                  <c:v>3.8472222222222223</c:v>
                </c:pt>
                <c:pt idx="2771">
                  <c:v>3.848611111111111</c:v>
                </c:pt>
                <c:pt idx="2772">
                  <c:v>3.85</c:v>
                </c:pt>
                <c:pt idx="2773">
                  <c:v>3.8513888888888888</c:v>
                </c:pt>
                <c:pt idx="2774">
                  <c:v>3.8527777777777779</c:v>
                </c:pt>
                <c:pt idx="2775">
                  <c:v>3.8541666666666665</c:v>
                </c:pt>
                <c:pt idx="2776">
                  <c:v>3.8555555555555556</c:v>
                </c:pt>
                <c:pt idx="2777">
                  <c:v>3.8569444444444443</c:v>
                </c:pt>
                <c:pt idx="2778">
                  <c:v>3.8583333333333334</c:v>
                </c:pt>
                <c:pt idx="2779">
                  <c:v>3.8597222222222221</c:v>
                </c:pt>
                <c:pt idx="2780">
                  <c:v>3.8611111111111112</c:v>
                </c:pt>
                <c:pt idx="2781">
                  <c:v>3.8624999999999998</c:v>
                </c:pt>
                <c:pt idx="2782">
                  <c:v>3.8638888888888889</c:v>
                </c:pt>
                <c:pt idx="2783">
                  <c:v>3.8652777777777776</c:v>
                </c:pt>
                <c:pt idx="2784">
                  <c:v>3.8666666666666667</c:v>
                </c:pt>
                <c:pt idx="2785">
                  <c:v>3.8680555555555554</c:v>
                </c:pt>
                <c:pt idx="2786">
                  <c:v>3.8694444444444445</c:v>
                </c:pt>
                <c:pt idx="2787">
                  <c:v>3.8708333333333331</c:v>
                </c:pt>
                <c:pt idx="2788">
                  <c:v>3.8722222222222222</c:v>
                </c:pt>
                <c:pt idx="2789">
                  <c:v>3.8736111111111109</c:v>
                </c:pt>
                <c:pt idx="2790">
                  <c:v>3.875</c:v>
                </c:pt>
                <c:pt idx="2791">
                  <c:v>3.8763888888888891</c:v>
                </c:pt>
                <c:pt idx="2792">
                  <c:v>3.8777777777777778</c:v>
                </c:pt>
                <c:pt idx="2793">
                  <c:v>3.8791666666666669</c:v>
                </c:pt>
                <c:pt idx="2794">
                  <c:v>3.8805555555555555</c:v>
                </c:pt>
                <c:pt idx="2795">
                  <c:v>3.8819444444444446</c:v>
                </c:pt>
                <c:pt idx="2796">
                  <c:v>3.8833333333333333</c:v>
                </c:pt>
                <c:pt idx="2797">
                  <c:v>3.8847222222222224</c:v>
                </c:pt>
                <c:pt idx="2798">
                  <c:v>3.8861111111111111</c:v>
                </c:pt>
                <c:pt idx="2799">
                  <c:v>3.8875000000000002</c:v>
                </c:pt>
                <c:pt idx="2800">
                  <c:v>3.8888888888888888</c:v>
                </c:pt>
                <c:pt idx="2801">
                  <c:v>3.8902777777777779</c:v>
                </c:pt>
                <c:pt idx="2802">
                  <c:v>3.8916666666666666</c:v>
                </c:pt>
                <c:pt idx="2803">
                  <c:v>3.8930555555555557</c:v>
                </c:pt>
                <c:pt idx="2804">
                  <c:v>3.8944444444444444</c:v>
                </c:pt>
                <c:pt idx="2805">
                  <c:v>3.8958333333333335</c:v>
                </c:pt>
                <c:pt idx="2806">
                  <c:v>3.8972222222222221</c:v>
                </c:pt>
                <c:pt idx="2807">
                  <c:v>3.8986111111111112</c:v>
                </c:pt>
                <c:pt idx="2808">
                  <c:v>3.9</c:v>
                </c:pt>
                <c:pt idx="2809">
                  <c:v>3.901388888888889</c:v>
                </c:pt>
                <c:pt idx="2810">
                  <c:v>3.9027777777777777</c:v>
                </c:pt>
                <c:pt idx="2811">
                  <c:v>3.9041666666666668</c:v>
                </c:pt>
                <c:pt idx="2812">
                  <c:v>3.9055555555555554</c:v>
                </c:pt>
                <c:pt idx="2813">
                  <c:v>3.9069444444444446</c:v>
                </c:pt>
                <c:pt idx="2814">
                  <c:v>3.9083333333333332</c:v>
                </c:pt>
                <c:pt idx="2815">
                  <c:v>3.9097222222222223</c:v>
                </c:pt>
                <c:pt idx="2816">
                  <c:v>3.911111111111111</c:v>
                </c:pt>
                <c:pt idx="2817">
                  <c:v>3.9125000000000001</c:v>
                </c:pt>
                <c:pt idx="2818">
                  <c:v>3.9138888888888888</c:v>
                </c:pt>
                <c:pt idx="2819">
                  <c:v>3.9152777777777779</c:v>
                </c:pt>
                <c:pt idx="2820">
                  <c:v>3.9166666666666665</c:v>
                </c:pt>
                <c:pt idx="2821">
                  <c:v>3.9180555555555556</c:v>
                </c:pt>
                <c:pt idx="2822">
                  <c:v>3.9194444444444443</c:v>
                </c:pt>
                <c:pt idx="2823">
                  <c:v>3.9208333333333334</c:v>
                </c:pt>
                <c:pt idx="2824">
                  <c:v>3.9222222222222221</c:v>
                </c:pt>
                <c:pt idx="2825">
                  <c:v>3.9236111111111112</c:v>
                </c:pt>
                <c:pt idx="2826">
                  <c:v>3.9249999999999998</c:v>
                </c:pt>
                <c:pt idx="2827">
                  <c:v>3.9263888888888889</c:v>
                </c:pt>
                <c:pt idx="2828">
                  <c:v>3.9277777777777776</c:v>
                </c:pt>
                <c:pt idx="2829">
                  <c:v>3.9291666666666667</c:v>
                </c:pt>
                <c:pt idx="2830">
                  <c:v>3.9305555555555554</c:v>
                </c:pt>
                <c:pt idx="2831">
                  <c:v>3.9319444444444445</c:v>
                </c:pt>
                <c:pt idx="2832">
                  <c:v>3.9333333333333331</c:v>
                </c:pt>
                <c:pt idx="2833">
                  <c:v>3.9347222222222222</c:v>
                </c:pt>
                <c:pt idx="2834">
                  <c:v>3.9361111111111109</c:v>
                </c:pt>
                <c:pt idx="2835">
                  <c:v>3.9375</c:v>
                </c:pt>
                <c:pt idx="2836">
                  <c:v>3.9388888888888891</c:v>
                </c:pt>
                <c:pt idx="2837">
                  <c:v>3.9402777777777778</c:v>
                </c:pt>
                <c:pt idx="2838">
                  <c:v>3.9416666666666669</c:v>
                </c:pt>
                <c:pt idx="2839">
                  <c:v>3.9430555555555555</c:v>
                </c:pt>
                <c:pt idx="2840">
                  <c:v>3.9444444444444446</c:v>
                </c:pt>
                <c:pt idx="2841">
                  <c:v>3.9458333333333333</c:v>
                </c:pt>
                <c:pt idx="2842">
                  <c:v>3.9472222222222224</c:v>
                </c:pt>
                <c:pt idx="2843">
                  <c:v>3.9486111111111111</c:v>
                </c:pt>
                <c:pt idx="2844">
                  <c:v>3.95</c:v>
                </c:pt>
                <c:pt idx="2845">
                  <c:v>3.9513888888888888</c:v>
                </c:pt>
                <c:pt idx="2846">
                  <c:v>3.9527777777777779</c:v>
                </c:pt>
                <c:pt idx="2847">
                  <c:v>3.9541666666666666</c:v>
                </c:pt>
                <c:pt idx="2848">
                  <c:v>3.9555555555555557</c:v>
                </c:pt>
                <c:pt idx="2849">
                  <c:v>3.9569444444444444</c:v>
                </c:pt>
                <c:pt idx="2850">
                  <c:v>3.9583333333333335</c:v>
                </c:pt>
                <c:pt idx="2851">
                  <c:v>3.9597222222222221</c:v>
                </c:pt>
                <c:pt idx="2852">
                  <c:v>3.9611111111111112</c:v>
                </c:pt>
                <c:pt idx="2853">
                  <c:v>3.9624999999999999</c:v>
                </c:pt>
                <c:pt idx="2854">
                  <c:v>3.963888888888889</c:v>
                </c:pt>
                <c:pt idx="2855">
                  <c:v>3.9652777777777777</c:v>
                </c:pt>
                <c:pt idx="2856">
                  <c:v>3.9666666666666668</c:v>
                </c:pt>
                <c:pt idx="2857">
                  <c:v>3.9680555555555554</c:v>
                </c:pt>
                <c:pt idx="2858">
                  <c:v>3.9694444444444446</c:v>
                </c:pt>
                <c:pt idx="2859">
                  <c:v>3.9708333333333332</c:v>
                </c:pt>
                <c:pt idx="2860">
                  <c:v>3.9722222222222223</c:v>
                </c:pt>
                <c:pt idx="2861">
                  <c:v>3.973611111111111</c:v>
                </c:pt>
                <c:pt idx="2862">
                  <c:v>3.9750000000000001</c:v>
                </c:pt>
                <c:pt idx="2863">
                  <c:v>3.9763888888888888</c:v>
                </c:pt>
                <c:pt idx="2864">
                  <c:v>3.9777777777777779</c:v>
                </c:pt>
                <c:pt idx="2865">
                  <c:v>3.9791666666666665</c:v>
                </c:pt>
                <c:pt idx="2866">
                  <c:v>3.9805555555555556</c:v>
                </c:pt>
                <c:pt idx="2867">
                  <c:v>3.9819444444444443</c:v>
                </c:pt>
                <c:pt idx="2868">
                  <c:v>3.9833333333333334</c:v>
                </c:pt>
                <c:pt idx="2869">
                  <c:v>3.9847222222222221</c:v>
                </c:pt>
                <c:pt idx="2870">
                  <c:v>3.9861111111111112</c:v>
                </c:pt>
                <c:pt idx="2871">
                  <c:v>3.9874999999999998</c:v>
                </c:pt>
                <c:pt idx="2872">
                  <c:v>3.9888888888888889</c:v>
                </c:pt>
                <c:pt idx="2873">
                  <c:v>3.9902777777777776</c:v>
                </c:pt>
                <c:pt idx="2874">
                  <c:v>3.9916666666666667</c:v>
                </c:pt>
                <c:pt idx="2875">
                  <c:v>3.9930555555555554</c:v>
                </c:pt>
                <c:pt idx="2876">
                  <c:v>3.9944444444444445</c:v>
                </c:pt>
                <c:pt idx="2877">
                  <c:v>3.9958333333333331</c:v>
                </c:pt>
                <c:pt idx="2878">
                  <c:v>3.9972222222222222</c:v>
                </c:pt>
                <c:pt idx="2879">
                  <c:v>3.9986111111111109</c:v>
                </c:pt>
                <c:pt idx="2880">
                  <c:v>4</c:v>
                </c:pt>
                <c:pt idx="2881">
                  <c:v>4.0013888888888891</c:v>
                </c:pt>
                <c:pt idx="2882">
                  <c:v>4.0027777777777782</c:v>
                </c:pt>
                <c:pt idx="2883">
                  <c:v>4.0041666666666664</c:v>
                </c:pt>
                <c:pt idx="2884">
                  <c:v>4.0055555555555555</c:v>
                </c:pt>
                <c:pt idx="2885">
                  <c:v>4.0069444444444446</c:v>
                </c:pt>
                <c:pt idx="2886">
                  <c:v>4.0083333333333337</c:v>
                </c:pt>
                <c:pt idx="2887">
                  <c:v>4.009722222222222</c:v>
                </c:pt>
                <c:pt idx="2888">
                  <c:v>4.0111111111111111</c:v>
                </c:pt>
                <c:pt idx="2889">
                  <c:v>4.0125000000000002</c:v>
                </c:pt>
                <c:pt idx="2890">
                  <c:v>4.0138888888888893</c:v>
                </c:pt>
                <c:pt idx="2891">
                  <c:v>4.0152777777777775</c:v>
                </c:pt>
                <c:pt idx="2892">
                  <c:v>4.0166666666666666</c:v>
                </c:pt>
                <c:pt idx="2893">
                  <c:v>4.0180555555555557</c:v>
                </c:pt>
                <c:pt idx="2894">
                  <c:v>4.0194444444444448</c:v>
                </c:pt>
                <c:pt idx="2895">
                  <c:v>4.020833333333333</c:v>
                </c:pt>
                <c:pt idx="2896">
                  <c:v>4.0222222222222221</c:v>
                </c:pt>
                <c:pt idx="2897">
                  <c:v>4.0236111111111112</c:v>
                </c:pt>
                <c:pt idx="2898">
                  <c:v>4.0250000000000004</c:v>
                </c:pt>
                <c:pt idx="2899">
                  <c:v>4.0263888888888886</c:v>
                </c:pt>
                <c:pt idx="2900">
                  <c:v>4.0277777777777777</c:v>
                </c:pt>
                <c:pt idx="2901">
                  <c:v>4.0291666666666668</c:v>
                </c:pt>
                <c:pt idx="2902">
                  <c:v>4.0305555555555559</c:v>
                </c:pt>
                <c:pt idx="2903">
                  <c:v>4.0319444444444441</c:v>
                </c:pt>
                <c:pt idx="2904">
                  <c:v>4.0333333333333332</c:v>
                </c:pt>
                <c:pt idx="2905">
                  <c:v>4.0347222222222223</c:v>
                </c:pt>
                <c:pt idx="2906">
                  <c:v>4.0361111111111114</c:v>
                </c:pt>
                <c:pt idx="2907">
                  <c:v>4.0374999999999996</c:v>
                </c:pt>
                <c:pt idx="2908">
                  <c:v>4.0388888888888888</c:v>
                </c:pt>
                <c:pt idx="2909">
                  <c:v>4.0402777777777779</c:v>
                </c:pt>
                <c:pt idx="2910">
                  <c:v>4.041666666666667</c:v>
                </c:pt>
                <c:pt idx="2911">
                  <c:v>4.0430555555555552</c:v>
                </c:pt>
                <c:pt idx="2912">
                  <c:v>4.0444444444444443</c:v>
                </c:pt>
                <c:pt idx="2913">
                  <c:v>4.0458333333333334</c:v>
                </c:pt>
                <c:pt idx="2914">
                  <c:v>4.0472222222222225</c:v>
                </c:pt>
                <c:pt idx="2915">
                  <c:v>4.0486111111111107</c:v>
                </c:pt>
                <c:pt idx="2916">
                  <c:v>4.05</c:v>
                </c:pt>
                <c:pt idx="2917">
                  <c:v>4.0513888888888889</c:v>
                </c:pt>
                <c:pt idx="2918">
                  <c:v>4.052777777777778</c:v>
                </c:pt>
                <c:pt idx="2919">
                  <c:v>4.0541666666666663</c:v>
                </c:pt>
                <c:pt idx="2920">
                  <c:v>4.0555555555555554</c:v>
                </c:pt>
                <c:pt idx="2921">
                  <c:v>4.0569444444444445</c:v>
                </c:pt>
                <c:pt idx="2922">
                  <c:v>4.0583333333333336</c:v>
                </c:pt>
                <c:pt idx="2923">
                  <c:v>4.0597222222222218</c:v>
                </c:pt>
                <c:pt idx="2924">
                  <c:v>4.0611111111111109</c:v>
                </c:pt>
                <c:pt idx="2925">
                  <c:v>4.0625</c:v>
                </c:pt>
                <c:pt idx="2926">
                  <c:v>4.0638888888888891</c:v>
                </c:pt>
                <c:pt idx="2927">
                  <c:v>4.0652777777777782</c:v>
                </c:pt>
                <c:pt idx="2928">
                  <c:v>4.0666666666666664</c:v>
                </c:pt>
                <c:pt idx="2929">
                  <c:v>4.0680555555555555</c:v>
                </c:pt>
                <c:pt idx="2930">
                  <c:v>4.0694444444444446</c:v>
                </c:pt>
                <c:pt idx="2931">
                  <c:v>4.0708333333333337</c:v>
                </c:pt>
                <c:pt idx="2932">
                  <c:v>4.072222222222222</c:v>
                </c:pt>
                <c:pt idx="2933">
                  <c:v>4.0736111111111111</c:v>
                </c:pt>
                <c:pt idx="2934">
                  <c:v>4.0750000000000002</c:v>
                </c:pt>
                <c:pt idx="2935">
                  <c:v>4.0763888888888893</c:v>
                </c:pt>
                <c:pt idx="2936">
                  <c:v>4.0777777777777775</c:v>
                </c:pt>
                <c:pt idx="2937">
                  <c:v>4.0791666666666666</c:v>
                </c:pt>
                <c:pt idx="2938">
                  <c:v>4.0805555555555557</c:v>
                </c:pt>
                <c:pt idx="2939">
                  <c:v>4.0819444444444448</c:v>
                </c:pt>
                <c:pt idx="2940">
                  <c:v>4.083333333333333</c:v>
                </c:pt>
                <c:pt idx="2941">
                  <c:v>4.0847222222222221</c:v>
                </c:pt>
                <c:pt idx="2942">
                  <c:v>4.0861111111111112</c:v>
                </c:pt>
                <c:pt idx="2943">
                  <c:v>4.0875000000000004</c:v>
                </c:pt>
                <c:pt idx="2944">
                  <c:v>4.0888888888888886</c:v>
                </c:pt>
                <c:pt idx="2945">
                  <c:v>4.0902777777777777</c:v>
                </c:pt>
                <c:pt idx="2946">
                  <c:v>4.0916666666666668</c:v>
                </c:pt>
                <c:pt idx="2947">
                  <c:v>4.0930555555555559</c:v>
                </c:pt>
                <c:pt idx="2948">
                  <c:v>4.0944444444444441</c:v>
                </c:pt>
                <c:pt idx="2949">
                  <c:v>4.0958333333333332</c:v>
                </c:pt>
                <c:pt idx="2950">
                  <c:v>4.0972222222222223</c:v>
                </c:pt>
                <c:pt idx="2951">
                  <c:v>4.0986111111111114</c:v>
                </c:pt>
                <c:pt idx="2952">
                  <c:v>4.0999999999999996</c:v>
                </c:pt>
                <c:pt idx="2953">
                  <c:v>4.1013888888888888</c:v>
                </c:pt>
                <c:pt idx="2954">
                  <c:v>4.1027777777777779</c:v>
                </c:pt>
                <c:pt idx="2955">
                  <c:v>4.104166666666667</c:v>
                </c:pt>
                <c:pt idx="2956">
                  <c:v>4.1055555555555552</c:v>
                </c:pt>
                <c:pt idx="2957">
                  <c:v>4.1069444444444443</c:v>
                </c:pt>
                <c:pt idx="2958">
                  <c:v>4.1083333333333334</c:v>
                </c:pt>
                <c:pt idx="2959">
                  <c:v>4.1097222222222225</c:v>
                </c:pt>
                <c:pt idx="2960">
                  <c:v>4.1111111111111107</c:v>
                </c:pt>
                <c:pt idx="2961">
                  <c:v>4.1124999999999998</c:v>
                </c:pt>
                <c:pt idx="2962">
                  <c:v>4.1138888888888889</c:v>
                </c:pt>
                <c:pt idx="2963">
                  <c:v>4.115277777777778</c:v>
                </c:pt>
                <c:pt idx="2964">
                  <c:v>4.1166666666666663</c:v>
                </c:pt>
                <c:pt idx="2965">
                  <c:v>4.1180555555555554</c:v>
                </c:pt>
                <c:pt idx="2966">
                  <c:v>4.1194444444444445</c:v>
                </c:pt>
                <c:pt idx="2967">
                  <c:v>4.1208333333333336</c:v>
                </c:pt>
                <c:pt idx="2968">
                  <c:v>4.1222222222222218</c:v>
                </c:pt>
                <c:pt idx="2969">
                  <c:v>4.1236111111111109</c:v>
                </c:pt>
                <c:pt idx="2970">
                  <c:v>4.125</c:v>
                </c:pt>
                <c:pt idx="2971">
                  <c:v>4.1263888888888891</c:v>
                </c:pt>
                <c:pt idx="2972">
                  <c:v>4.1277777777777782</c:v>
                </c:pt>
                <c:pt idx="2973">
                  <c:v>4.1291666666666664</c:v>
                </c:pt>
                <c:pt idx="2974">
                  <c:v>4.1305555555555555</c:v>
                </c:pt>
                <c:pt idx="2975">
                  <c:v>4.1319444444444446</c:v>
                </c:pt>
                <c:pt idx="2976">
                  <c:v>4.1333333333333337</c:v>
                </c:pt>
                <c:pt idx="2977">
                  <c:v>4.134722222222222</c:v>
                </c:pt>
                <c:pt idx="2978">
                  <c:v>4.1361111111111111</c:v>
                </c:pt>
                <c:pt idx="2979">
                  <c:v>4.1375000000000002</c:v>
                </c:pt>
                <c:pt idx="2980">
                  <c:v>4.1388888888888893</c:v>
                </c:pt>
                <c:pt idx="2981">
                  <c:v>4.1402777777777775</c:v>
                </c:pt>
                <c:pt idx="2982">
                  <c:v>4.1416666666666666</c:v>
                </c:pt>
                <c:pt idx="2983">
                  <c:v>4.1430555555555557</c:v>
                </c:pt>
                <c:pt idx="2984">
                  <c:v>4.1444444444444448</c:v>
                </c:pt>
                <c:pt idx="2985">
                  <c:v>4.145833333333333</c:v>
                </c:pt>
                <c:pt idx="2986">
                  <c:v>4.1472222222222221</c:v>
                </c:pt>
                <c:pt idx="2987">
                  <c:v>4.1486111111111112</c:v>
                </c:pt>
                <c:pt idx="2988">
                  <c:v>4.1500000000000004</c:v>
                </c:pt>
                <c:pt idx="2989">
                  <c:v>4.1513888888888886</c:v>
                </c:pt>
                <c:pt idx="2990">
                  <c:v>4.1527777777777777</c:v>
                </c:pt>
                <c:pt idx="2991">
                  <c:v>4.1541666666666668</c:v>
                </c:pt>
                <c:pt idx="2992">
                  <c:v>4.1555555555555559</c:v>
                </c:pt>
                <c:pt idx="2993">
                  <c:v>4.1569444444444441</c:v>
                </c:pt>
                <c:pt idx="2994">
                  <c:v>4.1583333333333332</c:v>
                </c:pt>
                <c:pt idx="2995">
                  <c:v>4.1597222222222223</c:v>
                </c:pt>
                <c:pt idx="2996">
                  <c:v>4.1611111111111114</c:v>
                </c:pt>
                <c:pt idx="2997">
                  <c:v>4.1624999999999996</c:v>
                </c:pt>
                <c:pt idx="2998">
                  <c:v>4.1638888888888888</c:v>
                </c:pt>
                <c:pt idx="2999">
                  <c:v>4.1652777777777779</c:v>
                </c:pt>
                <c:pt idx="3000">
                  <c:v>4.166666666666667</c:v>
                </c:pt>
                <c:pt idx="3001">
                  <c:v>4.1680555555555552</c:v>
                </c:pt>
                <c:pt idx="3002">
                  <c:v>4.1694444444444443</c:v>
                </c:pt>
                <c:pt idx="3003">
                  <c:v>4.1708333333333334</c:v>
                </c:pt>
                <c:pt idx="3004">
                  <c:v>4.1722222222222225</c:v>
                </c:pt>
                <c:pt idx="3005">
                  <c:v>4.1736111111111107</c:v>
                </c:pt>
                <c:pt idx="3006">
                  <c:v>4.1749999999999998</c:v>
                </c:pt>
                <c:pt idx="3007">
                  <c:v>4.1763888888888889</c:v>
                </c:pt>
                <c:pt idx="3008">
                  <c:v>4.177777777777778</c:v>
                </c:pt>
                <c:pt idx="3009">
                  <c:v>4.1791666666666663</c:v>
                </c:pt>
                <c:pt idx="3010">
                  <c:v>4.1805555555555554</c:v>
                </c:pt>
                <c:pt idx="3011">
                  <c:v>4.1819444444444445</c:v>
                </c:pt>
                <c:pt idx="3012">
                  <c:v>4.1833333333333336</c:v>
                </c:pt>
                <c:pt idx="3013">
                  <c:v>4.1847222222222218</c:v>
                </c:pt>
                <c:pt idx="3014">
                  <c:v>4.1861111111111109</c:v>
                </c:pt>
                <c:pt idx="3015">
                  <c:v>4.1875</c:v>
                </c:pt>
                <c:pt idx="3016">
                  <c:v>4.1888888888888891</c:v>
                </c:pt>
                <c:pt idx="3017">
                  <c:v>4.1902777777777782</c:v>
                </c:pt>
                <c:pt idx="3018">
                  <c:v>4.1916666666666664</c:v>
                </c:pt>
                <c:pt idx="3019">
                  <c:v>4.1930555555555555</c:v>
                </c:pt>
                <c:pt idx="3020">
                  <c:v>4.1944444444444446</c:v>
                </c:pt>
                <c:pt idx="3021">
                  <c:v>4.1958333333333337</c:v>
                </c:pt>
                <c:pt idx="3022">
                  <c:v>4.197222222222222</c:v>
                </c:pt>
                <c:pt idx="3023">
                  <c:v>4.1986111111111111</c:v>
                </c:pt>
                <c:pt idx="3024">
                  <c:v>4.2</c:v>
                </c:pt>
                <c:pt idx="3025">
                  <c:v>4.2013888888888893</c:v>
                </c:pt>
                <c:pt idx="3026">
                  <c:v>4.2027777777777775</c:v>
                </c:pt>
                <c:pt idx="3027">
                  <c:v>4.2041666666666666</c:v>
                </c:pt>
                <c:pt idx="3028">
                  <c:v>4.2055555555555557</c:v>
                </c:pt>
                <c:pt idx="3029">
                  <c:v>4.2069444444444448</c:v>
                </c:pt>
                <c:pt idx="3030">
                  <c:v>4.208333333333333</c:v>
                </c:pt>
                <c:pt idx="3031">
                  <c:v>4.2097222222222221</c:v>
                </c:pt>
                <c:pt idx="3032">
                  <c:v>4.2111111111111112</c:v>
                </c:pt>
                <c:pt idx="3033">
                  <c:v>4.2125000000000004</c:v>
                </c:pt>
                <c:pt idx="3034">
                  <c:v>4.2138888888888886</c:v>
                </c:pt>
                <c:pt idx="3035">
                  <c:v>4.2152777777777777</c:v>
                </c:pt>
                <c:pt idx="3036">
                  <c:v>4.2166666666666668</c:v>
                </c:pt>
                <c:pt idx="3037">
                  <c:v>4.2180555555555559</c:v>
                </c:pt>
                <c:pt idx="3038">
                  <c:v>4.2194444444444441</c:v>
                </c:pt>
                <c:pt idx="3039">
                  <c:v>4.2208333333333332</c:v>
                </c:pt>
                <c:pt idx="3040">
                  <c:v>4.2222222222222223</c:v>
                </c:pt>
                <c:pt idx="3041">
                  <c:v>4.2236111111111114</c:v>
                </c:pt>
                <c:pt idx="3042">
                  <c:v>4.2249999999999996</c:v>
                </c:pt>
                <c:pt idx="3043">
                  <c:v>4.2263888888888888</c:v>
                </c:pt>
                <c:pt idx="3044">
                  <c:v>4.2277777777777779</c:v>
                </c:pt>
                <c:pt idx="3045">
                  <c:v>4.229166666666667</c:v>
                </c:pt>
                <c:pt idx="3046">
                  <c:v>4.2305555555555552</c:v>
                </c:pt>
                <c:pt idx="3047">
                  <c:v>4.2319444444444443</c:v>
                </c:pt>
                <c:pt idx="3048">
                  <c:v>4.2333333333333334</c:v>
                </c:pt>
                <c:pt idx="3049">
                  <c:v>4.2347222222222225</c:v>
                </c:pt>
                <c:pt idx="3050">
                  <c:v>4.2361111111111107</c:v>
                </c:pt>
                <c:pt idx="3051">
                  <c:v>4.2374999999999998</c:v>
                </c:pt>
                <c:pt idx="3052">
                  <c:v>4.2388888888888889</c:v>
                </c:pt>
                <c:pt idx="3053">
                  <c:v>4.240277777777778</c:v>
                </c:pt>
                <c:pt idx="3054">
                  <c:v>4.2416666666666663</c:v>
                </c:pt>
                <c:pt idx="3055">
                  <c:v>4.2430555555555554</c:v>
                </c:pt>
                <c:pt idx="3056">
                  <c:v>4.2444444444444445</c:v>
                </c:pt>
                <c:pt idx="3057">
                  <c:v>4.2458333333333336</c:v>
                </c:pt>
                <c:pt idx="3058">
                  <c:v>4.2472222222222218</c:v>
                </c:pt>
                <c:pt idx="3059">
                  <c:v>4.2486111111111109</c:v>
                </c:pt>
                <c:pt idx="3060">
                  <c:v>4.25</c:v>
                </c:pt>
                <c:pt idx="3061">
                  <c:v>4.2513888888888891</c:v>
                </c:pt>
                <c:pt idx="3062">
                  <c:v>4.2527777777777782</c:v>
                </c:pt>
                <c:pt idx="3063">
                  <c:v>4.2541666666666664</c:v>
                </c:pt>
                <c:pt idx="3064">
                  <c:v>4.2555555555555555</c:v>
                </c:pt>
                <c:pt idx="3065">
                  <c:v>4.2569444444444446</c:v>
                </c:pt>
                <c:pt idx="3066">
                  <c:v>4.2583333333333337</c:v>
                </c:pt>
                <c:pt idx="3067">
                  <c:v>4.259722222222222</c:v>
                </c:pt>
                <c:pt idx="3068">
                  <c:v>4.2611111111111111</c:v>
                </c:pt>
                <c:pt idx="3069">
                  <c:v>4.2625000000000002</c:v>
                </c:pt>
                <c:pt idx="3070">
                  <c:v>4.2638888888888893</c:v>
                </c:pt>
                <c:pt idx="3071">
                  <c:v>4.2652777777777775</c:v>
                </c:pt>
                <c:pt idx="3072">
                  <c:v>4.2666666666666666</c:v>
                </c:pt>
                <c:pt idx="3073">
                  <c:v>4.2680555555555557</c:v>
                </c:pt>
                <c:pt idx="3074">
                  <c:v>4.2694444444444448</c:v>
                </c:pt>
                <c:pt idx="3075">
                  <c:v>4.270833333333333</c:v>
                </c:pt>
                <c:pt idx="3076">
                  <c:v>4.2722222222222221</c:v>
                </c:pt>
                <c:pt idx="3077">
                  <c:v>4.2736111111111112</c:v>
                </c:pt>
                <c:pt idx="3078">
                  <c:v>4.2750000000000004</c:v>
                </c:pt>
                <c:pt idx="3079">
                  <c:v>4.2763888888888886</c:v>
                </c:pt>
                <c:pt idx="3080">
                  <c:v>4.2777777777777777</c:v>
                </c:pt>
                <c:pt idx="3081">
                  <c:v>4.2791666666666668</c:v>
                </c:pt>
                <c:pt idx="3082">
                  <c:v>4.2805555555555559</c:v>
                </c:pt>
                <c:pt idx="3083">
                  <c:v>4.2819444444444441</c:v>
                </c:pt>
                <c:pt idx="3084">
                  <c:v>4.2833333333333332</c:v>
                </c:pt>
                <c:pt idx="3085">
                  <c:v>4.2847222222222223</c:v>
                </c:pt>
                <c:pt idx="3086">
                  <c:v>4.2861111111111114</c:v>
                </c:pt>
                <c:pt idx="3087">
                  <c:v>4.2874999999999996</c:v>
                </c:pt>
                <c:pt idx="3088">
                  <c:v>4.2888888888888888</c:v>
                </c:pt>
                <c:pt idx="3089">
                  <c:v>4.2902777777777779</c:v>
                </c:pt>
                <c:pt idx="3090">
                  <c:v>4.291666666666667</c:v>
                </c:pt>
                <c:pt idx="3091">
                  <c:v>4.2930555555555552</c:v>
                </c:pt>
                <c:pt idx="3092">
                  <c:v>4.2944444444444443</c:v>
                </c:pt>
                <c:pt idx="3093">
                  <c:v>4.2958333333333334</c:v>
                </c:pt>
                <c:pt idx="3094">
                  <c:v>4.2972222222222225</c:v>
                </c:pt>
                <c:pt idx="3095">
                  <c:v>4.2986111111111107</c:v>
                </c:pt>
                <c:pt idx="3096">
                  <c:v>4.3</c:v>
                </c:pt>
                <c:pt idx="3097">
                  <c:v>4.3013888888888889</c:v>
                </c:pt>
                <c:pt idx="3098">
                  <c:v>4.302777777777778</c:v>
                </c:pt>
                <c:pt idx="3099">
                  <c:v>4.3041666666666663</c:v>
                </c:pt>
                <c:pt idx="3100">
                  <c:v>4.3055555555555554</c:v>
                </c:pt>
                <c:pt idx="3101">
                  <c:v>4.3069444444444445</c:v>
                </c:pt>
                <c:pt idx="3102">
                  <c:v>4.3083333333333336</c:v>
                </c:pt>
                <c:pt idx="3103">
                  <c:v>4.3097222222222218</c:v>
                </c:pt>
                <c:pt idx="3104">
                  <c:v>4.3111111111111109</c:v>
                </c:pt>
                <c:pt idx="3105">
                  <c:v>4.3125</c:v>
                </c:pt>
                <c:pt idx="3106">
                  <c:v>4.3138888888888891</c:v>
                </c:pt>
                <c:pt idx="3107">
                  <c:v>4.3152777777777782</c:v>
                </c:pt>
                <c:pt idx="3108">
                  <c:v>4.3166666666666664</c:v>
                </c:pt>
                <c:pt idx="3109">
                  <c:v>4.3180555555555555</c:v>
                </c:pt>
                <c:pt idx="3110">
                  <c:v>4.3194444444444446</c:v>
                </c:pt>
                <c:pt idx="3111">
                  <c:v>4.3208333333333337</c:v>
                </c:pt>
                <c:pt idx="3112">
                  <c:v>4.322222222222222</c:v>
                </c:pt>
                <c:pt idx="3113">
                  <c:v>4.3236111111111111</c:v>
                </c:pt>
                <c:pt idx="3114">
                  <c:v>4.3250000000000002</c:v>
                </c:pt>
                <c:pt idx="3115">
                  <c:v>4.3263888888888893</c:v>
                </c:pt>
                <c:pt idx="3116">
                  <c:v>4.3277777777777775</c:v>
                </c:pt>
                <c:pt idx="3117">
                  <c:v>4.3291666666666666</c:v>
                </c:pt>
                <c:pt idx="3118">
                  <c:v>4.3305555555555557</c:v>
                </c:pt>
                <c:pt idx="3119">
                  <c:v>4.3319444444444448</c:v>
                </c:pt>
                <c:pt idx="3120">
                  <c:v>4.333333333333333</c:v>
                </c:pt>
                <c:pt idx="3121">
                  <c:v>4.3347222222222221</c:v>
                </c:pt>
                <c:pt idx="3122">
                  <c:v>4.3361111111111112</c:v>
                </c:pt>
                <c:pt idx="3123">
                  <c:v>4.3375000000000004</c:v>
                </c:pt>
                <c:pt idx="3124">
                  <c:v>4.3388888888888886</c:v>
                </c:pt>
                <c:pt idx="3125">
                  <c:v>4.3402777777777777</c:v>
                </c:pt>
                <c:pt idx="3126">
                  <c:v>4.3416666666666668</c:v>
                </c:pt>
                <c:pt idx="3127">
                  <c:v>4.3430555555555559</c:v>
                </c:pt>
                <c:pt idx="3128">
                  <c:v>4.3444444444444441</c:v>
                </c:pt>
                <c:pt idx="3129">
                  <c:v>4.3458333333333332</c:v>
                </c:pt>
                <c:pt idx="3130">
                  <c:v>4.3472222222222223</c:v>
                </c:pt>
                <c:pt idx="3131">
                  <c:v>4.3486111111111114</c:v>
                </c:pt>
                <c:pt idx="3132">
                  <c:v>4.3499999999999996</c:v>
                </c:pt>
                <c:pt idx="3133">
                  <c:v>4.3513888888888888</c:v>
                </c:pt>
                <c:pt idx="3134">
                  <c:v>4.3527777777777779</c:v>
                </c:pt>
                <c:pt idx="3135">
                  <c:v>4.354166666666667</c:v>
                </c:pt>
                <c:pt idx="3136">
                  <c:v>4.3555555555555552</c:v>
                </c:pt>
                <c:pt idx="3137">
                  <c:v>4.3569444444444443</c:v>
                </c:pt>
                <c:pt idx="3138">
                  <c:v>4.3583333333333334</c:v>
                </c:pt>
                <c:pt idx="3139">
                  <c:v>4.3597222222222225</c:v>
                </c:pt>
                <c:pt idx="3140">
                  <c:v>4.3611111111111107</c:v>
                </c:pt>
                <c:pt idx="3141">
                  <c:v>4.3624999999999998</c:v>
                </c:pt>
                <c:pt idx="3142">
                  <c:v>4.3638888888888889</c:v>
                </c:pt>
                <c:pt idx="3143">
                  <c:v>4.365277777777778</c:v>
                </c:pt>
                <c:pt idx="3144">
                  <c:v>4.3666666666666663</c:v>
                </c:pt>
                <c:pt idx="3145">
                  <c:v>4.3680555555555554</c:v>
                </c:pt>
                <c:pt idx="3146">
                  <c:v>4.3694444444444445</c:v>
                </c:pt>
                <c:pt idx="3147">
                  <c:v>4.3708333333333336</c:v>
                </c:pt>
                <c:pt idx="3148">
                  <c:v>4.3722222222222218</c:v>
                </c:pt>
                <c:pt idx="3149">
                  <c:v>4.3736111111111109</c:v>
                </c:pt>
                <c:pt idx="3150">
                  <c:v>4.375</c:v>
                </c:pt>
                <c:pt idx="3151">
                  <c:v>4.3763888888888891</c:v>
                </c:pt>
                <c:pt idx="3152">
                  <c:v>4.3777777777777782</c:v>
                </c:pt>
                <c:pt idx="3153">
                  <c:v>4.3791666666666664</c:v>
                </c:pt>
                <c:pt idx="3154">
                  <c:v>4.3805555555555555</c:v>
                </c:pt>
                <c:pt idx="3155">
                  <c:v>4.3819444444444446</c:v>
                </c:pt>
                <c:pt idx="3156">
                  <c:v>4.3833333333333337</c:v>
                </c:pt>
                <c:pt idx="3157">
                  <c:v>4.384722222222222</c:v>
                </c:pt>
                <c:pt idx="3158">
                  <c:v>4.3861111111111111</c:v>
                </c:pt>
                <c:pt idx="3159">
                  <c:v>4.3875000000000002</c:v>
                </c:pt>
                <c:pt idx="3160">
                  <c:v>4.3888888888888893</c:v>
                </c:pt>
                <c:pt idx="3161">
                  <c:v>4.3902777777777775</c:v>
                </c:pt>
                <c:pt idx="3162">
                  <c:v>4.3916666666666666</c:v>
                </c:pt>
                <c:pt idx="3163">
                  <c:v>4.3930555555555557</c:v>
                </c:pt>
                <c:pt idx="3164">
                  <c:v>4.3944444444444448</c:v>
                </c:pt>
                <c:pt idx="3165">
                  <c:v>4.395833333333333</c:v>
                </c:pt>
                <c:pt idx="3166">
                  <c:v>4.3972222222222221</c:v>
                </c:pt>
                <c:pt idx="3167">
                  <c:v>4.3986111111111112</c:v>
                </c:pt>
                <c:pt idx="3168">
                  <c:v>4.4000000000000004</c:v>
                </c:pt>
                <c:pt idx="3169">
                  <c:v>4.4013888888888886</c:v>
                </c:pt>
                <c:pt idx="3170">
                  <c:v>4.4027777777777777</c:v>
                </c:pt>
                <c:pt idx="3171">
                  <c:v>4.4041666666666668</c:v>
                </c:pt>
                <c:pt idx="3172">
                  <c:v>4.4055555555555559</c:v>
                </c:pt>
                <c:pt idx="3173">
                  <c:v>4.4069444444444441</c:v>
                </c:pt>
                <c:pt idx="3174">
                  <c:v>4.4083333333333332</c:v>
                </c:pt>
                <c:pt idx="3175">
                  <c:v>4.4097222222222223</c:v>
                </c:pt>
                <c:pt idx="3176">
                  <c:v>4.4111111111111114</c:v>
                </c:pt>
                <c:pt idx="3177">
                  <c:v>4.4124999999999996</c:v>
                </c:pt>
                <c:pt idx="3178">
                  <c:v>4.4138888888888888</c:v>
                </c:pt>
                <c:pt idx="3179">
                  <c:v>4.4152777777777779</c:v>
                </c:pt>
                <c:pt idx="3180">
                  <c:v>4.416666666666667</c:v>
                </c:pt>
                <c:pt idx="3181">
                  <c:v>4.4180555555555552</c:v>
                </c:pt>
                <c:pt idx="3182">
                  <c:v>4.4194444444444443</c:v>
                </c:pt>
                <c:pt idx="3183">
                  <c:v>4.4208333333333334</c:v>
                </c:pt>
                <c:pt idx="3184">
                  <c:v>4.4222222222222225</c:v>
                </c:pt>
                <c:pt idx="3185">
                  <c:v>4.4236111111111107</c:v>
                </c:pt>
                <c:pt idx="3186">
                  <c:v>4.4249999999999998</c:v>
                </c:pt>
                <c:pt idx="3187">
                  <c:v>4.4263888888888889</c:v>
                </c:pt>
                <c:pt idx="3188">
                  <c:v>4.427777777777778</c:v>
                </c:pt>
                <c:pt idx="3189">
                  <c:v>4.4291666666666663</c:v>
                </c:pt>
                <c:pt idx="3190">
                  <c:v>4.4305555555555554</c:v>
                </c:pt>
                <c:pt idx="3191">
                  <c:v>4.4319444444444445</c:v>
                </c:pt>
                <c:pt idx="3192">
                  <c:v>4.4333333333333336</c:v>
                </c:pt>
                <c:pt idx="3193">
                  <c:v>4.4347222222222218</c:v>
                </c:pt>
                <c:pt idx="3194">
                  <c:v>4.4361111111111109</c:v>
                </c:pt>
                <c:pt idx="3195">
                  <c:v>4.4375</c:v>
                </c:pt>
                <c:pt idx="3196">
                  <c:v>4.4388888888888891</c:v>
                </c:pt>
                <c:pt idx="3197">
                  <c:v>4.4402777777777782</c:v>
                </c:pt>
                <c:pt idx="3198">
                  <c:v>4.4416666666666664</c:v>
                </c:pt>
                <c:pt idx="3199">
                  <c:v>4.4430555555555555</c:v>
                </c:pt>
                <c:pt idx="3200">
                  <c:v>4.4444444444444446</c:v>
                </c:pt>
                <c:pt idx="3201">
                  <c:v>4.4458333333333337</c:v>
                </c:pt>
                <c:pt idx="3202">
                  <c:v>4.447222222222222</c:v>
                </c:pt>
                <c:pt idx="3203">
                  <c:v>4.4486111111111111</c:v>
                </c:pt>
                <c:pt idx="3204">
                  <c:v>4.45</c:v>
                </c:pt>
                <c:pt idx="3205">
                  <c:v>4.4513888888888893</c:v>
                </c:pt>
                <c:pt idx="3206">
                  <c:v>4.4527777777777775</c:v>
                </c:pt>
                <c:pt idx="3207">
                  <c:v>4.4541666666666666</c:v>
                </c:pt>
                <c:pt idx="3208">
                  <c:v>4.4555555555555557</c:v>
                </c:pt>
                <c:pt idx="3209">
                  <c:v>4.4569444444444448</c:v>
                </c:pt>
                <c:pt idx="3210">
                  <c:v>4.458333333333333</c:v>
                </c:pt>
                <c:pt idx="3211">
                  <c:v>4.4597222222222221</c:v>
                </c:pt>
                <c:pt idx="3212">
                  <c:v>4.4611111111111112</c:v>
                </c:pt>
                <c:pt idx="3213">
                  <c:v>4.4625000000000004</c:v>
                </c:pt>
                <c:pt idx="3214">
                  <c:v>4.4638888888888886</c:v>
                </c:pt>
                <c:pt idx="3215">
                  <c:v>4.4652777777777777</c:v>
                </c:pt>
                <c:pt idx="3216">
                  <c:v>4.4666666666666668</c:v>
                </c:pt>
                <c:pt idx="3217">
                  <c:v>4.4680555555555559</c:v>
                </c:pt>
                <c:pt idx="3218">
                  <c:v>4.4694444444444441</c:v>
                </c:pt>
                <c:pt idx="3219">
                  <c:v>4.4708333333333332</c:v>
                </c:pt>
                <c:pt idx="3220">
                  <c:v>4.4722222222222223</c:v>
                </c:pt>
                <c:pt idx="3221">
                  <c:v>4.4736111111111114</c:v>
                </c:pt>
                <c:pt idx="3222">
                  <c:v>4.4749999999999996</c:v>
                </c:pt>
                <c:pt idx="3223">
                  <c:v>4.4763888888888888</c:v>
                </c:pt>
                <c:pt idx="3224">
                  <c:v>4.4777777777777779</c:v>
                </c:pt>
                <c:pt idx="3225">
                  <c:v>4.479166666666667</c:v>
                </c:pt>
                <c:pt idx="3226">
                  <c:v>4.4805555555555552</c:v>
                </c:pt>
                <c:pt idx="3227">
                  <c:v>4.4819444444444443</c:v>
                </c:pt>
                <c:pt idx="3228">
                  <c:v>4.4833333333333334</c:v>
                </c:pt>
                <c:pt idx="3229">
                  <c:v>4.4847222222222225</c:v>
                </c:pt>
                <c:pt idx="3230">
                  <c:v>4.4861111111111107</c:v>
                </c:pt>
                <c:pt idx="3231">
                  <c:v>4.4874999999999998</c:v>
                </c:pt>
                <c:pt idx="3232">
                  <c:v>4.4888888888888889</c:v>
                </c:pt>
                <c:pt idx="3233">
                  <c:v>4.490277777777778</c:v>
                </c:pt>
                <c:pt idx="3234">
                  <c:v>4.4916666666666663</c:v>
                </c:pt>
                <c:pt idx="3235">
                  <c:v>4.4930555555555554</c:v>
                </c:pt>
                <c:pt idx="3236">
                  <c:v>4.4944444444444445</c:v>
                </c:pt>
                <c:pt idx="3237">
                  <c:v>4.4958333333333336</c:v>
                </c:pt>
                <c:pt idx="3238">
                  <c:v>4.4972222222222218</c:v>
                </c:pt>
                <c:pt idx="3239">
                  <c:v>4.4986111111111109</c:v>
                </c:pt>
                <c:pt idx="3240">
                  <c:v>4.5</c:v>
                </c:pt>
                <c:pt idx="3241">
                  <c:v>4.5013888888888891</c:v>
                </c:pt>
                <c:pt idx="3242">
                  <c:v>4.5027777777777782</c:v>
                </c:pt>
                <c:pt idx="3243">
                  <c:v>4.5041666666666664</c:v>
                </c:pt>
                <c:pt idx="3244">
                  <c:v>4.5055555555555555</c:v>
                </c:pt>
                <c:pt idx="3245">
                  <c:v>4.5069444444444446</c:v>
                </c:pt>
                <c:pt idx="3246">
                  <c:v>4.5083333333333337</c:v>
                </c:pt>
                <c:pt idx="3247">
                  <c:v>4.509722222222222</c:v>
                </c:pt>
                <c:pt idx="3248">
                  <c:v>4.5111111111111111</c:v>
                </c:pt>
                <c:pt idx="3249">
                  <c:v>4.5125000000000002</c:v>
                </c:pt>
                <c:pt idx="3250">
                  <c:v>4.5138888888888893</c:v>
                </c:pt>
                <c:pt idx="3251">
                  <c:v>4.5152777777777775</c:v>
                </c:pt>
                <c:pt idx="3252">
                  <c:v>4.5166666666666666</c:v>
                </c:pt>
                <c:pt idx="3253">
                  <c:v>4.5180555555555557</c:v>
                </c:pt>
                <c:pt idx="3254">
                  <c:v>4.5194444444444448</c:v>
                </c:pt>
                <c:pt idx="3255">
                  <c:v>4.520833333333333</c:v>
                </c:pt>
                <c:pt idx="3256">
                  <c:v>4.5222222222222221</c:v>
                </c:pt>
                <c:pt idx="3257">
                  <c:v>4.5236111111111112</c:v>
                </c:pt>
                <c:pt idx="3258">
                  <c:v>4.5250000000000004</c:v>
                </c:pt>
                <c:pt idx="3259">
                  <c:v>4.5263888888888886</c:v>
                </c:pt>
                <c:pt idx="3260">
                  <c:v>4.5277777777777777</c:v>
                </c:pt>
                <c:pt idx="3261">
                  <c:v>4.5291666666666668</c:v>
                </c:pt>
                <c:pt idx="3262">
                  <c:v>4.5305555555555559</c:v>
                </c:pt>
                <c:pt idx="3263">
                  <c:v>4.5319444444444441</c:v>
                </c:pt>
                <c:pt idx="3264">
                  <c:v>4.5333333333333332</c:v>
                </c:pt>
                <c:pt idx="3265">
                  <c:v>4.5347222222222223</c:v>
                </c:pt>
                <c:pt idx="3266">
                  <c:v>4.5361111111111114</c:v>
                </c:pt>
                <c:pt idx="3267">
                  <c:v>4.5374999999999996</c:v>
                </c:pt>
                <c:pt idx="3268">
                  <c:v>4.5388888888888888</c:v>
                </c:pt>
                <c:pt idx="3269">
                  <c:v>4.5402777777777779</c:v>
                </c:pt>
                <c:pt idx="3270">
                  <c:v>4.541666666666667</c:v>
                </c:pt>
                <c:pt idx="3271">
                  <c:v>4.5430555555555552</c:v>
                </c:pt>
                <c:pt idx="3272">
                  <c:v>4.5444444444444443</c:v>
                </c:pt>
                <c:pt idx="3273">
                  <c:v>4.5458333333333334</c:v>
                </c:pt>
                <c:pt idx="3274">
                  <c:v>4.5472222222222225</c:v>
                </c:pt>
                <c:pt idx="3275">
                  <c:v>4.5486111111111107</c:v>
                </c:pt>
                <c:pt idx="3276">
                  <c:v>4.55</c:v>
                </c:pt>
                <c:pt idx="3277">
                  <c:v>4.5513888888888889</c:v>
                </c:pt>
                <c:pt idx="3278">
                  <c:v>4.552777777777778</c:v>
                </c:pt>
                <c:pt idx="3279">
                  <c:v>4.5541666666666663</c:v>
                </c:pt>
                <c:pt idx="3280">
                  <c:v>4.5555555555555554</c:v>
                </c:pt>
                <c:pt idx="3281">
                  <c:v>4.5569444444444445</c:v>
                </c:pt>
                <c:pt idx="3282">
                  <c:v>4.5583333333333336</c:v>
                </c:pt>
                <c:pt idx="3283">
                  <c:v>4.5597222222222218</c:v>
                </c:pt>
                <c:pt idx="3284">
                  <c:v>4.5611111111111109</c:v>
                </c:pt>
                <c:pt idx="3285">
                  <c:v>4.5625</c:v>
                </c:pt>
                <c:pt idx="3286">
                  <c:v>4.5638888888888891</c:v>
                </c:pt>
                <c:pt idx="3287">
                  <c:v>4.5652777777777782</c:v>
                </c:pt>
                <c:pt idx="3288">
                  <c:v>4.5666666666666664</c:v>
                </c:pt>
                <c:pt idx="3289">
                  <c:v>4.5680555555555555</c:v>
                </c:pt>
                <c:pt idx="3290">
                  <c:v>4.5694444444444446</c:v>
                </c:pt>
                <c:pt idx="3291">
                  <c:v>4.5708333333333337</c:v>
                </c:pt>
                <c:pt idx="3292">
                  <c:v>4.572222222222222</c:v>
                </c:pt>
                <c:pt idx="3293">
                  <c:v>4.5736111111111111</c:v>
                </c:pt>
                <c:pt idx="3294">
                  <c:v>4.5750000000000002</c:v>
                </c:pt>
                <c:pt idx="3295">
                  <c:v>4.5763888888888893</c:v>
                </c:pt>
                <c:pt idx="3296">
                  <c:v>4.5777777777777775</c:v>
                </c:pt>
                <c:pt idx="3297">
                  <c:v>4.5791666666666666</c:v>
                </c:pt>
                <c:pt idx="3298">
                  <c:v>4.5805555555555557</c:v>
                </c:pt>
                <c:pt idx="3299">
                  <c:v>4.5819444444444448</c:v>
                </c:pt>
                <c:pt idx="3300">
                  <c:v>4.583333333333333</c:v>
                </c:pt>
                <c:pt idx="3301">
                  <c:v>4.5847222222222221</c:v>
                </c:pt>
                <c:pt idx="3302">
                  <c:v>4.5861111111111112</c:v>
                </c:pt>
                <c:pt idx="3303">
                  <c:v>4.5875000000000004</c:v>
                </c:pt>
                <c:pt idx="3304">
                  <c:v>4.5888888888888886</c:v>
                </c:pt>
                <c:pt idx="3305">
                  <c:v>4.5902777777777777</c:v>
                </c:pt>
                <c:pt idx="3306">
                  <c:v>4.5916666666666668</c:v>
                </c:pt>
                <c:pt idx="3307">
                  <c:v>4.5930555555555559</c:v>
                </c:pt>
                <c:pt idx="3308">
                  <c:v>4.5944444444444441</c:v>
                </c:pt>
                <c:pt idx="3309">
                  <c:v>4.5958333333333332</c:v>
                </c:pt>
                <c:pt idx="3310">
                  <c:v>4.5972222222222223</c:v>
                </c:pt>
                <c:pt idx="3311">
                  <c:v>4.5986111111111114</c:v>
                </c:pt>
                <c:pt idx="3312">
                  <c:v>4.5999999999999996</c:v>
                </c:pt>
                <c:pt idx="3313">
                  <c:v>4.6013888888888888</c:v>
                </c:pt>
                <c:pt idx="3314">
                  <c:v>4.6027777777777779</c:v>
                </c:pt>
                <c:pt idx="3315">
                  <c:v>4.604166666666667</c:v>
                </c:pt>
                <c:pt idx="3316">
                  <c:v>4.6055555555555552</c:v>
                </c:pt>
                <c:pt idx="3317">
                  <c:v>4.6069444444444443</c:v>
                </c:pt>
                <c:pt idx="3318">
                  <c:v>4.6083333333333334</c:v>
                </c:pt>
                <c:pt idx="3319">
                  <c:v>4.6097222222222225</c:v>
                </c:pt>
                <c:pt idx="3320">
                  <c:v>4.6111111111111107</c:v>
                </c:pt>
                <c:pt idx="3321">
                  <c:v>4.6124999999999998</c:v>
                </c:pt>
                <c:pt idx="3322">
                  <c:v>4.6138888888888889</c:v>
                </c:pt>
                <c:pt idx="3323">
                  <c:v>4.615277777777778</c:v>
                </c:pt>
                <c:pt idx="3324">
                  <c:v>4.6166666666666663</c:v>
                </c:pt>
                <c:pt idx="3325">
                  <c:v>4.6180555555555554</c:v>
                </c:pt>
                <c:pt idx="3326">
                  <c:v>4.6194444444444445</c:v>
                </c:pt>
                <c:pt idx="3327">
                  <c:v>4.6208333333333336</c:v>
                </c:pt>
                <c:pt idx="3328">
                  <c:v>4.6222222222222218</c:v>
                </c:pt>
                <c:pt idx="3329">
                  <c:v>4.6236111111111109</c:v>
                </c:pt>
                <c:pt idx="3330">
                  <c:v>4.625</c:v>
                </c:pt>
                <c:pt idx="3331">
                  <c:v>4.6263888888888891</c:v>
                </c:pt>
                <c:pt idx="3332">
                  <c:v>4.6277777777777782</c:v>
                </c:pt>
                <c:pt idx="3333">
                  <c:v>4.6291666666666664</c:v>
                </c:pt>
                <c:pt idx="3334">
                  <c:v>4.6305555555555555</c:v>
                </c:pt>
                <c:pt idx="3335">
                  <c:v>4.6319444444444446</c:v>
                </c:pt>
                <c:pt idx="3336">
                  <c:v>4.6333333333333337</c:v>
                </c:pt>
                <c:pt idx="3337">
                  <c:v>4.634722222222222</c:v>
                </c:pt>
                <c:pt idx="3338">
                  <c:v>4.6361111111111111</c:v>
                </c:pt>
                <c:pt idx="3339">
                  <c:v>4.6375000000000002</c:v>
                </c:pt>
                <c:pt idx="3340">
                  <c:v>4.6388888888888893</c:v>
                </c:pt>
                <c:pt idx="3341">
                  <c:v>4.6402777777777775</c:v>
                </c:pt>
                <c:pt idx="3342">
                  <c:v>4.6416666666666666</c:v>
                </c:pt>
                <c:pt idx="3343">
                  <c:v>4.6430555555555557</c:v>
                </c:pt>
                <c:pt idx="3344">
                  <c:v>4.6444444444444448</c:v>
                </c:pt>
                <c:pt idx="3345">
                  <c:v>4.645833333333333</c:v>
                </c:pt>
                <c:pt idx="3346">
                  <c:v>4.6472222222222221</c:v>
                </c:pt>
                <c:pt idx="3347">
                  <c:v>4.6486111111111112</c:v>
                </c:pt>
                <c:pt idx="3348">
                  <c:v>4.6500000000000004</c:v>
                </c:pt>
                <c:pt idx="3349">
                  <c:v>4.6513888888888886</c:v>
                </c:pt>
                <c:pt idx="3350">
                  <c:v>4.6527777777777777</c:v>
                </c:pt>
                <c:pt idx="3351">
                  <c:v>4.6541666666666668</c:v>
                </c:pt>
                <c:pt idx="3352">
                  <c:v>4.6555555555555559</c:v>
                </c:pt>
                <c:pt idx="3353">
                  <c:v>4.6569444444444441</c:v>
                </c:pt>
                <c:pt idx="3354">
                  <c:v>4.6583333333333332</c:v>
                </c:pt>
                <c:pt idx="3355">
                  <c:v>4.6597222222222223</c:v>
                </c:pt>
                <c:pt idx="3356">
                  <c:v>4.6611111111111114</c:v>
                </c:pt>
                <c:pt idx="3357">
                  <c:v>4.6624999999999996</c:v>
                </c:pt>
                <c:pt idx="3358">
                  <c:v>4.6638888888888888</c:v>
                </c:pt>
                <c:pt idx="3359">
                  <c:v>4.6652777777777779</c:v>
                </c:pt>
                <c:pt idx="3360">
                  <c:v>4.666666666666667</c:v>
                </c:pt>
                <c:pt idx="3361">
                  <c:v>4.6680555555555552</c:v>
                </c:pt>
                <c:pt idx="3362">
                  <c:v>4.6694444444444443</c:v>
                </c:pt>
                <c:pt idx="3363">
                  <c:v>4.6708333333333334</c:v>
                </c:pt>
                <c:pt idx="3364">
                  <c:v>4.6722222222222225</c:v>
                </c:pt>
                <c:pt idx="3365">
                  <c:v>4.6736111111111107</c:v>
                </c:pt>
                <c:pt idx="3366">
                  <c:v>4.6749999999999998</c:v>
                </c:pt>
                <c:pt idx="3367">
                  <c:v>4.6763888888888889</c:v>
                </c:pt>
                <c:pt idx="3368">
                  <c:v>4.677777777777778</c:v>
                </c:pt>
                <c:pt idx="3369">
                  <c:v>4.6791666666666663</c:v>
                </c:pt>
                <c:pt idx="3370">
                  <c:v>4.6805555555555554</c:v>
                </c:pt>
                <c:pt idx="3371">
                  <c:v>4.6819444444444445</c:v>
                </c:pt>
                <c:pt idx="3372">
                  <c:v>4.6833333333333336</c:v>
                </c:pt>
                <c:pt idx="3373">
                  <c:v>4.6847222222222218</c:v>
                </c:pt>
                <c:pt idx="3374">
                  <c:v>4.6861111111111109</c:v>
                </c:pt>
                <c:pt idx="3375">
                  <c:v>4.6875</c:v>
                </c:pt>
                <c:pt idx="3376">
                  <c:v>4.6888888888888891</c:v>
                </c:pt>
                <c:pt idx="3377">
                  <c:v>4.6902777777777782</c:v>
                </c:pt>
                <c:pt idx="3378">
                  <c:v>4.6916666666666664</c:v>
                </c:pt>
                <c:pt idx="3379">
                  <c:v>4.6930555555555555</c:v>
                </c:pt>
                <c:pt idx="3380">
                  <c:v>4.6944444444444446</c:v>
                </c:pt>
                <c:pt idx="3381">
                  <c:v>4.6958333333333337</c:v>
                </c:pt>
                <c:pt idx="3382">
                  <c:v>4.697222222222222</c:v>
                </c:pt>
                <c:pt idx="3383">
                  <c:v>4.6986111111111111</c:v>
                </c:pt>
                <c:pt idx="3384">
                  <c:v>4.7</c:v>
                </c:pt>
                <c:pt idx="3385">
                  <c:v>4.7013888888888893</c:v>
                </c:pt>
                <c:pt idx="3386">
                  <c:v>4.7027777777777775</c:v>
                </c:pt>
                <c:pt idx="3387">
                  <c:v>4.7041666666666666</c:v>
                </c:pt>
                <c:pt idx="3388">
                  <c:v>4.7055555555555557</c:v>
                </c:pt>
                <c:pt idx="3389">
                  <c:v>4.7069444444444448</c:v>
                </c:pt>
                <c:pt idx="3390">
                  <c:v>4.708333333333333</c:v>
                </c:pt>
                <c:pt idx="3391">
                  <c:v>4.7097222222222221</c:v>
                </c:pt>
                <c:pt idx="3392">
                  <c:v>4.7111111111111112</c:v>
                </c:pt>
                <c:pt idx="3393">
                  <c:v>4.7125000000000004</c:v>
                </c:pt>
                <c:pt idx="3394">
                  <c:v>4.7138888888888886</c:v>
                </c:pt>
                <c:pt idx="3395">
                  <c:v>4.7152777777777777</c:v>
                </c:pt>
                <c:pt idx="3396">
                  <c:v>4.7166666666666668</c:v>
                </c:pt>
                <c:pt idx="3397">
                  <c:v>4.7180555555555559</c:v>
                </c:pt>
                <c:pt idx="3398">
                  <c:v>4.7194444444444441</c:v>
                </c:pt>
                <c:pt idx="3399">
                  <c:v>4.7208333333333332</c:v>
                </c:pt>
                <c:pt idx="3400">
                  <c:v>4.7222222222222223</c:v>
                </c:pt>
                <c:pt idx="3401">
                  <c:v>4.7236111111111114</c:v>
                </c:pt>
                <c:pt idx="3402">
                  <c:v>4.7249999999999996</c:v>
                </c:pt>
                <c:pt idx="3403">
                  <c:v>4.7263888888888888</c:v>
                </c:pt>
                <c:pt idx="3404">
                  <c:v>4.7277777777777779</c:v>
                </c:pt>
                <c:pt idx="3405">
                  <c:v>4.729166666666667</c:v>
                </c:pt>
                <c:pt idx="3406">
                  <c:v>4.7305555555555552</c:v>
                </c:pt>
                <c:pt idx="3407">
                  <c:v>4.7319444444444443</c:v>
                </c:pt>
                <c:pt idx="3408">
                  <c:v>4.7333333333333334</c:v>
                </c:pt>
                <c:pt idx="3409">
                  <c:v>4.7347222222222225</c:v>
                </c:pt>
                <c:pt idx="3410">
                  <c:v>4.7361111111111107</c:v>
                </c:pt>
                <c:pt idx="3411">
                  <c:v>4.7374999999999998</c:v>
                </c:pt>
                <c:pt idx="3412">
                  <c:v>4.7388888888888889</c:v>
                </c:pt>
                <c:pt idx="3413">
                  <c:v>4.740277777777778</c:v>
                </c:pt>
                <c:pt idx="3414">
                  <c:v>4.7416666666666663</c:v>
                </c:pt>
                <c:pt idx="3415">
                  <c:v>4.7430555555555554</c:v>
                </c:pt>
                <c:pt idx="3416">
                  <c:v>4.7444444444444445</c:v>
                </c:pt>
                <c:pt idx="3417">
                  <c:v>4.7458333333333336</c:v>
                </c:pt>
                <c:pt idx="3418">
                  <c:v>4.7472222222222218</c:v>
                </c:pt>
                <c:pt idx="3419">
                  <c:v>4.7486111111111109</c:v>
                </c:pt>
                <c:pt idx="3420">
                  <c:v>4.75</c:v>
                </c:pt>
                <c:pt idx="3421">
                  <c:v>4.7513888888888891</c:v>
                </c:pt>
                <c:pt idx="3422">
                  <c:v>4.7527777777777782</c:v>
                </c:pt>
                <c:pt idx="3423">
                  <c:v>4.7541666666666664</c:v>
                </c:pt>
                <c:pt idx="3424">
                  <c:v>4.7555555555555555</c:v>
                </c:pt>
                <c:pt idx="3425">
                  <c:v>4.7569444444444446</c:v>
                </c:pt>
                <c:pt idx="3426">
                  <c:v>4.7583333333333337</c:v>
                </c:pt>
                <c:pt idx="3427">
                  <c:v>4.759722222222222</c:v>
                </c:pt>
                <c:pt idx="3428">
                  <c:v>4.7611111111111111</c:v>
                </c:pt>
                <c:pt idx="3429">
                  <c:v>4.7625000000000002</c:v>
                </c:pt>
                <c:pt idx="3430">
                  <c:v>4.7638888888888893</c:v>
                </c:pt>
                <c:pt idx="3431">
                  <c:v>4.7652777777777775</c:v>
                </c:pt>
                <c:pt idx="3432">
                  <c:v>4.7666666666666666</c:v>
                </c:pt>
                <c:pt idx="3433">
                  <c:v>4.7680555555555557</c:v>
                </c:pt>
                <c:pt idx="3434">
                  <c:v>4.7694444444444448</c:v>
                </c:pt>
                <c:pt idx="3435">
                  <c:v>4.770833333333333</c:v>
                </c:pt>
                <c:pt idx="3436">
                  <c:v>4.7722222222222221</c:v>
                </c:pt>
                <c:pt idx="3437">
                  <c:v>4.7736111111111112</c:v>
                </c:pt>
                <c:pt idx="3438">
                  <c:v>4.7750000000000004</c:v>
                </c:pt>
                <c:pt idx="3439">
                  <c:v>4.7763888888888886</c:v>
                </c:pt>
                <c:pt idx="3440">
                  <c:v>4.7777777777777777</c:v>
                </c:pt>
                <c:pt idx="3441">
                  <c:v>4.7791666666666668</c:v>
                </c:pt>
                <c:pt idx="3442">
                  <c:v>4.7805555555555559</c:v>
                </c:pt>
                <c:pt idx="3443">
                  <c:v>4.7819444444444441</c:v>
                </c:pt>
                <c:pt idx="3444">
                  <c:v>4.7833333333333332</c:v>
                </c:pt>
                <c:pt idx="3445">
                  <c:v>4.7847222222222223</c:v>
                </c:pt>
                <c:pt idx="3446">
                  <c:v>4.7861111111111114</c:v>
                </c:pt>
                <c:pt idx="3447">
                  <c:v>4.7874999999999996</c:v>
                </c:pt>
                <c:pt idx="3448">
                  <c:v>4.7888888888888888</c:v>
                </c:pt>
                <c:pt idx="3449">
                  <c:v>4.7902777777777779</c:v>
                </c:pt>
                <c:pt idx="3450">
                  <c:v>4.791666666666667</c:v>
                </c:pt>
                <c:pt idx="3451">
                  <c:v>4.7930555555555552</c:v>
                </c:pt>
                <c:pt idx="3452">
                  <c:v>4.7944444444444443</c:v>
                </c:pt>
                <c:pt idx="3453">
                  <c:v>4.7958333333333334</c:v>
                </c:pt>
                <c:pt idx="3454">
                  <c:v>4.7972222222222225</c:v>
                </c:pt>
                <c:pt idx="3455">
                  <c:v>4.7986111111111107</c:v>
                </c:pt>
                <c:pt idx="3456">
                  <c:v>4.8</c:v>
                </c:pt>
                <c:pt idx="3457">
                  <c:v>4.8013888888888889</c:v>
                </c:pt>
                <c:pt idx="3458">
                  <c:v>4.802777777777778</c:v>
                </c:pt>
                <c:pt idx="3459">
                  <c:v>4.8041666666666663</c:v>
                </c:pt>
                <c:pt idx="3460">
                  <c:v>4.8055555555555554</c:v>
                </c:pt>
                <c:pt idx="3461">
                  <c:v>4.8069444444444445</c:v>
                </c:pt>
                <c:pt idx="3462">
                  <c:v>4.8083333333333336</c:v>
                </c:pt>
                <c:pt idx="3463">
                  <c:v>4.8097222222222218</c:v>
                </c:pt>
                <c:pt idx="3464">
                  <c:v>4.8111111111111109</c:v>
                </c:pt>
                <c:pt idx="3465">
                  <c:v>4.8125</c:v>
                </c:pt>
                <c:pt idx="3466">
                  <c:v>4.8138888888888891</c:v>
                </c:pt>
                <c:pt idx="3467">
                  <c:v>4.8152777777777782</c:v>
                </c:pt>
                <c:pt idx="3468">
                  <c:v>4.8166666666666664</c:v>
                </c:pt>
                <c:pt idx="3469">
                  <c:v>4.8180555555555555</c:v>
                </c:pt>
                <c:pt idx="3470">
                  <c:v>4.8194444444444446</c:v>
                </c:pt>
                <c:pt idx="3471">
                  <c:v>4.8208333333333337</c:v>
                </c:pt>
                <c:pt idx="3472">
                  <c:v>4.822222222222222</c:v>
                </c:pt>
                <c:pt idx="3473">
                  <c:v>4.8236111111111111</c:v>
                </c:pt>
                <c:pt idx="3474">
                  <c:v>4.8250000000000002</c:v>
                </c:pt>
                <c:pt idx="3475">
                  <c:v>4.8263888888888893</c:v>
                </c:pt>
                <c:pt idx="3476">
                  <c:v>4.8277777777777775</c:v>
                </c:pt>
                <c:pt idx="3477">
                  <c:v>4.8291666666666666</c:v>
                </c:pt>
                <c:pt idx="3478">
                  <c:v>4.8305555555555557</c:v>
                </c:pt>
                <c:pt idx="3479">
                  <c:v>4.8319444444444448</c:v>
                </c:pt>
                <c:pt idx="3480">
                  <c:v>4.833333333333333</c:v>
                </c:pt>
                <c:pt idx="3481">
                  <c:v>4.8347222222222221</c:v>
                </c:pt>
                <c:pt idx="3482">
                  <c:v>4.8361111111111112</c:v>
                </c:pt>
                <c:pt idx="3483">
                  <c:v>4.8375000000000004</c:v>
                </c:pt>
                <c:pt idx="3484">
                  <c:v>4.8388888888888886</c:v>
                </c:pt>
                <c:pt idx="3485">
                  <c:v>4.8402777777777777</c:v>
                </c:pt>
                <c:pt idx="3486">
                  <c:v>4.8416666666666668</c:v>
                </c:pt>
                <c:pt idx="3487">
                  <c:v>4.8430555555555559</c:v>
                </c:pt>
                <c:pt idx="3488">
                  <c:v>4.8444444444444441</c:v>
                </c:pt>
                <c:pt idx="3489">
                  <c:v>4.8458333333333332</c:v>
                </c:pt>
                <c:pt idx="3490">
                  <c:v>4.8472222222222223</c:v>
                </c:pt>
                <c:pt idx="3491">
                  <c:v>4.8486111111111114</c:v>
                </c:pt>
                <c:pt idx="3492">
                  <c:v>4.8499999999999996</c:v>
                </c:pt>
                <c:pt idx="3493">
                  <c:v>4.8513888888888888</c:v>
                </c:pt>
                <c:pt idx="3494">
                  <c:v>4.8527777777777779</c:v>
                </c:pt>
                <c:pt idx="3495">
                  <c:v>4.854166666666667</c:v>
                </c:pt>
                <c:pt idx="3496">
                  <c:v>4.8555555555555552</c:v>
                </c:pt>
                <c:pt idx="3497">
                  <c:v>4.8569444444444443</c:v>
                </c:pt>
                <c:pt idx="3498">
                  <c:v>4.8583333333333334</c:v>
                </c:pt>
                <c:pt idx="3499">
                  <c:v>4.8597222222222225</c:v>
                </c:pt>
                <c:pt idx="3500">
                  <c:v>4.8611111111111107</c:v>
                </c:pt>
                <c:pt idx="3501">
                  <c:v>4.8624999999999998</c:v>
                </c:pt>
                <c:pt idx="3502">
                  <c:v>4.8638888888888889</c:v>
                </c:pt>
                <c:pt idx="3503">
                  <c:v>4.865277777777778</c:v>
                </c:pt>
                <c:pt idx="3504">
                  <c:v>4.8666666666666663</c:v>
                </c:pt>
                <c:pt idx="3505">
                  <c:v>4.8680555555555554</c:v>
                </c:pt>
                <c:pt idx="3506">
                  <c:v>4.8694444444444445</c:v>
                </c:pt>
                <c:pt idx="3507">
                  <c:v>4.8708333333333336</c:v>
                </c:pt>
                <c:pt idx="3508">
                  <c:v>4.8722222222222218</c:v>
                </c:pt>
                <c:pt idx="3509">
                  <c:v>4.8736111111111109</c:v>
                </c:pt>
                <c:pt idx="3510">
                  <c:v>4.875</c:v>
                </c:pt>
                <c:pt idx="3511">
                  <c:v>4.8763888888888891</c:v>
                </c:pt>
                <c:pt idx="3512">
                  <c:v>4.8777777777777782</c:v>
                </c:pt>
                <c:pt idx="3513">
                  <c:v>4.8791666666666664</c:v>
                </c:pt>
                <c:pt idx="3514">
                  <c:v>4.8805555555555555</c:v>
                </c:pt>
                <c:pt idx="3515">
                  <c:v>4.8819444444444446</c:v>
                </c:pt>
                <c:pt idx="3516">
                  <c:v>4.8833333333333337</c:v>
                </c:pt>
                <c:pt idx="3517">
                  <c:v>4.884722222222222</c:v>
                </c:pt>
                <c:pt idx="3518">
                  <c:v>4.8861111111111111</c:v>
                </c:pt>
                <c:pt idx="3519">
                  <c:v>4.8875000000000002</c:v>
                </c:pt>
                <c:pt idx="3520">
                  <c:v>4.8888888888888893</c:v>
                </c:pt>
                <c:pt idx="3521">
                  <c:v>4.8902777777777775</c:v>
                </c:pt>
                <c:pt idx="3522">
                  <c:v>4.8916666666666666</c:v>
                </c:pt>
                <c:pt idx="3523">
                  <c:v>4.8930555555555557</c:v>
                </c:pt>
                <c:pt idx="3524">
                  <c:v>4.8944444444444448</c:v>
                </c:pt>
                <c:pt idx="3525">
                  <c:v>4.895833333333333</c:v>
                </c:pt>
                <c:pt idx="3526">
                  <c:v>4.8972222222222221</c:v>
                </c:pt>
                <c:pt idx="3527">
                  <c:v>4.8986111111111112</c:v>
                </c:pt>
                <c:pt idx="3528">
                  <c:v>4.9000000000000004</c:v>
                </c:pt>
                <c:pt idx="3529">
                  <c:v>4.9013888888888886</c:v>
                </c:pt>
                <c:pt idx="3530">
                  <c:v>4.9027777777777777</c:v>
                </c:pt>
                <c:pt idx="3531">
                  <c:v>4.9041666666666668</c:v>
                </c:pt>
                <c:pt idx="3532">
                  <c:v>4.9055555555555559</c:v>
                </c:pt>
                <c:pt idx="3533">
                  <c:v>4.9069444444444441</c:v>
                </c:pt>
                <c:pt idx="3534">
                  <c:v>4.9083333333333332</c:v>
                </c:pt>
                <c:pt idx="3535">
                  <c:v>4.9097222222222223</c:v>
                </c:pt>
                <c:pt idx="3536">
                  <c:v>4.9111111111111114</c:v>
                </c:pt>
                <c:pt idx="3537">
                  <c:v>4.9124999999999996</c:v>
                </c:pt>
                <c:pt idx="3538">
                  <c:v>4.9138888888888888</c:v>
                </c:pt>
                <c:pt idx="3539">
                  <c:v>4.9152777777777779</c:v>
                </c:pt>
                <c:pt idx="3540">
                  <c:v>4.916666666666667</c:v>
                </c:pt>
                <c:pt idx="3541">
                  <c:v>4.9180555555555552</c:v>
                </c:pt>
                <c:pt idx="3542">
                  <c:v>4.9194444444444443</c:v>
                </c:pt>
                <c:pt idx="3543">
                  <c:v>4.9208333333333334</c:v>
                </c:pt>
                <c:pt idx="3544">
                  <c:v>4.9222222222222225</c:v>
                </c:pt>
                <c:pt idx="3545">
                  <c:v>4.9236111111111107</c:v>
                </c:pt>
                <c:pt idx="3546">
                  <c:v>4.9249999999999998</c:v>
                </c:pt>
                <c:pt idx="3547">
                  <c:v>4.9263888888888889</c:v>
                </c:pt>
                <c:pt idx="3548">
                  <c:v>4.927777777777778</c:v>
                </c:pt>
                <c:pt idx="3549">
                  <c:v>4.9291666666666663</c:v>
                </c:pt>
                <c:pt idx="3550">
                  <c:v>4.9305555555555554</c:v>
                </c:pt>
                <c:pt idx="3551">
                  <c:v>4.9319444444444445</c:v>
                </c:pt>
                <c:pt idx="3552">
                  <c:v>4.9333333333333336</c:v>
                </c:pt>
                <c:pt idx="3553">
                  <c:v>4.9347222222222218</c:v>
                </c:pt>
                <c:pt idx="3554">
                  <c:v>4.9361111111111109</c:v>
                </c:pt>
                <c:pt idx="3555">
                  <c:v>4.9375</c:v>
                </c:pt>
                <c:pt idx="3556">
                  <c:v>4.9388888888888891</c:v>
                </c:pt>
                <c:pt idx="3557">
                  <c:v>4.9402777777777782</c:v>
                </c:pt>
                <c:pt idx="3558">
                  <c:v>4.9416666666666664</c:v>
                </c:pt>
                <c:pt idx="3559">
                  <c:v>4.9430555555555555</c:v>
                </c:pt>
                <c:pt idx="3560">
                  <c:v>4.9444444444444446</c:v>
                </c:pt>
                <c:pt idx="3561">
                  <c:v>4.9458333333333337</c:v>
                </c:pt>
                <c:pt idx="3562">
                  <c:v>4.947222222222222</c:v>
                </c:pt>
                <c:pt idx="3563">
                  <c:v>4.9486111111111111</c:v>
                </c:pt>
                <c:pt idx="3564">
                  <c:v>4.95</c:v>
                </c:pt>
                <c:pt idx="3565">
                  <c:v>4.9513888888888893</c:v>
                </c:pt>
                <c:pt idx="3566">
                  <c:v>4.9527777777777775</c:v>
                </c:pt>
                <c:pt idx="3567">
                  <c:v>4.9541666666666666</c:v>
                </c:pt>
                <c:pt idx="3568">
                  <c:v>4.9555555555555557</c:v>
                </c:pt>
                <c:pt idx="3569">
                  <c:v>4.9569444444444448</c:v>
                </c:pt>
                <c:pt idx="3570">
                  <c:v>4.958333333333333</c:v>
                </c:pt>
                <c:pt idx="3571">
                  <c:v>4.9597222222222221</c:v>
                </c:pt>
                <c:pt idx="3572">
                  <c:v>4.9611111111111112</c:v>
                </c:pt>
                <c:pt idx="3573">
                  <c:v>4.9625000000000004</c:v>
                </c:pt>
                <c:pt idx="3574">
                  <c:v>4.9638888888888886</c:v>
                </c:pt>
                <c:pt idx="3575">
                  <c:v>4.9652777777777777</c:v>
                </c:pt>
                <c:pt idx="3576">
                  <c:v>4.9666666666666668</c:v>
                </c:pt>
                <c:pt idx="3577">
                  <c:v>4.9680555555555559</c:v>
                </c:pt>
                <c:pt idx="3578">
                  <c:v>4.9694444444444441</c:v>
                </c:pt>
                <c:pt idx="3579">
                  <c:v>4.9708333333333332</c:v>
                </c:pt>
                <c:pt idx="3580">
                  <c:v>4.9722222222222223</c:v>
                </c:pt>
                <c:pt idx="3581">
                  <c:v>4.9736111111111114</c:v>
                </c:pt>
                <c:pt idx="3582">
                  <c:v>4.9749999999999996</c:v>
                </c:pt>
                <c:pt idx="3583">
                  <c:v>4.9763888888888888</c:v>
                </c:pt>
                <c:pt idx="3584">
                  <c:v>4.9777777777777779</c:v>
                </c:pt>
                <c:pt idx="3585">
                  <c:v>4.979166666666667</c:v>
                </c:pt>
                <c:pt idx="3586">
                  <c:v>4.9805555555555552</c:v>
                </c:pt>
                <c:pt idx="3587">
                  <c:v>4.9819444444444443</c:v>
                </c:pt>
                <c:pt idx="3588">
                  <c:v>4.9833333333333334</c:v>
                </c:pt>
                <c:pt idx="3589">
                  <c:v>4.9847222222222225</c:v>
                </c:pt>
                <c:pt idx="3590">
                  <c:v>4.9861111111111107</c:v>
                </c:pt>
                <c:pt idx="3591">
                  <c:v>4.9874999999999998</c:v>
                </c:pt>
                <c:pt idx="3592">
                  <c:v>4.9888888888888889</c:v>
                </c:pt>
                <c:pt idx="3593">
                  <c:v>4.990277777777778</c:v>
                </c:pt>
                <c:pt idx="3594">
                  <c:v>4.9916666666666663</c:v>
                </c:pt>
                <c:pt idx="3595">
                  <c:v>4.9930555555555554</c:v>
                </c:pt>
                <c:pt idx="3596">
                  <c:v>4.9944444444444445</c:v>
                </c:pt>
                <c:pt idx="3597">
                  <c:v>4.9958333333333336</c:v>
                </c:pt>
                <c:pt idx="3598">
                  <c:v>4.9972222222222218</c:v>
                </c:pt>
                <c:pt idx="3599">
                  <c:v>4.9986111111111109</c:v>
                </c:pt>
                <c:pt idx="3600">
                  <c:v>5</c:v>
                </c:pt>
                <c:pt idx="3601">
                  <c:v>5.0013888888888891</c:v>
                </c:pt>
                <c:pt idx="3602">
                  <c:v>5.0027777777777782</c:v>
                </c:pt>
                <c:pt idx="3603">
                  <c:v>5.0041666666666664</c:v>
                </c:pt>
                <c:pt idx="3604">
                  <c:v>5.0055555555555555</c:v>
                </c:pt>
                <c:pt idx="3605">
                  <c:v>5.0069444444444446</c:v>
                </c:pt>
                <c:pt idx="3606">
                  <c:v>5.0083333333333337</c:v>
                </c:pt>
                <c:pt idx="3607">
                  <c:v>5.009722222222222</c:v>
                </c:pt>
                <c:pt idx="3608">
                  <c:v>5.0111111111111111</c:v>
                </c:pt>
                <c:pt idx="3609">
                  <c:v>5.0125000000000002</c:v>
                </c:pt>
                <c:pt idx="3610">
                  <c:v>5.0138888888888893</c:v>
                </c:pt>
                <c:pt idx="3611">
                  <c:v>5.0152777777777775</c:v>
                </c:pt>
                <c:pt idx="3612">
                  <c:v>5.0166666666666666</c:v>
                </c:pt>
                <c:pt idx="3613">
                  <c:v>5.0180555555555557</c:v>
                </c:pt>
                <c:pt idx="3614">
                  <c:v>5.0194444444444448</c:v>
                </c:pt>
                <c:pt idx="3615">
                  <c:v>5.020833333333333</c:v>
                </c:pt>
                <c:pt idx="3616">
                  <c:v>5.0222222222222221</c:v>
                </c:pt>
                <c:pt idx="3617">
                  <c:v>5.0236111111111112</c:v>
                </c:pt>
                <c:pt idx="3618">
                  <c:v>5.0250000000000004</c:v>
                </c:pt>
                <c:pt idx="3619">
                  <c:v>5.0263888888888886</c:v>
                </c:pt>
                <c:pt idx="3620">
                  <c:v>5.0277777777777777</c:v>
                </c:pt>
                <c:pt idx="3621">
                  <c:v>5.0291666666666668</c:v>
                </c:pt>
                <c:pt idx="3622">
                  <c:v>5.0305555555555559</c:v>
                </c:pt>
                <c:pt idx="3623">
                  <c:v>5.0319444444444441</c:v>
                </c:pt>
                <c:pt idx="3624">
                  <c:v>5.0333333333333332</c:v>
                </c:pt>
                <c:pt idx="3625">
                  <c:v>5.0347222222222223</c:v>
                </c:pt>
                <c:pt idx="3626">
                  <c:v>5.0361111111111114</c:v>
                </c:pt>
                <c:pt idx="3627">
                  <c:v>5.0374999999999996</c:v>
                </c:pt>
                <c:pt idx="3628">
                  <c:v>5.0388888888888888</c:v>
                </c:pt>
                <c:pt idx="3629">
                  <c:v>5.0402777777777779</c:v>
                </c:pt>
                <c:pt idx="3630">
                  <c:v>5.041666666666667</c:v>
                </c:pt>
                <c:pt idx="3631">
                  <c:v>5.0430555555555552</c:v>
                </c:pt>
                <c:pt idx="3632">
                  <c:v>5.0444444444444443</c:v>
                </c:pt>
                <c:pt idx="3633">
                  <c:v>5.0458333333333334</c:v>
                </c:pt>
                <c:pt idx="3634">
                  <c:v>5.0472222222222225</c:v>
                </c:pt>
                <c:pt idx="3635">
                  <c:v>5.0486111111111107</c:v>
                </c:pt>
                <c:pt idx="3636">
                  <c:v>5.05</c:v>
                </c:pt>
                <c:pt idx="3637">
                  <c:v>5.0513888888888889</c:v>
                </c:pt>
                <c:pt idx="3638">
                  <c:v>5.052777777777778</c:v>
                </c:pt>
                <c:pt idx="3639">
                  <c:v>5.0541666666666663</c:v>
                </c:pt>
                <c:pt idx="3640">
                  <c:v>5.0555555555555554</c:v>
                </c:pt>
                <c:pt idx="3641">
                  <c:v>5.0569444444444445</c:v>
                </c:pt>
                <c:pt idx="3642">
                  <c:v>5.0583333333333336</c:v>
                </c:pt>
                <c:pt idx="3643">
                  <c:v>5.0597222222222218</c:v>
                </c:pt>
                <c:pt idx="3644">
                  <c:v>5.0611111111111109</c:v>
                </c:pt>
                <c:pt idx="3645">
                  <c:v>5.0625</c:v>
                </c:pt>
                <c:pt idx="3646">
                  <c:v>5.0638888888888891</c:v>
                </c:pt>
                <c:pt idx="3647">
                  <c:v>5.0652777777777782</c:v>
                </c:pt>
                <c:pt idx="3648">
                  <c:v>5.0666666666666664</c:v>
                </c:pt>
                <c:pt idx="3649">
                  <c:v>5.0680555555555555</c:v>
                </c:pt>
                <c:pt idx="3650">
                  <c:v>5.0694444444444446</c:v>
                </c:pt>
                <c:pt idx="3651">
                  <c:v>5.0708333333333337</c:v>
                </c:pt>
                <c:pt idx="3652">
                  <c:v>5.072222222222222</c:v>
                </c:pt>
                <c:pt idx="3653">
                  <c:v>5.0736111111111111</c:v>
                </c:pt>
                <c:pt idx="3654">
                  <c:v>5.0750000000000002</c:v>
                </c:pt>
                <c:pt idx="3655">
                  <c:v>5.0763888888888893</c:v>
                </c:pt>
                <c:pt idx="3656">
                  <c:v>5.0777777777777775</c:v>
                </c:pt>
                <c:pt idx="3657">
                  <c:v>5.0791666666666666</c:v>
                </c:pt>
                <c:pt idx="3658">
                  <c:v>5.0805555555555557</c:v>
                </c:pt>
                <c:pt idx="3659">
                  <c:v>5.0819444444444448</c:v>
                </c:pt>
                <c:pt idx="3660">
                  <c:v>5.083333333333333</c:v>
                </c:pt>
                <c:pt idx="3661">
                  <c:v>5.0847222222222221</c:v>
                </c:pt>
                <c:pt idx="3662">
                  <c:v>5.0861111111111112</c:v>
                </c:pt>
                <c:pt idx="3663">
                  <c:v>5.0875000000000004</c:v>
                </c:pt>
                <c:pt idx="3664">
                  <c:v>5.0888888888888886</c:v>
                </c:pt>
                <c:pt idx="3665">
                  <c:v>5.0902777777777777</c:v>
                </c:pt>
                <c:pt idx="3666">
                  <c:v>5.0916666666666668</c:v>
                </c:pt>
                <c:pt idx="3667">
                  <c:v>5.0930555555555559</c:v>
                </c:pt>
                <c:pt idx="3668">
                  <c:v>5.0944444444444441</c:v>
                </c:pt>
                <c:pt idx="3669">
                  <c:v>5.0958333333333332</c:v>
                </c:pt>
                <c:pt idx="3670">
                  <c:v>5.0972222222222223</c:v>
                </c:pt>
                <c:pt idx="3671">
                  <c:v>5.0986111111111114</c:v>
                </c:pt>
                <c:pt idx="3672">
                  <c:v>5.0999999999999996</c:v>
                </c:pt>
                <c:pt idx="3673">
                  <c:v>5.1013888888888888</c:v>
                </c:pt>
                <c:pt idx="3674">
                  <c:v>5.1027777777777779</c:v>
                </c:pt>
                <c:pt idx="3675">
                  <c:v>5.104166666666667</c:v>
                </c:pt>
                <c:pt idx="3676">
                  <c:v>5.1055555555555552</c:v>
                </c:pt>
                <c:pt idx="3677">
                  <c:v>5.1069444444444443</c:v>
                </c:pt>
                <c:pt idx="3678">
                  <c:v>5.1083333333333334</c:v>
                </c:pt>
                <c:pt idx="3679">
                  <c:v>5.1097222222222225</c:v>
                </c:pt>
                <c:pt idx="3680">
                  <c:v>5.1111111111111107</c:v>
                </c:pt>
                <c:pt idx="3681">
                  <c:v>5.1124999999999998</c:v>
                </c:pt>
                <c:pt idx="3682">
                  <c:v>5.1138888888888889</c:v>
                </c:pt>
                <c:pt idx="3683">
                  <c:v>5.115277777777778</c:v>
                </c:pt>
                <c:pt idx="3684">
                  <c:v>5.1166666666666663</c:v>
                </c:pt>
                <c:pt idx="3685">
                  <c:v>5.1180555555555554</c:v>
                </c:pt>
                <c:pt idx="3686">
                  <c:v>5.1194444444444445</c:v>
                </c:pt>
                <c:pt idx="3687">
                  <c:v>5.1208333333333336</c:v>
                </c:pt>
                <c:pt idx="3688">
                  <c:v>5.1222222222222218</c:v>
                </c:pt>
                <c:pt idx="3689">
                  <c:v>5.1236111111111109</c:v>
                </c:pt>
                <c:pt idx="3690">
                  <c:v>5.125</c:v>
                </c:pt>
                <c:pt idx="3691">
                  <c:v>5.1263888888888891</c:v>
                </c:pt>
                <c:pt idx="3692">
                  <c:v>5.1277777777777782</c:v>
                </c:pt>
                <c:pt idx="3693">
                  <c:v>5.1291666666666664</c:v>
                </c:pt>
                <c:pt idx="3694">
                  <c:v>5.1305555555555555</c:v>
                </c:pt>
                <c:pt idx="3695">
                  <c:v>5.1319444444444446</c:v>
                </c:pt>
                <c:pt idx="3696">
                  <c:v>5.1333333333333337</c:v>
                </c:pt>
                <c:pt idx="3697">
                  <c:v>5.134722222222222</c:v>
                </c:pt>
                <c:pt idx="3698">
                  <c:v>5.1361111111111111</c:v>
                </c:pt>
                <c:pt idx="3699">
                  <c:v>5.1375000000000002</c:v>
                </c:pt>
                <c:pt idx="3700">
                  <c:v>5.1388888888888893</c:v>
                </c:pt>
                <c:pt idx="3701">
                  <c:v>5.1402777777777775</c:v>
                </c:pt>
                <c:pt idx="3702">
                  <c:v>5.1416666666666666</c:v>
                </c:pt>
                <c:pt idx="3703">
                  <c:v>5.1430555555555557</c:v>
                </c:pt>
                <c:pt idx="3704">
                  <c:v>5.1444444444444448</c:v>
                </c:pt>
                <c:pt idx="3705">
                  <c:v>5.145833333333333</c:v>
                </c:pt>
                <c:pt idx="3706">
                  <c:v>5.1472222222222221</c:v>
                </c:pt>
                <c:pt idx="3707">
                  <c:v>5.1486111111111112</c:v>
                </c:pt>
                <c:pt idx="3708">
                  <c:v>5.15</c:v>
                </c:pt>
                <c:pt idx="3709">
                  <c:v>5.1513888888888886</c:v>
                </c:pt>
                <c:pt idx="3710">
                  <c:v>5.1527777777777777</c:v>
                </c:pt>
                <c:pt idx="3711">
                  <c:v>5.1541666666666668</c:v>
                </c:pt>
                <c:pt idx="3712">
                  <c:v>5.1555555555555559</c:v>
                </c:pt>
                <c:pt idx="3713">
                  <c:v>5.1569444444444441</c:v>
                </c:pt>
                <c:pt idx="3714">
                  <c:v>5.1583333333333332</c:v>
                </c:pt>
                <c:pt idx="3715">
                  <c:v>5.1597222222222223</c:v>
                </c:pt>
                <c:pt idx="3716">
                  <c:v>5.1611111111111114</c:v>
                </c:pt>
                <c:pt idx="3717">
                  <c:v>5.1624999999999996</c:v>
                </c:pt>
                <c:pt idx="3718">
                  <c:v>5.1638888888888888</c:v>
                </c:pt>
                <c:pt idx="3719">
                  <c:v>5.1652777777777779</c:v>
                </c:pt>
                <c:pt idx="3720">
                  <c:v>5.166666666666667</c:v>
                </c:pt>
                <c:pt idx="3721">
                  <c:v>5.1680555555555552</c:v>
                </c:pt>
                <c:pt idx="3722">
                  <c:v>5.1694444444444443</c:v>
                </c:pt>
                <c:pt idx="3723">
                  <c:v>5.1708333333333334</c:v>
                </c:pt>
                <c:pt idx="3724">
                  <c:v>5.1722222222222225</c:v>
                </c:pt>
                <c:pt idx="3725">
                  <c:v>5.1736111111111107</c:v>
                </c:pt>
                <c:pt idx="3726">
                  <c:v>5.1749999999999998</c:v>
                </c:pt>
                <c:pt idx="3727">
                  <c:v>5.1763888888888889</c:v>
                </c:pt>
                <c:pt idx="3728">
                  <c:v>5.177777777777778</c:v>
                </c:pt>
                <c:pt idx="3729">
                  <c:v>5.1791666666666663</c:v>
                </c:pt>
                <c:pt idx="3730">
                  <c:v>5.1805555555555554</c:v>
                </c:pt>
                <c:pt idx="3731">
                  <c:v>5.1819444444444445</c:v>
                </c:pt>
                <c:pt idx="3732">
                  <c:v>5.1833333333333336</c:v>
                </c:pt>
                <c:pt idx="3733">
                  <c:v>5.1847222222222218</c:v>
                </c:pt>
                <c:pt idx="3734">
                  <c:v>5.1861111111111109</c:v>
                </c:pt>
                <c:pt idx="3735">
                  <c:v>5.1875</c:v>
                </c:pt>
                <c:pt idx="3736">
                  <c:v>5.1888888888888891</c:v>
                </c:pt>
                <c:pt idx="3737">
                  <c:v>5.1902777777777782</c:v>
                </c:pt>
                <c:pt idx="3738">
                  <c:v>5.1916666666666664</c:v>
                </c:pt>
                <c:pt idx="3739">
                  <c:v>5.1930555555555555</c:v>
                </c:pt>
                <c:pt idx="3740">
                  <c:v>5.1944444444444446</c:v>
                </c:pt>
                <c:pt idx="3741">
                  <c:v>5.1958333333333337</c:v>
                </c:pt>
                <c:pt idx="3742">
                  <c:v>5.197222222222222</c:v>
                </c:pt>
                <c:pt idx="3743">
                  <c:v>5.1986111111111111</c:v>
                </c:pt>
                <c:pt idx="3744">
                  <c:v>5.2</c:v>
                </c:pt>
                <c:pt idx="3745">
                  <c:v>5.2013888888888893</c:v>
                </c:pt>
                <c:pt idx="3746">
                  <c:v>5.2027777777777775</c:v>
                </c:pt>
                <c:pt idx="3747">
                  <c:v>5.2041666666666666</c:v>
                </c:pt>
                <c:pt idx="3748">
                  <c:v>5.2055555555555557</c:v>
                </c:pt>
                <c:pt idx="3749">
                  <c:v>5.2069444444444448</c:v>
                </c:pt>
                <c:pt idx="3750">
                  <c:v>5.208333333333333</c:v>
                </c:pt>
                <c:pt idx="3751">
                  <c:v>5.2097222222222221</c:v>
                </c:pt>
                <c:pt idx="3752">
                  <c:v>5.2111111111111112</c:v>
                </c:pt>
                <c:pt idx="3753">
                  <c:v>5.2125000000000004</c:v>
                </c:pt>
                <c:pt idx="3754">
                  <c:v>5.2138888888888886</c:v>
                </c:pt>
                <c:pt idx="3755">
                  <c:v>5.2152777777777777</c:v>
                </c:pt>
                <c:pt idx="3756">
                  <c:v>5.2166666666666668</c:v>
                </c:pt>
                <c:pt idx="3757">
                  <c:v>5.2180555555555559</c:v>
                </c:pt>
                <c:pt idx="3758">
                  <c:v>5.2194444444444441</c:v>
                </c:pt>
                <c:pt idx="3759">
                  <c:v>5.2208333333333332</c:v>
                </c:pt>
                <c:pt idx="3760">
                  <c:v>5.2222222222222223</c:v>
                </c:pt>
                <c:pt idx="3761">
                  <c:v>5.2236111111111114</c:v>
                </c:pt>
                <c:pt idx="3762">
                  <c:v>5.2249999999999996</c:v>
                </c:pt>
                <c:pt idx="3763">
                  <c:v>5.2263888888888888</c:v>
                </c:pt>
                <c:pt idx="3764">
                  <c:v>5.2277777777777779</c:v>
                </c:pt>
                <c:pt idx="3765">
                  <c:v>5.229166666666667</c:v>
                </c:pt>
                <c:pt idx="3766">
                  <c:v>5.2305555555555552</c:v>
                </c:pt>
                <c:pt idx="3767">
                  <c:v>5.2319444444444443</c:v>
                </c:pt>
                <c:pt idx="3768">
                  <c:v>5.2333333333333334</c:v>
                </c:pt>
                <c:pt idx="3769">
                  <c:v>5.2347222222222225</c:v>
                </c:pt>
                <c:pt idx="3770">
                  <c:v>5.2361111111111107</c:v>
                </c:pt>
                <c:pt idx="3771">
                  <c:v>5.2374999999999998</c:v>
                </c:pt>
                <c:pt idx="3772">
                  <c:v>5.2388888888888889</c:v>
                </c:pt>
                <c:pt idx="3773">
                  <c:v>5.240277777777778</c:v>
                </c:pt>
                <c:pt idx="3774">
                  <c:v>5.2416666666666663</c:v>
                </c:pt>
                <c:pt idx="3775">
                  <c:v>5.2430555555555554</c:v>
                </c:pt>
                <c:pt idx="3776">
                  <c:v>5.2444444444444445</c:v>
                </c:pt>
                <c:pt idx="3777">
                  <c:v>5.2458333333333336</c:v>
                </c:pt>
                <c:pt idx="3778">
                  <c:v>5.2472222222222218</c:v>
                </c:pt>
                <c:pt idx="3779">
                  <c:v>5.2486111111111109</c:v>
                </c:pt>
                <c:pt idx="3780">
                  <c:v>5.25</c:v>
                </c:pt>
                <c:pt idx="3781">
                  <c:v>5.2513888888888891</c:v>
                </c:pt>
                <c:pt idx="3782">
                  <c:v>5.2527777777777782</c:v>
                </c:pt>
                <c:pt idx="3783">
                  <c:v>5.2541666666666664</c:v>
                </c:pt>
                <c:pt idx="3784">
                  <c:v>5.2555555555555555</c:v>
                </c:pt>
                <c:pt idx="3785">
                  <c:v>5.2569444444444446</c:v>
                </c:pt>
                <c:pt idx="3786">
                  <c:v>5.2583333333333337</c:v>
                </c:pt>
                <c:pt idx="3787">
                  <c:v>5.259722222222222</c:v>
                </c:pt>
                <c:pt idx="3788">
                  <c:v>5.2611111111111111</c:v>
                </c:pt>
                <c:pt idx="3789">
                  <c:v>5.2625000000000002</c:v>
                </c:pt>
                <c:pt idx="3790">
                  <c:v>5.2638888888888893</c:v>
                </c:pt>
                <c:pt idx="3791">
                  <c:v>5.2652777777777775</c:v>
                </c:pt>
                <c:pt idx="3792">
                  <c:v>5.2666666666666666</c:v>
                </c:pt>
                <c:pt idx="3793">
                  <c:v>5.2680555555555557</c:v>
                </c:pt>
                <c:pt idx="3794">
                  <c:v>5.2694444444444448</c:v>
                </c:pt>
                <c:pt idx="3795">
                  <c:v>5.270833333333333</c:v>
                </c:pt>
                <c:pt idx="3796">
                  <c:v>5.2722222222222221</c:v>
                </c:pt>
                <c:pt idx="3797">
                  <c:v>5.2736111111111112</c:v>
                </c:pt>
                <c:pt idx="3798">
                  <c:v>5.2750000000000004</c:v>
                </c:pt>
                <c:pt idx="3799">
                  <c:v>5.2763888888888886</c:v>
                </c:pt>
                <c:pt idx="3800">
                  <c:v>5.2777777777777777</c:v>
                </c:pt>
                <c:pt idx="3801">
                  <c:v>5.2791666666666668</c:v>
                </c:pt>
                <c:pt idx="3802">
                  <c:v>5.2805555555555559</c:v>
                </c:pt>
                <c:pt idx="3803">
                  <c:v>5.2819444444444441</c:v>
                </c:pt>
                <c:pt idx="3804">
                  <c:v>5.2833333333333332</c:v>
                </c:pt>
                <c:pt idx="3805">
                  <c:v>5.2847222222222223</c:v>
                </c:pt>
                <c:pt idx="3806">
                  <c:v>5.2861111111111114</c:v>
                </c:pt>
                <c:pt idx="3807">
                  <c:v>5.2874999999999996</c:v>
                </c:pt>
                <c:pt idx="3808">
                  <c:v>5.2888888888888888</c:v>
                </c:pt>
                <c:pt idx="3809">
                  <c:v>5.2902777777777779</c:v>
                </c:pt>
                <c:pt idx="3810">
                  <c:v>5.291666666666667</c:v>
                </c:pt>
                <c:pt idx="3811">
                  <c:v>5.2930555555555552</c:v>
                </c:pt>
                <c:pt idx="3812">
                  <c:v>5.2944444444444443</c:v>
                </c:pt>
                <c:pt idx="3813">
                  <c:v>5.2958333333333334</c:v>
                </c:pt>
                <c:pt idx="3814">
                  <c:v>5.2972222222222225</c:v>
                </c:pt>
                <c:pt idx="3815">
                  <c:v>5.2986111111111107</c:v>
                </c:pt>
                <c:pt idx="3816">
                  <c:v>5.3</c:v>
                </c:pt>
                <c:pt idx="3817">
                  <c:v>5.3013888888888889</c:v>
                </c:pt>
                <c:pt idx="3818">
                  <c:v>5.302777777777778</c:v>
                </c:pt>
                <c:pt idx="3819">
                  <c:v>5.3041666666666663</c:v>
                </c:pt>
                <c:pt idx="3820">
                  <c:v>5.3055555555555554</c:v>
                </c:pt>
                <c:pt idx="3821">
                  <c:v>5.3069444444444445</c:v>
                </c:pt>
                <c:pt idx="3822">
                  <c:v>5.3083333333333336</c:v>
                </c:pt>
                <c:pt idx="3823">
                  <c:v>5.3097222222222218</c:v>
                </c:pt>
                <c:pt idx="3824">
                  <c:v>5.3111111111111109</c:v>
                </c:pt>
                <c:pt idx="3825">
                  <c:v>5.3125</c:v>
                </c:pt>
                <c:pt idx="3826">
                  <c:v>5.3138888888888891</c:v>
                </c:pt>
                <c:pt idx="3827">
                  <c:v>5.3152777777777782</c:v>
                </c:pt>
                <c:pt idx="3828">
                  <c:v>5.3166666666666664</c:v>
                </c:pt>
                <c:pt idx="3829">
                  <c:v>5.3180555555555555</c:v>
                </c:pt>
                <c:pt idx="3830">
                  <c:v>5.3194444444444446</c:v>
                </c:pt>
                <c:pt idx="3831">
                  <c:v>5.3208333333333337</c:v>
                </c:pt>
                <c:pt idx="3832">
                  <c:v>5.322222222222222</c:v>
                </c:pt>
                <c:pt idx="3833">
                  <c:v>5.3236111111111111</c:v>
                </c:pt>
                <c:pt idx="3834">
                  <c:v>5.3250000000000002</c:v>
                </c:pt>
                <c:pt idx="3835">
                  <c:v>5.3263888888888893</c:v>
                </c:pt>
                <c:pt idx="3836">
                  <c:v>5.3277777777777775</c:v>
                </c:pt>
                <c:pt idx="3837">
                  <c:v>5.3291666666666666</c:v>
                </c:pt>
                <c:pt idx="3838">
                  <c:v>5.3305555555555557</c:v>
                </c:pt>
                <c:pt idx="3839">
                  <c:v>5.3319444444444448</c:v>
                </c:pt>
                <c:pt idx="3840">
                  <c:v>5.333333333333333</c:v>
                </c:pt>
                <c:pt idx="3841">
                  <c:v>5.3347222222222221</c:v>
                </c:pt>
                <c:pt idx="3842">
                  <c:v>5.3361111111111112</c:v>
                </c:pt>
                <c:pt idx="3843">
                  <c:v>5.3375000000000004</c:v>
                </c:pt>
                <c:pt idx="3844">
                  <c:v>5.3388888888888886</c:v>
                </c:pt>
                <c:pt idx="3845">
                  <c:v>5.3402777777777777</c:v>
                </c:pt>
                <c:pt idx="3846">
                  <c:v>5.3416666666666668</c:v>
                </c:pt>
                <c:pt idx="3847">
                  <c:v>5.3430555555555559</c:v>
                </c:pt>
                <c:pt idx="3848">
                  <c:v>5.3444444444444441</c:v>
                </c:pt>
                <c:pt idx="3849">
                  <c:v>5.3458333333333332</c:v>
                </c:pt>
                <c:pt idx="3850">
                  <c:v>5.3472222222222223</c:v>
                </c:pt>
                <c:pt idx="3851">
                  <c:v>5.3486111111111114</c:v>
                </c:pt>
                <c:pt idx="3852">
                  <c:v>5.35</c:v>
                </c:pt>
                <c:pt idx="3853">
                  <c:v>5.3513888888888888</c:v>
                </c:pt>
                <c:pt idx="3854">
                  <c:v>5.3527777777777779</c:v>
                </c:pt>
                <c:pt idx="3855">
                  <c:v>5.354166666666667</c:v>
                </c:pt>
                <c:pt idx="3856">
                  <c:v>5.3555555555555552</c:v>
                </c:pt>
                <c:pt idx="3857">
                  <c:v>5.3569444444444443</c:v>
                </c:pt>
                <c:pt idx="3858">
                  <c:v>5.3583333333333334</c:v>
                </c:pt>
                <c:pt idx="3859">
                  <c:v>5.3597222222222225</c:v>
                </c:pt>
                <c:pt idx="3860">
                  <c:v>5.3611111111111107</c:v>
                </c:pt>
                <c:pt idx="3861">
                  <c:v>5.3624999999999998</c:v>
                </c:pt>
                <c:pt idx="3862">
                  <c:v>5.3638888888888889</c:v>
                </c:pt>
                <c:pt idx="3863">
                  <c:v>5.365277777777778</c:v>
                </c:pt>
                <c:pt idx="3864">
                  <c:v>5.3666666666666663</c:v>
                </c:pt>
                <c:pt idx="3865">
                  <c:v>5.3680555555555554</c:v>
                </c:pt>
                <c:pt idx="3866">
                  <c:v>5.3694444444444445</c:v>
                </c:pt>
                <c:pt idx="3867">
                  <c:v>5.3708333333333336</c:v>
                </c:pt>
                <c:pt idx="3868">
                  <c:v>5.3722222222222218</c:v>
                </c:pt>
                <c:pt idx="3869">
                  <c:v>5.3736111111111109</c:v>
                </c:pt>
                <c:pt idx="3870">
                  <c:v>5.375</c:v>
                </c:pt>
                <c:pt idx="3871">
                  <c:v>5.3763888888888891</c:v>
                </c:pt>
                <c:pt idx="3872">
                  <c:v>5.3777777777777782</c:v>
                </c:pt>
                <c:pt idx="3873">
                  <c:v>5.3791666666666664</c:v>
                </c:pt>
                <c:pt idx="3874">
                  <c:v>5.3805555555555555</c:v>
                </c:pt>
                <c:pt idx="3875">
                  <c:v>5.3819444444444446</c:v>
                </c:pt>
                <c:pt idx="3876">
                  <c:v>5.3833333333333337</c:v>
                </c:pt>
                <c:pt idx="3877">
                  <c:v>5.384722222222222</c:v>
                </c:pt>
                <c:pt idx="3878">
                  <c:v>5.3861111111111111</c:v>
                </c:pt>
                <c:pt idx="3879">
                  <c:v>5.3875000000000002</c:v>
                </c:pt>
                <c:pt idx="3880">
                  <c:v>5.3888888888888893</c:v>
                </c:pt>
                <c:pt idx="3881">
                  <c:v>5.3902777777777775</c:v>
                </c:pt>
                <c:pt idx="3882">
                  <c:v>5.3916666666666666</c:v>
                </c:pt>
                <c:pt idx="3883">
                  <c:v>5.3930555555555557</c:v>
                </c:pt>
                <c:pt idx="3884">
                  <c:v>5.3944444444444448</c:v>
                </c:pt>
                <c:pt idx="3885">
                  <c:v>5.395833333333333</c:v>
                </c:pt>
                <c:pt idx="3886">
                  <c:v>5.3972222222222221</c:v>
                </c:pt>
                <c:pt idx="3887">
                  <c:v>5.3986111111111112</c:v>
                </c:pt>
                <c:pt idx="3888">
                  <c:v>5.4</c:v>
                </c:pt>
                <c:pt idx="3889">
                  <c:v>5.4013888888888886</c:v>
                </c:pt>
                <c:pt idx="3890">
                  <c:v>5.4027777777777777</c:v>
                </c:pt>
                <c:pt idx="3891">
                  <c:v>5.4041666666666668</c:v>
                </c:pt>
                <c:pt idx="3892">
                  <c:v>5.4055555555555559</c:v>
                </c:pt>
                <c:pt idx="3893">
                  <c:v>5.4069444444444441</c:v>
                </c:pt>
                <c:pt idx="3894">
                  <c:v>5.4083333333333332</c:v>
                </c:pt>
                <c:pt idx="3895">
                  <c:v>5.4097222222222223</c:v>
                </c:pt>
                <c:pt idx="3896">
                  <c:v>5.4111111111111114</c:v>
                </c:pt>
                <c:pt idx="3897">
                  <c:v>5.4124999999999996</c:v>
                </c:pt>
                <c:pt idx="3898">
                  <c:v>5.4138888888888888</c:v>
                </c:pt>
                <c:pt idx="3899">
                  <c:v>5.4152777777777779</c:v>
                </c:pt>
                <c:pt idx="3900">
                  <c:v>5.416666666666667</c:v>
                </c:pt>
                <c:pt idx="3901">
                  <c:v>5.4180555555555552</c:v>
                </c:pt>
                <c:pt idx="3902">
                  <c:v>5.4194444444444443</c:v>
                </c:pt>
                <c:pt idx="3903">
                  <c:v>5.4208333333333334</c:v>
                </c:pt>
                <c:pt idx="3904">
                  <c:v>5.4222222222222225</c:v>
                </c:pt>
                <c:pt idx="3905">
                  <c:v>5.4236111111111107</c:v>
                </c:pt>
                <c:pt idx="3906">
                  <c:v>5.4249999999999998</c:v>
                </c:pt>
                <c:pt idx="3907">
                  <c:v>5.4263888888888889</c:v>
                </c:pt>
                <c:pt idx="3908">
                  <c:v>5.427777777777778</c:v>
                </c:pt>
                <c:pt idx="3909">
                  <c:v>5.4291666666666663</c:v>
                </c:pt>
                <c:pt idx="3910">
                  <c:v>5.4305555555555554</c:v>
                </c:pt>
                <c:pt idx="3911">
                  <c:v>5.4319444444444445</c:v>
                </c:pt>
                <c:pt idx="3912">
                  <c:v>5.4333333333333336</c:v>
                </c:pt>
                <c:pt idx="3913">
                  <c:v>5.4347222222222218</c:v>
                </c:pt>
                <c:pt idx="3914">
                  <c:v>5.4361111111111109</c:v>
                </c:pt>
                <c:pt idx="3915">
                  <c:v>5.4375</c:v>
                </c:pt>
                <c:pt idx="3916">
                  <c:v>5.4388888888888891</c:v>
                </c:pt>
                <c:pt idx="3917">
                  <c:v>5.4402777777777782</c:v>
                </c:pt>
                <c:pt idx="3918">
                  <c:v>5.4416666666666664</c:v>
                </c:pt>
                <c:pt idx="3919">
                  <c:v>5.4430555555555555</c:v>
                </c:pt>
                <c:pt idx="3920">
                  <c:v>5.4444444444444446</c:v>
                </c:pt>
                <c:pt idx="3921">
                  <c:v>5.4458333333333337</c:v>
                </c:pt>
                <c:pt idx="3922">
                  <c:v>5.447222222222222</c:v>
                </c:pt>
                <c:pt idx="3923">
                  <c:v>5.4486111111111111</c:v>
                </c:pt>
                <c:pt idx="3924">
                  <c:v>5.45</c:v>
                </c:pt>
                <c:pt idx="3925">
                  <c:v>5.4513888888888893</c:v>
                </c:pt>
                <c:pt idx="3926">
                  <c:v>5.4527777777777775</c:v>
                </c:pt>
                <c:pt idx="3927">
                  <c:v>5.4541666666666666</c:v>
                </c:pt>
                <c:pt idx="3928">
                  <c:v>5.4555555555555557</c:v>
                </c:pt>
                <c:pt idx="3929">
                  <c:v>5.4569444444444448</c:v>
                </c:pt>
                <c:pt idx="3930">
                  <c:v>5.458333333333333</c:v>
                </c:pt>
                <c:pt idx="3931">
                  <c:v>5.4597222222222221</c:v>
                </c:pt>
                <c:pt idx="3932">
                  <c:v>5.4611111111111112</c:v>
                </c:pt>
                <c:pt idx="3933">
                  <c:v>5.4625000000000004</c:v>
                </c:pt>
                <c:pt idx="3934">
                  <c:v>5.4638888888888886</c:v>
                </c:pt>
                <c:pt idx="3935">
                  <c:v>5.4652777777777777</c:v>
                </c:pt>
                <c:pt idx="3936">
                  <c:v>5.4666666666666668</c:v>
                </c:pt>
                <c:pt idx="3937">
                  <c:v>5.4680555555555559</c:v>
                </c:pt>
                <c:pt idx="3938">
                  <c:v>5.4694444444444441</c:v>
                </c:pt>
                <c:pt idx="3939">
                  <c:v>5.4708333333333332</c:v>
                </c:pt>
                <c:pt idx="3940">
                  <c:v>5.4722222222222223</c:v>
                </c:pt>
                <c:pt idx="3941">
                  <c:v>5.4736111111111114</c:v>
                </c:pt>
                <c:pt idx="3942">
                  <c:v>5.4749999999999996</c:v>
                </c:pt>
                <c:pt idx="3943">
                  <c:v>5.4763888888888888</c:v>
                </c:pt>
                <c:pt idx="3944">
                  <c:v>5.4777777777777779</c:v>
                </c:pt>
                <c:pt idx="3945">
                  <c:v>5.479166666666667</c:v>
                </c:pt>
                <c:pt idx="3946">
                  <c:v>5.4805555555555552</c:v>
                </c:pt>
                <c:pt idx="3947">
                  <c:v>5.4819444444444443</c:v>
                </c:pt>
                <c:pt idx="3948">
                  <c:v>5.4833333333333334</c:v>
                </c:pt>
                <c:pt idx="3949">
                  <c:v>5.4847222222222225</c:v>
                </c:pt>
                <c:pt idx="3950">
                  <c:v>5.4861111111111107</c:v>
                </c:pt>
                <c:pt idx="3951">
                  <c:v>5.4874999999999998</c:v>
                </c:pt>
                <c:pt idx="3952">
                  <c:v>5.4888888888888889</c:v>
                </c:pt>
                <c:pt idx="3953">
                  <c:v>5.490277777777778</c:v>
                </c:pt>
                <c:pt idx="3954">
                  <c:v>5.4916666666666663</c:v>
                </c:pt>
                <c:pt idx="3955">
                  <c:v>5.4930555555555554</c:v>
                </c:pt>
                <c:pt idx="3956">
                  <c:v>5.4944444444444445</c:v>
                </c:pt>
                <c:pt idx="3957">
                  <c:v>5.4958333333333336</c:v>
                </c:pt>
                <c:pt idx="3958">
                  <c:v>5.4972222222222218</c:v>
                </c:pt>
                <c:pt idx="3959">
                  <c:v>5.4986111111111109</c:v>
                </c:pt>
                <c:pt idx="3960">
                  <c:v>5.5</c:v>
                </c:pt>
                <c:pt idx="3961">
                  <c:v>5.5013888888888891</c:v>
                </c:pt>
                <c:pt idx="3962">
                  <c:v>5.5027777777777782</c:v>
                </c:pt>
                <c:pt idx="3963">
                  <c:v>5.5041666666666664</c:v>
                </c:pt>
                <c:pt idx="3964">
                  <c:v>5.5055555555555555</c:v>
                </c:pt>
                <c:pt idx="3965">
                  <c:v>5.5069444444444446</c:v>
                </c:pt>
                <c:pt idx="3966">
                  <c:v>5.5083333333333337</c:v>
                </c:pt>
                <c:pt idx="3967">
                  <c:v>5.509722222222222</c:v>
                </c:pt>
                <c:pt idx="3968">
                  <c:v>5.5111111111111111</c:v>
                </c:pt>
                <c:pt idx="3969">
                  <c:v>5.5125000000000002</c:v>
                </c:pt>
                <c:pt idx="3970">
                  <c:v>5.5138888888888893</c:v>
                </c:pt>
                <c:pt idx="3971">
                  <c:v>5.5152777777777775</c:v>
                </c:pt>
                <c:pt idx="3972">
                  <c:v>5.5166666666666666</c:v>
                </c:pt>
                <c:pt idx="3973">
                  <c:v>5.5180555555555557</c:v>
                </c:pt>
                <c:pt idx="3974">
                  <c:v>5.5194444444444448</c:v>
                </c:pt>
                <c:pt idx="3975">
                  <c:v>5.520833333333333</c:v>
                </c:pt>
                <c:pt idx="3976">
                  <c:v>5.5222222222222221</c:v>
                </c:pt>
                <c:pt idx="3977">
                  <c:v>5.5236111111111112</c:v>
                </c:pt>
                <c:pt idx="3978">
                  <c:v>5.5250000000000004</c:v>
                </c:pt>
                <c:pt idx="3979">
                  <c:v>5.5263888888888886</c:v>
                </c:pt>
                <c:pt idx="3980">
                  <c:v>5.5277777777777777</c:v>
                </c:pt>
                <c:pt idx="3981">
                  <c:v>5.5291666666666668</c:v>
                </c:pt>
                <c:pt idx="3982">
                  <c:v>5.5305555555555559</c:v>
                </c:pt>
                <c:pt idx="3983">
                  <c:v>5.5319444444444441</c:v>
                </c:pt>
                <c:pt idx="3984">
                  <c:v>5.5333333333333332</c:v>
                </c:pt>
                <c:pt idx="3985">
                  <c:v>5.5347222222222223</c:v>
                </c:pt>
                <c:pt idx="3986">
                  <c:v>5.5361111111111114</c:v>
                </c:pt>
                <c:pt idx="3987">
                  <c:v>5.5374999999999996</c:v>
                </c:pt>
                <c:pt idx="3988">
                  <c:v>5.5388888888888888</c:v>
                </c:pt>
                <c:pt idx="3989">
                  <c:v>5.5402777777777779</c:v>
                </c:pt>
                <c:pt idx="3990">
                  <c:v>5.541666666666667</c:v>
                </c:pt>
                <c:pt idx="3991">
                  <c:v>5.5430555555555552</c:v>
                </c:pt>
                <c:pt idx="3992">
                  <c:v>5.5444444444444443</c:v>
                </c:pt>
                <c:pt idx="3993">
                  <c:v>5.5458333333333334</c:v>
                </c:pt>
                <c:pt idx="3994">
                  <c:v>5.5472222222222225</c:v>
                </c:pt>
                <c:pt idx="3995">
                  <c:v>5.5486111111111107</c:v>
                </c:pt>
                <c:pt idx="3996">
                  <c:v>5.55</c:v>
                </c:pt>
                <c:pt idx="3997">
                  <c:v>5.5513888888888889</c:v>
                </c:pt>
                <c:pt idx="3998">
                  <c:v>5.552777777777778</c:v>
                </c:pt>
                <c:pt idx="3999">
                  <c:v>5.5541666666666663</c:v>
                </c:pt>
                <c:pt idx="4000">
                  <c:v>5.5555555555555554</c:v>
                </c:pt>
                <c:pt idx="4001">
                  <c:v>5.5569444444444445</c:v>
                </c:pt>
                <c:pt idx="4002">
                  <c:v>5.5583333333333336</c:v>
                </c:pt>
                <c:pt idx="4003">
                  <c:v>5.5597222222222218</c:v>
                </c:pt>
                <c:pt idx="4004">
                  <c:v>5.5611111111111109</c:v>
                </c:pt>
                <c:pt idx="4005">
                  <c:v>5.5625</c:v>
                </c:pt>
                <c:pt idx="4006">
                  <c:v>5.5638888888888891</c:v>
                </c:pt>
                <c:pt idx="4007">
                  <c:v>5.5652777777777782</c:v>
                </c:pt>
                <c:pt idx="4008">
                  <c:v>5.5666666666666664</c:v>
                </c:pt>
                <c:pt idx="4009">
                  <c:v>5.5680555555555555</c:v>
                </c:pt>
                <c:pt idx="4010">
                  <c:v>5.5694444444444446</c:v>
                </c:pt>
                <c:pt idx="4011">
                  <c:v>5.5708333333333337</c:v>
                </c:pt>
                <c:pt idx="4012">
                  <c:v>5.572222222222222</c:v>
                </c:pt>
                <c:pt idx="4013">
                  <c:v>5.5736111111111111</c:v>
                </c:pt>
                <c:pt idx="4014">
                  <c:v>5.5750000000000002</c:v>
                </c:pt>
                <c:pt idx="4015">
                  <c:v>5.5763888888888893</c:v>
                </c:pt>
                <c:pt idx="4016">
                  <c:v>5.5777777777777775</c:v>
                </c:pt>
                <c:pt idx="4017">
                  <c:v>5.5791666666666666</c:v>
                </c:pt>
                <c:pt idx="4018">
                  <c:v>5.5805555555555557</c:v>
                </c:pt>
                <c:pt idx="4019">
                  <c:v>5.5819444444444448</c:v>
                </c:pt>
                <c:pt idx="4020">
                  <c:v>5.583333333333333</c:v>
                </c:pt>
                <c:pt idx="4021">
                  <c:v>5.5847222222222221</c:v>
                </c:pt>
                <c:pt idx="4022">
                  <c:v>5.5861111111111112</c:v>
                </c:pt>
                <c:pt idx="4023">
                  <c:v>5.5875000000000004</c:v>
                </c:pt>
                <c:pt idx="4024">
                  <c:v>5.5888888888888886</c:v>
                </c:pt>
                <c:pt idx="4025">
                  <c:v>5.5902777777777777</c:v>
                </c:pt>
                <c:pt idx="4026">
                  <c:v>5.5916666666666668</c:v>
                </c:pt>
                <c:pt idx="4027">
                  <c:v>5.5930555555555559</c:v>
                </c:pt>
                <c:pt idx="4028">
                  <c:v>5.5944444444444441</c:v>
                </c:pt>
                <c:pt idx="4029">
                  <c:v>5.5958333333333332</c:v>
                </c:pt>
                <c:pt idx="4030">
                  <c:v>5.5972222222222223</c:v>
                </c:pt>
                <c:pt idx="4031">
                  <c:v>5.5986111111111114</c:v>
                </c:pt>
                <c:pt idx="4032">
                  <c:v>5.6</c:v>
                </c:pt>
                <c:pt idx="4033">
                  <c:v>5.6013888888888888</c:v>
                </c:pt>
                <c:pt idx="4034">
                  <c:v>5.6027777777777779</c:v>
                </c:pt>
                <c:pt idx="4035">
                  <c:v>5.604166666666667</c:v>
                </c:pt>
                <c:pt idx="4036">
                  <c:v>5.6055555555555552</c:v>
                </c:pt>
                <c:pt idx="4037">
                  <c:v>5.6069444444444443</c:v>
                </c:pt>
                <c:pt idx="4038">
                  <c:v>5.6083333333333334</c:v>
                </c:pt>
                <c:pt idx="4039">
                  <c:v>5.6097222222222225</c:v>
                </c:pt>
                <c:pt idx="4040">
                  <c:v>5.6111111111111107</c:v>
                </c:pt>
                <c:pt idx="4041">
                  <c:v>5.6124999999999998</c:v>
                </c:pt>
                <c:pt idx="4042">
                  <c:v>5.6138888888888889</c:v>
                </c:pt>
                <c:pt idx="4043">
                  <c:v>5.615277777777778</c:v>
                </c:pt>
                <c:pt idx="4044">
                  <c:v>5.6166666666666663</c:v>
                </c:pt>
                <c:pt idx="4045">
                  <c:v>5.6180555555555554</c:v>
                </c:pt>
                <c:pt idx="4046">
                  <c:v>5.6194444444444445</c:v>
                </c:pt>
                <c:pt idx="4047">
                  <c:v>5.6208333333333336</c:v>
                </c:pt>
                <c:pt idx="4048">
                  <c:v>5.6222222222222218</c:v>
                </c:pt>
                <c:pt idx="4049">
                  <c:v>5.6236111111111109</c:v>
                </c:pt>
                <c:pt idx="4050">
                  <c:v>5.625</c:v>
                </c:pt>
                <c:pt idx="4051">
                  <c:v>5.6263888888888891</c:v>
                </c:pt>
                <c:pt idx="4052">
                  <c:v>5.6277777777777782</c:v>
                </c:pt>
                <c:pt idx="4053">
                  <c:v>5.6291666666666664</c:v>
                </c:pt>
                <c:pt idx="4054">
                  <c:v>5.6305555555555555</c:v>
                </c:pt>
                <c:pt idx="4055">
                  <c:v>5.6319444444444446</c:v>
                </c:pt>
                <c:pt idx="4056">
                  <c:v>5.6333333333333337</c:v>
                </c:pt>
                <c:pt idx="4057">
                  <c:v>5.634722222222222</c:v>
                </c:pt>
                <c:pt idx="4058">
                  <c:v>5.6361111111111111</c:v>
                </c:pt>
                <c:pt idx="4059">
                  <c:v>5.6375000000000002</c:v>
                </c:pt>
                <c:pt idx="4060">
                  <c:v>5.6388888888888893</c:v>
                </c:pt>
                <c:pt idx="4061">
                  <c:v>5.6402777777777775</c:v>
                </c:pt>
                <c:pt idx="4062">
                  <c:v>5.6416666666666666</c:v>
                </c:pt>
                <c:pt idx="4063">
                  <c:v>5.6430555555555557</c:v>
                </c:pt>
                <c:pt idx="4064">
                  <c:v>5.6444444444444448</c:v>
                </c:pt>
                <c:pt idx="4065">
                  <c:v>5.645833333333333</c:v>
                </c:pt>
                <c:pt idx="4066">
                  <c:v>5.6472222222222221</c:v>
                </c:pt>
                <c:pt idx="4067">
                  <c:v>5.6486111111111112</c:v>
                </c:pt>
                <c:pt idx="4068">
                  <c:v>5.65</c:v>
                </c:pt>
                <c:pt idx="4069">
                  <c:v>5.6513888888888886</c:v>
                </c:pt>
                <c:pt idx="4070">
                  <c:v>5.6527777777777777</c:v>
                </c:pt>
                <c:pt idx="4071">
                  <c:v>5.6541666666666668</c:v>
                </c:pt>
                <c:pt idx="4072">
                  <c:v>5.6555555555555559</c:v>
                </c:pt>
                <c:pt idx="4073">
                  <c:v>5.6569444444444441</c:v>
                </c:pt>
                <c:pt idx="4074">
                  <c:v>5.6583333333333332</c:v>
                </c:pt>
                <c:pt idx="4075">
                  <c:v>5.6597222222222223</c:v>
                </c:pt>
                <c:pt idx="4076">
                  <c:v>5.6611111111111114</c:v>
                </c:pt>
                <c:pt idx="4077">
                  <c:v>5.6624999999999996</c:v>
                </c:pt>
                <c:pt idx="4078">
                  <c:v>5.6638888888888888</c:v>
                </c:pt>
                <c:pt idx="4079">
                  <c:v>5.6652777777777779</c:v>
                </c:pt>
                <c:pt idx="4080">
                  <c:v>5.666666666666667</c:v>
                </c:pt>
                <c:pt idx="4081">
                  <c:v>5.6680555555555552</c:v>
                </c:pt>
                <c:pt idx="4082">
                  <c:v>5.6694444444444443</c:v>
                </c:pt>
                <c:pt idx="4083">
                  <c:v>5.6708333333333334</c:v>
                </c:pt>
                <c:pt idx="4084">
                  <c:v>5.6722222222222225</c:v>
                </c:pt>
                <c:pt idx="4085">
                  <c:v>5.6736111111111107</c:v>
                </c:pt>
                <c:pt idx="4086">
                  <c:v>5.6749999999999998</c:v>
                </c:pt>
                <c:pt idx="4087">
                  <c:v>5.6763888888888889</c:v>
                </c:pt>
                <c:pt idx="4088">
                  <c:v>5.677777777777778</c:v>
                </c:pt>
                <c:pt idx="4089">
                  <c:v>5.6791666666666663</c:v>
                </c:pt>
                <c:pt idx="4090">
                  <c:v>5.6805555555555554</c:v>
                </c:pt>
                <c:pt idx="4091">
                  <c:v>5.6819444444444445</c:v>
                </c:pt>
                <c:pt idx="4092">
                  <c:v>5.6833333333333336</c:v>
                </c:pt>
                <c:pt idx="4093">
                  <c:v>5.6847222222222218</c:v>
                </c:pt>
                <c:pt idx="4094">
                  <c:v>5.6861111111111109</c:v>
                </c:pt>
                <c:pt idx="4095">
                  <c:v>5.6875</c:v>
                </c:pt>
                <c:pt idx="4096">
                  <c:v>5.6888888888888891</c:v>
                </c:pt>
                <c:pt idx="4097">
                  <c:v>5.6902777777777782</c:v>
                </c:pt>
                <c:pt idx="4098">
                  <c:v>5.6916666666666664</c:v>
                </c:pt>
                <c:pt idx="4099">
                  <c:v>5.6930555555555555</c:v>
                </c:pt>
                <c:pt idx="4100">
                  <c:v>5.6944444444444446</c:v>
                </c:pt>
                <c:pt idx="4101">
                  <c:v>5.6958333333333337</c:v>
                </c:pt>
                <c:pt idx="4102">
                  <c:v>5.697222222222222</c:v>
                </c:pt>
                <c:pt idx="4103">
                  <c:v>5.6986111111111111</c:v>
                </c:pt>
                <c:pt idx="4104">
                  <c:v>5.7</c:v>
                </c:pt>
                <c:pt idx="4105">
                  <c:v>5.7013888888888893</c:v>
                </c:pt>
                <c:pt idx="4106">
                  <c:v>5.7027777777777775</c:v>
                </c:pt>
                <c:pt idx="4107">
                  <c:v>5.7041666666666666</c:v>
                </c:pt>
                <c:pt idx="4108">
                  <c:v>5.7055555555555557</c:v>
                </c:pt>
                <c:pt idx="4109">
                  <c:v>5.7069444444444448</c:v>
                </c:pt>
                <c:pt idx="4110">
                  <c:v>5.708333333333333</c:v>
                </c:pt>
                <c:pt idx="4111">
                  <c:v>5.7097222222222221</c:v>
                </c:pt>
                <c:pt idx="4112">
                  <c:v>5.7111111111111112</c:v>
                </c:pt>
                <c:pt idx="4113">
                  <c:v>5.7125000000000004</c:v>
                </c:pt>
                <c:pt idx="4114">
                  <c:v>5.7138888888888886</c:v>
                </c:pt>
                <c:pt idx="4115">
                  <c:v>5.7152777777777777</c:v>
                </c:pt>
                <c:pt idx="4116">
                  <c:v>5.7166666666666668</c:v>
                </c:pt>
                <c:pt idx="4117">
                  <c:v>5.7180555555555559</c:v>
                </c:pt>
                <c:pt idx="4118">
                  <c:v>5.7194444444444441</c:v>
                </c:pt>
                <c:pt idx="4119">
                  <c:v>5.7208333333333332</c:v>
                </c:pt>
                <c:pt idx="4120">
                  <c:v>5.7222222222222223</c:v>
                </c:pt>
                <c:pt idx="4121">
                  <c:v>5.7236111111111114</c:v>
                </c:pt>
                <c:pt idx="4122">
                  <c:v>5.7249999999999996</c:v>
                </c:pt>
                <c:pt idx="4123">
                  <c:v>5.7263888888888888</c:v>
                </c:pt>
                <c:pt idx="4124">
                  <c:v>5.7277777777777779</c:v>
                </c:pt>
                <c:pt idx="4125">
                  <c:v>5.729166666666667</c:v>
                </c:pt>
                <c:pt idx="4126">
                  <c:v>5.7305555555555552</c:v>
                </c:pt>
                <c:pt idx="4127">
                  <c:v>5.7319444444444443</c:v>
                </c:pt>
                <c:pt idx="4128">
                  <c:v>5.7333333333333334</c:v>
                </c:pt>
                <c:pt idx="4129">
                  <c:v>5.7347222222222225</c:v>
                </c:pt>
                <c:pt idx="4130">
                  <c:v>5.7361111111111107</c:v>
                </c:pt>
                <c:pt idx="4131">
                  <c:v>5.7374999999999998</c:v>
                </c:pt>
                <c:pt idx="4132">
                  <c:v>5.7388888888888889</c:v>
                </c:pt>
                <c:pt idx="4133">
                  <c:v>5.740277777777778</c:v>
                </c:pt>
                <c:pt idx="4134">
                  <c:v>5.7416666666666663</c:v>
                </c:pt>
                <c:pt idx="4135">
                  <c:v>5.7430555555555554</c:v>
                </c:pt>
                <c:pt idx="4136">
                  <c:v>5.7444444444444445</c:v>
                </c:pt>
                <c:pt idx="4137">
                  <c:v>5.7458333333333336</c:v>
                </c:pt>
                <c:pt idx="4138">
                  <c:v>5.7472222222222218</c:v>
                </c:pt>
                <c:pt idx="4139">
                  <c:v>5.7486111111111109</c:v>
                </c:pt>
                <c:pt idx="4140">
                  <c:v>5.75</c:v>
                </c:pt>
                <c:pt idx="4141">
                  <c:v>5.7513888888888891</c:v>
                </c:pt>
                <c:pt idx="4142">
                  <c:v>5.7527777777777782</c:v>
                </c:pt>
                <c:pt idx="4143">
                  <c:v>5.7541666666666664</c:v>
                </c:pt>
                <c:pt idx="4144">
                  <c:v>5.7555555555555555</c:v>
                </c:pt>
                <c:pt idx="4145">
                  <c:v>5.7569444444444446</c:v>
                </c:pt>
                <c:pt idx="4146">
                  <c:v>5.7583333333333337</c:v>
                </c:pt>
                <c:pt idx="4147">
                  <c:v>5.759722222222222</c:v>
                </c:pt>
                <c:pt idx="4148">
                  <c:v>5.7611111111111111</c:v>
                </c:pt>
                <c:pt idx="4149">
                  <c:v>5.7625000000000002</c:v>
                </c:pt>
                <c:pt idx="4150">
                  <c:v>5.7638888888888893</c:v>
                </c:pt>
                <c:pt idx="4151">
                  <c:v>5.7652777777777775</c:v>
                </c:pt>
                <c:pt idx="4152">
                  <c:v>5.7666666666666666</c:v>
                </c:pt>
                <c:pt idx="4153">
                  <c:v>5.7680555555555557</c:v>
                </c:pt>
                <c:pt idx="4154">
                  <c:v>5.7694444444444448</c:v>
                </c:pt>
                <c:pt idx="4155">
                  <c:v>5.770833333333333</c:v>
                </c:pt>
                <c:pt idx="4156">
                  <c:v>5.7722222222222221</c:v>
                </c:pt>
                <c:pt idx="4157">
                  <c:v>5.7736111111111112</c:v>
                </c:pt>
                <c:pt idx="4158">
                  <c:v>5.7750000000000004</c:v>
                </c:pt>
                <c:pt idx="4159">
                  <c:v>5.7763888888888886</c:v>
                </c:pt>
                <c:pt idx="4160">
                  <c:v>5.7777777777777777</c:v>
                </c:pt>
                <c:pt idx="4161">
                  <c:v>5.7791666666666668</c:v>
                </c:pt>
                <c:pt idx="4162">
                  <c:v>5.7805555555555559</c:v>
                </c:pt>
                <c:pt idx="4163">
                  <c:v>5.7819444444444441</c:v>
                </c:pt>
                <c:pt idx="4164">
                  <c:v>5.7833333333333332</c:v>
                </c:pt>
                <c:pt idx="4165">
                  <c:v>5.7847222222222223</c:v>
                </c:pt>
                <c:pt idx="4166">
                  <c:v>5.7861111111111114</c:v>
                </c:pt>
                <c:pt idx="4167">
                  <c:v>5.7874999999999996</c:v>
                </c:pt>
                <c:pt idx="4168">
                  <c:v>5.7888888888888888</c:v>
                </c:pt>
                <c:pt idx="4169">
                  <c:v>5.7902777777777779</c:v>
                </c:pt>
                <c:pt idx="4170">
                  <c:v>5.791666666666667</c:v>
                </c:pt>
                <c:pt idx="4171">
                  <c:v>5.7930555555555552</c:v>
                </c:pt>
                <c:pt idx="4172">
                  <c:v>5.7944444444444443</c:v>
                </c:pt>
                <c:pt idx="4173">
                  <c:v>5.7958333333333334</c:v>
                </c:pt>
                <c:pt idx="4174">
                  <c:v>5.7972222222222225</c:v>
                </c:pt>
                <c:pt idx="4175">
                  <c:v>5.7986111111111107</c:v>
                </c:pt>
                <c:pt idx="4176">
                  <c:v>5.8</c:v>
                </c:pt>
                <c:pt idx="4177">
                  <c:v>5.8013888888888889</c:v>
                </c:pt>
                <c:pt idx="4178">
                  <c:v>5.802777777777778</c:v>
                </c:pt>
                <c:pt idx="4179">
                  <c:v>5.8041666666666663</c:v>
                </c:pt>
                <c:pt idx="4180">
                  <c:v>5.8055555555555554</c:v>
                </c:pt>
                <c:pt idx="4181">
                  <c:v>5.8069444444444445</c:v>
                </c:pt>
                <c:pt idx="4182">
                  <c:v>5.8083333333333336</c:v>
                </c:pt>
                <c:pt idx="4183">
                  <c:v>5.8097222222222218</c:v>
                </c:pt>
                <c:pt idx="4184">
                  <c:v>5.8111111111111109</c:v>
                </c:pt>
                <c:pt idx="4185">
                  <c:v>5.8125</c:v>
                </c:pt>
                <c:pt idx="4186">
                  <c:v>5.8138888888888891</c:v>
                </c:pt>
                <c:pt idx="4187">
                  <c:v>5.8152777777777782</c:v>
                </c:pt>
                <c:pt idx="4188">
                  <c:v>5.8166666666666664</c:v>
                </c:pt>
                <c:pt idx="4189">
                  <c:v>5.8180555555555555</c:v>
                </c:pt>
                <c:pt idx="4190">
                  <c:v>5.8194444444444446</c:v>
                </c:pt>
                <c:pt idx="4191">
                  <c:v>5.8208333333333337</c:v>
                </c:pt>
                <c:pt idx="4192">
                  <c:v>5.822222222222222</c:v>
                </c:pt>
                <c:pt idx="4193">
                  <c:v>5.8236111111111111</c:v>
                </c:pt>
                <c:pt idx="4194">
                  <c:v>5.8250000000000002</c:v>
                </c:pt>
                <c:pt idx="4195">
                  <c:v>5.8263888888888893</c:v>
                </c:pt>
                <c:pt idx="4196">
                  <c:v>5.8277777777777775</c:v>
                </c:pt>
                <c:pt idx="4197">
                  <c:v>5.8291666666666666</c:v>
                </c:pt>
                <c:pt idx="4198">
                  <c:v>5.8305555555555557</c:v>
                </c:pt>
                <c:pt idx="4199">
                  <c:v>5.8319444444444448</c:v>
                </c:pt>
                <c:pt idx="4200">
                  <c:v>5.833333333333333</c:v>
                </c:pt>
                <c:pt idx="4201">
                  <c:v>5.8347222222222221</c:v>
                </c:pt>
                <c:pt idx="4202">
                  <c:v>5.8361111111111112</c:v>
                </c:pt>
                <c:pt idx="4203">
                  <c:v>5.8375000000000004</c:v>
                </c:pt>
                <c:pt idx="4204">
                  <c:v>5.8388888888888886</c:v>
                </c:pt>
                <c:pt idx="4205">
                  <c:v>5.8402777777777777</c:v>
                </c:pt>
                <c:pt idx="4206">
                  <c:v>5.8416666666666668</c:v>
                </c:pt>
                <c:pt idx="4207">
                  <c:v>5.8430555555555559</c:v>
                </c:pt>
                <c:pt idx="4208">
                  <c:v>5.8444444444444441</c:v>
                </c:pt>
                <c:pt idx="4209">
                  <c:v>5.8458333333333332</c:v>
                </c:pt>
                <c:pt idx="4210">
                  <c:v>5.8472222222222223</c:v>
                </c:pt>
                <c:pt idx="4211">
                  <c:v>5.8486111111111114</c:v>
                </c:pt>
                <c:pt idx="4212">
                  <c:v>5.85</c:v>
                </c:pt>
                <c:pt idx="4213">
                  <c:v>5.8513888888888888</c:v>
                </c:pt>
                <c:pt idx="4214">
                  <c:v>5.8527777777777779</c:v>
                </c:pt>
                <c:pt idx="4215">
                  <c:v>5.854166666666667</c:v>
                </c:pt>
                <c:pt idx="4216">
                  <c:v>5.8555555555555552</c:v>
                </c:pt>
                <c:pt idx="4217">
                  <c:v>5.8569444444444443</c:v>
                </c:pt>
                <c:pt idx="4218">
                  <c:v>5.8583333333333334</c:v>
                </c:pt>
                <c:pt idx="4219">
                  <c:v>5.8597222222222225</c:v>
                </c:pt>
                <c:pt idx="4220">
                  <c:v>5.8611111111111107</c:v>
                </c:pt>
                <c:pt idx="4221">
                  <c:v>5.8624999999999998</c:v>
                </c:pt>
                <c:pt idx="4222">
                  <c:v>5.8638888888888889</c:v>
                </c:pt>
                <c:pt idx="4223">
                  <c:v>5.865277777777778</c:v>
                </c:pt>
                <c:pt idx="4224">
                  <c:v>5.8666666666666663</c:v>
                </c:pt>
                <c:pt idx="4225">
                  <c:v>5.8680555555555554</c:v>
                </c:pt>
                <c:pt idx="4226">
                  <c:v>5.8694444444444445</c:v>
                </c:pt>
                <c:pt idx="4227">
                  <c:v>5.8708333333333336</c:v>
                </c:pt>
                <c:pt idx="4228">
                  <c:v>5.8722222222222218</c:v>
                </c:pt>
                <c:pt idx="4229">
                  <c:v>5.8736111111111109</c:v>
                </c:pt>
                <c:pt idx="4230">
                  <c:v>5.875</c:v>
                </c:pt>
                <c:pt idx="4231">
                  <c:v>5.8763888888888891</c:v>
                </c:pt>
                <c:pt idx="4232">
                  <c:v>5.8777777777777782</c:v>
                </c:pt>
                <c:pt idx="4233">
                  <c:v>5.8791666666666664</c:v>
                </c:pt>
                <c:pt idx="4234">
                  <c:v>5.8805555555555555</c:v>
                </c:pt>
                <c:pt idx="4235">
                  <c:v>5.8819444444444446</c:v>
                </c:pt>
                <c:pt idx="4236">
                  <c:v>5.8833333333333337</c:v>
                </c:pt>
                <c:pt idx="4237">
                  <c:v>5.884722222222222</c:v>
                </c:pt>
                <c:pt idx="4238">
                  <c:v>5.8861111111111111</c:v>
                </c:pt>
                <c:pt idx="4239">
                  <c:v>5.8875000000000002</c:v>
                </c:pt>
                <c:pt idx="4240">
                  <c:v>5.8888888888888893</c:v>
                </c:pt>
                <c:pt idx="4241">
                  <c:v>5.8902777777777775</c:v>
                </c:pt>
                <c:pt idx="4242">
                  <c:v>5.8916666666666666</c:v>
                </c:pt>
                <c:pt idx="4243">
                  <c:v>5.8930555555555557</c:v>
                </c:pt>
                <c:pt idx="4244">
                  <c:v>5.8944444444444448</c:v>
                </c:pt>
                <c:pt idx="4245">
                  <c:v>5.895833333333333</c:v>
                </c:pt>
                <c:pt idx="4246">
                  <c:v>5.8972222222222221</c:v>
                </c:pt>
                <c:pt idx="4247">
                  <c:v>5.8986111111111112</c:v>
                </c:pt>
                <c:pt idx="4248">
                  <c:v>5.9</c:v>
                </c:pt>
                <c:pt idx="4249">
                  <c:v>5.9013888888888886</c:v>
                </c:pt>
                <c:pt idx="4250">
                  <c:v>5.9027777777777777</c:v>
                </c:pt>
                <c:pt idx="4251">
                  <c:v>5.9041666666666668</c:v>
                </c:pt>
                <c:pt idx="4252">
                  <c:v>5.9055555555555559</c:v>
                </c:pt>
                <c:pt idx="4253">
                  <c:v>5.9069444444444441</c:v>
                </c:pt>
                <c:pt idx="4254">
                  <c:v>5.9083333333333332</c:v>
                </c:pt>
                <c:pt idx="4255">
                  <c:v>5.9097222222222223</c:v>
                </c:pt>
                <c:pt idx="4256">
                  <c:v>5.9111111111111114</c:v>
                </c:pt>
                <c:pt idx="4257">
                  <c:v>5.9124999999999996</c:v>
                </c:pt>
                <c:pt idx="4258">
                  <c:v>5.9138888888888888</c:v>
                </c:pt>
                <c:pt idx="4259">
                  <c:v>5.9152777777777779</c:v>
                </c:pt>
                <c:pt idx="4260">
                  <c:v>5.916666666666667</c:v>
                </c:pt>
                <c:pt idx="4261">
                  <c:v>5.9180555555555552</c:v>
                </c:pt>
                <c:pt idx="4262">
                  <c:v>5.9194444444444443</c:v>
                </c:pt>
                <c:pt idx="4263">
                  <c:v>5.9208333333333334</c:v>
                </c:pt>
                <c:pt idx="4264">
                  <c:v>5.9222222222222225</c:v>
                </c:pt>
                <c:pt idx="4265">
                  <c:v>5.9236111111111107</c:v>
                </c:pt>
                <c:pt idx="4266">
                  <c:v>5.9249999999999998</c:v>
                </c:pt>
                <c:pt idx="4267">
                  <c:v>5.9263888888888889</c:v>
                </c:pt>
                <c:pt idx="4268">
                  <c:v>5.927777777777778</c:v>
                </c:pt>
                <c:pt idx="4269">
                  <c:v>5.9291666666666663</c:v>
                </c:pt>
                <c:pt idx="4270">
                  <c:v>5.9305555555555554</c:v>
                </c:pt>
                <c:pt idx="4271">
                  <c:v>5.9319444444444445</c:v>
                </c:pt>
                <c:pt idx="4272">
                  <c:v>5.9333333333333336</c:v>
                </c:pt>
                <c:pt idx="4273">
                  <c:v>5.9347222222222218</c:v>
                </c:pt>
                <c:pt idx="4274">
                  <c:v>5.9361111111111109</c:v>
                </c:pt>
                <c:pt idx="4275">
                  <c:v>5.9375</c:v>
                </c:pt>
                <c:pt idx="4276">
                  <c:v>5.9388888888888891</c:v>
                </c:pt>
                <c:pt idx="4277">
                  <c:v>5.9402777777777782</c:v>
                </c:pt>
                <c:pt idx="4278">
                  <c:v>5.9416666666666664</c:v>
                </c:pt>
                <c:pt idx="4279">
                  <c:v>5.9430555555555555</c:v>
                </c:pt>
                <c:pt idx="4280">
                  <c:v>5.9444444444444446</c:v>
                </c:pt>
                <c:pt idx="4281">
                  <c:v>5.9458333333333337</c:v>
                </c:pt>
                <c:pt idx="4282">
                  <c:v>5.947222222222222</c:v>
                </c:pt>
                <c:pt idx="4283">
                  <c:v>5.9486111111111111</c:v>
                </c:pt>
                <c:pt idx="4284">
                  <c:v>5.95</c:v>
                </c:pt>
                <c:pt idx="4285">
                  <c:v>5.9513888888888893</c:v>
                </c:pt>
                <c:pt idx="4286">
                  <c:v>5.9527777777777775</c:v>
                </c:pt>
                <c:pt idx="4287">
                  <c:v>5.9541666666666666</c:v>
                </c:pt>
                <c:pt idx="4288">
                  <c:v>5.9555555555555557</c:v>
                </c:pt>
                <c:pt idx="4289">
                  <c:v>5.9569444444444448</c:v>
                </c:pt>
                <c:pt idx="4290">
                  <c:v>5.958333333333333</c:v>
                </c:pt>
                <c:pt idx="4291">
                  <c:v>5.9597222222222221</c:v>
                </c:pt>
                <c:pt idx="4292">
                  <c:v>5.9611111111111112</c:v>
                </c:pt>
                <c:pt idx="4293">
                  <c:v>5.9625000000000004</c:v>
                </c:pt>
                <c:pt idx="4294">
                  <c:v>5.9638888888888886</c:v>
                </c:pt>
                <c:pt idx="4295">
                  <c:v>5.9652777777777777</c:v>
                </c:pt>
                <c:pt idx="4296">
                  <c:v>5.9666666666666668</c:v>
                </c:pt>
                <c:pt idx="4297">
                  <c:v>5.9680555555555559</c:v>
                </c:pt>
                <c:pt idx="4298">
                  <c:v>5.9694444444444441</c:v>
                </c:pt>
                <c:pt idx="4299">
                  <c:v>5.9708333333333332</c:v>
                </c:pt>
                <c:pt idx="4300">
                  <c:v>5.9722222222222223</c:v>
                </c:pt>
                <c:pt idx="4301">
                  <c:v>5.9736111111111114</c:v>
                </c:pt>
                <c:pt idx="4302">
                  <c:v>5.9749999999999996</c:v>
                </c:pt>
                <c:pt idx="4303">
                  <c:v>5.9763888888888888</c:v>
                </c:pt>
                <c:pt idx="4304">
                  <c:v>5.9777777777777779</c:v>
                </c:pt>
                <c:pt idx="4305">
                  <c:v>5.979166666666667</c:v>
                </c:pt>
                <c:pt idx="4306">
                  <c:v>5.9805555555555552</c:v>
                </c:pt>
                <c:pt idx="4307">
                  <c:v>5.9819444444444443</c:v>
                </c:pt>
                <c:pt idx="4308">
                  <c:v>5.9833333333333334</c:v>
                </c:pt>
                <c:pt idx="4309">
                  <c:v>5.9847222222222225</c:v>
                </c:pt>
                <c:pt idx="4310">
                  <c:v>5.9861111111111107</c:v>
                </c:pt>
                <c:pt idx="4311">
                  <c:v>5.9874999999999998</c:v>
                </c:pt>
                <c:pt idx="4312">
                  <c:v>5.9888888888888889</c:v>
                </c:pt>
                <c:pt idx="4313">
                  <c:v>5.990277777777778</c:v>
                </c:pt>
                <c:pt idx="4314">
                  <c:v>5.9916666666666663</c:v>
                </c:pt>
                <c:pt idx="4315">
                  <c:v>5.9930555555555554</c:v>
                </c:pt>
                <c:pt idx="4316">
                  <c:v>5.9944444444444445</c:v>
                </c:pt>
                <c:pt idx="4317">
                  <c:v>5.9958333333333336</c:v>
                </c:pt>
                <c:pt idx="4318">
                  <c:v>5.9972222222222218</c:v>
                </c:pt>
                <c:pt idx="4319">
                  <c:v>5.9986111111111109</c:v>
                </c:pt>
                <c:pt idx="4320">
                  <c:v>6</c:v>
                </c:pt>
                <c:pt idx="4321">
                  <c:v>6.0013888888888891</c:v>
                </c:pt>
                <c:pt idx="4322">
                  <c:v>6.0027777777777782</c:v>
                </c:pt>
                <c:pt idx="4323">
                  <c:v>6.0041666666666664</c:v>
                </c:pt>
                <c:pt idx="4324">
                  <c:v>6.0055555555555555</c:v>
                </c:pt>
                <c:pt idx="4325">
                  <c:v>6.0069444444444446</c:v>
                </c:pt>
                <c:pt idx="4326">
                  <c:v>6.0083333333333337</c:v>
                </c:pt>
                <c:pt idx="4327">
                  <c:v>6.009722222222222</c:v>
                </c:pt>
                <c:pt idx="4328">
                  <c:v>6.0111111111111111</c:v>
                </c:pt>
                <c:pt idx="4329">
                  <c:v>6.0125000000000002</c:v>
                </c:pt>
                <c:pt idx="4330">
                  <c:v>6.0138888888888893</c:v>
                </c:pt>
                <c:pt idx="4331">
                  <c:v>6.0152777777777775</c:v>
                </c:pt>
                <c:pt idx="4332">
                  <c:v>6.0166666666666666</c:v>
                </c:pt>
                <c:pt idx="4333">
                  <c:v>6.0180555555555557</c:v>
                </c:pt>
                <c:pt idx="4334">
                  <c:v>6.0194444444444448</c:v>
                </c:pt>
                <c:pt idx="4335">
                  <c:v>6.020833333333333</c:v>
                </c:pt>
                <c:pt idx="4336">
                  <c:v>6.0222222222222221</c:v>
                </c:pt>
                <c:pt idx="4337">
                  <c:v>6.0236111111111112</c:v>
                </c:pt>
                <c:pt idx="4338">
                  <c:v>6.0250000000000004</c:v>
                </c:pt>
                <c:pt idx="4339">
                  <c:v>6.0263888888888886</c:v>
                </c:pt>
                <c:pt idx="4340">
                  <c:v>6.0277777777777777</c:v>
                </c:pt>
                <c:pt idx="4341">
                  <c:v>6.0291666666666668</c:v>
                </c:pt>
                <c:pt idx="4342">
                  <c:v>6.0305555555555559</c:v>
                </c:pt>
                <c:pt idx="4343">
                  <c:v>6.0319444444444441</c:v>
                </c:pt>
                <c:pt idx="4344">
                  <c:v>6.0333333333333332</c:v>
                </c:pt>
                <c:pt idx="4345">
                  <c:v>6.0347222222222223</c:v>
                </c:pt>
                <c:pt idx="4346">
                  <c:v>6.0361111111111114</c:v>
                </c:pt>
                <c:pt idx="4347">
                  <c:v>6.0374999999999996</c:v>
                </c:pt>
                <c:pt idx="4348">
                  <c:v>6.0388888888888888</c:v>
                </c:pt>
                <c:pt idx="4349">
                  <c:v>6.0402777777777779</c:v>
                </c:pt>
                <c:pt idx="4350">
                  <c:v>6.041666666666667</c:v>
                </c:pt>
                <c:pt idx="4351">
                  <c:v>6.0430555555555552</c:v>
                </c:pt>
                <c:pt idx="4352">
                  <c:v>6.0444444444444443</c:v>
                </c:pt>
                <c:pt idx="4353">
                  <c:v>6.0458333333333334</c:v>
                </c:pt>
                <c:pt idx="4354">
                  <c:v>6.0472222222222225</c:v>
                </c:pt>
                <c:pt idx="4355">
                  <c:v>6.0486111111111107</c:v>
                </c:pt>
                <c:pt idx="4356">
                  <c:v>6.05</c:v>
                </c:pt>
                <c:pt idx="4357">
                  <c:v>6.0513888888888889</c:v>
                </c:pt>
                <c:pt idx="4358">
                  <c:v>6.052777777777778</c:v>
                </c:pt>
                <c:pt idx="4359">
                  <c:v>6.0541666666666663</c:v>
                </c:pt>
                <c:pt idx="4360">
                  <c:v>6.0555555555555554</c:v>
                </c:pt>
                <c:pt idx="4361">
                  <c:v>6.0569444444444445</c:v>
                </c:pt>
                <c:pt idx="4362">
                  <c:v>6.0583333333333336</c:v>
                </c:pt>
                <c:pt idx="4363">
                  <c:v>6.0597222222222218</c:v>
                </c:pt>
                <c:pt idx="4364">
                  <c:v>6.0611111111111109</c:v>
                </c:pt>
                <c:pt idx="4365">
                  <c:v>6.0625</c:v>
                </c:pt>
                <c:pt idx="4366">
                  <c:v>6.0638888888888891</c:v>
                </c:pt>
                <c:pt idx="4367">
                  <c:v>6.0652777777777782</c:v>
                </c:pt>
                <c:pt idx="4368">
                  <c:v>6.0666666666666664</c:v>
                </c:pt>
                <c:pt idx="4369">
                  <c:v>6.0680555555555555</c:v>
                </c:pt>
                <c:pt idx="4370">
                  <c:v>6.0694444444444446</c:v>
                </c:pt>
                <c:pt idx="4371">
                  <c:v>6.0708333333333337</c:v>
                </c:pt>
                <c:pt idx="4372">
                  <c:v>6.072222222222222</c:v>
                </c:pt>
                <c:pt idx="4373">
                  <c:v>6.0736111111111111</c:v>
                </c:pt>
                <c:pt idx="4374">
                  <c:v>6.0750000000000002</c:v>
                </c:pt>
                <c:pt idx="4375">
                  <c:v>6.0763888888888893</c:v>
                </c:pt>
                <c:pt idx="4376">
                  <c:v>6.0777777777777775</c:v>
                </c:pt>
                <c:pt idx="4377">
                  <c:v>6.0791666666666666</c:v>
                </c:pt>
                <c:pt idx="4378">
                  <c:v>6.0805555555555557</c:v>
                </c:pt>
                <c:pt idx="4379">
                  <c:v>6.0819444444444448</c:v>
                </c:pt>
                <c:pt idx="4380">
                  <c:v>6.083333333333333</c:v>
                </c:pt>
                <c:pt idx="4381">
                  <c:v>6.0847222222222221</c:v>
                </c:pt>
                <c:pt idx="4382">
                  <c:v>6.0861111111111112</c:v>
                </c:pt>
                <c:pt idx="4383">
                  <c:v>6.0875000000000004</c:v>
                </c:pt>
                <c:pt idx="4384">
                  <c:v>6.0888888888888886</c:v>
                </c:pt>
                <c:pt idx="4385">
                  <c:v>6.0902777777777777</c:v>
                </c:pt>
                <c:pt idx="4386">
                  <c:v>6.0916666666666668</c:v>
                </c:pt>
                <c:pt idx="4387">
                  <c:v>6.0930555555555559</c:v>
                </c:pt>
                <c:pt idx="4388">
                  <c:v>6.0944444444444441</c:v>
                </c:pt>
                <c:pt idx="4389">
                  <c:v>6.0958333333333332</c:v>
                </c:pt>
                <c:pt idx="4390">
                  <c:v>6.0972222222222223</c:v>
                </c:pt>
                <c:pt idx="4391">
                  <c:v>6.0986111111111114</c:v>
                </c:pt>
                <c:pt idx="4392">
                  <c:v>6.1</c:v>
                </c:pt>
                <c:pt idx="4393">
                  <c:v>6.1013888888888888</c:v>
                </c:pt>
                <c:pt idx="4394">
                  <c:v>6.1027777777777779</c:v>
                </c:pt>
                <c:pt idx="4395">
                  <c:v>6.104166666666667</c:v>
                </c:pt>
                <c:pt idx="4396">
                  <c:v>6.1055555555555552</c:v>
                </c:pt>
                <c:pt idx="4397">
                  <c:v>6.1069444444444443</c:v>
                </c:pt>
                <c:pt idx="4398">
                  <c:v>6.1083333333333334</c:v>
                </c:pt>
                <c:pt idx="4399">
                  <c:v>6.1097222222222225</c:v>
                </c:pt>
                <c:pt idx="4400">
                  <c:v>6.1111111111111107</c:v>
                </c:pt>
                <c:pt idx="4401">
                  <c:v>6.1124999999999998</c:v>
                </c:pt>
                <c:pt idx="4402">
                  <c:v>6.1138888888888889</c:v>
                </c:pt>
                <c:pt idx="4403">
                  <c:v>6.115277777777778</c:v>
                </c:pt>
                <c:pt idx="4404">
                  <c:v>6.1166666666666663</c:v>
                </c:pt>
                <c:pt idx="4405">
                  <c:v>6.1180555555555554</c:v>
                </c:pt>
                <c:pt idx="4406">
                  <c:v>6.1194444444444445</c:v>
                </c:pt>
                <c:pt idx="4407">
                  <c:v>6.1208333333333336</c:v>
                </c:pt>
                <c:pt idx="4408">
                  <c:v>6.1222222222222218</c:v>
                </c:pt>
                <c:pt idx="4409">
                  <c:v>6.1236111111111109</c:v>
                </c:pt>
                <c:pt idx="4410">
                  <c:v>6.125</c:v>
                </c:pt>
                <c:pt idx="4411">
                  <c:v>6.1263888888888891</c:v>
                </c:pt>
                <c:pt idx="4412">
                  <c:v>6.1277777777777782</c:v>
                </c:pt>
                <c:pt idx="4413">
                  <c:v>6.1291666666666664</c:v>
                </c:pt>
                <c:pt idx="4414">
                  <c:v>6.1305555555555555</c:v>
                </c:pt>
                <c:pt idx="4415">
                  <c:v>6.1319444444444446</c:v>
                </c:pt>
                <c:pt idx="4416">
                  <c:v>6.1333333333333337</c:v>
                </c:pt>
                <c:pt idx="4417">
                  <c:v>6.134722222222222</c:v>
                </c:pt>
                <c:pt idx="4418">
                  <c:v>6.1361111111111111</c:v>
                </c:pt>
                <c:pt idx="4419">
                  <c:v>6.1375000000000002</c:v>
                </c:pt>
                <c:pt idx="4420">
                  <c:v>6.1388888888888893</c:v>
                </c:pt>
                <c:pt idx="4421">
                  <c:v>6.1402777777777775</c:v>
                </c:pt>
                <c:pt idx="4422">
                  <c:v>6.1416666666666666</c:v>
                </c:pt>
                <c:pt idx="4423">
                  <c:v>6.1430555555555557</c:v>
                </c:pt>
                <c:pt idx="4424">
                  <c:v>6.1444444444444448</c:v>
                </c:pt>
                <c:pt idx="4425">
                  <c:v>6.145833333333333</c:v>
                </c:pt>
                <c:pt idx="4426">
                  <c:v>6.1472222222222221</c:v>
                </c:pt>
                <c:pt idx="4427">
                  <c:v>6.1486111111111112</c:v>
                </c:pt>
                <c:pt idx="4428">
                  <c:v>6.15</c:v>
                </c:pt>
                <c:pt idx="4429">
                  <c:v>6.1513888888888886</c:v>
                </c:pt>
                <c:pt idx="4430">
                  <c:v>6.1527777777777777</c:v>
                </c:pt>
                <c:pt idx="4431">
                  <c:v>6.1541666666666668</c:v>
                </c:pt>
                <c:pt idx="4432">
                  <c:v>6.1555555555555559</c:v>
                </c:pt>
                <c:pt idx="4433">
                  <c:v>6.1569444444444441</c:v>
                </c:pt>
                <c:pt idx="4434">
                  <c:v>6.1583333333333332</c:v>
                </c:pt>
                <c:pt idx="4435">
                  <c:v>6.1597222222222223</c:v>
                </c:pt>
                <c:pt idx="4436">
                  <c:v>6.1611111111111114</c:v>
                </c:pt>
                <c:pt idx="4437">
                  <c:v>6.1624999999999996</c:v>
                </c:pt>
                <c:pt idx="4438">
                  <c:v>6.1638888888888888</c:v>
                </c:pt>
                <c:pt idx="4439">
                  <c:v>6.1652777777777779</c:v>
                </c:pt>
                <c:pt idx="4440">
                  <c:v>6.166666666666667</c:v>
                </c:pt>
                <c:pt idx="4441">
                  <c:v>6.1680555555555552</c:v>
                </c:pt>
                <c:pt idx="4442">
                  <c:v>6.1694444444444443</c:v>
                </c:pt>
                <c:pt idx="4443">
                  <c:v>6.1708333333333334</c:v>
                </c:pt>
                <c:pt idx="4444">
                  <c:v>6.1722222222222225</c:v>
                </c:pt>
                <c:pt idx="4445">
                  <c:v>6.1736111111111107</c:v>
                </c:pt>
                <c:pt idx="4446">
                  <c:v>6.1749999999999998</c:v>
                </c:pt>
                <c:pt idx="4447">
                  <c:v>6.1763888888888889</c:v>
                </c:pt>
                <c:pt idx="4448">
                  <c:v>6.177777777777778</c:v>
                </c:pt>
                <c:pt idx="4449">
                  <c:v>6.1791666666666663</c:v>
                </c:pt>
                <c:pt idx="4450">
                  <c:v>6.1805555555555554</c:v>
                </c:pt>
                <c:pt idx="4451">
                  <c:v>6.1819444444444445</c:v>
                </c:pt>
                <c:pt idx="4452">
                  <c:v>6.1833333333333336</c:v>
                </c:pt>
                <c:pt idx="4453">
                  <c:v>6.1847222222222218</c:v>
                </c:pt>
                <c:pt idx="4454">
                  <c:v>6.1861111111111109</c:v>
                </c:pt>
                <c:pt idx="4455">
                  <c:v>6.1875</c:v>
                </c:pt>
                <c:pt idx="4456">
                  <c:v>6.1888888888888891</c:v>
                </c:pt>
                <c:pt idx="4457">
                  <c:v>6.1902777777777782</c:v>
                </c:pt>
                <c:pt idx="4458">
                  <c:v>6.1916666666666664</c:v>
                </c:pt>
                <c:pt idx="4459">
                  <c:v>6.1930555555555555</c:v>
                </c:pt>
                <c:pt idx="4460">
                  <c:v>6.1944444444444446</c:v>
                </c:pt>
                <c:pt idx="4461">
                  <c:v>6.1958333333333337</c:v>
                </c:pt>
                <c:pt idx="4462">
                  <c:v>6.197222222222222</c:v>
                </c:pt>
                <c:pt idx="4463">
                  <c:v>6.1986111111111111</c:v>
                </c:pt>
                <c:pt idx="4464">
                  <c:v>6.2</c:v>
                </c:pt>
                <c:pt idx="4465">
                  <c:v>6.2013888888888893</c:v>
                </c:pt>
                <c:pt idx="4466">
                  <c:v>6.2027777777777775</c:v>
                </c:pt>
                <c:pt idx="4467">
                  <c:v>6.2041666666666666</c:v>
                </c:pt>
                <c:pt idx="4468">
                  <c:v>6.2055555555555557</c:v>
                </c:pt>
                <c:pt idx="4469">
                  <c:v>6.2069444444444448</c:v>
                </c:pt>
                <c:pt idx="4470">
                  <c:v>6.208333333333333</c:v>
                </c:pt>
                <c:pt idx="4471">
                  <c:v>6.2097222222222221</c:v>
                </c:pt>
                <c:pt idx="4472">
                  <c:v>6.2111111111111112</c:v>
                </c:pt>
                <c:pt idx="4473">
                  <c:v>6.2125000000000004</c:v>
                </c:pt>
                <c:pt idx="4474">
                  <c:v>6.2138888888888886</c:v>
                </c:pt>
                <c:pt idx="4475">
                  <c:v>6.2152777777777777</c:v>
                </c:pt>
                <c:pt idx="4476">
                  <c:v>6.2166666666666668</c:v>
                </c:pt>
                <c:pt idx="4477">
                  <c:v>6.2180555555555559</c:v>
                </c:pt>
                <c:pt idx="4478">
                  <c:v>6.2194444444444441</c:v>
                </c:pt>
                <c:pt idx="4479">
                  <c:v>6.2208333333333332</c:v>
                </c:pt>
                <c:pt idx="4480">
                  <c:v>6.2222222222222223</c:v>
                </c:pt>
                <c:pt idx="4481">
                  <c:v>6.2236111111111114</c:v>
                </c:pt>
                <c:pt idx="4482">
                  <c:v>6.2249999999999996</c:v>
                </c:pt>
                <c:pt idx="4483">
                  <c:v>6.2263888888888888</c:v>
                </c:pt>
                <c:pt idx="4484">
                  <c:v>6.2277777777777779</c:v>
                </c:pt>
                <c:pt idx="4485">
                  <c:v>6.229166666666667</c:v>
                </c:pt>
                <c:pt idx="4486">
                  <c:v>6.2305555555555552</c:v>
                </c:pt>
                <c:pt idx="4487">
                  <c:v>6.2319444444444443</c:v>
                </c:pt>
                <c:pt idx="4488">
                  <c:v>6.2333333333333334</c:v>
                </c:pt>
                <c:pt idx="4489">
                  <c:v>6.2347222222222225</c:v>
                </c:pt>
                <c:pt idx="4490">
                  <c:v>6.2361111111111107</c:v>
                </c:pt>
                <c:pt idx="4491">
                  <c:v>6.2374999999999998</c:v>
                </c:pt>
                <c:pt idx="4492">
                  <c:v>6.2388888888888889</c:v>
                </c:pt>
                <c:pt idx="4493">
                  <c:v>6.240277777777778</c:v>
                </c:pt>
                <c:pt idx="4494">
                  <c:v>6.2416666666666663</c:v>
                </c:pt>
                <c:pt idx="4495">
                  <c:v>6.2430555555555554</c:v>
                </c:pt>
                <c:pt idx="4496">
                  <c:v>6.2444444444444445</c:v>
                </c:pt>
                <c:pt idx="4497">
                  <c:v>6.2458333333333336</c:v>
                </c:pt>
                <c:pt idx="4498">
                  <c:v>6.2472222222222218</c:v>
                </c:pt>
                <c:pt idx="4499">
                  <c:v>6.2486111111111109</c:v>
                </c:pt>
                <c:pt idx="4500">
                  <c:v>6.25</c:v>
                </c:pt>
                <c:pt idx="4501">
                  <c:v>6.2513888888888891</c:v>
                </c:pt>
                <c:pt idx="4502">
                  <c:v>6.2527777777777782</c:v>
                </c:pt>
                <c:pt idx="4503">
                  <c:v>6.2541666666666664</c:v>
                </c:pt>
                <c:pt idx="4504">
                  <c:v>6.2555555555555555</c:v>
                </c:pt>
                <c:pt idx="4505">
                  <c:v>6.2569444444444446</c:v>
                </c:pt>
                <c:pt idx="4506">
                  <c:v>6.2583333333333337</c:v>
                </c:pt>
                <c:pt idx="4507">
                  <c:v>6.259722222222222</c:v>
                </c:pt>
                <c:pt idx="4508">
                  <c:v>6.2611111111111111</c:v>
                </c:pt>
                <c:pt idx="4509">
                  <c:v>6.2625000000000002</c:v>
                </c:pt>
                <c:pt idx="4510">
                  <c:v>6.2638888888888893</c:v>
                </c:pt>
                <c:pt idx="4511">
                  <c:v>6.2652777777777775</c:v>
                </c:pt>
                <c:pt idx="4512">
                  <c:v>6.2666666666666666</c:v>
                </c:pt>
                <c:pt idx="4513">
                  <c:v>6.2680555555555557</c:v>
                </c:pt>
                <c:pt idx="4514">
                  <c:v>6.2694444444444448</c:v>
                </c:pt>
                <c:pt idx="4515">
                  <c:v>6.270833333333333</c:v>
                </c:pt>
                <c:pt idx="4516">
                  <c:v>6.2722222222222221</c:v>
                </c:pt>
                <c:pt idx="4517">
                  <c:v>6.2736111111111112</c:v>
                </c:pt>
                <c:pt idx="4518">
                  <c:v>6.2750000000000004</c:v>
                </c:pt>
                <c:pt idx="4519">
                  <c:v>6.2763888888888886</c:v>
                </c:pt>
                <c:pt idx="4520">
                  <c:v>6.2777777777777777</c:v>
                </c:pt>
                <c:pt idx="4521">
                  <c:v>6.2791666666666668</c:v>
                </c:pt>
                <c:pt idx="4522">
                  <c:v>6.2805555555555559</c:v>
                </c:pt>
                <c:pt idx="4523">
                  <c:v>6.2819444444444441</c:v>
                </c:pt>
                <c:pt idx="4524">
                  <c:v>6.2833333333333332</c:v>
                </c:pt>
                <c:pt idx="4525">
                  <c:v>6.2847222222222223</c:v>
                </c:pt>
                <c:pt idx="4526">
                  <c:v>6.2861111111111114</c:v>
                </c:pt>
                <c:pt idx="4527">
                  <c:v>6.2874999999999996</c:v>
                </c:pt>
                <c:pt idx="4528">
                  <c:v>6.2888888888888888</c:v>
                </c:pt>
                <c:pt idx="4529">
                  <c:v>6.2902777777777779</c:v>
                </c:pt>
                <c:pt idx="4530">
                  <c:v>6.291666666666667</c:v>
                </c:pt>
                <c:pt idx="4531">
                  <c:v>6.2930555555555552</c:v>
                </c:pt>
                <c:pt idx="4532">
                  <c:v>6.2944444444444443</c:v>
                </c:pt>
                <c:pt idx="4533">
                  <c:v>6.2958333333333334</c:v>
                </c:pt>
                <c:pt idx="4534">
                  <c:v>6.2972222222222225</c:v>
                </c:pt>
                <c:pt idx="4535">
                  <c:v>6.2986111111111107</c:v>
                </c:pt>
                <c:pt idx="4536">
                  <c:v>6.3</c:v>
                </c:pt>
                <c:pt idx="4537">
                  <c:v>6.3013888888888889</c:v>
                </c:pt>
                <c:pt idx="4538">
                  <c:v>6.302777777777778</c:v>
                </c:pt>
                <c:pt idx="4539">
                  <c:v>6.3041666666666663</c:v>
                </c:pt>
                <c:pt idx="4540">
                  <c:v>6.3055555555555554</c:v>
                </c:pt>
                <c:pt idx="4541">
                  <c:v>6.3069444444444445</c:v>
                </c:pt>
                <c:pt idx="4542">
                  <c:v>6.3083333333333336</c:v>
                </c:pt>
                <c:pt idx="4543">
                  <c:v>6.3097222222222218</c:v>
                </c:pt>
                <c:pt idx="4544">
                  <c:v>6.3111111111111109</c:v>
                </c:pt>
                <c:pt idx="4545">
                  <c:v>6.3125</c:v>
                </c:pt>
                <c:pt idx="4546">
                  <c:v>6.3138888888888891</c:v>
                </c:pt>
                <c:pt idx="4547">
                  <c:v>6.3152777777777782</c:v>
                </c:pt>
                <c:pt idx="4548">
                  <c:v>6.3166666666666664</c:v>
                </c:pt>
                <c:pt idx="4549">
                  <c:v>6.3180555555555555</c:v>
                </c:pt>
                <c:pt idx="4550">
                  <c:v>6.3194444444444446</c:v>
                </c:pt>
                <c:pt idx="4551">
                  <c:v>6.3208333333333337</c:v>
                </c:pt>
                <c:pt idx="4552">
                  <c:v>6.322222222222222</c:v>
                </c:pt>
                <c:pt idx="4553">
                  <c:v>6.3236111111111111</c:v>
                </c:pt>
                <c:pt idx="4554">
                  <c:v>6.3250000000000002</c:v>
                </c:pt>
                <c:pt idx="4555">
                  <c:v>6.3263888888888893</c:v>
                </c:pt>
                <c:pt idx="4556">
                  <c:v>6.3277777777777775</c:v>
                </c:pt>
                <c:pt idx="4557">
                  <c:v>6.3291666666666666</c:v>
                </c:pt>
                <c:pt idx="4558">
                  <c:v>6.3305555555555557</c:v>
                </c:pt>
                <c:pt idx="4559">
                  <c:v>6.3319444444444448</c:v>
                </c:pt>
                <c:pt idx="4560">
                  <c:v>6.333333333333333</c:v>
                </c:pt>
                <c:pt idx="4561">
                  <c:v>6.3347222222222221</c:v>
                </c:pt>
                <c:pt idx="4562">
                  <c:v>6.3361111111111112</c:v>
                </c:pt>
                <c:pt idx="4563">
                  <c:v>6.3375000000000004</c:v>
                </c:pt>
                <c:pt idx="4564">
                  <c:v>6.3388888888888886</c:v>
                </c:pt>
                <c:pt idx="4565">
                  <c:v>6.3402777777777777</c:v>
                </c:pt>
                <c:pt idx="4566">
                  <c:v>6.3416666666666668</c:v>
                </c:pt>
                <c:pt idx="4567">
                  <c:v>6.3430555555555559</c:v>
                </c:pt>
                <c:pt idx="4568">
                  <c:v>6.3444444444444441</c:v>
                </c:pt>
                <c:pt idx="4569">
                  <c:v>6.3458333333333332</c:v>
                </c:pt>
                <c:pt idx="4570">
                  <c:v>6.3472222222222223</c:v>
                </c:pt>
                <c:pt idx="4571">
                  <c:v>6.3486111111111114</c:v>
                </c:pt>
                <c:pt idx="4572">
                  <c:v>6.35</c:v>
                </c:pt>
                <c:pt idx="4573">
                  <c:v>6.3513888888888888</c:v>
                </c:pt>
                <c:pt idx="4574">
                  <c:v>6.3527777777777779</c:v>
                </c:pt>
                <c:pt idx="4575">
                  <c:v>6.354166666666667</c:v>
                </c:pt>
                <c:pt idx="4576">
                  <c:v>6.3555555555555552</c:v>
                </c:pt>
                <c:pt idx="4577">
                  <c:v>6.3569444444444443</c:v>
                </c:pt>
                <c:pt idx="4578">
                  <c:v>6.3583333333333334</c:v>
                </c:pt>
                <c:pt idx="4579">
                  <c:v>6.3597222222222225</c:v>
                </c:pt>
                <c:pt idx="4580">
                  <c:v>6.3611111111111107</c:v>
                </c:pt>
                <c:pt idx="4581">
                  <c:v>6.3624999999999998</c:v>
                </c:pt>
                <c:pt idx="4582">
                  <c:v>6.3638888888888889</c:v>
                </c:pt>
                <c:pt idx="4583">
                  <c:v>6.365277777777778</c:v>
                </c:pt>
                <c:pt idx="4584">
                  <c:v>6.3666666666666663</c:v>
                </c:pt>
                <c:pt idx="4585">
                  <c:v>6.3680555555555554</c:v>
                </c:pt>
                <c:pt idx="4586">
                  <c:v>6.3694444444444445</c:v>
                </c:pt>
                <c:pt idx="4587">
                  <c:v>6.3708333333333336</c:v>
                </c:pt>
                <c:pt idx="4588">
                  <c:v>6.3722222222222218</c:v>
                </c:pt>
                <c:pt idx="4589">
                  <c:v>6.3736111111111109</c:v>
                </c:pt>
                <c:pt idx="4590">
                  <c:v>6.375</c:v>
                </c:pt>
                <c:pt idx="4591">
                  <c:v>6.3763888888888891</c:v>
                </c:pt>
                <c:pt idx="4592">
                  <c:v>6.3777777777777782</c:v>
                </c:pt>
                <c:pt idx="4593">
                  <c:v>6.3791666666666664</c:v>
                </c:pt>
                <c:pt idx="4594">
                  <c:v>6.3805555555555555</c:v>
                </c:pt>
                <c:pt idx="4595">
                  <c:v>6.3819444444444446</c:v>
                </c:pt>
                <c:pt idx="4596">
                  <c:v>6.3833333333333337</c:v>
                </c:pt>
                <c:pt idx="4597">
                  <c:v>6.384722222222222</c:v>
                </c:pt>
                <c:pt idx="4598">
                  <c:v>6.3861111111111111</c:v>
                </c:pt>
                <c:pt idx="4599">
                  <c:v>6.3875000000000002</c:v>
                </c:pt>
                <c:pt idx="4600">
                  <c:v>6.3888888888888893</c:v>
                </c:pt>
                <c:pt idx="4601">
                  <c:v>6.3902777777777775</c:v>
                </c:pt>
                <c:pt idx="4602">
                  <c:v>6.3916666666666666</c:v>
                </c:pt>
                <c:pt idx="4603">
                  <c:v>6.3930555555555557</c:v>
                </c:pt>
                <c:pt idx="4604">
                  <c:v>6.3944444444444448</c:v>
                </c:pt>
                <c:pt idx="4605">
                  <c:v>6.395833333333333</c:v>
                </c:pt>
                <c:pt idx="4606">
                  <c:v>6.3972222222222221</c:v>
                </c:pt>
                <c:pt idx="4607">
                  <c:v>6.3986111111111112</c:v>
                </c:pt>
                <c:pt idx="4608">
                  <c:v>6.4</c:v>
                </c:pt>
                <c:pt idx="4609">
                  <c:v>6.4013888888888886</c:v>
                </c:pt>
                <c:pt idx="4610">
                  <c:v>6.4027777777777777</c:v>
                </c:pt>
                <c:pt idx="4611">
                  <c:v>6.4041666666666668</c:v>
                </c:pt>
                <c:pt idx="4612">
                  <c:v>6.4055555555555559</c:v>
                </c:pt>
                <c:pt idx="4613">
                  <c:v>6.4069444444444441</c:v>
                </c:pt>
                <c:pt idx="4614">
                  <c:v>6.4083333333333332</c:v>
                </c:pt>
                <c:pt idx="4615">
                  <c:v>6.4097222222222223</c:v>
                </c:pt>
                <c:pt idx="4616">
                  <c:v>6.4111111111111114</c:v>
                </c:pt>
                <c:pt idx="4617">
                  <c:v>6.4124999999999996</c:v>
                </c:pt>
                <c:pt idx="4618">
                  <c:v>6.4138888888888888</c:v>
                </c:pt>
                <c:pt idx="4619">
                  <c:v>6.4152777777777779</c:v>
                </c:pt>
                <c:pt idx="4620">
                  <c:v>6.416666666666667</c:v>
                </c:pt>
                <c:pt idx="4621">
                  <c:v>6.4180555555555552</c:v>
                </c:pt>
                <c:pt idx="4622">
                  <c:v>6.4194444444444443</c:v>
                </c:pt>
                <c:pt idx="4623">
                  <c:v>6.4208333333333334</c:v>
                </c:pt>
                <c:pt idx="4624">
                  <c:v>6.4222222222222225</c:v>
                </c:pt>
                <c:pt idx="4625">
                  <c:v>6.4236111111111107</c:v>
                </c:pt>
                <c:pt idx="4626">
                  <c:v>6.4249999999999998</c:v>
                </c:pt>
                <c:pt idx="4627">
                  <c:v>6.4263888888888889</c:v>
                </c:pt>
                <c:pt idx="4628">
                  <c:v>6.427777777777778</c:v>
                </c:pt>
                <c:pt idx="4629">
                  <c:v>6.4291666666666663</c:v>
                </c:pt>
                <c:pt idx="4630">
                  <c:v>6.4305555555555554</c:v>
                </c:pt>
                <c:pt idx="4631">
                  <c:v>6.4319444444444445</c:v>
                </c:pt>
                <c:pt idx="4632">
                  <c:v>6.4333333333333336</c:v>
                </c:pt>
                <c:pt idx="4633">
                  <c:v>6.4347222222222218</c:v>
                </c:pt>
                <c:pt idx="4634">
                  <c:v>6.4361111111111109</c:v>
                </c:pt>
                <c:pt idx="4635">
                  <c:v>6.4375</c:v>
                </c:pt>
                <c:pt idx="4636">
                  <c:v>6.4388888888888891</c:v>
                </c:pt>
                <c:pt idx="4637">
                  <c:v>6.4402777777777782</c:v>
                </c:pt>
                <c:pt idx="4638">
                  <c:v>6.4416666666666664</c:v>
                </c:pt>
                <c:pt idx="4639">
                  <c:v>6.4430555555555555</c:v>
                </c:pt>
                <c:pt idx="4640">
                  <c:v>6.4444444444444446</c:v>
                </c:pt>
                <c:pt idx="4641">
                  <c:v>6.4458333333333337</c:v>
                </c:pt>
                <c:pt idx="4642">
                  <c:v>6.447222222222222</c:v>
                </c:pt>
                <c:pt idx="4643">
                  <c:v>6.4486111111111111</c:v>
                </c:pt>
                <c:pt idx="4644">
                  <c:v>6.45</c:v>
                </c:pt>
                <c:pt idx="4645">
                  <c:v>6.4513888888888893</c:v>
                </c:pt>
                <c:pt idx="4646">
                  <c:v>6.4527777777777775</c:v>
                </c:pt>
                <c:pt idx="4647">
                  <c:v>6.4541666666666666</c:v>
                </c:pt>
                <c:pt idx="4648">
                  <c:v>6.4555555555555557</c:v>
                </c:pt>
                <c:pt idx="4649">
                  <c:v>6.4569444444444448</c:v>
                </c:pt>
                <c:pt idx="4650">
                  <c:v>6.458333333333333</c:v>
                </c:pt>
                <c:pt idx="4651">
                  <c:v>6.4597222222222221</c:v>
                </c:pt>
                <c:pt idx="4652">
                  <c:v>6.4611111111111112</c:v>
                </c:pt>
                <c:pt idx="4653">
                  <c:v>6.4625000000000004</c:v>
                </c:pt>
                <c:pt idx="4654">
                  <c:v>6.4638888888888886</c:v>
                </c:pt>
                <c:pt idx="4655">
                  <c:v>6.4652777777777777</c:v>
                </c:pt>
                <c:pt idx="4656">
                  <c:v>6.4666666666666668</c:v>
                </c:pt>
                <c:pt idx="4657">
                  <c:v>6.4680555555555559</c:v>
                </c:pt>
                <c:pt idx="4658">
                  <c:v>6.4694444444444441</c:v>
                </c:pt>
                <c:pt idx="4659">
                  <c:v>6.4708333333333332</c:v>
                </c:pt>
                <c:pt idx="4660">
                  <c:v>6.4722222222222223</c:v>
                </c:pt>
                <c:pt idx="4661">
                  <c:v>6.4736111111111114</c:v>
                </c:pt>
                <c:pt idx="4662">
                  <c:v>6.4749999999999996</c:v>
                </c:pt>
                <c:pt idx="4663">
                  <c:v>6.4763888888888888</c:v>
                </c:pt>
                <c:pt idx="4664">
                  <c:v>6.4777777777777779</c:v>
                </c:pt>
                <c:pt idx="4665">
                  <c:v>6.479166666666667</c:v>
                </c:pt>
                <c:pt idx="4666">
                  <c:v>6.4805555555555552</c:v>
                </c:pt>
                <c:pt idx="4667">
                  <c:v>6.4819444444444443</c:v>
                </c:pt>
                <c:pt idx="4668">
                  <c:v>6.4833333333333334</c:v>
                </c:pt>
                <c:pt idx="4669">
                  <c:v>6.4847222222222225</c:v>
                </c:pt>
                <c:pt idx="4670">
                  <c:v>6.4861111111111107</c:v>
                </c:pt>
                <c:pt idx="4671">
                  <c:v>6.4874999999999998</c:v>
                </c:pt>
                <c:pt idx="4672">
                  <c:v>6.4888888888888889</c:v>
                </c:pt>
                <c:pt idx="4673">
                  <c:v>6.490277777777778</c:v>
                </c:pt>
                <c:pt idx="4674">
                  <c:v>6.4916666666666663</c:v>
                </c:pt>
                <c:pt idx="4675">
                  <c:v>6.4930555555555554</c:v>
                </c:pt>
                <c:pt idx="4676">
                  <c:v>6.4944444444444445</c:v>
                </c:pt>
                <c:pt idx="4677">
                  <c:v>6.4958333333333336</c:v>
                </c:pt>
                <c:pt idx="4678">
                  <c:v>6.4972222222222218</c:v>
                </c:pt>
                <c:pt idx="4679">
                  <c:v>6.4986111111111109</c:v>
                </c:pt>
                <c:pt idx="4680">
                  <c:v>6.5</c:v>
                </c:pt>
                <c:pt idx="4681">
                  <c:v>6.5013888888888891</c:v>
                </c:pt>
                <c:pt idx="4682">
                  <c:v>6.5027777777777782</c:v>
                </c:pt>
                <c:pt idx="4683">
                  <c:v>6.5041666666666664</c:v>
                </c:pt>
                <c:pt idx="4684">
                  <c:v>6.5055555555555555</c:v>
                </c:pt>
                <c:pt idx="4685">
                  <c:v>6.5069444444444446</c:v>
                </c:pt>
                <c:pt idx="4686">
                  <c:v>6.5083333333333337</c:v>
                </c:pt>
                <c:pt idx="4687">
                  <c:v>6.509722222222222</c:v>
                </c:pt>
                <c:pt idx="4688">
                  <c:v>6.5111111111111111</c:v>
                </c:pt>
                <c:pt idx="4689">
                  <c:v>6.5125000000000002</c:v>
                </c:pt>
                <c:pt idx="4690">
                  <c:v>6.5138888888888893</c:v>
                </c:pt>
                <c:pt idx="4691">
                  <c:v>6.5152777777777775</c:v>
                </c:pt>
                <c:pt idx="4692">
                  <c:v>6.5166666666666666</c:v>
                </c:pt>
                <c:pt idx="4693">
                  <c:v>6.5180555555555557</c:v>
                </c:pt>
                <c:pt idx="4694">
                  <c:v>6.5194444444444448</c:v>
                </c:pt>
                <c:pt idx="4695">
                  <c:v>6.520833333333333</c:v>
                </c:pt>
                <c:pt idx="4696">
                  <c:v>6.5222222222222221</c:v>
                </c:pt>
                <c:pt idx="4697">
                  <c:v>6.5236111111111112</c:v>
                </c:pt>
                <c:pt idx="4698">
                  <c:v>6.5250000000000004</c:v>
                </c:pt>
                <c:pt idx="4699">
                  <c:v>6.5263888888888886</c:v>
                </c:pt>
                <c:pt idx="4700">
                  <c:v>6.5277777777777777</c:v>
                </c:pt>
                <c:pt idx="4701">
                  <c:v>6.5291666666666668</c:v>
                </c:pt>
                <c:pt idx="4702">
                  <c:v>6.5305555555555559</c:v>
                </c:pt>
                <c:pt idx="4703">
                  <c:v>6.5319444444444441</c:v>
                </c:pt>
                <c:pt idx="4704">
                  <c:v>6.5333333333333332</c:v>
                </c:pt>
                <c:pt idx="4705">
                  <c:v>6.5347222222222223</c:v>
                </c:pt>
                <c:pt idx="4706">
                  <c:v>6.5361111111111114</c:v>
                </c:pt>
                <c:pt idx="4707">
                  <c:v>6.5374999999999996</c:v>
                </c:pt>
                <c:pt idx="4708">
                  <c:v>6.5388888888888888</c:v>
                </c:pt>
                <c:pt idx="4709">
                  <c:v>6.5402777777777779</c:v>
                </c:pt>
                <c:pt idx="4710">
                  <c:v>6.541666666666667</c:v>
                </c:pt>
                <c:pt idx="4711">
                  <c:v>6.5430555555555552</c:v>
                </c:pt>
                <c:pt idx="4712">
                  <c:v>6.5444444444444443</c:v>
                </c:pt>
                <c:pt idx="4713">
                  <c:v>6.5458333333333334</c:v>
                </c:pt>
                <c:pt idx="4714">
                  <c:v>6.5472222222222225</c:v>
                </c:pt>
                <c:pt idx="4715">
                  <c:v>6.5486111111111107</c:v>
                </c:pt>
                <c:pt idx="4716">
                  <c:v>6.55</c:v>
                </c:pt>
                <c:pt idx="4717">
                  <c:v>6.5513888888888889</c:v>
                </c:pt>
                <c:pt idx="4718">
                  <c:v>6.552777777777778</c:v>
                </c:pt>
                <c:pt idx="4719">
                  <c:v>6.5541666666666663</c:v>
                </c:pt>
                <c:pt idx="4720">
                  <c:v>6.5555555555555554</c:v>
                </c:pt>
                <c:pt idx="4721">
                  <c:v>6.5569444444444445</c:v>
                </c:pt>
                <c:pt idx="4722">
                  <c:v>6.5583333333333336</c:v>
                </c:pt>
                <c:pt idx="4723">
                  <c:v>6.5597222222222218</c:v>
                </c:pt>
                <c:pt idx="4724">
                  <c:v>6.5611111111111109</c:v>
                </c:pt>
                <c:pt idx="4725">
                  <c:v>6.5625</c:v>
                </c:pt>
                <c:pt idx="4726">
                  <c:v>6.5638888888888891</c:v>
                </c:pt>
                <c:pt idx="4727">
                  <c:v>6.5652777777777782</c:v>
                </c:pt>
                <c:pt idx="4728">
                  <c:v>6.5666666666666664</c:v>
                </c:pt>
                <c:pt idx="4729">
                  <c:v>6.5680555555555555</c:v>
                </c:pt>
                <c:pt idx="4730">
                  <c:v>6.5694444444444446</c:v>
                </c:pt>
                <c:pt idx="4731">
                  <c:v>6.5708333333333337</c:v>
                </c:pt>
                <c:pt idx="4732">
                  <c:v>6.572222222222222</c:v>
                </c:pt>
                <c:pt idx="4733">
                  <c:v>6.5736111111111111</c:v>
                </c:pt>
                <c:pt idx="4734">
                  <c:v>6.5750000000000002</c:v>
                </c:pt>
                <c:pt idx="4735">
                  <c:v>6.5763888888888893</c:v>
                </c:pt>
                <c:pt idx="4736">
                  <c:v>6.5777777777777775</c:v>
                </c:pt>
                <c:pt idx="4737">
                  <c:v>6.5791666666666666</c:v>
                </c:pt>
                <c:pt idx="4738">
                  <c:v>6.5805555555555557</c:v>
                </c:pt>
                <c:pt idx="4739">
                  <c:v>6.5819444444444448</c:v>
                </c:pt>
                <c:pt idx="4740">
                  <c:v>6.583333333333333</c:v>
                </c:pt>
                <c:pt idx="4741">
                  <c:v>6.5847222222222221</c:v>
                </c:pt>
                <c:pt idx="4742">
                  <c:v>6.5861111111111112</c:v>
                </c:pt>
                <c:pt idx="4743">
                  <c:v>6.5875000000000004</c:v>
                </c:pt>
                <c:pt idx="4744">
                  <c:v>6.5888888888888886</c:v>
                </c:pt>
                <c:pt idx="4745">
                  <c:v>6.5902777777777777</c:v>
                </c:pt>
                <c:pt idx="4746">
                  <c:v>6.5916666666666668</c:v>
                </c:pt>
                <c:pt idx="4747">
                  <c:v>6.5930555555555559</c:v>
                </c:pt>
                <c:pt idx="4748">
                  <c:v>6.5944444444444441</c:v>
                </c:pt>
                <c:pt idx="4749">
                  <c:v>6.5958333333333332</c:v>
                </c:pt>
                <c:pt idx="4750">
                  <c:v>6.5972222222222223</c:v>
                </c:pt>
                <c:pt idx="4751">
                  <c:v>6.5986111111111114</c:v>
                </c:pt>
                <c:pt idx="4752">
                  <c:v>6.6</c:v>
                </c:pt>
                <c:pt idx="4753">
                  <c:v>6.6013888888888888</c:v>
                </c:pt>
                <c:pt idx="4754">
                  <c:v>6.6027777777777779</c:v>
                </c:pt>
                <c:pt idx="4755">
                  <c:v>6.604166666666667</c:v>
                </c:pt>
                <c:pt idx="4756">
                  <c:v>6.6055555555555552</c:v>
                </c:pt>
                <c:pt idx="4757">
                  <c:v>6.6069444444444443</c:v>
                </c:pt>
                <c:pt idx="4758">
                  <c:v>6.6083333333333334</c:v>
                </c:pt>
                <c:pt idx="4759">
                  <c:v>6.6097222222222225</c:v>
                </c:pt>
                <c:pt idx="4760">
                  <c:v>6.6111111111111107</c:v>
                </c:pt>
                <c:pt idx="4761">
                  <c:v>6.6124999999999998</c:v>
                </c:pt>
                <c:pt idx="4762">
                  <c:v>6.6138888888888889</c:v>
                </c:pt>
                <c:pt idx="4763">
                  <c:v>6.615277777777778</c:v>
                </c:pt>
                <c:pt idx="4764">
                  <c:v>6.6166666666666663</c:v>
                </c:pt>
                <c:pt idx="4765">
                  <c:v>6.6180555555555554</c:v>
                </c:pt>
                <c:pt idx="4766">
                  <c:v>6.6194444444444445</c:v>
                </c:pt>
                <c:pt idx="4767">
                  <c:v>6.6208333333333336</c:v>
                </c:pt>
                <c:pt idx="4768">
                  <c:v>6.6222222222222218</c:v>
                </c:pt>
                <c:pt idx="4769">
                  <c:v>6.6236111111111109</c:v>
                </c:pt>
                <c:pt idx="4770">
                  <c:v>6.625</c:v>
                </c:pt>
                <c:pt idx="4771">
                  <c:v>6.6263888888888891</c:v>
                </c:pt>
                <c:pt idx="4772">
                  <c:v>6.6277777777777782</c:v>
                </c:pt>
                <c:pt idx="4773">
                  <c:v>6.6291666666666664</c:v>
                </c:pt>
                <c:pt idx="4774">
                  <c:v>6.6305555555555555</c:v>
                </c:pt>
                <c:pt idx="4775">
                  <c:v>6.6319444444444446</c:v>
                </c:pt>
                <c:pt idx="4776">
                  <c:v>6.6333333333333337</c:v>
                </c:pt>
                <c:pt idx="4777">
                  <c:v>6.634722222222222</c:v>
                </c:pt>
                <c:pt idx="4778">
                  <c:v>6.6361111111111111</c:v>
                </c:pt>
                <c:pt idx="4779">
                  <c:v>6.6375000000000002</c:v>
                </c:pt>
                <c:pt idx="4780">
                  <c:v>6.6388888888888893</c:v>
                </c:pt>
                <c:pt idx="4781">
                  <c:v>6.6402777777777775</c:v>
                </c:pt>
                <c:pt idx="4782">
                  <c:v>6.6416666666666666</c:v>
                </c:pt>
                <c:pt idx="4783">
                  <c:v>6.6430555555555557</c:v>
                </c:pt>
                <c:pt idx="4784">
                  <c:v>6.6444444444444448</c:v>
                </c:pt>
                <c:pt idx="4785">
                  <c:v>6.645833333333333</c:v>
                </c:pt>
                <c:pt idx="4786">
                  <c:v>6.6472222222222221</c:v>
                </c:pt>
                <c:pt idx="4787">
                  <c:v>6.6486111111111112</c:v>
                </c:pt>
                <c:pt idx="4788">
                  <c:v>6.65</c:v>
                </c:pt>
                <c:pt idx="4789">
                  <c:v>6.6513888888888886</c:v>
                </c:pt>
                <c:pt idx="4790">
                  <c:v>6.6527777777777777</c:v>
                </c:pt>
                <c:pt idx="4791">
                  <c:v>6.6541666666666668</c:v>
                </c:pt>
                <c:pt idx="4792">
                  <c:v>6.6555555555555559</c:v>
                </c:pt>
                <c:pt idx="4793">
                  <c:v>6.6569444444444441</c:v>
                </c:pt>
                <c:pt idx="4794">
                  <c:v>6.6583333333333332</c:v>
                </c:pt>
                <c:pt idx="4795">
                  <c:v>6.6597222222222223</c:v>
                </c:pt>
                <c:pt idx="4796">
                  <c:v>6.6611111111111114</c:v>
                </c:pt>
                <c:pt idx="4797">
                  <c:v>6.6624999999999996</c:v>
                </c:pt>
                <c:pt idx="4798">
                  <c:v>6.6638888888888888</c:v>
                </c:pt>
                <c:pt idx="4799">
                  <c:v>6.6652777777777779</c:v>
                </c:pt>
                <c:pt idx="4800">
                  <c:v>6.666666666666667</c:v>
                </c:pt>
                <c:pt idx="4801">
                  <c:v>6.6680555555555552</c:v>
                </c:pt>
                <c:pt idx="4802">
                  <c:v>6.6694444444444443</c:v>
                </c:pt>
                <c:pt idx="4803">
                  <c:v>6.6708333333333334</c:v>
                </c:pt>
                <c:pt idx="4804">
                  <c:v>6.6722222222222225</c:v>
                </c:pt>
                <c:pt idx="4805">
                  <c:v>6.6736111111111107</c:v>
                </c:pt>
                <c:pt idx="4806">
                  <c:v>6.6749999999999998</c:v>
                </c:pt>
                <c:pt idx="4807">
                  <c:v>6.6763888888888889</c:v>
                </c:pt>
                <c:pt idx="4808">
                  <c:v>6.677777777777778</c:v>
                </c:pt>
                <c:pt idx="4809">
                  <c:v>6.6791666666666663</c:v>
                </c:pt>
                <c:pt idx="4810">
                  <c:v>6.6805555555555554</c:v>
                </c:pt>
                <c:pt idx="4811">
                  <c:v>6.6819444444444445</c:v>
                </c:pt>
                <c:pt idx="4812">
                  <c:v>6.6833333333333336</c:v>
                </c:pt>
                <c:pt idx="4813">
                  <c:v>6.6847222222222218</c:v>
                </c:pt>
                <c:pt idx="4814">
                  <c:v>6.6861111111111109</c:v>
                </c:pt>
                <c:pt idx="4815">
                  <c:v>6.6875</c:v>
                </c:pt>
                <c:pt idx="4816">
                  <c:v>6.6888888888888891</c:v>
                </c:pt>
                <c:pt idx="4817">
                  <c:v>6.6902777777777782</c:v>
                </c:pt>
                <c:pt idx="4818">
                  <c:v>6.6916666666666664</c:v>
                </c:pt>
                <c:pt idx="4819">
                  <c:v>6.6930555555555555</c:v>
                </c:pt>
                <c:pt idx="4820">
                  <c:v>6.6944444444444446</c:v>
                </c:pt>
                <c:pt idx="4821">
                  <c:v>6.6958333333333337</c:v>
                </c:pt>
                <c:pt idx="4822">
                  <c:v>6.697222222222222</c:v>
                </c:pt>
                <c:pt idx="4823">
                  <c:v>6.6986111111111111</c:v>
                </c:pt>
                <c:pt idx="4824">
                  <c:v>6.7</c:v>
                </c:pt>
                <c:pt idx="4825">
                  <c:v>6.7013888888888893</c:v>
                </c:pt>
                <c:pt idx="4826">
                  <c:v>6.7027777777777775</c:v>
                </c:pt>
                <c:pt idx="4827">
                  <c:v>6.7041666666666666</c:v>
                </c:pt>
                <c:pt idx="4828">
                  <c:v>6.7055555555555557</c:v>
                </c:pt>
                <c:pt idx="4829">
                  <c:v>6.7069444444444448</c:v>
                </c:pt>
                <c:pt idx="4830">
                  <c:v>6.708333333333333</c:v>
                </c:pt>
                <c:pt idx="4831">
                  <c:v>6.7097222222222221</c:v>
                </c:pt>
                <c:pt idx="4832">
                  <c:v>6.7111111111111112</c:v>
                </c:pt>
                <c:pt idx="4833">
                  <c:v>6.7125000000000004</c:v>
                </c:pt>
                <c:pt idx="4834">
                  <c:v>6.7138888888888886</c:v>
                </c:pt>
                <c:pt idx="4835">
                  <c:v>6.7152777777777777</c:v>
                </c:pt>
                <c:pt idx="4836">
                  <c:v>6.7166666666666668</c:v>
                </c:pt>
                <c:pt idx="4837">
                  <c:v>6.7180555555555559</c:v>
                </c:pt>
                <c:pt idx="4838">
                  <c:v>6.7194444444444441</c:v>
                </c:pt>
                <c:pt idx="4839">
                  <c:v>6.7208333333333332</c:v>
                </c:pt>
                <c:pt idx="4840">
                  <c:v>6.7222222222222223</c:v>
                </c:pt>
                <c:pt idx="4841">
                  <c:v>6.7236111111111114</c:v>
                </c:pt>
                <c:pt idx="4842">
                  <c:v>6.7249999999999996</c:v>
                </c:pt>
                <c:pt idx="4843">
                  <c:v>6.7263888888888888</c:v>
                </c:pt>
                <c:pt idx="4844">
                  <c:v>6.7277777777777779</c:v>
                </c:pt>
                <c:pt idx="4845">
                  <c:v>6.729166666666667</c:v>
                </c:pt>
                <c:pt idx="4846">
                  <c:v>6.7305555555555552</c:v>
                </c:pt>
                <c:pt idx="4847">
                  <c:v>6.7319444444444443</c:v>
                </c:pt>
                <c:pt idx="4848">
                  <c:v>6.7333333333333334</c:v>
                </c:pt>
                <c:pt idx="4849">
                  <c:v>6.7347222222222225</c:v>
                </c:pt>
                <c:pt idx="4850">
                  <c:v>6.7361111111111107</c:v>
                </c:pt>
                <c:pt idx="4851">
                  <c:v>6.7374999999999998</c:v>
                </c:pt>
                <c:pt idx="4852">
                  <c:v>6.7388888888888889</c:v>
                </c:pt>
                <c:pt idx="4853">
                  <c:v>6.740277777777778</c:v>
                </c:pt>
                <c:pt idx="4854">
                  <c:v>6.7416666666666663</c:v>
                </c:pt>
                <c:pt idx="4855">
                  <c:v>6.7430555555555554</c:v>
                </c:pt>
                <c:pt idx="4856">
                  <c:v>6.7444444444444445</c:v>
                </c:pt>
                <c:pt idx="4857">
                  <c:v>6.7458333333333336</c:v>
                </c:pt>
                <c:pt idx="4858">
                  <c:v>6.7472222222222218</c:v>
                </c:pt>
                <c:pt idx="4859">
                  <c:v>6.7486111111111109</c:v>
                </c:pt>
                <c:pt idx="4860">
                  <c:v>6.75</c:v>
                </c:pt>
                <c:pt idx="4861">
                  <c:v>6.7513888888888891</c:v>
                </c:pt>
                <c:pt idx="4862">
                  <c:v>6.7527777777777782</c:v>
                </c:pt>
                <c:pt idx="4863">
                  <c:v>6.7541666666666664</c:v>
                </c:pt>
                <c:pt idx="4864">
                  <c:v>6.7555555555555555</c:v>
                </c:pt>
                <c:pt idx="4865">
                  <c:v>6.7569444444444446</c:v>
                </c:pt>
                <c:pt idx="4866">
                  <c:v>6.7583333333333337</c:v>
                </c:pt>
                <c:pt idx="4867">
                  <c:v>6.759722222222222</c:v>
                </c:pt>
                <c:pt idx="4868">
                  <c:v>6.7611111111111111</c:v>
                </c:pt>
                <c:pt idx="4869">
                  <c:v>6.7625000000000002</c:v>
                </c:pt>
                <c:pt idx="4870">
                  <c:v>6.7638888888888893</c:v>
                </c:pt>
                <c:pt idx="4871">
                  <c:v>6.7652777777777775</c:v>
                </c:pt>
                <c:pt idx="4872">
                  <c:v>6.7666666666666666</c:v>
                </c:pt>
                <c:pt idx="4873">
                  <c:v>6.7680555555555557</c:v>
                </c:pt>
                <c:pt idx="4874">
                  <c:v>6.7694444444444448</c:v>
                </c:pt>
                <c:pt idx="4875">
                  <c:v>6.770833333333333</c:v>
                </c:pt>
                <c:pt idx="4876">
                  <c:v>6.7722222222222221</c:v>
                </c:pt>
                <c:pt idx="4877">
                  <c:v>6.7736111111111112</c:v>
                </c:pt>
                <c:pt idx="4878">
                  <c:v>6.7750000000000004</c:v>
                </c:pt>
                <c:pt idx="4879">
                  <c:v>6.7763888888888886</c:v>
                </c:pt>
                <c:pt idx="4880">
                  <c:v>6.7777777777777777</c:v>
                </c:pt>
                <c:pt idx="4881">
                  <c:v>6.7791666666666668</c:v>
                </c:pt>
                <c:pt idx="4882">
                  <c:v>6.7805555555555559</c:v>
                </c:pt>
                <c:pt idx="4883">
                  <c:v>6.7819444444444441</c:v>
                </c:pt>
                <c:pt idx="4884">
                  <c:v>6.7833333333333332</c:v>
                </c:pt>
                <c:pt idx="4885">
                  <c:v>6.7847222222222223</c:v>
                </c:pt>
                <c:pt idx="4886">
                  <c:v>6.7861111111111114</c:v>
                </c:pt>
                <c:pt idx="4887">
                  <c:v>6.7874999999999996</c:v>
                </c:pt>
                <c:pt idx="4888">
                  <c:v>6.7888888888888888</c:v>
                </c:pt>
                <c:pt idx="4889">
                  <c:v>6.7902777777777779</c:v>
                </c:pt>
                <c:pt idx="4890">
                  <c:v>6.791666666666667</c:v>
                </c:pt>
                <c:pt idx="4891">
                  <c:v>6.7930555555555552</c:v>
                </c:pt>
                <c:pt idx="4892">
                  <c:v>6.7944444444444443</c:v>
                </c:pt>
                <c:pt idx="4893">
                  <c:v>6.7958333333333334</c:v>
                </c:pt>
                <c:pt idx="4894">
                  <c:v>6.7972222222222225</c:v>
                </c:pt>
                <c:pt idx="4895">
                  <c:v>6.7986111111111107</c:v>
                </c:pt>
                <c:pt idx="4896">
                  <c:v>6.8</c:v>
                </c:pt>
                <c:pt idx="4897">
                  <c:v>6.8013888888888889</c:v>
                </c:pt>
                <c:pt idx="4898">
                  <c:v>6.802777777777778</c:v>
                </c:pt>
                <c:pt idx="4899">
                  <c:v>6.8041666666666663</c:v>
                </c:pt>
                <c:pt idx="4900">
                  <c:v>6.8055555555555554</c:v>
                </c:pt>
                <c:pt idx="4901">
                  <c:v>6.8069444444444445</c:v>
                </c:pt>
                <c:pt idx="4902">
                  <c:v>6.8083333333333336</c:v>
                </c:pt>
                <c:pt idx="4903">
                  <c:v>6.8097222222222218</c:v>
                </c:pt>
                <c:pt idx="4904">
                  <c:v>6.8111111111111109</c:v>
                </c:pt>
                <c:pt idx="4905">
                  <c:v>6.8125</c:v>
                </c:pt>
                <c:pt idx="4906">
                  <c:v>6.8138888888888891</c:v>
                </c:pt>
                <c:pt idx="4907">
                  <c:v>6.8152777777777782</c:v>
                </c:pt>
                <c:pt idx="4908">
                  <c:v>6.8166666666666664</c:v>
                </c:pt>
                <c:pt idx="4909">
                  <c:v>6.8180555555555555</c:v>
                </c:pt>
                <c:pt idx="4910">
                  <c:v>6.8194444444444446</c:v>
                </c:pt>
                <c:pt idx="4911">
                  <c:v>6.8208333333333337</c:v>
                </c:pt>
                <c:pt idx="4912">
                  <c:v>6.822222222222222</c:v>
                </c:pt>
                <c:pt idx="4913">
                  <c:v>6.8236111111111111</c:v>
                </c:pt>
                <c:pt idx="4914">
                  <c:v>6.8250000000000002</c:v>
                </c:pt>
                <c:pt idx="4915">
                  <c:v>6.8263888888888893</c:v>
                </c:pt>
                <c:pt idx="4916">
                  <c:v>6.8277777777777775</c:v>
                </c:pt>
                <c:pt idx="4917">
                  <c:v>6.8291666666666666</c:v>
                </c:pt>
                <c:pt idx="4918">
                  <c:v>6.8305555555555557</c:v>
                </c:pt>
                <c:pt idx="4919">
                  <c:v>6.8319444444444448</c:v>
                </c:pt>
                <c:pt idx="4920">
                  <c:v>6.833333333333333</c:v>
                </c:pt>
                <c:pt idx="4921">
                  <c:v>6.8347222222222221</c:v>
                </c:pt>
                <c:pt idx="4922">
                  <c:v>6.8361111111111112</c:v>
                </c:pt>
                <c:pt idx="4923">
                  <c:v>6.8375000000000004</c:v>
                </c:pt>
                <c:pt idx="4924">
                  <c:v>6.8388888888888886</c:v>
                </c:pt>
                <c:pt idx="4925">
                  <c:v>6.8402777777777777</c:v>
                </c:pt>
                <c:pt idx="4926">
                  <c:v>6.8416666666666668</c:v>
                </c:pt>
                <c:pt idx="4927">
                  <c:v>6.8430555555555559</c:v>
                </c:pt>
                <c:pt idx="4928">
                  <c:v>6.8444444444444441</c:v>
                </c:pt>
                <c:pt idx="4929">
                  <c:v>6.8458333333333332</c:v>
                </c:pt>
                <c:pt idx="4930">
                  <c:v>6.8472222222222223</c:v>
                </c:pt>
                <c:pt idx="4931">
                  <c:v>6.8486111111111114</c:v>
                </c:pt>
                <c:pt idx="4932">
                  <c:v>6.85</c:v>
                </c:pt>
                <c:pt idx="4933">
                  <c:v>6.8513888888888888</c:v>
                </c:pt>
                <c:pt idx="4934">
                  <c:v>6.8527777777777779</c:v>
                </c:pt>
                <c:pt idx="4935">
                  <c:v>6.854166666666667</c:v>
                </c:pt>
                <c:pt idx="4936">
                  <c:v>6.8555555555555552</c:v>
                </c:pt>
                <c:pt idx="4937">
                  <c:v>6.8569444444444443</c:v>
                </c:pt>
                <c:pt idx="4938">
                  <c:v>6.8583333333333334</c:v>
                </c:pt>
                <c:pt idx="4939">
                  <c:v>6.8597222222222225</c:v>
                </c:pt>
                <c:pt idx="4940">
                  <c:v>6.8611111111111107</c:v>
                </c:pt>
                <c:pt idx="4941">
                  <c:v>6.8624999999999998</c:v>
                </c:pt>
                <c:pt idx="4942">
                  <c:v>6.8638888888888889</c:v>
                </c:pt>
                <c:pt idx="4943">
                  <c:v>6.865277777777778</c:v>
                </c:pt>
                <c:pt idx="4944">
                  <c:v>6.8666666666666663</c:v>
                </c:pt>
                <c:pt idx="4945">
                  <c:v>6.8680555555555554</c:v>
                </c:pt>
                <c:pt idx="4946">
                  <c:v>6.8694444444444445</c:v>
                </c:pt>
                <c:pt idx="4947">
                  <c:v>6.8708333333333336</c:v>
                </c:pt>
                <c:pt idx="4948">
                  <c:v>6.8722222222222218</c:v>
                </c:pt>
                <c:pt idx="4949">
                  <c:v>6.8736111111111109</c:v>
                </c:pt>
                <c:pt idx="4950">
                  <c:v>6.875</c:v>
                </c:pt>
                <c:pt idx="4951">
                  <c:v>6.8763888888888891</c:v>
                </c:pt>
                <c:pt idx="4952">
                  <c:v>6.8777777777777782</c:v>
                </c:pt>
                <c:pt idx="4953">
                  <c:v>6.8791666666666664</c:v>
                </c:pt>
                <c:pt idx="4954">
                  <c:v>6.8805555555555555</c:v>
                </c:pt>
                <c:pt idx="4955">
                  <c:v>6.8819444444444446</c:v>
                </c:pt>
                <c:pt idx="4956">
                  <c:v>6.8833333333333337</c:v>
                </c:pt>
                <c:pt idx="4957">
                  <c:v>6.884722222222222</c:v>
                </c:pt>
                <c:pt idx="4958">
                  <c:v>6.8861111111111111</c:v>
                </c:pt>
                <c:pt idx="4959">
                  <c:v>6.8875000000000002</c:v>
                </c:pt>
                <c:pt idx="4960">
                  <c:v>6.8888888888888893</c:v>
                </c:pt>
                <c:pt idx="4961">
                  <c:v>6.8902777777777775</c:v>
                </c:pt>
                <c:pt idx="4962">
                  <c:v>6.8916666666666666</c:v>
                </c:pt>
                <c:pt idx="4963">
                  <c:v>6.8930555555555557</c:v>
                </c:pt>
                <c:pt idx="4964">
                  <c:v>6.8944444444444448</c:v>
                </c:pt>
                <c:pt idx="4965">
                  <c:v>6.895833333333333</c:v>
                </c:pt>
                <c:pt idx="4966">
                  <c:v>6.8972222222222221</c:v>
                </c:pt>
                <c:pt idx="4967">
                  <c:v>6.8986111111111112</c:v>
                </c:pt>
                <c:pt idx="4968">
                  <c:v>6.9</c:v>
                </c:pt>
                <c:pt idx="4969">
                  <c:v>6.9013888888888886</c:v>
                </c:pt>
                <c:pt idx="4970">
                  <c:v>6.9027777777777777</c:v>
                </c:pt>
                <c:pt idx="4971">
                  <c:v>6.9041666666666668</c:v>
                </c:pt>
                <c:pt idx="4972">
                  <c:v>6.9055555555555559</c:v>
                </c:pt>
                <c:pt idx="4973">
                  <c:v>6.9069444444444441</c:v>
                </c:pt>
                <c:pt idx="4974">
                  <c:v>6.9083333333333332</c:v>
                </c:pt>
                <c:pt idx="4975">
                  <c:v>6.9097222222222223</c:v>
                </c:pt>
                <c:pt idx="4976">
                  <c:v>6.9111111111111114</c:v>
                </c:pt>
                <c:pt idx="4977">
                  <c:v>6.9124999999999996</c:v>
                </c:pt>
                <c:pt idx="4978">
                  <c:v>6.9138888888888888</c:v>
                </c:pt>
                <c:pt idx="4979">
                  <c:v>6.9152777777777779</c:v>
                </c:pt>
                <c:pt idx="4980">
                  <c:v>6.916666666666667</c:v>
                </c:pt>
                <c:pt idx="4981">
                  <c:v>6.9180555555555552</c:v>
                </c:pt>
                <c:pt idx="4982">
                  <c:v>6.9194444444444443</c:v>
                </c:pt>
                <c:pt idx="4983">
                  <c:v>6.9208333333333334</c:v>
                </c:pt>
                <c:pt idx="4984">
                  <c:v>6.9222222222222225</c:v>
                </c:pt>
                <c:pt idx="4985">
                  <c:v>6.9236111111111107</c:v>
                </c:pt>
                <c:pt idx="4986">
                  <c:v>6.9249999999999998</c:v>
                </c:pt>
                <c:pt idx="4987">
                  <c:v>6.9263888888888889</c:v>
                </c:pt>
                <c:pt idx="4988">
                  <c:v>6.927777777777778</c:v>
                </c:pt>
                <c:pt idx="4989">
                  <c:v>6.9291666666666663</c:v>
                </c:pt>
                <c:pt idx="4990">
                  <c:v>6.9305555555555554</c:v>
                </c:pt>
                <c:pt idx="4991">
                  <c:v>6.9319444444444445</c:v>
                </c:pt>
                <c:pt idx="4992">
                  <c:v>6.9333333333333336</c:v>
                </c:pt>
                <c:pt idx="4993">
                  <c:v>6.9347222222222218</c:v>
                </c:pt>
                <c:pt idx="4994">
                  <c:v>6.9361111111111109</c:v>
                </c:pt>
                <c:pt idx="4995">
                  <c:v>6.9375</c:v>
                </c:pt>
                <c:pt idx="4996">
                  <c:v>6.9388888888888891</c:v>
                </c:pt>
                <c:pt idx="4997">
                  <c:v>6.9402777777777782</c:v>
                </c:pt>
                <c:pt idx="4998">
                  <c:v>6.9416666666666664</c:v>
                </c:pt>
                <c:pt idx="4999">
                  <c:v>6.9430555555555555</c:v>
                </c:pt>
                <c:pt idx="5000">
                  <c:v>6.9444444444444446</c:v>
                </c:pt>
                <c:pt idx="5001">
                  <c:v>6.9458333333333337</c:v>
                </c:pt>
                <c:pt idx="5002">
                  <c:v>6.947222222222222</c:v>
                </c:pt>
                <c:pt idx="5003">
                  <c:v>6.9486111111111111</c:v>
                </c:pt>
                <c:pt idx="5004">
                  <c:v>6.95</c:v>
                </c:pt>
                <c:pt idx="5005">
                  <c:v>6.9513888888888893</c:v>
                </c:pt>
                <c:pt idx="5006">
                  <c:v>6.9527777777777775</c:v>
                </c:pt>
                <c:pt idx="5007">
                  <c:v>6.9541666666666666</c:v>
                </c:pt>
                <c:pt idx="5008">
                  <c:v>6.9555555555555557</c:v>
                </c:pt>
                <c:pt idx="5009">
                  <c:v>6.9569444444444448</c:v>
                </c:pt>
                <c:pt idx="5010">
                  <c:v>6.958333333333333</c:v>
                </c:pt>
                <c:pt idx="5011">
                  <c:v>6.9597222222222221</c:v>
                </c:pt>
                <c:pt idx="5012">
                  <c:v>6.9611111111111112</c:v>
                </c:pt>
                <c:pt idx="5013">
                  <c:v>6.9625000000000004</c:v>
                </c:pt>
                <c:pt idx="5014">
                  <c:v>6.9638888888888886</c:v>
                </c:pt>
                <c:pt idx="5015">
                  <c:v>6.9652777777777777</c:v>
                </c:pt>
                <c:pt idx="5016">
                  <c:v>6.9666666666666668</c:v>
                </c:pt>
                <c:pt idx="5017">
                  <c:v>6.9680555555555559</c:v>
                </c:pt>
                <c:pt idx="5018">
                  <c:v>6.9694444444444441</c:v>
                </c:pt>
                <c:pt idx="5019">
                  <c:v>6.9708333333333332</c:v>
                </c:pt>
                <c:pt idx="5020">
                  <c:v>6.9722222222222223</c:v>
                </c:pt>
                <c:pt idx="5021">
                  <c:v>6.9736111111111114</c:v>
                </c:pt>
                <c:pt idx="5022">
                  <c:v>6.9749999999999996</c:v>
                </c:pt>
                <c:pt idx="5023">
                  <c:v>6.9763888888888888</c:v>
                </c:pt>
                <c:pt idx="5024">
                  <c:v>6.9777777777777779</c:v>
                </c:pt>
                <c:pt idx="5025">
                  <c:v>6.979166666666667</c:v>
                </c:pt>
                <c:pt idx="5026">
                  <c:v>6.9805555555555552</c:v>
                </c:pt>
                <c:pt idx="5027">
                  <c:v>6.9819444444444443</c:v>
                </c:pt>
                <c:pt idx="5028">
                  <c:v>6.9833333333333334</c:v>
                </c:pt>
                <c:pt idx="5029">
                  <c:v>6.9847222222222225</c:v>
                </c:pt>
                <c:pt idx="5030">
                  <c:v>6.9861111111111107</c:v>
                </c:pt>
                <c:pt idx="5031">
                  <c:v>6.9874999999999998</c:v>
                </c:pt>
                <c:pt idx="5032">
                  <c:v>6.9888888888888889</c:v>
                </c:pt>
                <c:pt idx="5033">
                  <c:v>6.990277777777778</c:v>
                </c:pt>
                <c:pt idx="5034">
                  <c:v>6.9916666666666663</c:v>
                </c:pt>
                <c:pt idx="5035">
                  <c:v>6.9930555555555554</c:v>
                </c:pt>
                <c:pt idx="5036">
                  <c:v>6.9944444444444445</c:v>
                </c:pt>
                <c:pt idx="5037">
                  <c:v>6.9958333333333336</c:v>
                </c:pt>
                <c:pt idx="5038">
                  <c:v>6.9972222222222218</c:v>
                </c:pt>
                <c:pt idx="5039">
                  <c:v>6.9986111111111109</c:v>
                </c:pt>
                <c:pt idx="5040">
                  <c:v>7</c:v>
                </c:pt>
                <c:pt idx="5041">
                  <c:v>7.0013888888888891</c:v>
                </c:pt>
                <c:pt idx="5042">
                  <c:v>7.0027777777777782</c:v>
                </c:pt>
                <c:pt idx="5043">
                  <c:v>7.0041666666666664</c:v>
                </c:pt>
                <c:pt idx="5044">
                  <c:v>7.0055555555555555</c:v>
                </c:pt>
                <c:pt idx="5045">
                  <c:v>7.0069444444444446</c:v>
                </c:pt>
                <c:pt idx="5046">
                  <c:v>7.0083333333333337</c:v>
                </c:pt>
                <c:pt idx="5047">
                  <c:v>7.009722222222222</c:v>
                </c:pt>
                <c:pt idx="5048">
                  <c:v>7.0111111111111111</c:v>
                </c:pt>
                <c:pt idx="5049">
                  <c:v>7.0125000000000002</c:v>
                </c:pt>
                <c:pt idx="5050">
                  <c:v>7.0138888888888893</c:v>
                </c:pt>
                <c:pt idx="5051">
                  <c:v>7.0152777777777775</c:v>
                </c:pt>
                <c:pt idx="5052">
                  <c:v>7.0166666666666666</c:v>
                </c:pt>
                <c:pt idx="5053">
                  <c:v>7.0180555555555557</c:v>
                </c:pt>
                <c:pt idx="5054">
                  <c:v>7.0194444444444448</c:v>
                </c:pt>
                <c:pt idx="5055">
                  <c:v>7.020833333333333</c:v>
                </c:pt>
                <c:pt idx="5056">
                  <c:v>7.0222222222222221</c:v>
                </c:pt>
                <c:pt idx="5057">
                  <c:v>7.0236111111111112</c:v>
                </c:pt>
                <c:pt idx="5058">
                  <c:v>7.0250000000000004</c:v>
                </c:pt>
                <c:pt idx="5059">
                  <c:v>7.0263888888888886</c:v>
                </c:pt>
                <c:pt idx="5060">
                  <c:v>7.0277777777777777</c:v>
                </c:pt>
                <c:pt idx="5061">
                  <c:v>7.0291666666666668</c:v>
                </c:pt>
                <c:pt idx="5062">
                  <c:v>7.0305555555555559</c:v>
                </c:pt>
                <c:pt idx="5063">
                  <c:v>7.0319444444444441</c:v>
                </c:pt>
                <c:pt idx="5064">
                  <c:v>7.0333333333333332</c:v>
                </c:pt>
                <c:pt idx="5065">
                  <c:v>7.0347222222222223</c:v>
                </c:pt>
                <c:pt idx="5066">
                  <c:v>7.0361111111111114</c:v>
                </c:pt>
                <c:pt idx="5067">
                  <c:v>7.0374999999999996</c:v>
                </c:pt>
                <c:pt idx="5068">
                  <c:v>7.0388888888888888</c:v>
                </c:pt>
                <c:pt idx="5069">
                  <c:v>7.0402777777777779</c:v>
                </c:pt>
                <c:pt idx="5070">
                  <c:v>7.041666666666667</c:v>
                </c:pt>
                <c:pt idx="5071">
                  <c:v>7.0430555555555552</c:v>
                </c:pt>
                <c:pt idx="5072">
                  <c:v>7.0444444444444443</c:v>
                </c:pt>
                <c:pt idx="5073">
                  <c:v>7.0458333333333334</c:v>
                </c:pt>
                <c:pt idx="5074">
                  <c:v>7.0472222222222225</c:v>
                </c:pt>
                <c:pt idx="5075">
                  <c:v>7.0486111111111107</c:v>
                </c:pt>
                <c:pt idx="5076">
                  <c:v>7.05</c:v>
                </c:pt>
                <c:pt idx="5077">
                  <c:v>7.0513888888888889</c:v>
                </c:pt>
                <c:pt idx="5078">
                  <c:v>7.052777777777778</c:v>
                </c:pt>
                <c:pt idx="5079">
                  <c:v>7.0541666666666663</c:v>
                </c:pt>
                <c:pt idx="5080">
                  <c:v>7.0555555555555554</c:v>
                </c:pt>
                <c:pt idx="5081">
                  <c:v>7.0569444444444445</c:v>
                </c:pt>
                <c:pt idx="5082">
                  <c:v>7.0583333333333336</c:v>
                </c:pt>
                <c:pt idx="5083">
                  <c:v>7.0597222222222218</c:v>
                </c:pt>
                <c:pt idx="5084">
                  <c:v>7.0611111111111109</c:v>
                </c:pt>
                <c:pt idx="5085">
                  <c:v>7.0625</c:v>
                </c:pt>
                <c:pt idx="5086">
                  <c:v>7.0638888888888891</c:v>
                </c:pt>
                <c:pt idx="5087">
                  <c:v>7.0652777777777782</c:v>
                </c:pt>
                <c:pt idx="5088">
                  <c:v>7.0666666666666664</c:v>
                </c:pt>
                <c:pt idx="5089">
                  <c:v>7.0680555555555555</c:v>
                </c:pt>
                <c:pt idx="5090">
                  <c:v>7.0694444444444446</c:v>
                </c:pt>
                <c:pt idx="5091">
                  <c:v>7.0708333333333337</c:v>
                </c:pt>
                <c:pt idx="5092">
                  <c:v>7.072222222222222</c:v>
                </c:pt>
                <c:pt idx="5093">
                  <c:v>7.0736111111111111</c:v>
                </c:pt>
                <c:pt idx="5094">
                  <c:v>7.0750000000000002</c:v>
                </c:pt>
                <c:pt idx="5095">
                  <c:v>7.0763888888888893</c:v>
                </c:pt>
                <c:pt idx="5096">
                  <c:v>7.0777777777777775</c:v>
                </c:pt>
                <c:pt idx="5097">
                  <c:v>7.0791666666666666</c:v>
                </c:pt>
                <c:pt idx="5098">
                  <c:v>7.0805555555555557</c:v>
                </c:pt>
                <c:pt idx="5099">
                  <c:v>7.0819444444444448</c:v>
                </c:pt>
                <c:pt idx="5100">
                  <c:v>7.083333333333333</c:v>
                </c:pt>
                <c:pt idx="5101">
                  <c:v>7.0847222222222221</c:v>
                </c:pt>
                <c:pt idx="5102">
                  <c:v>7.0861111111111112</c:v>
                </c:pt>
                <c:pt idx="5103">
                  <c:v>7.0875000000000004</c:v>
                </c:pt>
                <c:pt idx="5104">
                  <c:v>7.0888888888888886</c:v>
                </c:pt>
                <c:pt idx="5105">
                  <c:v>7.0902777777777777</c:v>
                </c:pt>
                <c:pt idx="5106">
                  <c:v>7.0916666666666668</c:v>
                </c:pt>
                <c:pt idx="5107">
                  <c:v>7.0930555555555559</c:v>
                </c:pt>
                <c:pt idx="5108">
                  <c:v>7.0944444444444441</c:v>
                </c:pt>
                <c:pt idx="5109">
                  <c:v>7.0958333333333332</c:v>
                </c:pt>
                <c:pt idx="5110">
                  <c:v>7.0972222222222223</c:v>
                </c:pt>
                <c:pt idx="5111">
                  <c:v>7.0986111111111114</c:v>
                </c:pt>
                <c:pt idx="5112">
                  <c:v>7.1</c:v>
                </c:pt>
                <c:pt idx="5113">
                  <c:v>7.1013888888888888</c:v>
                </c:pt>
                <c:pt idx="5114">
                  <c:v>7.1027777777777779</c:v>
                </c:pt>
                <c:pt idx="5115">
                  <c:v>7.104166666666667</c:v>
                </c:pt>
                <c:pt idx="5116">
                  <c:v>7.1055555555555552</c:v>
                </c:pt>
                <c:pt idx="5117">
                  <c:v>7.1069444444444443</c:v>
                </c:pt>
                <c:pt idx="5118">
                  <c:v>7.1083333333333334</c:v>
                </c:pt>
                <c:pt idx="5119">
                  <c:v>7.1097222222222225</c:v>
                </c:pt>
                <c:pt idx="5120">
                  <c:v>7.1111111111111107</c:v>
                </c:pt>
                <c:pt idx="5121">
                  <c:v>7.1124999999999998</c:v>
                </c:pt>
                <c:pt idx="5122">
                  <c:v>7.1138888888888889</c:v>
                </c:pt>
                <c:pt idx="5123">
                  <c:v>7.115277777777778</c:v>
                </c:pt>
                <c:pt idx="5124">
                  <c:v>7.1166666666666663</c:v>
                </c:pt>
                <c:pt idx="5125">
                  <c:v>7.1180555555555554</c:v>
                </c:pt>
                <c:pt idx="5126">
                  <c:v>7.1194444444444445</c:v>
                </c:pt>
                <c:pt idx="5127">
                  <c:v>7.1208333333333336</c:v>
                </c:pt>
                <c:pt idx="5128">
                  <c:v>7.1222222222222218</c:v>
                </c:pt>
                <c:pt idx="5129">
                  <c:v>7.1236111111111109</c:v>
                </c:pt>
                <c:pt idx="5130">
                  <c:v>7.125</c:v>
                </c:pt>
                <c:pt idx="5131">
                  <c:v>7.1263888888888891</c:v>
                </c:pt>
                <c:pt idx="5132">
                  <c:v>7.1277777777777782</c:v>
                </c:pt>
                <c:pt idx="5133">
                  <c:v>7.1291666666666664</c:v>
                </c:pt>
                <c:pt idx="5134">
                  <c:v>7.1305555555555555</c:v>
                </c:pt>
                <c:pt idx="5135">
                  <c:v>7.1319444444444446</c:v>
                </c:pt>
                <c:pt idx="5136">
                  <c:v>7.1333333333333337</c:v>
                </c:pt>
                <c:pt idx="5137">
                  <c:v>7.134722222222222</c:v>
                </c:pt>
                <c:pt idx="5138">
                  <c:v>7.1361111111111111</c:v>
                </c:pt>
                <c:pt idx="5139">
                  <c:v>7.1375000000000002</c:v>
                </c:pt>
                <c:pt idx="5140">
                  <c:v>7.1388888888888893</c:v>
                </c:pt>
                <c:pt idx="5141">
                  <c:v>7.1402777777777775</c:v>
                </c:pt>
                <c:pt idx="5142">
                  <c:v>7.1416666666666666</c:v>
                </c:pt>
                <c:pt idx="5143">
                  <c:v>7.1430555555555557</c:v>
                </c:pt>
                <c:pt idx="5144">
                  <c:v>7.1444444444444448</c:v>
                </c:pt>
                <c:pt idx="5145">
                  <c:v>7.145833333333333</c:v>
                </c:pt>
                <c:pt idx="5146">
                  <c:v>7.1472222222222221</c:v>
                </c:pt>
                <c:pt idx="5147">
                  <c:v>7.1486111111111112</c:v>
                </c:pt>
                <c:pt idx="5148">
                  <c:v>7.15</c:v>
                </c:pt>
                <c:pt idx="5149">
                  <c:v>7.1513888888888886</c:v>
                </c:pt>
                <c:pt idx="5150">
                  <c:v>7.1527777777777777</c:v>
                </c:pt>
                <c:pt idx="5151">
                  <c:v>7.1541666666666668</c:v>
                </c:pt>
                <c:pt idx="5152">
                  <c:v>7.1555555555555559</c:v>
                </c:pt>
                <c:pt idx="5153">
                  <c:v>7.1569444444444441</c:v>
                </c:pt>
                <c:pt idx="5154">
                  <c:v>7.1583333333333332</c:v>
                </c:pt>
                <c:pt idx="5155">
                  <c:v>7.1597222222222223</c:v>
                </c:pt>
                <c:pt idx="5156">
                  <c:v>7.1611111111111114</c:v>
                </c:pt>
                <c:pt idx="5157">
                  <c:v>7.1624999999999996</c:v>
                </c:pt>
                <c:pt idx="5158">
                  <c:v>7.1638888888888888</c:v>
                </c:pt>
                <c:pt idx="5159">
                  <c:v>7.1652777777777779</c:v>
                </c:pt>
                <c:pt idx="5160">
                  <c:v>7.166666666666667</c:v>
                </c:pt>
                <c:pt idx="5161">
                  <c:v>7.1680555555555552</c:v>
                </c:pt>
                <c:pt idx="5162">
                  <c:v>7.1694444444444443</c:v>
                </c:pt>
                <c:pt idx="5163">
                  <c:v>7.1708333333333334</c:v>
                </c:pt>
                <c:pt idx="5164">
                  <c:v>7.1722222222222225</c:v>
                </c:pt>
                <c:pt idx="5165">
                  <c:v>7.1736111111111107</c:v>
                </c:pt>
                <c:pt idx="5166">
                  <c:v>7.1749999999999998</c:v>
                </c:pt>
                <c:pt idx="5167">
                  <c:v>7.1763888888888889</c:v>
                </c:pt>
                <c:pt idx="5168">
                  <c:v>7.177777777777778</c:v>
                </c:pt>
                <c:pt idx="5169">
                  <c:v>7.1791666666666663</c:v>
                </c:pt>
                <c:pt idx="5170">
                  <c:v>7.1805555555555554</c:v>
                </c:pt>
                <c:pt idx="5171">
                  <c:v>7.1819444444444445</c:v>
                </c:pt>
                <c:pt idx="5172">
                  <c:v>7.1833333333333336</c:v>
                </c:pt>
                <c:pt idx="5173">
                  <c:v>7.1847222222222218</c:v>
                </c:pt>
                <c:pt idx="5174">
                  <c:v>7.1861111111111109</c:v>
                </c:pt>
                <c:pt idx="5175">
                  <c:v>7.1875</c:v>
                </c:pt>
                <c:pt idx="5176">
                  <c:v>7.1888888888888891</c:v>
                </c:pt>
                <c:pt idx="5177">
                  <c:v>7.1902777777777782</c:v>
                </c:pt>
                <c:pt idx="5178">
                  <c:v>7.1916666666666664</c:v>
                </c:pt>
                <c:pt idx="5179">
                  <c:v>7.1930555555555555</c:v>
                </c:pt>
                <c:pt idx="5180">
                  <c:v>7.1944444444444446</c:v>
                </c:pt>
                <c:pt idx="5181">
                  <c:v>7.1958333333333337</c:v>
                </c:pt>
                <c:pt idx="5182">
                  <c:v>7.197222222222222</c:v>
                </c:pt>
                <c:pt idx="5183">
                  <c:v>7.1986111111111111</c:v>
                </c:pt>
                <c:pt idx="5184">
                  <c:v>7.2</c:v>
                </c:pt>
                <c:pt idx="5185">
                  <c:v>7.2013888888888893</c:v>
                </c:pt>
                <c:pt idx="5186">
                  <c:v>7.2027777777777775</c:v>
                </c:pt>
                <c:pt idx="5187">
                  <c:v>7.2041666666666666</c:v>
                </c:pt>
                <c:pt idx="5188">
                  <c:v>7.2055555555555557</c:v>
                </c:pt>
                <c:pt idx="5189">
                  <c:v>7.2069444444444448</c:v>
                </c:pt>
                <c:pt idx="5190">
                  <c:v>7.208333333333333</c:v>
                </c:pt>
                <c:pt idx="5191">
                  <c:v>7.2097222222222221</c:v>
                </c:pt>
                <c:pt idx="5192">
                  <c:v>7.2111111111111112</c:v>
                </c:pt>
                <c:pt idx="5193">
                  <c:v>7.2125000000000004</c:v>
                </c:pt>
                <c:pt idx="5194">
                  <c:v>7.2138888888888886</c:v>
                </c:pt>
                <c:pt idx="5195">
                  <c:v>7.2152777777777777</c:v>
                </c:pt>
                <c:pt idx="5196">
                  <c:v>7.2166666666666668</c:v>
                </c:pt>
                <c:pt idx="5197">
                  <c:v>7.2180555555555559</c:v>
                </c:pt>
                <c:pt idx="5198">
                  <c:v>7.2194444444444441</c:v>
                </c:pt>
                <c:pt idx="5199">
                  <c:v>7.2208333333333332</c:v>
                </c:pt>
                <c:pt idx="5200">
                  <c:v>7.2222222222222223</c:v>
                </c:pt>
                <c:pt idx="5201">
                  <c:v>7.2236111111111114</c:v>
                </c:pt>
                <c:pt idx="5202">
                  <c:v>7.2249999999999996</c:v>
                </c:pt>
                <c:pt idx="5203">
                  <c:v>7.2263888888888888</c:v>
                </c:pt>
                <c:pt idx="5204">
                  <c:v>7.2277777777777779</c:v>
                </c:pt>
                <c:pt idx="5205">
                  <c:v>7.229166666666667</c:v>
                </c:pt>
                <c:pt idx="5206">
                  <c:v>7.2305555555555552</c:v>
                </c:pt>
                <c:pt idx="5207">
                  <c:v>7.2319444444444443</c:v>
                </c:pt>
                <c:pt idx="5208">
                  <c:v>7.2333333333333334</c:v>
                </c:pt>
                <c:pt idx="5209">
                  <c:v>7.2347222222222225</c:v>
                </c:pt>
                <c:pt idx="5210">
                  <c:v>7.2361111111111107</c:v>
                </c:pt>
                <c:pt idx="5211">
                  <c:v>7.2374999999999998</c:v>
                </c:pt>
                <c:pt idx="5212">
                  <c:v>7.2388888888888889</c:v>
                </c:pt>
                <c:pt idx="5213">
                  <c:v>7.240277777777778</c:v>
                </c:pt>
                <c:pt idx="5214">
                  <c:v>7.2416666666666663</c:v>
                </c:pt>
                <c:pt idx="5215">
                  <c:v>7.2430555555555554</c:v>
                </c:pt>
                <c:pt idx="5216">
                  <c:v>7.2444444444444445</c:v>
                </c:pt>
                <c:pt idx="5217">
                  <c:v>7.2458333333333336</c:v>
                </c:pt>
                <c:pt idx="5218">
                  <c:v>7.2472222222222218</c:v>
                </c:pt>
                <c:pt idx="5219">
                  <c:v>7.2486111111111109</c:v>
                </c:pt>
                <c:pt idx="5220">
                  <c:v>7.25</c:v>
                </c:pt>
                <c:pt idx="5221">
                  <c:v>7.2513888888888891</c:v>
                </c:pt>
                <c:pt idx="5222">
                  <c:v>7.2527777777777782</c:v>
                </c:pt>
                <c:pt idx="5223">
                  <c:v>7.2541666666666664</c:v>
                </c:pt>
                <c:pt idx="5224">
                  <c:v>7.2555555555555555</c:v>
                </c:pt>
                <c:pt idx="5225">
                  <c:v>7.2569444444444446</c:v>
                </c:pt>
                <c:pt idx="5226">
                  <c:v>7.2583333333333337</c:v>
                </c:pt>
                <c:pt idx="5227">
                  <c:v>7.259722222222222</c:v>
                </c:pt>
                <c:pt idx="5228">
                  <c:v>7.2611111111111111</c:v>
                </c:pt>
                <c:pt idx="5229">
                  <c:v>7.2625000000000002</c:v>
                </c:pt>
                <c:pt idx="5230">
                  <c:v>7.2638888888888893</c:v>
                </c:pt>
                <c:pt idx="5231">
                  <c:v>7.2652777777777775</c:v>
                </c:pt>
                <c:pt idx="5232">
                  <c:v>7.2666666666666666</c:v>
                </c:pt>
                <c:pt idx="5233">
                  <c:v>7.2680555555555557</c:v>
                </c:pt>
                <c:pt idx="5234">
                  <c:v>7.2694444444444448</c:v>
                </c:pt>
                <c:pt idx="5235">
                  <c:v>7.270833333333333</c:v>
                </c:pt>
                <c:pt idx="5236">
                  <c:v>7.2722222222222221</c:v>
                </c:pt>
                <c:pt idx="5237">
                  <c:v>7.2736111111111112</c:v>
                </c:pt>
                <c:pt idx="5238">
                  <c:v>7.2750000000000004</c:v>
                </c:pt>
                <c:pt idx="5239">
                  <c:v>7.2763888888888886</c:v>
                </c:pt>
                <c:pt idx="5240">
                  <c:v>7.2777777777777777</c:v>
                </c:pt>
                <c:pt idx="5241">
                  <c:v>7.2791666666666668</c:v>
                </c:pt>
                <c:pt idx="5242">
                  <c:v>7.2805555555555559</c:v>
                </c:pt>
                <c:pt idx="5243">
                  <c:v>7.2819444444444441</c:v>
                </c:pt>
                <c:pt idx="5244">
                  <c:v>7.2833333333333332</c:v>
                </c:pt>
                <c:pt idx="5245">
                  <c:v>7.2847222222222223</c:v>
                </c:pt>
                <c:pt idx="5246">
                  <c:v>7.2861111111111114</c:v>
                </c:pt>
                <c:pt idx="5247">
                  <c:v>7.2874999999999996</c:v>
                </c:pt>
                <c:pt idx="5248">
                  <c:v>7.2888888888888888</c:v>
                </c:pt>
                <c:pt idx="5249">
                  <c:v>7.2902777777777779</c:v>
                </c:pt>
                <c:pt idx="5250">
                  <c:v>7.291666666666667</c:v>
                </c:pt>
                <c:pt idx="5251">
                  <c:v>7.2930555555555552</c:v>
                </c:pt>
                <c:pt idx="5252">
                  <c:v>7.2944444444444443</c:v>
                </c:pt>
                <c:pt idx="5253">
                  <c:v>7.2958333333333334</c:v>
                </c:pt>
                <c:pt idx="5254">
                  <c:v>7.2972222222222225</c:v>
                </c:pt>
                <c:pt idx="5255">
                  <c:v>7.2986111111111107</c:v>
                </c:pt>
                <c:pt idx="5256">
                  <c:v>7.3</c:v>
                </c:pt>
                <c:pt idx="5257">
                  <c:v>7.3013888888888889</c:v>
                </c:pt>
                <c:pt idx="5258">
                  <c:v>7.302777777777778</c:v>
                </c:pt>
                <c:pt idx="5259">
                  <c:v>7.3041666666666663</c:v>
                </c:pt>
                <c:pt idx="5260">
                  <c:v>7.3055555555555554</c:v>
                </c:pt>
                <c:pt idx="5261">
                  <c:v>7.3069444444444445</c:v>
                </c:pt>
                <c:pt idx="5262">
                  <c:v>7.3083333333333336</c:v>
                </c:pt>
                <c:pt idx="5263">
                  <c:v>7.3097222222222218</c:v>
                </c:pt>
                <c:pt idx="5264">
                  <c:v>7.3111111111111109</c:v>
                </c:pt>
                <c:pt idx="5265">
                  <c:v>7.3125</c:v>
                </c:pt>
                <c:pt idx="5266">
                  <c:v>7.3138888888888891</c:v>
                </c:pt>
                <c:pt idx="5267">
                  <c:v>7.3152777777777782</c:v>
                </c:pt>
                <c:pt idx="5268">
                  <c:v>7.3166666666666664</c:v>
                </c:pt>
                <c:pt idx="5269">
                  <c:v>7.3180555555555555</c:v>
                </c:pt>
                <c:pt idx="5270">
                  <c:v>7.3194444444444446</c:v>
                </c:pt>
                <c:pt idx="5271">
                  <c:v>7.3208333333333337</c:v>
                </c:pt>
                <c:pt idx="5272">
                  <c:v>7.322222222222222</c:v>
                </c:pt>
                <c:pt idx="5273">
                  <c:v>7.3236111111111111</c:v>
                </c:pt>
                <c:pt idx="5274">
                  <c:v>7.3250000000000002</c:v>
                </c:pt>
                <c:pt idx="5275">
                  <c:v>7.3263888888888893</c:v>
                </c:pt>
                <c:pt idx="5276">
                  <c:v>7.3277777777777775</c:v>
                </c:pt>
                <c:pt idx="5277">
                  <c:v>7.3291666666666666</c:v>
                </c:pt>
                <c:pt idx="5278">
                  <c:v>7.3305555555555557</c:v>
                </c:pt>
                <c:pt idx="5279">
                  <c:v>7.3319444444444448</c:v>
                </c:pt>
                <c:pt idx="5280">
                  <c:v>7.333333333333333</c:v>
                </c:pt>
                <c:pt idx="5281">
                  <c:v>7.3347222222222221</c:v>
                </c:pt>
                <c:pt idx="5282">
                  <c:v>7.3361111111111112</c:v>
                </c:pt>
                <c:pt idx="5283">
                  <c:v>7.3375000000000004</c:v>
                </c:pt>
                <c:pt idx="5284">
                  <c:v>7.3388888888888886</c:v>
                </c:pt>
                <c:pt idx="5285">
                  <c:v>7.3402777777777777</c:v>
                </c:pt>
                <c:pt idx="5286">
                  <c:v>7.3416666666666668</c:v>
                </c:pt>
                <c:pt idx="5287">
                  <c:v>7.3430555555555559</c:v>
                </c:pt>
                <c:pt idx="5288">
                  <c:v>7.3444444444444441</c:v>
                </c:pt>
                <c:pt idx="5289">
                  <c:v>7.3458333333333332</c:v>
                </c:pt>
                <c:pt idx="5290">
                  <c:v>7.3472222222222223</c:v>
                </c:pt>
                <c:pt idx="5291">
                  <c:v>7.3486111111111114</c:v>
                </c:pt>
                <c:pt idx="5292">
                  <c:v>7.35</c:v>
                </c:pt>
                <c:pt idx="5293">
                  <c:v>7.3513888888888888</c:v>
                </c:pt>
                <c:pt idx="5294">
                  <c:v>7.3527777777777779</c:v>
                </c:pt>
                <c:pt idx="5295">
                  <c:v>7.354166666666667</c:v>
                </c:pt>
                <c:pt idx="5296">
                  <c:v>7.3555555555555552</c:v>
                </c:pt>
                <c:pt idx="5297">
                  <c:v>7.3569444444444443</c:v>
                </c:pt>
                <c:pt idx="5298">
                  <c:v>7.3583333333333334</c:v>
                </c:pt>
                <c:pt idx="5299">
                  <c:v>7.3597222222222225</c:v>
                </c:pt>
                <c:pt idx="5300">
                  <c:v>7.3611111111111107</c:v>
                </c:pt>
                <c:pt idx="5301">
                  <c:v>7.3624999999999998</c:v>
                </c:pt>
                <c:pt idx="5302">
                  <c:v>7.3638888888888889</c:v>
                </c:pt>
                <c:pt idx="5303">
                  <c:v>7.365277777777778</c:v>
                </c:pt>
                <c:pt idx="5304">
                  <c:v>7.3666666666666663</c:v>
                </c:pt>
                <c:pt idx="5305">
                  <c:v>7.3680555555555554</c:v>
                </c:pt>
                <c:pt idx="5306">
                  <c:v>7.3694444444444445</c:v>
                </c:pt>
                <c:pt idx="5307">
                  <c:v>7.3708333333333336</c:v>
                </c:pt>
                <c:pt idx="5308">
                  <c:v>7.3722222222222218</c:v>
                </c:pt>
                <c:pt idx="5309">
                  <c:v>7.3736111111111109</c:v>
                </c:pt>
                <c:pt idx="5310">
                  <c:v>7.375</c:v>
                </c:pt>
                <c:pt idx="5311">
                  <c:v>7.3763888888888891</c:v>
                </c:pt>
                <c:pt idx="5312">
                  <c:v>7.3777777777777782</c:v>
                </c:pt>
                <c:pt idx="5313">
                  <c:v>7.3791666666666664</c:v>
                </c:pt>
                <c:pt idx="5314">
                  <c:v>7.3805555555555555</c:v>
                </c:pt>
                <c:pt idx="5315">
                  <c:v>7.3819444444444446</c:v>
                </c:pt>
                <c:pt idx="5316">
                  <c:v>7.3833333333333337</c:v>
                </c:pt>
                <c:pt idx="5317">
                  <c:v>7.384722222222222</c:v>
                </c:pt>
                <c:pt idx="5318">
                  <c:v>7.3861111111111111</c:v>
                </c:pt>
                <c:pt idx="5319">
                  <c:v>7.3875000000000002</c:v>
                </c:pt>
                <c:pt idx="5320">
                  <c:v>7.3888888888888893</c:v>
                </c:pt>
                <c:pt idx="5321">
                  <c:v>7.3902777777777775</c:v>
                </c:pt>
                <c:pt idx="5322">
                  <c:v>7.3916666666666666</c:v>
                </c:pt>
                <c:pt idx="5323">
                  <c:v>7.3930555555555557</c:v>
                </c:pt>
                <c:pt idx="5324">
                  <c:v>7.3944444444444448</c:v>
                </c:pt>
                <c:pt idx="5325">
                  <c:v>7.395833333333333</c:v>
                </c:pt>
                <c:pt idx="5326">
                  <c:v>7.3972222222222221</c:v>
                </c:pt>
                <c:pt idx="5327">
                  <c:v>7.3986111111111112</c:v>
                </c:pt>
                <c:pt idx="5328">
                  <c:v>7.4</c:v>
                </c:pt>
                <c:pt idx="5329">
                  <c:v>7.4013888888888886</c:v>
                </c:pt>
                <c:pt idx="5330">
                  <c:v>7.4027777777777777</c:v>
                </c:pt>
                <c:pt idx="5331">
                  <c:v>7.4041666666666668</c:v>
                </c:pt>
                <c:pt idx="5332">
                  <c:v>7.4055555555555559</c:v>
                </c:pt>
                <c:pt idx="5333">
                  <c:v>7.4069444444444441</c:v>
                </c:pt>
                <c:pt idx="5334">
                  <c:v>7.4083333333333332</c:v>
                </c:pt>
                <c:pt idx="5335">
                  <c:v>7.4097222222222223</c:v>
                </c:pt>
                <c:pt idx="5336">
                  <c:v>7.4111111111111114</c:v>
                </c:pt>
                <c:pt idx="5337">
                  <c:v>7.4124999999999996</c:v>
                </c:pt>
                <c:pt idx="5338">
                  <c:v>7.4138888888888888</c:v>
                </c:pt>
                <c:pt idx="5339">
                  <c:v>7.4152777777777779</c:v>
                </c:pt>
                <c:pt idx="5340">
                  <c:v>7.416666666666667</c:v>
                </c:pt>
                <c:pt idx="5341">
                  <c:v>7.4180555555555552</c:v>
                </c:pt>
                <c:pt idx="5342">
                  <c:v>7.4194444444444443</c:v>
                </c:pt>
                <c:pt idx="5343">
                  <c:v>7.4208333333333334</c:v>
                </c:pt>
                <c:pt idx="5344">
                  <c:v>7.4222222222222225</c:v>
                </c:pt>
                <c:pt idx="5345">
                  <c:v>7.4236111111111107</c:v>
                </c:pt>
                <c:pt idx="5346">
                  <c:v>7.4249999999999998</c:v>
                </c:pt>
                <c:pt idx="5347">
                  <c:v>7.4263888888888889</c:v>
                </c:pt>
                <c:pt idx="5348">
                  <c:v>7.427777777777778</c:v>
                </c:pt>
                <c:pt idx="5349">
                  <c:v>7.4291666666666663</c:v>
                </c:pt>
                <c:pt idx="5350">
                  <c:v>7.4305555555555554</c:v>
                </c:pt>
                <c:pt idx="5351">
                  <c:v>7.4319444444444445</c:v>
                </c:pt>
                <c:pt idx="5352">
                  <c:v>7.4333333333333336</c:v>
                </c:pt>
                <c:pt idx="5353">
                  <c:v>7.4347222222222218</c:v>
                </c:pt>
                <c:pt idx="5354">
                  <c:v>7.4361111111111109</c:v>
                </c:pt>
                <c:pt idx="5355">
                  <c:v>7.4375</c:v>
                </c:pt>
                <c:pt idx="5356">
                  <c:v>7.4388888888888891</c:v>
                </c:pt>
                <c:pt idx="5357">
                  <c:v>7.4402777777777782</c:v>
                </c:pt>
                <c:pt idx="5358">
                  <c:v>7.4416666666666664</c:v>
                </c:pt>
                <c:pt idx="5359">
                  <c:v>7.4430555555555555</c:v>
                </c:pt>
                <c:pt idx="5360">
                  <c:v>7.4444444444444446</c:v>
                </c:pt>
                <c:pt idx="5361">
                  <c:v>7.4458333333333337</c:v>
                </c:pt>
                <c:pt idx="5362">
                  <c:v>7.447222222222222</c:v>
                </c:pt>
                <c:pt idx="5363">
                  <c:v>7.4486111111111111</c:v>
                </c:pt>
                <c:pt idx="5364">
                  <c:v>7.45</c:v>
                </c:pt>
                <c:pt idx="5365">
                  <c:v>7.4513888888888893</c:v>
                </c:pt>
                <c:pt idx="5366">
                  <c:v>7.4527777777777775</c:v>
                </c:pt>
                <c:pt idx="5367">
                  <c:v>7.4541666666666666</c:v>
                </c:pt>
                <c:pt idx="5368">
                  <c:v>7.4555555555555557</c:v>
                </c:pt>
                <c:pt idx="5369">
                  <c:v>7.4569444444444448</c:v>
                </c:pt>
                <c:pt idx="5370">
                  <c:v>7.458333333333333</c:v>
                </c:pt>
                <c:pt idx="5371">
                  <c:v>7.4597222222222221</c:v>
                </c:pt>
                <c:pt idx="5372">
                  <c:v>7.4611111111111112</c:v>
                </c:pt>
                <c:pt idx="5373">
                  <c:v>7.4625000000000004</c:v>
                </c:pt>
                <c:pt idx="5374">
                  <c:v>7.4638888888888886</c:v>
                </c:pt>
                <c:pt idx="5375">
                  <c:v>7.4652777777777777</c:v>
                </c:pt>
                <c:pt idx="5376">
                  <c:v>7.4666666666666668</c:v>
                </c:pt>
                <c:pt idx="5377">
                  <c:v>7.4680555555555559</c:v>
                </c:pt>
                <c:pt idx="5378">
                  <c:v>7.4694444444444441</c:v>
                </c:pt>
                <c:pt idx="5379">
                  <c:v>7.4708333333333332</c:v>
                </c:pt>
                <c:pt idx="5380">
                  <c:v>7.4722222222222223</c:v>
                </c:pt>
                <c:pt idx="5381">
                  <c:v>7.4736111111111114</c:v>
                </c:pt>
                <c:pt idx="5382">
                  <c:v>7.4749999999999996</c:v>
                </c:pt>
                <c:pt idx="5383">
                  <c:v>7.4763888888888888</c:v>
                </c:pt>
                <c:pt idx="5384">
                  <c:v>7.4777777777777779</c:v>
                </c:pt>
                <c:pt idx="5385">
                  <c:v>7.479166666666667</c:v>
                </c:pt>
                <c:pt idx="5386">
                  <c:v>7.4805555555555552</c:v>
                </c:pt>
                <c:pt idx="5387">
                  <c:v>7.4819444444444443</c:v>
                </c:pt>
                <c:pt idx="5388">
                  <c:v>7.4833333333333334</c:v>
                </c:pt>
                <c:pt idx="5389">
                  <c:v>7.4847222222222225</c:v>
                </c:pt>
                <c:pt idx="5390">
                  <c:v>7.4861111111111107</c:v>
                </c:pt>
                <c:pt idx="5391">
                  <c:v>7.4874999999999998</c:v>
                </c:pt>
                <c:pt idx="5392">
                  <c:v>7.4888888888888889</c:v>
                </c:pt>
                <c:pt idx="5393">
                  <c:v>7.490277777777778</c:v>
                </c:pt>
                <c:pt idx="5394">
                  <c:v>7.4916666666666663</c:v>
                </c:pt>
                <c:pt idx="5395">
                  <c:v>7.4930555555555554</c:v>
                </c:pt>
                <c:pt idx="5396">
                  <c:v>7.4944444444444445</c:v>
                </c:pt>
                <c:pt idx="5397">
                  <c:v>7.4958333333333336</c:v>
                </c:pt>
                <c:pt idx="5398">
                  <c:v>7.4972222222222218</c:v>
                </c:pt>
                <c:pt idx="5399">
                  <c:v>7.4986111111111109</c:v>
                </c:pt>
                <c:pt idx="5400">
                  <c:v>7.5</c:v>
                </c:pt>
                <c:pt idx="5401">
                  <c:v>7.5013888888888891</c:v>
                </c:pt>
                <c:pt idx="5402">
                  <c:v>7.5027777777777782</c:v>
                </c:pt>
                <c:pt idx="5403">
                  <c:v>7.5041666666666664</c:v>
                </c:pt>
                <c:pt idx="5404">
                  <c:v>7.5055555555555555</c:v>
                </c:pt>
                <c:pt idx="5405">
                  <c:v>7.5069444444444446</c:v>
                </c:pt>
                <c:pt idx="5406">
                  <c:v>7.5083333333333337</c:v>
                </c:pt>
                <c:pt idx="5407">
                  <c:v>7.509722222222222</c:v>
                </c:pt>
                <c:pt idx="5408">
                  <c:v>7.5111111111111111</c:v>
                </c:pt>
                <c:pt idx="5409">
                  <c:v>7.5125000000000002</c:v>
                </c:pt>
                <c:pt idx="5410">
                  <c:v>7.5138888888888893</c:v>
                </c:pt>
                <c:pt idx="5411">
                  <c:v>7.5152777777777775</c:v>
                </c:pt>
                <c:pt idx="5412">
                  <c:v>7.5166666666666666</c:v>
                </c:pt>
                <c:pt idx="5413">
                  <c:v>7.5180555555555557</c:v>
                </c:pt>
                <c:pt idx="5414">
                  <c:v>7.5194444444444448</c:v>
                </c:pt>
                <c:pt idx="5415">
                  <c:v>7.520833333333333</c:v>
                </c:pt>
                <c:pt idx="5416">
                  <c:v>7.5222222222222221</c:v>
                </c:pt>
                <c:pt idx="5417">
                  <c:v>7.5236111111111112</c:v>
                </c:pt>
                <c:pt idx="5418">
                  <c:v>7.5250000000000004</c:v>
                </c:pt>
                <c:pt idx="5419">
                  <c:v>7.5263888888888886</c:v>
                </c:pt>
                <c:pt idx="5420">
                  <c:v>7.5277777777777777</c:v>
                </c:pt>
                <c:pt idx="5421">
                  <c:v>7.5291666666666668</c:v>
                </c:pt>
                <c:pt idx="5422">
                  <c:v>7.5305555555555559</c:v>
                </c:pt>
                <c:pt idx="5423">
                  <c:v>7.5319444444444441</c:v>
                </c:pt>
                <c:pt idx="5424">
                  <c:v>7.5333333333333332</c:v>
                </c:pt>
                <c:pt idx="5425">
                  <c:v>7.5347222222222223</c:v>
                </c:pt>
                <c:pt idx="5426">
                  <c:v>7.5361111111111114</c:v>
                </c:pt>
                <c:pt idx="5427">
                  <c:v>7.5374999999999996</c:v>
                </c:pt>
                <c:pt idx="5428">
                  <c:v>7.5388888888888888</c:v>
                </c:pt>
                <c:pt idx="5429">
                  <c:v>7.5402777777777779</c:v>
                </c:pt>
                <c:pt idx="5430">
                  <c:v>7.541666666666667</c:v>
                </c:pt>
                <c:pt idx="5431">
                  <c:v>7.5430555555555552</c:v>
                </c:pt>
                <c:pt idx="5432">
                  <c:v>7.5444444444444443</c:v>
                </c:pt>
                <c:pt idx="5433">
                  <c:v>7.5458333333333334</c:v>
                </c:pt>
                <c:pt idx="5434">
                  <c:v>7.5472222222222225</c:v>
                </c:pt>
                <c:pt idx="5435">
                  <c:v>7.5486111111111107</c:v>
                </c:pt>
                <c:pt idx="5436">
                  <c:v>7.55</c:v>
                </c:pt>
                <c:pt idx="5437">
                  <c:v>7.5513888888888889</c:v>
                </c:pt>
                <c:pt idx="5438">
                  <c:v>7.552777777777778</c:v>
                </c:pt>
                <c:pt idx="5439">
                  <c:v>7.5541666666666663</c:v>
                </c:pt>
                <c:pt idx="5440">
                  <c:v>7.5555555555555554</c:v>
                </c:pt>
                <c:pt idx="5441">
                  <c:v>7.5569444444444445</c:v>
                </c:pt>
                <c:pt idx="5442">
                  <c:v>7.5583333333333336</c:v>
                </c:pt>
                <c:pt idx="5443">
                  <c:v>7.5597222222222218</c:v>
                </c:pt>
                <c:pt idx="5444">
                  <c:v>7.5611111111111109</c:v>
                </c:pt>
                <c:pt idx="5445">
                  <c:v>7.5625</c:v>
                </c:pt>
                <c:pt idx="5446">
                  <c:v>7.5638888888888891</c:v>
                </c:pt>
                <c:pt idx="5447">
                  <c:v>7.5652777777777782</c:v>
                </c:pt>
                <c:pt idx="5448">
                  <c:v>7.5666666666666664</c:v>
                </c:pt>
                <c:pt idx="5449">
                  <c:v>7.5680555555555555</c:v>
                </c:pt>
                <c:pt idx="5450">
                  <c:v>7.5694444444444446</c:v>
                </c:pt>
                <c:pt idx="5451">
                  <c:v>7.5708333333333337</c:v>
                </c:pt>
                <c:pt idx="5452">
                  <c:v>7.572222222222222</c:v>
                </c:pt>
                <c:pt idx="5453">
                  <c:v>7.5736111111111111</c:v>
                </c:pt>
                <c:pt idx="5454">
                  <c:v>7.5750000000000002</c:v>
                </c:pt>
                <c:pt idx="5455">
                  <c:v>7.5763888888888893</c:v>
                </c:pt>
                <c:pt idx="5456">
                  <c:v>7.5777777777777775</c:v>
                </c:pt>
                <c:pt idx="5457">
                  <c:v>7.5791666666666666</c:v>
                </c:pt>
                <c:pt idx="5458">
                  <c:v>7.5805555555555557</c:v>
                </c:pt>
                <c:pt idx="5459">
                  <c:v>7.5819444444444448</c:v>
                </c:pt>
                <c:pt idx="5460">
                  <c:v>7.583333333333333</c:v>
                </c:pt>
                <c:pt idx="5461">
                  <c:v>7.5847222222222221</c:v>
                </c:pt>
                <c:pt idx="5462">
                  <c:v>7.5861111111111112</c:v>
                </c:pt>
                <c:pt idx="5463">
                  <c:v>7.5875000000000004</c:v>
                </c:pt>
                <c:pt idx="5464">
                  <c:v>7.5888888888888886</c:v>
                </c:pt>
                <c:pt idx="5465">
                  <c:v>7.5902777777777777</c:v>
                </c:pt>
                <c:pt idx="5466">
                  <c:v>7.5916666666666668</c:v>
                </c:pt>
                <c:pt idx="5467">
                  <c:v>7.5930555555555559</c:v>
                </c:pt>
                <c:pt idx="5468">
                  <c:v>7.5944444444444441</c:v>
                </c:pt>
                <c:pt idx="5469">
                  <c:v>7.5958333333333332</c:v>
                </c:pt>
                <c:pt idx="5470">
                  <c:v>7.5972222222222223</c:v>
                </c:pt>
                <c:pt idx="5471">
                  <c:v>7.5986111111111114</c:v>
                </c:pt>
                <c:pt idx="5472">
                  <c:v>7.6</c:v>
                </c:pt>
                <c:pt idx="5473">
                  <c:v>7.6013888888888888</c:v>
                </c:pt>
                <c:pt idx="5474">
                  <c:v>7.6027777777777779</c:v>
                </c:pt>
                <c:pt idx="5475">
                  <c:v>7.604166666666667</c:v>
                </c:pt>
                <c:pt idx="5476">
                  <c:v>7.6055555555555552</c:v>
                </c:pt>
                <c:pt idx="5477">
                  <c:v>7.6069444444444443</c:v>
                </c:pt>
                <c:pt idx="5478">
                  <c:v>7.6083333333333334</c:v>
                </c:pt>
                <c:pt idx="5479">
                  <c:v>7.6097222222222225</c:v>
                </c:pt>
                <c:pt idx="5480">
                  <c:v>7.6111111111111107</c:v>
                </c:pt>
                <c:pt idx="5481">
                  <c:v>7.6124999999999998</c:v>
                </c:pt>
                <c:pt idx="5482">
                  <c:v>7.6138888888888889</c:v>
                </c:pt>
                <c:pt idx="5483">
                  <c:v>7.615277777777778</c:v>
                </c:pt>
                <c:pt idx="5484">
                  <c:v>7.6166666666666663</c:v>
                </c:pt>
                <c:pt idx="5485">
                  <c:v>7.6180555555555554</c:v>
                </c:pt>
                <c:pt idx="5486">
                  <c:v>7.6194444444444445</c:v>
                </c:pt>
                <c:pt idx="5487">
                  <c:v>7.6208333333333336</c:v>
                </c:pt>
                <c:pt idx="5488">
                  <c:v>7.6222222222222218</c:v>
                </c:pt>
                <c:pt idx="5489">
                  <c:v>7.6236111111111109</c:v>
                </c:pt>
                <c:pt idx="5490">
                  <c:v>7.625</c:v>
                </c:pt>
                <c:pt idx="5491">
                  <c:v>7.6263888888888891</c:v>
                </c:pt>
                <c:pt idx="5492">
                  <c:v>7.6277777777777782</c:v>
                </c:pt>
                <c:pt idx="5493">
                  <c:v>7.6291666666666664</c:v>
                </c:pt>
                <c:pt idx="5494">
                  <c:v>7.6305555555555555</c:v>
                </c:pt>
                <c:pt idx="5495">
                  <c:v>7.6319444444444446</c:v>
                </c:pt>
                <c:pt idx="5496">
                  <c:v>7.6333333333333337</c:v>
                </c:pt>
                <c:pt idx="5497">
                  <c:v>7.634722222222222</c:v>
                </c:pt>
                <c:pt idx="5498">
                  <c:v>7.6361111111111111</c:v>
                </c:pt>
                <c:pt idx="5499">
                  <c:v>7.6375000000000002</c:v>
                </c:pt>
                <c:pt idx="5500">
                  <c:v>7.6388888888888893</c:v>
                </c:pt>
                <c:pt idx="5501">
                  <c:v>7.6402777777777775</c:v>
                </c:pt>
                <c:pt idx="5502">
                  <c:v>7.6416666666666666</c:v>
                </c:pt>
                <c:pt idx="5503">
                  <c:v>7.6430555555555557</c:v>
                </c:pt>
                <c:pt idx="5504">
                  <c:v>7.6444444444444448</c:v>
                </c:pt>
                <c:pt idx="5505">
                  <c:v>7.645833333333333</c:v>
                </c:pt>
                <c:pt idx="5506">
                  <c:v>7.6472222222222221</c:v>
                </c:pt>
                <c:pt idx="5507">
                  <c:v>7.6486111111111112</c:v>
                </c:pt>
                <c:pt idx="5508">
                  <c:v>7.65</c:v>
                </c:pt>
                <c:pt idx="5509">
                  <c:v>7.6513888888888886</c:v>
                </c:pt>
                <c:pt idx="5510">
                  <c:v>7.6527777777777777</c:v>
                </c:pt>
                <c:pt idx="5511">
                  <c:v>7.6541666666666668</c:v>
                </c:pt>
                <c:pt idx="5512">
                  <c:v>7.6555555555555559</c:v>
                </c:pt>
                <c:pt idx="5513">
                  <c:v>7.6569444444444441</c:v>
                </c:pt>
                <c:pt idx="5514">
                  <c:v>7.6583333333333332</c:v>
                </c:pt>
                <c:pt idx="5515">
                  <c:v>7.6597222222222223</c:v>
                </c:pt>
                <c:pt idx="5516">
                  <c:v>7.6611111111111114</c:v>
                </c:pt>
                <c:pt idx="5517">
                  <c:v>7.6624999999999996</c:v>
                </c:pt>
                <c:pt idx="5518">
                  <c:v>7.6638888888888888</c:v>
                </c:pt>
                <c:pt idx="5519">
                  <c:v>7.6652777777777779</c:v>
                </c:pt>
                <c:pt idx="5520">
                  <c:v>7.666666666666667</c:v>
                </c:pt>
                <c:pt idx="5521">
                  <c:v>7.6680555555555552</c:v>
                </c:pt>
                <c:pt idx="5522">
                  <c:v>7.6694444444444443</c:v>
                </c:pt>
                <c:pt idx="5523">
                  <c:v>7.6708333333333334</c:v>
                </c:pt>
                <c:pt idx="5524">
                  <c:v>7.6722222222222225</c:v>
                </c:pt>
                <c:pt idx="5525">
                  <c:v>7.6736111111111107</c:v>
                </c:pt>
                <c:pt idx="5526">
                  <c:v>7.6749999999999998</c:v>
                </c:pt>
                <c:pt idx="5527">
                  <c:v>7.6763888888888889</c:v>
                </c:pt>
                <c:pt idx="5528">
                  <c:v>7.677777777777778</c:v>
                </c:pt>
                <c:pt idx="5529">
                  <c:v>7.6791666666666663</c:v>
                </c:pt>
                <c:pt idx="5530">
                  <c:v>7.6805555555555554</c:v>
                </c:pt>
                <c:pt idx="5531">
                  <c:v>7.6819444444444445</c:v>
                </c:pt>
                <c:pt idx="5532">
                  <c:v>7.6833333333333336</c:v>
                </c:pt>
                <c:pt idx="5533">
                  <c:v>7.6847222222222218</c:v>
                </c:pt>
                <c:pt idx="5534">
                  <c:v>7.6861111111111109</c:v>
                </c:pt>
                <c:pt idx="5535">
                  <c:v>7.6875</c:v>
                </c:pt>
                <c:pt idx="5536">
                  <c:v>7.6888888888888891</c:v>
                </c:pt>
                <c:pt idx="5537">
                  <c:v>7.6902777777777782</c:v>
                </c:pt>
                <c:pt idx="5538">
                  <c:v>7.6916666666666664</c:v>
                </c:pt>
                <c:pt idx="5539">
                  <c:v>7.6930555555555555</c:v>
                </c:pt>
                <c:pt idx="5540">
                  <c:v>7.6944444444444446</c:v>
                </c:pt>
                <c:pt idx="5541">
                  <c:v>7.6958333333333337</c:v>
                </c:pt>
                <c:pt idx="5542">
                  <c:v>7.697222222222222</c:v>
                </c:pt>
                <c:pt idx="5543">
                  <c:v>7.6986111111111111</c:v>
                </c:pt>
                <c:pt idx="5544">
                  <c:v>7.7</c:v>
                </c:pt>
                <c:pt idx="5545">
                  <c:v>7.7013888888888893</c:v>
                </c:pt>
                <c:pt idx="5546">
                  <c:v>7.7027777777777775</c:v>
                </c:pt>
                <c:pt idx="5547">
                  <c:v>7.7041666666666666</c:v>
                </c:pt>
                <c:pt idx="5548">
                  <c:v>7.7055555555555557</c:v>
                </c:pt>
                <c:pt idx="5549">
                  <c:v>7.7069444444444448</c:v>
                </c:pt>
                <c:pt idx="5550">
                  <c:v>7.708333333333333</c:v>
                </c:pt>
                <c:pt idx="5551">
                  <c:v>7.7097222222222221</c:v>
                </c:pt>
                <c:pt idx="5552">
                  <c:v>7.7111111111111112</c:v>
                </c:pt>
                <c:pt idx="5553">
                  <c:v>7.7125000000000004</c:v>
                </c:pt>
                <c:pt idx="5554">
                  <c:v>7.7138888888888886</c:v>
                </c:pt>
                <c:pt idx="5555">
                  <c:v>7.7152777777777777</c:v>
                </c:pt>
                <c:pt idx="5556">
                  <c:v>7.7166666666666668</c:v>
                </c:pt>
                <c:pt idx="5557">
                  <c:v>7.7180555555555559</c:v>
                </c:pt>
                <c:pt idx="5558">
                  <c:v>7.7194444444444441</c:v>
                </c:pt>
                <c:pt idx="5559">
                  <c:v>7.7208333333333332</c:v>
                </c:pt>
                <c:pt idx="5560">
                  <c:v>7.7222222222222223</c:v>
                </c:pt>
                <c:pt idx="5561">
                  <c:v>7.7236111111111114</c:v>
                </c:pt>
                <c:pt idx="5562">
                  <c:v>7.7249999999999996</c:v>
                </c:pt>
                <c:pt idx="5563">
                  <c:v>7.7263888888888888</c:v>
                </c:pt>
                <c:pt idx="5564">
                  <c:v>7.7277777777777779</c:v>
                </c:pt>
                <c:pt idx="5565">
                  <c:v>7.729166666666667</c:v>
                </c:pt>
                <c:pt idx="5566">
                  <c:v>7.7305555555555552</c:v>
                </c:pt>
                <c:pt idx="5567">
                  <c:v>7.7319444444444443</c:v>
                </c:pt>
                <c:pt idx="5568">
                  <c:v>7.7333333333333334</c:v>
                </c:pt>
                <c:pt idx="5569">
                  <c:v>7.7347222222222225</c:v>
                </c:pt>
                <c:pt idx="5570">
                  <c:v>7.7361111111111107</c:v>
                </c:pt>
                <c:pt idx="5571">
                  <c:v>7.7374999999999998</c:v>
                </c:pt>
                <c:pt idx="5572">
                  <c:v>7.7388888888888889</c:v>
                </c:pt>
                <c:pt idx="5573">
                  <c:v>7.740277777777778</c:v>
                </c:pt>
                <c:pt idx="5574">
                  <c:v>7.7416666666666663</c:v>
                </c:pt>
                <c:pt idx="5575">
                  <c:v>7.7430555555555554</c:v>
                </c:pt>
                <c:pt idx="5576">
                  <c:v>7.7444444444444445</c:v>
                </c:pt>
                <c:pt idx="5577">
                  <c:v>7.7458333333333336</c:v>
                </c:pt>
                <c:pt idx="5578">
                  <c:v>7.7472222222222218</c:v>
                </c:pt>
                <c:pt idx="5579">
                  <c:v>7.7486111111111109</c:v>
                </c:pt>
                <c:pt idx="5580">
                  <c:v>7.75</c:v>
                </c:pt>
                <c:pt idx="5581">
                  <c:v>7.7513888888888891</c:v>
                </c:pt>
                <c:pt idx="5582">
                  <c:v>7.7527777777777782</c:v>
                </c:pt>
                <c:pt idx="5583">
                  <c:v>7.7541666666666664</c:v>
                </c:pt>
                <c:pt idx="5584">
                  <c:v>7.7555555555555555</c:v>
                </c:pt>
                <c:pt idx="5585">
                  <c:v>7.7569444444444446</c:v>
                </c:pt>
                <c:pt idx="5586">
                  <c:v>7.7583333333333337</c:v>
                </c:pt>
                <c:pt idx="5587">
                  <c:v>7.759722222222222</c:v>
                </c:pt>
                <c:pt idx="5588">
                  <c:v>7.7611111111111111</c:v>
                </c:pt>
                <c:pt idx="5589">
                  <c:v>7.7625000000000002</c:v>
                </c:pt>
                <c:pt idx="5590">
                  <c:v>7.7638888888888893</c:v>
                </c:pt>
                <c:pt idx="5591">
                  <c:v>7.7652777777777775</c:v>
                </c:pt>
                <c:pt idx="5592">
                  <c:v>7.7666666666666666</c:v>
                </c:pt>
                <c:pt idx="5593">
                  <c:v>7.7680555555555557</c:v>
                </c:pt>
                <c:pt idx="5594">
                  <c:v>7.7694444444444448</c:v>
                </c:pt>
                <c:pt idx="5595">
                  <c:v>7.770833333333333</c:v>
                </c:pt>
                <c:pt idx="5596">
                  <c:v>7.7722222222222221</c:v>
                </c:pt>
                <c:pt idx="5597">
                  <c:v>7.7736111111111112</c:v>
                </c:pt>
                <c:pt idx="5598">
                  <c:v>7.7750000000000004</c:v>
                </c:pt>
                <c:pt idx="5599">
                  <c:v>7.7763888888888886</c:v>
                </c:pt>
                <c:pt idx="5600">
                  <c:v>7.7777777777777777</c:v>
                </c:pt>
                <c:pt idx="5601">
                  <c:v>7.7791666666666668</c:v>
                </c:pt>
                <c:pt idx="5602">
                  <c:v>7.7805555555555559</c:v>
                </c:pt>
                <c:pt idx="5603">
                  <c:v>7.7819444444444441</c:v>
                </c:pt>
                <c:pt idx="5604">
                  <c:v>7.7833333333333332</c:v>
                </c:pt>
                <c:pt idx="5605">
                  <c:v>7.7847222222222223</c:v>
                </c:pt>
                <c:pt idx="5606">
                  <c:v>7.7861111111111114</c:v>
                </c:pt>
                <c:pt idx="5607">
                  <c:v>7.7874999999999996</c:v>
                </c:pt>
                <c:pt idx="5608">
                  <c:v>7.7888888888888888</c:v>
                </c:pt>
                <c:pt idx="5609">
                  <c:v>7.7902777777777779</c:v>
                </c:pt>
                <c:pt idx="5610">
                  <c:v>7.791666666666667</c:v>
                </c:pt>
                <c:pt idx="5611">
                  <c:v>7.7930555555555552</c:v>
                </c:pt>
                <c:pt idx="5612">
                  <c:v>7.7944444444444443</c:v>
                </c:pt>
                <c:pt idx="5613">
                  <c:v>7.7958333333333334</c:v>
                </c:pt>
                <c:pt idx="5614">
                  <c:v>7.7972222222222225</c:v>
                </c:pt>
                <c:pt idx="5615">
                  <c:v>7.7986111111111107</c:v>
                </c:pt>
                <c:pt idx="5616">
                  <c:v>7.8</c:v>
                </c:pt>
                <c:pt idx="5617">
                  <c:v>7.8013888888888889</c:v>
                </c:pt>
                <c:pt idx="5618">
                  <c:v>7.802777777777778</c:v>
                </c:pt>
                <c:pt idx="5619">
                  <c:v>7.8041666666666663</c:v>
                </c:pt>
                <c:pt idx="5620">
                  <c:v>7.8055555555555554</c:v>
                </c:pt>
                <c:pt idx="5621">
                  <c:v>7.8069444444444445</c:v>
                </c:pt>
                <c:pt idx="5622">
                  <c:v>7.8083333333333336</c:v>
                </c:pt>
                <c:pt idx="5623">
                  <c:v>7.8097222222222218</c:v>
                </c:pt>
                <c:pt idx="5624">
                  <c:v>7.8111111111111109</c:v>
                </c:pt>
                <c:pt idx="5625">
                  <c:v>7.8125</c:v>
                </c:pt>
                <c:pt idx="5626">
                  <c:v>7.8138888888888891</c:v>
                </c:pt>
                <c:pt idx="5627">
                  <c:v>7.8152777777777782</c:v>
                </c:pt>
                <c:pt idx="5628">
                  <c:v>7.8166666666666664</c:v>
                </c:pt>
                <c:pt idx="5629">
                  <c:v>7.8180555555555555</c:v>
                </c:pt>
                <c:pt idx="5630">
                  <c:v>7.8194444444444446</c:v>
                </c:pt>
                <c:pt idx="5631">
                  <c:v>7.8208333333333337</c:v>
                </c:pt>
                <c:pt idx="5632">
                  <c:v>7.822222222222222</c:v>
                </c:pt>
                <c:pt idx="5633">
                  <c:v>7.8236111111111111</c:v>
                </c:pt>
                <c:pt idx="5634">
                  <c:v>7.8250000000000002</c:v>
                </c:pt>
                <c:pt idx="5635">
                  <c:v>7.8263888888888893</c:v>
                </c:pt>
                <c:pt idx="5636">
                  <c:v>7.8277777777777775</c:v>
                </c:pt>
                <c:pt idx="5637">
                  <c:v>7.8291666666666666</c:v>
                </c:pt>
                <c:pt idx="5638">
                  <c:v>7.8305555555555557</c:v>
                </c:pt>
                <c:pt idx="5639">
                  <c:v>7.8319444444444448</c:v>
                </c:pt>
                <c:pt idx="5640">
                  <c:v>7.833333333333333</c:v>
                </c:pt>
                <c:pt idx="5641">
                  <c:v>7.8347222222222221</c:v>
                </c:pt>
                <c:pt idx="5642">
                  <c:v>7.8361111111111112</c:v>
                </c:pt>
                <c:pt idx="5643">
                  <c:v>7.8375000000000004</c:v>
                </c:pt>
                <c:pt idx="5644">
                  <c:v>7.8388888888888886</c:v>
                </c:pt>
                <c:pt idx="5645">
                  <c:v>7.8402777777777777</c:v>
                </c:pt>
                <c:pt idx="5646">
                  <c:v>7.8416666666666668</c:v>
                </c:pt>
                <c:pt idx="5647">
                  <c:v>7.8430555555555559</c:v>
                </c:pt>
                <c:pt idx="5648">
                  <c:v>7.8444444444444441</c:v>
                </c:pt>
                <c:pt idx="5649">
                  <c:v>7.8458333333333332</c:v>
                </c:pt>
                <c:pt idx="5650">
                  <c:v>7.8472222222222223</c:v>
                </c:pt>
                <c:pt idx="5651">
                  <c:v>7.8486111111111114</c:v>
                </c:pt>
                <c:pt idx="5652">
                  <c:v>7.85</c:v>
                </c:pt>
                <c:pt idx="5653">
                  <c:v>7.8513888888888888</c:v>
                </c:pt>
                <c:pt idx="5654">
                  <c:v>7.8527777777777779</c:v>
                </c:pt>
                <c:pt idx="5655">
                  <c:v>7.854166666666667</c:v>
                </c:pt>
                <c:pt idx="5656">
                  <c:v>7.8555555555555552</c:v>
                </c:pt>
                <c:pt idx="5657">
                  <c:v>7.8569444444444443</c:v>
                </c:pt>
                <c:pt idx="5658">
                  <c:v>7.8583333333333334</c:v>
                </c:pt>
                <c:pt idx="5659">
                  <c:v>7.8597222222222225</c:v>
                </c:pt>
                <c:pt idx="5660">
                  <c:v>7.8611111111111107</c:v>
                </c:pt>
                <c:pt idx="5661">
                  <c:v>7.8624999999999998</c:v>
                </c:pt>
                <c:pt idx="5662">
                  <c:v>7.8638888888888889</c:v>
                </c:pt>
                <c:pt idx="5663">
                  <c:v>7.865277777777778</c:v>
                </c:pt>
                <c:pt idx="5664">
                  <c:v>7.8666666666666663</c:v>
                </c:pt>
                <c:pt idx="5665">
                  <c:v>7.8680555555555554</c:v>
                </c:pt>
                <c:pt idx="5666">
                  <c:v>7.8694444444444445</c:v>
                </c:pt>
                <c:pt idx="5667">
                  <c:v>7.8708333333333336</c:v>
                </c:pt>
                <c:pt idx="5668">
                  <c:v>7.8722222222222218</c:v>
                </c:pt>
                <c:pt idx="5669">
                  <c:v>7.8736111111111109</c:v>
                </c:pt>
                <c:pt idx="5670">
                  <c:v>7.875</c:v>
                </c:pt>
                <c:pt idx="5671">
                  <c:v>7.8763888888888891</c:v>
                </c:pt>
                <c:pt idx="5672">
                  <c:v>7.8777777777777782</c:v>
                </c:pt>
                <c:pt idx="5673">
                  <c:v>7.8791666666666664</c:v>
                </c:pt>
                <c:pt idx="5674">
                  <c:v>7.8805555555555555</c:v>
                </c:pt>
                <c:pt idx="5675">
                  <c:v>7.8819444444444446</c:v>
                </c:pt>
                <c:pt idx="5676">
                  <c:v>7.8833333333333337</c:v>
                </c:pt>
                <c:pt idx="5677">
                  <c:v>7.884722222222222</c:v>
                </c:pt>
                <c:pt idx="5678">
                  <c:v>7.8861111111111111</c:v>
                </c:pt>
                <c:pt idx="5679">
                  <c:v>7.8875000000000002</c:v>
                </c:pt>
                <c:pt idx="5680">
                  <c:v>7.8888888888888893</c:v>
                </c:pt>
                <c:pt idx="5681">
                  <c:v>7.8902777777777775</c:v>
                </c:pt>
                <c:pt idx="5682">
                  <c:v>7.8916666666666666</c:v>
                </c:pt>
                <c:pt idx="5683">
                  <c:v>7.8930555555555557</c:v>
                </c:pt>
                <c:pt idx="5684">
                  <c:v>7.8944444444444448</c:v>
                </c:pt>
                <c:pt idx="5685">
                  <c:v>7.895833333333333</c:v>
                </c:pt>
                <c:pt idx="5686">
                  <c:v>7.8972222222222221</c:v>
                </c:pt>
                <c:pt idx="5687">
                  <c:v>7.8986111111111112</c:v>
                </c:pt>
                <c:pt idx="5688">
                  <c:v>7.9</c:v>
                </c:pt>
                <c:pt idx="5689">
                  <c:v>7.9013888888888886</c:v>
                </c:pt>
                <c:pt idx="5690">
                  <c:v>7.9027777777777777</c:v>
                </c:pt>
                <c:pt idx="5691">
                  <c:v>7.9041666666666668</c:v>
                </c:pt>
                <c:pt idx="5692">
                  <c:v>7.9055555555555559</c:v>
                </c:pt>
                <c:pt idx="5693">
                  <c:v>7.9069444444444441</c:v>
                </c:pt>
                <c:pt idx="5694">
                  <c:v>7.9083333333333332</c:v>
                </c:pt>
                <c:pt idx="5695">
                  <c:v>7.9097222222222223</c:v>
                </c:pt>
                <c:pt idx="5696">
                  <c:v>7.9111111111111114</c:v>
                </c:pt>
                <c:pt idx="5697">
                  <c:v>7.9124999999999996</c:v>
                </c:pt>
                <c:pt idx="5698">
                  <c:v>7.9138888888888888</c:v>
                </c:pt>
                <c:pt idx="5699">
                  <c:v>7.9152777777777779</c:v>
                </c:pt>
                <c:pt idx="5700">
                  <c:v>7.916666666666667</c:v>
                </c:pt>
                <c:pt idx="5701">
                  <c:v>7.9180555555555552</c:v>
                </c:pt>
                <c:pt idx="5702">
                  <c:v>7.9194444444444443</c:v>
                </c:pt>
                <c:pt idx="5703">
                  <c:v>7.9208333333333334</c:v>
                </c:pt>
                <c:pt idx="5704">
                  <c:v>7.9222222222222225</c:v>
                </c:pt>
                <c:pt idx="5705">
                  <c:v>7.9236111111111107</c:v>
                </c:pt>
                <c:pt idx="5706">
                  <c:v>7.9249999999999998</c:v>
                </c:pt>
                <c:pt idx="5707">
                  <c:v>7.9263888888888889</c:v>
                </c:pt>
                <c:pt idx="5708">
                  <c:v>7.927777777777778</c:v>
                </c:pt>
                <c:pt idx="5709">
                  <c:v>7.9291666666666663</c:v>
                </c:pt>
                <c:pt idx="5710">
                  <c:v>7.9305555555555554</c:v>
                </c:pt>
                <c:pt idx="5711">
                  <c:v>7.9319444444444445</c:v>
                </c:pt>
                <c:pt idx="5712">
                  <c:v>7.9333333333333336</c:v>
                </c:pt>
                <c:pt idx="5713">
                  <c:v>7.9347222222222218</c:v>
                </c:pt>
                <c:pt idx="5714">
                  <c:v>7.9361111111111109</c:v>
                </c:pt>
                <c:pt idx="5715">
                  <c:v>7.9375</c:v>
                </c:pt>
                <c:pt idx="5716">
                  <c:v>7.9388888888888891</c:v>
                </c:pt>
                <c:pt idx="5717">
                  <c:v>7.9402777777777782</c:v>
                </c:pt>
                <c:pt idx="5718">
                  <c:v>7.9416666666666664</c:v>
                </c:pt>
                <c:pt idx="5719">
                  <c:v>7.9430555555555555</c:v>
                </c:pt>
                <c:pt idx="5720">
                  <c:v>7.9444444444444446</c:v>
                </c:pt>
                <c:pt idx="5721">
                  <c:v>7.9458333333333337</c:v>
                </c:pt>
                <c:pt idx="5722">
                  <c:v>7.947222222222222</c:v>
                </c:pt>
                <c:pt idx="5723">
                  <c:v>7.9486111111111111</c:v>
                </c:pt>
                <c:pt idx="5724">
                  <c:v>7.95</c:v>
                </c:pt>
                <c:pt idx="5725">
                  <c:v>7.9513888888888893</c:v>
                </c:pt>
                <c:pt idx="5726">
                  <c:v>7.9527777777777775</c:v>
                </c:pt>
                <c:pt idx="5727">
                  <c:v>7.9541666666666666</c:v>
                </c:pt>
                <c:pt idx="5728">
                  <c:v>7.9555555555555557</c:v>
                </c:pt>
                <c:pt idx="5729">
                  <c:v>7.9569444444444448</c:v>
                </c:pt>
                <c:pt idx="5730">
                  <c:v>7.958333333333333</c:v>
                </c:pt>
                <c:pt idx="5731">
                  <c:v>7.9597222222222221</c:v>
                </c:pt>
                <c:pt idx="5732">
                  <c:v>7.9611111111111112</c:v>
                </c:pt>
                <c:pt idx="5733">
                  <c:v>7.9625000000000004</c:v>
                </c:pt>
                <c:pt idx="5734">
                  <c:v>7.9638888888888886</c:v>
                </c:pt>
                <c:pt idx="5735">
                  <c:v>7.9652777777777777</c:v>
                </c:pt>
                <c:pt idx="5736">
                  <c:v>7.9666666666666668</c:v>
                </c:pt>
                <c:pt idx="5737">
                  <c:v>7.9680555555555559</c:v>
                </c:pt>
                <c:pt idx="5738">
                  <c:v>7.9694444444444441</c:v>
                </c:pt>
                <c:pt idx="5739">
                  <c:v>7.9708333333333332</c:v>
                </c:pt>
                <c:pt idx="5740">
                  <c:v>7.9722222222222223</c:v>
                </c:pt>
                <c:pt idx="5741">
                  <c:v>7.9736111111111114</c:v>
                </c:pt>
                <c:pt idx="5742">
                  <c:v>7.9749999999999996</c:v>
                </c:pt>
                <c:pt idx="5743">
                  <c:v>7.9763888888888888</c:v>
                </c:pt>
                <c:pt idx="5744">
                  <c:v>7.9777777777777779</c:v>
                </c:pt>
                <c:pt idx="5745">
                  <c:v>7.979166666666667</c:v>
                </c:pt>
                <c:pt idx="5746">
                  <c:v>7.9805555555555552</c:v>
                </c:pt>
                <c:pt idx="5747">
                  <c:v>7.9819444444444443</c:v>
                </c:pt>
                <c:pt idx="5748">
                  <c:v>7.9833333333333334</c:v>
                </c:pt>
                <c:pt idx="5749">
                  <c:v>7.9847222222222225</c:v>
                </c:pt>
                <c:pt idx="5750">
                  <c:v>7.9861111111111107</c:v>
                </c:pt>
                <c:pt idx="5751">
                  <c:v>7.9874999999999998</c:v>
                </c:pt>
                <c:pt idx="5752">
                  <c:v>7.9888888888888889</c:v>
                </c:pt>
                <c:pt idx="5753">
                  <c:v>7.990277777777778</c:v>
                </c:pt>
                <c:pt idx="5754">
                  <c:v>7.9916666666666663</c:v>
                </c:pt>
                <c:pt idx="5755">
                  <c:v>7.9930555555555554</c:v>
                </c:pt>
                <c:pt idx="5756">
                  <c:v>7.9944444444444445</c:v>
                </c:pt>
                <c:pt idx="5757">
                  <c:v>7.9958333333333336</c:v>
                </c:pt>
                <c:pt idx="5758">
                  <c:v>7.9972222222222218</c:v>
                </c:pt>
                <c:pt idx="5759">
                  <c:v>7.9986111111111109</c:v>
                </c:pt>
                <c:pt idx="5760">
                  <c:v>8</c:v>
                </c:pt>
                <c:pt idx="5761">
                  <c:v>8.0013888888888882</c:v>
                </c:pt>
                <c:pt idx="5762">
                  <c:v>8.0027777777777782</c:v>
                </c:pt>
                <c:pt idx="5763">
                  <c:v>8.0041666666666664</c:v>
                </c:pt>
                <c:pt idx="5764">
                  <c:v>8.0055555555555564</c:v>
                </c:pt>
                <c:pt idx="5765">
                  <c:v>8.0069444444444446</c:v>
                </c:pt>
                <c:pt idx="5766">
                  <c:v>8.0083333333333329</c:v>
                </c:pt>
                <c:pt idx="5767">
                  <c:v>8.0097222222222229</c:v>
                </c:pt>
                <c:pt idx="5768">
                  <c:v>8.0111111111111111</c:v>
                </c:pt>
                <c:pt idx="5769">
                  <c:v>8.0124999999999993</c:v>
                </c:pt>
                <c:pt idx="5770">
                  <c:v>8.0138888888888893</c:v>
                </c:pt>
                <c:pt idx="5771">
                  <c:v>8.0152777777777775</c:v>
                </c:pt>
                <c:pt idx="5772">
                  <c:v>8.0166666666666675</c:v>
                </c:pt>
                <c:pt idx="5773">
                  <c:v>8.0180555555555557</c:v>
                </c:pt>
                <c:pt idx="5774">
                  <c:v>8.0194444444444439</c:v>
                </c:pt>
                <c:pt idx="5775">
                  <c:v>8.0208333333333339</c:v>
                </c:pt>
                <c:pt idx="5776">
                  <c:v>8.0222222222222221</c:v>
                </c:pt>
                <c:pt idx="5777">
                  <c:v>8.0236111111111104</c:v>
                </c:pt>
                <c:pt idx="5778">
                  <c:v>8.0250000000000004</c:v>
                </c:pt>
                <c:pt idx="5779">
                  <c:v>8.0263888888888886</c:v>
                </c:pt>
                <c:pt idx="5780">
                  <c:v>8.0277777777777786</c:v>
                </c:pt>
                <c:pt idx="5781">
                  <c:v>8.0291666666666668</c:v>
                </c:pt>
                <c:pt idx="5782">
                  <c:v>8.030555555555555</c:v>
                </c:pt>
                <c:pt idx="5783">
                  <c:v>8.031944444444445</c:v>
                </c:pt>
                <c:pt idx="5784">
                  <c:v>8.0333333333333332</c:v>
                </c:pt>
                <c:pt idx="5785">
                  <c:v>8.0347222222222214</c:v>
                </c:pt>
                <c:pt idx="5786">
                  <c:v>8.0361111111111114</c:v>
                </c:pt>
                <c:pt idx="5787">
                  <c:v>8.0374999999999996</c:v>
                </c:pt>
                <c:pt idx="5788">
                  <c:v>8.0388888888888896</c:v>
                </c:pt>
                <c:pt idx="5789">
                  <c:v>8.0402777777777779</c:v>
                </c:pt>
                <c:pt idx="5790">
                  <c:v>8.0416666666666661</c:v>
                </c:pt>
                <c:pt idx="5791">
                  <c:v>8.0430555555555561</c:v>
                </c:pt>
                <c:pt idx="5792">
                  <c:v>8.0444444444444443</c:v>
                </c:pt>
                <c:pt idx="5793">
                  <c:v>8.0458333333333325</c:v>
                </c:pt>
                <c:pt idx="5794">
                  <c:v>8.0472222222222225</c:v>
                </c:pt>
                <c:pt idx="5795">
                  <c:v>8.0486111111111107</c:v>
                </c:pt>
                <c:pt idx="5796">
                  <c:v>8.0500000000000007</c:v>
                </c:pt>
                <c:pt idx="5797">
                  <c:v>8.0513888888888889</c:v>
                </c:pt>
                <c:pt idx="5798">
                  <c:v>8.0527777777777771</c:v>
                </c:pt>
                <c:pt idx="5799">
                  <c:v>8.0541666666666671</c:v>
                </c:pt>
                <c:pt idx="5800">
                  <c:v>8.0555555555555554</c:v>
                </c:pt>
                <c:pt idx="5801">
                  <c:v>8.0569444444444436</c:v>
                </c:pt>
                <c:pt idx="5802">
                  <c:v>8.0583333333333336</c:v>
                </c:pt>
                <c:pt idx="5803">
                  <c:v>8.0597222222222218</c:v>
                </c:pt>
                <c:pt idx="5804">
                  <c:v>8.0611111111111118</c:v>
                </c:pt>
                <c:pt idx="5805">
                  <c:v>8.0625</c:v>
                </c:pt>
                <c:pt idx="5806">
                  <c:v>8.0638888888888882</c:v>
                </c:pt>
                <c:pt idx="5807">
                  <c:v>8.0652777777777782</c:v>
                </c:pt>
                <c:pt idx="5808">
                  <c:v>8.0666666666666664</c:v>
                </c:pt>
                <c:pt idx="5809">
                  <c:v>8.0680555555555564</c:v>
                </c:pt>
                <c:pt idx="5810">
                  <c:v>8.0694444444444446</c:v>
                </c:pt>
                <c:pt idx="5811">
                  <c:v>8.0708333333333329</c:v>
                </c:pt>
                <c:pt idx="5812">
                  <c:v>8.0722222222222229</c:v>
                </c:pt>
                <c:pt idx="5813">
                  <c:v>8.0736111111111111</c:v>
                </c:pt>
                <c:pt idx="5814">
                  <c:v>8.0749999999999993</c:v>
                </c:pt>
                <c:pt idx="5815">
                  <c:v>8.0763888888888893</c:v>
                </c:pt>
                <c:pt idx="5816">
                  <c:v>8.0777777777777775</c:v>
                </c:pt>
                <c:pt idx="5817">
                  <c:v>8.0791666666666675</c:v>
                </c:pt>
                <c:pt idx="5818">
                  <c:v>8.0805555555555557</c:v>
                </c:pt>
                <c:pt idx="5819">
                  <c:v>8.0819444444444439</c:v>
                </c:pt>
                <c:pt idx="5820">
                  <c:v>8.0833333333333339</c:v>
                </c:pt>
                <c:pt idx="5821">
                  <c:v>8.0847222222222221</c:v>
                </c:pt>
                <c:pt idx="5822">
                  <c:v>8.0861111111111104</c:v>
                </c:pt>
                <c:pt idx="5823">
                  <c:v>8.0875000000000004</c:v>
                </c:pt>
                <c:pt idx="5824">
                  <c:v>8.0888888888888886</c:v>
                </c:pt>
                <c:pt idx="5825">
                  <c:v>8.0902777777777786</c:v>
                </c:pt>
                <c:pt idx="5826">
                  <c:v>8.0916666666666668</c:v>
                </c:pt>
                <c:pt idx="5827">
                  <c:v>8.093055555555555</c:v>
                </c:pt>
                <c:pt idx="5828">
                  <c:v>8.094444444444445</c:v>
                </c:pt>
                <c:pt idx="5829">
                  <c:v>8.0958333333333332</c:v>
                </c:pt>
                <c:pt idx="5830">
                  <c:v>8.0972222222222214</c:v>
                </c:pt>
                <c:pt idx="5831">
                  <c:v>8.0986111111111114</c:v>
                </c:pt>
                <c:pt idx="5832">
                  <c:v>8.1</c:v>
                </c:pt>
                <c:pt idx="5833">
                  <c:v>8.1013888888888896</c:v>
                </c:pt>
                <c:pt idx="5834">
                  <c:v>8.1027777777777779</c:v>
                </c:pt>
                <c:pt idx="5835">
                  <c:v>8.1041666666666661</c:v>
                </c:pt>
                <c:pt idx="5836">
                  <c:v>8.1055555555555561</c:v>
                </c:pt>
                <c:pt idx="5837">
                  <c:v>8.1069444444444443</c:v>
                </c:pt>
                <c:pt idx="5838">
                  <c:v>8.1083333333333325</c:v>
                </c:pt>
                <c:pt idx="5839">
                  <c:v>8.1097222222222225</c:v>
                </c:pt>
                <c:pt idx="5840">
                  <c:v>8.1111111111111107</c:v>
                </c:pt>
                <c:pt idx="5841">
                  <c:v>8.1125000000000007</c:v>
                </c:pt>
                <c:pt idx="5842">
                  <c:v>8.1138888888888889</c:v>
                </c:pt>
                <c:pt idx="5843">
                  <c:v>8.1152777777777771</c:v>
                </c:pt>
                <c:pt idx="5844">
                  <c:v>8.1166666666666671</c:v>
                </c:pt>
                <c:pt idx="5845">
                  <c:v>8.1180555555555554</c:v>
                </c:pt>
                <c:pt idx="5846">
                  <c:v>8.1194444444444436</c:v>
                </c:pt>
                <c:pt idx="5847">
                  <c:v>8.1208333333333336</c:v>
                </c:pt>
                <c:pt idx="5848">
                  <c:v>8.1222222222222218</c:v>
                </c:pt>
                <c:pt idx="5849">
                  <c:v>8.1236111111111118</c:v>
                </c:pt>
                <c:pt idx="5850">
                  <c:v>8.125</c:v>
                </c:pt>
                <c:pt idx="5851">
                  <c:v>8.1263888888888882</c:v>
                </c:pt>
                <c:pt idx="5852">
                  <c:v>8.1277777777777782</c:v>
                </c:pt>
                <c:pt idx="5853">
                  <c:v>8.1291666666666664</c:v>
                </c:pt>
                <c:pt idx="5854">
                  <c:v>8.1305555555555564</c:v>
                </c:pt>
                <c:pt idx="5855">
                  <c:v>8.1319444444444446</c:v>
                </c:pt>
                <c:pt idx="5856">
                  <c:v>8.1333333333333329</c:v>
                </c:pt>
                <c:pt idx="5857">
                  <c:v>8.1347222222222229</c:v>
                </c:pt>
                <c:pt idx="5858">
                  <c:v>8.1361111111111111</c:v>
                </c:pt>
                <c:pt idx="5859">
                  <c:v>8.1374999999999993</c:v>
                </c:pt>
                <c:pt idx="5860">
                  <c:v>8.1388888888888893</c:v>
                </c:pt>
                <c:pt idx="5861">
                  <c:v>8.1402777777777775</c:v>
                </c:pt>
                <c:pt idx="5862">
                  <c:v>8.1416666666666675</c:v>
                </c:pt>
                <c:pt idx="5863">
                  <c:v>8.1430555555555557</c:v>
                </c:pt>
                <c:pt idx="5864">
                  <c:v>8.1444444444444439</c:v>
                </c:pt>
                <c:pt idx="5865">
                  <c:v>8.1458333333333339</c:v>
                </c:pt>
                <c:pt idx="5866">
                  <c:v>8.1472222222222221</c:v>
                </c:pt>
                <c:pt idx="5867">
                  <c:v>8.1486111111111104</c:v>
                </c:pt>
                <c:pt idx="5868">
                  <c:v>8.15</c:v>
                </c:pt>
                <c:pt idx="5869">
                  <c:v>8.1513888888888886</c:v>
                </c:pt>
                <c:pt idx="5870">
                  <c:v>8.1527777777777786</c:v>
                </c:pt>
                <c:pt idx="5871">
                  <c:v>8.1541666666666668</c:v>
                </c:pt>
                <c:pt idx="5872">
                  <c:v>8.155555555555555</c:v>
                </c:pt>
                <c:pt idx="5873">
                  <c:v>8.156944444444445</c:v>
                </c:pt>
                <c:pt idx="5874">
                  <c:v>8.1583333333333332</c:v>
                </c:pt>
                <c:pt idx="5875">
                  <c:v>8.1597222222222214</c:v>
                </c:pt>
                <c:pt idx="5876">
                  <c:v>8.1611111111111114</c:v>
                </c:pt>
                <c:pt idx="5877">
                  <c:v>8.1624999999999996</c:v>
                </c:pt>
                <c:pt idx="5878">
                  <c:v>8.1638888888888896</c:v>
                </c:pt>
                <c:pt idx="5879">
                  <c:v>8.1652777777777779</c:v>
                </c:pt>
                <c:pt idx="5880">
                  <c:v>8.1666666666666661</c:v>
                </c:pt>
                <c:pt idx="5881">
                  <c:v>8.1680555555555561</c:v>
                </c:pt>
                <c:pt idx="5882">
                  <c:v>8.1694444444444443</c:v>
                </c:pt>
                <c:pt idx="5883">
                  <c:v>8.1708333333333325</c:v>
                </c:pt>
                <c:pt idx="5884">
                  <c:v>8.1722222222222225</c:v>
                </c:pt>
                <c:pt idx="5885">
                  <c:v>8.1736111111111107</c:v>
                </c:pt>
                <c:pt idx="5886">
                  <c:v>8.1750000000000007</c:v>
                </c:pt>
                <c:pt idx="5887">
                  <c:v>8.1763888888888889</c:v>
                </c:pt>
                <c:pt idx="5888">
                  <c:v>8.1777777777777771</c:v>
                </c:pt>
                <c:pt idx="5889">
                  <c:v>8.1791666666666671</c:v>
                </c:pt>
                <c:pt idx="5890">
                  <c:v>8.1805555555555554</c:v>
                </c:pt>
                <c:pt idx="5891">
                  <c:v>8.1819444444444436</c:v>
                </c:pt>
                <c:pt idx="5892">
                  <c:v>8.1833333333333336</c:v>
                </c:pt>
                <c:pt idx="5893">
                  <c:v>8.1847222222222218</c:v>
                </c:pt>
                <c:pt idx="5894">
                  <c:v>8.1861111111111118</c:v>
                </c:pt>
                <c:pt idx="5895">
                  <c:v>8.1875</c:v>
                </c:pt>
                <c:pt idx="5896">
                  <c:v>8.1888888888888882</c:v>
                </c:pt>
                <c:pt idx="5897">
                  <c:v>8.1902777777777782</c:v>
                </c:pt>
                <c:pt idx="5898">
                  <c:v>8.1916666666666664</c:v>
                </c:pt>
                <c:pt idx="5899">
                  <c:v>8.1930555555555564</c:v>
                </c:pt>
                <c:pt idx="5900">
                  <c:v>8.1944444444444446</c:v>
                </c:pt>
                <c:pt idx="5901">
                  <c:v>8.1958333333333329</c:v>
                </c:pt>
                <c:pt idx="5902">
                  <c:v>8.1972222222222229</c:v>
                </c:pt>
                <c:pt idx="5903">
                  <c:v>8.1986111111111111</c:v>
                </c:pt>
                <c:pt idx="5904">
                  <c:v>8.1999999999999993</c:v>
                </c:pt>
                <c:pt idx="5905">
                  <c:v>8.2013888888888893</c:v>
                </c:pt>
                <c:pt idx="5906">
                  <c:v>8.2027777777777775</c:v>
                </c:pt>
                <c:pt idx="5907">
                  <c:v>8.2041666666666675</c:v>
                </c:pt>
                <c:pt idx="5908">
                  <c:v>8.2055555555555557</c:v>
                </c:pt>
                <c:pt idx="5909">
                  <c:v>8.2069444444444439</c:v>
                </c:pt>
                <c:pt idx="5910">
                  <c:v>8.2083333333333339</c:v>
                </c:pt>
                <c:pt idx="5911">
                  <c:v>8.2097222222222221</c:v>
                </c:pt>
                <c:pt idx="5912">
                  <c:v>8.2111111111111104</c:v>
                </c:pt>
                <c:pt idx="5913">
                  <c:v>8.2125000000000004</c:v>
                </c:pt>
                <c:pt idx="5914">
                  <c:v>8.2138888888888886</c:v>
                </c:pt>
                <c:pt idx="5915">
                  <c:v>8.2152777777777786</c:v>
                </c:pt>
                <c:pt idx="5916">
                  <c:v>8.2166666666666668</c:v>
                </c:pt>
                <c:pt idx="5917">
                  <c:v>8.218055555555555</c:v>
                </c:pt>
                <c:pt idx="5918">
                  <c:v>8.219444444444445</c:v>
                </c:pt>
                <c:pt idx="5919">
                  <c:v>8.2208333333333332</c:v>
                </c:pt>
                <c:pt idx="5920">
                  <c:v>8.2222222222222214</c:v>
                </c:pt>
                <c:pt idx="5921">
                  <c:v>8.2236111111111114</c:v>
                </c:pt>
                <c:pt idx="5922">
                  <c:v>8.2249999999999996</c:v>
                </c:pt>
                <c:pt idx="5923">
                  <c:v>8.2263888888888896</c:v>
                </c:pt>
                <c:pt idx="5924">
                  <c:v>8.2277777777777779</c:v>
                </c:pt>
                <c:pt idx="5925">
                  <c:v>8.2291666666666661</c:v>
                </c:pt>
                <c:pt idx="5926">
                  <c:v>8.2305555555555561</c:v>
                </c:pt>
                <c:pt idx="5927">
                  <c:v>8.2319444444444443</c:v>
                </c:pt>
                <c:pt idx="5928">
                  <c:v>8.2333333333333325</c:v>
                </c:pt>
                <c:pt idx="5929">
                  <c:v>8.2347222222222225</c:v>
                </c:pt>
                <c:pt idx="5930">
                  <c:v>8.2361111111111107</c:v>
                </c:pt>
                <c:pt idx="5931">
                  <c:v>8.2375000000000007</c:v>
                </c:pt>
                <c:pt idx="5932">
                  <c:v>8.2388888888888889</c:v>
                </c:pt>
                <c:pt idx="5933">
                  <c:v>8.2402777777777771</c:v>
                </c:pt>
                <c:pt idx="5934">
                  <c:v>8.2416666666666671</c:v>
                </c:pt>
                <c:pt idx="5935">
                  <c:v>8.2430555555555554</c:v>
                </c:pt>
                <c:pt idx="5936">
                  <c:v>8.2444444444444436</c:v>
                </c:pt>
                <c:pt idx="5937">
                  <c:v>8.2458333333333336</c:v>
                </c:pt>
                <c:pt idx="5938">
                  <c:v>8.2472222222222218</c:v>
                </c:pt>
                <c:pt idx="5939">
                  <c:v>8.2486111111111118</c:v>
                </c:pt>
                <c:pt idx="5940">
                  <c:v>8.25</c:v>
                </c:pt>
                <c:pt idx="5941">
                  <c:v>8.2513888888888882</c:v>
                </c:pt>
                <c:pt idx="5942">
                  <c:v>8.2527777777777782</c:v>
                </c:pt>
                <c:pt idx="5943">
                  <c:v>8.2541666666666664</c:v>
                </c:pt>
                <c:pt idx="5944">
                  <c:v>8.2555555555555564</c:v>
                </c:pt>
                <c:pt idx="5945">
                  <c:v>8.2569444444444446</c:v>
                </c:pt>
                <c:pt idx="5946">
                  <c:v>8.2583333333333329</c:v>
                </c:pt>
                <c:pt idx="5947">
                  <c:v>8.2597222222222229</c:v>
                </c:pt>
                <c:pt idx="5948">
                  <c:v>8.2611111111111111</c:v>
                </c:pt>
                <c:pt idx="5949">
                  <c:v>8.2624999999999993</c:v>
                </c:pt>
                <c:pt idx="5950">
                  <c:v>8.2638888888888893</c:v>
                </c:pt>
                <c:pt idx="5951">
                  <c:v>8.2652777777777775</c:v>
                </c:pt>
                <c:pt idx="5952">
                  <c:v>8.2666666666666675</c:v>
                </c:pt>
                <c:pt idx="5953">
                  <c:v>8.2680555555555557</c:v>
                </c:pt>
                <c:pt idx="5954">
                  <c:v>8.2694444444444439</c:v>
                </c:pt>
                <c:pt idx="5955">
                  <c:v>8.2708333333333339</c:v>
                </c:pt>
                <c:pt idx="5956">
                  <c:v>8.2722222222222221</c:v>
                </c:pt>
                <c:pt idx="5957">
                  <c:v>8.2736111111111104</c:v>
                </c:pt>
                <c:pt idx="5958">
                  <c:v>8.2750000000000004</c:v>
                </c:pt>
                <c:pt idx="5959">
                  <c:v>8.2763888888888886</c:v>
                </c:pt>
                <c:pt idx="5960">
                  <c:v>8.2777777777777786</c:v>
                </c:pt>
                <c:pt idx="5961">
                  <c:v>8.2791666666666668</c:v>
                </c:pt>
                <c:pt idx="5962">
                  <c:v>8.280555555555555</c:v>
                </c:pt>
                <c:pt idx="5963">
                  <c:v>8.281944444444445</c:v>
                </c:pt>
                <c:pt idx="5964">
                  <c:v>8.2833333333333332</c:v>
                </c:pt>
                <c:pt idx="5965">
                  <c:v>8.2847222222222214</c:v>
                </c:pt>
                <c:pt idx="5966">
                  <c:v>8.2861111111111114</c:v>
                </c:pt>
                <c:pt idx="5967">
                  <c:v>8.2874999999999996</c:v>
                </c:pt>
                <c:pt idx="5968">
                  <c:v>8.2888888888888896</c:v>
                </c:pt>
                <c:pt idx="5969">
                  <c:v>8.2902777777777779</c:v>
                </c:pt>
                <c:pt idx="5970">
                  <c:v>8.2916666666666661</c:v>
                </c:pt>
                <c:pt idx="5971">
                  <c:v>8.2930555555555561</c:v>
                </c:pt>
                <c:pt idx="5972">
                  <c:v>8.2944444444444443</c:v>
                </c:pt>
                <c:pt idx="5973">
                  <c:v>8.2958333333333325</c:v>
                </c:pt>
                <c:pt idx="5974">
                  <c:v>8.2972222222222225</c:v>
                </c:pt>
                <c:pt idx="5975">
                  <c:v>8.2986111111111107</c:v>
                </c:pt>
                <c:pt idx="5976">
                  <c:v>8.3000000000000007</c:v>
                </c:pt>
                <c:pt idx="5977">
                  <c:v>8.3013888888888889</c:v>
                </c:pt>
                <c:pt idx="5978">
                  <c:v>8.3027777777777771</c:v>
                </c:pt>
                <c:pt idx="5979">
                  <c:v>8.3041666666666671</c:v>
                </c:pt>
                <c:pt idx="5980">
                  <c:v>8.3055555555555554</c:v>
                </c:pt>
                <c:pt idx="5981">
                  <c:v>8.3069444444444436</c:v>
                </c:pt>
                <c:pt idx="5982">
                  <c:v>8.3083333333333336</c:v>
                </c:pt>
                <c:pt idx="5983">
                  <c:v>8.3097222222222218</c:v>
                </c:pt>
                <c:pt idx="5984">
                  <c:v>8.3111111111111118</c:v>
                </c:pt>
                <c:pt idx="5985">
                  <c:v>8.3125</c:v>
                </c:pt>
                <c:pt idx="5986">
                  <c:v>8.3138888888888882</c:v>
                </c:pt>
                <c:pt idx="5987">
                  <c:v>8.3152777777777782</c:v>
                </c:pt>
                <c:pt idx="5988">
                  <c:v>8.3166666666666664</c:v>
                </c:pt>
                <c:pt idx="5989">
                  <c:v>8.3180555555555564</c:v>
                </c:pt>
                <c:pt idx="5990">
                  <c:v>8.3194444444444446</c:v>
                </c:pt>
                <c:pt idx="5991">
                  <c:v>8.3208333333333329</c:v>
                </c:pt>
                <c:pt idx="5992">
                  <c:v>8.3222222222222229</c:v>
                </c:pt>
                <c:pt idx="5993">
                  <c:v>8.3236111111111111</c:v>
                </c:pt>
                <c:pt idx="5994">
                  <c:v>8.3249999999999993</c:v>
                </c:pt>
                <c:pt idx="5995">
                  <c:v>8.3263888888888893</c:v>
                </c:pt>
                <c:pt idx="5996">
                  <c:v>8.3277777777777775</c:v>
                </c:pt>
                <c:pt idx="5997">
                  <c:v>8.3291666666666675</c:v>
                </c:pt>
                <c:pt idx="5998">
                  <c:v>8.3305555555555557</c:v>
                </c:pt>
                <c:pt idx="5999">
                  <c:v>8.3319444444444439</c:v>
                </c:pt>
                <c:pt idx="6000">
                  <c:v>8.3333333333333339</c:v>
                </c:pt>
                <c:pt idx="6001">
                  <c:v>8.3347222222222221</c:v>
                </c:pt>
                <c:pt idx="6002">
                  <c:v>8.3361111111111104</c:v>
                </c:pt>
                <c:pt idx="6003">
                  <c:v>8.3375000000000004</c:v>
                </c:pt>
                <c:pt idx="6004">
                  <c:v>8.3388888888888886</c:v>
                </c:pt>
                <c:pt idx="6005">
                  <c:v>8.3402777777777786</c:v>
                </c:pt>
                <c:pt idx="6006">
                  <c:v>8.3416666666666668</c:v>
                </c:pt>
                <c:pt idx="6007">
                  <c:v>8.343055555555555</c:v>
                </c:pt>
                <c:pt idx="6008">
                  <c:v>8.344444444444445</c:v>
                </c:pt>
                <c:pt idx="6009">
                  <c:v>8.3458333333333332</c:v>
                </c:pt>
                <c:pt idx="6010">
                  <c:v>8.3472222222222214</c:v>
                </c:pt>
                <c:pt idx="6011">
                  <c:v>8.3486111111111114</c:v>
                </c:pt>
                <c:pt idx="6012">
                  <c:v>8.35</c:v>
                </c:pt>
                <c:pt idx="6013">
                  <c:v>8.3513888888888896</c:v>
                </c:pt>
                <c:pt idx="6014">
                  <c:v>8.3527777777777779</c:v>
                </c:pt>
                <c:pt idx="6015">
                  <c:v>8.3541666666666661</c:v>
                </c:pt>
                <c:pt idx="6016">
                  <c:v>8.3555555555555561</c:v>
                </c:pt>
                <c:pt idx="6017">
                  <c:v>8.3569444444444443</c:v>
                </c:pt>
                <c:pt idx="6018">
                  <c:v>8.3583333333333325</c:v>
                </c:pt>
                <c:pt idx="6019">
                  <c:v>8.3597222222222225</c:v>
                </c:pt>
                <c:pt idx="6020">
                  <c:v>8.3611111111111107</c:v>
                </c:pt>
                <c:pt idx="6021">
                  <c:v>8.3625000000000007</c:v>
                </c:pt>
                <c:pt idx="6022">
                  <c:v>8.3638888888888889</c:v>
                </c:pt>
                <c:pt idx="6023">
                  <c:v>8.3652777777777771</c:v>
                </c:pt>
                <c:pt idx="6024">
                  <c:v>8.3666666666666671</c:v>
                </c:pt>
                <c:pt idx="6025">
                  <c:v>8.3680555555555554</c:v>
                </c:pt>
                <c:pt idx="6026">
                  <c:v>8.3694444444444436</c:v>
                </c:pt>
                <c:pt idx="6027">
                  <c:v>8.3708333333333336</c:v>
                </c:pt>
                <c:pt idx="6028">
                  <c:v>8.3722222222222218</c:v>
                </c:pt>
                <c:pt idx="6029">
                  <c:v>8.3736111111111118</c:v>
                </c:pt>
                <c:pt idx="6030">
                  <c:v>8.375</c:v>
                </c:pt>
                <c:pt idx="6031">
                  <c:v>8.3763888888888882</c:v>
                </c:pt>
                <c:pt idx="6032">
                  <c:v>8.3777777777777782</c:v>
                </c:pt>
                <c:pt idx="6033">
                  <c:v>8.3791666666666664</c:v>
                </c:pt>
                <c:pt idx="6034">
                  <c:v>8.3805555555555564</c:v>
                </c:pt>
                <c:pt idx="6035">
                  <c:v>8.3819444444444446</c:v>
                </c:pt>
                <c:pt idx="6036">
                  <c:v>8.3833333333333329</c:v>
                </c:pt>
                <c:pt idx="6037">
                  <c:v>8.3847222222222229</c:v>
                </c:pt>
                <c:pt idx="6038">
                  <c:v>8.3861111111111111</c:v>
                </c:pt>
                <c:pt idx="6039">
                  <c:v>8.3874999999999993</c:v>
                </c:pt>
                <c:pt idx="6040">
                  <c:v>8.3888888888888893</c:v>
                </c:pt>
                <c:pt idx="6041">
                  <c:v>8.3902777777777775</c:v>
                </c:pt>
                <c:pt idx="6042">
                  <c:v>8.3916666666666675</c:v>
                </c:pt>
                <c:pt idx="6043">
                  <c:v>8.3930555555555557</c:v>
                </c:pt>
                <c:pt idx="6044">
                  <c:v>8.3944444444444439</c:v>
                </c:pt>
                <c:pt idx="6045">
                  <c:v>8.3958333333333339</c:v>
                </c:pt>
                <c:pt idx="6046">
                  <c:v>8.3972222222222221</c:v>
                </c:pt>
                <c:pt idx="6047">
                  <c:v>8.3986111111111104</c:v>
                </c:pt>
                <c:pt idx="6048">
                  <c:v>8.4</c:v>
                </c:pt>
                <c:pt idx="6049">
                  <c:v>8.4013888888888886</c:v>
                </c:pt>
                <c:pt idx="6050">
                  <c:v>8.4027777777777786</c:v>
                </c:pt>
                <c:pt idx="6051">
                  <c:v>8.4041666666666668</c:v>
                </c:pt>
                <c:pt idx="6052">
                  <c:v>8.405555555555555</c:v>
                </c:pt>
                <c:pt idx="6053">
                  <c:v>8.406944444444445</c:v>
                </c:pt>
                <c:pt idx="6054">
                  <c:v>8.4083333333333332</c:v>
                </c:pt>
                <c:pt idx="6055">
                  <c:v>8.4097222222222214</c:v>
                </c:pt>
                <c:pt idx="6056">
                  <c:v>8.4111111111111114</c:v>
                </c:pt>
                <c:pt idx="6057">
                  <c:v>8.4124999999999996</c:v>
                </c:pt>
                <c:pt idx="6058">
                  <c:v>8.4138888888888896</c:v>
                </c:pt>
                <c:pt idx="6059">
                  <c:v>8.4152777777777779</c:v>
                </c:pt>
                <c:pt idx="6060">
                  <c:v>8.4166666666666661</c:v>
                </c:pt>
                <c:pt idx="6061">
                  <c:v>8.4180555555555561</c:v>
                </c:pt>
                <c:pt idx="6062">
                  <c:v>8.4194444444444443</c:v>
                </c:pt>
                <c:pt idx="6063">
                  <c:v>8.4208333333333325</c:v>
                </c:pt>
                <c:pt idx="6064">
                  <c:v>8.4222222222222225</c:v>
                </c:pt>
                <c:pt idx="6065">
                  <c:v>8.4236111111111107</c:v>
                </c:pt>
                <c:pt idx="6066">
                  <c:v>8.4250000000000007</c:v>
                </c:pt>
                <c:pt idx="6067">
                  <c:v>8.4263888888888889</c:v>
                </c:pt>
                <c:pt idx="6068">
                  <c:v>8.4277777777777771</c:v>
                </c:pt>
                <c:pt idx="6069">
                  <c:v>8.4291666666666671</c:v>
                </c:pt>
                <c:pt idx="6070">
                  <c:v>8.4305555555555554</c:v>
                </c:pt>
                <c:pt idx="6071">
                  <c:v>8.4319444444444436</c:v>
                </c:pt>
                <c:pt idx="6072">
                  <c:v>8.4333333333333336</c:v>
                </c:pt>
                <c:pt idx="6073">
                  <c:v>8.4347222222222218</c:v>
                </c:pt>
                <c:pt idx="6074">
                  <c:v>8.4361111111111118</c:v>
                </c:pt>
                <c:pt idx="6075">
                  <c:v>8.4375</c:v>
                </c:pt>
                <c:pt idx="6076">
                  <c:v>8.4388888888888882</c:v>
                </c:pt>
                <c:pt idx="6077">
                  <c:v>8.4402777777777782</c:v>
                </c:pt>
                <c:pt idx="6078">
                  <c:v>8.4416666666666664</c:v>
                </c:pt>
                <c:pt idx="6079">
                  <c:v>8.4430555555555564</c:v>
                </c:pt>
                <c:pt idx="6080">
                  <c:v>8.4444444444444446</c:v>
                </c:pt>
                <c:pt idx="6081">
                  <c:v>8.4458333333333329</c:v>
                </c:pt>
                <c:pt idx="6082">
                  <c:v>8.4472222222222229</c:v>
                </c:pt>
                <c:pt idx="6083">
                  <c:v>8.4486111111111111</c:v>
                </c:pt>
                <c:pt idx="6084">
                  <c:v>8.4499999999999993</c:v>
                </c:pt>
                <c:pt idx="6085">
                  <c:v>8.4513888888888893</c:v>
                </c:pt>
                <c:pt idx="6086">
                  <c:v>8.4527777777777775</c:v>
                </c:pt>
                <c:pt idx="6087">
                  <c:v>8.4541666666666675</c:v>
                </c:pt>
                <c:pt idx="6088">
                  <c:v>8.4555555555555557</c:v>
                </c:pt>
                <c:pt idx="6089">
                  <c:v>8.4569444444444439</c:v>
                </c:pt>
                <c:pt idx="6090">
                  <c:v>8.4583333333333339</c:v>
                </c:pt>
                <c:pt idx="6091">
                  <c:v>8.4597222222222221</c:v>
                </c:pt>
                <c:pt idx="6092">
                  <c:v>8.4611111111111104</c:v>
                </c:pt>
                <c:pt idx="6093">
                  <c:v>8.4625000000000004</c:v>
                </c:pt>
                <c:pt idx="6094">
                  <c:v>8.4638888888888886</c:v>
                </c:pt>
                <c:pt idx="6095">
                  <c:v>8.4652777777777786</c:v>
                </c:pt>
                <c:pt idx="6096">
                  <c:v>8.4666666666666668</c:v>
                </c:pt>
                <c:pt idx="6097">
                  <c:v>8.468055555555555</c:v>
                </c:pt>
                <c:pt idx="6098">
                  <c:v>8.469444444444445</c:v>
                </c:pt>
                <c:pt idx="6099">
                  <c:v>8.4708333333333332</c:v>
                </c:pt>
                <c:pt idx="6100">
                  <c:v>8.4722222222222214</c:v>
                </c:pt>
                <c:pt idx="6101">
                  <c:v>8.4736111111111114</c:v>
                </c:pt>
                <c:pt idx="6102">
                  <c:v>8.4749999999999996</c:v>
                </c:pt>
                <c:pt idx="6103">
                  <c:v>8.4763888888888896</c:v>
                </c:pt>
                <c:pt idx="6104">
                  <c:v>8.4777777777777779</c:v>
                </c:pt>
                <c:pt idx="6105">
                  <c:v>8.4791666666666661</c:v>
                </c:pt>
                <c:pt idx="6106">
                  <c:v>8.4805555555555561</c:v>
                </c:pt>
                <c:pt idx="6107">
                  <c:v>8.4819444444444443</c:v>
                </c:pt>
                <c:pt idx="6108">
                  <c:v>8.4833333333333325</c:v>
                </c:pt>
                <c:pt idx="6109">
                  <c:v>8.4847222222222225</c:v>
                </c:pt>
                <c:pt idx="6110">
                  <c:v>8.4861111111111107</c:v>
                </c:pt>
                <c:pt idx="6111">
                  <c:v>8.4875000000000007</c:v>
                </c:pt>
                <c:pt idx="6112">
                  <c:v>8.4888888888888889</c:v>
                </c:pt>
                <c:pt idx="6113">
                  <c:v>8.4902777777777771</c:v>
                </c:pt>
                <c:pt idx="6114">
                  <c:v>8.4916666666666671</c:v>
                </c:pt>
                <c:pt idx="6115">
                  <c:v>8.4930555555555554</c:v>
                </c:pt>
                <c:pt idx="6116">
                  <c:v>8.4944444444444436</c:v>
                </c:pt>
                <c:pt idx="6117">
                  <c:v>8.4958333333333336</c:v>
                </c:pt>
                <c:pt idx="6118">
                  <c:v>8.4972222222222218</c:v>
                </c:pt>
                <c:pt idx="6119">
                  <c:v>8.4986111111111118</c:v>
                </c:pt>
                <c:pt idx="6120">
                  <c:v>8.5</c:v>
                </c:pt>
                <c:pt idx="6121">
                  <c:v>8.5013888888888882</c:v>
                </c:pt>
                <c:pt idx="6122">
                  <c:v>8.5027777777777782</c:v>
                </c:pt>
                <c:pt idx="6123">
                  <c:v>8.5041666666666664</c:v>
                </c:pt>
                <c:pt idx="6124">
                  <c:v>8.5055555555555564</c:v>
                </c:pt>
                <c:pt idx="6125">
                  <c:v>8.5069444444444446</c:v>
                </c:pt>
                <c:pt idx="6126">
                  <c:v>8.5083333333333329</c:v>
                </c:pt>
                <c:pt idx="6127">
                  <c:v>8.5097222222222229</c:v>
                </c:pt>
                <c:pt idx="6128">
                  <c:v>8.5111111111111111</c:v>
                </c:pt>
                <c:pt idx="6129">
                  <c:v>8.5124999999999993</c:v>
                </c:pt>
                <c:pt idx="6130">
                  <c:v>8.5138888888888893</c:v>
                </c:pt>
                <c:pt idx="6131">
                  <c:v>8.5152777777777775</c:v>
                </c:pt>
                <c:pt idx="6132">
                  <c:v>8.5166666666666675</c:v>
                </c:pt>
                <c:pt idx="6133">
                  <c:v>8.5180555555555557</c:v>
                </c:pt>
                <c:pt idx="6134">
                  <c:v>8.5194444444444439</c:v>
                </c:pt>
                <c:pt idx="6135">
                  <c:v>8.5208333333333339</c:v>
                </c:pt>
                <c:pt idx="6136">
                  <c:v>8.5222222222222221</c:v>
                </c:pt>
                <c:pt idx="6137">
                  <c:v>8.5236111111111104</c:v>
                </c:pt>
                <c:pt idx="6138">
                  <c:v>8.5250000000000004</c:v>
                </c:pt>
                <c:pt idx="6139">
                  <c:v>8.5263888888888886</c:v>
                </c:pt>
                <c:pt idx="6140">
                  <c:v>8.5277777777777786</c:v>
                </c:pt>
                <c:pt idx="6141">
                  <c:v>8.5291666666666668</c:v>
                </c:pt>
                <c:pt idx="6142">
                  <c:v>8.530555555555555</c:v>
                </c:pt>
                <c:pt idx="6143">
                  <c:v>8.531944444444445</c:v>
                </c:pt>
                <c:pt idx="6144">
                  <c:v>8.5333333333333332</c:v>
                </c:pt>
                <c:pt idx="6145">
                  <c:v>8.5347222222222214</c:v>
                </c:pt>
                <c:pt idx="6146">
                  <c:v>8.5361111111111114</c:v>
                </c:pt>
                <c:pt idx="6147">
                  <c:v>8.5374999999999996</c:v>
                </c:pt>
                <c:pt idx="6148">
                  <c:v>8.5388888888888896</c:v>
                </c:pt>
                <c:pt idx="6149">
                  <c:v>8.5402777777777779</c:v>
                </c:pt>
                <c:pt idx="6150">
                  <c:v>8.5416666666666661</c:v>
                </c:pt>
                <c:pt idx="6151">
                  <c:v>8.5430555555555561</c:v>
                </c:pt>
                <c:pt idx="6152">
                  <c:v>8.5444444444444443</c:v>
                </c:pt>
                <c:pt idx="6153">
                  <c:v>8.5458333333333325</c:v>
                </c:pt>
                <c:pt idx="6154">
                  <c:v>8.5472222222222225</c:v>
                </c:pt>
                <c:pt idx="6155">
                  <c:v>8.5486111111111107</c:v>
                </c:pt>
                <c:pt idx="6156">
                  <c:v>8.5500000000000007</c:v>
                </c:pt>
                <c:pt idx="6157">
                  <c:v>8.5513888888888889</c:v>
                </c:pt>
                <c:pt idx="6158">
                  <c:v>8.5527777777777771</c:v>
                </c:pt>
                <c:pt idx="6159">
                  <c:v>8.5541666666666671</c:v>
                </c:pt>
                <c:pt idx="6160">
                  <c:v>8.5555555555555554</c:v>
                </c:pt>
                <c:pt idx="6161">
                  <c:v>8.5569444444444436</c:v>
                </c:pt>
                <c:pt idx="6162">
                  <c:v>8.5583333333333336</c:v>
                </c:pt>
                <c:pt idx="6163">
                  <c:v>8.5597222222222218</c:v>
                </c:pt>
                <c:pt idx="6164">
                  <c:v>8.5611111111111118</c:v>
                </c:pt>
                <c:pt idx="6165">
                  <c:v>8.5625</c:v>
                </c:pt>
                <c:pt idx="6166">
                  <c:v>8.5638888888888882</c:v>
                </c:pt>
                <c:pt idx="6167">
                  <c:v>8.5652777777777782</c:v>
                </c:pt>
                <c:pt idx="6168">
                  <c:v>8.5666666666666664</c:v>
                </c:pt>
                <c:pt idx="6169">
                  <c:v>8.5680555555555564</c:v>
                </c:pt>
                <c:pt idx="6170">
                  <c:v>8.5694444444444446</c:v>
                </c:pt>
                <c:pt idx="6171">
                  <c:v>8.5708333333333329</c:v>
                </c:pt>
                <c:pt idx="6172">
                  <c:v>8.5722222222222229</c:v>
                </c:pt>
                <c:pt idx="6173">
                  <c:v>8.5736111111111111</c:v>
                </c:pt>
                <c:pt idx="6174">
                  <c:v>8.5749999999999993</c:v>
                </c:pt>
                <c:pt idx="6175">
                  <c:v>8.5763888888888893</c:v>
                </c:pt>
                <c:pt idx="6176">
                  <c:v>8.5777777777777775</c:v>
                </c:pt>
                <c:pt idx="6177">
                  <c:v>8.5791666666666675</c:v>
                </c:pt>
                <c:pt idx="6178">
                  <c:v>8.5805555555555557</c:v>
                </c:pt>
                <c:pt idx="6179">
                  <c:v>8.5819444444444439</c:v>
                </c:pt>
                <c:pt idx="6180">
                  <c:v>8.5833333333333339</c:v>
                </c:pt>
                <c:pt idx="6181">
                  <c:v>8.5847222222222221</c:v>
                </c:pt>
                <c:pt idx="6182">
                  <c:v>8.5861111111111104</c:v>
                </c:pt>
                <c:pt idx="6183">
                  <c:v>8.5875000000000004</c:v>
                </c:pt>
                <c:pt idx="6184">
                  <c:v>8.5888888888888886</c:v>
                </c:pt>
                <c:pt idx="6185">
                  <c:v>8.5902777777777786</c:v>
                </c:pt>
                <c:pt idx="6186">
                  <c:v>8.5916666666666668</c:v>
                </c:pt>
                <c:pt idx="6187">
                  <c:v>8.593055555555555</c:v>
                </c:pt>
                <c:pt idx="6188">
                  <c:v>8.594444444444445</c:v>
                </c:pt>
                <c:pt idx="6189">
                  <c:v>8.5958333333333332</c:v>
                </c:pt>
                <c:pt idx="6190">
                  <c:v>8.5972222222222214</c:v>
                </c:pt>
                <c:pt idx="6191">
                  <c:v>8.5986111111111114</c:v>
                </c:pt>
                <c:pt idx="6192">
                  <c:v>8.6</c:v>
                </c:pt>
                <c:pt idx="6193">
                  <c:v>8.6013888888888896</c:v>
                </c:pt>
                <c:pt idx="6194">
                  <c:v>8.6027777777777779</c:v>
                </c:pt>
                <c:pt idx="6195">
                  <c:v>8.6041666666666661</c:v>
                </c:pt>
                <c:pt idx="6196">
                  <c:v>8.6055555555555561</c:v>
                </c:pt>
                <c:pt idx="6197">
                  <c:v>8.6069444444444443</c:v>
                </c:pt>
                <c:pt idx="6198">
                  <c:v>8.6083333333333325</c:v>
                </c:pt>
                <c:pt idx="6199">
                  <c:v>8.6097222222222225</c:v>
                </c:pt>
                <c:pt idx="6200">
                  <c:v>8.6111111111111107</c:v>
                </c:pt>
                <c:pt idx="6201">
                  <c:v>8.6125000000000007</c:v>
                </c:pt>
                <c:pt idx="6202">
                  <c:v>8.6138888888888889</c:v>
                </c:pt>
                <c:pt idx="6203">
                  <c:v>8.6152777777777771</c:v>
                </c:pt>
                <c:pt idx="6204">
                  <c:v>8.6166666666666671</c:v>
                </c:pt>
                <c:pt idx="6205">
                  <c:v>8.6180555555555554</c:v>
                </c:pt>
                <c:pt idx="6206">
                  <c:v>8.6194444444444436</c:v>
                </c:pt>
                <c:pt idx="6207">
                  <c:v>8.6208333333333336</c:v>
                </c:pt>
                <c:pt idx="6208">
                  <c:v>8.6222222222222218</c:v>
                </c:pt>
                <c:pt idx="6209">
                  <c:v>8.6236111111111118</c:v>
                </c:pt>
                <c:pt idx="6210">
                  <c:v>8.625</c:v>
                </c:pt>
                <c:pt idx="6211">
                  <c:v>8.6263888888888882</c:v>
                </c:pt>
                <c:pt idx="6212">
                  <c:v>8.6277777777777782</c:v>
                </c:pt>
                <c:pt idx="6213">
                  <c:v>8.6291666666666664</c:v>
                </c:pt>
                <c:pt idx="6214">
                  <c:v>8.6305555555555564</c:v>
                </c:pt>
                <c:pt idx="6215">
                  <c:v>8.6319444444444446</c:v>
                </c:pt>
                <c:pt idx="6216">
                  <c:v>8.6333333333333329</c:v>
                </c:pt>
                <c:pt idx="6217">
                  <c:v>8.6347222222222229</c:v>
                </c:pt>
                <c:pt idx="6218">
                  <c:v>8.6361111111111111</c:v>
                </c:pt>
                <c:pt idx="6219">
                  <c:v>8.6374999999999993</c:v>
                </c:pt>
                <c:pt idx="6220">
                  <c:v>8.6388888888888893</c:v>
                </c:pt>
                <c:pt idx="6221">
                  <c:v>8.6402777777777775</c:v>
                </c:pt>
                <c:pt idx="6222">
                  <c:v>8.6416666666666675</c:v>
                </c:pt>
                <c:pt idx="6223">
                  <c:v>8.6430555555555557</c:v>
                </c:pt>
                <c:pt idx="6224">
                  <c:v>8.6444444444444439</c:v>
                </c:pt>
                <c:pt idx="6225">
                  <c:v>8.6458333333333339</c:v>
                </c:pt>
                <c:pt idx="6226">
                  <c:v>8.6472222222222221</c:v>
                </c:pt>
                <c:pt idx="6227">
                  <c:v>8.6486111111111104</c:v>
                </c:pt>
                <c:pt idx="6228">
                  <c:v>8.65</c:v>
                </c:pt>
                <c:pt idx="6229">
                  <c:v>8.6513888888888886</c:v>
                </c:pt>
                <c:pt idx="6230">
                  <c:v>8.6527777777777786</c:v>
                </c:pt>
                <c:pt idx="6231">
                  <c:v>8.6541666666666668</c:v>
                </c:pt>
                <c:pt idx="6232">
                  <c:v>8.655555555555555</c:v>
                </c:pt>
                <c:pt idx="6233">
                  <c:v>8.656944444444445</c:v>
                </c:pt>
                <c:pt idx="6234">
                  <c:v>8.6583333333333332</c:v>
                </c:pt>
                <c:pt idx="6235">
                  <c:v>8.6597222222222214</c:v>
                </c:pt>
                <c:pt idx="6236">
                  <c:v>8.6611111111111114</c:v>
                </c:pt>
                <c:pt idx="6237">
                  <c:v>8.6624999999999996</c:v>
                </c:pt>
                <c:pt idx="6238">
                  <c:v>8.6638888888888896</c:v>
                </c:pt>
                <c:pt idx="6239">
                  <c:v>8.6652777777777779</c:v>
                </c:pt>
                <c:pt idx="6240">
                  <c:v>8.6666666666666661</c:v>
                </c:pt>
                <c:pt idx="6241">
                  <c:v>8.6680555555555561</c:v>
                </c:pt>
                <c:pt idx="6242">
                  <c:v>8.6694444444444443</c:v>
                </c:pt>
                <c:pt idx="6243">
                  <c:v>8.6708333333333325</c:v>
                </c:pt>
                <c:pt idx="6244">
                  <c:v>8.6722222222222225</c:v>
                </c:pt>
                <c:pt idx="6245">
                  <c:v>8.6736111111111107</c:v>
                </c:pt>
                <c:pt idx="6246">
                  <c:v>8.6750000000000007</c:v>
                </c:pt>
                <c:pt idx="6247">
                  <c:v>8.6763888888888889</c:v>
                </c:pt>
                <c:pt idx="6248">
                  <c:v>8.6777777777777771</c:v>
                </c:pt>
                <c:pt idx="6249">
                  <c:v>8.6791666666666671</c:v>
                </c:pt>
                <c:pt idx="6250">
                  <c:v>8.6805555555555554</c:v>
                </c:pt>
                <c:pt idx="6251">
                  <c:v>8.6819444444444436</c:v>
                </c:pt>
                <c:pt idx="6252">
                  <c:v>8.6833333333333336</c:v>
                </c:pt>
                <c:pt idx="6253">
                  <c:v>8.6847222222222218</c:v>
                </c:pt>
                <c:pt idx="6254">
                  <c:v>8.6861111111111118</c:v>
                </c:pt>
                <c:pt idx="6255">
                  <c:v>8.6875</c:v>
                </c:pt>
                <c:pt idx="6256">
                  <c:v>8.6888888888888882</c:v>
                </c:pt>
                <c:pt idx="6257">
                  <c:v>8.6902777777777782</c:v>
                </c:pt>
                <c:pt idx="6258">
                  <c:v>8.6916666666666664</c:v>
                </c:pt>
                <c:pt idx="6259">
                  <c:v>8.6930555555555564</c:v>
                </c:pt>
                <c:pt idx="6260">
                  <c:v>8.6944444444444446</c:v>
                </c:pt>
                <c:pt idx="6261">
                  <c:v>8.6958333333333329</c:v>
                </c:pt>
                <c:pt idx="6262">
                  <c:v>8.6972222222222229</c:v>
                </c:pt>
                <c:pt idx="6263">
                  <c:v>8.6986111111111111</c:v>
                </c:pt>
                <c:pt idx="6264">
                  <c:v>8.6999999999999993</c:v>
                </c:pt>
                <c:pt idx="6265">
                  <c:v>8.7013888888888893</c:v>
                </c:pt>
                <c:pt idx="6266">
                  <c:v>8.7027777777777775</c:v>
                </c:pt>
                <c:pt idx="6267">
                  <c:v>8.7041666666666675</c:v>
                </c:pt>
                <c:pt idx="6268">
                  <c:v>8.7055555555555557</c:v>
                </c:pt>
                <c:pt idx="6269">
                  <c:v>8.7069444444444439</c:v>
                </c:pt>
                <c:pt idx="6270">
                  <c:v>8.7083333333333339</c:v>
                </c:pt>
                <c:pt idx="6271">
                  <c:v>8.7097222222222221</c:v>
                </c:pt>
                <c:pt idx="6272">
                  <c:v>8.7111111111111104</c:v>
                </c:pt>
                <c:pt idx="6273">
                  <c:v>8.7125000000000004</c:v>
                </c:pt>
                <c:pt idx="6274">
                  <c:v>8.7138888888888886</c:v>
                </c:pt>
                <c:pt idx="6275">
                  <c:v>8.7152777777777786</c:v>
                </c:pt>
                <c:pt idx="6276">
                  <c:v>8.7166666666666668</c:v>
                </c:pt>
                <c:pt idx="6277">
                  <c:v>8.718055555555555</c:v>
                </c:pt>
                <c:pt idx="6278">
                  <c:v>8.719444444444445</c:v>
                </c:pt>
                <c:pt idx="6279">
                  <c:v>8.7208333333333332</c:v>
                </c:pt>
                <c:pt idx="6280">
                  <c:v>8.7222222222222214</c:v>
                </c:pt>
                <c:pt idx="6281">
                  <c:v>8.7236111111111114</c:v>
                </c:pt>
                <c:pt idx="6282">
                  <c:v>8.7249999999999996</c:v>
                </c:pt>
                <c:pt idx="6283">
                  <c:v>8.7263888888888896</c:v>
                </c:pt>
                <c:pt idx="6284">
                  <c:v>8.7277777777777779</c:v>
                </c:pt>
                <c:pt idx="6285">
                  <c:v>8.7291666666666661</c:v>
                </c:pt>
                <c:pt idx="6286">
                  <c:v>8.7305555555555561</c:v>
                </c:pt>
                <c:pt idx="6287">
                  <c:v>8.7319444444444443</c:v>
                </c:pt>
                <c:pt idx="6288">
                  <c:v>8.7333333333333325</c:v>
                </c:pt>
                <c:pt idx="6289">
                  <c:v>8.7347222222222225</c:v>
                </c:pt>
                <c:pt idx="6290">
                  <c:v>8.7361111111111107</c:v>
                </c:pt>
                <c:pt idx="6291">
                  <c:v>8.7375000000000007</c:v>
                </c:pt>
                <c:pt idx="6292">
                  <c:v>8.7388888888888889</c:v>
                </c:pt>
                <c:pt idx="6293">
                  <c:v>8.7402777777777771</c:v>
                </c:pt>
                <c:pt idx="6294">
                  <c:v>8.7416666666666671</c:v>
                </c:pt>
                <c:pt idx="6295">
                  <c:v>8.7430555555555554</c:v>
                </c:pt>
                <c:pt idx="6296">
                  <c:v>8.7444444444444436</c:v>
                </c:pt>
                <c:pt idx="6297">
                  <c:v>8.7458333333333336</c:v>
                </c:pt>
                <c:pt idx="6298">
                  <c:v>8.7472222222222218</c:v>
                </c:pt>
                <c:pt idx="6299">
                  <c:v>8.7486111111111118</c:v>
                </c:pt>
                <c:pt idx="6300">
                  <c:v>8.75</c:v>
                </c:pt>
                <c:pt idx="6301">
                  <c:v>8.7513888888888882</c:v>
                </c:pt>
                <c:pt idx="6302">
                  <c:v>8.7527777777777782</c:v>
                </c:pt>
                <c:pt idx="6303">
                  <c:v>8.7541666666666664</c:v>
                </c:pt>
                <c:pt idx="6304">
                  <c:v>8.7555555555555564</c:v>
                </c:pt>
                <c:pt idx="6305">
                  <c:v>8.7569444444444446</c:v>
                </c:pt>
                <c:pt idx="6306">
                  <c:v>8.7583333333333329</c:v>
                </c:pt>
                <c:pt idx="6307">
                  <c:v>8.7597222222222229</c:v>
                </c:pt>
                <c:pt idx="6308">
                  <c:v>8.7611111111111111</c:v>
                </c:pt>
                <c:pt idx="6309">
                  <c:v>8.7624999999999993</c:v>
                </c:pt>
                <c:pt idx="6310">
                  <c:v>8.7638888888888893</c:v>
                </c:pt>
                <c:pt idx="6311">
                  <c:v>8.7652777777777775</c:v>
                </c:pt>
                <c:pt idx="6312">
                  <c:v>8.7666666666666675</c:v>
                </c:pt>
                <c:pt idx="6313">
                  <c:v>8.7680555555555557</c:v>
                </c:pt>
                <c:pt idx="6314">
                  <c:v>8.7694444444444439</c:v>
                </c:pt>
                <c:pt idx="6315">
                  <c:v>8.7708333333333339</c:v>
                </c:pt>
                <c:pt idx="6316">
                  <c:v>8.7722222222222221</c:v>
                </c:pt>
                <c:pt idx="6317">
                  <c:v>8.7736111111111104</c:v>
                </c:pt>
                <c:pt idx="6318">
                  <c:v>8.7750000000000004</c:v>
                </c:pt>
                <c:pt idx="6319">
                  <c:v>8.7763888888888886</c:v>
                </c:pt>
                <c:pt idx="6320">
                  <c:v>8.7777777777777786</c:v>
                </c:pt>
                <c:pt idx="6321">
                  <c:v>8.7791666666666668</c:v>
                </c:pt>
                <c:pt idx="6322">
                  <c:v>8.780555555555555</c:v>
                </c:pt>
                <c:pt idx="6323">
                  <c:v>8.781944444444445</c:v>
                </c:pt>
                <c:pt idx="6324">
                  <c:v>8.7833333333333332</c:v>
                </c:pt>
                <c:pt idx="6325">
                  <c:v>8.7847222222222214</c:v>
                </c:pt>
                <c:pt idx="6326">
                  <c:v>8.7861111111111114</c:v>
                </c:pt>
                <c:pt idx="6327">
                  <c:v>8.7874999999999996</c:v>
                </c:pt>
                <c:pt idx="6328">
                  <c:v>8.7888888888888896</c:v>
                </c:pt>
                <c:pt idx="6329">
                  <c:v>8.7902777777777779</c:v>
                </c:pt>
                <c:pt idx="6330">
                  <c:v>8.7916666666666661</c:v>
                </c:pt>
                <c:pt idx="6331">
                  <c:v>8.7930555555555561</c:v>
                </c:pt>
                <c:pt idx="6332">
                  <c:v>8.7944444444444443</c:v>
                </c:pt>
                <c:pt idx="6333">
                  <c:v>8.7958333333333325</c:v>
                </c:pt>
                <c:pt idx="6334">
                  <c:v>8.7972222222222225</c:v>
                </c:pt>
                <c:pt idx="6335">
                  <c:v>8.7986111111111107</c:v>
                </c:pt>
                <c:pt idx="6336">
                  <c:v>8.8000000000000007</c:v>
                </c:pt>
                <c:pt idx="6337">
                  <c:v>8.8013888888888889</c:v>
                </c:pt>
                <c:pt idx="6338">
                  <c:v>8.8027777777777771</c:v>
                </c:pt>
                <c:pt idx="6339">
                  <c:v>8.8041666666666671</c:v>
                </c:pt>
                <c:pt idx="6340">
                  <c:v>8.8055555555555554</c:v>
                </c:pt>
                <c:pt idx="6341">
                  <c:v>8.8069444444444436</c:v>
                </c:pt>
                <c:pt idx="6342">
                  <c:v>8.8083333333333336</c:v>
                </c:pt>
                <c:pt idx="6343">
                  <c:v>8.8097222222222218</c:v>
                </c:pt>
                <c:pt idx="6344">
                  <c:v>8.8111111111111118</c:v>
                </c:pt>
                <c:pt idx="6345">
                  <c:v>8.8125</c:v>
                </c:pt>
                <c:pt idx="6346">
                  <c:v>8.8138888888888882</c:v>
                </c:pt>
                <c:pt idx="6347">
                  <c:v>8.8152777777777782</c:v>
                </c:pt>
                <c:pt idx="6348">
                  <c:v>8.8166666666666664</c:v>
                </c:pt>
                <c:pt idx="6349">
                  <c:v>8.8180555555555564</c:v>
                </c:pt>
                <c:pt idx="6350">
                  <c:v>8.8194444444444446</c:v>
                </c:pt>
                <c:pt idx="6351">
                  <c:v>8.8208333333333329</c:v>
                </c:pt>
                <c:pt idx="6352">
                  <c:v>8.8222222222222229</c:v>
                </c:pt>
                <c:pt idx="6353">
                  <c:v>8.8236111111111111</c:v>
                </c:pt>
                <c:pt idx="6354">
                  <c:v>8.8249999999999993</c:v>
                </c:pt>
                <c:pt idx="6355">
                  <c:v>8.8263888888888893</c:v>
                </c:pt>
                <c:pt idx="6356">
                  <c:v>8.8277777777777775</c:v>
                </c:pt>
                <c:pt idx="6357">
                  <c:v>8.8291666666666675</c:v>
                </c:pt>
                <c:pt idx="6358">
                  <c:v>8.8305555555555557</c:v>
                </c:pt>
                <c:pt idx="6359">
                  <c:v>8.8319444444444439</c:v>
                </c:pt>
                <c:pt idx="6360">
                  <c:v>8.8333333333333339</c:v>
                </c:pt>
                <c:pt idx="6361">
                  <c:v>8.8347222222222221</c:v>
                </c:pt>
                <c:pt idx="6362">
                  <c:v>8.8361111111111104</c:v>
                </c:pt>
                <c:pt idx="6363">
                  <c:v>8.8375000000000004</c:v>
                </c:pt>
                <c:pt idx="6364">
                  <c:v>8.8388888888888886</c:v>
                </c:pt>
                <c:pt idx="6365">
                  <c:v>8.8402777777777786</c:v>
                </c:pt>
                <c:pt idx="6366">
                  <c:v>8.8416666666666668</c:v>
                </c:pt>
                <c:pt idx="6367">
                  <c:v>8.843055555555555</c:v>
                </c:pt>
                <c:pt idx="6368">
                  <c:v>8.844444444444445</c:v>
                </c:pt>
                <c:pt idx="6369">
                  <c:v>8.8458333333333332</c:v>
                </c:pt>
                <c:pt idx="6370">
                  <c:v>8.8472222222222214</c:v>
                </c:pt>
                <c:pt idx="6371">
                  <c:v>8.8486111111111114</c:v>
                </c:pt>
                <c:pt idx="6372">
                  <c:v>8.85</c:v>
                </c:pt>
                <c:pt idx="6373">
                  <c:v>8.8513888888888896</c:v>
                </c:pt>
                <c:pt idx="6374">
                  <c:v>8.8527777777777779</c:v>
                </c:pt>
                <c:pt idx="6375">
                  <c:v>8.8541666666666661</c:v>
                </c:pt>
                <c:pt idx="6376">
                  <c:v>8.8555555555555561</c:v>
                </c:pt>
                <c:pt idx="6377">
                  <c:v>8.8569444444444443</c:v>
                </c:pt>
                <c:pt idx="6378">
                  <c:v>8.8583333333333325</c:v>
                </c:pt>
                <c:pt idx="6379">
                  <c:v>8.8597222222222225</c:v>
                </c:pt>
                <c:pt idx="6380">
                  <c:v>8.8611111111111107</c:v>
                </c:pt>
                <c:pt idx="6381">
                  <c:v>8.8625000000000007</c:v>
                </c:pt>
                <c:pt idx="6382">
                  <c:v>8.8638888888888889</c:v>
                </c:pt>
                <c:pt idx="6383">
                  <c:v>8.8652777777777771</c:v>
                </c:pt>
                <c:pt idx="6384">
                  <c:v>8.8666666666666671</c:v>
                </c:pt>
                <c:pt idx="6385">
                  <c:v>8.8680555555555554</c:v>
                </c:pt>
                <c:pt idx="6386">
                  <c:v>8.8694444444444436</c:v>
                </c:pt>
                <c:pt idx="6387">
                  <c:v>8.8708333333333336</c:v>
                </c:pt>
                <c:pt idx="6388">
                  <c:v>8.8722222222222218</c:v>
                </c:pt>
                <c:pt idx="6389">
                  <c:v>8.8736111111111118</c:v>
                </c:pt>
                <c:pt idx="6390">
                  <c:v>8.875</c:v>
                </c:pt>
                <c:pt idx="6391">
                  <c:v>8.8763888888888882</c:v>
                </c:pt>
                <c:pt idx="6392">
                  <c:v>8.8777777777777782</c:v>
                </c:pt>
                <c:pt idx="6393">
                  <c:v>8.8791666666666664</c:v>
                </c:pt>
                <c:pt idx="6394">
                  <c:v>8.8805555555555564</c:v>
                </c:pt>
                <c:pt idx="6395">
                  <c:v>8.8819444444444446</c:v>
                </c:pt>
                <c:pt idx="6396">
                  <c:v>8.8833333333333329</c:v>
                </c:pt>
                <c:pt idx="6397">
                  <c:v>8.8847222222222229</c:v>
                </c:pt>
                <c:pt idx="6398">
                  <c:v>8.8861111111111111</c:v>
                </c:pt>
                <c:pt idx="6399">
                  <c:v>8.8874999999999993</c:v>
                </c:pt>
                <c:pt idx="6400">
                  <c:v>8.8888888888888893</c:v>
                </c:pt>
                <c:pt idx="6401">
                  <c:v>8.8902777777777775</c:v>
                </c:pt>
                <c:pt idx="6402">
                  <c:v>8.8916666666666675</c:v>
                </c:pt>
                <c:pt idx="6403">
                  <c:v>8.8930555555555557</c:v>
                </c:pt>
                <c:pt idx="6404">
                  <c:v>8.8944444444444439</c:v>
                </c:pt>
                <c:pt idx="6405">
                  <c:v>8.8958333333333339</c:v>
                </c:pt>
                <c:pt idx="6406">
                  <c:v>8.8972222222222221</c:v>
                </c:pt>
                <c:pt idx="6407">
                  <c:v>8.8986111111111104</c:v>
                </c:pt>
                <c:pt idx="6408">
                  <c:v>8.9</c:v>
                </c:pt>
                <c:pt idx="6409">
                  <c:v>8.9013888888888886</c:v>
                </c:pt>
                <c:pt idx="6410">
                  <c:v>8.9027777777777786</c:v>
                </c:pt>
                <c:pt idx="6411">
                  <c:v>8.9041666666666668</c:v>
                </c:pt>
                <c:pt idx="6412">
                  <c:v>8.905555555555555</c:v>
                </c:pt>
                <c:pt idx="6413">
                  <c:v>8.906944444444445</c:v>
                </c:pt>
                <c:pt idx="6414">
                  <c:v>8.9083333333333332</c:v>
                </c:pt>
                <c:pt idx="6415">
                  <c:v>8.9097222222222214</c:v>
                </c:pt>
                <c:pt idx="6416">
                  <c:v>8.9111111111111114</c:v>
                </c:pt>
                <c:pt idx="6417">
                  <c:v>8.9124999999999996</c:v>
                </c:pt>
                <c:pt idx="6418">
                  <c:v>8.9138888888888896</c:v>
                </c:pt>
                <c:pt idx="6419">
                  <c:v>8.9152777777777779</c:v>
                </c:pt>
                <c:pt idx="6420">
                  <c:v>8.9166666666666661</c:v>
                </c:pt>
                <c:pt idx="6421">
                  <c:v>8.9180555555555561</c:v>
                </c:pt>
                <c:pt idx="6422">
                  <c:v>8.9194444444444443</c:v>
                </c:pt>
                <c:pt idx="6423">
                  <c:v>8.9208333333333325</c:v>
                </c:pt>
                <c:pt idx="6424">
                  <c:v>8.9222222222222225</c:v>
                </c:pt>
                <c:pt idx="6425">
                  <c:v>8.9236111111111107</c:v>
                </c:pt>
                <c:pt idx="6426">
                  <c:v>8.9250000000000007</c:v>
                </c:pt>
                <c:pt idx="6427">
                  <c:v>8.9263888888888889</c:v>
                </c:pt>
                <c:pt idx="6428">
                  <c:v>8.9277777777777771</c:v>
                </c:pt>
                <c:pt idx="6429">
                  <c:v>8.9291666666666671</c:v>
                </c:pt>
                <c:pt idx="6430">
                  <c:v>8.9305555555555554</c:v>
                </c:pt>
                <c:pt idx="6431">
                  <c:v>8.9319444444444436</c:v>
                </c:pt>
                <c:pt idx="6432">
                  <c:v>8.9333333333333336</c:v>
                </c:pt>
                <c:pt idx="6433">
                  <c:v>8.9347222222222218</c:v>
                </c:pt>
                <c:pt idx="6434">
                  <c:v>8.9361111111111118</c:v>
                </c:pt>
                <c:pt idx="6435">
                  <c:v>8.9375</c:v>
                </c:pt>
                <c:pt idx="6436">
                  <c:v>8.9388888888888882</c:v>
                </c:pt>
                <c:pt idx="6437">
                  <c:v>8.9402777777777782</c:v>
                </c:pt>
                <c:pt idx="6438">
                  <c:v>8.9416666666666664</c:v>
                </c:pt>
                <c:pt idx="6439">
                  <c:v>8.9430555555555564</c:v>
                </c:pt>
                <c:pt idx="6440">
                  <c:v>8.9444444444444446</c:v>
                </c:pt>
                <c:pt idx="6441">
                  <c:v>8.9458333333333329</c:v>
                </c:pt>
                <c:pt idx="6442">
                  <c:v>8.9472222222222229</c:v>
                </c:pt>
                <c:pt idx="6443">
                  <c:v>8.9486111111111111</c:v>
                </c:pt>
                <c:pt idx="6444">
                  <c:v>8.9499999999999993</c:v>
                </c:pt>
                <c:pt idx="6445">
                  <c:v>8.9513888888888893</c:v>
                </c:pt>
                <c:pt idx="6446">
                  <c:v>8.9527777777777775</c:v>
                </c:pt>
                <c:pt idx="6447">
                  <c:v>8.9541666666666675</c:v>
                </c:pt>
                <c:pt idx="6448">
                  <c:v>8.9555555555555557</c:v>
                </c:pt>
                <c:pt idx="6449">
                  <c:v>8.9569444444444439</c:v>
                </c:pt>
                <c:pt idx="6450">
                  <c:v>8.9583333333333339</c:v>
                </c:pt>
                <c:pt idx="6451">
                  <c:v>8.9597222222222221</c:v>
                </c:pt>
                <c:pt idx="6452">
                  <c:v>8.9611111111111104</c:v>
                </c:pt>
                <c:pt idx="6453">
                  <c:v>8.9625000000000004</c:v>
                </c:pt>
                <c:pt idx="6454">
                  <c:v>8.9638888888888886</c:v>
                </c:pt>
                <c:pt idx="6455">
                  <c:v>8.9652777777777786</c:v>
                </c:pt>
                <c:pt idx="6456">
                  <c:v>8.9666666666666668</c:v>
                </c:pt>
                <c:pt idx="6457">
                  <c:v>8.968055555555555</c:v>
                </c:pt>
                <c:pt idx="6458">
                  <c:v>8.969444444444445</c:v>
                </c:pt>
                <c:pt idx="6459">
                  <c:v>8.9708333333333332</c:v>
                </c:pt>
                <c:pt idx="6460">
                  <c:v>8.9722222222222214</c:v>
                </c:pt>
                <c:pt idx="6461">
                  <c:v>8.9736111111111114</c:v>
                </c:pt>
                <c:pt idx="6462">
                  <c:v>8.9749999999999996</c:v>
                </c:pt>
                <c:pt idx="6463">
                  <c:v>8.9763888888888896</c:v>
                </c:pt>
                <c:pt idx="6464">
                  <c:v>8.9777777777777779</c:v>
                </c:pt>
                <c:pt idx="6465">
                  <c:v>8.9791666666666661</c:v>
                </c:pt>
                <c:pt idx="6466">
                  <c:v>8.9805555555555561</c:v>
                </c:pt>
                <c:pt idx="6467">
                  <c:v>8.9819444444444443</c:v>
                </c:pt>
                <c:pt idx="6468">
                  <c:v>8.9833333333333325</c:v>
                </c:pt>
                <c:pt idx="6469">
                  <c:v>8.9847222222222225</c:v>
                </c:pt>
                <c:pt idx="6470">
                  <c:v>8.9861111111111107</c:v>
                </c:pt>
                <c:pt idx="6471">
                  <c:v>8.9875000000000007</c:v>
                </c:pt>
                <c:pt idx="6472">
                  <c:v>8.9888888888888889</c:v>
                </c:pt>
                <c:pt idx="6473">
                  <c:v>8.9902777777777771</c:v>
                </c:pt>
                <c:pt idx="6474">
                  <c:v>8.9916666666666671</c:v>
                </c:pt>
                <c:pt idx="6475">
                  <c:v>8.9930555555555554</c:v>
                </c:pt>
                <c:pt idx="6476">
                  <c:v>8.9944444444444436</c:v>
                </c:pt>
                <c:pt idx="6477">
                  <c:v>8.9958333333333336</c:v>
                </c:pt>
                <c:pt idx="6478">
                  <c:v>8.9972222222222218</c:v>
                </c:pt>
                <c:pt idx="6479">
                  <c:v>8.9986111111111118</c:v>
                </c:pt>
                <c:pt idx="6480">
                  <c:v>9</c:v>
                </c:pt>
                <c:pt idx="6481">
                  <c:v>9.0013888888888882</c:v>
                </c:pt>
                <c:pt idx="6482">
                  <c:v>9.0027777777777782</c:v>
                </c:pt>
                <c:pt idx="6483">
                  <c:v>9.0041666666666664</c:v>
                </c:pt>
                <c:pt idx="6484">
                  <c:v>9.0055555555555564</c:v>
                </c:pt>
                <c:pt idx="6485">
                  <c:v>9.0069444444444446</c:v>
                </c:pt>
                <c:pt idx="6486">
                  <c:v>9.0083333333333329</c:v>
                </c:pt>
                <c:pt idx="6487">
                  <c:v>9.0097222222222229</c:v>
                </c:pt>
                <c:pt idx="6488">
                  <c:v>9.0111111111111111</c:v>
                </c:pt>
                <c:pt idx="6489">
                  <c:v>9.0124999999999993</c:v>
                </c:pt>
                <c:pt idx="6490">
                  <c:v>9.0138888888888893</c:v>
                </c:pt>
                <c:pt idx="6491">
                  <c:v>9.0152777777777775</c:v>
                </c:pt>
                <c:pt idx="6492">
                  <c:v>9.0166666666666675</c:v>
                </c:pt>
                <c:pt idx="6493">
                  <c:v>9.0180555555555557</c:v>
                </c:pt>
                <c:pt idx="6494">
                  <c:v>9.0194444444444439</c:v>
                </c:pt>
                <c:pt idx="6495">
                  <c:v>9.0208333333333339</c:v>
                </c:pt>
                <c:pt idx="6496">
                  <c:v>9.0222222222222221</c:v>
                </c:pt>
                <c:pt idx="6497">
                  <c:v>9.0236111111111104</c:v>
                </c:pt>
                <c:pt idx="6498">
                  <c:v>9.0250000000000004</c:v>
                </c:pt>
                <c:pt idx="6499">
                  <c:v>9.0263888888888886</c:v>
                </c:pt>
                <c:pt idx="6500">
                  <c:v>9.0277777777777786</c:v>
                </c:pt>
                <c:pt idx="6501">
                  <c:v>9.0291666666666668</c:v>
                </c:pt>
                <c:pt idx="6502">
                  <c:v>9.030555555555555</c:v>
                </c:pt>
                <c:pt idx="6503">
                  <c:v>9.031944444444445</c:v>
                </c:pt>
                <c:pt idx="6504">
                  <c:v>9.0333333333333332</c:v>
                </c:pt>
                <c:pt idx="6505">
                  <c:v>9.0347222222222214</c:v>
                </c:pt>
                <c:pt idx="6506">
                  <c:v>9.0361111111111114</c:v>
                </c:pt>
                <c:pt idx="6507">
                  <c:v>9.0374999999999996</c:v>
                </c:pt>
                <c:pt idx="6508">
                  <c:v>9.0388888888888896</c:v>
                </c:pt>
                <c:pt idx="6509">
                  <c:v>9.0402777777777779</c:v>
                </c:pt>
                <c:pt idx="6510">
                  <c:v>9.0416666666666661</c:v>
                </c:pt>
                <c:pt idx="6511">
                  <c:v>9.0430555555555561</c:v>
                </c:pt>
                <c:pt idx="6512">
                  <c:v>9.0444444444444443</c:v>
                </c:pt>
                <c:pt idx="6513">
                  <c:v>9.0458333333333325</c:v>
                </c:pt>
                <c:pt idx="6514">
                  <c:v>9.0472222222222225</c:v>
                </c:pt>
                <c:pt idx="6515">
                  <c:v>9.0486111111111107</c:v>
                </c:pt>
                <c:pt idx="6516">
                  <c:v>9.0500000000000007</c:v>
                </c:pt>
                <c:pt idx="6517">
                  <c:v>9.0513888888888889</c:v>
                </c:pt>
                <c:pt idx="6518">
                  <c:v>9.0527777777777771</c:v>
                </c:pt>
                <c:pt idx="6519">
                  <c:v>9.0541666666666671</c:v>
                </c:pt>
                <c:pt idx="6520">
                  <c:v>9.0555555555555554</c:v>
                </c:pt>
                <c:pt idx="6521">
                  <c:v>9.0569444444444436</c:v>
                </c:pt>
                <c:pt idx="6522">
                  <c:v>9.0583333333333336</c:v>
                </c:pt>
                <c:pt idx="6523">
                  <c:v>9.0597222222222218</c:v>
                </c:pt>
                <c:pt idx="6524">
                  <c:v>9.0611111111111118</c:v>
                </c:pt>
                <c:pt idx="6525">
                  <c:v>9.0625</c:v>
                </c:pt>
                <c:pt idx="6526">
                  <c:v>9.0638888888888882</c:v>
                </c:pt>
                <c:pt idx="6527">
                  <c:v>9.0652777777777782</c:v>
                </c:pt>
                <c:pt idx="6528">
                  <c:v>9.0666666666666664</c:v>
                </c:pt>
                <c:pt idx="6529">
                  <c:v>9.0680555555555564</c:v>
                </c:pt>
                <c:pt idx="6530">
                  <c:v>9.0694444444444446</c:v>
                </c:pt>
                <c:pt idx="6531">
                  <c:v>9.0708333333333329</c:v>
                </c:pt>
                <c:pt idx="6532">
                  <c:v>9.0722222222222229</c:v>
                </c:pt>
                <c:pt idx="6533">
                  <c:v>9.0736111111111111</c:v>
                </c:pt>
                <c:pt idx="6534">
                  <c:v>9.0749999999999993</c:v>
                </c:pt>
                <c:pt idx="6535">
                  <c:v>9.0763888888888893</c:v>
                </c:pt>
                <c:pt idx="6536">
                  <c:v>9.0777777777777775</c:v>
                </c:pt>
                <c:pt idx="6537">
                  <c:v>9.0791666666666675</c:v>
                </c:pt>
                <c:pt idx="6538">
                  <c:v>9.0805555555555557</c:v>
                </c:pt>
                <c:pt idx="6539">
                  <c:v>9.0819444444444439</c:v>
                </c:pt>
                <c:pt idx="6540">
                  <c:v>9.0833333333333339</c:v>
                </c:pt>
                <c:pt idx="6541">
                  <c:v>9.0847222222222221</c:v>
                </c:pt>
                <c:pt idx="6542">
                  <c:v>9.0861111111111104</c:v>
                </c:pt>
                <c:pt idx="6543">
                  <c:v>9.0875000000000004</c:v>
                </c:pt>
                <c:pt idx="6544">
                  <c:v>9.0888888888888886</c:v>
                </c:pt>
                <c:pt idx="6545">
                  <c:v>9.0902777777777786</c:v>
                </c:pt>
                <c:pt idx="6546">
                  <c:v>9.0916666666666668</c:v>
                </c:pt>
                <c:pt idx="6547">
                  <c:v>9.093055555555555</c:v>
                </c:pt>
                <c:pt idx="6548">
                  <c:v>9.094444444444445</c:v>
                </c:pt>
                <c:pt idx="6549">
                  <c:v>9.0958333333333332</c:v>
                </c:pt>
                <c:pt idx="6550">
                  <c:v>9.0972222222222214</c:v>
                </c:pt>
                <c:pt idx="6551">
                  <c:v>9.0986111111111114</c:v>
                </c:pt>
                <c:pt idx="6552">
                  <c:v>9.1</c:v>
                </c:pt>
                <c:pt idx="6553">
                  <c:v>9.1013888888888896</c:v>
                </c:pt>
                <c:pt idx="6554">
                  <c:v>9.1027777777777779</c:v>
                </c:pt>
                <c:pt idx="6555">
                  <c:v>9.1041666666666661</c:v>
                </c:pt>
                <c:pt idx="6556">
                  <c:v>9.1055555555555561</c:v>
                </c:pt>
                <c:pt idx="6557">
                  <c:v>9.1069444444444443</c:v>
                </c:pt>
                <c:pt idx="6558">
                  <c:v>9.1083333333333325</c:v>
                </c:pt>
                <c:pt idx="6559">
                  <c:v>9.1097222222222225</c:v>
                </c:pt>
                <c:pt idx="6560">
                  <c:v>9.1111111111111107</c:v>
                </c:pt>
                <c:pt idx="6561">
                  <c:v>9.1125000000000007</c:v>
                </c:pt>
                <c:pt idx="6562">
                  <c:v>9.1138888888888889</c:v>
                </c:pt>
                <c:pt idx="6563">
                  <c:v>9.1152777777777771</c:v>
                </c:pt>
                <c:pt idx="6564">
                  <c:v>9.1166666666666671</c:v>
                </c:pt>
                <c:pt idx="6565">
                  <c:v>9.1180555555555554</c:v>
                </c:pt>
                <c:pt idx="6566">
                  <c:v>9.1194444444444436</c:v>
                </c:pt>
                <c:pt idx="6567">
                  <c:v>9.1208333333333336</c:v>
                </c:pt>
                <c:pt idx="6568">
                  <c:v>9.1222222222222218</c:v>
                </c:pt>
                <c:pt idx="6569">
                  <c:v>9.1236111111111118</c:v>
                </c:pt>
                <c:pt idx="6570">
                  <c:v>9.125</c:v>
                </c:pt>
                <c:pt idx="6571">
                  <c:v>9.1263888888888882</c:v>
                </c:pt>
                <c:pt idx="6572">
                  <c:v>9.1277777777777782</c:v>
                </c:pt>
                <c:pt idx="6573">
                  <c:v>9.1291666666666664</c:v>
                </c:pt>
                <c:pt idx="6574">
                  <c:v>9.1305555555555564</c:v>
                </c:pt>
                <c:pt idx="6575">
                  <c:v>9.1319444444444446</c:v>
                </c:pt>
                <c:pt idx="6576">
                  <c:v>9.1333333333333329</c:v>
                </c:pt>
                <c:pt idx="6577">
                  <c:v>9.1347222222222229</c:v>
                </c:pt>
                <c:pt idx="6578">
                  <c:v>9.1361111111111111</c:v>
                </c:pt>
                <c:pt idx="6579">
                  <c:v>9.1374999999999993</c:v>
                </c:pt>
                <c:pt idx="6580">
                  <c:v>9.1388888888888893</c:v>
                </c:pt>
                <c:pt idx="6581">
                  <c:v>9.1402777777777775</c:v>
                </c:pt>
                <c:pt idx="6582">
                  <c:v>9.1416666666666675</c:v>
                </c:pt>
                <c:pt idx="6583">
                  <c:v>9.1430555555555557</c:v>
                </c:pt>
                <c:pt idx="6584">
                  <c:v>9.1444444444444439</c:v>
                </c:pt>
                <c:pt idx="6585">
                  <c:v>9.1458333333333339</c:v>
                </c:pt>
                <c:pt idx="6586">
                  <c:v>9.1472222222222221</c:v>
                </c:pt>
                <c:pt idx="6587">
                  <c:v>9.1486111111111104</c:v>
                </c:pt>
                <c:pt idx="6588">
                  <c:v>9.15</c:v>
                </c:pt>
                <c:pt idx="6589">
                  <c:v>9.1513888888888886</c:v>
                </c:pt>
                <c:pt idx="6590">
                  <c:v>9.1527777777777786</c:v>
                </c:pt>
                <c:pt idx="6591">
                  <c:v>9.1541666666666668</c:v>
                </c:pt>
                <c:pt idx="6592">
                  <c:v>9.155555555555555</c:v>
                </c:pt>
                <c:pt idx="6593">
                  <c:v>9.156944444444445</c:v>
                </c:pt>
                <c:pt idx="6594">
                  <c:v>9.1583333333333332</c:v>
                </c:pt>
                <c:pt idx="6595">
                  <c:v>9.1597222222222214</c:v>
                </c:pt>
                <c:pt idx="6596">
                  <c:v>9.1611111111111114</c:v>
                </c:pt>
                <c:pt idx="6597">
                  <c:v>9.1624999999999996</c:v>
                </c:pt>
                <c:pt idx="6598">
                  <c:v>9.1638888888888896</c:v>
                </c:pt>
                <c:pt idx="6599">
                  <c:v>9.1652777777777779</c:v>
                </c:pt>
                <c:pt idx="6600">
                  <c:v>9.1666666666666661</c:v>
                </c:pt>
                <c:pt idx="6601">
                  <c:v>9.1680555555555561</c:v>
                </c:pt>
                <c:pt idx="6602">
                  <c:v>9.1694444444444443</c:v>
                </c:pt>
                <c:pt idx="6603">
                  <c:v>9.1708333333333325</c:v>
                </c:pt>
                <c:pt idx="6604">
                  <c:v>9.1722222222222225</c:v>
                </c:pt>
                <c:pt idx="6605">
                  <c:v>9.1736111111111107</c:v>
                </c:pt>
                <c:pt idx="6606">
                  <c:v>9.1750000000000007</c:v>
                </c:pt>
                <c:pt idx="6607">
                  <c:v>9.1763888888888889</c:v>
                </c:pt>
                <c:pt idx="6608">
                  <c:v>9.1777777777777771</c:v>
                </c:pt>
                <c:pt idx="6609">
                  <c:v>9.1791666666666671</c:v>
                </c:pt>
                <c:pt idx="6610">
                  <c:v>9.1805555555555554</c:v>
                </c:pt>
                <c:pt idx="6611">
                  <c:v>9.1819444444444436</c:v>
                </c:pt>
                <c:pt idx="6612">
                  <c:v>9.1833333333333336</c:v>
                </c:pt>
                <c:pt idx="6613">
                  <c:v>9.1847222222222218</c:v>
                </c:pt>
                <c:pt idx="6614">
                  <c:v>9.1861111111111118</c:v>
                </c:pt>
                <c:pt idx="6615">
                  <c:v>9.1875</c:v>
                </c:pt>
                <c:pt idx="6616">
                  <c:v>9.1888888888888882</c:v>
                </c:pt>
                <c:pt idx="6617">
                  <c:v>9.1902777777777782</c:v>
                </c:pt>
                <c:pt idx="6618">
                  <c:v>9.1916666666666664</c:v>
                </c:pt>
                <c:pt idx="6619">
                  <c:v>9.1930555555555564</c:v>
                </c:pt>
                <c:pt idx="6620">
                  <c:v>9.1944444444444446</c:v>
                </c:pt>
                <c:pt idx="6621">
                  <c:v>9.1958333333333329</c:v>
                </c:pt>
                <c:pt idx="6622">
                  <c:v>9.1972222222222229</c:v>
                </c:pt>
                <c:pt idx="6623">
                  <c:v>9.1986111111111111</c:v>
                </c:pt>
                <c:pt idx="6624">
                  <c:v>9.1999999999999993</c:v>
                </c:pt>
                <c:pt idx="6625">
                  <c:v>9.2013888888888893</c:v>
                </c:pt>
                <c:pt idx="6626">
                  <c:v>9.2027777777777775</c:v>
                </c:pt>
                <c:pt idx="6627">
                  <c:v>9.2041666666666675</c:v>
                </c:pt>
                <c:pt idx="6628">
                  <c:v>9.2055555555555557</c:v>
                </c:pt>
                <c:pt idx="6629">
                  <c:v>9.2069444444444439</c:v>
                </c:pt>
                <c:pt idx="6630">
                  <c:v>9.2083333333333339</c:v>
                </c:pt>
                <c:pt idx="6631">
                  <c:v>9.2097222222222221</c:v>
                </c:pt>
                <c:pt idx="6632">
                  <c:v>9.2111111111111104</c:v>
                </c:pt>
                <c:pt idx="6633">
                  <c:v>9.2125000000000004</c:v>
                </c:pt>
                <c:pt idx="6634">
                  <c:v>9.2138888888888886</c:v>
                </c:pt>
                <c:pt idx="6635">
                  <c:v>9.2152777777777786</c:v>
                </c:pt>
                <c:pt idx="6636">
                  <c:v>9.2166666666666668</c:v>
                </c:pt>
                <c:pt idx="6637">
                  <c:v>9.218055555555555</c:v>
                </c:pt>
                <c:pt idx="6638">
                  <c:v>9.219444444444445</c:v>
                </c:pt>
                <c:pt idx="6639">
                  <c:v>9.2208333333333332</c:v>
                </c:pt>
                <c:pt idx="6640">
                  <c:v>9.2222222222222214</c:v>
                </c:pt>
                <c:pt idx="6641">
                  <c:v>9.2236111111111114</c:v>
                </c:pt>
                <c:pt idx="6642">
                  <c:v>9.2249999999999996</c:v>
                </c:pt>
                <c:pt idx="6643">
                  <c:v>9.2263888888888896</c:v>
                </c:pt>
                <c:pt idx="6644">
                  <c:v>9.2277777777777779</c:v>
                </c:pt>
                <c:pt idx="6645">
                  <c:v>9.2291666666666661</c:v>
                </c:pt>
                <c:pt idx="6646">
                  <c:v>9.2305555555555561</c:v>
                </c:pt>
                <c:pt idx="6647">
                  <c:v>9.2319444444444443</c:v>
                </c:pt>
                <c:pt idx="6648">
                  <c:v>9.2333333333333325</c:v>
                </c:pt>
                <c:pt idx="6649">
                  <c:v>9.2347222222222225</c:v>
                </c:pt>
                <c:pt idx="6650">
                  <c:v>9.2361111111111107</c:v>
                </c:pt>
                <c:pt idx="6651">
                  <c:v>9.2375000000000007</c:v>
                </c:pt>
                <c:pt idx="6652">
                  <c:v>9.2388888888888889</c:v>
                </c:pt>
                <c:pt idx="6653">
                  <c:v>9.2402777777777771</c:v>
                </c:pt>
                <c:pt idx="6654">
                  <c:v>9.2416666666666671</c:v>
                </c:pt>
                <c:pt idx="6655">
                  <c:v>9.2430555555555554</c:v>
                </c:pt>
                <c:pt idx="6656">
                  <c:v>9.2444444444444436</c:v>
                </c:pt>
                <c:pt idx="6657">
                  <c:v>9.2458333333333336</c:v>
                </c:pt>
                <c:pt idx="6658">
                  <c:v>9.2472222222222218</c:v>
                </c:pt>
                <c:pt idx="6659">
                  <c:v>9.2486111111111118</c:v>
                </c:pt>
                <c:pt idx="6660">
                  <c:v>9.25</c:v>
                </c:pt>
                <c:pt idx="6661">
                  <c:v>9.2513888888888882</c:v>
                </c:pt>
                <c:pt idx="6662">
                  <c:v>9.2527777777777782</c:v>
                </c:pt>
                <c:pt idx="6663">
                  <c:v>9.2541666666666664</c:v>
                </c:pt>
                <c:pt idx="6664">
                  <c:v>9.2555555555555564</c:v>
                </c:pt>
                <c:pt idx="6665">
                  <c:v>9.2569444444444446</c:v>
                </c:pt>
                <c:pt idx="6666">
                  <c:v>9.2583333333333329</c:v>
                </c:pt>
                <c:pt idx="6667">
                  <c:v>9.2597222222222229</c:v>
                </c:pt>
                <c:pt idx="6668">
                  <c:v>9.2611111111111111</c:v>
                </c:pt>
                <c:pt idx="6669">
                  <c:v>9.2624999999999993</c:v>
                </c:pt>
                <c:pt idx="6670">
                  <c:v>9.2638888888888893</c:v>
                </c:pt>
                <c:pt idx="6671">
                  <c:v>9.2652777777777775</c:v>
                </c:pt>
                <c:pt idx="6672">
                  <c:v>9.2666666666666675</c:v>
                </c:pt>
                <c:pt idx="6673">
                  <c:v>9.2680555555555557</c:v>
                </c:pt>
                <c:pt idx="6674">
                  <c:v>9.2694444444444439</c:v>
                </c:pt>
                <c:pt idx="6675">
                  <c:v>9.2708333333333339</c:v>
                </c:pt>
                <c:pt idx="6676">
                  <c:v>9.2722222222222221</c:v>
                </c:pt>
                <c:pt idx="6677">
                  <c:v>9.2736111111111104</c:v>
                </c:pt>
                <c:pt idx="6678">
                  <c:v>9.2750000000000004</c:v>
                </c:pt>
                <c:pt idx="6679">
                  <c:v>9.2763888888888886</c:v>
                </c:pt>
                <c:pt idx="6680">
                  <c:v>9.2777777777777786</c:v>
                </c:pt>
                <c:pt idx="6681">
                  <c:v>9.2791666666666668</c:v>
                </c:pt>
                <c:pt idx="6682">
                  <c:v>9.280555555555555</c:v>
                </c:pt>
                <c:pt idx="6683">
                  <c:v>9.281944444444445</c:v>
                </c:pt>
                <c:pt idx="6684">
                  <c:v>9.2833333333333332</c:v>
                </c:pt>
                <c:pt idx="6685">
                  <c:v>9.2847222222222214</c:v>
                </c:pt>
                <c:pt idx="6686">
                  <c:v>9.2861111111111114</c:v>
                </c:pt>
                <c:pt idx="6687">
                  <c:v>9.2874999999999996</c:v>
                </c:pt>
                <c:pt idx="6688">
                  <c:v>9.2888888888888896</c:v>
                </c:pt>
                <c:pt idx="6689">
                  <c:v>9.2902777777777779</c:v>
                </c:pt>
                <c:pt idx="6690">
                  <c:v>9.2916666666666661</c:v>
                </c:pt>
                <c:pt idx="6691">
                  <c:v>9.2930555555555561</c:v>
                </c:pt>
                <c:pt idx="6692">
                  <c:v>9.2944444444444443</c:v>
                </c:pt>
                <c:pt idx="6693">
                  <c:v>9.2958333333333325</c:v>
                </c:pt>
                <c:pt idx="6694">
                  <c:v>9.2972222222222225</c:v>
                </c:pt>
                <c:pt idx="6695">
                  <c:v>9.2986111111111107</c:v>
                </c:pt>
                <c:pt idx="6696">
                  <c:v>9.3000000000000007</c:v>
                </c:pt>
                <c:pt idx="6697">
                  <c:v>9.3013888888888889</c:v>
                </c:pt>
                <c:pt idx="6698">
                  <c:v>9.3027777777777771</c:v>
                </c:pt>
                <c:pt idx="6699">
                  <c:v>9.3041666666666671</c:v>
                </c:pt>
                <c:pt idx="6700">
                  <c:v>9.3055555555555554</c:v>
                </c:pt>
                <c:pt idx="6701">
                  <c:v>9.3069444444444436</c:v>
                </c:pt>
                <c:pt idx="6702">
                  <c:v>9.3083333333333336</c:v>
                </c:pt>
                <c:pt idx="6703">
                  <c:v>9.3097222222222218</c:v>
                </c:pt>
                <c:pt idx="6704">
                  <c:v>9.3111111111111118</c:v>
                </c:pt>
                <c:pt idx="6705">
                  <c:v>9.3125</c:v>
                </c:pt>
                <c:pt idx="6706">
                  <c:v>9.3138888888888882</c:v>
                </c:pt>
                <c:pt idx="6707">
                  <c:v>9.3152777777777782</c:v>
                </c:pt>
                <c:pt idx="6708">
                  <c:v>9.3166666666666664</c:v>
                </c:pt>
                <c:pt idx="6709">
                  <c:v>9.3180555555555564</c:v>
                </c:pt>
                <c:pt idx="6710">
                  <c:v>9.3194444444444446</c:v>
                </c:pt>
                <c:pt idx="6711">
                  <c:v>9.3208333333333329</c:v>
                </c:pt>
                <c:pt idx="6712">
                  <c:v>9.3222222222222229</c:v>
                </c:pt>
                <c:pt idx="6713">
                  <c:v>9.3236111111111111</c:v>
                </c:pt>
                <c:pt idx="6714">
                  <c:v>9.3249999999999993</c:v>
                </c:pt>
                <c:pt idx="6715">
                  <c:v>9.3263888888888893</c:v>
                </c:pt>
                <c:pt idx="6716">
                  <c:v>9.3277777777777775</c:v>
                </c:pt>
                <c:pt idx="6717">
                  <c:v>9.3291666666666675</c:v>
                </c:pt>
                <c:pt idx="6718">
                  <c:v>9.3305555555555557</c:v>
                </c:pt>
                <c:pt idx="6719">
                  <c:v>9.3319444444444439</c:v>
                </c:pt>
                <c:pt idx="6720">
                  <c:v>9.3333333333333339</c:v>
                </c:pt>
                <c:pt idx="6721">
                  <c:v>9.3347222222222221</c:v>
                </c:pt>
                <c:pt idx="6722">
                  <c:v>9.3361111111111104</c:v>
                </c:pt>
                <c:pt idx="6723">
                  <c:v>9.3375000000000004</c:v>
                </c:pt>
                <c:pt idx="6724">
                  <c:v>9.3388888888888886</c:v>
                </c:pt>
                <c:pt idx="6725">
                  <c:v>9.3402777777777786</c:v>
                </c:pt>
                <c:pt idx="6726">
                  <c:v>9.3416666666666668</c:v>
                </c:pt>
                <c:pt idx="6727">
                  <c:v>9.343055555555555</c:v>
                </c:pt>
                <c:pt idx="6728">
                  <c:v>9.344444444444445</c:v>
                </c:pt>
                <c:pt idx="6729">
                  <c:v>9.3458333333333332</c:v>
                </c:pt>
                <c:pt idx="6730">
                  <c:v>9.3472222222222214</c:v>
                </c:pt>
                <c:pt idx="6731">
                  <c:v>9.3486111111111114</c:v>
                </c:pt>
                <c:pt idx="6732">
                  <c:v>9.35</c:v>
                </c:pt>
                <c:pt idx="6733">
                  <c:v>9.3513888888888896</c:v>
                </c:pt>
                <c:pt idx="6734">
                  <c:v>9.3527777777777779</c:v>
                </c:pt>
                <c:pt idx="6735">
                  <c:v>9.3541666666666661</c:v>
                </c:pt>
                <c:pt idx="6736">
                  <c:v>9.3555555555555561</c:v>
                </c:pt>
                <c:pt idx="6737">
                  <c:v>9.3569444444444443</c:v>
                </c:pt>
                <c:pt idx="6738">
                  <c:v>9.3583333333333325</c:v>
                </c:pt>
                <c:pt idx="6739">
                  <c:v>9.3597222222222225</c:v>
                </c:pt>
                <c:pt idx="6740">
                  <c:v>9.3611111111111107</c:v>
                </c:pt>
                <c:pt idx="6741">
                  <c:v>9.3625000000000007</c:v>
                </c:pt>
                <c:pt idx="6742">
                  <c:v>9.3638888888888889</c:v>
                </c:pt>
                <c:pt idx="6743">
                  <c:v>9.3652777777777771</c:v>
                </c:pt>
                <c:pt idx="6744">
                  <c:v>9.3666666666666671</c:v>
                </c:pt>
                <c:pt idx="6745">
                  <c:v>9.3680555555555554</c:v>
                </c:pt>
                <c:pt idx="6746">
                  <c:v>9.3694444444444436</c:v>
                </c:pt>
                <c:pt idx="6747">
                  <c:v>9.3708333333333336</c:v>
                </c:pt>
                <c:pt idx="6748">
                  <c:v>9.3722222222222218</c:v>
                </c:pt>
                <c:pt idx="6749">
                  <c:v>9.3736111111111118</c:v>
                </c:pt>
                <c:pt idx="6750">
                  <c:v>9.375</c:v>
                </c:pt>
                <c:pt idx="6751">
                  <c:v>9.3763888888888882</c:v>
                </c:pt>
                <c:pt idx="6752">
                  <c:v>9.3777777777777782</c:v>
                </c:pt>
                <c:pt idx="6753">
                  <c:v>9.3791666666666664</c:v>
                </c:pt>
                <c:pt idx="6754">
                  <c:v>9.3805555555555564</c:v>
                </c:pt>
                <c:pt idx="6755">
                  <c:v>9.3819444444444446</c:v>
                </c:pt>
                <c:pt idx="6756">
                  <c:v>9.3833333333333329</c:v>
                </c:pt>
                <c:pt idx="6757">
                  <c:v>9.3847222222222229</c:v>
                </c:pt>
                <c:pt idx="6758">
                  <c:v>9.3861111111111111</c:v>
                </c:pt>
                <c:pt idx="6759">
                  <c:v>9.3874999999999993</c:v>
                </c:pt>
                <c:pt idx="6760">
                  <c:v>9.3888888888888893</c:v>
                </c:pt>
                <c:pt idx="6761">
                  <c:v>9.3902777777777775</c:v>
                </c:pt>
                <c:pt idx="6762">
                  <c:v>9.3916666666666675</c:v>
                </c:pt>
                <c:pt idx="6763">
                  <c:v>9.3930555555555557</c:v>
                </c:pt>
                <c:pt idx="6764">
                  <c:v>9.3944444444444439</c:v>
                </c:pt>
                <c:pt idx="6765">
                  <c:v>9.3958333333333339</c:v>
                </c:pt>
                <c:pt idx="6766">
                  <c:v>9.3972222222222221</c:v>
                </c:pt>
                <c:pt idx="6767">
                  <c:v>9.3986111111111104</c:v>
                </c:pt>
                <c:pt idx="6768">
                  <c:v>9.4</c:v>
                </c:pt>
                <c:pt idx="6769">
                  <c:v>9.4013888888888886</c:v>
                </c:pt>
                <c:pt idx="6770">
                  <c:v>9.4027777777777786</c:v>
                </c:pt>
                <c:pt idx="6771">
                  <c:v>9.4041666666666668</c:v>
                </c:pt>
                <c:pt idx="6772">
                  <c:v>9.405555555555555</c:v>
                </c:pt>
                <c:pt idx="6773">
                  <c:v>9.406944444444445</c:v>
                </c:pt>
                <c:pt idx="6774">
                  <c:v>9.4083333333333332</c:v>
                </c:pt>
                <c:pt idx="6775">
                  <c:v>9.4097222222222214</c:v>
                </c:pt>
                <c:pt idx="6776">
                  <c:v>9.4111111111111114</c:v>
                </c:pt>
                <c:pt idx="6777">
                  <c:v>9.4124999999999996</c:v>
                </c:pt>
                <c:pt idx="6778">
                  <c:v>9.4138888888888896</c:v>
                </c:pt>
                <c:pt idx="6779">
                  <c:v>9.4152777777777779</c:v>
                </c:pt>
                <c:pt idx="6780">
                  <c:v>9.4166666666666661</c:v>
                </c:pt>
                <c:pt idx="6781">
                  <c:v>9.4180555555555561</c:v>
                </c:pt>
                <c:pt idx="6782">
                  <c:v>9.4194444444444443</c:v>
                </c:pt>
                <c:pt idx="6783">
                  <c:v>9.4208333333333325</c:v>
                </c:pt>
                <c:pt idx="6784">
                  <c:v>9.4222222222222225</c:v>
                </c:pt>
                <c:pt idx="6785">
                  <c:v>9.4236111111111107</c:v>
                </c:pt>
                <c:pt idx="6786">
                  <c:v>9.4250000000000007</c:v>
                </c:pt>
                <c:pt idx="6787">
                  <c:v>9.4263888888888889</c:v>
                </c:pt>
                <c:pt idx="6788">
                  <c:v>9.4277777777777771</c:v>
                </c:pt>
                <c:pt idx="6789">
                  <c:v>9.4291666666666671</c:v>
                </c:pt>
                <c:pt idx="6790">
                  <c:v>9.4305555555555554</c:v>
                </c:pt>
                <c:pt idx="6791">
                  <c:v>9.4319444444444436</c:v>
                </c:pt>
                <c:pt idx="6792">
                  <c:v>9.4333333333333336</c:v>
                </c:pt>
                <c:pt idx="6793">
                  <c:v>9.4347222222222218</c:v>
                </c:pt>
                <c:pt idx="6794">
                  <c:v>9.4361111111111118</c:v>
                </c:pt>
                <c:pt idx="6795">
                  <c:v>9.4375</c:v>
                </c:pt>
                <c:pt idx="6796">
                  <c:v>9.4388888888888882</c:v>
                </c:pt>
                <c:pt idx="6797">
                  <c:v>9.4402777777777782</c:v>
                </c:pt>
                <c:pt idx="6798">
                  <c:v>9.4416666666666664</c:v>
                </c:pt>
                <c:pt idx="6799">
                  <c:v>9.4430555555555564</c:v>
                </c:pt>
                <c:pt idx="6800">
                  <c:v>9.4444444444444446</c:v>
                </c:pt>
                <c:pt idx="6801">
                  <c:v>9.4458333333333329</c:v>
                </c:pt>
                <c:pt idx="6802">
                  <c:v>9.4472222222222229</c:v>
                </c:pt>
                <c:pt idx="6803">
                  <c:v>9.4486111111111111</c:v>
                </c:pt>
                <c:pt idx="6804">
                  <c:v>9.4499999999999993</c:v>
                </c:pt>
                <c:pt idx="6805">
                  <c:v>9.4513888888888893</c:v>
                </c:pt>
                <c:pt idx="6806">
                  <c:v>9.4527777777777775</c:v>
                </c:pt>
                <c:pt idx="6807">
                  <c:v>9.4541666666666675</c:v>
                </c:pt>
                <c:pt idx="6808">
                  <c:v>9.4555555555555557</c:v>
                </c:pt>
                <c:pt idx="6809">
                  <c:v>9.4569444444444439</c:v>
                </c:pt>
                <c:pt idx="6810">
                  <c:v>9.4583333333333339</c:v>
                </c:pt>
                <c:pt idx="6811">
                  <c:v>9.4597222222222221</c:v>
                </c:pt>
                <c:pt idx="6812">
                  <c:v>9.4611111111111104</c:v>
                </c:pt>
                <c:pt idx="6813">
                  <c:v>9.4625000000000004</c:v>
                </c:pt>
                <c:pt idx="6814">
                  <c:v>9.4638888888888886</c:v>
                </c:pt>
                <c:pt idx="6815">
                  <c:v>9.4652777777777786</c:v>
                </c:pt>
                <c:pt idx="6816">
                  <c:v>9.4666666666666668</c:v>
                </c:pt>
                <c:pt idx="6817">
                  <c:v>9.468055555555555</c:v>
                </c:pt>
                <c:pt idx="6818">
                  <c:v>9.469444444444445</c:v>
                </c:pt>
                <c:pt idx="6819">
                  <c:v>9.4708333333333332</c:v>
                </c:pt>
                <c:pt idx="6820">
                  <c:v>9.4722222222222214</c:v>
                </c:pt>
                <c:pt idx="6821">
                  <c:v>9.4736111111111114</c:v>
                </c:pt>
                <c:pt idx="6822">
                  <c:v>9.4749999999999996</c:v>
                </c:pt>
                <c:pt idx="6823">
                  <c:v>9.4763888888888896</c:v>
                </c:pt>
                <c:pt idx="6824">
                  <c:v>9.4777777777777779</c:v>
                </c:pt>
                <c:pt idx="6825">
                  <c:v>9.4791666666666661</c:v>
                </c:pt>
                <c:pt idx="6826">
                  <c:v>9.4805555555555561</c:v>
                </c:pt>
                <c:pt idx="6827">
                  <c:v>9.4819444444444443</c:v>
                </c:pt>
                <c:pt idx="6828">
                  <c:v>9.4833333333333325</c:v>
                </c:pt>
                <c:pt idx="6829">
                  <c:v>9.4847222222222225</c:v>
                </c:pt>
                <c:pt idx="6830">
                  <c:v>9.4861111111111107</c:v>
                </c:pt>
                <c:pt idx="6831">
                  <c:v>9.4875000000000007</c:v>
                </c:pt>
                <c:pt idx="6832">
                  <c:v>9.4888888888888889</c:v>
                </c:pt>
                <c:pt idx="6833">
                  <c:v>9.4902777777777771</c:v>
                </c:pt>
                <c:pt idx="6834">
                  <c:v>9.4916666666666671</c:v>
                </c:pt>
                <c:pt idx="6835">
                  <c:v>9.4930555555555554</c:v>
                </c:pt>
                <c:pt idx="6836">
                  <c:v>9.4944444444444436</c:v>
                </c:pt>
                <c:pt idx="6837">
                  <c:v>9.4958333333333336</c:v>
                </c:pt>
                <c:pt idx="6838">
                  <c:v>9.4972222222222218</c:v>
                </c:pt>
                <c:pt idx="6839">
                  <c:v>9.4986111111111118</c:v>
                </c:pt>
                <c:pt idx="6840">
                  <c:v>9.5</c:v>
                </c:pt>
                <c:pt idx="6841">
                  <c:v>9.5013888888888882</c:v>
                </c:pt>
                <c:pt idx="6842">
                  <c:v>9.5027777777777782</c:v>
                </c:pt>
                <c:pt idx="6843">
                  <c:v>9.5041666666666664</c:v>
                </c:pt>
                <c:pt idx="6844">
                  <c:v>9.5055555555555564</c:v>
                </c:pt>
                <c:pt idx="6845">
                  <c:v>9.5069444444444446</c:v>
                </c:pt>
                <c:pt idx="6846">
                  <c:v>9.5083333333333329</c:v>
                </c:pt>
                <c:pt idx="6847">
                  <c:v>9.5097222222222229</c:v>
                </c:pt>
                <c:pt idx="6848">
                  <c:v>9.5111111111111111</c:v>
                </c:pt>
                <c:pt idx="6849">
                  <c:v>9.5124999999999993</c:v>
                </c:pt>
                <c:pt idx="6850">
                  <c:v>9.5138888888888893</c:v>
                </c:pt>
                <c:pt idx="6851">
                  <c:v>9.5152777777777775</c:v>
                </c:pt>
                <c:pt idx="6852">
                  <c:v>9.5166666666666675</c:v>
                </c:pt>
                <c:pt idx="6853">
                  <c:v>9.5180555555555557</c:v>
                </c:pt>
                <c:pt idx="6854">
                  <c:v>9.5194444444444439</c:v>
                </c:pt>
                <c:pt idx="6855">
                  <c:v>9.5208333333333339</c:v>
                </c:pt>
                <c:pt idx="6856">
                  <c:v>9.5222222222222221</c:v>
                </c:pt>
                <c:pt idx="6857">
                  <c:v>9.5236111111111104</c:v>
                </c:pt>
                <c:pt idx="6858">
                  <c:v>9.5250000000000004</c:v>
                </c:pt>
                <c:pt idx="6859">
                  <c:v>9.5263888888888886</c:v>
                </c:pt>
                <c:pt idx="6860">
                  <c:v>9.5277777777777786</c:v>
                </c:pt>
                <c:pt idx="6861">
                  <c:v>9.5291666666666668</c:v>
                </c:pt>
                <c:pt idx="6862">
                  <c:v>9.530555555555555</c:v>
                </c:pt>
                <c:pt idx="6863">
                  <c:v>9.531944444444445</c:v>
                </c:pt>
                <c:pt idx="6864">
                  <c:v>9.5333333333333332</c:v>
                </c:pt>
                <c:pt idx="6865">
                  <c:v>9.5347222222222214</c:v>
                </c:pt>
                <c:pt idx="6866">
                  <c:v>9.5361111111111114</c:v>
                </c:pt>
                <c:pt idx="6867">
                  <c:v>9.5374999999999996</c:v>
                </c:pt>
                <c:pt idx="6868">
                  <c:v>9.5388888888888896</c:v>
                </c:pt>
                <c:pt idx="6869">
                  <c:v>9.5402777777777779</c:v>
                </c:pt>
                <c:pt idx="6870">
                  <c:v>9.5416666666666661</c:v>
                </c:pt>
                <c:pt idx="6871">
                  <c:v>9.5430555555555561</c:v>
                </c:pt>
                <c:pt idx="6872">
                  <c:v>9.5444444444444443</c:v>
                </c:pt>
                <c:pt idx="6873">
                  <c:v>9.5458333333333325</c:v>
                </c:pt>
                <c:pt idx="6874">
                  <c:v>9.5472222222222225</c:v>
                </c:pt>
                <c:pt idx="6875">
                  <c:v>9.5486111111111107</c:v>
                </c:pt>
                <c:pt idx="6876">
                  <c:v>9.5500000000000007</c:v>
                </c:pt>
                <c:pt idx="6877">
                  <c:v>9.5513888888888889</c:v>
                </c:pt>
                <c:pt idx="6878">
                  <c:v>9.5527777777777771</c:v>
                </c:pt>
                <c:pt idx="6879">
                  <c:v>9.5541666666666671</c:v>
                </c:pt>
                <c:pt idx="6880">
                  <c:v>9.5555555555555554</c:v>
                </c:pt>
                <c:pt idx="6881">
                  <c:v>9.5569444444444436</c:v>
                </c:pt>
                <c:pt idx="6882">
                  <c:v>9.5583333333333336</c:v>
                </c:pt>
                <c:pt idx="6883">
                  <c:v>9.5597222222222218</c:v>
                </c:pt>
                <c:pt idx="6884">
                  <c:v>9.5611111111111118</c:v>
                </c:pt>
                <c:pt idx="6885">
                  <c:v>9.5625</c:v>
                </c:pt>
                <c:pt idx="6886">
                  <c:v>9.5638888888888882</c:v>
                </c:pt>
                <c:pt idx="6887">
                  <c:v>9.5652777777777782</c:v>
                </c:pt>
                <c:pt idx="6888">
                  <c:v>9.5666666666666664</c:v>
                </c:pt>
                <c:pt idx="6889">
                  <c:v>9.5680555555555564</c:v>
                </c:pt>
                <c:pt idx="6890">
                  <c:v>9.5694444444444446</c:v>
                </c:pt>
                <c:pt idx="6891">
                  <c:v>9.5708333333333329</c:v>
                </c:pt>
                <c:pt idx="6892">
                  <c:v>9.5722222222222229</c:v>
                </c:pt>
                <c:pt idx="6893">
                  <c:v>9.5736111111111111</c:v>
                </c:pt>
                <c:pt idx="6894">
                  <c:v>9.5749999999999993</c:v>
                </c:pt>
                <c:pt idx="6895">
                  <c:v>9.5763888888888893</c:v>
                </c:pt>
                <c:pt idx="6896">
                  <c:v>9.5777777777777775</c:v>
                </c:pt>
                <c:pt idx="6897">
                  <c:v>9.5791666666666675</c:v>
                </c:pt>
                <c:pt idx="6898">
                  <c:v>9.5805555555555557</c:v>
                </c:pt>
                <c:pt idx="6899">
                  <c:v>9.5819444444444439</c:v>
                </c:pt>
                <c:pt idx="6900">
                  <c:v>9.5833333333333339</c:v>
                </c:pt>
                <c:pt idx="6901">
                  <c:v>9.5847222222222221</c:v>
                </c:pt>
                <c:pt idx="6902">
                  <c:v>9.5861111111111104</c:v>
                </c:pt>
                <c:pt idx="6903">
                  <c:v>9.5875000000000004</c:v>
                </c:pt>
                <c:pt idx="6904">
                  <c:v>9.5888888888888886</c:v>
                </c:pt>
                <c:pt idx="6905">
                  <c:v>9.5902777777777786</c:v>
                </c:pt>
                <c:pt idx="6906">
                  <c:v>9.5916666666666668</c:v>
                </c:pt>
                <c:pt idx="6907">
                  <c:v>9.593055555555555</c:v>
                </c:pt>
                <c:pt idx="6908">
                  <c:v>9.594444444444445</c:v>
                </c:pt>
                <c:pt idx="6909">
                  <c:v>9.5958333333333332</c:v>
                </c:pt>
                <c:pt idx="6910">
                  <c:v>9.5972222222222214</c:v>
                </c:pt>
                <c:pt idx="6911">
                  <c:v>9.5986111111111114</c:v>
                </c:pt>
                <c:pt idx="6912">
                  <c:v>9.6</c:v>
                </c:pt>
                <c:pt idx="6913">
                  <c:v>9.6013888888888896</c:v>
                </c:pt>
                <c:pt idx="6914">
                  <c:v>9.6027777777777779</c:v>
                </c:pt>
                <c:pt idx="6915">
                  <c:v>9.6041666666666661</c:v>
                </c:pt>
                <c:pt idx="6916">
                  <c:v>9.6055555555555561</c:v>
                </c:pt>
                <c:pt idx="6917">
                  <c:v>9.6069444444444443</c:v>
                </c:pt>
                <c:pt idx="6918">
                  <c:v>9.6083333333333325</c:v>
                </c:pt>
                <c:pt idx="6919">
                  <c:v>9.6097222222222225</c:v>
                </c:pt>
                <c:pt idx="6920">
                  <c:v>9.6111111111111107</c:v>
                </c:pt>
                <c:pt idx="6921">
                  <c:v>9.6125000000000007</c:v>
                </c:pt>
                <c:pt idx="6922">
                  <c:v>9.6138888888888889</c:v>
                </c:pt>
                <c:pt idx="6923">
                  <c:v>9.6152777777777771</c:v>
                </c:pt>
                <c:pt idx="6924">
                  <c:v>9.6166666666666671</c:v>
                </c:pt>
                <c:pt idx="6925">
                  <c:v>9.6180555555555554</c:v>
                </c:pt>
                <c:pt idx="6926">
                  <c:v>9.6194444444444436</c:v>
                </c:pt>
                <c:pt idx="6927">
                  <c:v>9.6208333333333336</c:v>
                </c:pt>
                <c:pt idx="6928">
                  <c:v>9.6222222222222218</c:v>
                </c:pt>
                <c:pt idx="6929">
                  <c:v>9.6236111111111118</c:v>
                </c:pt>
                <c:pt idx="6930">
                  <c:v>9.625</c:v>
                </c:pt>
                <c:pt idx="6931">
                  <c:v>9.6263888888888882</c:v>
                </c:pt>
                <c:pt idx="6932">
                  <c:v>9.6277777777777782</c:v>
                </c:pt>
                <c:pt idx="6933">
                  <c:v>9.6291666666666664</c:v>
                </c:pt>
                <c:pt idx="6934">
                  <c:v>9.6305555555555564</c:v>
                </c:pt>
                <c:pt idx="6935">
                  <c:v>9.6319444444444446</c:v>
                </c:pt>
                <c:pt idx="6936">
                  <c:v>9.6333333333333329</c:v>
                </c:pt>
                <c:pt idx="6937">
                  <c:v>9.6347222222222229</c:v>
                </c:pt>
                <c:pt idx="6938">
                  <c:v>9.6361111111111111</c:v>
                </c:pt>
                <c:pt idx="6939">
                  <c:v>9.6374999999999993</c:v>
                </c:pt>
                <c:pt idx="6940">
                  <c:v>9.6388888888888893</c:v>
                </c:pt>
                <c:pt idx="6941">
                  <c:v>9.6402777777777775</c:v>
                </c:pt>
                <c:pt idx="6942">
                  <c:v>9.6416666666666675</c:v>
                </c:pt>
                <c:pt idx="6943">
                  <c:v>9.6430555555555557</c:v>
                </c:pt>
                <c:pt idx="6944">
                  <c:v>9.6444444444444439</c:v>
                </c:pt>
                <c:pt idx="6945">
                  <c:v>9.6458333333333339</c:v>
                </c:pt>
                <c:pt idx="6946">
                  <c:v>9.6472222222222221</c:v>
                </c:pt>
                <c:pt idx="6947">
                  <c:v>9.6486111111111104</c:v>
                </c:pt>
                <c:pt idx="6948">
                  <c:v>9.65</c:v>
                </c:pt>
                <c:pt idx="6949">
                  <c:v>9.6513888888888886</c:v>
                </c:pt>
                <c:pt idx="6950">
                  <c:v>9.6527777777777786</c:v>
                </c:pt>
                <c:pt idx="6951">
                  <c:v>9.6541666666666668</c:v>
                </c:pt>
                <c:pt idx="6952">
                  <c:v>9.655555555555555</c:v>
                </c:pt>
                <c:pt idx="6953">
                  <c:v>9.656944444444445</c:v>
                </c:pt>
                <c:pt idx="6954">
                  <c:v>9.6583333333333332</c:v>
                </c:pt>
                <c:pt idx="6955">
                  <c:v>9.6597222222222214</c:v>
                </c:pt>
                <c:pt idx="6956">
                  <c:v>9.6611111111111114</c:v>
                </c:pt>
                <c:pt idx="6957">
                  <c:v>9.6624999999999996</c:v>
                </c:pt>
                <c:pt idx="6958">
                  <c:v>9.6638888888888896</c:v>
                </c:pt>
                <c:pt idx="6959">
                  <c:v>9.6652777777777779</c:v>
                </c:pt>
                <c:pt idx="6960">
                  <c:v>9.6666666666666661</c:v>
                </c:pt>
                <c:pt idx="6961">
                  <c:v>9.6680555555555561</c:v>
                </c:pt>
                <c:pt idx="6962">
                  <c:v>9.6694444444444443</c:v>
                </c:pt>
                <c:pt idx="6963">
                  <c:v>9.6708333333333325</c:v>
                </c:pt>
                <c:pt idx="6964">
                  <c:v>9.6722222222222225</c:v>
                </c:pt>
                <c:pt idx="6965">
                  <c:v>9.6736111111111107</c:v>
                </c:pt>
                <c:pt idx="6966">
                  <c:v>9.6750000000000007</c:v>
                </c:pt>
                <c:pt idx="6967">
                  <c:v>9.6763888888888889</c:v>
                </c:pt>
                <c:pt idx="6968">
                  <c:v>9.6777777777777771</c:v>
                </c:pt>
                <c:pt idx="6969">
                  <c:v>9.6791666666666671</c:v>
                </c:pt>
                <c:pt idx="6970">
                  <c:v>9.6805555555555554</c:v>
                </c:pt>
                <c:pt idx="6971">
                  <c:v>9.6819444444444436</c:v>
                </c:pt>
                <c:pt idx="6972">
                  <c:v>9.6833333333333336</c:v>
                </c:pt>
                <c:pt idx="6973">
                  <c:v>9.6847222222222218</c:v>
                </c:pt>
                <c:pt idx="6974">
                  <c:v>9.6861111111111118</c:v>
                </c:pt>
                <c:pt idx="6975">
                  <c:v>9.6875</c:v>
                </c:pt>
                <c:pt idx="6976">
                  <c:v>9.6888888888888882</c:v>
                </c:pt>
                <c:pt idx="6977">
                  <c:v>9.6902777777777782</c:v>
                </c:pt>
                <c:pt idx="6978">
                  <c:v>9.6916666666666664</c:v>
                </c:pt>
                <c:pt idx="6979">
                  <c:v>9.6930555555555564</c:v>
                </c:pt>
                <c:pt idx="6980">
                  <c:v>9.6944444444444446</c:v>
                </c:pt>
                <c:pt idx="6981">
                  <c:v>9.6958333333333329</c:v>
                </c:pt>
                <c:pt idx="6982">
                  <c:v>9.6972222222222229</c:v>
                </c:pt>
                <c:pt idx="6983">
                  <c:v>9.6986111111111111</c:v>
                </c:pt>
                <c:pt idx="6984">
                  <c:v>9.6999999999999993</c:v>
                </c:pt>
                <c:pt idx="6985">
                  <c:v>9.7013888888888893</c:v>
                </c:pt>
                <c:pt idx="6986">
                  <c:v>9.7027777777777775</c:v>
                </c:pt>
                <c:pt idx="6987">
                  <c:v>9.7041666666666675</c:v>
                </c:pt>
                <c:pt idx="6988">
                  <c:v>9.7055555555555557</c:v>
                </c:pt>
                <c:pt idx="6989">
                  <c:v>9.7069444444444439</c:v>
                </c:pt>
                <c:pt idx="6990">
                  <c:v>9.7083333333333339</c:v>
                </c:pt>
                <c:pt idx="6991">
                  <c:v>9.7097222222222221</c:v>
                </c:pt>
                <c:pt idx="6992">
                  <c:v>9.7111111111111104</c:v>
                </c:pt>
                <c:pt idx="6993">
                  <c:v>9.7125000000000004</c:v>
                </c:pt>
                <c:pt idx="6994">
                  <c:v>9.7138888888888886</c:v>
                </c:pt>
                <c:pt idx="6995">
                  <c:v>9.7152777777777786</c:v>
                </c:pt>
                <c:pt idx="6996">
                  <c:v>9.7166666666666668</c:v>
                </c:pt>
                <c:pt idx="6997">
                  <c:v>9.718055555555555</c:v>
                </c:pt>
                <c:pt idx="6998">
                  <c:v>9.719444444444445</c:v>
                </c:pt>
                <c:pt idx="6999">
                  <c:v>9.7208333333333332</c:v>
                </c:pt>
                <c:pt idx="7000">
                  <c:v>9.7222222222222214</c:v>
                </c:pt>
                <c:pt idx="7001">
                  <c:v>9.7236111111111114</c:v>
                </c:pt>
                <c:pt idx="7002">
                  <c:v>9.7249999999999996</c:v>
                </c:pt>
                <c:pt idx="7003">
                  <c:v>9.7263888888888896</c:v>
                </c:pt>
                <c:pt idx="7004">
                  <c:v>9.7277777777777779</c:v>
                </c:pt>
                <c:pt idx="7005">
                  <c:v>9.7291666666666661</c:v>
                </c:pt>
                <c:pt idx="7006">
                  <c:v>9.7305555555555561</c:v>
                </c:pt>
                <c:pt idx="7007">
                  <c:v>9.7319444444444443</c:v>
                </c:pt>
                <c:pt idx="7008">
                  <c:v>9.7333333333333325</c:v>
                </c:pt>
                <c:pt idx="7009">
                  <c:v>9.7347222222222225</c:v>
                </c:pt>
                <c:pt idx="7010">
                  <c:v>9.7361111111111107</c:v>
                </c:pt>
                <c:pt idx="7011">
                  <c:v>9.7375000000000007</c:v>
                </c:pt>
                <c:pt idx="7012">
                  <c:v>9.7388888888888889</c:v>
                </c:pt>
                <c:pt idx="7013">
                  <c:v>9.7402777777777771</c:v>
                </c:pt>
                <c:pt idx="7014">
                  <c:v>9.7416666666666671</c:v>
                </c:pt>
                <c:pt idx="7015">
                  <c:v>9.7430555555555554</c:v>
                </c:pt>
                <c:pt idx="7016">
                  <c:v>9.7444444444444436</c:v>
                </c:pt>
                <c:pt idx="7017">
                  <c:v>9.7458333333333336</c:v>
                </c:pt>
                <c:pt idx="7018">
                  <c:v>9.7472222222222218</c:v>
                </c:pt>
                <c:pt idx="7019">
                  <c:v>9.7486111111111118</c:v>
                </c:pt>
                <c:pt idx="7020">
                  <c:v>9.75</c:v>
                </c:pt>
                <c:pt idx="7021">
                  <c:v>9.7513888888888882</c:v>
                </c:pt>
                <c:pt idx="7022">
                  <c:v>9.7527777777777782</c:v>
                </c:pt>
                <c:pt idx="7023">
                  <c:v>9.7541666666666664</c:v>
                </c:pt>
                <c:pt idx="7024">
                  <c:v>9.7555555555555564</c:v>
                </c:pt>
                <c:pt idx="7025">
                  <c:v>9.7569444444444446</c:v>
                </c:pt>
                <c:pt idx="7026">
                  <c:v>9.7583333333333329</c:v>
                </c:pt>
                <c:pt idx="7027">
                  <c:v>9.7597222222222229</c:v>
                </c:pt>
                <c:pt idx="7028">
                  <c:v>9.7611111111111111</c:v>
                </c:pt>
                <c:pt idx="7029">
                  <c:v>9.7624999999999993</c:v>
                </c:pt>
                <c:pt idx="7030">
                  <c:v>9.7638888888888893</c:v>
                </c:pt>
                <c:pt idx="7031">
                  <c:v>9.7652777777777775</c:v>
                </c:pt>
                <c:pt idx="7032">
                  <c:v>9.7666666666666675</c:v>
                </c:pt>
                <c:pt idx="7033">
                  <c:v>9.7680555555555557</c:v>
                </c:pt>
                <c:pt idx="7034">
                  <c:v>9.7694444444444439</c:v>
                </c:pt>
                <c:pt idx="7035">
                  <c:v>9.7708333333333339</c:v>
                </c:pt>
                <c:pt idx="7036">
                  <c:v>9.7722222222222221</c:v>
                </c:pt>
                <c:pt idx="7037">
                  <c:v>9.7736111111111104</c:v>
                </c:pt>
                <c:pt idx="7038">
                  <c:v>9.7750000000000004</c:v>
                </c:pt>
                <c:pt idx="7039">
                  <c:v>9.7763888888888886</c:v>
                </c:pt>
                <c:pt idx="7040">
                  <c:v>9.7777777777777786</c:v>
                </c:pt>
                <c:pt idx="7041">
                  <c:v>9.7791666666666668</c:v>
                </c:pt>
                <c:pt idx="7042">
                  <c:v>9.780555555555555</c:v>
                </c:pt>
                <c:pt idx="7043">
                  <c:v>9.781944444444445</c:v>
                </c:pt>
                <c:pt idx="7044">
                  <c:v>9.7833333333333332</c:v>
                </c:pt>
                <c:pt idx="7045">
                  <c:v>9.7847222222222214</c:v>
                </c:pt>
                <c:pt idx="7046">
                  <c:v>9.7861111111111114</c:v>
                </c:pt>
                <c:pt idx="7047">
                  <c:v>9.7874999999999996</c:v>
                </c:pt>
                <c:pt idx="7048">
                  <c:v>9.7888888888888896</c:v>
                </c:pt>
                <c:pt idx="7049">
                  <c:v>9.7902777777777779</c:v>
                </c:pt>
                <c:pt idx="7050">
                  <c:v>9.7916666666666661</c:v>
                </c:pt>
                <c:pt idx="7051">
                  <c:v>9.7930555555555561</c:v>
                </c:pt>
                <c:pt idx="7052">
                  <c:v>9.7944444444444443</c:v>
                </c:pt>
                <c:pt idx="7053">
                  <c:v>9.7958333333333325</c:v>
                </c:pt>
                <c:pt idx="7054">
                  <c:v>9.7972222222222225</c:v>
                </c:pt>
                <c:pt idx="7055">
                  <c:v>9.7986111111111107</c:v>
                </c:pt>
                <c:pt idx="7056">
                  <c:v>9.8000000000000007</c:v>
                </c:pt>
                <c:pt idx="7057">
                  <c:v>9.8013888888888889</c:v>
                </c:pt>
                <c:pt idx="7058">
                  <c:v>9.8027777777777771</c:v>
                </c:pt>
                <c:pt idx="7059">
                  <c:v>9.8041666666666671</c:v>
                </c:pt>
                <c:pt idx="7060">
                  <c:v>9.8055555555555554</c:v>
                </c:pt>
                <c:pt idx="7061">
                  <c:v>9.8069444444444436</c:v>
                </c:pt>
                <c:pt idx="7062">
                  <c:v>9.8083333333333336</c:v>
                </c:pt>
                <c:pt idx="7063">
                  <c:v>9.8097222222222218</c:v>
                </c:pt>
                <c:pt idx="7064">
                  <c:v>9.8111111111111118</c:v>
                </c:pt>
                <c:pt idx="7065">
                  <c:v>9.8125</c:v>
                </c:pt>
                <c:pt idx="7066">
                  <c:v>9.8138888888888882</c:v>
                </c:pt>
                <c:pt idx="7067">
                  <c:v>9.8152777777777782</c:v>
                </c:pt>
                <c:pt idx="7068">
                  <c:v>9.8166666666666664</c:v>
                </c:pt>
                <c:pt idx="7069">
                  <c:v>9.8180555555555564</c:v>
                </c:pt>
                <c:pt idx="7070">
                  <c:v>9.8194444444444446</c:v>
                </c:pt>
                <c:pt idx="7071">
                  <c:v>9.8208333333333329</c:v>
                </c:pt>
                <c:pt idx="7072">
                  <c:v>9.8222222222222229</c:v>
                </c:pt>
                <c:pt idx="7073">
                  <c:v>9.8236111111111111</c:v>
                </c:pt>
                <c:pt idx="7074">
                  <c:v>9.8249999999999993</c:v>
                </c:pt>
                <c:pt idx="7075">
                  <c:v>9.8263888888888893</c:v>
                </c:pt>
                <c:pt idx="7076">
                  <c:v>9.8277777777777775</c:v>
                </c:pt>
                <c:pt idx="7077">
                  <c:v>9.8291666666666675</c:v>
                </c:pt>
                <c:pt idx="7078">
                  <c:v>9.8305555555555557</c:v>
                </c:pt>
                <c:pt idx="7079">
                  <c:v>9.8319444444444439</c:v>
                </c:pt>
                <c:pt idx="7080">
                  <c:v>9.8333333333333339</c:v>
                </c:pt>
                <c:pt idx="7081">
                  <c:v>9.8347222222222221</c:v>
                </c:pt>
                <c:pt idx="7082">
                  <c:v>9.8361111111111104</c:v>
                </c:pt>
                <c:pt idx="7083">
                  <c:v>9.8375000000000004</c:v>
                </c:pt>
                <c:pt idx="7084">
                  <c:v>9.8388888888888886</c:v>
                </c:pt>
                <c:pt idx="7085">
                  <c:v>9.8402777777777786</c:v>
                </c:pt>
                <c:pt idx="7086">
                  <c:v>9.8416666666666668</c:v>
                </c:pt>
                <c:pt idx="7087">
                  <c:v>9.843055555555555</c:v>
                </c:pt>
                <c:pt idx="7088">
                  <c:v>9.844444444444445</c:v>
                </c:pt>
                <c:pt idx="7089">
                  <c:v>9.8458333333333332</c:v>
                </c:pt>
                <c:pt idx="7090">
                  <c:v>9.8472222222222214</c:v>
                </c:pt>
                <c:pt idx="7091">
                  <c:v>9.8486111111111114</c:v>
                </c:pt>
                <c:pt idx="7092">
                  <c:v>9.85</c:v>
                </c:pt>
                <c:pt idx="7093">
                  <c:v>9.8513888888888896</c:v>
                </c:pt>
                <c:pt idx="7094">
                  <c:v>9.8527777777777779</c:v>
                </c:pt>
                <c:pt idx="7095">
                  <c:v>9.8541666666666661</c:v>
                </c:pt>
                <c:pt idx="7096">
                  <c:v>9.8555555555555561</c:v>
                </c:pt>
                <c:pt idx="7097">
                  <c:v>9.8569444444444443</c:v>
                </c:pt>
                <c:pt idx="7098">
                  <c:v>9.8583333333333325</c:v>
                </c:pt>
                <c:pt idx="7099">
                  <c:v>9.8597222222222225</c:v>
                </c:pt>
                <c:pt idx="7100">
                  <c:v>9.8611111111111107</c:v>
                </c:pt>
                <c:pt idx="7101">
                  <c:v>9.8625000000000007</c:v>
                </c:pt>
                <c:pt idx="7102">
                  <c:v>9.8638888888888889</c:v>
                </c:pt>
                <c:pt idx="7103">
                  <c:v>9.8652777777777771</c:v>
                </c:pt>
                <c:pt idx="7104">
                  <c:v>9.8666666666666671</c:v>
                </c:pt>
                <c:pt idx="7105">
                  <c:v>9.8680555555555554</c:v>
                </c:pt>
                <c:pt idx="7106">
                  <c:v>9.8694444444444436</c:v>
                </c:pt>
                <c:pt idx="7107">
                  <c:v>9.8708333333333336</c:v>
                </c:pt>
                <c:pt idx="7108">
                  <c:v>9.8722222222222218</c:v>
                </c:pt>
                <c:pt idx="7109">
                  <c:v>9.8736111111111118</c:v>
                </c:pt>
                <c:pt idx="7110">
                  <c:v>9.875</c:v>
                </c:pt>
                <c:pt idx="7111">
                  <c:v>9.8763888888888882</c:v>
                </c:pt>
                <c:pt idx="7112">
                  <c:v>9.8777777777777782</c:v>
                </c:pt>
                <c:pt idx="7113">
                  <c:v>9.8791666666666664</c:v>
                </c:pt>
                <c:pt idx="7114">
                  <c:v>9.8805555555555564</c:v>
                </c:pt>
                <c:pt idx="7115">
                  <c:v>9.8819444444444446</c:v>
                </c:pt>
                <c:pt idx="7116">
                  <c:v>9.8833333333333329</c:v>
                </c:pt>
                <c:pt idx="7117">
                  <c:v>9.8847222222222229</c:v>
                </c:pt>
                <c:pt idx="7118">
                  <c:v>9.8861111111111111</c:v>
                </c:pt>
                <c:pt idx="7119">
                  <c:v>9.8874999999999993</c:v>
                </c:pt>
                <c:pt idx="7120">
                  <c:v>9.8888888888888893</c:v>
                </c:pt>
                <c:pt idx="7121">
                  <c:v>9.8902777777777775</c:v>
                </c:pt>
                <c:pt idx="7122">
                  <c:v>9.8916666666666675</c:v>
                </c:pt>
                <c:pt idx="7123">
                  <c:v>9.8930555555555557</c:v>
                </c:pt>
                <c:pt idx="7124">
                  <c:v>9.8944444444444439</c:v>
                </c:pt>
                <c:pt idx="7125">
                  <c:v>9.8958333333333339</c:v>
                </c:pt>
                <c:pt idx="7126">
                  <c:v>9.8972222222222221</c:v>
                </c:pt>
                <c:pt idx="7127">
                  <c:v>9.8986111111111104</c:v>
                </c:pt>
                <c:pt idx="7128">
                  <c:v>9.9</c:v>
                </c:pt>
                <c:pt idx="7129">
                  <c:v>9.9013888888888886</c:v>
                </c:pt>
                <c:pt idx="7130">
                  <c:v>9.9027777777777786</c:v>
                </c:pt>
                <c:pt idx="7131">
                  <c:v>9.9041666666666668</c:v>
                </c:pt>
                <c:pt idx="7132">
                  <c:v>9.905555555555555</c:v>
                </c:pt>
                <c:pt idx="7133">
                  <c:v>9.906944444444445</c:v>
                </c:pt>
                <c:pt idx="7134">
                  <c:v>9.9083333333333332</c:v>
                </c:pt>
                <c:pt idx="7135">
                  <c:v>9.9097222222222214</c:v>
                </c:pt>
                <c:pt idx="7136">
                  <c:v>9.9111111111111114</c:v>
                </c:pt>
                <c:pt idx="7137">
                  <c:v>9.9124999999999996</c:v>
                </c:pt>
                <c:pt idx="7138">
                  <c:v>9.9138888888888896</c:v>
                </c:pt>
                <c:pt idx="7139">
                  <c:v>9.9152777777777779</c:v>
                </c:pt>
                <c:pt idx="7140">
                  <c:v>9.9166666666666661</c:v>
                </c:pt>
                <c:pt idx="7141">
                  <c:v>9.9180555555555561</c:v>
                </c:pt>
                <c:pt idx="7142">
                  <c:v>9.9194444444444443</c:v>
                </c:pt>
                <c:pt idx="7143">
                  <c:v>9.9208333333333325</c:v>
                </c:pt>
                <c:pt idx="7144">
                  <c:v>9.9222222222222225</c:v>
                </c:pt>
                <c:pt idx="7145">
                  <c:v>9.9236111111111107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9.9291666666666671</c:v>
                </c:pt>
                <c:pt idx="7150">
                  <c:v>9.9305555555555554</c:v>
                </c:pt>
                <c:pt idx="7151">
                  <c:v>9.9319444444444436</c:v>
                </c:pt>
                <c:pt idx="7152">
                  <c:v>9.9333333333333336</c:v>
                </c:pt>
                <c:pt idx="7153">
                  <c:v>9.9347222222222218</c:v>
                </c:pt>
                <c:pt idx="7154">
                  <c:v>9.9361111111111118</c:v>
                </c:pt>
                <c:pt idx="7155">
                  <c:v>9.9375</c:v>
                </c:pt>
                <c:pt idx="7156">
                  <c:v>9.9388888888888882</c:v>
                </c:pt>
                <c:pt idx="7157">
                  <c:v>9.9402777777777782</c:v>
                </c:pt>
                <c:pt idx="7158">
                  <c:v>9.9416666666666664</c:v>
                </c:pt>
                <c:pt idx="7159">
                  <c:v>9.9430555555555564</c:v>
                </c:pt>
                <c:pt idx="7160">
                  <c:v>9.9444444444444446</c:v>
                </c:pt>
                <c:pt idx="7161">
                  <c:v>9.9458333333333329</c:v>
                </c:pt>
                <c:pt idx="7162">
                  <c:v>9.9472222222222229</c:v>
                </c:pt>
                <c:pt idx="7163">
                  <c:v>9.9486111111111111</c:v>
                </c:pt>
                <c:pt idx="7164">
                  <c:v>9.9499999999999993</c:v>
                </c:pt>
                <c:pt idx="7165">
                  <c:v>9.9513888888888893</c:v>
                </c:pt>
                <c:pt idx="7166">
                  <c:v>9.9527777777777775</c:v>
                </c:pt>
                <c:pt idx="7167">
                  <c:v>9.9541666666666675</c:v>
                </c:pt>
                <c:pt idx="7168">
                  <c:v>9.9555555555555557</c:v>
                </c:pt>
                <c:pt idx="7169">
                  <c:v>9.9569444444444439</c:v>
                </c:pt>
                <c:pt idx="7170">
                  <c:v>9.9583333333333339</c:v>
                </c:pt>
                <c:pt idx="7171">
                  <c:v>9.9597222222222221</c:v>
                </c:pt>
                <c:pt idx="7172">
                  <c:v>9.9611111111111104</c:v>
                </c:pt>
                <c:pt idx="7173">
                  <c:v>9.9625000000000004</c:v>
                </c:pt>
                <c:pt idx="7174">
                  <c:v>9.9638888888888886</c:v>
                </c:pt>
                <c:pt idx="7175">
                  <c:v>9.9652777777777786</c:v>
                </c:pt>
                <c:pt idx="7176">
                  <c:v>9.9666666666666668</c:v>
                </c:pt>
                <c:pt idx="7177">
                  <c:v>9.968055555555555</c:v>
                </c:pt>
                <c:pt idx="7178">
                  <c:v>9.969444444444445</c:v>
                </c:pt>
                <c:pt idx="7179">
                  <c:v>9.9708333333333332</c:v>
                </c:pt>
                <c:pt idx="7180">
                  <c:v>9.9722222222222214</c:v>
                </c:pt>
                <c:pt idx="7181">
                  <c:v>9.9736111111111114</c:v>
                </c:pt>
                <c:pt idx="7182">
                  <c:v>9.9749999999999996</c:v>
                </c:pt>
                <c:pt idx="7183">
                  <c:v>9.9763888888888896</c:v>
                </c:pt>
                <c:pt idx="7184">
                  <c:v>9.9777777777777779</c:v>
                </c:pt>
                <c:pt idx="7185">
                  <c:v>9.9791666666666661</c:v>
                </c:pt>
                <c:pt idx="7186">
                  <c:v>9.9805555555555561</c:v>
                </c:pt>
                <c:pt idx="7187">
                  <c:v>9.9819444444444443</c:v>
                </c:pt>
                <c:pt idx="7188">
                  <c:v>9.9833333333333325</c:v>
                </c:pt>
                <c:pt idx="7189">
                  <c:v>9.9847222222222225</c:v>
                </c:pt>
                <c:pt idx="7190">
                  <c:v>9.9861111111111107</c:v>
                </c:pt>
                <c:pt idx="7191">
                  <c:v>9.9875000000000007</c:v>
                </c:pt>
                <c:pt idx="7192">
                  <c:v>9.9888888888888889</c:v>
                </c:pt>
                <c:pt idx="7193">
                  <c:v>9.9902777777777771</c:v>
                </c:pt>
                <c:pt idx="7194">
                  <c:v>9.9916666666666671</c:v>
                </c:pt>
                <c:pt idx="7195">
                  <c:v>9.9930555555555554</c:v>
                </c:pt>
                <c:pt idx="7196">
                  <c:v>9.9944444444444436</c:v>
                </c:pt>
                <c:pt idx="7197">
                  <c:v>9.9958333333333336</c:v>
                </c:pt>
                <c:pt idx="7198">
                  <c:v>9.9972222222222218</c:v>
                </c:pt>
                <c:pt idx="7199">
                  <c:v>9.9986111111111118</c:v>
                </c:pt>
                <c:pt idx="7200">
                  <c:v>10</c:v>
                </c:pt>
                <c:pt idx="7201">
                  <c:v>10.001388888888888</c:v>
                </c:pt>
                <c:pt idx="7202">
                  <c:v>10.002777777777778</c:v>
                </c:pt>
                <c:pt idx="7203">
                  <c:v>10.004166666666666</c:v>
                </c:pt>
                <c:pt idx="7204">
                  <c:v>10.005555555555556</c:v>
                </c:pt>
                <c:pt idx="7205">
                  <c:v>10.006944444444445</c:v>
                </c:pt>
                <c:pt idx="7206">
                  <c:v>10.008333333333333</c:v>
                </c:pt>
                <c:pt idx="7207">
                  <c:v>10.009722222222223</c:v>
                </c:pt>
                <c:pt idx="7208">
                  <c:v>10.011111111111111</c:v>
                </c:pt>
                <c:pt idx="7209">
                  <c:v>10.012499999999999</c:v>
                </c:pt>
                <c:pt idx="7210">
                  <c:v>10.013888888888889</c:v>
                </c:pt>
                <c:pt idx="7211">
                  <c:v>10.015277777777778</c:v>
                </c:pt>
                <c:pt idx="7212">
                  <c:v>10.016666666666667</c:v>
                </c:pt>
                <c:pt idx="7213">
                  <c:v>10.018055555555556</c:v>
                </c:pt>
                <c:pt idx="7214">
                  <c:v>10.019444444444444</c:v>
                </c:pt>
                <c:pt idx="7215">
                  <c:v>10.020833333333334</c:v>
                </c:pt>
                <c:pt idx="7216">
                  <c:v>10.022222222222222</c:v>
                </c:pt>
                <c:pt idx="7217">
                  <c:v>10.02361111111111</c:v>
                </c:pt>
                <c:pt idx="7218">
                  <c:v>10.025</c:v>
                </c:pt>
                <c:pt idx="7219">
                  <c:v>10.026388888888889</c:v>
                </c:pt>
                <c:pt idx="7220">
                  <c:v>10.027777777777779</c:v>
                </c:pt>
                <c:pt idx="7221">
                  <c:v>10.029166666666667</c:v>
                </c:pt>
                <c:pt idx="7222">
                  <c:v>10.030555555555555</c:v>
                </c:pt>
                <c:pt idx="7223">
                  <c:v>10.031944444444445</c:v>
                </c:pt>
                <c:pt idx="7224">
                  <c:v>10.033333333333333</c:v>
                </c:pt>
                <c:pt idx="7225">
                  <c:v>10.034722222222221</c:v>
                </c:pt>
                <c:pt idx="7226">
                  <c:v>10.036111111111111</c:v>
                </c:pt>
                <c:pt idx="7227">
                  <c:v>10.0375</c:v>
                </c:pt>
                <c:pt idx="7228">
                  <c:v>10.03888888888889</c:v>
                </c:pt>
                <c:pt idx="7229">
                  <c:v>10.040277777777778</c:v>
                </c:pt>
                <c:pt idx="7230">
                  <c:v>10.041666666666666</c:v>
                </c:pt>
                <c:pt idx="7231">
                  <c:v>10.043055555555556</c:v>
                </c:pt>
                <c:pt idx="7232">
                  <c:v>10.044444444444444</c:v>
                </c:pt>
                <c:pt idx="7233">
                  <c:v>10.045833333333333</c:v>
                </c:pt>
                <c:pt idx="7234">
                  <c:v>10.047222222222222</c:v>
                </c:pt>
                <c:pt idx="7235">
                  <c:v>10.048611111111111</c:v>
                </c:pt>
                <c:pt idx="7236">
                  <c:v>10.050000000000001</c:v>
                </c:pt>
                <c:pt idx="7237">
                  <c:v>10.051388888888889</c:v>
                </c:pt>
                <c:pt idx="7238">
                  <c:v>10.052777777777777</c:v>
                </c:pt>
                <c:pt idx="7239">
                  <c:v>10.054166666666667</c:v>
                </c:pt>
                <c:pt idx="7240">
                  <c:v>10.055555555555555</c:v>
                </c:pt>
                <c:pt idx="7241">
                  <c:v>10.056944444444444</c:v>
                </c:pt>
                <c:pt idx="7242">
                  <c:v>10.058333333333334</c:v>
                </c:pt>
                <c:pt idx="7243">
                  <c:v>10.059722222222222</c:v>
                </c:pt>
                <c:pt idx="7244">
                  <c:v>10.061111111111112</c:v>
                </c:pt>
                <c:pt idx="7245">
                  <c:v>10.0625</c:v>
                </c:pt>
                <c:pt idx="7246">
                  <c:v>10.063888888888888</c:v>
                </c:pt>
                <c:pt idx="7247">
                  <c:v>10.065277777777778</c:v>
                </c:pt>
                <c:pt idx="7248">
                  <c:v>10.066666666666666</c:v>
                </c:pt>
                <c:pt idx="7249">
                  <c:v>10.068055555555556</c:v>
                </c:pt>
                <c:pt idx="7250">
                  <c:v>10.069444444444445</c:v>
                </c:pt>
                <c:pt idx="7251">
                  <c:v>10.070833333333333</c:v>
                </c:pt>
                <c:pt idx="7252">
                  <c:v>10.072222222222223</c:v>
                </c:pt>
                <c:pt idx="7253">
                  <c:v>10.073611111111111</c:v>
                </c:pt>
                <c:pt idx="7254">
                  <c:v>10.074999999999999</c:v>
                </c:pt>
                <c:pt idx="7255">
                  <c:v>10.076388888888889</c:v>
                </c:pt>
                <c:pt idx="7256">
                  <c:v>10.077777777777778</c:v>
                </c:pt>
                <c:pt idx="7257">
                  <c:v>10.079166666666667</c:v>
                </c:pt>
                <c:pt idx="7258">
                  <c:v>10.080555555555556</c:v>
                </c:pt>
                <c:pt idx="7259">
                  <c:v>10.081944444444444</c:v>
                </c:pt>
                <c:pt idx="7260">
                  <c:v>10.083333333333334</c:v>
                </c:pt>
                <c:pt idx="7261">
                  <c:v>10.084722222222222</c:v>
                </c:pt>
                <c:pt idx="7262">
                  <c:v>10.08611111111111</c:v>
                </c:pt>
                <c:pt idx="7263">
                  <c:v>10.0875</c:v>
                </c:pt>
                <c:pt idx="7264">
                  <c:v>10.088888888888889</c:v>
                </c:pt>
                <c:pt idx="7265">
                  <c:v>10.090277777777779</c:v>
                </c:pt>
                <c:pt idx="7266">
                  <c:v>10.091666666666667</c:v>
                </c:pt>
                <c:pt idx="7267">
                  <c:v>10.093055555555555</c:v>
                </c:pt>
                <c:pt idx="7268">
                  <c:v>10.094444444444445</c:v>
                </c:pt>
                <c:pt idx="7269">
                  <c:v>10.095833333333333</c:v>
                </c:pt>
                <c:pt idx="7270">
                  <c:v>10.097222222222221</c:v>
                </c:pt>
                <c:pt idx="7271">
                  <c:v>10.098611111111111</c:v>
                </c:pt>
                <c:pt idx="7272">
                  <c:v>10.1</c:v>
                </c:pt>
                <c:pt idx="7273">
                  <c:v>10.10138888888889</c:v>
                </c:pt>
                <c:pt idx="7274">
                  <c:v>10.102777777777778</c:v>
                </c:pt>
                <c:pt idx="7275">
                  <c:v>10.104166666666666</c:v>
                </c:pt>
                <c:pt idx="7276">
                  <c:v>10.105555555555556</c:v>
                </c:pt>
                <c:pt idx="7277">
                  <c:v>10.106944444444444</c:v>
                </c:pt>
                <c:pt idx="7278">
                  <c:v>10.108333333333333</c:v>
                </c:pt>
                <c:pt idx="7279">
                  <c:v>10.109722222222222</c:v>
                </c:pt>
                <c:pt idx="7280">
                  <c:v>10.111111111111111</c:v>
                </c:pt>
                <c:pt idx="7281">
                  <c:v>10.112500000000001</c:v>
                </c:pt>
                <c:pt idx="7282">
                  <c:v>10.113888888888889</c:v>
                </c:pt>
                <c:pt idx="7283">
                  <c:v>10.115277777777777</c:v>
                </c:pt>
                <c:pt idx="7284">
                  <c:v>10.116666666666667</c:v>
                </c:pt>
                <c:pt idx="7285">
                  <c:v>10.118055555555555</c:v>
                </c:pt>
                <c:pt idx="7286">
                  <c:v>10.119444444444444</c:v>
                </c:pt>
                <c:pt idx="7287">
                  <c:v>10.120833333333334</c:v>
                </c:pt>
                <c:pt idx="7288">
                  <c:v>10.122222222222222</c:v>
                </c:pt>
                <c:pt idx="7289">
                  <c:v>10.123611111111112</c:v>
                </c:pt>
                <c:pt idx="7290">
                  <c:v>10.125</c:v>
                </c:pt>
                <c:pt idx="7291">
                  <c:v>10.126388888888888</c:v>
                </c:pt>
                <c:pt idx="7292">
                  <c:v>10.127777777777778</c:v>
                </c:pt>
                <c:pt idx="7293">
                  <c:v>10.129166666666666</c:v>
                </c:pt>
                <c:pt idx="7294">
                  <c:v>10.130555555555556</c:v>
                </c:pt>
                <c:pt idx="7295">
                  <c:v>10.131944444444445</c:v>
                </c:pt>
                <c:pt idx="7296">
                  <c:v>10.133333333333333</c:v>
                </c:pt>
                <c:pt idx="7297">
                  <c:v>10.134722222222223</c:v>
                </c:pt>
                <c:pt idx="7298">
                  <c:v>10.136111111111111</c:v>
                </c:pt>
                <c:pt idx="7299">
                  <c:v>10.137499999999999</c:v>
                </c:pt>
                <c:pt idx="7300">
                  <c:v>10.138888888888889</c:v>
                </c:pt>
                <c:pt idx="7301">
                  <c:v>10.140277777777778</c:v>
                </c:pt>
                <c:pt idx="7302">
                  <c:v>10.141666666666667</c:v>
                </c:pt>
                <c:pt idx="7303">
                  <c:v>10.143055555555556</c:v>
                </c:pt>
                <c:pt idx="7304">
                  <c:v>10.144444444444444</c:v>
                </c:pt>
                <c:pt idx="7305">
                  <c:v>10.145833333333334</c:v>
                </c:pt>
                <c:pt idx="7306">
                  <c:v>10.147222222222222</c:v>
                </c:pt>
                <c:pt idx="7307">
                  <c:v>10.14861111111111</c:v>
                </c:pt>
                <c:pt idx="7308">
                  <c:v>10.15</c:v>
                </c:pt>
                <c:pt idx="7309">
                  <c:v>10.151388888888889</c:v>
                </c:pt>
                <c:pt idx="7310">
                  <c:v>10.152777777777779</c:v>
                </c:pt>
                <c:pt idx="7311">
                  <c:v>10.154166666666667</c:v>
                </c:pt>
                <c:pt idx="7312">
                  <c:v>10.155555555555555</c:v>
                </c:pt>
                <c:pt idx="7313">
                  <c:v>10.156944444444445</c:v>
                </c:pt>
                <c:pt idx="7314">
                  <c:v>10.158333333333333</c:v>
                </c:pt>
                <c:pt idx="7315">
                  <c:v>10.159722222222221</c:v>
                </c:pt>
                <c:pt idx="7316">
                  <c:v>10.161111111111111</c:v>
                </c:pt>
                <c:pt idx="7317">
                  <c:v>10.1625</c:v>
                </c:pt>
                <c:pt idx="7318">
                  <c:v>10.16388888888889</c:v>
                </c:pt>
                <c:pt idx="7319">
                  <c:v>10.165277777777778</c:v>
                </c:pt>
                <c:pt idx="7320">
                  <c:v>10.166666666666666</c:v>
                </c:pt>
                <c:pt idx="7321">
                  <c:v>10.168055555555556</c:v>
                </c:pt>
                <c:pt idx="7322">
                  <c:v>10.169444444444444</c:v>
                </c:pt>
                <c:pt idx="7323">
                  <c:v>10.170833333333333</c:v>
                </c:pt>
                <c:pt idx="7324">
                  <c:v>10.172222222222222</c:v>
                </c:pt>
                <c:pt idx="7325">
                  <c:v>10.173611111111111</c:v>
                </c:pt>
                <c:pt idx="7326">
                  <c:v>10.175000000000001</c:v>
                </c:pt>
                <c:pt idx="7327">
                  <c:v>10.176388888888889</c:v>
                </c:pt>
                <c:pt idx="7328">
                  <c:v>10.177777777777777</c:v>
                </c:pt>
                <c:pt idx="7329">
                  <c:v>10.179166666666667</c:v>
                </c:pt>
                <c:pt idx="7330">
                  <c:v>10.180555555555555</c:v>
                </c:pt>
                <c:pt idx="7331">
                  <c:v>10.181944444444444</c:v>
                </c:pt>
                <c:pt idx="7332">
                  <c:v>10.183333333333334</c:v>
                </c:pt>
                <c:pt idx="7333">
                  <c:v>10.184722222222222</c:v>
                </c:pt>
                <c:pt idx="7334">
                  <c:v>10.186111111111112</c:v>
                </c:pt>
                <c:pt idx="7335">
                  <c:v>10.1875</c:v>
                </c:pt>
                <c:pt idx="7336">
                  <c:v>10.188888888888888</c:v>
                </c:pt>
                <c:pt idx="7337">
                  <c:v>10.190277777777778</c:v>
                </c:pt>
                <c:pt idx="7338">
                  <c:v>10.191666666666666</c:v>
                </c:pt>
                <c:pt idx="7339">
                  <c:v>10.193055555555556</c:v>
                </c:pt>
                <c:pt idx="7340">
                  <c:v>10.194444444444445</c:v>
                </c:pt>
                <c:pt idx="7341">
                  <c:v>10.195833333333333</c:v>
                </c:pt>
                <c:pt idx="7342">
                  <c:v>10.197222222222223</c:v>
                </c:pt>
                <c:pt idx="7343">
                  <c:v>10.198611111111111</c:v>
                </c:pt>
                <c:pt idx="7344">
                  <c:v>10.199999999999999</c:v>
                </c:pt>
                <c:pt idx="7345">
                  <c:v>10.201388888888889</c:v>
                </c:pt>
                <c:pt idx="7346">
                  <c:v>10.202777777777778</c:v>
                </c:pt>
                <c:pt idx="7347">
                  <c:v>10.204166666666667</c:v>
                </c:pt>
                <c:pt idx="7348">
                  <c:v>10.205555555555556</c:v>
                </c:pt>
                <c:pt idx="7349">
                  <c:v>10.206944444444444</c:v>
                </c:pt>
                <c:pt idx="7350">
                  <c:v>10.208333333333334</c:v>
                </c:pt>
                <c:pt idx="7351">
                  <c:v>10.209722222222222</c:v>
                </c:pt>
                <c:pt idx="7352">
                  <c:v>10.21111111111111</c:v>
                </c:pt>
                <c:pt idx="7353">
                  <c:v>10.2125</c:v>
                </c:pt>
                <c:pt idx="7354">
                  <c:v>10.213888888888889</c:v>
                </c:pt>
                <c:pt idx="7355">
                  <c:v>10.215277777777779</c:v>
                </c:pt>
                <c:pt idx="7356">
                  <c:v>10.216666666666667</c:v>
                </c:pt>
                <c:pt idx="7357">
                  <c:v>10.218055555555555</c:v>
                </c:pt>
                <c:pt idx="7358">
                  <c:v>10.219444444444445</c:v>
                </c:pt>
                <c:pt idx="7359">
                  <c:v>10.220833333333333</c:v>
                </c:pt>
                <c:pt idx="7360">
                  <c:v>10.222222222222221</c:v>
                </c:pt>
                <c:pt idx="7361">
                  <c:v>10.223611111111111</c:v>
                </c:pt>
                <c:pt idx="7362">
                  <c:v>10.225</c:v>
                </c:pt>
                <c:pt idx="7363">
                  <c:v>10.22638888888889</c:v>
                </c:pt>
                <c:pt idx="7364">
                  <c:v>10.227777777777778</c:v>
                </c:pt>
                <c:pt idx="7365">
                  <c:v>10.229166666666666</c:v>
                </c:pt>
                <c:pt idx="7366">
                  <c:v>10.230555555555556</c:v>
                </c:pt>
                <c:pt idx="7367">
                  <c:v>10.231944444444444</c:v>
                </c:pt>
                <c:pt idx="7368">
                  <c:v>10.233333333333333</c:v>
                </c:pt>
                <c:pt idx="7369">
                  <c:v>10.234722222222222</c:v>
                </c:pt>
                <c:pt idx="7370">
                  <c:v>10.236111111111111</c:v>
                </c:pt>
                <c:pt idx="7371">
                  <c:v>10.237500000000001</c:v>
                </c:pt>
                <c:pt idx="7372">
                  <c:v>10.238888888888889</c:v>
                </c:pt>
                <c:pt idx="7373">
                  <c:v>10.240277777777777</c:v>
                </c:pt>
                <c:pt idx="7374">
                  <c:v>10.241666666666667</c:v>
                </c:pt>
                <c:pt idx="7375">
                  <c:v>10.243055555555555</c:v>
                </c:pt>
                <c:pt idx="7376">
                  <c:v>10.244444444444444</c:v>
                </c:pt>
                <c:pt idx="7377">
                  <c:v>10.245833333333334</c:v>
                </c:pt>
                <c:pt idx="7378">
                  <c:v>10.247222222222222</c:v>
                </c:pt>
                <c:pt idx="7379">
                  <c:v>10.248611111111112</c:v>
                </c:pt>
                <c:pt idx="7380">
                  <c:v>10.25</c:v>
                </c:pt>
                <c:pt idx="7381">
                  <c:v>10.251388888888888</c:v>
                </c:pt>
                <c:pt idx="7382">
                  <c:v>10.252777777777778</c:v>
                </c:pt>
                <c:pt idx="7383">
                  <c:v>10.254166666666666</c:v>
                </c:pt>
                <c:pt idx="7384">
                  <c:v>10.255555555555556</c:v>
                </c:pt>
                <c:pt idx="7385">
                  <c:v>10.256944444444445</c:v>
                </c:pt>
                <c:pt idx="7386">
                  <c:v>10.258333333333333</c:v>
                </c:pt>
                <c:pt idx="7387">
                  <c:v>10.259722222222223</c:v>
                </c:pt>
                <c:pt idx="7388">
                  <c:v>10.261111111111111</c:v>
                </c:pt>
                <c:pt idx="7389">
                  <c:v>10.262499999999999</c:v>
                </c:pt>
                <c:pt idx="7390">
                  <c:v>10.263888888888889</c:v>
                </c:pt>
                <c:pt idx="7391">
                  <c:v>10.265277777777778</c:v>
                </c:pt>
                <c:pt idx="7392">
                  <c:v>10.266666666666667</c:v>
                </c:pt>
                <c:pt idx="7393">
                  <c:v>10.268055555555556</c:v>
                </c:pt>
                <c:pt idx="7394">
                  <c:v>10.269444444444444</c:v>
                </c:pt>
                <c:pt idx="7395">
                  <c:v>10.270833333333334</c:v>
                </c:pt>
                <c:pt idx="7396">
                  <c:v>10.272222222222222</c:v>
                </c:pt>
                <c:pt idx="7397">
                  <c:v>10.27361111111111</c:v>
                </c:pt>
                <c:pt idx="7398">
                  <c:v>10.275</c:v>
                </c:pt>
                <c:pt idx="7399">
                  <c:v>10.276388888888889</c:v>
                </c:pt>
                <c:pt idx="7400">
                  <c:v>10.277777777777779</c:v>
                </c:pt>
                <c:pt idx="7401">
                  <c:v>10.279166666666667</c:v>
                </c:pt>
                <c:pt idx="7402">
                  <c:v>10.280555555555555</c:v>
                </c:pt>
                <c:pt idx="7403">
                  <c:v>10.281944444444445</c:v>
                </c:pt>
                <c:pt idx="7404">
                  <c:v>10.283333333333333</c:v>
                </c:pt>
                <c:pt idx="7405">
                  <c:v>10.284722222222221</c:v>
                </c:pt>
                <c:pt idx="7406">
                  <c:v>10.286111111111111</c:v>
                </c:pt>
                <c:pt idx="7407">
                  <c:v>10.2875</c:v>
                </c:pt>
                <c:pt idx="7408">
                  <c:v>10.28888888888889</c:v>
                </c:pt>
                <c:pt idx="7409">
                  <c:v>10.290277777777778</c:v>
                </c:pt>
                <c:pt idx="7410">
                  <c:v>10.291666666666666</c:v>
                </c:pt>
                <c:pt idx="7411">
                  <c:v>10.293055555555556</c:v>
                </c:pt>
                <c:pt idx="7412">
                  <c:v>10.294444444444444</c:v>
                </c:pt>
                <c:pt idx="7413">
                  <c:v>10.295833333333333</c:v>
                </c:pt>
                <c:pt idx="7414">
                  <c:v>10.297222222222222</c:v>
                </c:pt>
                <c:pt idx="7415">
                  <c:v>10.298611111111111</c:v>
                </c:pt>
                <c:pt idx="7416">
                  <c:v>10.3</c:v>
                </c:pt>
                <c:pt idx="7417">
                  <c:v>10.301388888888889</c:v>
                </c:pt>
                <c:pt idx="7418">
                  <c:v>10.302777777777777</c:v>
                </c:pt>
                <c:pt idx="7419">
                  <c:v>10.304166666666667</c:v>
                </c:pt>
                <c:pt idx="7420">
                  <c:v>10.305555555555555</c:v>
                </c:pt>
                <c:pt idx="7421">
                  <c:v>10.306944444444444</c:v>
                </c:pt>
                <c:pt idx="7422">
                  <c:v>10.308333333333334</c:v>
                </c:pt>
                <c:pt idx="7423">
                  <c:v>10.309722222222222</c:v>
                </c:pt>
                <c:pt idx="7424">
                  <c:v>10.311111111111112</c:v>
                </c:pt>
                <c:pt idx="7425">
                  <c:v>10.3125</c:v>
                </c:pt>
                <c:pt idx="7426">
                  <c:v>10.313888888888888</c:v>
                </c:pt>
                <c:pt idx="7427">
                  <c:v>10.315277777777778</c:v>
                </c:pt>
                <c:pt idx="7428">
                  <c:v>10.316666666666666</c:v>
                </c:pt>
                <c:pt idx="7429">
                  <c:v>10.318055555555556</c:v>
                </c:pt>
                <c:pt idx="7430">
                  <c:v>10.319444444444445</c:v>
                </c:pt>
                <c:pt idx="7431">
                  <c:v>10.320833333333333</c:v>
                </c:pt>
                <c:pt idx="7432">
                  <c:v>10.322222222222223</c:v>
                </c:pt>
                <c:pt idx="7433">
                  <c:v>10.323611111111111</c:v>
                </c:pt>
                <c:pt idx="7434">
                  <c:v>10.324999999999999</c:v>
                </c:pt>
                <c:pt idx="7435">
                  <c:v>10.326388888888889</c:v>
                </c:pt>
                <c:pt idx="7436">
                  <c:v>10.327777777777778</c:v>
                </c:pt>
                <c:pt idx="7437">
                  <c:v>10.329166666666667</c:v>
                </c:pt>
                <c:pt idx="7438">
                  <c:v>10.330555555555556</c:v>
                </c:pt>
                <c:pt idx="7439">
                  <c:v>10.331944444444444</c:v>
                </c:pt>
                <c:pt idx="7440">
                  <c:v>10.333333333333334</c:v>
                </c:pt>
                <c:pt idx="7441">
                  <c:v>10.334722222222222</c:v>
                </c:pt>
                <c:pt idx="7442">
                  <c:v>10.33611111111111</c:v>
                </c:pt>
                <c:pt idx="7443">
                  <c:v>10.3375</c:v>
                </c:pt>
                <c:pt idx="7444">
                  <c:v>10.338888888888889</c:v>
                </c:pt>
                <c:pt idx="7445">
                  <c:v>10.340277777777779</c:v>
                </c:pt>
                <c:pt idx="7446">
                  <c:v>10.341666666666667</c:v>
                </c:pt>
                <c:pt idx="7447">
                  <c:v>10.343055555555555</c:v>
                </c:pt>
                <c:pt idx="7448">
                  <c:v>10.344444444444445</c:v>
                </c:pt>
                <c:pt idx="7449">
                  <c:v>10.345833333333333</c:v>
                </c:pt>
                <c:pt idx="7450">
                  <c:v>10.347222222222221</c:v>
                </c:pt>
                <c:pt idx="7451">
                  <c:v>10.348611111111111</c:v>
                </c:pt>
                <c:pt idx="7452">
                  <c:v>10.35</c:v>
                </c:pt>
                <c:pt idx="7453">
                  <c:v>10.35138888888889</c:v>
                </c:pt>
                <c:pt idx="7454">
                  <c:v>10.352777777777778</c:v>
                </c:pt>
                <c:pt idx="7455">
                  <c:v>10.354166666666666</c:v>
                </c:pt>
                <c:pt idx="7456">
                  <c:v>10.355555555555556</c:v>
                </c:pt>
                <c:pt idx="7457">
                  <c:v>10.356944444444444</c:v>
                </c:pt>
                <c:pt idx="7458">
                  <c:v>10.358333333333333</c:v>
                </c:pt>
                <c:pt idx="7459">
                  <c:v>10.359722222222222</c:v>
                </c:pt>
                <c:pt idx="7460">
                  <c:v>10.361111111111111</c:v>
                </c:pt>
                <c:pt idx="7461">
                  <c:v>10.362500000000001</c:v>
                </c:pt>
                <c:pt idx="7462">
                  <c:v>10.363888888888889</c:v>
                </c:pt>
                <c:pt idx="7463">
                  <c:v>10.365277777777777</c:v>
                </c:pt>
                <c:pt idx="7464">
                  <c:v>10.366666666666667</c:v>
                </c:pt>
                <c:pt idx="7465">
                  <c:v>10.368055555555555</c:v>
                </c:pt>
                <c:pt idx="7466">
                  <c:v>10.369444444444444</c:v>
                </c:pt>
                <c:pt idx="7467">
                  <c:v>10.370833333333334</c:v>
                </c:pt>
                <c:pt idx="7468">
                  <c:v>10.372222222222222</c:v>
                </c:pt>
                <c:pt idx="7469">
                  <c:v>10.373611111111112</c:v>
                </c:pt>
                <c:pt idx="7470">
                  <c:v>10.375</c:v>
                </c:pt>
                <c:pt idx="7471">
                  <c:v>10.376388888888888</c:v>
                </c:pt>
                <c:pt idx="7472">
                  <c:v>10.377777777777778</c:v>
                </c:pt>
                <c:pt idx="7473">
                  <c:v>10.379166666666666</c:v>
                </c:pt>
                <c:pt idx="7474">
                  <c:v>10.380555555555556</c:v>
                </c:pt>
                <c:pt idx="7475">
                  <c:v>10.381944444444445</c:v>
                </c:pt>
                <c:pt idx="7476">
                  <c:v>10.383333333333333</c:v>
                </c:pt>
                <c:pt idx="7477">
                  <c:v>10.384722222222223</c:v>
                </c:pt>
                <c:pt idx="7478">
                  <c:v>10.386111111111111</c:v>
                </c:pt>
                <c:pt idx="7479">
                  <c:v>10.387499999999999</c:v>
                </c:pt>
                <c:pt idx="7480">
                  <c:v>10.388888888888889</c:v>
                </c:pt>
                <c:pt idx="7481">
                  <c:v>10.390277777777778</c:v>
                </c:pt>
                <c:pt idx="7482">
                  <c:v>10.391666666666667</c:v>
                </c:pt>
                <c:pt idx="7483">
                  <c:v>10.393055555555556</c:v>
                </c:pt>
                <c:pt idx="7484">
                  <c:v>10.394444444444444</c:v>
                </c:pt>
                <c:pt idx="7485">
                  <c:v>10.395833333333334</c:v>
                </c:pt>
                <c:pt idx="7486">
                  <c:v>10.397222222222222</c:v>
                </c:pt>
                <c:pt idx="7487">
                  <c:v>10.39861111111111</c:v>
                </c:pt>
                <c:pt idx="7488">
                  <c:v>10.4</c:v>
                </c:pt>
                <c:pt idx="7489">
                  <c:v>10.401388888888889</c:v>
                </c:pt>
                <c:pt idx="7490">
                  <c:v>10.402777777777779</c:v>
                </c:pt>
                <c:pt idx="7491">
                  <c:v>10.404166666666667</c:v>
                </c:pt>
                <c:pt idx="7492">
                  <c:v>10.405555555555555</c:v>
                </c:pt>
                <c:pt idx="7493">
                  <c:v>10.406944444444445</c:v>
                </c:pt>
                <c:pt idx="7494">
                  <c:v>10.408333333333333</c:v>
                </c:pt>
                <c:pt idx="7495">
                  <c:v>10.409722222222221</c:v>
                </c:pt>
                <c:pt idx="7496">
                  <c:v>10.411111111111111</c:v>
                </c:pt>
                <c:pt idx="7497">
                  <c:v>10.4125</c:v>
                </c:pt>
                <c:pt idx="7498">
                  <c:v>10.41388888888889</c:v>
                </c:pt>
                <c:pt idx="7499">
                  <c:v>10.415277777777778</c:v>
                </c:pt>
                <c:pt idx="7500">
                  <c:v>10.416666666666666</c:v>
                </c:pt>
                <c:pt idx="7501">
                  <c:v>10.418055555555556</c:v>
                </c:pt>
                <c:pt idx="7502">
                  <c:v>10.419444444444444</c:v>
                </c:pt>
                <c:pt idx="7503">
                  <c:v>10.420833333333333</c:v>
                </c:pt>
                <c:pt idx="7504">
                  <c:v>10.422222222222222</c:v>
                </c:pt>
                <c:pt idx="7505">
                  <c:v>10.423611111111111</c:v>
                </c:pt>
                <c:pt idx="7506">
                  <c:v>10.425000000000001</c:v>
                </c:pt>
                <c:pt idx="7507">
                  <c:v>10.426388888888889</c:v>
                </c:pt>
                <c:pt idx="7508">
                  <c:v>10.427777777777777</c:v>
                </c:pt>
                <c:pt idx="7509">
                  <c:v>10.429166666666667</c:v>
                </c:pt>
                <c:pt idx="7510">
                  <c:v>10.430555555555555</c:v>
                </c:pt>
                <c:pt idx="7511">
                  <c:v>10.431944444444444</c:v>
                </c:pt>
                <c:pt idx="7512">
                  <c:v>10.433333333333334</c:v>
                </c:pt>
                <c:pt idx="7513">
                  <c:v>10.434722222222222</c:v>
                </c:pt>
                <c:pt idx="7514">
                  <c:v>10.436111111111112</c:v>
                </c:pt>
                <c:pt idx="7515">
                  <c:v>10.4375</c:v>
                </c:pt>
                <c:pt idx="7516">
                  <c:v>10.438888888888888</c:v>
                </c:pt>
                <c:pt idx="7517">
                  <c:v>10.440277777777778</c:v>
                </c:pt>
                <c:pt idx="7518">
                  <c:v>10.441666666666666</c:v>
                </c:pt>
                <c:pt idx="7519">
                  <c:v>10.443055555555556</c:v>
                </c:pt>
                <c:pt idx="7520">
                  <c:v>10.444444444444445</c:v>
                </c:pt>
                <c:pt idx="7521">
                  <c:v>10.445833333333333</c:v>
                </c:pt>
                <c:pt idx="7522">
                  <c:v>10.447222222222223</c:v>
                </c:pt>
                <c:pt idx="7523">
                  <c:v>10.448611111111111</c:v>
                </c:pt>
                <c:pt idx="7524">
                  <c:v>10.45</c:v>
                </c:pt>
                <c:pt idx="7525">
                  <c:v>10.451388888888889</c:v>
                </c:pt>
                <c:pt idx="7526">
                  <c:v>10.452777777777778</c:v>
                </c:pt>
                <c:pt idx="7527">
                  <c:v>10.454166666666667</c:v>
                </c:pt>
                <c:pt idx="7528">
                  <c:v>10.455555555555556</c:v>
                </c:pt>
                <c:pt idx="7529">
                  <c:v>10.456944444444444</c:v>
                </c:pt>
                <c:pt idx="7530">
                  <c:v>10.458333333333334</c:v>
                </c:pt>
                <c:pt idx="7531">
                  <c:v>10.459722222222222</c:v>
                </c:pt>
                <c:pt idx="7532">
                  <c:v>10.46111111111111</c:v>
                </c:pt>
                <c:pt idx="7533">
                  <c:v>10.4625</c:v>
                </c:pt>
                <c:pt idx="7534">
                  <c:v>10.463888888888889</c:v>
                </c:pt>
                <c:pt idx="7535">
                  <c:v>10.465277777777779</c:v>
                </c:pt>
                <c:pt idx="7536">
                  <c:v>10.466666666666667</c:v>
                </c:pt>
                <c:pt idx="7537">
                  <c:v>10.468055555555555</c:v>
                </c:pt>
                <c:pt idx="7538">
                  <c:v>10.469444444444445</c:v>
                </c:pt>
                <c:pt idx="7539">
                  <c:v>10.470833333333333</c:v>
                </c:pt>
                <c:pt idx="7540">
                  <c:v>10.472222222222221</c:v>
                </c:pt>
                <c:pt idx="7541">
                  <c:v>10.473611111111111</c:v>
                </c:pt>
                <c:pt idx="7542">
                  <c:v>10.475</c:v>
                </c:pt>
                <c:pt idx="7543">
                  <c:v>10.47638888888889</c:v>
                </c:pt>
                <c:pt idx="7544">
                  <c:v>10.477777777777778</c:v>
                </c:pt>
                <c:pt idx="7545">
                  <c:v>10.479166666666666</c:v>
                </c:pt>
                <c:pt idx="7546">
                  <c:v>10.480555555555556</c:v>
                </c:pt>
                <c:pt idx="7547">
                  <c:v>10.481944444444444</c:v>
                </c:pt>
                <c:pt idx="7548">
                  <c:v>10.483333333333333</c:v>
                </c:pt>
                <c:pt idx="7549">
                  <c:v>10.484722222222222</c:v>
                </c:pt>
                <c:pt idx="7550">
                  <c:v>10.486111111111111</c:v>
                </c:pt>
                <c:pt idx="7551">
                  <c:v>10.487500000000001</c:v>
                </c:pt>
                <c:pt idx="7552">
                  <c:v>10.488888888888889</c:v>
                </c:pt>
                <c:pt idx="7553">
                  <c:v>10.490277777777777</c:v>
                </c:pt>
                <c:pt idx="7554">
                  <c:v>10.491666666666667</c:v>
                </c:pt>
                <c:pt idx="7555">
                  <c:v>10.493055555555555</c:v>
                </c:pt>
                <c:pt idx="7556">
                  <c:v>10.494444444444444</c:v>
                </c:pt>
                <c:pt idx="7557">
                  <c:v>10.495833333333334</c:v>
                </c:pt>
                <c:pt idx="7558">
                  <c:v>10.497222222222222</c:v>
                </c:pt>
                <c:pt idx="7559">
                  <c:v>10.498611111111112</c:v>
                </c:pt>
                <c:pt idx="7560">
                  <c:v>10.5</c:v>
                </c:pt>
                <c:pt idx="7561">
                  <c:v>10.501388888888888</c:v>
                </c:pt>
                <c:pt idx="7562">
                  <c:v>10.502777777777778</c:v>
                </c:pt>
                <c:pt idx="7563">
                  <c:v>10.504166666666666</c:v>
                </c:pt>
                <c:pt idx="7564">
                  <c:v>10.505555555555556</c:v>
                </c:pt>
                <c:pt idx="7565">
                  <c:v>10.506944444444445</c:v>
                </c:pt>
                <c:pt idx="7566">
                  <c:v>10.508333333333333</c:v>
                </c:pt>
                <c:pt idx="7567">
                  <c:v>10.509722222222223</c:v>
                </c:pt>
                <c:pt idx="7568">
                  <c:v>10.511111111111111</c:v>
                </c:pt>
                <c:pt idx="7569">
                  <c:v>10.512499999999999</c:v>
                </c:pt>
                <c:pt idx="7570">
                  <c:v>10.513888888888889</c:v>
                </c:pt>
                <c:pt idx="7571">
                  <c:v>10.515277777777778</c:v>
                </c:pt>
                <c:pt idx="7572">
                  <c:v>10.516666666666667</c:v>
                </c:pt>
                <c:pt idx="7573">
                  <c:v>10.518055555555556</c:v>
                </c:pt>
                <c:pt idx="7574">
                  <c:v>10.519444444444444</c:v>
                </c:pt>
                <c:pt idx="7575">
                  <c:v>10.520833333333334</c:v>
                </c:pt>
                <c:pt idx="7576">
                  <c:v>10.522222222222222</c:v>
                </c:pt>
                <c:pt idx="7577">
                  <c:v>10.52361111111111</c:v>
                </c:pt>
                <c:pt idx="7578">
                  <c:v>10.525</c:v>
                </c:pt>
                <c:pt idx="7579">
                  <c:v>10.526388888888889</c:v>
                </c:pt>
                <c:pt idx="7580">
                  <c:v>10.527777777777779</c:v>
                </c:pt>
                <c:pt idx="7581">
                  <c:v>10.529166666666667</c:v>
                </c:pt>
                <c:pt idx="7582">
                  <c:v>10.530555555555555</c:v>
                </c:pt>
                <c:pt idx="7583">
                  <c:v>10.531944444444445</c:v>
                </c:pt>
                <c:pt idx="7584">
                  <c:v>10.533333333333333</c:v>
                </c:pt>
                <c:pt idx="7585">
                  <c:v>10.534722222222221</c:v>
                </c:pt>
                <c:pt idx="7586">
                  <c:v>10.536111111111111</c:v>
                </c:pt>
                <c:pt idx="7587">
                  <c:v>10.5375</c:v>
                </c:pt>
                <c:pt idx="7588">
                  <c:v>10.53888888888889</c:v>
                </c:pt>
                <c:pt idx="7589">
                  <c:v>10.540277777777778</c:v>
                </c:pt>
                <c:pt idx="7590">
                  <c:v>10.541666666666666</c:v>
                </c:pt>
                <c:pt idx="7591">
                  <c:v>10.543055555555556</c:v>
                </c:pt>
                <c:pt idx="7592">
                  <c:v>10.544444444444444</c:v>
                </c:pt>
                <c:pt idx="7593">
                  <c:v>10.545833333333333</c:v>
                </c:pt>
                <c:pt idx="7594">
                  <c:v>10.547222222222222</c:v>
                </c:pt>
                <c:pt idx="7595">
                  <c:v>10.548611111111111</c:v>
                </c:pt>
                <c:pt idx="7596">
                  <c:v>10.55</c:v>
                </c:pt>
                <c:pt idx="7597">
                  <c:v>10.551388888888889</c:v>
                </c:pt>
                <c:pt idx="7598">
                  <c:v>10.552777777777777</c:v>
                </c:pt>
                <c:pt idx="7599">
                  <c:v>10.554166666666667</c:v>
                </c:pt>
                <c:pt idx="7600">
                  <c:v>10.555555555555555</c:v>
                </c:pt>
                <c:pt idx="7601">
                  <c:v>10.556944444444444</c:v>
                </c:pt>
                <c:pt idx="7602">
                  <c:v>10.558333333333334</c:v>
                </c:pt>
                <c:pt idx="7603">
                  <c:v>10.559722222222222</c:v>
                </c:pt>
                <c:pt idx="7604">
                  <c:v>10.561111111111112</c:v>
                </c:pt>
                <c:pt idx="7605">
                  <c:v>10.5625</c:v>
                </c:pt>
                <c:pt idx="7606">
                  <c:v>10.563888888888888</c:v>
                </c:pt>
                <c:pt idx="7607">
                  <c:v>10.565277777777778</c:v>
                </c:pt>
                <c:pt idx="7608">
                  <c:v>10.566666666666666</c:v>
                </c:pt>
                <c:pt idx="7609">
                  <c:v>10.568055555555556</c:v>
                </c:pt>
                <c:pt idx="7610">
                  <c:v>10.569444444444445</c:v>
                </c:pt>
                <c:pt idx="7611">
                  <c:v>10.570833333333333</c:v>
                </c:pt>
                <c:pt idx="7612">
                  <c:v>10.572222222222223</c:v>
                </c:pt>
                <c:pt idx="7613">
                  <c:v>10.573611111111111</c:v>
                </c:pt>
                <c:pt idx="7614">
                  <c:v>10.574999999999999</c:v>
                </c:pt>
                <c:pt idx="7615">
                  <c:v>10.576388888888889</c:v>
                </c:pt>
                <c:pt idx="7616">
                  <c:v>10.577777777777778</c:v>
                </c:pt>
                <c:pt idx="7617">
                  <c:v>10.579166666666667</c:v>
                </c:pt>
                <c:pt idx="7618">
                  <c:v>10.580555555555556</c:v>
                </c:pt>
                <c:pt idx="7619">
                  <c:v>10.581944444444444</c:v>
                </c:pt>
                <c:pt idx="7620">
                  <c:v>10.583333333333334</c:v>
                </c:pt>
                <c:pt idx="7621">
                  <c:v>10.584722222222222</c:v>
                </c:pt>
                <c:pt idx="7622">
                  <c:v>10.58611111111111</c:v>
                </c:pt>
                <c:pt idx="7623">
                  <c:v>10.5875</c:v>
                </c:pt>
                <c:pt idx="7624">
                  <c:v>10.588888888888889</c:v>
                </c:pt>
                <c:pt idx="7625">
                  <c:v>10.590277777777779</c:v>
                </c:pt>
                <c:pt idx="7626">
                  <c:v>10.591666666666667</c:v>
                </c:pt>
                <c:pt idx="7627">
                  <c:v>10.593055555555555</c:v>
                </c:pt>
                <c:pt idx="7628">
                  <c:v>10.594444444444445</c:v>
                </c:pt>
                <c:pt idx="7629">
                  <c:v>10.595833333333333</c:v>
                </c:pt>
                <c:pt idx="7630">
                  <c:v>10.597222222222221</c:v>
                </c:pt>
                <c:pt idx="7631">
                  <c:v>10.598611111111111</c:v>
                </c:pt>
                <c:pt idx="7632">
                  <c:v>10.6</c:v>
                </c:pt>
                <c:pt idx="7633">
                  <c:v>10.60138888888889</c:v>
                </c:pt>
                <c:pt idx="7634">
                  <c:v>10.602777777777778</c:v>
                </c:pt>
                <c:pt idx="7635">
                  <c:v>10.604166666666666</c:v>
                </c:pt>
                <c:pt idx="7636">
                  <c:v>10.605555555555556</c:v>
                </c:pt>
                <c:pt idx="7637">
                  <c:v>10.606944444444444</c:v>
                </c:pt>
                <c:pt idx="7638">
                  <c:v>10.608333333333333</c:v>
                </c:pt>
                <c:pt idx="7639">
                  <c:v>10.609722222222222</c:v>
                </c:pt>
                <c:pt idx="7640">
                  <c:v>10.611111111111111</c:v>
                </c:pt>
                <c:pt idx="7641">
                  <c:v>10.612500000000001</c:v>
                </c:pt>
                <c:pt idx="7642">
                  <c:v>10.613888888888889</c:v>
                </c:pt>
                <c:pt idx="7643">
                  <c:v>10.615277777777777</c:v>
                </c:pt>
                <c:pt idx="7644">
                  <c:v>10.616666666666667</c:v>
                </c:pt>
                <c:pt idx="7645">
                  <c:v>10.618055555555555</c:v>
                </c:pt>
                <c:pt idx="7646">
                  <c:v>10.619444444444444</c:v>
                </c:pt>
                <c:pt idx="7647">
                  <c:v>10.620833333333334</c:v>
                </c:pt>
                <c:pt idx="7648">
                  <c:v>10.622222222222222</c:v>
                </c:pt>
                <c:pt idx="7649">
                  <c:v>10.623611111111112</c:v>
                </c:pt>
                <c:pt idx="7650">
                  <c:v>10.625</c:v>
                </c:pt>
                <c:pt idx="7651">
                  <c:v>10.626388888888888</c:v>
                </c:pt>
                <c:pt idx="7652">
                  <c:v>10.627777777777778</c:v>
                </c:pt>
                <c:pt idx="7653">
                  <c:v>10.629166666666666</c:v>
                </c:pt>
                <c:pt idx="7654">
                  <c:v>10.630555555555556</c:v>
                </c:pt>
                <c:pt idx="7655">
                  <c:v>10.631944444444445</c:v>
                </c:pt>
                <c:pt idx="7656">
                  <c:v>10.633333333333333</c:v>
                </c:pt>
                <c:pt idx="7657">
                  <c:v>10.634722222222223</c:v>
                </c:pt>
                <c:pt idx="7658">
                  <c:v>10.636111111111111</c:v>
                </c:pt>
                <c:pt idx="7659">
                  <c:v>10.637499999999999</c:v>
                </c:pt>
                <c:pt idx="7660">
                  <c:v>10.638888888888889</c:v>
                </c:pt>
                <c:pt idx="7661">
                  <c:v>10.640277777777778</c:v>
                </c:pt>
                <c:pt idx="7662">
                  <c:v>10.641666666666667</c:v>
                </c:pt>
                <c:pt idx="7663">
                  <c:v>10.643055555555556</c:v>
                </c:pt>
                <c:pt idx="7664">
                  <c:v>10.644444444444444</c:v>
                </c:pt>
                <c:pt idx="7665">
                  <c:v>10.645833333333334</c:v>
                </c:pt>
                <c:pt idx="7666">
                  <c:v>10.647222222222222</c:v>
                </c:pt>
                <c:pt idx="7667">
                  <c:v>10.64861111111111</c:v>
                </c:pt>
                <c:pt idx="7668">
                  <c:v>10.65</c:v>
                </c:pt>
                <c:pt idx="7669">
                  <c:v>10.651388888888889</c:v>
                </c:pt>
                <c:pt idx="7670">
                  <c:v>10.652777777777779</c:v>
                </c:pt>
                <c:pt idx="7671">
                  <c:v>10.654166666666667</c:v>
                </c:pt>
                <c:pt idx="7672">
                  <c:v>10.655555555555555</c:v>
                </c:pt>
                <c:pt idx="7673">
                  <c:v>10.656944444444445</c:v>
                </c:pt>
                <c:pt idx="7674">
                  <c:v>10.658333333333333</c:v>
                </c:pt>
                <c:pt idx="7675">
                  <c:v>10.659722222222221</c:v>
                </c:pt>
                <c:pt idx="7676">
                  <c:v>10.661111111111111</c:v>
                </c:pt>
                <c:pt idx="7677">
                  <c:v>10.6625</c:v>
                </c:pt>
                <c:pt idx="7678">
                  <c:v>10.66388888888889</c:v>
                </c:pt>
                <c:pt idx="7679">
                  <c:v>10.665277777777778</c:v>
                </c:pt>
                <c:pt idx="7680">
                  <c:v>10.666666666666666</c:v>
                </c:pt>
                <c:pt idx="7681">
                  <c:v>10.668055555555556</c:v>
                </c:pt>
                <c:pt idx="7682">
                  <c:v>10.669444444444444</c:v>
                </c:pt>
                <c:pt idx="7683">
                  <c:v>10.670833333333333</c:v>
                </c:pt>
                <c:pt idx="7684">
                  <c:v>10.672222222222222</c:v>
                </c:pt>
                <c:pt idx="7685">
                  <c:v>10.673611111111111</c:v>
                </c:pt>
                <c:pt idx="7686">
                  <c:v>10.675000000000001</c:v>
                </c:pt>
                <c:pt idx="7687">
                  <c:v>10.676388888888889</c:v>
                </c:pt>
                <c:pt idx="7688">
                  <c:v>10.677777777777777</c:v>
                </c:pt>
                <c:pt idx="7689">
                  <c:v>10.679166666666667</c:v>
                </c:pt>
                <c:pt idx="7690">
                  <c:v>10.680555555555555</c:v>
                </c:pt>
                <c:pt idx="7691">
                  <c:v>10.681944444444444</c:v>
                </c:pt>
                <c:pt idx="7692">
                  <c:v>10.683333333333334</c:v>
                </c:pt>
                <c:pt idx="7693">
                  <c:v>10.684722222222222</c:v>
                </c:pt>
                <c:pt idx="7694">
                  <c:v>10.686111111111112</c:v>
                </c:pt>
                <c:pt idx="7695">
                  <c:v>10.6875</c:v>
                </c:pt>
                <c:pt idx="7696">
                  <c:v>10.688888888888888</c:v>
                </c:pt>
                <c:pt idx="7697">
                  <c:v>10.690277777777778</c:v>
                </c:pt>
                <c:pt idx="7698">
                  <c:v>10.691666666666666</c:v>
                </c:pt>
                <c:pt idx="7699">
                  <c:v>10.693055555555556</c:v>
                </c:pt>
                <c:pt idx="7700">
                  <c:v>10.694444444444445</c:v>
                </c:pt>
                <c:pt idx="7701">
                  <c:v>10.695833333333333</c:v>
                </c:pt>
                <c:pt idx="7702">
                  <c:v>10.697222222222223</c:v>
                </c:pt>
                <c:pt idx="7703">
                  <c:v>10.698611111111111</c:v>
                </c:pt>
                <c:pt idx="7704">
                  <c:v>10.7</c:v>
                </c:pt>
                <c:pt idx="7705">
                  <c:v>10.701388888888889</c:v>
                </c:pt>
                <c:pt idx="7706">
                  <c:v>10.702777777777778</c:v>
                </c:pt>
                <c:pt idx="7707">
                  <c:v>10.704166666666667</c:v>
                </c:pt>
                <c:pt idx="7708">
                  <c:v>10.705555555555556</c:v>
                </c:pt>
                <c:pt idx="7709">
                  <c:v>10.706944444444444</c:v>
                </c:pt>
                <c:pt idx="7710">
                  <c:v>10.708333333333334</c:v>
                </c:pt>
                <c:pt idx="7711">
                  <c:v>10.709722222222222</c:v>
                </c:pt>
                <c:pt idx="7712">
                  <c:v>10.71111111111111</c:v>
                </c:pt>
                <c:pt idx="7713">
                  <c:v>10.7125</c:v>
                </c:pt>
                <c:pt idx="7714">
                  <c:v>10.713888888888889</c:v>
                </c:pt>
                <c:pt idx="7715">
                  <c:v>10.715277777777779</c:v>
                </c:pt>
                <c:pt idx="7716">
                  <c:v>10.716666666666667</c:v>
                </c:pt>
                <c:pt idx="7717">
                  <c:v>10.718055555555555</c:v>
                </c:pt>
                <c:pt idx="7718">
                  <c:v>10.719444444444445</c:v>
                </c:pt>
                <c:pt idx="7719">
                  <c:v>10.720833333333333</c:v>
                </c:pt>
                <c:pt idx="7720">
                  <c:v>10.722222222222221</c:v>
                </c:pt>
                <c:pt idx="7721">
                  <c:v>10.723611111111111</c:v>
                </c:pt>
                <c:pt idx="7722">
                  <c:v>10.725</c:v>
                </c:pt>
                <c:pt idx="7723">
                  <c:v>10.72638888888889</c:v>
                </c:pt>
                <c:pt idx="7724">
                  <c:v>10.727777777777778</c:v>
                </c:pt>
                <c:pt idx="7725">
                  <c:v>10.729166666666666</c:v>
                </c:pt>
                <c:pt idx="7726">
                  <c:v>10.730555555555556</c:v>
                </c:pt>
                <c:pt idx="7727">
                  <c:v>10.731944444444444</c:v>
                </c:pt>
                <c:pt idx="7728">
                  <c:v>10.733333333333333</c:v>
                </c:pt>
                <c:pt idx="7729">
                  <c:v>10.734722222222222</c:v>
                </c:pt>
                <c:pt idx="7730">
                  <c:v>10.736111111111111</c:v>
                </c:pt>
                <c:pt idx="7731">
                  <c:v>10.737500000000001</c:v>
                </c:pt>
                <c:pt idx="7732">
                  <c:v>10.738888888888889</c:v>
                </c:pt>
                <c:pt idx="7733">
                  <c:v>10.740277777777777</c:v>
                </c:pt>
                <c:pt idx="7734">
                  <c:v>10.741666666666667</c:v>
                </c:pt>
                <c:pt idx="7735">
                  <c:v>10.743055555555555</c:v>
                </c:pt>
                <c:pt idx="7736">
                  <c:v>10.744444444444444</c:v>
                </c:pt>
                <c:pt idx="7737">
                  <c:v>10.745833333333334</c:v>
                </c:pt>
                <c:pt idx="7738">
                  <c:v>10.747222222222222</c:v>
                </c:pt>
                <c:pt idx="7739">
                  <c:v>10.748611111111112</c:v>
                </c:pt>
                <c:pt idx="7740">
                  <c:v>10.75</c:v>
                </c:pt>
                <c:pt idx="7741">
                  <c:v>10.751388888888888</c:v>
                </c:pt>
                <c:pt idx="7742">
                  <c:v>10.752777777777778</c:v>
                </c:pt>
                <c:pt idx="7743">
                  <c:v>10.754166666666666</c:v>
                </c:pt>
                <c:pt idx="7744">
                  <c:v>10.755555555555556</c:v>
                </c:pt>
                <c:pt idx="7745">
                  <c:v>10.756944444444445</c:v>
                </c:pt>
                <c:pt idx="7746">
                  <c:v>10.758333333333333</c:v>
                </c:pt>
                <c:pt idx="7747">
                  <c:v>10.759722222222223</c:v>
                </c:pt>
                <c:pt idx="7748">
                  <c:v>10.761111111111111</c:v>
                </c:pt>
                <c:pt idx="7749">
                  <c:v>10.762499999999999</c:v>
                </c:pt>
                <c:pt idx="7750">
                  <c:v>10.763888888888889</c:v>
                </c:pt>
                <c:pt idx="7751">
                  <c:v>10.765277777777778</c:v>
                </c:pt>
                <c:pt idx="7752">
                  <c:v>10.766666666666667</c:v>
                </c:pt>
                <c:pt idx="7753">
                  <c:v>10.768055555555556</c:v>
                </c:pt>
                <c:pt idx="7754">
                  <c:v>10.769444444444444</c:v>
                </c:pt>
                <c:pt idx="7755">
                  <c:v>10.770833333333334</c:v>
                </c:pt>
                <c:pt idx="7756">
                  <c:v>10.772222222222222</c:v>
                </c:pt>
                <c:pt idx="7757">
                  <c:v>10.77361111111111</c:v>
                </c:pt>
                <c:pt idx="7758">
                  <c:v>10.775</c:v>
                </c:pt>
                <c:pt idx="7759">
                  <c:v>10.776388888888889</c:v>
                </c:pt>
                <c:pt idx="7760">
                  <c:v>10.777777777777779</c:v>
                </c:pt>
                <c:pt idx="7761">
                  <c:v>10.779166666666667</c:v>
                </c:pt>
                <c:pt idx="7762">
                  <c:v>10.780555555555555</c:v>
                </c:pt>
                <c:pt idx="7763">
                  <c:v>10.781944444444445</c:v>
                </c:pt>
                <c:pt idx="7764">
                  <c:v>10.783333333333333</c:v>
                </c:pt>
                <c:pt idx="7765">
                  <c:v>10.784722222222221</c:v>
                </c:pt>
                <c:pt idx="7766">
                  <c:v>10.786111111111111</c:v>
                </c:pt>
                <c:pt idx="7767">
                  <c:v>10.7875</c:v>
                </c:pt>
                <c:pt idx="7768">
                  <c:v>10.78888888888889</c:v>
                </c:pt>
                <c:pt idx="7769">
                  <c:v>10.790277777777778</c:v>
                </c:pt>
                <c:pt idx="7770">
                  <c:v>10.791666666666666</c:v>
                </c:pt>
                <c:pt idx="7771">
                  <c:v>10.793055555555556</c:v>
                </c:pt>
                <c:pt idx="7772">
                  <c:v>10.794444444444444</c:v>
                </c:pt>
                <c:pt idx="7773">
                  <c:v>10.795833333333333</c:v>
                </c:pt>
                <c:pt idx="7774">
                  <c:v>10.797222222222222</c:v>
                </c:pt>
                <c:pt idx="7775">
                  <c:v>10.798611111111111</c:v>
                </c:pt>
                <c:pt idx="7776">
                  <c:v>10.8</c:v>
                </c:pt>
                <c:pt idx="7777">
                  <c:v>10.801388888888889</c:v>
                </c:pt>
                <c:pt idx="7778">
                  <c:v>10.802777777777777</c:v>
                </c:pt>
                <c:pt idx="7779">
                  <c:v>10.804166666666667</c:v>
                </c:pt>
                <c:pt idx="7780">
                  <c:v>10.805555555555555</c:v>
                </c:pt>
                <c:pt idx="7781">
                  <c:v>10.806944444444444</c:v>
                </c:pt>
                <c:pt idx="7782">
                  <c:v>10.808333333333334</c:v>
                </c:pt>
                <c:pt idx="7783">
                  <c:v>10.809722222222222</c:v>
                </c:pt>
                <c:pt idx="7784">
                  <c:v>10.811111111111112</c:v>
                </c:pt>
                <c:pt idx="7785">
                  <c:v>10.8125</c:v>
                </c:pt>
                <c:pt idx="7786">
                  <c:v>10.813888888888888</c:v>
                </c:pt>
                <c:pt idx="7787">
                  <c:v>10.815277777777778</c:v>
                </c:pt>
                <c:pt idx="7788">
                  <c:v>10.816666666666666</c:v>
                </c:pt>
                <c:pt idx="7789">
                  <c:v>10.818055555555556</c:v>
                </c:pt>
                <c:pt idx="7790">
                  <c:v>10.819444444444445</c:v>
                </c:pt>
                <c:pt idx="7791">
                  <c:v>10.820833333333333</c:v>
                </c:pt>
                <c:pt idx="7792">
                  <c:v>10.822222222222223</c:v>
                </c:pt>
                <c:pt idx="7793">
                  <c:v>10.823611111111111</c:v>
                </c:pt>
                <c:pt idx="7794">
                  <c:v>10.824999999999999</c:v>
                </c:pt>
                <c:pt idx="7795">
                  <c:v>10.826388888888889</c:v>
                </c:pt>
                <c:pt idx="7796">
                  <c:v>10.827777777777778</c:v>
                </c:pt>
                <c:pt idx="7797">
                  <c:v>10.829166666666667</c:v>
                </c:pt>
                <c:pt idx="7798">
                  <c:v>10.830555555555556</c:v>
                </c:pt>
                <c:pt idx="7799">
                  <c:v>10.831944444444444</c:v>
                </c:pt>
                <c:pt idx="7800">
                  <c:v>10.833333333333334</c:v>
                </c:pt>
                <c:pt idx="7801">
                  <c:v>10.834722222222222</c:v>
                </c:pt>
                <c:pt idx="7802">
                  <c:v>10.83611111111111</c:v>
                </c:pt>
                <c:pt idx="7803">
                  <c:v>10.8375</c:v>
                </c:pt>
                <c:pt idx="7804">
                  <c:v>10.838888888888889</c:v>
                </c:pt>
                <c:pt idx="7805">
                  <c:v>10.840277777777779</c:v>
                </c:pt>
                <c:pt idx="7806">
                  <c:v>10.841666666666667</c:v>
                </c:pt>
                <c:pt idx="7807">
                  <c:v>10.843055555555555</c:v>
                </c:pt>
                <c:pt idx="7808">
                  <c:v>10.844444444444445</c:v>
                </c:pt>
                <c:pt idx="7809">
                  <c:v>10.845833333333333</c:v>
                </c:pt>
                <c:pt idx="7810">
                  <c:v>10.847222222222221</c:v>
                </c:pt>
                <c:pt idx="7811">
                  <c:v>10.848611111111111</c:v>
                </c:pt>
                <c:pt idx="7812">
                  <c:v>10.85</c:v>
                </c:pt>
                <c:pt idx="7813">
                  <c:v>10.85138888888889</c:v>
                </c:pt>
                <c:pt idx="7814">
                  <c:v>10.852777777777778</c:v>
                </c:pt>
                <c:pt idx="7815">
                  <c:v>10.854166666666666</c:v>
                </c:pt>
                <c:pt idx="7816">
                  <c:v>10.855555555555556</c:v>
                </c:pt>
                <c:pt idx="7817">
                  <c:v>10.856944444444444</c:v>
                </c:pt>
                <c:pt idx="7818">
                  <c:v>10.858333333333333</c:v>
                </c:pt>
                <c:pt idx="7819">
                  <c:v>10.859722222222222</c:v>
                </c:pt>
                <c:pt idx="7820">
                  <c:v>10.861111111111111</c:v>
                </c:pt>
                <c:pt idx="7821">
                  <c:v>10.862500000000001</c:v>
                </c:pt>
                <c:pt idx="7822">
                  <c:v>10.863888888888889</c:v>
                </c:pt>
                <c:pt idx="7823">
                  <c:v>10.865277777777777</c:v>
                </c:pt>
                <c:pt idx="7824">
                  <c:v>10.866666666666667</c:v>
                </c:pt>
                <c:pt idx="7825">
                  <c:v>10.868055555555555</c:v>
                </c:pt>
                <c:pt idx="7826">
                  <c:v>10.869444444444444</c:v>
                </c:pt>
                <c:pt idx="7827">
                  <c:v>10.870833333333334</c:v>
                </c:pt>
                <c:pt idx="7828">
                  <c:v>10.872222222222222</c:v>
                </c:pt>
                <c:pt idx="7829">
                  <c:v>10.873611111111112</c:v>
                </c:pt>
                <c:pt idx="7830">
                  <c:v>10.875</c:v>
                </c:pt>
                <c:pt idx="7831">
                  <c:v>10.876388888888888</c:v>
                </c:pt>
                <c:pt idx="7832">
                  <c:v>10.877777777777778</c:v>
                </c:pt>
                <c:pt idx="7833">
                  <c:v>10.879166666666666</c:v>
                </c:pt>
                <c:pt idx="7834">
                  <c:v>10.880555555555556</c:v>
                </c:pt>
                <c:pt idx="7835">
                  <c:v>10.881944444444445</c:v>
                </c:pt>
                <c:pt idx="7836">
                  <c:v>10.883333333333333</c:v>
                </c:pt>
                <c:pt idx="7837">
                  <c:v>10.884722222222223</c:v>
                </c:pt>
                <c:pt idx="7838">
                  <c:v>10.886111111111111</c:v>
                </c:pt>
                <c:pt idx="7839">
                  <c:v>10.887499999999999</c:v>
                </c:pt>
                <c:pt idx="7840">
                  <c:v>10.888888888888889</c:v>
                </c:pt>
                <c:pt idx="7841">
                  <c:v>10.890277777777778</c:v>
                </c:pt>
                <c:pt idx="7842">
                  <c:v>10.891666666666667</c:v>
                </c:pt>
                <c:pt idx="7843">
                  <c:v>10.893055555555556</c:v>
                </c:pt>
                <c:pt idx="7844">
                  <c:v>10.894444444444444</c:v>
                </c:pt>
                <c:pt idx="7845">
                  <c:v>10.895833333333334</c:v>
                </c:pt>
                <c:pt idx="7846">
                  <c:v>10.897222222222222</c:v>
                </c:pt>
                <c:pt idx="7847">
                  <c:v>10.89861111111111</c:v>
                </c:pt>
                <c:pt idx="7848">
                  <c:v>10.9</c:v>
                </c:pt>
                <c:pt idx="7849">
                  <c:v>10.901388888888889</c:v>
                </c:pt>
                <c:pt idx="7850">
                  <c:v>10.902777777777779</c:v>
                </c:pt>
                <c:pt idx="7851">
                  <c:v>10.904166666666667</c:v>
                </c:pt>
                <c:pt idx="7852">
                  <c:v>10.905555555555555</c:v>
                </c:pt>
                <c:pt idx="7853">
                  <c:v>10.906944444444445</c:v>
                </c:pt>
                <c:pt idx="7854">
                  <c:v>10.908333333333333</c:v>
                </c:pt>
                <c:pt idx="7855">
                  <c:v>10.909722222222221</c:v>
                </c:pt>
                <c:pt idx="7856">
                  <c:v>10.911111111111111</c:v>
                </c:pt>
                <c:pt idx="7857">
                  <c:v>10.9125</c:v>
                </c:pt>
                <c:pt idx="7858">
                  <c:v>10.91388888888889</c:v>
                </c:pt>
                <c:pt idx="7859">
                  <c:v>10.915277777777778</c:v>
                </c:pt>
                <c:pt idx="7860">
                  <c:v>10.916666666666666</c:v>
                </c:pt>
                <c:pt idx="7861">
                  <c:v>10.918055555555556</c:v>
                </c:pt>
                <c:pt idx="7862">
                  <c:v>10.919444444444444</c:v>
                </c:pt>
                <c:pt idx="7863">
                  <c:v>10.920833333333333</c:v>
                </c:pt>
                <c:pt idx="7864">
                  <c:v>10.922222222222222</c:v>
                </c:pt>
                <c:pt idx="7865">
                  <c:v>10.923611111111111</c:v>
                </c:pt>
                <c:pt idx="7866">
                  <c:v>10.925000000000001</c:v>
                </c:pt>
                <c:pt idx="7867">
                  <c:v>10.926388888888889</c:v>
                </c:pt>
                <c:pt idx="7868">
                  <c:v>10.927777777777777</c:v>
                </c:pt>
                <c:pt idx="7869">
                  <c:v>10.929166666666667</c:v>
                </c:pt>
                <c:pt idx="7870">
                  <c:v>10.930555555555555</c:v>
                </c:pt>
                <c:pt idx="7871">
                  <c:v>10.931944444444444</c:v>
                </c:pt>
                <c:pt idx="7872">
                  <c:v>10.933333333333334</c:v>
                </c:pt>
                <c:pt idx="7873">
                  <c:v>10.934722222222222</c:v>
                </c:pt>
                <c:pt idx="7874">
                  <c:v>10.936111111111112</c:v>
                </c:pt>
                <c:pt idx="7875">
                  <c:v>10.9375</c:v>
                </c:pt>
                <c:pt idx="7876">
                  <c:v>10.938888888888888</c:v>
                </c:pt>
                <c:pt idx="7877">
                  <c:v>10.940277777777778</c:v>
                </c:pt>
                <c:pt idx="7878">
                  <c:v>10.941666666666666</c:v>
                </c:pt>
                <c:pt idx="7879">
                  <c:v>10.943055555555556</c:v>
                </c:pt>
                <c:pt idx="7880">
                  <c:v>10.944444444444445</c:v>
                </c:pt>
                <c:pt idx="7881">
                  <c:v>10.945833333333333</c:v>
                </c:pt>
                <c:pt idx="7882">
                  <c:v>10.947222222222223</c:v>
                </c:pt>
                <c:pt idx="7883">
                  <c:v>10.948611111111111</c:v>
                </c:pt>
                <c:pt idx="7884">
                  <c:v>10.95</c:v>
                </c:pt>
                <c:pt idx="7885">
                  <c:v>10.951388888888889</c:v>
                </c:pt>
                <c:pt idx="7886">
                  <c:v>10.952777777777778</c:v>
                </c:pt>
                <c:pt idx="7887">
                  <c:v>10.954166666666667</c:v>
                </c:pt>
                <c:pt idx="7888">
                  <c:v>10.955555555555556</c:v>
                </c:pt>
                <c:pt idx="7889">
                  <c:v>10.956944444444444</c:v>
                </c:pt>
                <c:pt idx="7890">
                  <c:v>10.958333333333334</c:v>
                </c:pt>
                <c:pt idx="7891">
                  <c:v>10.959722222222222</c:v>
                </c:pt>
                <c:pt idx="7892">
                  <c:v>10.96111111111111</c:v>
                </c:pt>
                <c:pt idx="7893">
                  <c:v>10.9625</c:v>
                </c:pt>
                <c:pt idx="7894">
                  <c:v>10.963888888888889</c:v>
                </c:pt>
                <c:pt idx="7895">
                  <c:v>10.965277777777779</c:v>
                </c:pt>
                <c:pt idx="7896">
                  <c:v>10.966666666666667</c:v>
                </c:pt>
                <c:pt idx="7897">
                  <c:v>10.968055555555555</c:v>
                </c:pt>
                <c:pt idx="7898">
                  <c:v>10.969444444444445</c:v>
                </c:pt>
                <c:pt idx="7899">
                  <c:v>10.970833333333333</c:v>
                </c:pt>
                <c:pt idx="7900">
                  <c:v>10.972222222222221</c:v>
                </c:pt>
                <c:pt idx="7901">
                  <c:v>10.973611111111111</c:v>
                </c:pt>
                <c:pt idx="7902">
                  <c:v>10.975</c:v>
                </c:pt>
                <c:pt idx="7903">
                  <c:v>10.97638888888889</c:v>
                </c:pt>
                <c:pt idx="7904">
                  <c:v>10.977777777777778</c:v>
                </c:pt>
                <c:pt idx="7905">
                  <c:v>10.979166666666666</c:v>
                </c:pt>
                <c:pt idx="7906">
                  <c:v>10.980555555555556</c:v>
                </c:pt>
                <c:pt idx="7907">
                  <c:v>10.981944444444444</c:v>
                </c:pt>
                <c:pt idx="7908">
                  <c:v>10.983333333333333</c:v>
                </c:pt>
                <c:pt idx="7909">
                  <c:v>10.984722222222222</c:v>
                </c:pt>
                <c:pt idx="7910">
                  <c:v>10.986111111111111</c:v>
                </c:pt>
                <c:pt idx="7911">
                  <c:v>10.987500000000001</c:v>
                </c:pt>
                <c:pt idx="7912">
                  <c:v>10.988888888888889</c:v>
                </c:pt>
                <c:pt idx="7913">
                  <c:v>10.990277777777777</c:v>
                </c:pt>
                <c:pt idx="7914">
                  <c:v>10.991666666666667</c:v>
                </c:pt>
                <c:pt idx="7915">
                  <c:v>10.993055555555555</c:v>
                </c:pt>
                <c:pt idx="7916">
                  <c:v>10.994444444444444</c:v>
                </c:pt>
                <c:pt idx="7917">
                  <c:v>10.995833333333334</c:v>
                </c:pt>
                <c:pt idx="7918">
                  <c:v>10.997222222222222</c:v>
                </c:pt>
                <c:pt idx="7919">
                  <c:v>10.998611111111112</c:v>
                </c:pt>
                <c:pt idx="7920">
                  <c:v>11</c:v>
                </c:pt>
                <c:pt idx="7921">
                  <c:v>11.001388888888888</c:v>
                </c:pt>
                <c:pt idx="7922">
                  <c:v>11.002777777777778</c:v>
                </c:pt>
                <c:pt idx="7923">
                  <c:v>11.004166666666666</c:v>
                </c:pt>
                <c:pt idx="7924">
                  <c:v>11.005555555555556</c:v>
                </c:pt>
                <c:pt idx="7925">
                  <c:v>11.006944444444445</c:v>
                </c:pt>
                <c:pt idx="7926">
                  <c:v>11.008333333333333</c:v>
                </c:pt>
                <c:pt idx="7927">
                  <c:v>11.009722222222223</c:v>
                </c:pt>
                <c:pt idx="7928">
                  <c:v>11.011111111111111</c:v>
                </c:pt>
                <c:pt idx="7929">
                  <c:v>11.012499999999999</c:v>
                </c:pt>
                <c:pt idx="7930">
                  <c:v>11.013888888888889</c:v>
                </c:pt>
                <c:pt idx="7931">
                  <c:v>11.015277777777778</c:v>
                </c:pt>
                <c:pt idx="7932">
                  <c:v>11.016666666666667</c:v>
                </c:pt>
                <c:pt idx="7933">
                  <c:v>11.018055555555556</c:v>
                </c:pt>
                <c:pt idx="7934">
                  <c:v>11.019444444444444</c:v>
                </c:pt>
                <c:pt idx="7935">
                  <c:v>11.020833333333334</c:v>
                </c:pt>
                <c:pt idx="7936">
                  <c:v>11.022222222222222</c:v>
                </c:pt>
                <c:pt idx="7937">
                  <c:v>11.02361111111111</c:v>
                </c:pt>
                <c:pt idx="7938">
                  <c:v>11.025</c:v>
                </c:pt>
                <c:pt idx="7939">
                  <c:v>11.026388888888889</c:v>
                </c:pt>
                <c:pt idx="7940">
                  <c:v>11.027777777777779</c:v>
                </c:pt>
                <c:pt idx="7941">
                  <c:v>11.029166666666667</c:v>
                </c:pt>
                <c:pt idx="7942">
                  <c:v>11.030555555555555</c:v>
                </c:pt>
                <c:pt idx="7943">
                  <c:v>11.031944444444445</c:v>
                </c:pt>
                <c:pt idx="7944">
                  <c:v>11.033333333333333</c:v>
                </c:pt>
                <c:pt idx="7945">
                  <c:v>11.034722222222221</c:v>
                </c:pt>
                <c:pt idx="7946">
                  <c:v>11.036111111111111</c:v>
                </c:pt>
                <c:pt idx="7947">
                  <c:v>11.0375</c:v>
                </c:pt>
                <c:pt idx="7948">
                  <c:v>11.03888888888889</c:v>
                </c:pt>
                <c:pt idx="7949">
                  <c:v>11.040277777777778</c:v>
                </c:pt>
                <c:pt idx="7950">
                  <c:v>11.041666666666666</c:v>
                </c:pt>
                <c:pt idx="7951">
                  <c:v>11.043055555555556</c:v>
                </c:pt>
                <c:pt idx="7952">
                  <c:v>11.044444444444444</c:v>
                </c:pt>
                <c:pt idx="7953">
                  <c:v>11.045833333333333</c:v>
                </c:pt>
                <c:pt idx="7954">
                  <c:v>11.047222222222222</c:v>
                </c:pt>
                <c:pt idx="7955">
                  <c:v>11.048611111111111</c:v>
                </c:pt>
                <c:pt idx="7956">
                  <c:v>11.05</c:v>
                </c:pt>
                <c:pt idx="7957">
                  <c:v>11.051388888888889</c:v>
                </c:pt>
                <c:pt idx="7958">
                  <c:v>11.052777777777777</c:v>
                </c:pt>
                <c:pt idx="7959">
                  <c:v>11.054166666666667</c:v>
                </c:pt>
                <c:pt idx="7960">
                  <c:v>11.055555555555555</c:v>
                </c:pt>
                <c:pt idx="7961">
                  <c:v>11.056944444444444</c:v>
                </c:pt>
                <c:pt idx="7962">
                  <c:v>11.058333333333334</c:v>
                </c:pt>
                <c:pt idx="7963">
                  <c:v>11.059722222222222</c:v>
                </c:pt>
                <c:pt idx="7964">
                  <c:v>11.061111111111112</c:v>
                </c:pt>
                <c:pt idx="7965">
                  <c:v>11.0625</c:v>
                </c:pt>
                <c:pt idx="7966">
                  <c:v>11.063888888888888</c:v>
                </c:pt>
                <c:pt idx="7967">
                  <c:v>11.065277777777778</c:v>
                </c:pt>
                <c:pt idx="7968">
                  <c:v>11.066666666666666</c:v>
                </c:pt>
                <c:pt idx="7969">
                  <c:v>11.068055555555556</c:v>
                </c:pt>
                <c:pt idx="7970">
                  <c:v>11.069444444444445</c:v>
                </c:pt>
                <c:pt idx="7971">
                  <c:v>11.070833333333333</c:v>
                </c:pt>
                <c:pt idx="7972">
                  <c:v>11.072222222222223</c:v>
                </c:pt>
                <c:pt idx="7973">
                  <c:v>11.073611111111111</c:v>
                </c:pt>
                <c:pt idx="7974">
                  <c:v>11.074999999999999</c:v>
                </c:pt>
                <c:pt idx="7975">
                  <c:v>11.076388888888889</c:v>
                </c:pt>
                <c:pt idx="7976">
                  <c:v>11.077777777777778</c:v>
                </c:pt>
                <c:pt idx="7977">
                  <c:v>11.079166666666667</c:v>
                </c:pt>
                <c:pt idx="7978">
                  <c:v>11.080555555555556</c:v>
                </c:pt>
                <c:pt idx="7979">
                  <c:v>11.081944444444444</c:v>
                </c:pt>
                <c:pt idx="7980">
                  <c:v>11.083333333333334</c:v>
                </c:pt>
                <c:pt idx="7981">
                  <c:v>11.084722222222222</c:v>
                </c:pt>
                <c:pt idx="7982">
                  <c:v>11.08611111111111</c:v>
                </c:pt>
                <c:pt idx="7983">
                  <c:v>11.0875</c:v>
                </c:pt>
                <c:pt idx="7984">
                  <c:v>11.088888888888889</c:v>
                </c:pt>
                <c:pt idx="7985">
                  <c:v>11.090277777777779</c:v>
                </c:pt>
                <c:pt idx="7986">
                  <c:v>11.091666666666667</c:v>
                </c:pt>
                <c:pt idx="7987">
                  <c:v>11.093055555555555</c:v>
                </c:pt>
                <c:pt idx="7988">
                  <c:v>11.094444444444445</c:v>
                </c:pt>
                <c:pt idx="7989">
                  <c:v>11.095833333333333</c:v>
                </c:pt>
                <c:pt idx="7990">
                  <c:v>11.097222222222221</c:v>
                </c:pt>
                <c:pt idx="7991">
                  <c:v>11.098611111111111</c:v>
                </c:pt>
                <c:pt idx="7992">
                  <c:v>11.1</c:v>
                </c:pt>
                <c:pt idx="7993">
                  <c:v>11.10138888888889</c:v>
                </c:pt>
                <c:pt idx="7994">
                  <c:v>11.102777777777778</c:v>
                </c:pt>
                <c:pt idx="7995">
                  <c:v>11.104166666666666</c:v>
                </c:pt>
                <c:pt idx="7996">
                  <c:v>11.105555555555556</c:v>
                </c:pt>
                <c:pt idx="7997">
                  <c:v>11.106944444444444</c:v>
                </c:pt>
                <c:pt idx="7998">
                  <c:v>11.108333333333333</c:v>
                </c:pt>
                <c:pt idx="7999">
                  <c:v>11.109722222222222</c:v>
                </c:pt>
                <c:pt idx="8000">
                  <c:v>11.111111111111111</c:v>
                </c:pt>
                <c:pt idx="8001">
                  <c:v>11.112500000000001</c:v>
                </c:pt>
                <c:pt idx="8002">
                  <c:v>11.113888888888889</c:v>
                </c:pt>
                <c:pt idx="8003">
                  <c:v>11.115277777777777</c:v>
                </c:pt>
                <c:pt idx="8004">
                  <c:v>11.116666666666667</c:v>
                </c:pt>
                <c:pt idx="8005">
                  <c:v>11.118055555555555</c:v>
                </c:pt>
                <c:pt idx="8006">
                  <c:v>11.119444444444444</c:v>
                </c:pt>
                <c:pt idx="8007">
                  <c:v>11.120833333333334</c:v>
                </c:pt>
                <c:pt idx="8008">
                  <c:v>11.122222222222222</c:v>
                </c:pt>
                <c:pt idx="8009">
                  <c:v>11.123611111111112</c:v>
                </c:pt>
                <c:pt idx="8010">
                  <c:v>11.125</c:v>
                </c:pt>
                <c:pt idx="8011">
                  <c:v>11.126388888888888</c:v>
                </c:pt>
                <c:pt idx="8012">
                  <c:v>11.127777777777778</c:v>
                </c:pt>
                <c:pt idx="8013">
                  <c:v>11.129166666666666</c:v>
                </c:pt>
                <c:pt idx="8014">
                  <c:v>11.130555555555556</c:v>
                </c:pt>
                <c:pt idx="8015">
                  <c:v>11.131944444444445</c:v>
                </c:pt>
                <c:pt idx="8016">
                  <c:v>11.133333333333333</c:v>
                </c:pt>
                <c:pt idx="8017">
                  <c:v>11.134722222222223</c:v>
                </c:pt>
                <c:pt idx="8018">
                  <c:v>11.136111111111111</c:v>
                </c:pt>
                <c:pt idx="8019">
                  <c:v>11.137499999999999</c:v>
                </c:pt>
                <c:pt idx="8020">
                  <c:v>11.138888888888889</c:v>
                </c:pt>
                <c:pt idx="8021">
                  <c:v>11.140277777777778</c:v>
                </c:pt>
                <c:pt idx="8022">
                  <c:v>11.141666666666667</c:v>
                </c:pt>
                <c:pt idx="8023">
                  <c:v>11.143055555555556</c:v>
                </c:pt>
                <c:pt idx="8024">
                  <c:v>11.144444444444444</c:v>
                </c:pt>
                <c:pt idx="8025">
                  <c:v>11.145833333333334</c:v>
                </c:pt>
                <c:pt idx="8026">
                  <c:v>11.147222222222222</c:v>
                </c:pt>
                <c:pt idx="8027">
                  <c:v>11.14861111111111</c:v>
                </c:pt>
                <c:pt idx="8028">
                  <c:v>11.15</c:v>
                </c:pt>
                <c:pt idx="8029">
                  <c:v>11.151388888888889</c:v>
                </c:pt>
                <c:pt idx="8030">
                  <c:v>11.152777777777779</c:v>
                </c:pt>
                <c:pt idx="8031">
                  <c:v>11.154166666666667</c:v>
                </c:pt>
                <c:pt idx="8032">
                  <c:v>11.155555555555555</c:v>
                </c:pt>
                <c:pt idx="8033">
                  <c:v>11.156944444444445</c:v>
                </c:pt>
                <c:pt idx="8034">
                  <c:v>11.158333333333333</c:v>
                </c:pt>
                <c:pt idx="8035">
                  <c:v>11.159722222222221</c:v>
                </c:pt>
                <c:pt idx="8036">
                  <c:v>11.161111111111111</c:v>
                </c:pt>
                <c:pt idx="8037">
                  <c:v>11.1625</c:v>
                </c:pt>
                <c:pt idx="8038">
                  <c:v>11.16388888888889</c:v>
                </c:pt>
                <c:pt idx="8039">
                  <c:v>11.165277777777778</c:v>
                </c:pt>
                <c:pt idx="8040">
                  <c:v>11.166666666666666</c:v>
                </c:pt>
                <c:pt idx="8041">
                  <c:v>11.168055555555556</c:v>
                </c:pt>
                <c:pt idx="8042">
                  <c:v>11.169444444444444</c:v>
                </c:pt>
                <c:pt idx="8043">
                  <c:v>11.170833333333333</c:v>
                </c:pt>
                <c:pt idx="8044">
                  <c:v>11.172222222222222</c:v>
                </c:pt>
                <c:pt idx="8045">
                  <c:v>11.173611111111111</c:v>
                </c:pt>
                <c:pt idx="8046">
                  <c:v>11.175000000000001</c:v>
                </c:pt>
                <c:pt idx="8047">
                  <c:v>11.176388888888889</c:v>
                </c:pt>
                <c:pt idx="8048">
                  <c:v>11.177777777777777</c:v>
                </c:pt>
                <c:pt idx="8049">
                  <c:v>11.179166666666667</c:v>
                </c:pt>
                <c:pt idx="8050">
                  <c:v>11.180555555555555</c:v>
                </c:pt>
                <c:pt idx="8051">
                  <c:v>11.181944444444444</c:v>
                </c:pt>
                <c:pt idx="8052">
                  <c:v>11.183333333333334</c:v>
                </c:pt>
                <c:pt idx="8053">
                  <c:v>11.184722222222222</c:v>
                </c:pt>
                <c:pt idx="8054">
                  <c:v>11.186111111111112</c:v>
                </c:pt>
                <c:pt idx="8055">
                  <c:v>11.1875</c:v>
                </c:pt>
                <c:pt idx="8056">
                  <c:v>11.188888888888888</c:v>
                </c:pt>
                <c:pt idx="8057">
                  <c:v>11.190277777777778</c:v>
                </c:pt>
                <c:pt idx="8058">
                  <c:v>11.191666666666666</c:v>
                </c:pt>
                <c:pt idx="8059">
                  <c:v>11.193055555555556</c:v>
                </c:pt>
                <c:pt idx="8060">
                  <c:v>11.194444444444445</c:v>
                </c:pt>
                <c:pt idx="8061">
                  <c:v>11.195833333333333</c:v>
                </c:pt>
                <c:pt idx="8062">
                  <c:v>11.197222222222223</c:v>
                </c:pt>
                <c:pt idx="8063">
                  <c:v>11.198611111111111</c:v>
                </c:pt>
                <c:pt idx="8064">
                  <c:v>11.2</c:v>
                </c:pt>
                <c:pt idx="8065">
                  <c:v>11.201388888888889</c:v>
                </c:pt>
                <c:pt idx="8066">
                  <c:v>11.202777777777778</c:v>
                </c:pt>
                <c:pt idx="8067">
                  <c:v>11.204166666666667</c:v>
                </c:pt>
                <c:pt idx="8068">
                  <c:v>11.205555555555556</c:v>
                </c:pt>
                <c:pt idx="8069">
                  <c:v>11.206944444444444</c:v>
                </c:pt>
                <c:pt idx="8070">
                  <c:v>11.208333333333334</c:v>
                </c:pt>
                <c:pt idx="8071">
                  <c:v>11.209722222222222</c:v>
                </c:pt>
                <c:pt idx="8072">
                  <c:v>11.21111111111111</c:v>
                </c:pt>
                <c:pt idx="8073">
                  <c:v>11.2125</c:v>
                </c:pt>
                <c:pt idx="8074">
                  <c:v>11.213888888888889</c:v>
                </c:pt>
                <c:pt idx="8075">
                  <c:v>11.215277777777779</c:v>
                </c:pt>
                <c:pt idx="8076">
                  <c:v>11.216666666666667</c:v>
                </c:pt>
                <c:pt idx="8077">
                  <c:v>11.218055555555555</c:v>
                </c:pt>
                <c:pt idx="8078">
                  <c:v>11.219444444444445</c:v>
                </c:pt>
                <c:pt idx="8079">
                  <c:v>11.220833333333333</c:v>
                </c:pt>
                <c:pt idx="8080">
                  <c:v>11.222222222222221</c:v>
                </c:pt>
                <c:pt idx="8081">
                  <c:v>11.223611111111111</c:v>
                </c:pt>
                <c:pt idx="8082">
                  <c:v>11.225</c:v>
                </c:pt>
                <c:pt idx="8083">
                  <c:v>11.22638888888889</c:v>
                </c:pt>
                <c:pt idx="8084">
                  <c:v>11.227777777777778</c:v>
                </c:pt>
                <c:pt idx="8085">
                  <c:v>11.229166666666666</c:v>
                </c:pt>
                <c:pt idx="8086">
                  <c:v>11.230555555555556</c:v>
                </c:pt>
                <c:pt idx="8087">
                  <c:v>11.231944444444444</c:v>
                </c:pt>
                <c:pt idx="8088">
                  <c:v>11.233333333333333</c:v>
                </c:pt>
                <c:pt idx="8089">
                  <c:v>11.234722222222222</c:v>
                </c:pt>
                <c:pt idx="8090">
                  <c:v>11.236111111111111</c:v>
                </c:pt>
                <c:pt idx="8091">
                  <c:v>11.237500000000001</c:v>
                </c:pt>
                <c:pt idx="8092">
                  <c:v>11.238888888888889</c:v>
                </c:pt>
                <c:pt idx="8093">
                  <c:v>11.240277777777777</c:v>
                </c:pt>
                <c:pt idx="8094">
                  <c:v>11.241666666666667</c:v>
                </c:pt>
                <c:pt idx="8095">
                  <c:v>11.243055555555555</c:v>
                </c:pt>
                <c:pt idx="8096">
                  <c:v>11.244444444444444</c:v>
                </c:pt>
                <c:pt idx="8097">
                  <c:v>11.245833333333334</c:v>
                </c:pt>
                <c:pt idx="8098">
                  <c:v>11.247222222222222</c:v>
                </c:pt>
                <c:pt idx="8099">
                  <c:v>11.248611111111112</c:v>
                </c:pt>
                <c:pt idx="8100">
                  <c:v>11.25</c:v>
                </c:pt>
                <c:pt idx="8101">
                  <c:v>11.251388888888888</c:v>
                </c:pt>
                <c:pt idx="8102">
                  <c:v>11.252777777777778</c:v>
                </c:pt>
                <c:pt idx="8103">
                  <c:v>11.254166666666666</c:v>
                </c:pt>
                <c:pt idx="8104">
                  <c:v>11.255555555555556</c:v>
                </c:pt>
                <c:pt idx="8105">
                  <c:v>11.256944444444445</c:v>
                </c:pt>
                <c:pt idx="8106">
                  <c:v>11.258333333333333</c:v>
                </c:pt>
                <c:pt idx="8107">
                  <c:v>11.259722222222223</c:v>
                </c:pt>
                <c:pt idx="8108">
                  <c:v>11.261111111111111</c:v>
                </c:pt>
                <c:pt idx="8109">
                  <c:v>11.262499999999999</c:v>
                </c:pt>
                <c:pt idx="8110">
                  <c:v>11.263888888888889</c:v>
                </c:pt>
                <c:pt idx="8111">
                  <c:v>11.265277777777778</c:v>
                </c:pt>
                <c:pt idx="8112">
                  <c:v>11.266666666666667</c:v>
                </c:pt>
                <c:pt idx="8113">
                  <c:v>11.268055555555556</c:v>
                </c:pt>
                <c:pt idx="8114">
                  <c:v>11.269444444444444</c:v>
                </c:pt>
                <c:pt idx="8115">
                  <c:v>11.270833333333334</c:v>
                </c:pt>
                <c:pt idx="8116">
                  <c:v>11.272222222222222</c:v>
                </c:pt>
                <c:pt idx="8117">
                  <c:v>11.27361111111111</c:v>
                </c:pt>
                <c:pt idx="8118">
                  <c:v>11.275</c:v>
                </c:pt>
                <c:pt idx="8119">
                  <c:v>11.276388888888889</c:v>
                </c:pt>
                <c:pt idx="8120">
                  <c:v>11.277777777777779</c:v>
                </c:pt>
                <c:pt idx="8121">
                  <c:v>11.279166666666667</c:v>
                </c:pt>
                <c:pt idx="8122">
                  <c:v>11.280555555555555</c:v>
                </c:pt>
                <c:pt idx="8123">
                  <c:v>11.281944444444445</c:v>
                </c:pt>
                <c:pt idx="8124">
                  <c:v>11.283333333333333</c:v>
                </c:pt>
                <c:pt idx="8125">
                  <c:v>11.284722222222221</c:v>
                </c:pt>
                <c:pt idx="8126">
                  <c:v>11.286111111111111</c:v>
                </c:pt>
                <c:pt idx="8127">
                  <c:v>11.2875</c:v>
                </c:pt>
                <c:pt idx="8128">
                  <c:v>11.28888888888889</c:v>
                </c:pt>
                <c:pt idx="8129">
                  <c:v>11.290277777777778</c:v>
                </c:pt>
                <c:pt idx="8130">
                  <c:v>11.291666666666666</c:v>
                </c:pt>
                <c:pt idx="8131">
                  <c:v>11.293055555555556</c:v>
                </c:pt>
                <c:pt idx="8132">
                  <c:v>11.294444444444444</c:v>
                </c:pt>
                <c:pt idx="8133">
                  <c:v>11.295833333333333</c:v>
                </c:pt>
                <c:pt idx="8134">
                  <c:v>11.297222222222222</c:v>
                </c:pt>
                <c:pt idx="8135">
                  <c:v>11.298611111111111</c:v>
                </c:pt>
                <c:pt idx="8136">
                  <c:v>11.3</c:v>
                </c:pt>
                <c:pt idx="8137">
                  <c:v>11.301388888888889</c:v>
                </c:pt>
                <c:pt idx="8138">
                  <c:v>11.302777777777777</c:v>
                </c:pt>
                <c:pt idx="8139">
                  <c:v>11.304166666666667</c:v>
                </c:pt>
                <c:pt idx="8140">
                  <c:v>11.305555555555555</c:v>
                </c:pt>
                <c:pt idx="8141">
                  <c:v>11.306944444444444</c:v>
                </c:pt>
                <c:pt idx="8142">
                  <c:v>11.308333333333334</c:v>
                </c:pt>
                <c:pt idx="8143">
                  <c:v>11.309722222222222</c:v>
                </c:pt>
                <c:pt idx="8144">
                  <c:v>11.311111111111112</c:v>
                </c:pt>
                <c:pt idx="8145">
                  <c:v>11.3125</c:v>
                </c:pt>
                <c:pt idx="8146">
                  <c:v>11.313888888888888</c:v>
                </c:pt>
                <c:pt idx="8147">
                  <c:v>11.315277777777778</c:v>
                </c:pt>
                <c:pt idx="8148">
                  <c:v>11.316666666666666</c:v>
                </c:pt>
                <c:pt idx="8149">
                  <c:v>11.318055555555556</c:v>
                </c:pt>
                <c:pt idx="8150">
                  <c:v>11.319444444444445</c:v>
                </c:pt>
                <c:pt idx="8151">
                  <c:v>11.320833333333333</c:v>
                </c:pt>
                <c:pt idx="8152">
                  <c:v>11.322222222222223</c:v>
                </c:pt>
                <c:pt idx="8153">
                  <c:v>11.323611111111111</c:v>
                </c:pt>
                <c:pt idx="8154">
                  <c:v>11.324999999999999</c:v>
                </c:pt>
                <c:pt idx="8155">
                  <c:v>11.326388888888889</c:v>
                </c:pt>
                <c:pt idx="8156">
                  <c:v>11.327777777777778</c:v>
                </c:pt>
                <c:pt idx="8157">
                  <c:v>11.329166666666667</c:v>
                </c:pt>
                <c:pt idx="8158">
                  <c:v>11.330555555555556</c:v>
                </c:pt>
                <c:pt idx="8159">
                  <c:v>11.331944444444444</c:v>
                </c:pt>
                <c:pt idx="8160">
                  <c:v>11.333333333333334</c:v>
                </c:pt>
                <c:pt idx="8161">
                  <c:v>11.334722222222222</c:v>
                </c:pt>
                <c:pt idx="8162">
                  <c:v>11.33611111111111</c:v>
                </c:pt>
                <c:pt idx="8163">
                  <c:v>11.3375</c:v>
                </c:pt>
                <c:pt idx="8164">
                  <c:v>11.338888888888889</c:v>
                </c:pt>
                <c:pt idx="8165">
                  <c:v>11.340277777777779</c:v>
                </c:pt>
                <c:pt idx="8166">
                  <c:v>11.341666666666667</c:v>
                </c:pt>
                <c:pt idx="8167">
                  <c:v>11.343055555555555</c:v>
                </c:pt>
                <c:pt idx="8168">
                  <c:v>11.344444444444445</c:v>
                </c:pt>
                <c:pt idx="8169">
                  <c:v>11.345833333333333</c:v>
                </c:pt>
                <c:pt idx="8170">
                  <c:v>11.347222222222221</c:v>
                </c:pt>
                <c:pt idx="8171">
                  <c:v>11.348611111111111</c:v>
                </c:pt>
                <c:pt idx="8172">
                  <c:v>11.35</c:v>
                </c:pt>
                <c:pt idx="8173">
                  <c:v>11.35138888888889</c:v>
                </c:pt>
                <c:pt idx="8174">
                  <c:v>11.352777777777778</c:v>
                </c:pt>
                <c:pt idx="8175">
                  <c:v>11.354166666666666</c:v>
                </c:pt>
                <c:pt idx="8176">
                  <c:v>11.355555555555556</c:v>
                </c:pt>
                <c:pt idx="8177">
                  <c:v>11.356944444444444</c:v>
                </c:pt>
                <c:pt idx="8178">
                  <c:v>11.358333333333333</c:v>
                </c:pt>
                <c:pt idx="8179">
                  <c:v>11.359722222222222</c:v>
                </c:pt>
                <c:pt idx="8180">
                  <c:v>11.361111111111111</c:v>
                </c:pt>
                <c:pt idx="8181">
                  <c:v>11.362500000000001</c:v>
                </c:pt>
                <c:pt idx="8182">
                  <c:v>11.363888888888889</c:v>
                </c:pt>
                <c:pt idx="8183">
                  <c:v>11.365277777777777</c:v>
                </c:pt>
                <c:pt idx="8184">
                  <c:v>11.366666666666667</c:v>
                </c:pt>
                <c:pt idx="8185">
                  <c:v>11.368055555555555</c:v>
                </c:pt>
                <c:pt idx="8186">
                  <c:v>11.369444444444444</c:v>
                </c:pt>
                <c:pt idx="8187">
                  <c:v>11.370833333333334</c:v>
                </c:pt>
                <c:pt idx="8188">
                  <c:v>11.372222222222222</c:v>
                </c:pt>
                <c:pt idx="8189">
                  <c:v>11.373611111111112</c:v>
                </c:pt>
                <c:pt idx="8190">
                  <c:v>11.375</c:v>
                </c:pt>
                <c:pt idx="8191">
                  <c:v>11.376388888888888</c:v>
                </c:pt>
                <c:pt idx="8192">
                  <c:v>11.377777777777778</c:v>
                </c:pt>
                <c:pt idx="8193">
                  <c:v>11.379166666666666</c:v>
                </c:pt>
                <c:pt idx="8194">
                  <c:v>11.380555555555556</c:v>
                </c:pt>
                <c:pt idx="8195">
                  <c:v>11.381944444444445</c:v>
                </c:pt>
                <c:pt idx="8196">
                  <c:v>11.383333333333333</c:v>
                </c:pt>
                <c:pt idx="8197">
                  <c:v>11.384722222222223</c:v>
                </c:pt>
                <c:pt idx="8198">
                  <c:v>11.386111111111111</c:v>
                </c:pt>
                <c:pt idx="8199">
                  <c:v>11.387499999999999</c:v>
                </c:pt>
                <c:pt idx="8200">
                  <c:v>11.388888888888889</c:v>
                </c:pt>
                <c:pt idx="8201">
                  <c:v>11.390277777777778</c:v>
                </c:pt>
                <c:pt idx="8202">
                  <c:v>11.391666666666667</c:v>
                </c:pt>
                <c:pt idx="8203">
                  <c:v>11.393055555555556</c:v>
                </c:pt>
                <c:pt idx="8204">
                  <c:v>11.394444444444444</c:v>
                </c:pt>
                <c:pt idx="8205">
                  <c:v>11.395833333333334</c:v>
                </c:pt>
                <c:pt idx="8206">
                  <c:v>11.397222222222222</c:v>
                </c:pt>
                <c:pt idx="8207">
                  <c:v>11.39861111111111</c:v>
                </c:pt>
                <c:pt idx="8208">
                  <c:v>11.4</c:v>
                </c:pt>
                <c:pt idx="8209">
                  <c:v>11.401388888888889</c:v>
                </c:pt>
                <c:pt idx="8210">
                  <c:v>11.402777777777779</c:v>
                </c:pt>
                <c:pt idx="8211">
                  <c:v>11.404166666666667</c:v>
                </c:pt>
                <c:pt idx="8212">
                  <c:v>11.405555555555555</c:v>
                </c:pt>
                <c:pt idx="8213">
                  <c:v>11.406944444444445</c:v>
                </c:pt>
                <c:pt idx="8214">
                  <c:v>11.408333333333333</c:v>
                </c:pt>
                <c:pt idx="8215">
                  <c:v>11.409722222222221</c:v>
                </c:pt>
                <c:pt idx="8216">
                  <c:v>11.411111111111111</c:v>
                </c:pt>
                <c:pt idx="8217">
                  <c:v>11.4125</c:v>
                </c:pt>
                <c:pt idx="8218">
                  <c:v>11.41388888888889</c:v>
                </c:pt>
                <c:pt idx="8219">
                  <c:v>11.415277777777778</c:v>
                </c:pt>
                <c:pt idx="8220">
                  <c:v>11.416666666666666</c:v>
                </c:pt>
                <c:pt idx="8221">
                  <c:v>11.418055555555556</c:v>
                </c:pt>
                <c:pt idx="8222">
                  <c:v>11.419444444444444</c:v>
                </c:pt>
                <c:pt idx="8223">
                  <c:v>11.420833333333333</c:v>
                </c:pt>
                <c:pt idx="8224">
                  <c:v>11.422222222222222</c:v>
                </c:pt>
                <c:pt idx="8225">
                  <c:v>11.423611111111111</c:v>
                </c:pt>
                <c:pt idx="8226">
                  <c:v>11.425000000000001</c:v>
                </c:pt>
                <c:pt idx="8227">
                  <c:v>11.426388888888889</c:v>
                </c:pt>
                <c:pt idx="8228">
                  <c:v>11.427777777777777</c:v>
                </c:pt>
                <c:pt idx="8229">
                  <c:v>11.429166666666667</c:v>
                </c:pt>
                <c:pt idx="8230">
                  <c:v>11.430555555555555</c:v>
                </c:pt>
                <c:pt idx="8231">
                  <c:v>11.431944444444444</c:v>
                </c:pt>
                <c:pt idx="8232">
                  <c:v>11.433333333333334</c:v>
                </c:pt>
                <c:pt idx="8233">
                  <c:v>11.434722222222222</c:v>
                </c:pt>
                <c:pt idx="8234">
                  <c:v>11.436111111111112</c:v>
                </c:pt>
                <c:pt idx="8235">
                  <c:v>11.4375</c:v>
                </c:pt>
                <c:pt idx="8236">
                  <c:v>11.438888888888888</c:v>
                </c:pt>
                <c:pt idx="8237">
                  <c:v>11.440277777777778</c:v>
                </c:pt>
                <c:pt idx="8238">
                  <c:v>11.441666666666666</c:v>
                </c:pt>
                <c:pt idx="8239">
                  <c:v>11.443055555555556</c:v>
                </c:pt>
                <c:pt idx="8240">
                  <c:v>11.444444444444445</c:v>
                </c:pt>
                <c:pt idx="8241">
                  <c:v>11.445833333333333</c:v>
                </c:pt>
                <c:pt idx="8242">
                  <c:v>11.447222222222223</c:v>
                </c:pt>
                <c:pt idx="8243">
                  <c:v>11.448611111111111</c:v>
                </c:pt>
                <c:pt idx="8244">
                  <c:v>11.45</c:v>
                </c:pt>
                <c:pt idx="8245">
                  <c:v>11.451388888888889</c:v>
                </c:pt>
                <c:pt idx="8246">
                  <c:v>11.452777777777778</c:v>
                </c:pt>
                <c:pt idx="8247">
                  <c:v>11.454166666666667</c:v>
                </c:pt>
                <c:pt idx="8248">
                  <c:v>11.455555555555556</c:v>
                </c:pt>
                <c:pt idx="8249">
                  <c:v>11.456944444444444</c:v>
                </c:pt>
                <c:pt idx="8250">
                  <c:v>11.458333333333334</c:v>
                </c:pt>
                <c:pt idx="8251">
                  <c:v>11.459722222222222</c:v>
                </c:pt>
                <c:pt idx="8252">
                  <c:v>11.46111111111111</c:v>
                </c:pt>
                <c:pt idx="8253">
                  <c:v>11.4625</c:v>
                </c:pt>
                <c:pt idx="8254">
                  <c:v>11.463888888888889</c:v>
                </c:pt>
                <c:pt idx="8255">
                  <c:v>11.465277777777779</c:v>
                </c:pt>
                <c:pt idx="8256">
                  <c:v>11.466666666666667</c:v>
                </c:pt>
                <c:pt idx="8257">
                  <c:v>11.468055555555555</c:v>
                </c:pt>
                <c:pt idx="8258">
                  <c:v>11.469444444444445</c:v>
                </c:pt>
                <c:pt idx="8259">
                  <c:v>11.470833333333333</c:v>
                </c:pt>
                <c:pt idx="8260">
                  <c:v>11.472222222222221</c:v>
                </c:pt>
                <c:pt idx="8261">
                  <c:v>11.473611111111111</c:v>
                </c:pt>
                <c:pt idx="8262">
                  <c:v>11.475</c:v>
                </c:pt>
                <c:pt idx="8263">
                  <c:v>11.47638888888889</c:v>
                </c:pt>
                <c:pt idx="8264">
                  <c:v>11.477777777777778</c:v>
                </c:pt>
                <c:pt idx="8265">
                  <c:v>11.479166666666666</c:v>
                </c:pt>
                <c:pt idx="8266">
                  <c:v>11.480555555555556</c:v>
                </c:pt>
                <c:pt idx="8267">
                  <c:v>11.481944444444444</c:v>
                </c:pt>
                <c:pt idx="8268">
                  <c:v>11.483333333333333</c:v>
                </c:pt>
                <c:pt idx="8269">
                  <c:v>11.484722222222222</c:v>
                </c:pt>
                <c:pt idx="8270">
                  <c:v>11.486111111111111</c:v>
                </c:pt>
                <c:pt idx="8271">
                  <c:v>11.487500000000001</c:v>
                </c:pt>
                <c:pt idx="8272">
                  <c:v>11.488888888888889</c:v>
                </c:pt>
                <c:pt idx="8273">
                  <c:v>11.490277777777777</c:v>
                </c:pt>
                <c:pt idx="8274">
                  <c:v>11.491666666666667</c:v>
                </c:pt>
                <c:pt idx="8275">
                  <c:v>11.493055555555555</c:v>
                </c:pt>
                <c:pt idx="8276">
                  <c:v>11.494444444444444</c:v>
                </c:pt>
                <c:pt idx="8277">
                  <c:v>11.495833333333334</c:v>
                </c:pt>
                <c:pt idx="8278">
                  <c:v>11.497222222222222</c:v>
                </c:pt>
                <c:pt idx="8279">
                  <c:v>11.498611111111112</c:v>
                </c:pt>
                <c:pt idx="8280">
                  <c:v>11.5</c:v>
                </c:pt>
                <c:pt idx="8281">
                  <c:v>11.501388888888888</c:v>
                </c:pt>
                <c:pt idx="8282">
                  <c:v>11.502777777777778</c:v>
                </c:pt>
                <c:pt idx="8283">
                  <c:v>11.504166666666666</c:v>
                </c:pt>
                <c:pt idx="8284">
                  <c:v>11.505555555555556</c:v>
                </c:pt>
                <c:pt idx="8285">
                  <c:v>11.506944444444445</c:v>
                </c:pt>
                <c:pt idx="8286">
                  <c:v>11.508333333333333</c:v>
                </c:pt>
                <c:pt idx="8287">
                  <c:v>11.509722222222223</c:v>
                </c:pt>
                <c:pt idx="8288">
                  <c:v>11.511111111111111</c:v>
                </c:pt>
                <c:pt idx="8289">
                  <c:v>11.512499999999999</c:v>
                </c:pt>
                <c:pt idx="8290">
                  <c:v>11.513888888888889</c:v>
                </c:pt>
                <c:pt idx="8291">
                  <c:v>11.515277777777778</c:v>
                </c:pt>
                <c:pt idx="8292">
                  <c:v>11.516666666666667</c:v>
                </c:pt>
                <c:pt idx="8293">
                  <c:v>11.518055555555556</c:v>
                </c:pt>
                <c:pt idx="8294">
                  <c:v>11.519444444444444</c:v>
                </c:pt>
                <c:pt idx="8295">
                  <c:v>11.520833333333334</c:v>
                </c:pt>
                <c:pt idx="8296">
                  <c:v>11.522222222222222</c:v>
                </c:pt>
                <c:pt idx="8297">
                  <c:v>11.52361111111111</c:v>
                </c:pt>
                <c:pt idx="8298">
                  <c:v>11.525</c:v>
                </c:pt>
                <c:pt idx="8299">
                  <c:v>11.526388888888889</c:v>
                </c:pt>
                <c:pt idx="8300">
                  <c:v>11.527777777777779</c:v>
                </c:pt>
                <c:pt idx="8301">
                  <c:v>11.529166666666667</c:v>
                </c:pt>
                <c:pt idx="8302">
                  <c:v>11.530555555555555</c:v>
                </c:pt>
                <c:pt idx="8303">
                  <c:v>11.531944444444445</c:v>
                </c:pt>
                <c:pt idx="8304">
                  <c:v>11.533333333333333</c:v>
                </c:pt>
                <c:pt idx="8305">
                  <c:v>11.534722222222221</c:v>
                </c:pt>
                <c:pt idx="8306">
                  <c:v>11.536111111111111</c:v>
                </c:pt>
                <c:pt idx="8307">
                  <c:v>11.5375</c:v>
                </c:pt>
                <c:pt idx="8308">
                  <c:v>11.53888888888889</c:v>
                </c:pt>
                <c:pt idx="8309">
                  <c:v>11.540277777777778</c:v>
                </c:pt>
                <c:pt idx="8310">
                  <c:v>11.541666666666666</c:v>
                </c:pt>
                <c:pt idx="8311">
                  <c:v>11.543055555555556</c:v>
                </c:pt>
                <c:pt idx="8312">
                  <c:v>11.544444444444444</c:v>
                </c:pt>
                <c:pt idx="8313">
                  <c:v>11.545833333333333</c:v>
                </c:pt>
                <c:pt idx="8314">
                  <c:v>11.547222222222222</c:v>
                </c:pt>
                <c:pt idx="8315">
                  <c:v>11.548611111111111</c:v>
                </c:pt>
                <c:pt idx="8316">
                  <c:v>11.55</c:v>
                </c:pt>
                <c:pt idx="8317">
                  <c:v>11.551388888888889</c:v>
                </c:pt>
                <c:pt idx="8318">
                  <c:v>11.552777777777777</c:v>
                </c:pt>
                <c:pt idx="8319">
                  <c:v>11.554166666666667</c:v>
                </c:pt>
                <c:pt idx="8320">
                  <c:v>11.555555555555555</c:v>
                </c:pt>
                <c:pt idx="8321">
                  <c:v>11.556944444444444</c:v>
                </c:pt>
                <c:pt idx="8322">
                  <c:v>11.558333333333334</c:v>
                </c:pt>
                <c:pt idx="8323">
                  <c:v>11.559722222222222</c:v>
                </c:pt>
                <c:pt idx="8324">
                  <c:v>11.561111111111112</c:v>
                </c:pt>
                <c:pt idx="8325">
                  <c:v>11.5625</c:v>
                </c:pt>
                <c:pt idx="8326">
                  <c:v>11.563888888888888</c:v>
                </c:pt>
                <c:pt idx="8327">
                  <c:v>11.565277777777778</c:v>
                </c:pt>
                <c:pt idx="8328">
                  <c:v>11.566666666666666</c:v>
                </c:pt>
                <c:pt idx="8329">
                  <c:v>11.568055555555556</c:v>
                </c:pt>
                <c:pt idx="8330">
                  <c:v>11.569444444444445</c:v>
                </c:pt>
                <c:pt idx="8331">
                  <c:v>11.570833333333333</c:v>
                </c:pt>
                <c:pt idx="8332">
                  <c:v>11.572222222222223</c:v>
                </c:pt>
                <c:pt idx="8333">
                  <c:v>11.573611111111111</c:v>
                </c:pt>
                <c:pt idx="8334">
                  <c:v>11.574999999999999</c:v>
                </c:pt>
                <c:pt idx="8335">
                  <c:v>11.576388888888889</c:v>
                </c:pt>
                <c:pt idx="8336">
                  <c:v>11.577777777777778</c:v>
                </c:pt>
                <c:pt idx="8337">
                  <c:v>11.579166666666667</c:v>
                </c:pt>
                <c:pt idx="8338">
                  <c:v>11.580555555555556</c:v>
                </c:pt>
                <c:pt idx="8339">
                  <c:v>11.581944444444444</c:v>
                </c:pt>
                <c:pt idx="8340">
                  <c:v>11.583333333333334</c:v>
                </c:pt>
                <c:pt idx="8341">
                  <c:v>11.584722222222222</c:v>
                </c:pt>
                <c:pt idx="8342">
                  <c:v>11.58611111111111</c:v>
                </c:pt>
                <c:pt idx="8343">
                  <c:v>11.5875</c:v>
                </c:pt>
                <c:pt idx="8344">
                  <c:v>11.588888888888889</c:v>
                </c:pt>
                <c:pt idx="8345">
                  <c:v>11.590277777777779</c:v>
                </c:pt>
                <c:pt idx="8346">
                  <c:v>11.591666666666667</c:v>
                </c:pt>
                <c:pt idx="8347">
                  <c:v>11.593055555555555</c:v>
                </c:pt>
                <c:pt idx="8348">
                  <c:v>11.594444444444445</c:v>
                </c:pt>
                <c:pt idx="8349">
                  <c:v>11.595833333333333</c:v>
                </c:pt>
                <c:pt idx="8350">
                  <c:v>11.597222222222221</c:v>
                </c:pt>
                <c:pt idx="8351">
                  <c:v>11.598611111111111</c:v>
                </c:pt>
                <c:pt idx="8352">
                  <c:v>11.6</c:v>
                </c:pt>
                <c:pt idx="8353">
                  <c:v>11.60138888888889</c:v>
                </c:pt>
                <c:pt idx="8354">
                  <c:v>11.602777777777778</c:v>
                </c:pt>
                <c:pt idx="8355">
                  <c:v>11.604166666666666</c:v>
                </c:pt>
                <c:pt idx="8356">
                  <c:v>11.605555555555556</c:v>
                </c:pt>
                <c:pt idx="8357">
                  <c:v>11.606944444444444</c:v>
                </c:pt>
                <c:pt idx="8358">
                  <c:v>11.608333333333333</c:v>
                </c:pt>
                <c:pt idx="8359">
                  <c:v>11.609722222222222</c:v>
                </c:pt>
                <c:pt idx="8360">
                  <c:v>11.611111111111111</c:v>
                </c:pt>
                <c:pt idx="8361">
                  <c:v>11.612500000000001</c:v>
                </c:pt>
                <c:pt idx="8362">
                  <c:v>11.613888888888889</c:v>
                </c:pt>
                <c:pt idx="8363">
                  <c:v>11.615277777777777</c:v>
                </c:pt>
                <c:pt idx="8364">
                  <c:v>11.616666666666667</c:v>
                </c:pt>
                <c:pt idx="8365">
                  <c:v>11.618055555555555</c:v>
                </c:pt>
                <c:pt idx="8366">
                  <c:v>11.619444444444444</c:v>
                </c:pt>
                <c:pt idx="8367">
                  <c:v>11.620833333333334</c:v>
                </c:pt>
                <c:pt idx="8368">
                  <c:v>11.622222222222222</c:v>
                </c:pt>
                <c:pt idx="8369">
                  <c:v>11.623611111111112</c:v>
                </c:pt>
                <c:pt idx="8370">
                  <c:v>11.625</c:v>
                </c:pt>
                <c:pt idx="8371">
                  <c:v>11.626388888888888</c:v>
                </c:pt>
                <c:pt idx="8372">
                  <c:v>11.627777777777778</c:v>
                </c:pt>
                <c:pt idx="8373">
                  <c:v>11.629166666666666</c:v>
                </c:pt>
                <c:pt idx="8374">
                  <c:v>11.630555555555556</c:v>
                </c:pt>
                <c:pt idx="8375">
                  <c:v>11.631944444444445</c:v>
                </c:pt>
                <c:pt idx="8376">
                  <c:v>11.633333333333333</c:v>
                </c:pt>
                <c:pt idx="8377">
                  <c:v>11.634722222222223</c:v>
                </c:pt>
                <c:pt idx="8378">
                  <c:v>11.636111111111111</c:v>
                </c:pt>
                <c:pt idx="8379">
                  <c:v>11.637499999999999</c:v>
                </c:pt>
                <c:pt idx="8380">
                  <c:v>11.638888888888889</c:v>
                </c:pt>
                <c:pt idx="8381">
                  <c:v>11.640277777777778</c:v>
                </c:pt>
                <c:pt idx="8382">
                  <c:v>11.641666666666667</c:v>
                </c:pt>
                <c:pt idx="8383">
                  <c:v>11.643055555555556</c:v>
                </c:pt>
                <c:pt idx="8384">
                  <c:v>11.644444444444444</c:v>
                </c:pt>
                <c:pt idx="8385">
                  <c:v>11.645833333333334</c:v>
                </c:pt>
                <c:pt idx="8386">
                  <c:v>11.647222222222222</c:v>
                </c:pt>
                <c:pt idx="8387">
                  <c:v>11.64861111111111</c:v>
                </c:pt>
                <c:pt idx="8388">
                  <c:v>11.65</c:v>
                </c:pt>
                <c:pt idx="8389">
                  <c:v>11.651388888888889</c:v>
                </c:pt>
                <c:pt idx="8390">
                  <c:v>11.652777777777779</c:v>
                </c:pt>
                <c:pt idx="8391">
                  <c:v>11.654166666666667</c:v>
                </c:pt>
                <c:pt idx="8392">
                  <c:v>11.655555555555555</c:v>
                </c:pt>
                <c:pt idx="8393">
                  <c:v>11.656944444444445</c:v>
                </c:pt>
                <c:pt idx="8394">
                  <c:v>11.658333333333333</c:v>
                </c:pt>
                <c:pt idx="8395">
                  <c:v>11.659722222222221</c:v>
                </c:pt>
                <c:pt idx="8396">
                  <c:v>11.661111111111111</c:v>
                </c:pt>
                <c:pt idx="8397">
                  <c:v>11.6625</c:v>
                </c:pt>
                <c:pt idx="8398">
                  <c:v>11.66388888888889</c:v>
                </c:pt>
                <c:pt idx="8399">
                  <c:v>11.665277777777778</c:v>
                </c:pt>
                <c:pt idx="8400">
                  <c:v>11.666666666666666</c:v>
                </c:pt>
                <c:pt idx="8401">
                  <c:v>11.668055555555556</c:v>
                </c:pt>
                <c:pt idx="8402">
                  <c:v>11.669444444444444</c:v>
                </c:pt>
                <c:pt idx="8403">
                  <c:v>11.670833333333333</c:v>
                </c:pt>
                <c:pt idx="8404">
                  <c:v>11.672222222222222</c:v>
                </c:pt>
                <c:pt idx="8405">
                  <c:v>11.673611111111111</c:v>
                </c:pt>
                <c:pt idx="8406">
                  <c:v>11.675000000000001</c:v>
                </c:pt>
                <c:pt idx="8407">
                  <c:v>11.676388888888889</c:v>
                </c:pt>
                <c:pt idx="8408">
                  <c:v>11.677777777777777</c:v>
                </c:pt>
                <c:pt idx="8409">
                  <c:v>11.679166666666667</c:v>
                </c:pt>
                <c:pt idx="8410">
                  <c:v>11.680555555555555</c:v>
                </c:pt>
                <c:pt idx="8411">
                  <c:v>11.681944444444444</c:v>
                </c:pt>
                <c:pt idx="8412">
                  <c:v>11.683333333333334</c:v>
                </c:pt>
                <c:pt idx="8413">
                  <c:v>11.684722222222222</c:v>
                </c:pt>
                <c:pt idx="8414">
                  <c:v>11.686111111111112</c:v>
                </c:pt>
                <c:pt idx="8415">
                  <c:v>11.6875</c:v>
                </c:pt>
                <c:pt idx="8416">
                  <c:v>11.688888888888888</c:v>
                </c:pt>
                <c:pt idx="8417">
                  <c:v>11.690277777777778</c:v>
                </c:pt>
                <c:pt idx="8418">
                  <c:v>11.691666666666666</c:v>
                </c:pt>
                <c:pt idx="8419">
                  <c:v>11.693055555555556</c:v>
                </c:pt>
                <c:pt idx="8420">
                  <c:v>11.694444444444445</c:v>
                </c:pt>
                <c:pt idx="8421">
                  <c:v>11.695833333333333</c:v>
                </c:pt>
                <c:pt idx="8422">
                  <c:v>11.697222222222223</c:v>
                </c:pt>
                <c:pt idx="8423">
                  <c:v>11.698611111111111</c:v>
                </c:pt>
                <c:pt idx="8424">
                  <c:v>11.7</c:v>
                </c:pt>
                <c:pt idx="8425">
                  <c:v>11.701388888888889</c:v>
                </c:pt>
                <c:pt idx="8426">
                  <c:v>11.702777777777778</c:v>
                </c:pt>
                <c:pt idx="8427">
                  <c:v>11.704166666666667</c:v>
                </c:pt>
                <c:pt idx="8428">
                  <c:v>11.705555555555556</c:v>
                </c:pt>
                <c:pt idx="8429">
                  <c:v>11.706944444444444</c:v>
                </c:pt>
                <c:pt idx="8430">
                  <c:v>11.708333333333334</c:v>
                </c:pt>
                <c:pt idx="8431">
                  <c:v>11.709722222222222</c:v>
                </c:pt>
                <c:pt idx="8432">
                  <c:v>11.71111111111111</c:v>
                </c:pt>
                <c:pt idx="8433">
                  <c:v>11.7125</c:v>
                </c:pt>
                <c:pt idx="8434">
                  <c:v>11.713888888888889</c:v>
                </c:pt>
                <c:pt idx="8435">
                  <c:v>11.715277777777779</c:v>
                </c:pt>
                <c:pt idx="8436">
                  <c:v>11.716666666666667</c:v>
                </c:pt>
                <c:pt idx="8437">
                  <c:v>11.718055555555555</c:v>
                </c:pt>
                <c:pt idx="8438">
                  <c:v>11.719444444444445</c:v>
                </c:pt>
                <c:pt idx="8439">
                  <c:v>11.720833333333333</c:v>
                </c:pt>
                <c:pt idx="8440">
                  <c:v>11.722222222222221</c:v>
                </c:pt>
                <c:pt idx="8441">
                  <c:v>11.723611111111111</c:v>
                </c:pt>
                <c:pt idx="8442">
                  <c:v>11.725</c:v>
                </c:pt>
                <c:pt idx="8443">
                  <c:v>11.72638888888889</c:v>
                </c:pt>
                <c:pt idx="8444">
                  <c:v>11.727777777777778</c:v>
                </c:pt>
                <c:pt idx="8445">
                  <c:v>11.729166666666666</c:v>
                </c:pt>
                <c:pt idx="8446">
                  <c:v>11.730555555555556</c:v>
                </c:pt>
                <c:pt idx="8447">
                  <c:v>11.731944444444444</c:v>
                </c:pt>
                <c:pt idx="8448">
                  <c:v>11.733333333333333</c:v>
                </c:pt>
                <c:pt idx="8449">
                  <c:v>11.734722222222222</c:v>
                </c:pt>
                <c:pt idx="8450">
                  <c:v>11.736111111111111</c:v>
                </c:pt>
                <c:pt idx="8451">
                  <c:v>11.737500000000001</c:v>
                </c:pt>
                <c:pt idx="8452">
                  <c:v>11.738888888888889</c:v>
                </c:pt>
                <c:pt idx="8453">
                  <c:v>11.740277777777777</c:v>
                </c:pt>
                <c:pt idx="8454">
                  <c:v>11.741666666666667</c:v>
                </c:pt>
                <c:pt idx="8455">
                  <c:v>11.743055555555555</c:v>
                </c:pt>
                <c:pt idx="8456">
                  <c:v>11.744444444444444</c:v>
                </c:pt>
                <c:pt idx="8457">
                  <c:v>11.745833333333334</c:v>
                </c:pt>
                <c:pt idx="8458">
                  <c:v>11.747222222222222</c:v>
                </c:pt>
                <c:pt idx="8459">
                  <c:v>11.748611111111112</c:v>
                </c:pt>
                <c:pt idx="8460">
                  <c:v>11.75</c:v>
                </c:pt>
                <c:pt idx="8461">
                  <c:v>11.751388888888888</c:v>
                </c:pt>
                <c:pt idx="8462">
                  <c:v>11.752777777777778</c:v>
                </c:pt>
                <c:pt idx="8463">
                  <c:v>11.754166666666666</c:v>
                </c:pt>
                <c:pt idx="8464">
                  <c:v>11.755555555555556</c:v>
                </c:pt>
                <c:pt idx="8465">
                  <c:v>11.756944444444445</c:v>
                </c:pt>
                <c:pt idx="8466">
                  <c:v>11.758333333333333</c:v>
                </c:pt>
                <c:pt idx="8467">
                  <c:v>11.759722222222223</c:v>
                </c:pt>
                <c:pt idx="8468">
                  <c:v>11.761111111111111</c:v>
                </c:pt>
                <c:pt idx="8469">
                  <c:v>11.762499999999999</c:v>
                </c:pt>
                <c:pt idx="8470">
                  <c:v>11.763888888888889</c:v>
                </c:pt>
                <c:pt idx="8471">
                  <c:v>11.765277777777778</c:v>
                </c:pt>
                <c:pt idx="8472">
                  <c:v>11.766666666666667</c:v>
                </c:pt>
                <c:pt idx="8473">
                  <c:v>11.768055555555556</c:v>
                </c:pt>
                <c:pt idx="8474">
                  <c:v>11.769444444444444</c:v>
                </c:pt>
                <c:pt idx="8475">
                  <c:v>11.770833333333334</c:v>
                </c:pt>
                <c:pt idx="8476">
                  <c:v>11.772222222222222</c:v>
                </c:pt>
                <c:pt idx="8477">
                  <c:v>11.77361111111111</c:v>
                </c:pt>
                <c:pt idx="8478">
                  <c:v>11.775</c:v>
                </c:pt>
                <c:pt idx="8479">
                  <c:v>11.776388888888889</c:v>
                </c:pt>
                <c:pt idx="8480">
                  <c:v>11.777777777777779</c:v>
                </c:pt>
                <c:pt idx="8481">
                  <c:v>11.779166666666667</c:v>
                </c:pt>
                <c:pt idx="8482">
                  <c:v>11.780555555555555</c:v>
                </c:pt>
                <c:pt idx="8483">
                  <c:v>11.781944444444445</c:v>
                </c:pt>
                <c:pt idx="8484">
                  <c:v>11.783333333333333</c:v>
                </c:pt>
                <c:pt idx="8485">
                  <c:v>11.784722222222221</c:v>
                </c:pt>
                <c:pt idx="8486">
                  <c:v>11.786111111111111</c:v>
                </c:pt>
                <c:pt idx="8487">
                  <c:v>11.7875</c:v>
                </c:pt>
                <c:pt idx="8488">
                  <c:v>11.78888888888889</c:v>
                </c:pt>
                <c:pt idx="8489">
                  <c:v>11.790277777777778</c:v>
                </c:pt>
                <c:pt idx="8490">
                  <c:v>11.791666666666666</c:v>
                </c:pt>
                <c:pt idx="8491">
                  <c:v>11.793055555555556</c:v>
                </c:pt>
                <c:pt idx="8492">
                  <c:v>11.794444444444444</c:v>
                </c:pt>
                <c:pt idx="8493">
                  <c:v>11.795833333333333</c:v>
                </c:pt>
                <c:pt idx="8494">
                  <c:v>11.797222222222222</c:v>
                </c:pt>
                <c:pt idx="8495">
                  <c:v>11.798611111111111</c:v>
                </c:pt>
                <c:pt idx="8496">
                  <c:v>11.8</c:v>
                </c:pt>
                <c:pt idx="8497">
                  <c:v>11.801388888888889</c:v>
                </c:pt>
                <c:pt idx="8498">
                  <c:v>11.802777777777777</c:v>
                </c:pt>
                <c:pt idx="8499">
                  <c:v>11.804166666666667</c:v>
                </c:pt>
                <c:pt idx="8500">
                  <c:v>11.805555555555555</c:v>
                </c:pt>
                <c:pt idx="8501">
                  <c:v>11.806944444444444</c:v>
                </c:pt>
                <c:pt idx="8502">
                  <c:v>11.808333333333334</c:v>
                </c:pt>
                <c:pt idx="8503">
                  <c:v>11.809722222222222</c:v>
                </c:pt>
                <c:pt idx="8504">
                  <c:v>11.811111111111112</c:v>
                </c:pt>
                <c:pt idx="8505">
                  <c:v>11.8125</c:v>
                </c:pt>
                <c:pt idx="8506">
                  <c:v>11.813888888888888</c:v>
                </c:pt>
                <c:pt idx="8507">
                  <c:v>11.815277777777778</c:v>
                </c:pt>
                <c:pt idx="8508">
                  <c:v>11.816666666666666</c:v>
                </c:pt>
                <c:pt idx="8509">
                  <c:v>11.818055555555556</c:v>
                </c:pt>
                <c:pt idx="8510">
                  <c:v>11.819444444444445</c:v>
                </c:pt>
                <c:pt idx="8511">
                  <c:v>11.820833333333333</c:v>
                </c:pt>
                <c:pt idx="8512">
                  <c:v>11.822222222222223</c:v>
                </c:pt>
                <c:pt idx="8513">
                  <c:v>11.823611111111111</c:v>
                </c:pt>
                <c:pt idx="8514">
                  <c:v>11.824999999999999</c:v>
                </c:pt>
                <c:pt idx="8515">
                  <c:v>11.826388888888889</c:v>
                </c:pt>
                <c:pt idx="8516">
                  <c:v>11.827777777777778</c:v>
                </c:pt>
                <c:pt idx="8517">
                  <c:v>11.829166666666667</c:v>
                </c:pt>
                <c:pt idx="8518">
                  <c:v>11.830555555555556</c:v>
                </c:pt>
                <c:pt idx="8519">
                  <c:v>11.831944444444444</c:v>
                </c:pt>
                <c:pt idx="8520">
                  <c:v>11.833333333333334</c:v>
                </c:pt>
                <c:pt idx="8521">
                  <c:v>11.834722222222222</c:v>
                </c:pt>
                <c:pt idx="8522">
                  <c:v>11.83611111111111</c:v>
                </c:pt>
                <c:pt idx="8523">
                  <c:v>11.8375</c:v>
                </c:pt>
                <c:pt idx="8524">
                  <c:v>11.838888888888889</c:v>
                </c:pt>
                <c:pt idx="8525">
                  <c:v>11.840277777777779</c:v>
                </c:pt>
                <c:pt idx="8526">
                  <c:v>11.841666666666667</c:v>
                </c:pt>
                <c:pt idx="8527">
                  <c:v>11.843055555555555</c:v>
                </c:pt>
                <c:pt idx="8528">
                  <c:v>11.844444444444445</c:v>
                </c:pt>
                <c:pt idx="8529">
                  <c:v>11.845833333333333</c:v>
                </c:pt>
                <c:pt idx="8530">
                  <c:v>11.847222222222221</c:v>
                </c:pt>
                <c:pt idx="8531">
                  <c:v>11.848611111111111</c:v>
                </c:pt>
                <c:pt idx="8532">
                  <c:v>11.85</c:v>
                </c:pt>
                <c:pt idx="8533">
                  <c:v>11.85138888888889</c:v>
                </c:pt>
                <c:pt idx="8534">
                  <c:v>11.852777777777778</c:v>
                </c:pt>
                <c:pt idx="8535">
                  <c:v>11.854166666666666</c:v>
                </c:pt>
                <c:pt idx="8536">
                  <c:v>11.855555555555556</c:v>
                </c:pt>
                <c:pt idx="8537">
                  <c:v>11.856944444444444</c:v>
                </c:pt>
                <c:pt idx="8538">
                  <c:v>11.858333333333333</c:v>
                </c:pt>
                <c:pt idx="8539">
                  <c:v>11.859722222222222</c:v>
                </c:pt>
                <c:pt idx="8540">
                  <c:v>11.861111111111111</c:v>
                </c:pt>
                <c:pt idx="8541">
                  <c:v>11.862500000000001</c:v>
                </c:pt>
                <c:pt idx="8542">
                  <c:v>11.863888888888889</c:v>
                </c:pt>
                <c:pt idx="8543">
                  <c:v>11.865277777777777</c:v>
                </c:pt>
                <c:pt idx="8544">
                  <c:v>11.866666666666667</c:v>
                </c:pt>
                <c:pt idx="8545">
                  <c:v>11.868055555555555</c:v>
                </c:pt>
                <c:pt idx="8546">
                  <c:v>11.869444444444444</c:v>
                </c:pt>
                <c:pt idx="8547">
                  <c:v>11.870833333333334</c:v>
                </c:pt>
                <c:pt idx="8548">
                  <c:v>11.872222222222222</c:v>
                </c:pt>
                <c:pt idx="8549">
                  <c:v>11.873611111111112</c:v>
                </c:pt>
                <c:pt idx="8550">
                  <c:v>11.875</c:v>
                </c:pt>
                <c:pt idx="8551">
                  <c:v>11.876388888888888</c:v>
                </c:pt>
                <c:pt idx="8552">
                  <c:v>11.877777777777778</c:v>
                </c:pt>
                <c:pt idx="8553">
                  <c:v>11.879166666666666</c:v>
                </c:pt>
                <c:pt idx="8554">
                  <c:v>11.880555555555556</c:v>
                </c:pt>
                <c:pt idx="8555">
                  <c:v>11.881944444444445</c:v>
                </c:pt>
                <c:pt idx="8556">
                  <c:v>11.883333333333333</c:v>
                </c:pt>
                <c:pt idx="8557">
                  <c:v>11.884722222222223</c:v>
                </c:pt>
                <c:pt idx="8558">
                  <c:v>11.886111111111111</c:v>
                </c:pt>
                <c:pt idx="8559">
                  <c:v>11.887499999999999</c:v>
                </c:pt>
                <c:pt idx="8560">
                  <c:v>11.888888888888889</c:v>
                </c:pt>
                <c:pt idx="8561">
                  <c:v>11.890277777777778</c:v>
                </c:pt>
                <c:pt idx="8562">
                  <c:v>11.891666666666667</c:v>
                </c:pt>
                <c:pt idx="8563">
                  <c:v>11.893055555555556</c:v>
                </c:pt>
                <c:pt idx="8564">
                  <c:v>11.894444444444444</c:v>
                </c:pt>
                <c:pt idx="8565">
                  <c:v>11.895833333333334</c:v>
                </c:pt>
                <c:pt idx="8566">
                  <c:v>11.897222222222222</c:v>
                </c:pt>
                <c:pt idx="8567">
                  <c:v>11.89861111111111</c:v>
                </c:pt>
                <c:pt idx="8568">
                  <c:v>11.9</c:v>
                </c:pt>
                <c:pt idx="8569">
                  <c:v>11.901388888888889</c:v>
                </c:pt>
                <c:pt idx="8570">
                  <c:v>11.902777777777779</c:v>
                </c:pt>
                <c:pt idx="8571">
                  <c:v>11.904166666666667</c:v>
                </c:pt>
                <c:pt idx="8572">
                  <c:v>11.905555555555555</c:v>
                </c:pt>
                <c:pt idx="8573">
                  <c:v>11.906944444444445</c:v>
                </c:pt>
                <c:pt idx="8574">
                  <c:v>11.908333333333333</c:v>
                </c:pt>
                <c:pt idx="8575">
                  <c:v>11.909722222222221</c:v>
                </c:pt>
                <c:pt idx="8576">
                  <c:v>11.911111111111111</c:v>
                </c:pt>
                <c:pt idx="8577">
                  <c:v>11.9125</c:v>
                </c:pt>
                <c:pt idx="8578">
                  <c:v>11.91388888888889</c:v>
                </c:pt>
                <c:pt idx="8579">
                  <c:v>11.915277777777778</c:v>
                </c:pt>
                <c:pt idx="8580">
                  <c:v>11.916666666666666</c:v>
                </c:pt>
                <c:pt idx="8581">
                  <c:v>11.918055555555556</c:v>
                </c:pt>
                <c:pt idx="8582">
                  <c:v>11.919444444444444</c:v>
                </c:pt>
                <c:pt idx="8583">
                  <c:v>11.920833333333333</c:v>
                </c:pt>
                <c:pt idx="8584">
                  <c:v>11.922222222222222</c:v>
                </c:pt>
                <c:pt idx="8585">
                  <c:v>11.923611111111111</c:v>
                </c:pt>
                <c:pt idx="8586">
                  <c:v>11.925000000000001</c:v>
                </c:pt>
                <c:pt idx="8587">
                  <c:v>11.926388888888889</c:v>
                </c:pt>
                <c:pt idx="8588">
                  <c:v>11.927777777777777</c:v>
                </c:pt>
                <c:pt idx="8589">
                  <c:v>11.929166666666667</c:v>
                </c:pt>
                <c:pt idx="8590">
                  <c:v>11.930555555555555</c:v>
                </c:pt>
                <c:pt idx="8591">
                  <c:v>11.931944444444444</c:v>
                </c:pt>
                <c:pt idx="8592">
                  <c:v>11.933333333333334</c:v>
                </c:pt>
                <c:pt idx="8593">
                  <c:v>11.934722222222222</c:v>
                </c:pt>
                <c:pt idx="8594">
                  <c:v>11.936111111111112</c:v>
                </c:pt>
                <c:pt idx="8595">
                  <c:v>11.9375</c:v>
                </c:pt>
                <c:pt idx="8596">
                  <c:v>11.938888888888888</c:v>
                </c:pt>
                <c:pt idx="8597">
                  <c:v>11.940277777777778</c:v>
                </c:pt>
                <c:pt idx="8598">
                  <c:v>11.941666666666666</c:v>
                </c:pt>
                <c:pt idx="8599">
                  <c:v>11.943055555555556</c:v>
                </c:pt>
                <c:pt idx="8600">
                  <c:v>11.944444444444445</c:v>
                </c:pt>
                <c:pt idx="8601">
                  <c:v>11.945833333333333</c:v>
                </c:pt>
                <c:pt idx="8602">
                  <c:v>11.947222222222223</c:v>
                </c:pt>
                <c:pt idx="8603">
                  <c:v>11.948611111111111</c:v>
                </c:pt>
                <c:pt idx="8604">
                  <c:v>11.95</c:v>
                </c:pt>
                <c:pt idx="8605">
                  <c:v>11.951388888888889</c:v>
                </c:pt>
                <c:pt idx="8606">
                  <c:v>11.952777777777778</c:v>
                </c:pt>
                <c:pt idx="8607">
                  <c:v>11.954166666666667</c:v>
                </c:pt>
                <c:pt idx="8608">
                  <c:v>11.955555555555556</c:v>
                </c:pt>
                <c:pt idx="8609">
                  <c:v>11.956944444444444</c:v>
                </c:pt>
                <c:pt idx="8610">
                  <c:v>11.958333333333334</c:v>
                </c:pt>
                <c:pt idx="8611">
                  <c:v>11.959722222222222</c:v>
                </c:pt>
                <c:pt idx="8612">
                  <c:v>11.96111111111111</c:v>
                </c:pt>
                <c:pt idx="8613">
                  <c:v>11.9625</c:v>
                </c:pt>
                <c:pt idx="8614">
                  <c:v>11.963888888888889</c:v>
                </c:pt>
                <c:pt idx="8615">
                  <c:v>11.965277777777779</c:v>
                </c:pt>
                <c:pt idx="8616">
                  <c:v>11.966666666666667</c:v>
                </c:pt>
                <c:pt idx="8617">
                  <c:v>11.968055555555555</c:v>
                </c:pt>
                <c:pt idx="8618">
                  <c:v>11.969444444444445</c:v>
                </c:pt>
                <c:pt idx="8619">
                  <c:v>11.970833333333333</c:v>
                </c:pt>
                <c:pt idx="8620">
                  <c:v>11.972222222222221</c:v>
                </c:pt>
                <c:pt idx="8621">
                  <c:v>11.973611111111111</c:v>
                </c:pt>
                <c:pt idx="8622">
                  <c:v>11.975</c:v>
                </c:pt>
                <c:pt idx="8623">
                  <c:v>11.97638888888889</c:v>
                </c:pt>
                <c:pt idx="8624">
                  <c:v>11.977777777777778</c:v>
                </c:pt>
                <c:pt idx="8625">
                  <c:v>11.979166666666666</c:v>
                </c:pt>
                <c:pt idx="8626">
                  <c:v>11.980555555555556</c:v>
                </c:pt>
                <c:pt idx="8627">
                  <c:v>11.981944444444444</c:v>
                </c:pt>
                <c:pt idx="8628">
                  <c:v>11.983333333333333</c:v>
                </c:pt>
                <c:pt idx="8629">
                  <c:v>11.984722222222222</c:v>
                </c:pt>
                <c:pt idx="8630">
                  <c:v>11.986111111111111</c:v>
                </c:pt>
                <c:pt idx="8631">
                  <c:v>11.987500000000001</c:v>
                </c:pt>
                <c:pt idx="8632">
                  <c:v>11.988888888888889</c:v>
                </c:pt>
                <c:pt idx="8633">
                  <c:v>11.990277777777777</c:v>
                </c:pt>
                <c:pt idx="8634">
                  <c:v>11.991666666666667</c:v>
                </c:pt>
                <c:pt idx="8635">
                  <c:v>11.993055555555555</c:v>
                </c:pt>
                <c:pt idx="8636">
                  <c:v>11.994444444444444</c:v>
                </c:pt>
                <c:pt idx="8637">
                  <c:v>11.995833333333334</c:v>
                </c:pt>
                <c:pt idx="8638">
                  <c:v>11.997222222222222</c:v>
                </c:pt>
                <c:pt idx="8639">
                  <c:v>11.998611111111112</c:v>
                </c:pt>
                <c:pt idx="8640">
                  <c:v>12</c:v>
                </c:pt>
                <c:pt idx="8641">
                  <c:v>12.001388888888888</c:v>
                </c:pt>
                <c:pt idx="8642">
                  <c:v>12.002777777777778</c:v>
                </c:pt>
                <c:pt idx="8643">
                  <c:v>12.004166666666666</c:v>
                </c:pt>
                <c:pt idx="8644">
                  <c:v>12.005555555555556</c:v>
                </c:pt>
                <c:pt idx="8645">
                  <c:v>12.006944444444445</c:v>
                </c:pt>
                <c:pt idx="8646">
                  <c:v>12.008333333333333</c:v>
                </c:pt>
                <c:pt idx="8647">
                  <c:v>12.009722222222223</c:v>
                </c:pt>
                <c:pt idx="8648">
                  <c:v>12.011111111111111</c:v>
                </c:pt>
                <c:pt idx="8649">
                  <c:v>12.012499999999999</c:v>
                </c:pt>
                <c:pt idx="8650">
                  <c:v>12.013888888888889</c:v>
                </c:pt>
                <c:pt idx="8651">
                  <c:v>12.015277777777778</c:v>
                </c:pt>
                <c:pt idx="8652">
                  <c:v>12.016666666666667</c:v>
                </c:pt>
                <c:pt idx="8653">
                  <c:v>12.018055555555556</c:v>
                </c:pt>
                <c:pt idx="8654">
                  <c:v>12.019444444444444</c:v>
                </c:pt>
                <c:pt idx="8655">
                  <c:v>12.020833333333334</c:v>
                </c:pt>
                <c:pt idx="8656">
                  <c:v>12.022222222222222</c:v>
                </c:pt>
                <c:pt idx="8657">
                  <c:v>12.02361111111111</c:v>
                </c:pt>
                <c:pt idx="8658">
                  <c:v>12.025</c:v>
                </c:pt>
                <c:pt idx="8659">
                  <c:v>12.026388888888889</c:v>
                </c:pt>
                <c:pt idx="8660">
                  <c:v>12.027777777777779</c:v>
                </c:pt>
                <c:pt idx="8661">
                  <c:v>12.029166666666667</c:v>
                </c:pt>
                <c:pt idx="8662">
                  <c:v>12.030555555555555</c:v>
                </c:pt>
                <c:pt idx="8663">
                  <c:v>12.031944444444445</c:v>
                </c:pt>
                <c:pt idx="8664">
                  <c:v>12.033333333333333</c:v>
                </c:pt>
                <c:pt idx="8665">
                  <c:v>12.034722222222221</c:v>
                </c:pt>
                <c:pt idx="8666">
                  <c:v>12.036111111111111</c:v>
                </c:pt>
                <c:pt idx="8667">
                  <c:v>12.0375</c:v>
                </c:pt>
                <c:pt idx="8668">
                  <c:v>12.03888888888889</c:v>
                </c:pt>
                <c:pt idx="8669">
                  <c:v>12.040277777777778</c:v>
                </c:pt>
                <c:pt idx="8670">
                  <c:v>12.041666666666666</c:v>
                </c:pt>
                <c:pt idx="8671">
                  <c:v>12.043055555555556</c:v>
                </c:pt>
                <c:pt idx="8672">
                  <c:v>12.044444444444444</c:v>
                </c:pt>
                <c:pt idx="8673">
                  <c:v>12.045833333333333</c:v>
                </c:pt>
                <c:pt idx="8674">
                  <c:v>12.047222222222222</c:v>
                </c:pt>
                <c:pt idx="8675">
                  <c:v>12.048611111111111</c:v>
                </c:pt>
                <c:pt idx="8676">
                  <c:v>12.05</c:v>
                </c:pt>
                <c:pt idx="8677">
                  <c:v>12.051388888888889</c:v>
                </c:pt>
                <c:pt idx="8678">
                  <c:v>12.052777777777777</c:v>
                </c:pt>
                <c:pt idx="8679">
                  <c:v>12.054166666666667</c:v>
                </c:pt>
                <c:pt idx="8680">
                  <c:v>12.055555555555555</c:v>
                </c:pt>
                <c:pt idx="8681">
                  <c:v>12.056944444444444</c:v>
                </c:pt>
                <c:pt idx="8682">
                  <c:v>12.058333333333334</c:v>
                </c:pt>
                <c:pt idx="8683">
                  <c:v>12.059722222222222</c:v>
                </c:pt>
                <c:pt idx="8684">
                  <c:v>12.061111111111112</c:v>
                </c:pt>
                <c:pt idx="8685">
                  <c:v>12.0625</c:v>
                </c:pt>
                <c:pt idx="8686">
                  <c:v>12.063888888888888</c:v>
                </c:pt>
                <c:pt idx="8687">
                  <c:v>12.065277777777778</c:v>
                </c:pt>
                <c:pt idx="8688">
                  <c:v>12.066666666666666</c:v>
                </c:pt>
                <c:pt idx="8689">
                  <c:v>12.068055555555556</c:v>
                </c:pt>
                <c:pt idx="8690">
                  <c:v>12.069444444444445</c:v>
                </c:pt>
                <c:pt idx="8691">
                  <c:v>12.070833333333333</c:v>
                </c:pt>
                <c:pt idx="8692">
                  <c:v>12.072222222222223</c:v>
                </c:pt>
                <c:pt idx="8693">
                  <c:v>12.073611111111111</c:v>
                </c:pt>
                <c:pt idx="8694">
                  <c:v>12.074999999999999</c:v>
                </c:pt>
                <c:pt idx="8695">
                  <c:v>12.076388888888889</c:v>
                </c:pt>
                <c:pt idx="8696">
                  <c:v>12.077777777777778</c:v>
                </c:pt>
                <c:pt idx="8697">
                  <c:v>12.079166666666667</c:v>
                </c:pt>
                <c:pt idx="8698">
                  <c:v>12.080555555555556</c:v>
                </c:pt>
                <c:pt idx="8699">
                  <c:v>12.081944444444444</c:v>
                </c:pt>
                <c:pt idx="8700">
                  <c:v>12.083333333333334</c:v>
                </c:pt>
                <c:pt idx="8701">
                  <c:v>12.084722222222222</c:v>
                </c:pt>
                <c:pt idx="8702">
                  <c:v>12.08611111111111</c:v>
                </c:pt>
                <c:pt idx="8703">
                  <c:v>12.0875</c:v>
                </c:pt>
                <c:pt idx="8704">
                  <c:v>12.088888888888889</c:v>
                </c:pt>
                <c:pt idx="8705">
                  <c:v>12.090277777777779</c:v>
                </c:pt>
                <c:pt idx="8706">
                  <c:v>12.091666666666667</c:v>
                </c:pt>
                <c:pt idx="8707">
                  <c:v>12.093055555555555</c:v>
                </c:pt>
                <c:pt idx="8708">
                  <c:v>12.094444444444445</c:v>
                </c:pt>
                <c:pt idx="8709">
                  <c:v>12.095833333333333</c:v>
                </c:pt>
                <c:pt idx="8710">
                  <c:v>12.097222222222221</c:v>
                </c:pt>
                <c:pt idx="8711">
                  <c:v>12.098611111111111</c:v>
                </c:pt>
                <c:pt idx="8712">
                  <c:v>12.1</c:v>
                </c:pt>
                <c:pt idx="8713">
                  <c:v>12.10138888888889</c:v>
                </c:pt>
                <c:pt idx="8714">
                  <c:v>12.102777777777778</c:v>
                </c:pt>
                <c:pt idx="8715">
                  <c:v>12.104166666666666</c:v>
                </c:pt>
                <c:pt idx="8716">
                  <c:v>12.105555555555556</c:v>
                </c:pt>
                <c:pt idx="8717">
                  <c:v>12.106944444444444</c:v>
                </c:pt>
                <c:pt idx="8718">
                  <c:v>12.108333333333333</c:v>
                </c:pt>
                <c:pt idx="8719">
                  <c:v>12.109722222222222</c:v>
                </c:pt>
                <c:pt idx="8720">
                  <c:v>12.111111111111111</c:v>
                </c:pt>
                <c:pt idx="8721">
                  <c:v>12.112500000000001</c:v>
                </c:pt>
                <c:pt idx="8722">
                  <c:v>12.113888888888889</c:v>
                </c:pt>
                <c:pt idx="8723">
                  <c:v>12.115277777777777</c:v>
                </c:pt>
                <c:pt idx="8724">
                  <c:v>12.116666666666667</c:v>
                </c:pt>
                <c:pt idx="8725">
                  <c:v>12.118055555555555</c:v>
                </c:pt>
                <c:pt idx="8726">
                  <c:v>12.119444444444444</c:v>
                </c:pt>
                <c:pt idx="8727">
                  <c:v>12.120833333333334</c:v>
                </c:pt>
                <c:pt idx="8728">
                  <c:v>12.122222222222222</c:v>
                </c:pt>
                <c:pt idx="8729">
                  <c:v>12.123611111111112</c:v>
                </c:pt>
                <c:pt idx="8730">
                  <c:v>12.125</c:v>
                </c:pt>
                <c:pt idx="8731">
                  <c:v>12.126388888888888</c:v>
                </c:pt>
                <c:pt idx="8732">
                  <c:v>12.127777777777778</c:v>
                </c:pt>
                <c:pt idx="8733">
                  <c:v>12.129166666666666</c:v>
                </c:pt>
                <c:pt idx="8734">
                  <c:v>12.130555555555556</c:v>
                </c:pt>
                <c:pt idx="8735">
                  <c:v>12.131944444444445</c:v>
                </c:pt>
                <c:pt idx="8736">
                  <c:v>12.133333333333333</c:v>
                </c:pt>
                <c:pt idx="8737">
                  <c:v>12.134722222222223</c:v>
                </c:pt>
                <c:pt idx="8738">
                  <c:v>12.136111111111111</c:v>
                </c:pt>
                <c:pt idx="8739">
                  <c:v>12.137499999999999</c:v>
                </c:pt>
                <c:pt idx="8740">
                  <c:v>12.138888888888889</c:v>
                </c:pt>
                <c:pt idx="8741">
                  <c:v>12.140277777777778</c:v>
                </c:pt>
                <c:pt idx="8742">
                  <c:v>12.141666666666667</c:v>
                </c:pt>
                <c:pt idx="8743">
                  <c:v>12.143055555555556</c:v>
                </c:pt>
                <c:pt idx="8744">
                  <c:v>12.144444444444444</c:v>
                </c:pt>
                <c:pt idx="8745">
                  <c:v>12.145833333333334</c:v>
                </c:pt>
                <c:pt idx="8746">
                  <c:v>12.147222222222222</c:v>
                </c:pt>
                <c:pt idx="8747">
                  <c:v>12.14861111111111</c:v>
                </c:pt>
                <c:pt idx="8748">
                  <c:v>12.15</c:v>
                </c:pt>
                <c:pt idx="8749">
                  <c:v>12.151388888888889</c:v>
                </c:pt>
                <c:pt idx="8750">
                  <c:v>12.152777777777779</c:v>
                </c:pt>
                <c:pt idx="8751">
                  <c:v>12.154166666666667</c:v>
                </c:pt>
                <c:pt idx="8752">
                  <c:v>12.155555555555555</c:v>
                </c:pt>
                <c:pt idx="8753">
                  <c:v>12.156944444444445</c:v>
                </c:pt>
                <c:pt idx="8754">
                  <c:v>12.158333333333333</c:v>
                </c:pt>
                <c:pt idx="8755">
                  <c:v>12.159722222222221</c:v>
                </c:pt>
                <c:pt idx="8756">
                  <c:v>12.161111111111111</c:v>
                </c:pt>
                <c:pt idx="8757">
                  <c:v>12.1625</c:v>
                </c:pt>
                <c:pt idx="8758">
                  <c:v>12.16388888888889</c:v>
                </c:pt>
                <c:pt idx="8759">
                  <c:v>12.165277777777778</c:v>
                </c:pt>
                <c:pt idx="8760">
                  <c:v>12.166666666666666</c:v>
                </c:pt>
                <c:pt idx="8761">
                  <c:v>12.168055555555556</c:v>
                </c:pt>
                <c:pt idx="8762">
                  <c:v>12.169444444444444</c:v>
                </c:pt>
                <c:pt idx="8763">
                  <c:v>12.170833333333333</c:v>
                </c:pt>
                <c:pt idx="8764">
                  <c:v>12.172222222222222</c:v>
                </c:pt>
                <c:pt idx="8765">
                  <c:v>12.173611111111111</c:v>
                </c:pt>
                <c:pt idx="8766">
                  <c:v>12.175000000000001</c:v>
                </c:pt>
                <c:pt idx="8767">
                  <c:v>12.176388888888889</c:v>
                </c:pt>
                <c:pt idx="8768">
                  <c:v>12.177777777777777</c:v>
                </c:pt>
                <c:pt idx="8769">
                  <c:v>12.179166666666667</c:v>
                </c:pt>
                <c:pt idx="8770">
                  <c:v>12.180555555555555</c:v>
                </c:pt>
                <c:pt idx="8771">
                  <c:v>12.181944444444444</c:v>
                </c:pt>
                <c:pt idx="8772">
                  <c:v>12.183333333333334</c:v>
                </c:pt>
                <c:pt idx="8773">
                  <c:v>12.184722222222222</c:v>
                </c:pt>
                <c:pt idx="8774">
                  <c:v>12.186111111111112</c:v>
                </c:pt>
                <c:pt idx="8775">
                  <c:v>12.1875</c:v>
                </c:pt>
                <c:pt idx="8776">
                  <c:v>12.188888888888888</c:v>
                </c:pt>
                <c:pt idx="8777">
                  <c:v>12.190277777777778</c:v>
                </c:pt>
                <c:pt idx="8778">
                  <c:v>12.191666666666666</c:v>
                </c:pt>
                <c:pt idx="8779">
                  <c:v>12.193055555555556</c:v>
                </c:pt>
                <c:pt idx="8780">
                  <c:v>12.194444444444445</c:v>
                </c:pt>
                <c:pt idx="8781">
                  <c:v>12.195833333333333</c:v>
                </c:pt>
                <c:pt idx="8782">
                  <c:v>12.197222222222223</c:v>
                </c:pt>
                <c:pt idx="8783">
                  <c:v>12.198611111111111</c:v>
                </c:pt>
                <c:pt idx="8784">
                  <c:v>12.2</c:v>
                </c:pt>
                <c:pt idx="8785">
                  <c:v>12.201388888888889</c:v>
                </c:pt>
                <c:pt idx="8786">
                  <c:v>12.202777777777778</c:v>
                </c:pt>
                <c:pt idx="8787">
                  <c:v>12.204166666666667</c:v>
                </c:pt>
                <c:pt idx="8788">
                  <c:v>12.205555555555556</c:v>
                </c:pt>
                <c:pt idx="8789">
                  <c:v>12.206944444444444</c:v>
                </c:pt>
                <c:pt idx="8790">
                  <c:v>12.208333333333334</c:v>
                </c:pt>
                <c:pt idx="8791">
                  <c:v>12.209722222222222</c:v>
                </c:pt>
                <c:pt idx="8792">
                  <c:v>12.21111111111111</c:v>
                </c:pt>
                <c:pt idx="8793">
                  <c:v>12.2125</c:v>
                </c:pt>
                <c:pt idx="8794">
                  <c:v>12.213888888888889</c:v>
                </c:pt>
                <c:pt idx="8795">
                  <c:v>12.215277777777779</c:v>
                </c:pt>
                <c:pt idx="8796">
                  <c:v>12.216666666666667</c:v>
                </c:pt>
                <c:pt idx="8797">
                  <c:v>12.218055555555555</c:v>
                </c:pt>
                <c:pt idx="8798">
                  <c:v>12.219444444444445</c:v>
                </c:pt>
                <c:pt idx="8799">
                  <c:v>12.220833333333333</c:v>
                </c:pt>
                <c:pt idx="8800">
                  <c:v>12.222222222222221</c:v>
                </c:pt>
                <c:pt idx="8801">
                  <c:v>12.223611111111111</c:v>
                </c:pt>
                <c:pt idx="8802">
                  <c:v>12.225</c:v>
                </c:pt>
                <c:pt idx="8803">
                  <c:v>12.22638888888889</c:v>
                </c:pt>
                <c:pt idx="8804">
                  <c:v>12.227777777777778</c:v>
                </c:pt>
                <c:pt idx="8805">
                  <c:v>12.229166666666666</c:v>
                </c:pt>
                <c:pt idx="8806">
                  <c:v>12.230555555555556</c:v>
                </c:pt>
                <c:pt idx="8807">
                  <c:v>12.231944444444444</c:v>
                </c:pt>
                <c:pt idx="8808">
                  <c:v>12.233333333333333</c:v>
                </c:pt>
                <c:pt idx="8809">
                  <c:v>12.234722222222222</c:v>
                </c:pt>
                <c:pt idx="8810">
                  <c:v>12.236111111111111</c:v>
                </c:pt>
                <c:pt idx="8811">
                  <c:v>12.237500000000001</c:v>
                </c:pt>
                <c:pt idx="8812">
                  <c:v>12.238888888888889</c:v>
                </c:pt>
                <c:pt idx="8813">
                  <c:v>12.240277777777777</c:v>
                </c:pt>
                <c:pt idx="8814">
                  <c:v>12.241666666666667</c:v>
                </c:pt>
                <c:pt idx="8815">
                  <c:v>12.243055555555555</c:v>
                </c:pt>
                <c:pt idx="8816">
                  <c:v>12.244444444444444</c:v>
                </c:pt>
                <c:pt idx="8817">
                  <c:v>12.245833333333334</c:v>
                </c:pt>
                <c:pt idx="8818">
                  <c:v>12.247222222222222</c:v>
                </c:pt>
                <c:pt idx="8819">
                  <c:v>12.248611111111112</c:v>
                </c:pt>
                <c:pt idx="8820">
                  <c:v>12.25</c:v>
                </c:pt>
                <c:pt idx="8821">
                  <c:v>12.251388888888888</c:v>
                </c:pt>
                <c:pt idx="8822">
                  <c:v>12.252777777777778</c:v>
                </c:pt>
                <c:pt idx="8823">
                  <c:v>12.254166666666666</c:v>
                </c:pt>
                <c:pt idx="8824">
                  <c:v>12.255555555555556</c:v>
                </c:pt>
                <c:pt idx="8825">
                  <c:v>12.256944444444445</c:v>
                </c:pt>
                <c:pt idx="8826">
                  <c:v>12.258333333333333</c:v>
                </c:pt>
                <c:pt idx="8827">
                  <c:v>12.259722222222223</c:v>
                </c:pt>
                <c:pt idx="8828">
                  <c:v>12.261111111111111</c:v>
                </c:pt>
                <c:pt idx="8829">
                  <c:v>12.262499999999999</c:v>
                </c:pt>
                <c:pt idx="8830">
                  <c:v>12.263888888888889</c:v>
                </c:pt>
                <c:pt idx="8831">
                  <c:v>12.265277777777778</c:v>
                </c:pt>
                <c:pt idx="8832">
                  <c:v>12.266666666666667</c:v>
                </c:pt>
                <c:pt idx="8833">
                  <c:v>12.268055555555556</c:v>
                </c:pt>
                <c:pt idx="8834">
                  <c:v>12.269444444444444</c:v>
                </c:pt>
                <c:pt idx="8835">
                  <c:v>12.270833333333334</c:v>
                </c:pt>
                <c:pt idx="8836">
                  <c:v>12.272222222222222</c:v>
                </c:pt>
                <c:pt idx="8837">
                  <c:v>12.27361111111111</c:v>
                </c:pt>
                <c:pt idx="8838">
                  <c:v>12.275</c:v>
                </c:pt>
                <c:pt idx="8839">
                  <c:v>12.276388888888889</c:v>
                </c:pt>
                <c:pt idx="8840">
                  <c:v>12.277777777777779</c:v>
                </c:pt>
                <c:pt idx="8841">
                  <c:v>12.279166666666667</c:v>
                </c:pt>
                <c:pt idx="8842">
                  <c:v>12.280555555555555</c:v>
                </c:pt>
                <c:pt idx="8843">
                  <c:v>12.281944444444445</c:v>
                </c:pt>
                <c:pt idx="8844">
                  <c:v>12.283333333333333</c:v>
                </c:pt>
                <c:pt idx="8845">
                  <c:v>12.284722222222221</c:v>
                </c:pt>
                <c:pt idx="8846">
                  <c:v>12.286111111111111</c:v>
                </c:pt>
                <c:pt idx="8847">
                  <c:v>12.2875</c:v>
                </c:pt>
                <c:pt idx="8848">
                  <c:v>12.28888888888889</c:v>
                </c:pt>
                <c:pt idx="8849">
                  <c:v>12.290277777777778</c:v>
                </c:pt>
                <c:pt idx="8850">
                  <c:v>12.291666666666666</c:v>
                </c:pt>
                <c:pt idx="8851">
                  <c:v>12.293055555555556</c:v>
                </c:pt>
                <c:pt idx="8852">
                  <c:v>12.294444444444444</c:v>
                </c:pt>
                <c:pt idx="8853">
                  <c:v>12.295833333333333</c:v>
                </c:pt>
                <c:pt idx="8854">
                  <c:v>12.297222222222222</c:v>
                </c:pt>
                <c:pt idx="8855">
                  <c:v>12.298611111111111</c:v>
                </c:pt>
                <c:pt idx="8856">
                  <c:v>12.3</c:v>
                </c:pt>
                <c:pt idx="8857">
                  <c:v>12.301388888888889</c:v>
                </c:pt>
                <c:pt idx="8858">
                  <c:v>12.302777777777777</c:v>
                </c:pt>
                <c:pt idx="8859">
                  <c:v>12.304166666666667</c:v>
                </c:pt>
                <c:pt idx="8860">
                  <c:v>12.305555555555555</c:v>
                </c:pt>
                <c:pt idx="8861">
                  <c:v>12.306944444444444</c:v>
                </c:pt>
                <c:pt idx="8862">
                  <c:v>12.308333333333334</c:v>
                </c:pt>
                <c:pt idx="8863">
                  <c:v>12.309722222222222</c:v>
                </c:pt>
                <c:pt idx="8864">
                  <c:v>12.311111111111112</c:v>
                </c:pt>
                <c:pt idx="8865">
                  <c:v>12.3125</c:v>
                </c:pt>
                <c:pt idx="8866">
                  <c:v>12.313888888888888</c:v>
                </c:pt>
                <c:pt idx="8867">
                  <c:v>12.315277777777778</c:v>
                </c:pt>
                <c:pt idx="8868">
                  <c:v>12.316666666666666</c:v>
                </c:pt>
                <c:pt idx="8869">
                  <c:v>12.318055555555556</c:v>
                </c:pt>
                <c:pt idx="8870">
                  <c:v>12.319444444444445</c:v>
                </c:pt>
                <c:pt idx="8871">
                  <c:v>12.320833333333333</c:v>
                </c:pt>
                <c:pt idx="8872">
                  <c:v>12.322222222222223</c:v>
                </c:pt>
                <c:pt idx="8873">
                  <c:v>12.323611111111111</c:v>
                </c:pt>
                <c:pt idx="8874">
                  <c:v>12.324999999999999</c:v>
                </c:pt>
                <c:pt idx="8875">
                  <c:v>12.326388888888889</c:v>
                </c:pt>
                <c:pt idx="8876">
                  <c:v>12.327777777777778</c:v>
                </c:pt>
                <c:pt idx="8877">
                  <c:v>12.329166666666667</c:v>
                </c:pt>
                <c:pt idx="8878">
                  <c:v>12.330555555555556</c:v>
                </c:pt>
                <c:pt idx="8879">
                  <c:v>12.331944444444444</c:v>
                </c:pt>
                <c:pt idx="8880">
                  <c:v>12.333333333333334</c:v>
                </c:pt>
                <c:pt idx="8881">
                  <c:v>12.334722222222222</c:v>
                </c:pt>
                <c:pt idx="8882">
                  <c:v>12.33611111111111</c:v>
                </c:pt>
                <c:pt idx="8883">
                  <c:v>12.3375</c:v>
                </c:pt>
                <c:pt idx="8884">
                  <c:v>12.338888888888889</c:v>
                </c:pt>
                <c:pt idx="8885">
                  <c:v>12.340277777777779</c:v>
                </c:pt>
                <c:pt idx="8886">
                  <c:v>12.341666666666667</c:v>
                </c:pt>
                <c:pt idx="8887">
                  <c:v>12.343055555555555</c:v>
                </c:pt>
                <c:pt idx="8888">
                  <c:v>12.344444444444445</c:v>
                </c:pt>
                <c:pt idx="8889">
                  <c:v>12.345833333333333</c:v>
                </c:pt>
                <c:pt idx="8890">
                  <c:v>12.347222222222221</c:v>
                </c:pt>
                <c:pt idx="8891">
                  <c:v>12.348611111111111</c:v>
                </c:pt>
                <c:pt idx="8892">
                  <c:v>12.35</c:v>
                </c:pt>
                <c:pt idx="8893">
                  <c:v>12.35138888888889</c:v>
                </c:pt>
                <c:pt idx="8894">
                  <c:v>12.352777777777778</c:v>
                </c:pt>
                <c:pt idx="8895">
                  <c:v>12.354166666666666</c:v>
                </c:pt>
                <c:pt idx="8896">
                  <c:v>12.355555555555556</c:v>
                </c:pt>
                <c:pt idx="8897">
                  <c:v>12.356944444444444</c:v>
                </c:pt>
                <c:pt idx="8898">
                  <c:v>12.358333333333333</c:v>
                </c:pt>
                <c:pt idx="8899">
                  <c:v>12.359722222222222</c:v>
                </c:pt>
                <c:pt idx="8900">
                  <c:v>12.361111111111111</c:v>
                </c:pt>
                <c:pt idx="8901">
                  <c:v>12.362500000000001</c:v>
                </c:pt>
                <c:pt idx="8902">
                  <c:v>12.363888888888889</c:v>
                </c:pt>
                <c:pt idx="8903">
                  <c:v>12.365277777777777</c:v>
                </c:pt>
                <c:pt idx="8904">
                  <c:v>12.366666666666667</c:v>
                </c:pt>
                <c:pt idx="8905">
                  <c:v>12.368055555555555</c:v>
                </c:pt>
                <c:pt idx="8906">
                  <c:v>12.369444444444444</c:v>
                </c:pt>
                <c:pt idx="8907">
                  <c:v>12.370833333333334</c:v>
                </c:pt>
                <c:pt idx="8908">
                  <c:v>12.372222222222222</c:v>
                </c:pt>
                <c:pt idx="8909">
                  <c:v>12.373611111111112</c:v>
                </c:pt>
                <c:pt idx="8910">
                  <c:v>12.375</c:v>
                </c:pt>
                <c:pt idx="8911">
                  <c:v>12.376388888888888</c:v>
                </c:pt>
                <c:pt idx="8912">
                  <c:v>12.377777777777778</c:v>
                </c:pt>
                <c:pt idx="8913">
                  <c:v>12.379166666666666</c:v>
                </c:pt>
                <c:pt idx="8914">
                  <c:v>12.380555555555556</c:v>
                </c:pt>
                <c:pt idx="8915">
                  <c:v>12.381944444444445</c:v>
                </c:pt>
                <c:pt idx="8916">
                  <c:v>12.383333333333333</c:v>
                </c:pt>
                <c:pt idx="8917">
                  <c:v>12.384722222222223</c:v>
                </c:pt>
                <c:pt idx="8918">
                  <c:v>12.386111111111111</c:v>
                </c:pt>
                <c:pt idx="8919">
                  <c:v>12.387499999999999</c:v>
                </c:pt>
                <c:pt idx="8920">
                  <c:v>12.388888888888889</c:v>
                </c:pt>
                <c:pt idx="8921">
                  <c:v>12.390277777777778</c:v>
                </c:pt>
                <c:pt idx="8922">
                  <c:v>12.391666666666667</c:v>
                </c:pt>
                <c:pt idx="8923">
                  <c:v>12.393055555555556</c:v>
                </c:pt>
                <c:pt idx="8924">
                  <c:v>12.394444444444444</c:v>
                </c:pt>
                <c:pt idx="8925">
                  <c:v>12.395833333333334</c:v>
                </c:pt>
                <c:pt idx="8926">
                  <c:v>12.397222222222222</c:v>
                </c:pt>
                <c:pt idx="8927">
                  <c:v>12.39861111111111</c:v>
                </c:pt>
                <c:pt idx="8928">
                  <c:v>12.4</c:v>
                </c:pt>
                <c:pt idx="8929">
                  <c:v>12.401388888888889</c:v>
                </c:pt>
                <c:pt idx="8930">
                  <c:v>12.402777777777779</c:v>
                </c:pt>
                <c:pt idx="8931">
                  <c:v>12.404166666666667</c:v>
                </c:pt>
                <c:pt idx="8932">
                  <c:v>12.405555555555555</c:v>
                </c:pt>
                <c:pt idx="8933">
                  <c:v>12.406944444444445</c:v>
                </c:pt>
                <c:pt idx="8934">
                  <c:v>12.408333333333333</c:v>
                </c:pt>
                <c:pt idx="8935">
                  <c:v>12.409722222222221</c:v>
                </c:pt>
                <c:pt idx="8936">
                  <c:v>12.411111111111111</c:v>
                </c:pt>
                <c:pt idx="8937">
                  <c:v>12.4125</c:v>
                </c:pt>
                <c:pt idx="8938">
                  <c:v>12.41388888888889</c:v>
                </c:pt>
                <c:pt idx="8939">
                  <c:v>12.415277777777778</c:v>
                </c:pt>
                <c:pt idx="8940">
                  <c:v>12.416666666666666</c:v>
                </c:pt>
                <c:pt idx="8941">
                  <c:v>12.418055555555556</c:v>
                </c:pt>
                <c:pt idx="8942">
                  <c:v>12.419444444444444</c:v>
                </c:pt>
                <c:pt idx="8943">
                  <c:v>12.420833333333333</c:v>
                </c:pt>
                <c:pt idx="8944">
                  <c:v>12.422222222222222</c:v>
                </c:pt>
                <c:pt idx="8945">
                  <c:v>12.423611111111111</c:v>
                </c:pt>
                <c:pt idx="8946">
                  <c:v>12.425000000000001</c:v>
                </c:pt>
                <c:pt idx="8947">
                  <c:v>12.426388888888889</c:v>
                </c:pt>
                <c:pt idx="8948">
                  <c:v>12.427777777777777</c:v>
                </c:pt>
                <c:pt idx="8949">
                  <c:v>12.429166666666667</c:v>
                </c:pt>
                <c:pt idx="8950">
                  <c:v>12.430555555555555</c:v>
                </c:pt>
                <c:pt idx="8951">
                  <c:v>12.431944444444444</c:v>
                </c:pt>
                <c:pt idx="8952">
                  <c:v>12.433333333333334</c:v>
                </c:pt>
                <c:pt idx="8953">
                  <c:v>12.434722222222222</c:v>
                </c:pt>
                <c:pt idx="8954">
                  <c:v>12.436111111111112</c:v>
                </c:pt>
                <c:pt idx="8955">
                  <c:v>12.4375</c:v>
                </c:pt>
                <c:pt idx="8956">
                  <c:v>12.438888888888888</c:v>
                </c:pt>
                <c:pt idx="8957">
                  <c:v>12.440277777777778</c:v>
                </c:pt>
                <c:pt idx="8958">
                  <c:v>12.441666666666666</c:v>
                </c:pt>
                <c:pt idx="8959">
                  <c:v>12.443055555555556</c:v>
                </c:pt>
                <c:pt idx="8960">
                  <c:v>12.444444444444445</c:v>
                </c:pt>
                <c:pt idx="8961">
                  <c:v>12.445833333333333</c:v>
                </c:pt>
                <c:pt idx="8962">
                  <c:v>12.447222222222223</c:v>
                </c:pt>
                <c:pt idx="8963">
                  <c:v>12.448611111111111</c:v>
                </c:pt>
                <c:pt idx="8964">
                  <c:v>12.45</c:v>
                </c:pt>
                <c:pt idx="8965">
                  <c:v>12.451388888888889</c:v>
                </c:pt>
                <c:pt idx="8966">
                  <c:v>12.452777777777778</c:v>
                </c:pt>
                <c:pt idx="8967">
                  <c:v>12.454166666666667</c:v>
                </c:pt>
                <c:pt idx="8968">
                  <c:v>12.455555555555556</c:v>
                </c:pt>
                <c:pt idx="8969">
                  <c:v>12.456944444444444</c:v>
                </c:pt>
                <c:pt idx="8970">
                  <c:v>12.458333333333334</c:v>
                </c:pt>
                <c:pt idx="8971">
                  <c:v>12.459722222222222</c:v>
                </c:pt>
                <c:pt idx="8972">
                  <c:v>12.46111111111111</c:v>
                </c:pt>
                <c:pt idx="8973">
                  <c:v>12.4625</c:v>
                </c:pt>
                <c:pt idx="8974">
                  <c:v>12.463888888888889</c:v>
                </c:pt>
                <c:pt idx="8975">
                  <c:v>12.465277777777779</c:v>
                </c:pt>
                <c:pt idx="8976">
                  <c:v>12.466666666666667</c:v>
                </c:pt>
                <c:pt idx="8977">
                  <c:v>12.468055555555555</c:v>
                </c:pt>
                <c:pt idx="8978">
                  <c:v>12.469444444444445</c:v>
                </c:pt>
                <c:pt idx="8979">
                  <c:v>12.470833333333333</c:v>
                </c:pt>
                <c:pt idx="8980">
                  <c:v>12.472222222222221</c:v>
                </c:pt>
                <c:pt idx="8981">
                  <c:v>12.473611111111111</c:v>
                </c:pt>
                <c:pt idx="8982">
                  <c:v>12.475</c:v>
                </c:pt>
                <c:pt idx="8983">
                  <c:v>12.47638888888889</c:v>
                </c:pt>
                <c:pt idx="8984">
                  <c:v>12.477777777777778</c:v>
                </c:pt>
                <c:pt idx="8985">
                  <c:v>12.479166666666666</c:v>
                </c:pt>
                <c:pt idx="8986">
                  <c:v>12.480555555555556</c:v>
                </c:pt>
                <c:pt idx="8987">
                  <c:v>12.481944444444444</c:v>
                </c:pt>
                <c:pt idx="8988">
                  <c:v>12.483333333333333</c:v>
                </c:pt>
                <c:pt idx="8989">
                  <c:v>12.484722222222222</c:v>
                </c:pt>
                <c:pt idx="8990">
                  <c:v>12.486111111111111</c:v>
                </c:pt>
                <c:pt idx="8991">
                  <c:v>12.487500000000001</c:v>
                </c:pt>
                <c:pt idx="8992">
                  <c:v>12.488888888888889</c:v>
                </c:pt>
                <c:pt idx="8993">
                  <c:v>12.490277777777777</c:v>
                </c:pt>
                <c:pt idx="8994">
                  <c:v>12.491666666666667</c:v>
                </c:pt>
                <c:pt idx="8995">
                  <c:v>12.493055555555555</c:v>
                </c:pt>
                <c:pt idx="8996">
                  <c:v>12.494444444444444</c:v>
                </c:pt>
                <c:pt idx="8997">
                  <c:v>12.495833333333334</c:v>
                </c:pt>
                <c:pt idx="8998">
                  <c:v>12.497222222222222</c:v>
                </c:pt>
                <c:pt idx="8999">
                  <c:v>12.498611111111112</c:v>
                </c:pt>
                <c:pt idx="9000">
                  <c:v>12.5</c:v>
                </c:pt>
                <c:pt idx="9001">
                  <c:v>12.501388888888888</c:v>
                </c:pt>
                <c:pt idx="9002">
                  <c:v>12.502777777777778</c:v>
                </c:pt>
                <c:pt idx="9003">
                  <c:v>12.504166666666666</c:v>
                </c:pt>
                <c:pt idx="9004">
                  <c:v>12.505555555555556</c:v>
                </c:pt>
                <c:pt idx="9005">
                  <c:v>12.506944444444445</c:v>
                </c:pt>
                <c:pt idx="9006">
                  <c:v>12.508333333333333</c:v>
                </c:pt>
                <c:pt idx="9007">
                  <c:v>12.509722222222223</c:v>
                </c:pt>
                <c:pt idx="9008">
                  <c:v>12.511111111111111</c:v>
                </c:pt>
                <c:pt idx="9009">
                  <c:v>12.512499999999999</c:v>
                </c:pt>
                <c:pt idx="9010">
                  <c:v>12.513888888888889</c:v>
                </c:pt>
                <c:pt idx="9011">
                  <c:v>12.515277777777778</c:v>
                </c:pt>
                <c:pt idx="9012">
                  <c:v>12.516666666666667</c:v>
                </c:pt>
                <c:pt idx="9013">
                  <c:v>12.518055555555556</c:v>
                </c:pt>
                <c:pt idx="9014">
                  <c:v>12.519444444444444</c:v>
                </c:pt>
                <c:pt idx="9015">
                  <c:v>12.520833333333334</c:v>
                </c:pt>
                <c:pt idx="9016">
                  <c:v>12.522222222222222</c:v>
                </c:pt>
                <c:pt idx="9017">
                  <c:v>12.52361111111111</c:v>
                </c:pt>
                <c:pt idx="9018">
                  <c:v>12.525</c:v>
                </c:pt>
                <c:pt idx="9019">
                  <c:v>12.526388888888889</c:v>
                </c:pt>
                <c:pt idx="9020">
                  <c:v>12.527777777777779</c:v>
                </c:pt>
                <c:pt idx="9021">
                  <c:v>12.529166666666667</c:v>
                </c:pt>
                <c:pt idx="9022">
                  <c:v>12.530555555555555</c:v>
                </c:pt>
                <c:pt idx="9023">
                  <c:v>12.531944444444445</c:v>
                </c:pt>
                <c:pt idx="9024">
                  <c:v>12.533333333333333</c:v>
                </c:pt>
                <c:pt idx="9025">
                  <c:v>12.534722222222221</c:v>
                </c:pt>
                <c:pt idx="9026">
                  <c:v>12.536111111111111</c:v>
                </c:pt>
                <c:pt idx="9027">
                  <c:v>12.5375</c:v>
                </c:pt>
                <c:pt idx="9028">
                  <c:v>12.53888888888889</c:v>
                </c:pt>
                <c:pt idx="9029">
                  <c:v>12.540277777777778</c:v>
                </c:pt>
                <c:pt idx="9030">
                  <c:v>12.541666666666666</c:v>
                </c:pt>
                <c:pt idx="9031">
                  <c:v>12.543055555555556</c:v>
                </c:pt>
                <c:pt idx="9032">
                  <c:v>12.544444444444444</c:v>
                </c:pt>
                <c:pt idx="9033">
                  <c:v>12.545833333333333</c:v>
                </c:pt>
                <c:pt idx="9034">
                  <c:v>12.547222222222222</c:v>
                </c:pt>
                <c:pt idx="9035">
                  <c:v>12.548611111111111</c:v>
                </c:pt>
                <c:pt idx="9036">
                  <c:v>12.55</c:v>
                </c:pt>
                <c:pt idx="9037">
                  <c:v>12.551388888888889</c:v>
                </c:pt>
                <c:pt idx="9038">
                  <c:v>12.552777777777777</c:v>
                </c:pt>
                <c:pt idx="9039">
                  <c:v>12.554166666666667</c:v>
                </c:pt>
                <c:pt idx="9040">
                  <c:v>12.555555555555555</c:v>
                </c:pt>
                <c:pt idx="9041">
                  <c:v>12.556944444444444</c:v>
                </c:pt>
                <c:pt idx="9042">
                  <c:v>12.558333333333334</c:v>
                </c:pt>
                <c:pt idx="9043">
                  <c:v>12.559722222222222</c:v>
                </c:pt>
                <c:pt idx="9044">
                  <c:v>12.561111111111112</c:v>
                </c:pt>
                <c:pt idx="9045">
                  <c:v>12.5625</c:v>
                </c:pt>
                <c:pt idx="9046">
                  <c:v>12.563888888888888</c:v>
                </c:pt>
                <c:pt idx="9047">
                  <c:v>12.565277777777778</c:v>
                </c:pt>
                <c:pt idx="9048">
                  <c:v>12.566666666666666</c:v>
                </c:pt>
                <c:pt idx="9049">
                  <c:v>12.568055555555556</c:v>
                </c:pt>
                <c:pt idx="9050">
                  <c:v>12.569444444444445</c:v>
                </c:pt>
                <c:pt idx="9051">
                  <c:v>12.570833333333333</c:v>
                </c:pt>
                <c:pt idx="9052">
                  <c:v>12.572222222222223</c:v>
                </c:pt>
                <c:pt idx="9053">
                  <c:v>12.573611111111111</c:v>
                </c:pt>
                <c:pt idx="9054">
                  <c:v>12.574999999999999</c:v>
                </c:pt>
                <c:pt idx="9055">
                  <c:v>12.576388888888889</c:v>
                </c:pt>
                <c:pt idx="9056">
                  <c:v>12.577777777777778</c:v>
                </c:pt>
                <c:pt idx="9057">
                  <c:v>12.579166666666667</c:v>
                </c:pt>
                <c:pt idx="9058">
                  <c:v>12.580555555555556</c:v>
                </c:pt>
                <c:pt idx="9059">
                  <c:v>12.581944444444444</c:v>
                </c:pt>
                <c:pt idx="9060">
                  <c:v>12.583333333333334</c:v>
                </c:pt>
                <c:pt idx="9061">
                  <c:v>12.584722222222222</c:v>
                </c:pt>
                <c:pt idx="9062">
                  <c:v>12.58611111111111</c:v>
                </c:pt>
                <c:pt idx="9063">
                  <c:v>12.5875</c:v>
                </c:pt>
                <c:pt idx="9064">
                  <c:v>12.588888888888889</c:v>
                </c:pt>
                <c:pt idx="9065">
                  <c:v>12.590277777777779</c:v>
                </c:pt>
                <c:pt idx="9066">
                  <c:v>12.591666666666667</c:v>
                </c:pt>
                <c:pt idx="9067">
                  <c:v>12.593055555555555</c:v>
                </c:pt>
                <c:pt idx="9068">
                  <c:v>12.594444444444445</c:v>
                </c:pt>
                <c:pt idx="9069">
                  <c:v>12.595833333333333</c:v>
                </c:pt>
                <c:pt idx="9070">
                  <c:v>12.597222222222221</c:v>
                </c:pt>
                <c:pt idx="9071">
                  <c:v>12.598611111111111</c:v>
                </c:pt>
                <c:pt idx="9072">
                  <c:v>12.6</c:v>
                </c:pt>
                <c:pt idx="9073">
                  <c:v>12.60138888888889</c:v>
                </c:pt>
                <c:pt idx="9074">
                  <c:v>12.602777777777778</c:v>
                </c:pt>
                <c:pt idx="9075">
                  <c:v>12.604166666666666</c:v>
                </c:pt>
                <c:pt idx="9076">
                  <c:v>12.605555555555556</c:v>
                </c:pt>
                <c:pt idx="9077">
                  <c:v>12.606944444444444</c:v>
                </c:pt>
                <c:pt idx="9078">
                  <c:v>12.608333333333333</c:v>
                </c:pt>
                <c:pt idx="9079">
                  <c:v>12.609722222222222</c:v>
                </c:pt>
                <c:pt idx="9080">
                  <c:v>12.611111111111111</c:v>
                </c:pt>
                <c:pt idx="9081">
                  <c:v>12.612500000000001</c:v>
                </c:pt>
                <c:pt idx="9082">
                  <c:v>12.613888888888889</c:v>
                </c:pt>
                <c:pt idx="9083">
                  <c:v>12.615277777777777</c:v>
                </c:pt>
                <c:pt idx="9084">
                  <c:v>12.616666666666667</c:v>
                </c:pt>
                <c:pt idx="9085">
                  <c:v>12.618055555555555</c:v>
                </c:pt>
                <c:pt idx="9086">
                  <c:v>12.619444444444444</c:v>
                </c:pt>
                <c:pt idx="9087">
                  <c:v>12.620833333333334</c:v>
                </c:pt>
                <c:pt idx="9088">
                  <c:v>12.622222222222222</c:v>
                </c:pt>
                <c:pt idx="9089">
                  <c:v>12.623611111111112</c:v>
                </c:pt>
                <c:pt idx="9090">
                  <c:v>12.625</c:v>
                </c:pt>
                <c:pt idx="9091">
                  <c:v>12.626388888888888</c:v>
                </c:pt>
                <c:pt idx="9092">
                  <c:v>12.627777777777778</c:v>
                </c:pt>
                <c:pt idx="9093">
                  <c:v>12.629166666666666</c:v>
                </c:pt>
                <c:pt idx="9094">
                  <c:v>12.630555555555556</c:v>
                </c:pt>
                <c:pt idx="9095">
                  <c:v>12.631944444444445</c:v>
                </c:pt>
                <c:pt idx="9096">
                  <c:v>12.633333333333333</c:v>
                </c:pt>
                <c:pt idx="9097">
                  <c:v>12.634722222222223</c:v>
                </c:pt>
                <c:pt idx="9098">
                  <c:v>12.636111111111111</c:v>
                </c:pt>
                <c:pt idx="9099">
                  <c:v>12.637499999999999</c:v>
                </c:pt>
                <c:pt idx="9100">
                  <c:v>12.638888888888889</c:v>
                </c:pt>
                <c:pt idx="9101">
                  <c:v>12.640277777777778</c:v>
                </c:pt>
                <c:pt idx="9102">
                  <c:v>12.641666666666667</c:v>
                </c:pt>
                <c:pt idx="9103">
                  <c:v>12.643055555555556</c:v>
                </c:pt>
                <c:pt idx="9104">
                  <c:v>12.644444444444444</c:v>
                </c:pt>
                <c:pt idx="9105">
                  <c:v>12.645833333333334</c:v>
                </c:pt>
                <c:pt idx="9106">
                  <c:v>12.647222222222222</c:v>
                </c:pt>
                <c:pt idx="9107">
                  <c:v>12.64861111111111</c:v>
                </c:pt>
                <c:pt idx="9108">
                  <c:v>12.65</c:v>
                </c:pt>
                <c:pt idx="9109">
                  <c:v>12.651388888888889</c:v>
                </c:pt>
                <c:pt idx="9110">
                  <c:v>12.652777777777779</c:v>
                </c:pt>
                <c:pt idx="9111">
                  <c:v>12.654166666666667</c:v>
                </c:pt>
                <c:pt idx="9112">
                  <c:v>12.655555555555555</c:v>
                </c:pt>
                <c:pt idx="9113">
                  <c:v>12.656944444444445</c:v>
                </c:pt>
                <c:pt idx="9114">
                  <c:v>12.658333333333333</c:v>
                </c:pt>
                <c:pt idx="9115">
                  <c:v>12.659722222222221</c:v>
                </c:pt>
                <c:pt idx="9116">
                  <c:v>12.661111111111111</c:v>
                </c:pt>
                <c:pt idx="9117">
                  <c:v>12.6625</c:v>
                </c:pt>
                <c:pt idx="9118">
                  <c:v>12.66388888888889</c:v>
                </c:pt>
                <c:pt idx="9119">
                  <c:v>12.665277777777778</c:v>
                </c:pt>
                <c:pt idx="9120">
                  <c:v>12.666666666666666</c:v>
                </c:pt>
                <c:pt idx="9121">
                  <c:v>12.668055555555556</c:v>
                </c:pt>
                <c:pt idx="9122">
                  <c:v>12.669444444444444</c:v>
                </c:pt>
                <c:pt idx="9123">
                  <c:v>12.670833333333333</c:v>
                </c:pt>
                <c:pt idx="9124">
                  <c:v>12.672222222222222</c:v>
                </c:pt>
                <c:pt idx="9125">
                  <c:v>12.673611111111111</c:v>
                </c:pt>
                <c:pt idx="9126">
                  <c:v>12.675000000000001</c:v>
                </c:pt>
                <c:pt idx="9127">
                  <c:v>12.676388888888889</c:v>
                </c:pt>
                <c:pt idx="9128">
                  <c:v>12.677777777777777</c:v>
                </c:pt>
                <c:pt idx="9129">
                  <c:v>12.679166666666667</c:v>
                </c:pt>
                <c:pt idx="9130">
                  <c:v>12.680555555555555</c:v>
                </c:pt>
                <c:pt idx="9131">
                  <c:v>12.681944444444444</c:v>
                </c:pt>
                <c:pt idx="9132">
                  <c:v>12.683333333333334</c:v>
                </c:pt>
                <c:pt idx="9133">
                  <c:v>12.684722222222222</c:v>
                </c:pt>
                <c:pt idx="9134">
                  <c:v>12.686111111111112</c:v>
                </c:pt>
                <c:pt idx="9135">
                  <c:v>12.6875</c:v>
                </c:pt>
                <c:pt idx="9136">
                  <c:v>12.688888888888888</c:v>
                </c:pt>
                <c:pt idx="9137">
                  <c:v>12.690277777777778</c:v>
                </c:pt>
                <c:pt idx="9138">
                  <c:v>12.691666666666666</c:v>
                </c:pt>
                <c:pt idx="9139">
                  <c:v>12.693055555555556</c:v>
                </c:pt>
                <c:pt idx="9140">
                  <c:v>12.694444444444445</c:v>
                </c:pt>
                <c:pt idx="9141">
                  <c:v>12.695833333333333</c:v>
                </c:pt>
                <c:pt idx="9142">
                  <c:v>12.697222222222223</c:v>
                </c:pt>
                <c:pt idx="9143">
                  <c:v>12.698611111111111</c:v>
                </c:pt>
                <c:pt idx="9144">
                  <c:v>12.7</c:v>
                </c:pt>
                <c:pt idx="9145">
                  <c:v>12.701388888888889</c:v>
                </c:pt>
                <c:pt idx="9146">
                  <c:v>12.702777777777778</c:v>
                </c:pt>
                <c:pt idx="9147">
                  <c:v>12.704166666666667</c:v>
                </c:pt>
                <c:pt idx="9148">
                  <c:v>12.705555555555556</c:v>
                </c:pt>
                <c:pt idx="9149">
                  <c:v>12.706944444444444</c:v>
                </c:pt>
                <c:pt idx="9150">
                  <c:v>12.708333333333334</c:v>
                </c:pt>
                <c:pt idx="9151">
                  <c:v>12.709722222222222</c:v>
                </c:pt>
                <c:pt idx="9152">
                  <c:v>12.71111111111111</c:v>
                </c:pt>
                <c:pt idx="9153">
                  <c:v>12.7125</c:v>
                </c:pt>
                <c:pt idx="9154">
                  <c:v>12.713888888888889</c:v>
                </c:pt>
                <c:pt idx="9155">
                  <c:v>12.715277777777779</c:v>
                </c:pt>
                <c:pt idx="9156">
                  <c:v>12.716666666666667</c:v>
                </c:pt>
                <c:pt idx="9157">
                  <c:v>12.718055555555555</c:v>
                </c:pt>
                <c:pt idx="9158">
                  <c:v>12.719444444444445</c:v>
                </c:pt>
                <c:pt idx="9159">
                  <c:v>12.720833333333333</c:v>
                </c:pt>
                <c:pt idx="9160">
                  <c:v>12.722222222222221</c:v>
                </c:pt>
                <c:pt idx="9161">
                  <c:v>12.723611111111111</c:v>
                </c:pt>
                <c:pt idx="9162">
                  <c:v>12.725</c:v>
                </c:pt>
                <c:pt idx="9163">
                  <c:v>12.72638888888889</c:v>
                </c:pt>
                <c:pt idx="9164">
                  <c:v>12.727777777777778</c:v>
                </c:pt>
                <c:pt idx="9165">
                  <c:v>12.729166666666666</c:v>
                </c:pt>
                <c:pt idx="9166">
                  <c:v>12.730555555555556</c:v>
                </c:pt>
                <c:pt idx="9167">
                  <c:v>12.731944444444444</c:v>
                </c:pt>
                <c:pt idx="9168">
                  <c:v>12.733333333333333</c:v>
                </c:pt>
                <c:pt idx="9169">
                  <c:v>12.734722222222222</c:v>
                </c:pt>
                <c:pt idx="9170">
                  <c:v>12.736111111111111</c:v>
                </c:pt>
                <c:pt idx="9171">
                  <c:v>12.737500000000001</c:v>
                </c:pt>
                <c:pt idx="9172">
                  <c:v>12.738888888888889</c:v>
                </c:pt>
                <c:pt idx="9173">
                  <c:v>12.740277777777777</c:v>
                </c:pt>
                <c:pt idx="9174">
                  <c:v>12.741666666666667</c:v>
                </c:pt>
                <c:pt idx="9175">
                  <c:v>12.743055555555555</c:v>
                </c:pt>
                <c:pt idx="9176">
                  <c:v>12.744444444444444</c:v>
                </c:pt>
                <c:pt idx="9177">
                  <c:v>12.745833333333334</c:v>
                </c:pt>
                <c:pt idx="9178">
                  <c:v>12.747222222222222</c:v>
                </c:pt>
                <c:pt idx="9179">
                  <c:v>12.748611111111112</c:v>
                </c:pt>
                <c:pt idx="9180">
                  <c:v>12.75</c:v>
                </c:pt>
                <c:pt idx="9181">
                  <c:v>12.751388888888888</c:v>
                </c:pt>
                <c:pt idx="9182">
                  <c:v>12.752777777777778</c:v>
                </c:pt>
                <c:pt idx="9183">
                  <c:v>12.754166666666666</c:v>
                </c:pt>
                <c:pt idx="9184">
                  <c:v>12.755555555555556</c:v>
                </c:pt>
                <c:pt idx="9185">
                  <c:v>12.756944444444445</c:v>
                </c:pt>
                <c:pt idx="9186">
                  <c:v>12.758333333333333</c:v>
                </c:pt>
                <c:pt idx="9187">
                  <c:v>12.759722222222223</c:v>
                </c:pt>
                <c:pt idx="9188">
                  <c:v>12.761111111111111</c:v>
                </c:pt>
                <c:pt idx="9189">
                  <c:v>12.762499999999999</c:v>
                </c:pt>
                <c:pt idx="9190">
                  <c:v>12.763888888888889</c:v>
                </c:pt>
                <c:pt idx="9191">
                  <c:v>12.765277777777778</c:v>
                </c:pt>
                <c:pt idx="9192">
                  <c:v>12.766666666666667</c:v>
                </c:pt>
                <c:pt idx="9193">
                  <c:v>12.768055555555556</c:v>
                </c:pt>
                <c:pt idx="9194">
                  <c:v>12.769444444444444</c:v>
                </c:pt>
                <c:pt idx="9195">
                  <c:v>12.770833333333334</c:v>
                </c:pt>
                <c:pt idx="9196">
                  <c:v>12.772222222222222</c:v>
                </c:pt>
                <c:pt idx="9197">
                  <c:v>12.77361111111111</c:v>
                </c:pt>
                <c:pt idx="9198">
                  <c:v>12.775</c:v>
                </c:pt>
                <c:pt idx="9199">
                  <c:v>12.776388888888889</c:v>
                </c:pt>
                <c:pt idx="9200">
                  <c:v>12.777777777777779</c:v>
                </c:pt>
                <c:pt idx="9201">
                  <c:v>12.779166666666667</c:v>
                </c:pt>
                <c:pt idx="9202">
                  <c:v>12.780555555555555</c:v>
                </c:pt>
                <c:pt idx="9203">
                  <c:v>12.781944444444445</c:v>
                </c:pt>
                <c:pt idx="9204">
                  <c:v>12.783333333333333</c:v>
                </c:pt>
                <c:pt idx="9205">
                  <c:v>12.784722222222221</c:v>
                </c:pt>
                <c:pt idx="9206">
                  <c:v>12.786111111111111</c:v>
                </c:pt>
                <c:pt idx="9207">
                  <c:v>12.7875</c:v>
                </c:pt>
                <c:pt idx="9208">
                  <c:v>12.78888888888889</c:v>
                </c:pt>
                <c:pt idx="9209">
                  <c:v>12.790277777777778</c:v>
                </c:pt>
                <c:pt idx="9210">
                  <c:v>12.791666666666666</c:v>
                </c:pt>
                <c:pt idx="9211">
                  <c:v>12.793055555555556</c:v>
                </c:pt>
                <c:pt idx="9212">
                  <c:v>12.794444444444444</c:v>
                </c:pt>
                <c:pt idx="9213">
                  <c:v>12.795833333333333</c:v>
                </c:pt>
                <c:pt idx="9214">
                  <c:v>12.797222222222222</c:v>
                </c:pt>
                <c:pt idx="9215">
                  <c:v>12.798611111111111</c:v>
                </c:pt>
                <c:pt idx="9216">
                  <c:v>12.8</c:v>
                </c:pt>
                <c:pt idx="9217">
                  <c:v>12.801388888888889</c:v>
                </c:pt>
                <c:pt idx="9218">
                  <c:v>12.802777777777777</c:v>
                </c:pt>
                <c:pt idx="9219">
                  <c:v>12.804166666666667</c:v>
                </c:pt>
                <c:pt idx="9220">
                  <c:v>12.805555555555555</c:v>
                </c:pt>
                <c:pt idx="9221">
                  <c:v>12.806944444444444</c:v>
                </c:pt>
                <c:pt idx="9222">
                  <c:v>12.808333333333334</c:v>
                </c:pt>
                <c:pt idx="9223">
                  <c:v>12.809722222222222</c:v>
                </c:pt>
                <c:pt idx="9224">
                  <c:v>12.811111111111112</c:v>
                </c:pt>
                <c:pt idx="9225">
                  <c:v>12.8125</c:v>
                </c:pt>
                <c:pt idx="9226">
                  <c:v>12.813888888888888</c:v>
                </c:pt>
                <c:pt idx="9227">
                  <c:v>12.815277777777778</c:v>
                </c:pt>
                <c:pt idx="9228">
                  <c:v>12.816666666666666</c:v>
                </c:pt>
                <c:pt idx="9229">
                  <c:v>12.818055555555556</c:v>
                </c:pt>
                <c:pt idx="9230">
                  <c:v>12.819444444444445</c:v>
                </c:pt>
                <c:pt idx="9231">
                  <c:v>12.820833333333333</c:v>
                </c:pt>
                <c:pt idx="9232">
                  <c:v>12.822222222222223</c:v>
                </c:pt>
                <c:pt idx="9233">
                  <c:v>12.823611111111111</c:v>
                </c:pt>
                <c:pt idx="9234">
                  <c:v>12.824999999999999</c:v>
                </c:pt>
                <c:pt idx="9235">
                  <c:v>12.826388888888889</c:v>
                </c:pt>
                <c:pt idx="9236">
                  <c:v>12.827777777777778</c:v>
                </c:pt>
                <c:pt idx="9237">
                  <c:v>12.829166666666667</c:v>
                </c:pt>
                <c:pt idx="9238">
                  <c:v>12.830555555555556</c:v>
                </c:pt>
                <c:pt idx="9239">
                  <c:v>12.831944444444444</c:v>
                </c:pt>
                <c:pt idx="9240">
                  <c:v>12.833333333333334</c:v>
                </c:pt>
                <c:pt idx="9241">
                  <c:v>12.834722222222222</c:v>
                </c:pt>
                <c:pt idx="9242">
                  <c:v>12.83611111111111</c:v>
                </c:pt>
                <c:pt idx="9243">
                  <c:v>12.8375</c:v>
                </c:pt>
                <c:pt idx="9244">
                  <c:v>12.838888888888889</c:v>
                </c:pt>
                <c:pt idx="9245">
                  <c:v>12.840277777777779</c:v>
                </c:pt>
                <c:pt idx="9246">
                  <c:v>12.841666666666667</c:v>
                </c:pt>
                <c:pt idx="9247">
                  <c:v>12.843055555555555</c:v>
                </c:pt>
                <c:pt idx="9248">
                  <c:v>12.844444444444445</c:v>
                </c:pt>
                <c:pt idx="9249">
                  <c:v>12.845833333333333</c:v>
                </c:pt>
                <c:pt idx="9250">
                  <c:v>12.847222222222221</c:v>
                </c:pt>
                <c:pt idx="9251">
                  <c:v>12.848611111111111</c:v>
                </c:pt>
                <c:pt idx="9252">
                  <c:v>12.85</c:v>
                </c:pt>
                <c:pt idx="9253">
                  <c:v>12.85138888888889</c:v>
                </c:pt>
                <c:pt idx="9254">
                  <c:v>12.852777777777778</c:v>
                </c:pt>
                <c:pt idx="9255">
                  <c:v>12.854166666666666</c:v>
                </c:pt>
                <c:pt idx="9256">
                  <c:v>12.855555555555556</c:v>
                </c:pt>
                <c:pt idx="9257">
                  <c:v>12.856944444444444</c:v>
                </c:pt>
                <c:pt idx="9258">
                  <c:v>12.858333333333333</c:v>
                </c:pt>
                <c:pt idx="9259">
                  <c:v>12.859722222222222</c:v>
                </c:pt>
                <c:pt idx="9260">
                  <c:v>12.861111111111111</c:v>
                </c:pt>
                <c:pt idx="9261">
                  <c:v>12.862500000000001</c:v>
                </c:pt>
                <c:pt idx="9262">
                  <c:v>12.863888888888889</c:v>
                </c:pt>
                <c:pt idx="9263">
                  <c:v>12.865277777777777</c:v>
                </c:pt>
                <c:pt idx="9264">
                  <c:v>12.866666666666667</c:v>
                </c:pt>
                <c:pt idx="9265">
                  <c:v>12.868055555555555</c:v>
                </c:pt>
                <c:pt idx="9266">
                  <c:v>12.869444444444444</c:v>
                </c:pt>
                <c:pt idx="9267">
                  <c:v>12.870833333333334</c:v>
                </c:pt>
                <c:pt idx="9268">
                  <c:v>12.872222222222222</c:v>
                </c:pt>
                <c:pt idx="9269">
                  <c:v>12.873611111111112</c:v>
                </c:pt>
                <c:pt idx="9270">
                  <c:v>12.875</c:v>
                </c:pt>
                <c:pt idx="9271">
                  <c:v>12.876388888888888</c:v>
                </c:pt>
                <c:pt idx="9272">
                  <c:v>12.877777777777778</c:v>
                </c:pt>
                <c:pt idx="9273">
                  <c:v>12.879166666666666</c:v>
                </c:pt>
                <c:pt idx="9274">
                  <c:v>12.880555555555556</c:v>
                </c:pt>
                <c:pt idx="9275">
                  <c:v>12.881944444444445</c:v>
                </c:pt>
                <c:pt idx="9276">
                  <c:v>12.883333333333333</c:v>
                </c:pt>
                <c:pt idx="9277">
                  <c:v>12.884722222222223</c:v>
                </c:pt>
                <c:pt idx="9278">
                  <c:v>12.886111111111111</c:v>
                </c:pt>
                <c:pt idx="9279">
                  <c:v>12.887499999999999</c:v>
                </c:pt>
                <c:pt idx="9280">
                  <c:v>12.888888888888889</c:v>
                </c:pt>
                <c:pt idx="9281">
                  <c:v>12.890277777777778</c:v>
                </c:pt>
                <c:pt idx="9282">
                  <c:v>12.891666666666667</c:v>
                </c:pt>
                <c:pt idx="9283">
                  <c:v>12.893055555555556</c:v>
                </c:pt>
                <c:pt idx="9284">
                  <c:v>12.894444444444444</c:v>
                </c:pt>
                <c:pt idx="9285">
                  <c:v>12.895833333333334</c:v>
                </c:pt>
                <c:pt idx="9286">
                  <c:v>12.897222222222222</c:v>
                </c:pt>
                <c:pt idx="9287">
                  <c:v>12.89861111111111</c:v>
                </c:pt>
                <c:pt idx="9288">
                  <c:v>12.9</c:v>
                </c:pt>
                <c:pt idx="9289">
                  <c:v>12.901388888888889</c:v>
                </c:pt>
                <c:pt idx="9290">
                  <c:v>12.902777777777779</c:v>
                </c:pt>
                <c:pt idx="9291">
                  <c:v>12.904166666666667</c:v>
                </c:pt>
                <c:pt idx="9292">
                  <c:v>12.905555555555555</c:v>
                </c:pt>
                <c:pt idx="9293">
                  <c:v>12.906944444444445</c:v>
                </c:pt>
                <c:pt idx="9294">
                  <c:v>12.908333333333333</c:v>
                </c:pt>
                <c:pt idx="9295">
                  <c:v>12.909722222222221</c:v>
                </c:pt>
                <c:pt idx="9296">
                  <c:v>12.911111111111111</c:v>
                </c:pt>
                <c:pt idx="9297">
                  <c:v>12.9125</c:v>
                </c:pt>
                <c:pt idx="9298">
                  <c:v>12.91388888888889</c:v>
                </c:pt>
                <c:pt idx="9299">
                  <c:v>12.915277777777778</c:v>
                </c:pt>
                <c:pt idx="9300">
                  <c:v>12.916666666666666</c:v>
                </c:pt>
                <c:pt idx="9301">
                  <c:v>12.918055555555556</c:v>
                </c:pt>
                <c:pt idx="9302">
                  <c:v>12.919444444444444</c:v>
                </c:pt>
                <c:pt idx="9303">
                  <c:v>12.920833333333333</c:v>
                </c:pt>
                <c:pt idx="9304">
                  <c:v>12.922222222222222</c:v>
                </c:pt>
                <c:pt idx="9305">
                  <c:v>12.923611111111111</c:v>
                </c:pt>
                <c:pt idx="9306">
                  <c:v>12.925000000000001</c:v>
                </c:pt>
                <c:pt idx="9307">
                  <c:v>12.926388888888889</c:v>
                </c:pt>
                <c:pt idx="9308">
                  <c:v>12.927777777777777</c:v>
                </c:pt>
                <c:pt idx="9309">
                  <c:v>12.929166666666667</c:v>
                </c:pt>
                <c:pt idx="9310">
                  <c:v>12.930555555555555</c:v>
                </c:pt>
                <c:pt idx="9311">
                  <c:v>12.931944444444444</c:v>
                </c:pt>
                <c:pt idx="9312">
                  <c:v>12.933333333333334</c:v>
                </c:pt>
                <c:pt idx="9313">
                  <c:v>12.934722222222222</c:v>
                </c:pt>
                <c:pt idx="9314">
                  <c:v>12.936111111111112</c:v>
                </c:pt>
                <c:pt idx="9315">
                  <c:v>12.9375</c:v>
                </c:pt>
                <c:pt idx="9316">
                  <c:v>12.938888888888888</c:v>
                </c:pt>
                <c:pt idx="9317">
                  <c:v>12.940277777777778</c:v>
                </c:pt>
                <c:pt idx="9318">
                  <c:v>12.941666666666666</c:v>
                </c:pt>
                <c:pt idx="9319">
                  <c:v>12.943055555555556</c:v>
                </c:pt>
                <c:pt idx="9320">
                  <c:v>12.944444444444445</c:v>
                </c:pt>
                <c:pt idx="9321">
                  <c:v>12.945833333333333</c:v>
                </c:pt>
                <c:pt idx="9322">
                  <c:v>12.947222222222223</c:v>
                </c:pt>
                <c:pt idx="9323">
                  <c:v>12.948611111111111</c:v>
                </c:pt>
                <c:pt idx="9324">
                  <c:v>12.95</c:v>
                </c:pt>
                <c:pt idx="9325">
                  <c:v>12.951388888888889</c:v>
                </c:pt>
                <c:pt idx="9326">
                  <c:v>12.952777777777778</c:v>
                </c:pt>
                <c:pt idx="9327">
                  <c:v>12.954166666666667</c:v>
                </c:pt>
                <c:pt idx="9328">
                  <c:v>12.955555555555556</c:v>
                </c:pt>
                <c:pt idx="9329">
                  <c:v>12.956944444444444</c:v>
                </c:pt>
                <c:pt idx="9330">
                  <c:v>12.958333333333334</c:v>
                </c:pt>
                <c:pt idx="9331">
                  <c:v>12.959722222222222</c:v>
                </c:pt>
                <c:pt idx="9332">
                  <c:v>12.96111111111111</c:v>
                </c:pt>
                <c:pt idx="9333">
                  <c:v>12.9625</c:v>
                </c:pt>
                <c:pt idx="9334">
                  <c:v>12.963888888888889</c:v>
                </c:pt>
                <c:pt idx="9335">
                  <c:v>12.965277777777779</c:v>
                </c:pt>
                <c:pt idx="9336">
                  <c:v>12.966666666666667</c:v>
                </c:pt>
                <c:pt idx="9337">
                  <c:v>12.968055555555555</c:v>
                </c:pt>
                <c:pt idx="9338">
                  <c:v>12.969444444444445</c:v>
                </c:pt>
                <c:pt idx="9339">
                  <c:v>12.970833333333333</c:v>
                </c:pt>
                <c:pt idx="9340">
                  <c:v>12.972222222222221</c:v>
                </c:pt>
                <c:pt idx="9341">
                  <c:v>12.973611111111111</c:v>
                </c:pt>
                <c:pt idx="9342">
                  <c:v>12.975</c:v>
                </c:pt>
                <c:pt idx="9343">
                  <c:v>12.97638888888889</c:v>
                </c:pt>
                <c:pt idx="9344">
                  <c:v>12.977777777777778</c:v>
                </c:pt>
                <c:pt idx="9345">
                  <c:v>12.979166666666666</c:v>
                </c:pt>
                <c:pt idx="9346">
                  <c:v>12.980555555555556</c:v>
                </c:pt>
                <c:pt idx="9347">
                  <c:v>12.981944444444444</c:v>
                </c:pt>
                <c:pt idx="9348">
                  <c:v>12.983333333333333</c:v>
                </c:pt>
                <c:pt idx="9349">
                  <c:v>12.984722222222222</c:v>
                </c:pt>
                <c:pt idx="9350">
                  <c:v>12.986111111111111</c:v>
                </c:pt>
                <c:pt idx="9351">
                  <c:v>12.987500000000001</c:v>
                </c:pt>
                <c:pt idx="9352">
                  <c:v>12.988888888888889</c:v>
                </c:pt>
                <c:pt idx="9353">
                  <c:v>12.990277777777777</c:v>
                </c:pt>
                <c:pt idx="9354">
                  <c:v>12.991666666666667</c:v>
                </c:pt>
                <c:pt idx="9355">
                  <c:v>12.993055555555555</c:v>
                </c:pt>
                <c:pt idx="9356">
                  <c:v>12.994444444444444</c:v>
                </c:pt>
                <c:pt idx="9357">
                  <c:v>12.995833333333334</c:v>
                </c:pt>
                <c:pt idx="9358">
                  <c:v>12.997222222222222</c:v>
                </c:pt>
                <c:pt idx="9359">
                  <c:v>12.998611111111112</c:v>
                </c:pt>
                <c:pt idx="9360">
                  <c:v>13</c:v>
                </c:pt>
                <c:pt idx="9361">
                  <c:v>13.001388888888888</c:v>
                </c:pt>
                <c:pt idx="9362">
                  <c:v>13.002777777777778</c:v>
                </c:pt>
                <c:pt idx="9363">
                  <c:v>13.004166666666666</c:v>
                </c:pt>
                <c:pt idx="9364">
                  <c:v>13.005555555555556</c:v>
                </c:pt>
                <c:pt idx="9365">
                  <c:v>13.006944444444445</c:v>
                </c:pt>
                <c:pt idx="9366">
                  <c:v>13.008333333333333</c:v>
                </c:pt>
                <c:pt idx="9367">
                  <c:v>13.009722222222223</c:v>
                </c:pt>
                <c:pt idx="9368">
                  <c:v>13.011111111111111</c:v>
                </c:pt>
                <c:pt idx="9369">
                  <c:v>13.012499999999999</c:v>
                </c:pt>
                <c:pt idx="9370">
                  <c:v>13.013888888888889</c:v>
                </c:pt>
                <c:pt idx="9371">
                  <c:v>13.015277777777778</c:v>
                </c:pt>
                <c:pt idx="9372">
                  <c:v>13.016666666666667</c:v>
                </c:pt>
                <c:pt idx="9373">
                  <c:v>13.018055555555556</c:v>
                </c:pt>
                <c:pt idx="9374">
                  <c:v>13.019444444444444</c:v>
                </c:pt>
                <c:pt idx="9375">
                  <c:v>13.020833333333334</c:v>
                </c:pt>
                <c:pt idx="9376">
                  <c:v>13.022222222222222</c:v>
                </c:pt>
                <c:pt idx="9377">
                  <c:v>13.02361111111111</c:v>
                </c:pt>
                <c:pt idx="9378">
                  <c:v>13.025</c:v>
                </c:pt>
                <c:pt idx="9379">
                  <c:v>13.026388888888889</c:v>
                </c:pt>
                <c:pt idx="9380">
                  <c:v>13.027777777777779</c:v>
                </c:pt>
                <c:pt idx="9381">
                  <c:v>13.029166666666667</c:v>
                </c:pt>
                <c:pt idx="9382">
                  <c:v>13.030555555555555</c:v>
                </c:pt>
                <c:pt idx="9383">
                  <c:v>13.031944444444445</c:v>
                </c:pt>
                <c:pt idx="9384">
                  <c:v>13.033333333333333</c:v>
                </c:pt>
                <c:pt idx="9385">
                  <c:v>13.034722222222221</c:v>
                </c:pt>
                <c:pt idx="9386">
                  <c:v>13.036111111111111</c:v>
                </c:pt>
                <c:pt idx="9387">
                  <c:v>13.0375</c:v>
                </c:pt>
                <c:pt idx="9388">
                  <c:v>13.03888888888889</c:v>
                </c:pt>
                <c:pt idx="9389">
                  <c:v>13.040277777777778</c:v>
                </c:pt>
                <c:pt idx="9390">
                  <c:v>13.041666666666666</c:v>
                </c:pt>
                <c:pt idx="9391">
                  <c:v>13.043055555555556</c:v>
                </c:pt>
                <c:pt idx="9392">
                  <c:v>13.044444444444444</c:v>
                </c:pt>
                <c:pt idx="9393">
                  <c:v>13.045833333333333</c:v>
                </c:pt>
                <c:pt idx="9394">
                  <c:v>13.047222222222222</c:v>
                </c:pt>
                <c:pt idx="9395">
                  <c:v>13.048611111111111</c:v>
                </c:pt>
                <c:pt idx="9396">
                  <c:v>13.05</c:v>
                </c:pt>
                <c:pt idx="9397">
                  <c:v>13.051388888888889</c:v>
                </c:pt>
                <c:pt idx="9398">
                  <c:v>13.052777777777777</c:v>
                </c:pt>
                <c:pt idx="9399">
                  <c:v>13.054166666666667</c:v>
                </c:pt>
                <c:pt idx="9400">
                  <c:v>13.055555555555555</c:v>
                </c:pt>
                <c:pt idx="9401">
                  <c:v>13.056944444444444</c:v>
                </c:pt>
                <c:pt idx="9402">
                  <c:v>13.058333333333334</c:v>
                </c:pt>
                <c:pt idx="9403">
                  <c:v>13.059722222222222</c:v>
                </c:pt>
                <c:pt idx="9404">
                  <c:v>13.061111111111112</c:v>
                </c:pt>
                <c:pt idx="9405">
                  <c:v>13.0625</c:v>
                </c:pt>
                <c:pt idx="9406">
                  <c:v>13.063888888888888</c:v>
                </c:pt>
                <c:pt idx="9407">
                  <c:v>13.065277777777778</c:v>
                </c:pt>
                <c:pt idx="9408">
                  <c:v>13.066666666666666</c:v>
                </c:pt>
                <c:pt idx="9409">
                  <c:v>13.068055555555556</c:v>
                </c:pt>
                <c:pt idx="9410">
                  <c:v>13.069444444444445</c:v>
                </c:pt>
                <c:pt idx="9411">
                  <c:v>13.070833333333333</c:v>
                </c:pt>
                <c:pt idx="9412">
                  <c:v>13.072222222222223</c:v>
                </c:pt>
                <c:pt idx="9413">
                  <c:v>13.073611111111111</c:v>
                </c:pt>
                <c:pt idx="9414">
                  <c:v>13.074999999999999</c:v>
                </c:pt>
                <c:pt idx="9415">
                  <c:v>13.076388888888889</c:v>
                </c:pt>
                <c:pt idx="9416">
                  <c:v>13.077777777777778</c:v>
                </c:pt>
                <c:pt idx="9417">
                  <c:v>13.079166666666667</c:v>
                </c:pt>
                <c:pt idx="9418">
                  <c:v>13.080555555555556</c:v>
                </c:pt>
                <c:pt idx="9419">
                  <c:v>13.081944444444444</c:v>
                </c:pt>
                <c:pt idx="9420">
                  <c:v>13.083333333333334</c:v>
                </c:pt>
                <c:pt idx="9421">
                  <c:v>13.084722222222222</c:v>
                </c:pt>
                <c:pt idx="9422">
                  <c:v>13.08611111111111</c:v>
                </c:pt>
                <c:pt idx="9423">
                  <c:v>13.0875</c:v>
                </c:pt>
                <c:pt idx="9424">
                  <c:v>13.088888888888889</c:v>
                </c:pt>
                <c:pt idx="9425">
                  <c:v>13.090277777777779</c:v>
                </c:pt>
                <c:pt idx="9426">
                  <c:v>13.091666666666667</c:v>
                </c:pt>
                <c:pt idx="9427">
                  <c:v>13.093055555555555</c:v>
                </c:pt>
                <c:pt idx="9428">
                  <c:v>13.094444444444445</c:v>
                </c:pt>
                <c:pt idx="9429">
                  <c:v>13.095833333333333</c:v>
                </c:pt>
                <c:pt idx="9430">
                  <c:v>13.097222222222221</c:v>
                </c:pt>
                <c:pt idx="9431">
                  <c:v>13.098611111111111</c:v>
                </c:pt>
                <c:pt idx="9432">
                  <c:v>13.1</c:v>
                </c:pt>
                <c:pt idx="9433">
                  <c:v>13.10138888888889</c:v>
                </c:pt>
                <c:pt idx="9434">
                  <c:v>13.102777777777778</c:v>
                </c:pt>
                <c:pt idx="9435">
                  <c:v>13.104166666666666</c:v>
                </c:pt>
                <c:pt idx="9436">
                  <c:v>13.105555555555556</c:v>
                </c:pt>
                <c:pt idx="9437">
                  <c:v>13.106944444444444</c:v>
                </c:pt>
                <c:pt idx="9438">
                  <c:v>13.108333333333333</c:v>
                </c:pt>
                <c:pt idx="9439">
                  <c:v>13.109722222222222</c:v>
                </c:pt>
                <c:pt idx="9440">
                  <c:v>13.111111111111111</c:v>
                </c:pt>
                <c:pt idx="9441">
                  <c:v>13.112500000000001</c:v>
                </c:pt>
                <c:pt idx="9442">
                  <c:v>13.113888888888889</c:v>
                </c:pt>
                <c:pt idx="9443">
                  <c:v>13.115277777777777</c:v>
                </c:pt>
                <c:pt idx="9444">
                  <c:v>13.116666666666667</c:v>
                </c:pt>
                <c:pt idx="9445">
                  <c:v>13.118055555555555</c:v>
                </c:pt>
                <c:pt idx="9446">
                  <c:v>13.119444444444444</c:v>
                </c:pt>
                <c:pt idx="9447">
                  <c:v>13.120833333333334</c:v>
                </c:pt>
                <c:pt idx="9448">
                  <c:v>13.122222222222222</c:v>
                </c:pt>
                <c:pt idx="9449">
                  <c:v>13.123611111111112</c:v>
                </c:pt>
                <c:pt idx="9450">
                  <c:v>13.125</c:v>
                </c:pt>
                <c:pt idx="9451">
                  <c:v>13.126388888888888</c:v>
                </c:pt>
                <c:pt idx="9452">
                  <c:v>13.127777777777778</c:v>
                </c:pt>
                <c:pt idx="9453">
                  <c:v>13.129166666666666</c:v>
                </c:pt>
                <c:pt idx="9454">
                  <c:v>13.130555555555556</c:v>
                </c:pt>
                <c:pt idx="9455">
                  <c:v>13.131944444444445</c:v>
                </c:pt>
                <c:pt idx="9456">
                  <c:v>13.133333333333333</c:v>
                </c:pt>
                <c:pt idx="9457">
                  <c:v>13.134722222222223</c:v>
                </c:pt>
                <c:pt idx="9458">
                  <c:v>13.136111111111111</c:v>
                </c:pt>
                <c:pt idx="9459">
                  <c:v>13.137499999999999</c:v>
                </c:pt>
                <c:pt idx="9460">
                  <c:v>13.138888888888889</c:v>
                </c:pt>
                <c:pt idx="9461">
                  <c:v>13.140277777777778</c:v>
                </c:pt>
                <c:pt idx="9462">
                  <c:v>13.141666666666667</c:v>
                </c:pt>
                <c:pt idx="9463">
                  <c:v>13.143055555555556</c:v>
                </c:pt>
                <c:pt idx="9464">
                  <c:v>13.144444444444444</c:v>
                </c:pt>
                <c:pt idx="9465">
                  <c:v>13.145833333333334</c:v>
                </c:pt>
                <c:pt idx="9466">
                  <c:v>13.147222222222222</c:v>
                </c:pt>
                <c:pt idx="9467">
                  <c:v>13.14861111111111</c:v>
                </c:pt>
                <c:pt idx="9468">
                  <c:v>13.15</c:v>
                </c:pt>
                <c:pt idx="9469">
                  <c:v>13.151388888888889</c:v>
                </c:pt>
                <c:pt idx="9470">
                  <c:v>13.152777777777779</c:v>
                </c:pt>
                <c:pt idx="9471">
                  <c:v>13.154166666666667</c:v>
                </c:pt>
                <c:pt idx="9472">
                  <c:v>13.155555555555555</c:v>
                </c:pt>
                <c:pt idx="9473">
                  <c:v>13.156944444444445</c:v>
                </c:pt>
                <c:pt idx="9474">
                  <c:v>13.158333333333333</c:v>
                </c:pt>
                <c:pt idx="9475">
                  <c:v>13.159722222222221</c:v>
                </c:pt>
                <c:pt idx="9476">
                  <c:v>13.161111111111111</c:v>
                </c:pt>
                <c:pt idx="9477">
                  <c:v>13.1625</c:v>
                </c:pt>
                <c:pt idx="9478">
                  <c:v>13.16388888888889</c:v>
                </c:pt>
                <c:pt idx="9479">
                  <c:v>13.165277777777778</c:v>
                </c:pt>
                <c:pt idx="9480">
                  <c:v>13.166666666666666</c:v>
                </c:pt>
                <c:pt idx="9481">
                  <c:v>13.168055555555556</c:v>
                </c:pt>
                <c:pt idx="9482">
                  <c:v>13.169444444444444</c:v>
                </c:pt>
                <c:pt idx="9483">
                  <c:v>13.170833333333333</c:v>
                </c:pt>
                <c:pt idx="9484">
                  <c:v>13.172222222222222</c:v>
                </c:pt>
                <c:pt idx="9485">
                  <c:v>13.173611111111111</c:v>
                </c:pt>
                <c:pt idx="9486">
                  <c:v>13.175000000000001</c:v>
                </c:pt>
                <c:pt idx="9487">
                  <c:v>13.176388888888889</c:v>
                </c:pt>
                <c:pt idx="9488">
                  <c:v>13.177777777777777</c:v>
                </c:pt>
                <c:pt idx="9489">
                  <c:v>13.179166666666667</c:v>
                </c:pt>
                <c:pt idx="9490">
                  <c:v>13.180555555555555</c:v>
                </c:pt>
                <c:pt idx="9491">
                  <c:v>13.181944444444444</c:v>
                </c:pt>
                <c:pt idx="9492">
                  <c:v>13.183333333333334</c:v>
                </c:pt>
                <c:pt idx="9493">
                  <c:v>13.184722222222222</c:v>
                </c:pt>
                <c:pt idx="9494">
                  <c:v>13.186111111111112</c:v>
                </c:pt>
                <c:pt idx="9495">
                  <c:v>13.1875</c:v>
                </c:pt>
                <c:pt idx="9496">
                  <c:v>13.188888888888888</c:v>
                </c:pt>
                <c:pt idx="9497">
                  <c:v>13.190277777777778</c:v>
                </c:pt>
                <c:pt idx="9498">
                  <c:v>13.191666666666666</c:v>
                </c:pt>
                <c:pt idx="9499">
                  <c:v>13.193055555555556</c:v>
                </c:pt>
                <c:pt idx="9500">
                  <c:v>13.194444444444445</c:v>
                </c:pt>
                <c:pt idx="9501">
                  <c:v>13.195833333333333</c:v>
                </c:pt>
                <c:pt idx="9502">
                  <c:v>13.197222222222223</c:v>
                </c:pt>
                <c:pt idx="9503">
                  <c:v>13.198611111111111</c:v>
                </c:pt>
                <c:pt idx="9504">
                  <c:v>13.2</c:v>
                </c:pt>
                <c:pt idx="9505">
                  <c:v>13.201388888888889</c:v>
                </c:pt>
                <c:pt idx="9506">
                  <c:v>13.202777777777778</c:v>
                </c:pt>
                <c:pt idx="9507">
                  <c:v>13.204166666666667</c:v>
                </c:pt>
                <c:pt idx="9508">
                  <c:v>13.205555555555556</c:v>
                </c:pt>
                <c:pt idx="9509">
                  <c:v>13.206944444444444</c:v>
                </c:pt>
                <c:pt idx="9510">
                  <c:v>13.208333333333334</c:v>
                </c:pt>
                <c:pt idx="9511">
                  <c:v>13.209722222222222</c:v>
                </c:pt>
                <c:pt idx="9512">
                  <c:v>13.21111111111111</c:v>
                </c:pt>
                <c:pt idx="9513">
                  <c:v>13.2125</c:v>
                </c:pt>
                <c:pt idx="9514">
                  <c:v>13.213888888888889</c:v>
                </c:pt>
                <c:pt idx="9515">
                  <c:v>13.215277777777779</c:v>
                </c:pt>
                <c:pt idx="9516">
                  <c:v>13.216666666666667</c:v>
                </c:pt>
                <c:pt idx="9517">
                  <c:v>13.218055555555555</c:v>
                </c:pt>
                <c:pt idx="9518">
                  <c:v>13.219444444444445</c:v>
                </c:pt>
                <c:pt idx="9519">
                  <c:v>13.220833333333333</c:v>
                </c:pt>
                <c:pt idx="9520">
                  <c:v>13.222222222222221</c:v>
                </c:pt>
                <c:pt idx="9521">
                  <c:v>13.223611111111111</c:v>
                </c:pt>
                <c:pt idx="9522">
                  <c:v>13.225</c:v>
                </c:pt>
                <c:pt idx="9523">
                  <c:v>13.22638888888889</c:v>
                </c:pt>
                <c:pt idx="9524">
                  <c:v>13.227777777777778</c:v>
                </c:pt>
                <c:pt idx="9525">
                  <c:v>13.229166666666666</c:v>
                </c:pt>
                <c:pt idx="9526">
                  <c:v>13.230555555555556</c:v>
                </c:pt>
                <c:pt idx="9527">
                  <c:v>13.231944444444444</c:v>
                </c:pt>
                <c:pt idx="9528">
                  <c:v>13.233333333333333</c:v>
                </c:pt>
                <c:pt idx="9529">
                  <c:v>13.234722222222222</c:v>
                </c:pt>
                <c:pt idx="9530">
                  <c:v>13.236111111111111</c:v>
                </c:pt>
                <c:pt idx="9531">
                  <c:v>13.237500000000001</c:v>
                </c:pt>
                <c:pt idx="9532">
                  <c:v>13.238888888888889</c:v>
                </c:pt>
                <c:pt idx="9533">
                  <c:v>13.240277777777777</c:v>
                </c:pt>
                <c:pt idx="9534">
                  <c:v>13.241666666666667</c:v>
                </c:pt>
                <c:pt idx="9535">
                  <c:v>13.243055555555555</c:v>
                </c:pt>
                <c:pt idx="9536">
                  <c:v>13.244444444444444</c:v>
                </c:pt>
                <c:pt idx="9537">
                  <c:v>13.245833333333334</c:v>
                </c:pt>
                <c:pt idx="9538">
                  <c:v>13.247222222222222</c:v>
                </c:pt>
                <c:pt idx="9539">
                  <c:v>13.248611111111112</c:v>
                </c:pt>
                <c:pt idx="9540">
                  <c:v>13.25</c:v>
                </c:pt>
                <c:pt idx="9541">
                  <c:v>13.251388888888888</c:v>
                </c:pt>
                <c:pt idx="9542">
                  <c:v>13.252777777777778</c:v>
                </c:pt>
                <c:pt idx="9543">
                  <c:v>13.254166666666666</c:v>
                </c:pt>
                <c:pt idx="9544">
                  <c:v>13.255555555555556</c:v>
                </c:pt>
                <c:pt idx="9545">
                  <c:v>13.256944444444445</c:v>
                </c:pt>
                <c:pt idx="9546">
                  <c:v>13.258333333333333</c:v>
                </c:pt>
                <c:pt idx="9547">
                  <c:v>13.259722222222223</c:v>
                </c:pt>
                <c:pt idx="9548">
                  <c:v>13.261111111111111</c:v>
                </c:pt>
                <c:pt idx="9549">
                  <c:v>13.262499999999999</c:v>
                </c:pt>
                <c:pt idx="9550">
                  <c:v>13.263888888888889</c:v>
                </c:pt>
                <c:pt idx="9551">
                  <c:v>13.265277777777778</c:v>
                </c:pt>
                <c:pt idx="9552">
                  <c:v>13.266666666666667</c:v>
                </c:pt>
                <c:pt idx="9553">
                  <c:v>13.268055555555556</c:v>
                </c:pt>
                <c:pt idx="9554">
                  <c:v>13.269444444444444</c:v>
                </c:pt>
                <c:pt idx="9555">
                  <c:v>13.270833333333334</c:v>
                </c:pt>
                <c:pt idx="9556">
                  <c:v>13.272222222222222</c:v>
                </c:pt>
                <c:pt idx="9557">
                  <c:v>13.27361111111111</c:v>
                </c:pt>
                <c:pt idx="9558">
                  <c:v>13.275</c:v>
                </c:pt>
                <c:pt idx="9559">
                  <c:v>13.276388888888889</c:v>
                </c:pt>
                <c:pt idx="9560">
                  <c:v>13.277777777777779</c:v>
                </c:pt>
                <c:pt idx="9561">
                  <c:v>13.279166666666667</c:v>
                </c:pt>
                <c:pt idx="9562">
                  <c:v>13.280555555555555</c:v>
                </c:pt>
                <c:pt idx="9563">
                  <c:v>13.281944444444445</c:v>
                </c:pt>
                <c:pt idx="9564">
                  <c:v>13.283333333333333</c:v>
                </c:pt>
                <c:pt idx="9565">
                  <c:v>13.284722222222221</c:v>
                </c:pt>
                <c:pt idx="9566">
                  <c:v>13.286111111111111</c:v>
                </c:pt>
                <c:pt idx="9567">
                  <c:v>13.2875</c:v>
                </c:pt>
                <c:pt idx="9568">
                  <c:v>13.28888888888889</c:v>
                </c:pt>
                <c:pt idx="9569">
                  <c:v>13.290277777777778</c:v>
                </c:pt>
                <c:pt idx="9570">
                  <c:v>13.291666666666666</c:v>
                </c:pt>
                <c:pt idx="9571">
                  <c:v>13.293055555555556</c:v>
                </c:pt>
                <c:pt idx="9572">
                  <c:v>13.294444444444444</c:v>
                </c:pt>
                <c:pt idx="9573">
                  <c:v>13.295833333333333</c:v>
                </c:pt>
                <c:pt idx="9574">
                  <c:v>13.297222222222222</c:v>
                </c:pt>
                <c:pt idx="9575">
                  <c:v>13.298611111111111</c:v>
                </c:pt>
                <c:pt idx="9576">
                  <c:v>13.3</c:v>
                </c:pt>
                <c:pt idx="9577">
                  <c:v>13.301388888888889</c:v>
                </c:pt>
                <c:pt idx="9578">
                  <c:v>13.302777777777777</c:v>
                </c:pt>
                <c:pt idx="9579">
                  <c:v>13.304166666666667</c:v>
                </c:pt>
                <c:pt idx="9580">
                  <c:v>13.305555555555555</c:v>
                </c:pt>
                <c:pt idx="9581">
                  <c:v>13.306944444444444</c:v>
                </c:pt>
                <c:pt idx="9582">
                  <c:v>13.308333333333334</c:v>
                </c:pt>
                <c:pt idx="9583">
                  <c:v>13.309722222222222</c:v>
                </c:pt>
                <c:pt idx="9584">
                  <c:v>13.311111111111112</c:v>
                </c:pt>
                <c:pt idx="9585">
                  <c:v>13.3125</c:v>
                </c:pt>
                <c:pt idx="9586">
                  <c:v>13.313888888888888</c:v>
                </c:pt>
                <c:pt idx="9587">
                  <c:v>13.315277777777778</c:v>
                </c:pt>
                <c:pt idx="9588">
                  <c:v>13.316666666666666</c:v>
                </c:pt>
                <c:pt idx="9589">
                  <c:v>13.318055555555556</c:v>
                </c:pt>
                <c:pt idx="9590">
                  <c:v>13.319444444444445</c:v>
                </c:pt>
                <c:pt idx="9591">
                  <c:v>13.320833333333333</c:v>
                </c:pt>
                <c:pt idx="9592">
                  <c:v>13.322222222222223</c:v>
                </c:pt>
                <c:pt idx="9593">
                  <c:v>13.323611111111111</c:v>
                </c:pt>
                <c:pt idx="9594">
                  <c:v>13.324999999999999</c:v>
                </c:pt>
                <c:pt idx="9595">
                  <c:v>13.326388888888889</c:v>
                </c:pt>
                <c:pt idx="9596">
                  <c:v>13.327777777777778</c:v>
                </c:pt>
                <c:pt idx="9597">
                  <c:v>13.329166666666667</c:v>
                </c:pt>
                <c:pt idx="9598">
                  <c:v>13.330555555555556</c:v>
                </c:pt>
                <c:pt idx="9599">
                  <c:v>13.331944444444444</c:v>
                </c:pt>
                <c:pt idx="9600">
                  <c:v>13.333333333333334</c:v>
                </c:pt>
                <c:pt idx="9601">
                  <c:v>13.334722222222222</c:v>
                </c:pt>
                <c:pt idx="9602">
                  <c:v>13.33611111111111</c:v>
                </c:pt>
                <c:pt idx="9603">
                  <c:v>13.3375</c:v>
                </c:pt>
                <c:pt idx="9604">
                  <c:v>13.338888888888889</c:v>
                </c:pt>
                <c:pt idx="9605">
                  <c:v>13.340277777777779</c:v>
                </c:pt>
                <c:pt idx="9606">
                  <c:v>13.341666666666667</c:v>
                </c:pt>
                <c:pt idx="9607">
                  <c:v>13.343055555555555</c:v>
                </c:pt>
                <c:pt idx="9608">
                  <c:v>13.344444444444445</c:v>
                </c:pt>
                <c:pt idx="9609">
                  <c:v>13.345833333333333</c:v>
                </c:pt>
                <c:pt idx="9610">
                  <c:v>13.347222222222221</c:v>
                </c:pt>
                <c:pt idx="9611">
                  <c:v>13.348611111111111</c:v>
                </c:pt>
                <c:pt idx="9612">
                  <c:v>13.35</c:v>
                </c:pt>
                <c:pt idx="9613">
                  <c:v>13.35138888888889</c:v>
                </c:pt>
                <c:pt idx="9614">
                  <c:v>13.352777777777778</c:v>
                </c:pt>
                <c:pt idx="9615">
                  <c:v>13.354166666666666</c:v>
                </c:pt>
                <c:pt idx="9616">
                  <c:v>13.355555555555556</c:v>
                </c:pt>
                <c:pt idx="9617">
                  <c:v>13.356944444444444</c:v>
                </c:pt>
                <c:pt idx="9618">
                  <c:v>13.358333333333333</c:v>
                </c:pt>
                <c:pt idx="9619">
                  <c:v>13.359722222222222</c:v>
                </c:pt>
                <c:pt idx="9620">
                  <c:v>13.361111111111111</c:v>
                </c:pt>
                <c:pt idx="9621">
                  <c:v>13.362500000000001</c:v>
                </c:pt>
                <c:pt idx="9622">
                  <c:v>13.363888888888889</c:v>
                </c:pt>
                <c:pt idx="9623">
                  <c:v>13.365277777777777</c:v>
                </c:pt>
                <c:pt idx="9624">
                  <c:v>13.366666666666667</c:v>
                </c:pt>
                <c:pt idx="9625">
                  <c:v>13.368055555555555</c:v>
                </c:pt>
                <c:pt idx="9626">
                  <c:v>13.369444444444444</c:v>
                </c:pt>
                <c:pt idx="9627">
                  <c:v>13.370833333333334</c:v>
                </c:pt>
                <c:pt idx="9628">
                  <c:v>13.372222222222222</c:v>
                </c:pt>
                <c:pt idx="9629">
                  <c:v>13.373611111111112</c:v>
                </c:pt>
                <c:pt idx="9630">
                  <c:v>13.375</c:v>
                </c:pt>
                <c:pt idx="9631">
                  <c:v>13.376388888888888</c:v>
                </c:pt>
                <c:pt idx="9632">
                  <c:v>13.377777777777778</c:v>
                </c:pt>
                <c:pt idx="9633">
                  <c:v>13.379166666666666</c:v>
                </c:pt>
                <c:pt idx="9634">
                  <c:v>13.380555555555556</c:v>
                </c:pt>
                <c:pt idx="9635">
                  <c:v>13.381944444444445</c:v>
                </c:pt>
                <c:pt idx="9636">
                  <c:v>13.383333333333333</c:v>
                </c:pt>
                <c:pt idx="9637">
                  <c:v>13.384722222222223</c:v>
                </c:pt>
                <c:pt idx="9638">
                  <c:v>13.386111111111111</c:v>
                </c:pt>
                <c:pt idx="9639">
                  <c:v>13.387499999999999</c:v>
                </c:pt>
                <c:pt idx="9640">
                  <c:v>13.388888888888889</c:v>
                </c:pt>
                <c:pt idx="9641">
                  <c:v>13.390277777777778</c:v>
                </c:pt>
                <c:pt idx="9642">
                  <c:v>13.391666666666667</c:v>
                </c:pt>
                <c:pt idx="9643">
                  <c:v>13.393055555555556</c:v>
                </c:pt>
                <c:pt idx="9644">
                  <c:v>13.394444444444444</c:v>
                </c:pt>
                <c:pt idx="9645">
                  <c:v>13.395833333333334</c:v>
                </c:pt>
                <c:pt idx="9646">
                  <c:v>13.397222222222222</c:v>
                </c:pt>
                <c:pt idx="9647">
                  <c:v>13.39861111111111</c:v>
                </c:pt>
                <c:pt idx="9648">
                  <c:v>13.4</c:v>
                </c:pt>
                <c:pt idx="9649">
                  <c:v>13.401388888888889</c:v>
                </c:pt>
                <c:pt idx="9650">
                  <c:v>13.402777777777779</c:v>
                </c:pt>
                <c:pt idx="9651">
                  <c:v>13.404166666666667</c:v>
                </c:pt>
                <c:pt idx="9652">
                  <c:v>13.405555555555555</c:v>
                </c:pt>
                <c:pt idx="9653">
                  <c:v>13.406944444444445</c:v>
                </c:pt>
                <c:pt idx="9654">
                  <c:v>13.408333333333333</c:v>
                </c:pt>
                <c:pt idx="9655">
                  <c:v>13.409722222222221</c:v>
                </c:pt>
                <c:pt idx="9656">
                  <c:v>13.411111111111111</c:v>
                </c:pt>
                <c:pt idx="9657">
                  <c:v>13.4125</c:v>
                </c:pt>
                <c:pt idx="9658">
                  <c:v>13.41388888888889</c:v>
                </c:pt>
                <c:pt idx="9659">
                  <c:v>13.415277777777778</c:v>
                </c:pt>
                <c:pt idx="9660">
                  <c:v>13.416666666666666</c:v>
                </c:pt>
                <c:pt idx="9661">
                  <c:v>13.418055555555556</c:v>
                </c:pt>
                <c:pt idx="9662">
                  <c:v>13.419444444444444</c:v>
                </c:pt>
                <c:pt idx="9663">
                  <c:v>13.420833333333333</c:v>
                </c:pt>
                <c:pt idx="9664">
                  <c:v>13.422222222222222</c:v>
                </c:pt>
                <c:pt idx="9665">
                  <c:v>13.423611111111111</c:v>
                </c:pt>
                <c:pt idx="9666">
                  <c:v>13.425000000000001</c:v>
                </c:pt>
                <c:pt idx="9667">
                  <c:v>13.426388888888889</c:v>
                </c:pt>
                <c:pt idx="9668">
                  <c:v>13.427777777777777</c:v>
                </c:pt>
                <c:pt idx="9669">
                  <c:v>13.429166666666667</c:v>
                </c:pt>
                <c:pt idx="9670">
                  <c:v>13.430555555555555</c:v>
                </c:pt>
                <c:pt idx="9671">
                  <c:v>13.431944444444444</c:v>
                </c:pt>
                <c:pt idx="9672">
                  <c:v>13.433333333333334</c:v>
                </c:pt>
                <c:pt idx="9673">
                  <c:v>13.434722222222222</c:v>
                </c:pt>
                <c:pt idx="9674">
                  <c:v>13.436111111111112</c:v>
                </c:pt>
                <c:pt idx="9675">
                  <c:v>13.4375</c:v>
                </c:pt>
                <c:pt idx="9676">
                  <c:v>13.438888888888888</c:v>
                </c:pt>
                <c:pt idx="9677">
                  <c:v>13.440277777777778</c:v>
                </c:pt>
                <c:pt idx="9678">
                  <c:v>13.441666666666666</c:v>
                </c:pt>
                <c:pt idx="9679">
                  <c:v>13.443055555555556</c:v>
                </c:pt>
                <c:pt idx="9680">
                  <c:v>13.444444444444445</c:v>
                </c:pt>
                <c:pt idx="9681">
                  <c:v>13.445833333333333</c:v>
                </c:pt>
                <c:pt idx="9682">
                  <c:v>13.447222222222223</c:v>
                </c:pt>
                <c:pt idx="9683">
                  <c:v>13.448611111111111</c:v>
                </c:pt>
                <c:pt idx="9684">
                  <c:v>13.45</c:v>
                </c:pt>
                <c:pt idx="9685">
                  <c:v>13.451388888888889</c:v>
                </c:pt>
                <c:pt idx="9686">
                  <c:v>13.452777777777778</c:v>
                </c:pt>
                <c:pt idx="9687">
                  <c:v>13.454166666666667</c:v>
                </c:pt>
                <c:pt idx="9688">
                  <c:v>13.455555555555556</c:v>
                </c:pt>
                <c:pt idx="9689">
                  <c:v>13.456944444444444</c:v>
                </c:pt>
                <c:pt idx="9690">
                  <c:v>13.458333333333334</c:v>
                </c:pt>
                <c:pt idx="9691">
                  <c:v>13.459722222222222</c:v>
                </c:pt>
                <c:pt idx="9692">
                  <c:v>13.46111111111111</c:v>
                </c:pt>
                <c:pt idx="9693">
                  <c:v>13.4625</c:v>
                </c:pt>
                <c:pt idx="9694">
                  <c:v>13.463888888888889</c:v>
                </c:pt>
                <c:pt idx="9695">
                  <c:v>13.465277777777779</c:v>
                </c:pt>
                <c:pt idx="9696">
                  <c:v>13.466666666666667</c:v>
                </c:pt>
                <c:pt idx="9697">
                  <c:v>13.468055555555555</c:v>
                </c:pt>
                <c:pt idx="9698">
                  <c:v>13.469444444444445</c:v>
                </c:pt>
                <c:pt idx="9699">
                  <c:v>13.470833333333333</c:v>
                </c:pt>
                <c:pt idx="9700">
                  <c:v>13.472222222222221</c:v>
                </c:pt>
                <c:pt idx="9701">
                  <c:v>13.473611111111111</c:v>
                </c:pt>
                <c:pt idx="9702">
                  <c:v>13.475</c:v>
                </c:pt>
                <c:pt idx="9703">
                  <c:v>13.47638888888889</c:v>
                </c:pt>
                <c:pt idx="9704">
                  <c:v>13.477777777777778</c:v>
                </c:pt>
                <c:pt idx="9705">
                  <c:v>13.479166666666666</c:v>
                </c:pt>
                <c:pt idx="9706">
                  <c:v>13.480555555555556</c:v>
                </c:pt>
                <c:pt idx="9707">
                  <c:v>13.481944444444444</c:v>
                </c:pt>
                <c:pt idx="9708">
                  <c:v>13.483333333333333</c:v>
                </c:pt>
                <c:pt idx="9709">
                  <c:v>13.484722222222222</c:v>
                </c:pt>
                <c:pt idx="9710">
                  <c:v>13.486111111111111</c:v>
                </c:pt>
                <c:pt idx="9711">
                  <c:v>13.487500000000001</c:v>
                </c:pt>
                <c:pt idx="9712">
                  <c:v>13.488888888888889</c:v>
                </c:pt>
                <c:pt idx="9713">
                  <c:v>13.490277777777777</c:v>
                </c:pt>
                <c:pt idx="9714">
                  <c:v>13.491666666666667</c:v>
                </c:pt>
                <c:pt idx="9715">
                  <c:v>13.493055555555555</c:v>
                </c:pt>
                <c:pt idx="9716">
                  <c:v>13.494444444444444</c:v>
                </c:pt>
                <c:pt idx="9717">
                  <c:v>13.495833333333334</c:v>
                </c:pt>
                <c:pt idx="9718">
                  <c:v>13.497222222222222</c:v>
                </c:pt>
                <c:pt idx="9719">
                  <c:v>13.498611111111112</c:v>
                </c:pt>
                <c:pt idx="9720">
                  <c:v>13.5</c:v>
                </c:pt>
                <c:pt idx="9721">
                  <c:v>13.501388888888888</c:v>
                </c:pt>
                <c:pt idx="9722">
                  <c:v>13.502777777777778</c:v>
                </c:pt>
                <c:pt idx="9723">
                  <c:v>13.504166666666666</c:v>
                </c:pt>
                <c:pt idx="9724">
                  <c:v>13.505555555555556</c:v>
                </c:pt>
                <c:pt idx="9725">
                  <c:v>13.506944444444445</c:v>
                </c:pt>
                <c:pt idx="9726">
                  <c:v>13.508333333333333</c:v>
                </c:pt>
                <c:pt idx="9727">
                  <c:v>13.509722222222223</c:v>
                </c:pt>
                <c:pt idx="9728">
                  <c:v>13.511111111111111</c:v>
                </c:pt>
                <c:pt idx="9729">
                  <c:v>13.512499999999999</c:v>
                </c:pt>
                <c:pt idx="9730">
                  <c:v>13.513888888888889</c:v>
                </c:pt>
                <c:pt idx="9731">
                  <c:v>13.515277777777778</c:v>
                </c:pt>
                <c:pt idx="9732">
                  <c:v>13.516666666666667</c:v>
                </c:pt>
                <c:pt idx="9733">
                  <c:v>13.518055555555556</c:v>
                </c:pt>
                <c:pt idx="9734">
                  <c:v>13.519444444444444</c:v>
                </c:pt>
                <c:pt idx="9735">
                  <c:v>13.520833333333334</c:v>
                </c:pt>
                <c:pt idx="9736">
                  <c:v>13.522222222222222</c:v>
                </c:pt>
                <c:pt idx="9737">
                  <c:v>13.52361111111111</c:v>
                </c:pt>
                <c:pt idx="9738">
                  <c:v>13.525</c:v>
                </c:pt>
                <c:pt idx="9739">
                  <c:v>13.526388888888889</c:v>
                </c:pt>
                <c:pt idx="9740">
                  <c:v>13.527777777777779</c:v>
                </c:pt>
                <c:pt idx="9741">
                  <c:v>13.529166666666667</c:v>
                </c:pt>
                <c:pt idx="9742">
                  <c:v>13.530555555555555</c:v>
                </c:pt>
                <c:pt idx="9743">
                  <c:v>13.531944444444445</c:v>
                </c:pt>
                <c:pt idx="9744">
                  <c:v>13.533333333333333</c:v>
                </c:pt>
                <c:pt idx="9745">
                  <c:v>13.534722222222221</c:v>
                </c:pt>
                <c:pt idx="9746">
                  <c:v>13.536111111111111</c:v>
                </c:pt>
                <c:pt idx="9747">
                  <c:v>13.5375</c:v>
                </c:pt>
                <c:pt idx="9748">
                  <c:v>13.53888888888889</c:v>
                </c:pt>
                <c:pt idx="9749">
                  <c:v>13.540277777777778</c:v>
                </c:pt>
                <c:pt idx="9750">
                  <c:v>13.541666666666666</c:v>
                </c:pt>
                <c:pt idx="9751">
                  <c:v>13.543055555555556</c:v>
                </c:pt>
                <c:pt idx="9752">
                  <c:v>13.544444444444444</c:v>
                </c:pt>
                <c:pt idx="9753">
                  <c:v>13.545833333333333</c:v>
                </c:pt>
                <c:pt idx="9754">
                  <c:v>13.547222222222222</c:v>
                </c:pt>
                <c:pt idx="9755">
                  <c:v>13.548611111111111</c:v>
                </c:pt>
                <c:pt idx="9756">
                  <c:v>13.55</c:v>
                </c:pt>
                <c:pt idx="9757">
                  <c:v>13.551388888888889</c:v>
                </c:pt>
                <c:pt idx="9758">
                  <c:v>13.552777777777777</c:v>
                </c:pt>
                <c:pt idx="9759">
                  <c:v>13.554166666666667</c:v>
                </c:pt>
                <c:pt idx="9760">
                  <c:v>13.555555555555555</c:v>
                </c:pt>
                <c:pt idx="9761">
                  <c:v>13.556944444444444</c:v>
                </c:pt>
                <c:pt idx="9762">
                  <c:v>13.558333333333334</c:v>
                </c:pt>
                <c:pt idx="9763">
                  <c:v>13.559722222222222</c:v>
                </c:pt>
                <c:pt idx="9764">
                  <c:v>13.561111111111112</c:v>
                </c:pt>
                <c:pt idx="9765">
                  <c:v>13.5625</c:v>
                </c:pt>
                <c:pt idx="9766">
                  <c:v>13.563888888888888</c:v>
                </c:pt>
                <c:pt idx="9767">
                  <c:v>13.565277777777778</c:v>
                </c:pt>
                <c:pt idx="9768">
                  <c:v>13.566666666666666</c:v>
                </c:pt>
                <c:pt idx="9769">
                  <c:v>13.568055555555556</c:v>
                </c:pt>
                <c:pt idx="9770">
                  <c:v>13.569444444444445</c:v>
                </c:pt>
                <c:pt idx="9771">
                  <c:v>13.570833333333333</c:v>
                </c:pt>
                <c:pt idx="9772">
                  <c:v>13.572222222222223</c:v>
                </c:pt>
                <c:pt idx="9773">
                  <c:v>13.573611111111111</c:v>
                </c:pt>
                <c:pt idx="9774">
                  <c:v>13.574999999999999</c:v>
                </c:pt>
                <c:pt idx="9775">
                  <c:v>13.576388888888889</c:v>
                </c:pt>
                <c:pt idx="9776">
                  <c:v>13.577777777777778</c:v>
                </c:pt>
                <c:pt idx="9777">
                  <c:v>13.579166666666667</c:v>
                </c:pt>
                <c:pt idx="9778">
                  <c:v>13.580555555555556</c:v>
                </c:pt>
                <c:pt idx="9779">
                  <c:v>13.581944444444444</c:v>
                </c:pt>
                <c:pt idx="9780">
                  <c:v>13.583333333333334</c:v>
                </c:pt>
                <c:pt idx="9781">
                  <c:v>13.584722222222222</c:v>
                </c:pt>
                <c:pt idx="9782">
                  <c:v>13.58611111111111</c:v>
                </c:pt>
                <c:pt idx="9783">
                  <c:v>13.5875</c:v>
                </c:pt>
                <c:pt idx="9784">
                  <c:v>13.588888888888889</c:v>
                </c:pt>
                <c:pt idx="9785">
                  <c:v>13.590277777777779</c:v>
                </c:pt>
                <c:pt idx="9786">
                  <c:v>13.591666666666667</c:v>
                </c:pt>
                <c:pt idx="9787">
                  <c:v>13.593055555555555</c:v>
                </c:pt>
                <c:pt idx="9788">
                  <c:v>13.594444444444445</c:v>
                </c:pt>
                <c:pt idx="9789">
                  <c:v>13.595833333333333</c:v>
                </c:pt>
                <c:pt idx="9790">
                  <c:v>13.597222222222221</c:v>
                </c:pt>
                <c:pt idx="9791">
                  <c:v>13.598611111111111</c:v>
                </c:pt>
                <c:pt idx="9792">
                  <c:v>13.6</c:v>
                </c:pt>
                <c:pt idx="9793">
                  <c:v>13.60138888888889</c:v>
                </c:pt>
                <c:pt idx="9794">
                  <c:v>13.602777777777778</c:v>
                </c:pt>
                <c:pt idx="9795">
                  <c:v>13.604166666666666</c:v>
                </c:pt>
                <c:pt idx="9796">
                  <c:v>13.605555555555556</c:v>
                </c:pt>
                <c:pt idx="9797">
                  <c:v>13.606944444444444</c:v>
                </c:pt>
                <c:pt idx="9798">
                  <c:v>13.608333333333333</c:v>
                </c:pt>
                <c:pt idx="9799">
                  <c:v>13.609722222222222</c:v>
                </c:pt>
                <c:pt idx="9800">
                  <c:v>13.611111111111111</c:v>
                </c:pt>
                <c:pt idx="9801">
                  <c:v>13.612500000000001</c:v>
                </c:pt>
                <c:pt idx="9802">
                  <c:v>13.613888888888889</c:v>
                </c:pt>
                <c:pt idx="9803">
                  <c:v>13.615277777777777</c:v>
                </c:pt>
                <c:pt idx="9804">
                  <c:v>13.616666666666667</c:v>
                </c:pt>
                <c:pt idx="9805">
                  <c:v>13.618055555555555</c:v>
                </c:pt>
                <c:pt idx="9806">
                  <c:v>13.619444444444444</c:v>
                </c:pt>
                <c:pt idx="9807">
                  <c:v>13.620833333333334</c:v>
                </c:pt>
                <c:pt idx="9808">
                  <c:v>13.622222222222222</c:v>
                </c:pt>
                <c:pt idx="9809">
                  <c:v>13.623611111111112</c:v>
                </c:pt>
                <c:pt idx="9810">
                  <c:v>13.625</c:v>
                </c:pt>
                <c:pt idx="9811">
                  <c:v>13.626388888888888</c:v>
                </c:pt>
                <c:pt idx="9812">
                  <c:v>13.627777777777778</c:v>
                </c:pt>
                <c:pt idx="9813">
                  <c:v>13.629166666666666</c:v>
                </c:pt>
                <c:pt idx="9814">
                  <c:v>13.630555555555556</c:v>
                </c:pt>
                <c:pt idx="9815">
                  <c:v>13.631944444444445</c:v>
                </c:pt>
                <c:pt idx="9816">
                  <c:v>13.633333333333333</c:v>
                </c:pt>
                <c:pt idx="9817">
                  <c:v>13.634722222222223</c:v>
                </c:pt>
                <c:pt idx="9818">
                  <c:v>13.636111111111111</c:v>
                </c:pt>
                <c:pt idx="9819">
                  <c:v>13.637499999999999</c:v>
                </c:pt>
                <c:pt idx="9820">
                  <c:v>13.638888888888889</c:v>
                </c:pt>
                <c:pt idx="9821">
                  <c:v>13.640277777777778</c:v>
                </c:pt>
                <c:pt idx="9822">
                  <c:v>13.641666666666667</c:v>
                </c:pt>
                <c:pt idx="9823">
                  <c:v>13.643055555555556</c:v>
                </c:pt>
                <c:pt idx="9824">
                  <c:v>13.644444444444444</c:v>
                </c:pt>
                <c:pt idx="9825">
                  <c:v>13.645833333333334</c:v>
                </c:pt>
                <c:pt idx="9826">
                  <c:v>13.647222222222222</c:v>
                </c:pt>
                <c:pt idx="9827">
                  <c:v>13.64861111111111</c:v>
                </c:pt>
                <c:pt idx="9828">
                  <c:v>13.65</c:v>
                </c:pt>
                <c:pt idx="9829">
                  <c:v>13.651388888888889</c:v>
                </c:pt>
                <c:pt idx="9830">
                  <c:v>13.652777777777779</c:v>
                </c:pt>
                <c:pt idx="9831">
                  <c:v>13.654166666666667</c:v>
                </c:pt>
                <c:pt idx="9832">
                  <c:v>13.655555555555555</c:v>
                </c:pt>
                <c:pt idx="9833">
                  <c:v>13.656944444444445</c:v>
                </c:pt>
                <c:pt idx="9834">
                  <c:v>13.658333333333333</c:v>
                </c:pt>
                <c:pt idx="9835">
                  <c:v>13.659722222222221</c:v>
                </c:pt>
                <c:pt idx="9836">
                  <c:v>13.661111111111111</c:v>
                </c:pt>
                <c:pt idx="9837">
                  <c:v>13.6625</c:v>
                </c:pt>
                <c:pt idx="9838">
                  <c:v>13.66388888888889</c:v>
                </c:pt>
                <c:pt idx="9839">
                  <c:v>13.665277777777778</c:v>
                </c:pt>
                <c:pt idx="9840">
                  <c:v>13.666666666666666</c:v>
                </c:pt>
                <c:pt idx="9841">
                  <c:v>13.668055555555556</c:v>
                </c:pt>
                <c:pt idx="9842">
                  <c:v>13.669444444444444</c:v>
                </c:pt>
                <c:pt idx="9843">
                  <c:v>13.670833333333333</c:v>
                </c:pt>
                <c:pt idx="9844">
                  <c:v>13.672222222222222</c:v>
                </c:pt>
                <c:pt idx="9845">
                  <c:v>13.673611111111111</c:v>
                </c:pt>
                <c:pt idx="9846">
                  <c:v>13.675000000000001</c:v>
                </c:pt>
                <c:pt idx="9847">
                  <c:v>13.676388888888889</c:v>
                </c:pt>
                <c:pt idx="9848">
                  <c:v>13.677777777777777</c:v>
                </c:pt>
                <c:pt idx="9849">
                  <c:v>13.679166666666667</c:v>
                </c:pt>
                <c:pt idx="9850">
                  <c:v>13.680555555555555</c:v>
                </c:pt>
                <c:pt idx="9851">
                  <c:v>13.681944444444444</c:v>
                </c:pt>
                <c:pt idx="9852">
                  <c:v>13.683333333333334</c:v>
                </c:pt>
                <c:pt idx="9853">
                  <c:v>13.684722222222222</c:v>
                </c:pt>
                <c:pt idx="9854">
                  <c:v>13.686111111111112</c:v>
                </c:pt>
                <c:pt idx="9855">
                  <c:v>13.6875</c:v>
                </c:pt>
                <c:pt idx="9856">
                  <c:v>13.688888888888888</c:v>
                </c:pt>
                <c:pt idx="9857">
                  <c:v>13.690277777777778</c:v>
                </c:pt>
                <c:pt idx="9858">
                  <c:v>13.691666666666666</c:v>
                </c:pt>
                <c:pt idx="9859">
                  <c:v>13.693055555555556</c:v>
                </c:pt>
                <c:pt idx="9860">
                  <c:v>13.694444444444445</c:v>
                </c:pt>
                <c:pt idx="9861">
                  <c:v>13.695833333333333</c:v>
                </c:pt>
                <c:pt idx="9862">
                  <c:v>13.697222222222223</c:v>
                </c:pt>
                <c:pt idx="9863">
                  <c:v>13.698611111111111</c:v>
                </c:pt>
                <c:pt idx="9864">
                  <c:v>13.7</c:v>
                </c:pt>
                <c:pt idx="9865">
                  <c:v>13.701388888888889</c:v>
                </c:pt>
                <c:pt idx="9866">
                  <c:v>13.702777777777778</c:v>
                </c:pt>
                <c:pt idx="9867">
                  <c:v>13.704166666666667</c:v>
                </c:pt>
                <c:pt idx="9868">
                  <c:v>13.705555555555556</c:v>
                </c:pt>
                <c:pt idx="9869">
                  <c:v>13.706944444444444</c:v>
                </c:pt>
                <c:pt idx="9870">
                  <c:v>13.708333333333334</c:v>
                </c:pt>
                <c:pt idx="9871">
                  <c:v>13.709722222222222</c:v>
                </c:pt>
                <c:pt idx="9872">
                  <c:v>13.71111111111111</c:v>
                </c:pt>
                <c:pt idx="9873">
                  <c:v>13.7125</c:v>
                </c:pt>
                <c:pt idx="9874">
                  <c:v>13.713888888888889</c:v>
                </c:pt>
                <c:pt idx="9875">
                  <c:v>13.715277777777779</c:v>
                </c:pt>
                <c:pt idx="9876">
                  <c:v>13.716666666666667</c:v>
                </c:pt>
                <c:pt idx="9877">
                  <c:v>13.718055555555555</c:v>
                </c:pt>
                <c:pt idx="9878">
                  <c:v>13.719444444444445</c:v>
                </c:pt>
                <c:pt idx="9879">
                  <c:v>13.720833333333333</c:v>
                </c:pt>
                <c:pt idx="9880">
                  <c:v>13.722222222222221</c:v>
                </c:pt>
                <c:pt idx="9881">
                  <c:v>13.723611111111111</c:v>
                </c:pt>
                <c:pt idx="9882">
                  <c:v>13.725</c:v>
                </c:pt>
                <c:pt idx="9883">
                  <c:v>13.72638888888889</c:v>
                </c:pt>
                <c:pt idx="9884">
                  <c:v>13.727777777777778</c:v>
                </c:pt>
                <c:pt idx="9885">
                  <c:v>13.729166666666666</c:v>
                </c:pt>
                <c:pt idx="9886">
                  <c:v>13.730555555555556</c:v>
                </c:pt>
                <c:pt idx="9887">
                  <c:v>13.731944444444444</c:v>
                </c:pt>
                <c:pt idx="9888">
                  <c:v>13.733333333333333</c:v>
                </c:pt>
                <c:pt idx="9889">
                  <c:v>13.734722222222222</c:v>
                </c:pt>
                <c:pt idx="9890">
                  <c:v>13.736111111111111</c:v>
                </c:pt>
                <c:pt idx="9891">
                  <c:v>13.737500000000001</c:v>
                </c:pt>
                <c:pt idx="9892">
                  <c:v>13.738888888888889</c:v>
                </c:pt>
                <c:pt idx="9893">
                  <c:v>13.740277777777777</c:v>
                </c:pt>
                <c:pt idx="9894">
                  <c:v>13.741666666666667</c:v>
                </c:pt>
                <c:pt idx="9895">
                  <c:v>13.743055555555555</c:v>
                </c:pt>
                <c:pt idx="9896">
                  <c:v>13.744444444444444</c:v>
                </c:pt>
                <c:pt idx="9897">
                  <c:v>13.745833333333334</c:v>
                </c:pt>
                <c:pt idx="9898">
                  <c:v>13.747222222222222</c:v>
                </c:pt>
                <c:pt idx="9899">
                  <c:v>13.748611111111112</c:v>
                </c:pt>
                <c:pt idx="9900">
                  <c:v>13.75</c:v>
                </c:pt>
                <c:pt idx="9901">
                  <c:v>13.751388888888888</c:v>
                </c:pt>
                <c:pt idx="9902">
                  <c:v>13.752777777777778</c:v>
                </c:pt>
                <c:pt idx="9903">
                  <c:v>13.754166666666666</c:v>
                </c:pt>
                <c:pt idx="9904">
                  <c:v>13.755555555555556</c:v>
                </c:pt>
                <c:pt idx="9905">
                  <c:v>13.756944444444445</c:v>
                </c:pt>
                <c:pt idx="9906">
                  <c:v>13.758333333333333</c:v>
                </c:pt>
                <c:pt idx="9907">
                  <c:v>13.759722222222223</c:v>
                </c:pt>
                <c:pt idx="9908">
                  <c:v>13.761111111111111</c:v>
                </c:pt>
                <c:pt idx="9909">
                  <c:v>13.762499999999999</c:v>
                </c:pt>
                <c:pt idx="9910">
                  <c:v>13.763888888888889</c:v>
                </c:pt>
                <c:pt idx="9911">
                  <c:v>13.765277777777778</c:v>
                </c:pt>
                <c:pt idx="9912">
                  <c:v>13.766666666666667</c:v>
                </c:pt>
                <c:pt idx="9913">
                  <c:v>13.768055555555556</c:v>
                </c:pt>
                <c:pt idx="9914">
                  <c:v>13.769444444444444</c:v>
                </c:pt>
                <c:pt idx="9915">
                  <c:v>13.770833333333334</c:v>
                </c:pt>
                <c:pt idx="9916">
                  <c:v>13.772222222222222</c:v>
                </c:pt>
                <c:pt idx="9917">
                  <c:v>13.77361111111111</c:v>
                </c:pt>
                <c:pt idx="9918">
                  <c:v>13.775</c:v>
                </c:pt>
                <c:pt idx="9919">
                  <c:v>13.776388888888889</c:v>
                </c:pt>
                <c:pt idx="9920">
                  <c:v>13.777777777777779</c:v>
                </c:pt>
                <c:pt idx="9921">
                  <c:v>13.779166666666667</c:v>
                </c:pt>
                <c:pt idx="9922">
                  <c:v>13.780555555555555</c:v>
                </c:pt>
                <c:pt idx="9923">
                  <c:v>13.781944444444445</c:v>
                </c:pt>
                <c:pt idx="9924">
                  <c:v>13.783333333333333</c:v>
                </c:pt>
                <c:pt idx="9925">
                  <c:v>13.784722222222221</c:v>
                </c:pt>
                <c:pt idx="9926">
                  <c:v>13.786111111111111</c:v>
                </c:pt>
                <c:pt idx="9927">
                  <c:v>13.7875</c:v>
                </c:pt>
                <c:pt idx="9928">
                  <c:v>13.78888888888889</c:v>
                </c:pt>
                <c:pt idx="9929">
                  <c:v>13.790277777777778</c:v>
                </c:pt>
                <c:pt idx="9930">
                  <c:v>13.791666666666666</c:v>
                </c:pt>
                <c:pt idx="9931">
                  <c:v>13.793055555555556</c:v>
                </c:pt>
                <c:pt idx="9932">
                  <c:v>13.794444444444444</c:v>
                </c:pt>
                <c:pt idx="9933">
                  <c:v>13.795833333333333</c:v>
                </c:pt>
                <c:pt idx="9934">
                  <c:v>13.797222222222222</c:v>
                </c:pt>
                <c:pt idx="9935">
                  <c:v>13.798611111111111</c:v>
                </c:pt>
                <c:pt idx="9936">
                  <c:v>13.8</c:v>
                </c:pt>
                <c:pt idx="9937">
                  <c:v>13.801388888888889</c:v>
                </c:pt>
                <c:pt idx="9938">
                  <c:v>13.802777777777777</c:v>
                </c:pt>
                <c:pt idx="9939">
                  <c:v>13.804166666666667</c:v>
                </c:pt>
                <c:pt idx="9940">
                  <c:v>13.805555555555555</c:v>
                </c:pt>
                <c:pt idx="9941">
                  <c:v>13.806944444444444</c:v>
                </c:pt>
                <c:pt idx="9942">
                  <c:v>13.808333333333334</c:v>
                </c:pt>
                <c:pt idx="9943">
                  <c:v>13.809722222222222</c:v>
                </c:pt>
                <c:pt idx="9944">
                  <c:v>13.811111111111112</c:v>
                </c:pt>
                <c:pt idx="9945">
                  <c:v>13.8125</c:v>
                </c:pt>
                <c:pt idx="9946">
                  <c:v>13.813888888888888</c:v>
                </c:pt>
                <c:pt idx="9947">
                  <c:v>13.815277777777778</c:v>
                </c:pt>
                <c:pt idx="9948">
                  <c:v>13.816666666666666</c:v>
                </c:pt>
                <c:pt idx="9949">
                  <c:v>13.818055555555556</c:v>
                </c:pt>
                <c:pt idx="9950">
                  <c:v>13.819444444444445</c:v>
                </c:pt>
                <c:pt idx="9951">
                  <c:v>13.820833333333333</c:v>
                </c:pt>
                <c:pt idx="9952">
                  <c:v>13.822222222222223</c:v>
                </c:pt>
                <c:pt idx="9953">
                  <c:v>13.823611111111111</c:v>
                </c:pt>
                <c:pt idx="9954">
                  <c:v>13.824999999999999</c:v>
                </c:pt>
                <c:pt idx="9955">
                  <c:v>13.826388888888889</c:v>
                </c:pt>
                <c:pt idx="9956">
                  <c:v>13.827777777777778</c:v>
                </c:pt>
                <c:pt idx="9957">
                  <c:v>13.829166666666667</c:v>
                </c:pt>
                <c:pt idx="9958">
                  <c:v>13.830555555555556</c:v>
                </c:pt>
                <c:pt idx="9959">
                  <c:v>13.831944444444444</c:v>
                </c:pt>
                <c:pt idx="9960">
                  <c:v>13.833333333333334</c:v>
                </c:pt>
                <c:pt idx="9961">
                  <c:v>13.834722222222222</c:v>
                </c:pt>
                <c:pt idx="9962">
                  <c:v>13.83611111111111</c:v>
                </c:pt>
                <c:pt idx="9963">
                  <c:v>13.8375</c:v>
                </c:pt>
                <c:pt idx="9964">
                  <c:v>13.838888888888889</c:v>
                </c:pt>
                <c:pt idx="9965">
                  <c:v>13.840277777777779</c:v>
                </c:pt>
                <c:pt idx="9966">
                  <c:v>13.841666666666667</c:v>
                </c:pt>
                <c:pt idx="9967">
                  <c:v>13.843055555555555</c:v>
                </c:pt>
                <c:pt idx="9968">
                  <c:v>13.844444444444445</c:v>
                </c:pt>
                <c:pt idx="9969">
                  <c:v>13.845833333333333</c:v>
                </c:pt>
                <c:pt idx="9970">
                  <c:v>13.847222222222221</c:v>
                </c:pt>
                <c:pt idx="9971">
                  <c:v>13.848611111111111</c:v>
                </c:pt>
                <c:pt idx="9972">
                  <c:v>13.85</c:v>
                </c:pt>
                <c:pt idx="9973">
                  <c:v>13.85138888888889</c:v>
                </c:pt>
                <c:pt idx="9974">
                  <c:v>13.852777777777778</c:v>
                </c:pt>
                <c:pt idx="9975">
                  <c:v>13.854166666666666</c:v>
                </c:pt>
                <c:pt idx="9976">
                  <c:v>13.855555555555556</c:v>
                </c:pt>
                <c:pt idx="9977">
                  <c:v>13.856944444444444</c:v>
                </c:pt>
                <c:pt idx="9978">
                  <c:v>13.858333333333333</c:v>
                </c:pt>
                <c:pt idx="9979">
                  <c:v>13.859722222222222</c:v>
                </c:pt>
                <c:pt idx="9980">
                  <c:v>13.861111111111111</c:v>
                </c:pt>
                <c:pt idx="9981">
                  <c:v>13.862500000000001</c:v>
                </c:pt>
                <c:pt idx="9982">
                  <c:v>13.863888888888889</c:v>
                </c:pt>
                <c:pt idx="9983">
                  <c:v>13.865277777777777</c:v>
                </c:pt>
                <c:pt idx="9984">
                  <c:v>13.866666666666667</c:v>
                </c:pt>
                <c:pt idx="9985">
                  <c:v>13.868055555555555</c:v>
                </c:pt>
                <c:pt idx="9986">
                  <c:v>13.869444444444444</c:v>
                </c:pt>
                <c:pt idx="9987">
                  <c:v>13.870833333333334</c:v>
                </c:pt>
                <c:pt idx="9988">
                  <c:v>13.872222222222222</c:v>
                </c:pt>
                <c:pt idx="9989">
                  <c:v>13.873611111111112</c:v>
                </c:pt>
                <c:pt idx="9990">
                  <c:v>13.875</c:v>
                </c:pt>
                <c:pt idx="9991">
                  <c:v>13.876388888888888</c:v>
                </c:pt>
                <c:pt idx="9992">
                  <c:v>13.877777777777778</c:v>
                </c:pt>
                <c:pt idx="9993">
                  <c:v>13.879166666666666</c:v>
                </c:pt>
                <c:pt idx="9994">
                  <c:v>13.880555555555556</c:v>
                </c:pt>
                <c:pt idx="9995">
                  <c:v>13.881944444444445</c:v>
                </c:pt>
                <c:pt idx="9996">
                  <c:v>13.883333333333333</c:v>
                </c:pt>
                <c:pt idx="9997">
                  <c:v>13.884722222222223</c:v>
                </c:pt>
                <c:pt idx="9998">
                  <c:v>13.886111111111111</c:v>
                </c:pt>
                <c:pt idx="9999">
                  <c:v>13.887499999999999</c:v>
                </c:pt>
                <c:pt idx="10000">
                  <c:v>13.888888888888889</c:v>
                </c:pt>
                <c:pt idx="10001">
                  <c:v>13.890277777777778</c:v>
                </c:pt>
                <c:pt idx="10002">
                  <c:v>13.891666666666667</c:v>
                </c:pt>
                <c:pt idx="10003">
                  <c:v>13.893055555555556</c:v>
                </c:pt>
                <c:pt idx="10004">
                  <c:v>13.894444444444444</c:v>
                </c:pt>
                <c:pt idx="10005">
                  <c:v>13.895833333333334</c:v>
                </c:pt>
                <c:pt idx="10006">
                  <c:v>13.897222222222222</c:v>
                </c:pt>
                <c:pt idx="10007">
                  <c:v>13.89861111111111</c:v>
                </c:pt>
                <c:pt idx="10008">
                  <c:v>13.9</c:v>
                </c:pt>
                <c:pt idx="10009">
                  <c:v>13.901388888888889</c:v>
                </c:pt>
                <c:pt idx="10010">
                  <c:v>13.902777777777779</c:v>
                </c:pt>
                <c:pt idx="10011">
                  <c:v>13.904166666666667</c:v>
                </c:pt>
                <c:pt idx="10012">
                  <c:v>13.905555555555555</c:v>
                </c:pt>
                <c:pt idx="10013">
                  <c:v>13.906944444444445</c:v>
                </c:pt>
                <c:pt idx="10014">
                  <c:v>13.908333333333333</c:v>
                </c:pt>
                <c:pt idx="10015">
                  <c:v>13.909722222222221</c:v>
                </c:pt>
                <c:pt idx="10016">
                  <c:v>13.911111111111111</c:v>
                </c:pt>
                <c:pt idx="10017">
                  <c:v>13.9125</c:v>
                </c:pt>
                <c:pt idx="10018">
                  <c:v>13.91388888888889</c:v>
                </c:pt>
                <c:pt idx="10019">
                  <c:v>13.915277777777778</c:v>
                </c:pt>
                <c:pt idx="10020">
                  <c:v>13.916666666666666</c:v>
                </c:pt>
                <c:pt idx="10021">
                  <c:v>13.918055555555556</c:v>
                </c:pt>
                <c:pt idx="10022">
                  <c:v>13.919444444444444</c:v>
                </c:pt>
                <c:pt idx="10023">
                  <c:v>13.920833333333333</c:v>
                </c:pt>
                <c:pt idx="10024">
                  <c:v>13.922222222222222</c:v>
                </c:pt>
                <c:pt idx="10025">
                  <c:v>13.923611111111111</c:v>
                </c:pt>
                <c:pt idx="10026">
                  <c:v>13.925000000000001</c:v>
                </c:pt>
                <c:pt idx="10027">
                  <c:v>13.926388888888889</c:v>
                </c:pt>
                <c:pt idx="10028">
                  <c:v>13.927777777777777</c:v>
                </c:pt>
                <c:pt idx="10029">
                  <c:v>13.929166666666667</c:v>
                </c:pt>
                <c:pt idx="10030">
                  <c:v>13.930555555555555</c:v>
                </c:pt>
                <c:pt idx="10031">
                  <c:v>13.931944444444444</c:v>
                </c:pt>
                <c:pt idx="10032">
                  <c:v>13.933333333333334</c:v>
                </c:pt>
                <c:pt idx="10033">
                  <c:v>13.934722222222222</c:v>
                </c:pt>
                <c:pt idx="10034">
                  <c:v>13.936111111111112</c:v>
                </c:pt>
                <c:pt idx="10035">
                  <c:v>13.9375</c:v>
                </c:pt>
                <c:pt idx="10036">
                  <c:v>13.938888888888888</c:v>
                </c:pt>
                <c:pt idx="10037">
                  <c:v>13.940277777777778</c:v>
                </c:pt>
                <c:pt idx="10038">
                  <c:v>13.941666666666666</c:v>
                </c:pt>
                <c:pt idx="10039">
                  <c:v>13.943055555555556</c:v>
                </c:pt>
                <c:pt idx="10040">
                  <c:v>13.944444444444445</c:v>
                </c:pt>
                <c:pt idx="10041">
                  <c:v>13.945833333333333</c:v>
                </c:pt>
                <c:pt idx="10042">
                  <c:v>13.947222222222223</c:v>
                </c:pt>
                <c:pt idx="10043">
                  <c:v>13.948611111111111</c:v>
                </c:pt>
                <c:pt idx="10044">
                  <c:v>13.95</c:v>
                </c:pt>
                <c:pt idx="10045">
                  <c:v>13.951388888888889</c:v>
                </c:pt>
                <c:pt idx="10046">
                  <c:v>13.952777777777778</c:v>
                </c:pt>
                <c:pt idx="10047">
                  <c:v>13.954166666666667</c:v>
                </c:pt>
                <c:pt idx="10048">
                  <c:v>13.955555555555556</c:v>
                </c:pt>
                <c:pt idx="10049">
                  <c:v>13.956944444444444</c:v>
                </c:pt>
                <c:pt idx="10050">
                  <c:v>13.958333333333334</c:v>
                </c:pt>
                <c:pt idx="10051">
                  <c:v>13.959722222222222</c:v>
                </c:pt>
                <c:pt idx="10052">
                  <c:v>13.96111111111111</c:v>
                </c:pt>
                <c:pt idx="10053">
                  <c:v>13.9625</c:v>
                </c:pt>
                <c:pt idx="10054">
                  <c:v>13.963888888888889</c:v>
                </c:pt>
                <c:pt idx="10055">
                  <c:v>13.965277777777779</c:v>
                </c:pt>
                <c:pt idx="10056">
                  <c:v>13.966666666666667</c:v>
                </c:pt>
                <c:pt idx="10057">
                  <c:v>13.968055555555555</c:v>
                </c:pt>
                <c:pt idx="10058">
                  <c:v>13.969444444444445</c:v>
                </c:pt>
                <c:pt idx="10059">
                  <c:v>13.970833333333333</c:v>
                </c:pt>
                <c:pt idx="10060">
                  <c:v>13.972222222222221</c:v>
                </c:pt>
                <c:pt idx="10061">
                  <c:v>13.973611111111111</c:v>
                </c:pt>
                <c:pt idx="10062">
                  <c:v>13.975</c:v>
                </c:pt>
                <c:pt idx="10063">
                  <c:v>13.97638888888889</c:v>
                </c:pt>
                <c:pt idx="10064">
                  <c:v>13.977777777777778</c:v>
                </c:pt>
                <c:pt idx="10065">
                  <c:v>13.979166666666666</c:v>
                </c:pt>
                <c:pt idx="10066">
                  <c:v>13.980555555555556</c:v>
                </c:pt>
                <c:pt idx="10067">
                  <c:v>13.981944444444444</c:v>
                </c:pt>
                <c:pt idx="10068">
                  <c:v>13.983333333333333</c:v>
                </c:pt>
                <c:pt idx="10069">
                  <c:v>13.984722222222222</c:v>
                </c:pt>
                <c:pt idx="10070">
                  <c:v>13.986111111111111</c:v>
                </c:pt>
                <c:pt idx="10071">
                  <c:v>13.987500000000001</c:v>
                </c:pt>
                <c:pt idx="10072">
                  <c:v>13.988888888888889</c:v>
                </c:pt>
                <c:pt idx="10073">
                  <c:v>13.990277777777777</c:v>
                </c:pt>
                <c:pt idx="10074">
                  <c:v>13.991666666666667</c:v>
                </c:pt>
                <c:pt idx="10075">
                  <c:v>13.993055555555555</c:v>
                </c:pt>
                <c:pt idx="10076">
                  <c:v>13.994444444444444</c:v>
                </c:pt>
                <c:pt idx="10077">
                  <c:v>13.995833333333334</c:v>
                </c:pt>
                <c:pt idx="10078">
                  <c:v>13.997222222222222</c:v>
                </c:pt>
                <c:pt idx="10079">
                  <c:v>13.998611111111112</c:v>
                </c:pt>
                <c:pt idx="10080">
                  <c:v>14</c:v>
                </c:pt>
                <c:pt idx="10081">
                  <c:v>14.001388888888888</c:v>
                </c:pt>
                <c:pt idx="10082">
                  <c:v>14.002777777777778</c:v>
                </c:pt>
                <c:pt idx="10083">
                  <c:v>14.004166666666666</c:v>
                </c:pt>
                <c:pt idx="10084">
                  <c:v>14.005555555555556</c:v>
                </c:pt>
                <c:pt idx="10085">
                  <c:v>14.006944444444445</c:v>
                </c:pt>
                <c:pt idx="10086">
                  <c:v>14.008333333333333</c:v>
                </c:pt>
                <c:pt idx="10087">
                  <c:v>14.009722222222223</c:v>
                </c:pt>
                <c:pt idx="10088">
                  <c:v>14.011111111111111</c:v>
                </c:pt>
                <c:pt idx="10089">
                  <c:v>14.012499999999999</c:v>
                </c:pt>
                <c:pt idx="10090">
                  <c:v>14.013888888888889</c:v>
                </c:pt>
                <c:pt idx="10091">
                  <c:v>14.015277777777778</c:v>
                </c:pt>
                <c:pt idx="10092">
                  <c:v>14.016666666666667</c:v>
                </c:pt>
                <c:pt idx="10093">
                  <c:v>14.018055555555556</c:v>
                </c:pt>
                <c:pt idx="10094">
                  <c:v>14.019444444444444</c:v>
                </c:pt>
                <c:pt idx="10095">
                  <c:v>14.020833333333334</c:v>
                </c:pt>
                <c:pt idx="10096">
                  <c:v>14.022222222222222</c:v>
                </c:pt>
                <c:pt idx="10097">
                  <c:v>14.02361111111111</c:v>
                </c:pt>
                <c:pt idx="10098">
                  <c:v>14.025</c:v>
                </c:pt>
                <c:pt idx="10099">
                  <c:v>14.026388888888889</c:v>
                </c:pt>
                <c:pt idx="10100">
                  <c:v>14.027777777777779</c:v>
                </c:pt>
                <c:pt idx="10101">
                  <c:v>14.029166666666667</c:v>
                </c:pt>
                <c:pt idx="10102">
                  <c:v>14.030555555555555</c:v>
                </c:pt>
                <c:pt idx="10103">
                  <c:v>14.031944444444445</c:v>
                </c:pt>
                <c:pt idx="10104">
                  <c:v>14.033333333333333</c:v>
                </c:pt>
                <c:pt idx="10105">
                  <c:v>14.034722222222221</c:v>
                </c:pt>
                <c:pt idx="10106">
                  <c:v>14.036111111111111</c:v>
                </c:pt>
                <c:pt idx="10107">
                  <c:v>14.0375</c:v>
                </c:pt>
                <c:pt idx="10108">
                  <c:v>14.03888888888889</c:v>
                </c:pt>
                <c:pt idx="10109">
                  <c:v>14.040277777777778</c:v>
                </c:pt>
                <c:pt idx="10110">
                  <c:v>14.041666666666666</c:v>
                </c:pt>
                <c:pt idx="10111">
                  <c:v>14.043055555555556</c:v>
                </c:pt>
                <c:pt idx="10112">
                  <c:v>14.044444444444444</c:v>
                </c:pt>
                <c:pt idx="10113">
                  <c:v>14.045833333333333</c:v>
                </c:pt>
                <c:pt idx="10114">
                  <c:v>14.047222222222222</c:v>
                </c:pt>
                <c:pt idx="10115">
                  <c:v>14.048611111111111</c:v>
                </c:pt>
                <c:pt idx="10116">
                  <c:v>14.05</c:v>
                </c:pt>
                <c:pt idx="10117">
                  <c:v>14.051388888888889</c:v>
                </c:pt>
                <c:pt idx="10118">
                  <c:v>14.052777777777777</c:v>
                </c:pt>
                <c:pt idx="10119">
                  <c:v>14.054166666666667</c:v>
                </c:pt>
                <c:pt idx="10120">
                  <c:v>14.055555555555555</c:v>
                </c:pt>
                <c:pt idx="10121">
                  <c:v>14.056944444444444</c:v>
                </c:pt>
                <c:pt idx="10122">
                  <c:v>14.058333333333334</c:v>
                </c:pt>
                <c:pt idx="10123">
                  <c:v>14.059722222222222</c:v>
                </c:pt>
                <c:pt idx="10124">
                  <c:v>14.061111111111112</c:v>
                </c:pt>
                <c:pt idx="10125">
                  <c:v>14.0625</c:v>
                </c:pt>
                <c:pt idx="10126">
                  <c:v>14.063888888888888</c:v>
                </c:pt>
                <c:pt idx="10127">
                  <c:v>14.065277777777778</c:v>
                </c:pt>
                <c:pt idx="10128">
                  <c:v>14.066666666666666</c:v>
                </c:pt>
                <c:pt idx="10129">
                  <c:v>14.068055555555556</c:v>
                </c:pt>
                <c:pt idx="10130">
                  <c:v>14.069444444444445</c:v>
                </c:pt>
                <c:pt idx="10131">
                  <c:v>14.070833333333333</c:v>
                </c:pt>
                <c:pt idx="10132">
                  <c:v>14.072222222222223</c:v>
                </c:pt>
                <c:pt idx="10133">
                  <c:v>14.073611111111111</c:v>
                </c:pt>
                <c:pt idx="10134">
                  <c:v>14.074999999999999</c:v>
                </c:pt>
                <c:pt idx="10135">
                  <c:v>14.076388888888889</c:v>
                </c:pt>
                <c:pt idx="10136">
                  <c:v>14.077777777777778</c:v>
                </c:pt>
                <c:pt idx="10137">
                  <c:v>14.079166666666667</c:v>
                </c:pt>
                <c:pt idx="10138">
                  <c:v>14.080555555555556</c:v>
                </c:pt>
                <c:pt idx="10139">
                  <c:v>14.081944444444444</c:v>
                </c:pt>
                <c:pt idx="10140">
                  <c:v>14.083333333333334</c:v>
                </c:pt>
                <c:pt idx="10141">
                  <c:v>14.084722222222222</c:v>
                </c:pt>
                <c:pt idx="10142">
                  <c:v>14.08611111111111</c:v>
                </c:pt>
                <c:pt idx="10143">
                  <c:v>14.0875</c:v>
                </c:pt>
                <c:pt idx="10144">
                  <c:v>14.088888888888889</c:v>
                </c:pt>
                <c:pt idx="10145">
                  <c:v>14.090277777777779</c:v>
                </c:pt>
                <c:pt idx="10146">
                  <c:v>14.091666666666667</c:v>
                </c:pt>
                <c:pt idx="10147">
                  <c:v>14.093055555555555</c:v>
                </c:pt>
                <c:pt idx="10148">
                  <c:v>14.094444444444445</c:v>
                </c:pt>
                <c:pt idx="10149">
                  <c:v>14.095833333333333</c:v>
                </c:pt>
                <c:pt idx="10150">
                  <c:v>14.097222222222221</c:v>
                </c:pt>
                <c:pt idx="10151">
                  <c:v>14.098611111111111</c:v>
                </c:pt>
                <c:pt idx="10152">
                  <c:v>14.1</c:v>
                </c:pt>
                <c:pt idx="10153">
                  <c:v>14.10138888888889</c:v>
                </c:pt>
                <c:pt idx="10154">
                  <c:v>14.102777777777778</c:v>
                </c:pt>
                <c:pt idx="10155">
                  <c:v>14.104166666666666</c:v>
                </c:pt>
                <c:pt idx="10156">
                  <c:v>14.105555555555556</c:v>
                </c:pt>
                <c:pt idx="10157">
                  <c:v>14.106944444444444</c:v>
                </c:pt>
                <c:pt idx="10158">
                  <c:v>14.108333333333333</c:v>
                </c:pt>
                <c:pt idx="10159">
                  <c:v>14.109722222222222</c:v>
                </c:pt>
                <c:pt idx="10160">
                  <c:v>14.111111111111111</c:v>
                </c:pt>
                <c:pt idx="10161">
                  <c:v>14.112500000000001</c:v>
                </c:pt>
                <c:pt idx="10162">
                  <c:v>14.113888888888889</c:v>
                </c:pt>
                <c:pt idx="10163">
                  <c:v>14.115277777777777</c:v>
                </c:pt>
                <c:pt idx="10164">
                  <c:v>14.116666666666667</c:v>
                </c:pt>
                <c:pt idx="10165">
                  <c:v>14.118055555555555</c:v>
                </c:pt>
                <c:pt idx="10166">
                  <c:v>14.119444444444444</c:v>
                </c:pt>
                <c:pt idx="10167">
                  <c:v>14.120833333333334</c:v>
                </c:pt>
                <c:pt idx="10168">
                  <c:v>14.122222222222222</c:v>
                </c:pt>
                <c:pt idx="10169">
                  <c:v>14.123611111111112</c:v>
                </c:pt>
                <c:pt idx="10170">
                  <c:v>14.125</c:v>
                </c:pt>
                <c:pt idx="10171">
                  <c:v>14.126388888888888</c:v>
                </c:pt>
                <c:pt idx="10172">
                  <c:v>14.127777777777778</c:v>
                </c:pt>
                <c:pt idx="10173">
                  <c:v>14.129166666666666</c:v>
                </c:pt>
                <c:pt idx="10174">
                  <c:v>14.130555555555556</c:v>
                </c:pt>
                <c:pt idx="10175">
                  <c:v>14.131944444444445</c:v>
                </c:pt>
                <c:pt idx="10176">
                  <c:v>14.133333333333333</c:v>
                </c:pt>
                <c:pt idx="10177">
                  <c:v>14.134722222222223</c:v>
                </c:pt>
                <c:pt idx="10178">
                  <c:v>14.136111111111111</c:v>
                </c:pt>
                <c:pt idx="10179">
                  <c:v>14.137499999999999</c:v>
                </c:pt>
                <c:pt idx="10180">
                  <c:v>14.138888888888889</c:v>
                </c:pt>
                <c:pt idx="10181">
                  <c:v>14.140277777777778</c:v>
                </c:pt>
                <c:pt idx="10182">
                  <c:v>14.141666666666667</c:v>
                </c:pt>
                <c:pt idx="10183">
                  <c:v>14.143055555555556</c:v>
                </c:pt>
                <c:pt idx="10184">
                  <c:v>14.144444444444444</c:v>
                </c:pt>
                <c:pt idx="10185">
                  <c:v>14.145833333333334</c:v>
                </c:pt>
                <c:pt idx="10186">
                  <c:v>14.147222222222222</c:v>
                </c:pt>
                <c:pt idx="10187">
                  <c:v>14.14861111111111</c:v>
                </c:pt>
                <c:pt idx="10188">
                  <c:v>14.15</c:v>
                </c:pt>
                <c:pt idx="10189">
                  <c:v>14.151388888888889</c:v>
                </c:pt>
                <c:pt idx="10190">
                  <c:v>14.152777777777779</c:v>
                </c:pt>
                <c:pt idx="10191">
                  <c:v>14.154166666666667</c:v>
                </c:pt>
                <c:pt idx="10192">
                  <c:v>14.155555555555555</c:v>
                </c:pt>
                <c:pt idx="10193">
                  <c:v>14.156944444444445</c:v>
                </c:pt>
                <c:pt idx="10194">
                  <c:v>14.158333333333333</c:v>
                </c:pt>
                <c:pt idx="10195">
                  <c:v>14.159722222222221</c:v>
                </c:pt>
                <c:pt idx="10196">
                  <c:v>14.161111111111111</c:v>
                </c:pt>
                <c:pt idx="10197">
                  <c:v>14.1625</c:v>
                </c:pt>
                <c:pt idx="10198">
                  <c:v>14.16388888888889</c:v>
                </c:pt>
                <c:pt idx="10199">
                  <c:v>14.165277777777778</c:v>
                </c:pt>
                <c:pt idx="10200">
                  <c:v>14.166666666666666</c:v>
                </c:pt>
                <c:pt idx="10201">
                  <c:v>14.168055555555556</c:v>
                </c:pt>
                <c:pt idx="10202">
                  <c:v>14.169444444444444</c:v>
                </c:pt>
                <c:pt idx="10203">
                  <c:v>14.170833333333333</c:v>
                </c:pt>
                <c:pt idx="10204">
                  <c:v>14.172222222222222</c:v>
                </c:pt>
                <c:pt idx="10205">
                  <c:v>14.173611111111111</c:v>
                </c:pt>
                <c:pt idx="10206">
                  <c:v>14.175000000000001</c:v>
                </c:pt>
                <c:pt idx="10207">
                  <c:v>14.176388888888889</c:v>
                </c:pt>
                <c:pt idx="10208">
                  <c:v>14.177777777777777</c:v>
                </c:pt>
                <c:pt idx="10209">
                  <c:v>14.179166666666667</c:v>
                </c:pt>
                <c:pt idx="10210">
                  <c:v>14.180555555555555</c:v>
                </c:pt>
                <c:pt idx="10211">
                  <c:v>14.181944444444444</c:v>
                </c:pt>
                <c:pt idx="10212">
                  <c:v>14.183333333333334</c:v>
                </c:pt>
                <c:pt idx="10213">
                  <c:v>14.184722222222222</c:v>
                </c:pt>
                <c:pt idx="10214">
                  <c:v>14.186111111111112</c:v>
                </c:pt>
                <c:pt idx="10215">
                  <c:v>14.1875</c:v>
                </c:pt>
                <c:pt idx="10216">
                  <c:v>14.188888888888888</c:v>
                </c:pt>
                <c:pt idx="10217">
                  <c:v>14.190277777777778</c:v>
                </c:pt>
                <c:pt idx="10218">
                  <c:v>14.191666666666666</c:v>
                </c:pt>
                <c:pt idx="10219">
                  <c:v>14.193055555555556</c:v>
                </c:pt>
                <c:pt idx="10220">
                  <c:v>14.194444444444445</c:v>
                </c:pt>
                <c:pt idx="10221">
                  <c:v>14.195833333333333</c:v>
                </c:pt>
                <c:pt idx="10222">
                  <c:v>14.197222222222223</c:v>
                </c:pt>
                <c:pt idx="10223">
                  <c:v>14.198611111111111</c:v>
                </c:pt>
                <c:pt idx="10224">
                  <c:v>14.2</c:v>
                </c:pt>
                <c:pt idx="10225">
                  <c:v>14.201388888888889</c:v>
                </c:pt>
                <c:pt idx="10226">
                  <c:v>14.202777777777778</c:v>
                </c:pt>
                <c:pt idx="10227">
                  <c:v>14.204166666666667</c:v>
                </c:pt>
                <c:pt idx="10228">
                  <c:v>14.205555555555556</c:v>
                </c:pt>
                <c:pt idx="10229">
                  <c:v>14.206944444444444</c:v>
                </c:pt>
                <c:pt idx="10230">
                  <c:v>14.208333333333334</c:v>
                </c:pt>
                <c:pt idx="10231">
                  <c:v>14.209722222222222</c:v>
                </c:pt>
                <c:pt idx="10232">
                  <c:v>14.21111111111111</c:v>
                </c:pt>
                <c:pt idx="10233">
                  <c:v>14.2125</c:v>
                </c:pt>
                <c:pt idx="10234">
                  <c:v>14.213888888888889</c:v>
                </c:pt>
                <c:pt idx="10235">
                  <c:v>14.215277777777779</c:v>
                </c:pt>
                <c:pt idx="10236">
                  <c:v>14.216666666666667</c:v>
                </c:pt>
                <c:pt idx="10237">
                  <c:v>14.218055555555555</c:v>
                </c:pt>
                <c:pt idx="10238">
                  <c:v>14.219444444444445</c:v>
                </c:pt>
                <c:pt idx="10239">
                  <c:v>14.220833333333333</c:v>
                </c:pt>
                <c:pt idx="10240">
                  <c:v>14.222222222222221</c:v>
                </c:pt>
                <c:pt idx="10241">
                  <c:v>14.223611111111111</c:v>
                </c:pt>
                <c:pt idx="10242">
                  <c:v>14.225</c:v>
                </c:pt>
                <c:pt idx="10243">
                  <c:v>14.22638888888889</c:v>
                </c:pt>
                <c:pt idx="10244">
                  <c:v>14.227777777777778</c:v>
                </c:pt>
                <c:pt idx="10245">
                  <c:v>14.229166666666666</c:v>
                </c:pt>
                <c:pt idx="10246">
                  <c:v>14.230555555555556</c:v>
                </c:pt>
                <c:pt idx="10247">
                  <c:v>14.231944444444444</c:v>
                </c:pt>
                <c:pt idx="10248">
                  <c:v>14.233333333333333</c:v>
                </c:pt>
                <c:pt idx="10249">
                  <c:v>14.234722222222222</c:v>
                </c:pt>
                <c:pt idx="10250">
                  <c:v>14.236111111111111</c:v>
                </c:pt>
                <c:pt idx="10251">
                  <c:v>14.237500000000001</c:v>
                </c:pt>
                <c:pt idx="10252">
                  <c:v>14.238888888888889</c:v>
                </c:pt>
                <c:pt idx="10253">
                  <c:v>14.240277777777777</c:v>
                </c:pt>
                <c:pt idx="10254">
                  <c:v>14.241666666666667</c:v>
                </c:pt>
                <c:pt idx="10255">
                  <c:v>14.243055555555555</c:v>
                </c:pt>
                <c:pt idx="10256">
                  <c:v>14.244444444444444</c:v>
                </c:pt>
                <c:pt idx="10257">
                  <c:v>14.245833333333334</c:v>
                </c:pt>
                <c:pt idx="10258">
                  <c:v>14.247222222222222</c:v>
                </c:pt>
                <c:pt idx="10259">
                  <c:v>14.248611111111112</c:v>
                </c:pt>
                <c:pt idx="10260">
                  <c:v>14.25</c:v>
                </c:pt>
                <c:pt idx="10261">
                  <c:v>14.251388888888888</c:v>
                </c:pt>
                <c:pt idx="10262">
                  <c:v>14.252777777777778</c:v>
                </c:pt>
                <c:pt idx="10263">
                  <c:v>14.254166666666666</c:v>
                </c:pt>
                <c:pt idx="10264">
                  <c:v>14.255555555555556</c:v>
                </c:pt>
                <c:pt idx="10265">
                  <c:v>14.256944444444445</c:v>
                </c:pt>
                <c:pt idx="10266">
                  <c:v>14.258333333333333</c:v>
                </c:pt>
                <c:pt idx="10267">
                  <c:v>14.259722222222223</c:v>
                </c:pt>
                <c:pt idx="10268">
                  <c:v>14.261111111111111</c:v>
                </c:pt>
                <c:pt idx="10269">
                  <c:v>14.262499999999999</c:v>
                </c:pt>
                <c:pt idx="10270">
                  <c:v>14.263888888888889</c:v>
                </c:pt>
                <c:pt idx="10271">
                  <c:v>14.265277777777778</c:v>
                </c:pt>
                <c:pt idx="10272">
                  <c:v>14.266666666666667</c:v>
                </c:pt>
                <c:pt idx="10273">
                  <c:v>14.268055555555556</c:v>
                </c:pt>
                <c:pt idx="10274">
                  <c:v>14.269444444444444</c:v>
                </c:pt>
                <c:pt idx="10275">
                  <c:v>14.270833333333334</c:v>
                </c:pt>
                <c:pt idx="10276">
                  <c:v>14.272222222222222</c:v>
                </c:pt>
                <c:pt idx="10277">
                  <c:v>14.27361111111111</c:v>
                </c:pt>
                <c:pt idx="10278">
                  <c:v>14.275</c:v>
                </c:pt>
                <c:pt idx="10279">
                  <c:v>14.276388888888889</c:v>
                </c:pt>
                <c:pt idx="10280">
                  <c:v>14.277777777777779</c:v>
                </c:pt>
                <c:pt idx="10281">
                  <c:v>14.279166666666667</c:v>
                </c:pt>
                <c:pt idx="10282">
                  <c:v>14.280555555555555</c:v>
                </c:pt>
                <c:pt idx="10283">
                  <c:v>14.281944444444445</c:v>
                </c:pt>
                <c:pt idx="10284">
                  <c:v>14.283333333333333</c:v>
                </c:pt>
                <c:pt idx="10285">
                  <c:v>14.284722222222221</c:v>
                </c:pt>
                <c:pt idx="10286">
                  <c:v>14.286111111111111</c:v>
                </c:pt>
                <c:pt idx="10287">
                  <c:v>14.2875</c:v>
                </c:pt>
                <c:pt idx="10288">
                  <c:v>14.28888888888889</c:v>
                </c:pt>
                <c:pt idx="10289">
                  <c:v>14.290277777777778</c:v>
                </c:pt>
                <c:pt idx="10290">
                  <c:v>14.291666666666666</c:v>
                </c:pt>
                <c:pt idx="10291">
                  <c:v>14.293055555555556</c:v>
                </c:pt>
                <c:pt idx="10292">
                  <c:v>14.294444444444444</c:v>
                </c:pt>
                <c:pt idx="10293">
                  <c:v>14.295833333333333</c:v>
                </c:pt>
                <c:pt idx="10294">
                  <c:v>14.297222222222222</c:v>
                </c:pt>
                <c:pt idx="10295">
                  <c:v>14.298611111111111</c:v>
                </c:pt>
                <c:pt idx="10296">
                  <c:v>14.3</c:v>
                </c:pt>
                <c:pt idx="10297">
                  <c:v>14.301388888888889</c:v>
                </c:pt>
                <c:pt idx="10298">
                  <c:v>14.302777777777777</c:v>
                </c:pt>
                <c:pt idx="10299">
                  <c:v>14.304166666666667</c:v>
                </c:pt>
                <c:pt idx="10300">
                  <c:v>14.305555555555555</c:v>
                </c:pt>
                <c:pt idx="10301">
                  <c:v>14.306944444444444</c:v>
                </c:pt>
                <c:pt idx="10302">
                  <c:v>14.308333333333334</c:v>
                </c:pt>
                <c:pt idx="10303">
                  <c:v>14.309722222222222</c:v>
                </c:pt>
                <c:pt idx="10304">
                  <c:v>14.311111111111112</c:v>
                </c:pt>
                <c:pt idx="10305">
                  <c:v>14.3125</c:v>
                </c:pt>
                <c:pt idx="10306">
                  <c:v>14.313888888888888</c:v>
                </c:pt>
                <c:pt idx="10307">
                  <c:v>14.315277777777778</c:v>
                </c:pt>
                <c:pt idx="10308">
                  <c:v>14.316666666666666</c:v>
                </c:pt>
                <c:pt idx="10309">
                  <c:v>14.318055555555556</c:v>
                </c:pt>
                <c:pt idx="10310">
                  <c:v>14.319444444444445</c:v>
                </c:pt>
                <c:pt idx="10311">
                  <c:v>14.320833333333333</c:v>
                </c:pt>
                <c:pt idx="10312">
                  <c:v>14.322222222222223</c:v>
                </c:pt>
                <c:pt idx="10313">
                  <c:v>14.323611111111111</c:v>
                </c:pt>
                <c:pt idx="10314">
                  <c:v>14.324999999999999</c:v>
                </c:pt>
                <c:pt idx="10315">
                  <c:v>14.326388888888889</c:v>
                </c:pt>
                <c:pt idx="10316">
                  <c:v>14.327777777777778</c:v>
                </c:pt>
                <c:pt idx="10317">
                  <c:v>14.329166666666667</c:v>
                </c:pt>
                <c:pt idx="10318">
                  <c:v>14.330555555555556</c:v>
                </c:pt>
                <c:pt idx="10319">
                  <c:v>14.331944444444444</c:v>
                </c:pt>
                <c:pt idx="10320">
                  <c:v>14.333333333333334</c:v>
                </c:pt>
                <c:pt idx="10321">
                  <c:v>14.334722222222222</c:v>
                </c:pt>
                <c:pt idx="10322">
                  <c:v>14.33611111111111</c:v>
                </c:pt>
                <c:pt idx="10323">
                  <c:v>14.3375</c:v>
                </c:pt>
                <c:pt idx="10324">
                  <c:v>14.338888888888889</c:v>
                </c:pt>
                <c:pt idx="10325">
                  <c:v>14.340277777777779</c:v>
                </c:pt>
                <c:pt idx="10326">
                  <c:v>14.341666666666667</c:v>
                </c:pt>
                <c:pt idx="10327">
                  <c:v>14.343055555555555</c:v>
                </c:pt>
                <c:pt idx="10328">
                  <c:v>14.344444444444445</c:v>
                </c:pt>
                <c:pt idx="10329">
                  <c:v>14.345833333333333</c:v>
                </c:pt>
                <c:pt idx="10330">
                  <c:v>14.347222222222221</c:v>
                </c:pt>
                <c:pt idx="10331">
                  <c:v>14.348611111111111</c:v>
                </c:pt>
                <c:pt idx="10332">
                  <c:v>14.35</c:v>
                </c:pt>
                <c:pt idx="10333">
                  <c:v>14.35138888888889</c:v>
                </c:pt>
                <c:pt idx="10334">
                  <c:v>14.352777777777778</c:v>
                </c:pt>
                <c:pt idx="10335">
                  <c:v>14.354166666666666</c:v>
                </c:pt>
                <c:pt idx="10336">
                  <c:v>14.355555555555556</c:v>
                </c:pt>
                <c:pt idx="10337">
                  <c:v>14.356944444444444</c:v>
                </c:pt>
                <c:pt idx="10338">
                  <c:v>14.358333333333333</c:v>
                </c:pt>
                <c:pt idx="10339">
                  <c:v>14.359722222222222</c:v>
                </c:pt>
                <c:pt idx="10340">
                  <c:v>14.361111111111111</c:v>
                </c:pt>
                <c:pt idx="10341">
                  <c:v>14.362500000000001</c:v>
                </c:pt>
                <c:pt idx="10342">
                  <c:v>14.363888888888889</c:v>
                </c:pt>
                <c:pt idx="10343">
                  <c:v>14.365277777777777</c:v>
                </c:pt>
                <c:pt idx="10344">
                  <c:v>14.366666666666667</c:v>
                </c:pt>
                <c:pt idx="10345">
                  <c:v>14.368055555555555</c:v>
                </c:pt>
                <c:pt idx="10346">
                  <c:v>14.369444444444444</c:v>
                </c:pt>
                <c:pt idx="10347">
                  <c:v>14.370833333333334</c:v>
                </c:pt>
                <c:pt idx="10348">
                  <c:v>14.372222222222222</c:v>
                </c:pt>
                <c:pt idx="10349">
                  <c:v>14.373611111111112</c:v>
                </c:pt>
                <c:pt idx="10350">
                  <c:v>14.375</c:v>
                </c:pt>
                <c:pt idx="10351">
                  <c:v>14.376388888888888</c:v>
                </c:pt>
                <c:pt idx="10352">
                  <c:v>14.377777777777778</c:v>
                </c:pt>
                <c:pt idx="10353">
                  <c:v>14.379166666666666</c:v>
                </c:pt>
                <c:pt idx="10354">
                  <c:v>14.380555555555556</c:v>
                </c:pt>
                <c:pt idx="10355">
                  <c:v>14.381944444444445</c:v>
                </c:pt>
                <c:pt idx="10356">
                  <c:v>14.383333333333333</c:v>
                </c:pt>
                <c:pt idx="10357">
                  <c:v>14.384722222222223</c:v>
                </c:pt>
                <c:pt idx="10358">
                  <c:v>14.386111111111111</c:v>
                </c:pt>
                <c:pt idx="10359">
                  <c:v>14.387499999999999</c:v>
                </c:pt>
                <c:pt idx="10360">
                  <c:v>14.388888888888889</c:v>
                </c:pt>
                <c:pt idx="10361">
                  <c:v>14.390277777777778</c:v>
                </c:pt>
                <c:pt idx="10362">
                  <c:v>14.391666666666667</c:v>
                </c:pt>
                <c:pt idx="10363">
                  <c:v>14.393055555555556</c:v>
                </c:pt>
                <c:pt idx="10364">
                  <c:v>14.394444444444444</c:v>
                </c:pt>
                <c:pt idx="10365">
                  <c:v>14.395833333333334</c:v>
                </c:pt>
                <c:pt idx="10366">
                  <c:v>14.397222222222222</c:v>
                </c:pt>
                <c:pt idx="10367">
                  <c:v>14.39861111111111</c:v>
                </c:pt>
                <c:pt idx="10368">
                  <c:v>14.4</c:v>
                </c:pt>
                <c:pt idx="10369">
                  <c:v>14.401388888888889</c:v>
                </c:pt>
                <c:pt idx="10370">
                  <c:v>14.402777777777779</c:v>
                </c:pt>
                <c:pt idx="10371">
                  <c:v>14.404166666666667</c:v>
                </c:pt>
                <c:pt idx="10372">
                  <c:v>14.405555555555555</c:v>
                </c:pt>
                <c:pt idx="10373">
                  <c:v>14.406944444444445</c:v>
                </c:pt>
                <c:pt idx="10374">
                  <c:v>14.408333333333333</c:v>
                </c:pt>
                <c:pt idx="10375">
                  <c:v>14.409722222222221</c:v>
                </c:pt>
                <c:pt idx="10376">
                  <c:v>14.411111111111111</c:v>
                </c:pt>
                <c:pt idx="10377">
                  <c:v>14.4125</c:v>
                </c:pt>
                <c:pt idx="10378">
                  <c:v>14.41388888888889</c:v>
                </c:pt>
                <c:pt idx="10379">
                  <c:v>14.415277777777778</c:v>
                </c:pt>
                <c:pt idx="10380">
                  <c:v>14.416666666666666</c:v>
                </c:pt>
                <c:pt idx="10381">
                  <c:v>14.418055555555556</c:v>
                </c:pt>
                <c:pt idx="10382">
                  <c:v>14.419444444444444</c:v>
                </c:pt>
                <c:pt idx="10383">
                  <c:v>14.420833333333333</c:v>
                </c:pt>
                <c:pt idx="10384">
                  <c:v>14.422222222222222</c:v>
                </c:pt>
                <c:pt idx="10385">
                  <c:v>14.423611111111111</c:v>
                </c:pt>
                <c:pt idx="10386">
                  <c:v>14.425000000000001</c:v>
                </c:pt>
                <c:pt idx="10387">
                  <c:v>14.426388888888889</c:v>
                </c:pt>
                <c:pt idx="10388">
                  <c:v>14.427777777777777</c:v>
                </c:pt>
                <c:pt idx="10389">
                  <c:v>14.429166666666667</c:v>
                </c:pt>
                <c:pt idx="10390">
                  <c:v>14.430555555555555</c:v>
                </c:pt>
                <c:pt idx="10391">
                  <c:v>14.431944444444444</c:v>
                </c:pt>
                <c:pt idx="10392">
                  <c:v>14.433333333333334</c:v>
                </c:pt>
                <c:pt idx="10393">
                  <c:v>14.434722222222222</c:v>
                </c:pt>
                <c:pt idx="10394">
                  <c:v>14.436111111111112</c:v>
                </c:pt>
                <c:pt idx="10395">
                  <c:v>14.4375</c:v>
                </c:pt>
                <c:pt idx="10396">
                  <c:v>14.438888888888888</c:v>
                </c:pt>
                <c:pt idx="10397">
                  <c:v>14.440277777777778</c:v>
                </c:pt>
                <c:pt idx="10398">
                  <c:v>14.441666666666666</c:v>
                </c:pt>
                <c:pt idx="10399">
                  <c:v>14.443055555555556</c:v>
                </c:pt>
                <c:pt idx="10400">
                  <c:v>14.444444444444445</c:v>
                </c:pt>
                <c:pt idx="10401">
                  <c:v>14.445833333333333</c:v>
                </c:pt>
                <c:pt idx="10402">
                  <c:v>14.447222222222223</c:v>
                </c:pt>
                <c:pt idx="10403">
                  <c:v>14.448611111111111</c:v>
                </c:pt>
                <c:pt idx="10404">
                  <c:v>14.45</c:v>
                </c:pt>
                <c:pt idx="10405">
                  <c:v>14.451388888888889</c:v>
                </c:pt>
                <c:pt idx="10406">
                  <c:v>14.452777777777778</c:v>
                </c:pt>
                <c:pt idx="10407">
                  <c:v>14.454166666666667</c:v>
                </c:pt>
                <c:pt idx="10408">
                  <c:v>14.455555555555556</c:v>
                </c:pt>
                <c:pt idx="10409">
                  <c:v>14.456944444444444</c:v>
                </c:pt>
                <c:pt idx="10410">
                  <c:v>14.458333333333334</c:v>
                </c:pt>
                <c:pt idx="10411">
                  <c:v>14.459722222222222</c:v>
                </c:pt>
                <c:pt idx="10412">
                  <c:v>14.46111111111111</c:v>
                </c:pt>
                <c:pt idx="10413">
                  <c:v>14.4625</c:v>
                </c:pt>
                <c:pt idx="10414">
                  <c:v>14.463888888888889</c:v>
                </c:pt>
                <c:pt idx="10415">
                  <c:v>14.465277777777779</c:v>
                </c:pt>
                <c:pt idx="10416">
                  <c:v>14.466666666666667</c:v>
                </c:pt>
                <c:pt idx="10417">
                  <c:v>14.468055555555555</c:v>
                </c:pt>
                <c:pt idx="10418">
                  <c:v>14.469444444444445</c:v>
                </c:pt>
                <c:pt idx="10419">
                  <c:v>14.470833333333333</c:v>
                </c:pt>
                <c:pt idx="10420">
                  <c:v>14.472222222222221</c:v>
                </c:pt>
                <c:pt idx="10421">
                  <c:v>14.473611111111111</c:v>
                </c:pt>
                <c:pt idx="10422">
                  <c:v>14.475</c:v>
                </c:pt>
                <c:pt idx="10423">
                  <c:v>14.47638888888889</c:v>
                </c:pt>
                <c:pt idx="10424">
                  <c:v>14.477777777777778</c:v>
                </c:pt>
                <c:pt idx="10425">
                  <c:v>14.479166666666666</c:v>
                </c:pt>
                <c:pt idx="10426">
                  <c:v>14.480555555555556</c:v>
                </c:pt>
                <c:pt idx="10427">
                  <c:v>14.481944444444444</c:v>
                </c:pt>
                <c:pt idx="10428">
                  <c:v>14.483333333333333</c:v>
                </c:pt>
                <c:pt idx="10429">
                  <c:v>14.484722222222222</c:v>
                </c:pt>
                <c:pt idx="10430">
                  <c:v>14.486111111111111</c:v>
                </c:pt>
                <c:pt idx="10431">
                  <c:v>14.487500000000001</c:v>
                </c:pt>
                <c:pt idx="10432">
                  <c:v>14.488888888888889</c:v>
                </c:pt>
                <c:pt idx="10433">
                  <c:v>14.490277777777777</c:v>
                </c:pt>
                <c:pt idx="10434">
                  <c:v>14.491666666666667</c:v>
                </c:pt>
                <c:pt idx="10435">
                  <c:v>14.493055555555555</c:v>
                </c:pt>
                <c:pt idx="10436">
                  <c:v>14.494444444444444</c:v>
                </c:pt>
                <c:pt idx="10437">
                  <c:v>14.495833333333334</c:v>
                </c:pt>
                <c:pt idx="10438">
                  <c:v>14.497222222222222</c:v>
                </c:pt>
                <c:pt idx="10439">
                  <c:v>14.498611111111112</c:v>
                </c:pt>
                <c:pt idx="10440">
                  <c:v>14.5</c:v>
                </c:pt>
                <c:pt idx="10441">
                  <c:v>14.501388888888888</c:v>
                </c:pt>
                <c:pt idx="10442">
                  <c:v>14.502777777777778</c:v>
                </c:pt>
                <c:pt idx="10443">
                  <c:v>14.504166666666666</c:v>
                </c:pt>
                <c:pt idx="10444">
                  <c:v>14.505555555555556</c:v>
                </c:pt>
                <c:pt idx="10445">
                  <c:v>14.506944444444445</c:v>
                </c:pt>
                <c:pt idx="10446">
                  <c:v>14.508333333333333</c:v>
                </c:pt>
                <c:pt idx="10447">
                  <c:v>14.509722222222223</c:v>
                </c:pt>
                <c:pt idx="10448">
                  <c:v>14.511111111111111</c:v>
                </c:pt>
                <c:pt idx="10449">
                  <c:v>14.512499999999999</c:v>
                </c:pt>
                <c:pt idx="10450">
                  <c:v>14.513888888888889</c:v>
                </c:pt>
                <c:pt idx="10451">
                  <c:v>14.515277777777778</c:v>
                </c:pt>
                <c:pt idx="10452">
                  <c:v>14.516666666666667</c:v>
                </c:pt>
                <c:pt idx="10453">
                  <c:v>14.518055555555556</c:v>
                </c:pt>
                <c:pt idx="10454">
                  <c:v>14.519444444444444</c:v>
                </c:pt>
                <c:pt idx="10455">
                  <c:v>14.520833333333334</c:v>
                </c:pt>
                <c:pt idx="10456">
                  <c:v>14.522222222222222</c:v>
                </c:pt>
                <c:pt idx="10457">
                  <c:v>14.52361111111111</c:v>
                </c:pt>
                <c:pt idx="10458">
                  <c:v>14.525</c:v>
                </c:pt>
                <c:pt idx="10459">
                  <c:v>14.526388888888889</c:v>
                </c:pt>
                <c:pt idx="10460">
                  <c:v>14.527777777777779</c:v>
                </c:pt>
                <c:pt idx="10461">
                  <c:v>14.529166666666667</c:v>
                </c:pt>
                <c:pt idx="10462">
                  <c:v>14.530555555555555</c:v>
                </c:pt>
                <c:pt idx="10463">
                  <c:v>14.531944444444445</c:v>
                </c:pt>
                <c:pt idx="10464">
                  <c:v>14.533333333333333</c:v>
                </c:pt>
                <c:pt idx="10465">
                  <c:v>14.534722222222221</c:v>
                </c:pt>
                <c:pt idx="10466">
                  <c:v>14.536111111111111</c:v>
                </c:pt>
                <c:pt idx="10467">
                  <c:v>14.5375</c:v>
                </c:pt>
                <c:pt idx="10468">
                  <c:v>14.53888888888889</c:v>
                </c:pt>
                <c:pt idx="10469">
                  <c:v>14.540277777777778</c:v>
                </c:pt>
                <c:pt idx="10470">
                  <c:v>14.541666666666666</c:v>
                </c:pt>
                <c:pt idx="10471">
                  <c:v>14.543055555555556</c:v>
                </c:pt>
                <c:pt idx="10472">
                  <c:v>14.544444444444444</c:v>
                </c:pt>
                <c:pt idx="10473">
                  <c:v>14.545833333333333</c:v>
                </c:pt>
                <c:pt idx="10474">
                  <c:v>14.547222222222222</c:v>
                </c:pt>
                <c:pt idx="10475">
                  <c:v>14.548611111111111</c:v>
                </c:pt>
                <c:pt idx="10476">
                  <c:v>14.55</c:v>
                </c:pt>
                <c:pt idx="10477">
                  <c:v>14.551388888888889</c:v>
                </c:pt>
                <c:pt idx="10478">
                  <c:v>14.552777777777777</c:v>
                </c:pt>
                <c:pt idx="10479">
                  <c:v>14.554166666666667</c:v>
                </c:pt>
                <c:pt idx="10480">
                  <c:v>14.555555555555555</c:v>
                </c:pt>
                <c:pt idx="10481">
                  <c:v>14.556944444444444</c:v>
                </c:pt>
                <c:pt idx="10482">
                  <c:v>14.558333333333334</c:v>
                </c:pt>
                <c:pt idx="10483">
                  <c:v>14.559722222222222</c:v>
                </c:pt>
                <c:pt idx="10484">
                  <c:v>14.561111111111112</c:v>
                </c:pt>
                <c:pt idx="10485">
                  <c:v>14.5625</c:v>
                </c:pt>
                <c:pt idx="10486">
                  <c:v>14.563888888888888</c:v>
                </c:pt>
                <c:pt idx="10487">
                  <c:v>14.565277777777778</c:v>
                </c:pt>
                <c:pt idx="10488">
                  <c:v>14.566666666666666</c:v>
                </c:pt>
                <c:pt idx="10489">
                  <c:v>14.568055555555556</c:v>
                </c:pt>
                <c:pt idx="10490">
                  <c:v>14.569444444444445</c:v>
                </c:pt>
                <c:pt idx="10491">
                  <c:v>14.570833333333333</c:v>
                </c:pt>
                <c:pt idx="10492">
                  <c:v>14.572222222222223</c:v>
                </c:pt>
                <c:pt idx="10493">
                  <c:v>14.573611111111111</c:v>
                </c:pt>
                <c:pt idx="10494">
                  <c:v>14.574999999999999</c:v>
                </c:pt>
                <c:pt idx="10495">
                  <c:v>14.576388888888889</c:v>
                </c:pt>
                <c:pt idx="10496">
                  <c:v>14.577777777777778</c:v>
                </c:pt>
                <c:pt idx="10497">
                  <c:v>14.579166666666667</c:v>
                </c:pt>
                <c:pt idx="10498">
                  <c:v>14.580555555555556</c:v>
                </c:pt>
                <c:pt idx="10499">
                  <c:v>14.581944444444444</c:v>
                </c:pt>
                <c:pt idx="10500">
                  <c:v>14.583333333333334</c:v>
                </c:pt>
                <c:pt idx="10501">
                  <c:v>14.584722222222222</c:v>
                </c:pt>
                <c:pt idx="10502">
                  <c:v>14.58611111111111</c:v>
                </c:pt>
                <c:pt idx="10503">
                  <c:v>14.5875</c:v>
                </c:pt>
                <c:pt idx="10504">
                  <c:v>14.588888888888889</c:v>
                </c:pt>
                <c:pt idx="10505">
                  <c:v>14.590277777777779</c:v>
                </c:pt>
                <c:pt idx="10506">
                  <c:v>14.591666666666667</c:v>
                </c:pt>
                <c:pt idx="10507">
                  <c:v>14.593055555555555</c:v>
                </c:pt>
                <c:pt idx="10508">
                  <c:v>14.594444444444445</c:v>
                </c:pt>
                <c:pt idx="10509">
                  <c:v>14.595833333333333</c:v>
                </c:pt>
                <c:pt idx="10510">
                  <c:v>14.597222222222221</c:v>
                </c:pt>
                <c:pt idx="10511">
                  <c:v>14.598611111111111</c:v>
                </c:pt>
                <c:pt idx="10512">
                  <c:v>14.6</c:v>
                </c:pt>
                <c:pt idx="10513">
                  <c:v>14.60138888888889</c:v>
                </c:pt>
                <c:pt idx="10514">
                  <c:v>14.602777777777778</c:v>
                </c:pt>
                <c:pt idx="10515">
                  <c:v>14.604166666666666</c:v>
                </c:pt>
                <c:pt idx="10516">
                  <c:v>14.605555555555556</c:v>
                </c:pt>
                <c:pt idx="10517">
                  <c:v>14.606944444444444</c:v>
                </c:pt>
                <c:pt idx="10518">
                  <c:v>14.608333333333333</c:v>
                </c:pt>
                <c:pt idx="10519">
                  <c:v>14.609722222222222</c:v>
                </c:pt>
                <c:pt idx="10520">
                  <c:v>14.611111111111111</c:v>
                </c:pt>
                <c:pt idx="10521">
                  <c:v>14.612500000000001</c:v>
                </c:pt>
                <c:pt idx="10522">
                  <c:v>14.613888888888889</c:v>
                </c:pt>
                <c:pt idx="10523">
                  <c:v>14.615277777777777</c:v>
                </c:pt>
                <c:pt idx="10524">
                  <c:v>14.616666666666667</c:v>
                </c:pt>
                <c:pt idx="10525">
                  <c:v>14.618055555555555</c:v>
                </c:pt>
                <c:pt idx="10526">
                  <c:v>14.619444444444444</c:v>
                </c:pt>
                <c:pt idx="10527">
                  <c:v>14.620833333333334</c:v>
                </c:pt>
                <c:pt idx="10528">
                  <c:v>14.622222222222222</c:v>
                </c:pt>
                <c:pt idx="10529">
                  <c:v>14.623611111111112</c:v>
                </c:pt>
                <c:pt idx="10530">
                  <c:v>14.625</c:v>
                </c:pt>
                <c:pt idx="10531">
                  <c:v>14.626388888888888</c:v>
                </c:pt>
                <c:pt idx="10532">
                  <c:v>14.627777777777778</c:v>
                </c:pt>
                <c:pt idx="10533">
                  <c:v>14.629166666666666</c:v>
                </c:pt>
                <c:pt idx="10534">
                  <c:v>14.630555555555556</c:v>
                </c:pt>
                <c:pt idx="10535">
                  <c:v>14.631944444444445</c:v>
                </c:pt>
                <c:pt idx="10536">
                  <c:v>14.633333333333333</c:v>
                </c:pt>
                <c:pt idx="10537">
                  <c:v>14.634722222222223</c:v>
                </c:pt>
                <c:pt idx="10538">
                  <c:v>14.636111111111111</c:v>
                </c:pt>
                <c:pt idx="10539">
                  <c:v>14.637499999999999</c:v>
                </c:pt>
                <c:pt idx="10540">
                  <c:v>14.638888888888889</c:v>
                </c:pt>
                <c:pt idx="10541">
                  <c:v>14.640277777777778</c:v>
                </c:pt>
                <c:pt idx="10542">
                  <c:v>14.641666666666667</c:v>
                </c:pt>
                <c:pt idx="10543">
                  <c:v>14.643055555555556</c:v>
                </c:pt>
                <c:pt idx="10544">
                  <c:v>14.644444444444444</c:v>
                </c:pt>
                <c:pt idx="10545">
                  <c:v>14.645833333333334</c:v>
                </c:pt>
                <c:pt idx="10546">
                  <c:v>14.647222222222222</c:v>
                </c:pt>
                <c:pt idx="10547">
                  <c:v>14.64861111111111</c:v>
                </c:pt>
                <c:pt idx="10548">
                  <c:v>14.65</c:v>
                </c:pt>
                <c:pt idx="10549">
                  <c:v>14.651388888888889</c:v>
                </c:pt>
                <c:pt idx="10550">
                  <c:v>14.652777777777779</c:v>
                </c:pt>
                <c:pt idx="10551">
                  <c:v>14.654166666666667</c:v>
                </c:pt>
                <c:pt idx="10552">
                  <c:v>14.655555555555555</c:v>
                </c:pt>
                <c:pt idx="10553">
                  <c:v>14.656944444444445</c:v>
                </c:pt>
                <c:pt idx="10554">
                  <c:v>14.658333333333333</c:v>
                </c:pt>
                <c:pt idx="10555">
                  <c:v>14.659722222222221</c:v>
                </c:pt>
                <c:pt idx="10556">
                  <c:v>14.661111111111111</c:v>
                </c:pt>
                <c:pt idx="10557">
                  <c:v>14.6625</c:v>
                </c:pt>
                <c:pt idx="10558">
                  <c:v>14.66388888888889</c:v>
                </c:pt>
                <c:pt idx="10559">
                  <c:v>14.665277777777778</c:v>
                </c:pt>
                <c:pt idx="10560">
                  <c:v>14.666666666666666</c:v>
                </c:pt>
                <c:pt idx="10561">
                  <c:v>14.668055555555556</c:v>
                </c:pt>
                <c:pt idx="10562">
                  <c:v>14.669444444444444</c:v>
                </c:pt>
                <c:pt idx="10563">
                  <c:v>14.670833333333333</c:v>
                </c:pt>
                <c:pt idx="10564">
                  <c:v>14.672222222222222</c:v>
                </c:pt>
                <c:pt idx="10565">
                  <c:v>14.673611111111111</c:v>
                </c:pt>
                <c:pt idx="10566">
                  <c:v>14.675000000000001</c:v>
                </c:pt>
                <c:pt idx="10567">
                  <c:v>14.676388888888889</c:v>
                </c:pt>
                <c:pt idx="10568">
                  <c:v>14.677777777777777</c:v>
                </c:pt>
                <c:pt idx="10569">
                  <c:v>14.679166666666667</c:v>
                </c:pt>
                <c:pt idx="10570">
                  <c:v>14.680555555555555</c:v>
                </c:pt>
                <c:pt idx="10571">
                  <c:v>14.681944444444444</c:v>
                </c:pt>
                <c:pt idx="10572">
                  <c:v>14.683333333333334</c:v>
                </c:pt>
                <c:pt idx="10573">
                  <c:v>14.684722222222222</c:v>
                </c:pt>
                <c:pt idx="10574">
                  <c:v>14.686111111111112</c:v>
                </c:pt>
                <c:pt idx="10575">
                  <c:v>14.6875</c:v>
                </c:pt>
                <c:pt idx="10576">
                  <c:v>14.688888888888888</c:v>
                </c:pt>
                <c:pt idx="10577">
                  <c:v>14.690277777777778</c:v>
                </c:pt>
                <c:pt idx="10578">
                  <c:v>14.691666666666666</c:v>
                </c:pt>
                <c:pt idx="10579">
                  <c:v>14.693055555555556</c:v>
                </c:pt>
                <c:pt idx="10580">
                  <c:v>14.694444444444445</c:v>
                </c:pt>
                <c:pt idx="10581">
                  <c:v>14.695833333333333</c:v>
                </c:pt>
                <c:pt idx="10582">
                  <c:v>14.697222222222223</c:v>
                </c:pt>
                <c:pt idx="10583">
                  <c:v>14.698611111111111</c:v>
                </c:pt>
                <c:pt idx="10584">
                  <c:v>14.7</c:v>
                </c:pt>
                <c:pt idx="10585">
                  <c:v>14.701388888888889</c:v>
                </c:pt>
                <c:pt idx="10586">
                  <c:v>14.702777777777778</c:v>
                </c:pt>
                <c:pt idx="10587">
                  <c:v>14.704166666666667</c:v>
                </c:pt>
                <c:pt idx="10588">
                  <c:v>14.705555555555556</c:v>
                </c:pt>
                <c:pt idx="10589">
                  <c:v>14.706944444444444</c:v>
                </c:pt>
                <c:pt idx="10590">
                  <c:v>14.708333333333334</c:v>
                </c:pt>
                <c:pt idx="10591">
                  <c:v>14.709722222222222</c:v>
                </c:pt>
                <c:pt idx="10592">
                  <c:v>14.71111111111111</c:v>
                </c:pt>
                <c:pt idx="10593">
                  <c:v>14.7125</c:v>
                </c:pt>
                <c:pt idx="10594">
                  <c:v>14.713888888888889</c:v>
                </c:pt>
                <c:pt idx="10595">
                  <c:v>14.715277777777779</c:v>
                </c:pt>
                <c:pt idx="10596">
                  <c:v>14.716666666666667</c:v>
                </c:pt>
                <c:pt idx="10597">
                  <c:v>14.718055555555555</c:v>
                </c:pt>
                <c:pt idx="10598">
                  <c:v>14.719444444444445</c:v>
                </c:pt>
                <c:pt idx="10599">
                  <c:v>14.720833333333333</c:v>
                </c:pt>
                <c:pt idx="10600">
                  <c:v>14.722222222222221</c:v>
                </c:pt>
                <c:pt idx="10601">
                  <c:v>14.723611111111111</c:v>
                </c:pt>
                <c:pt idx="10602">
                  <c:v>14.725</c:v>
                </c:pt>
                <c:pt idx="10603">
                  <c:v>14.72638888888889</c:v>
                </c:pt>
                <c:pt idx="10604">
                  <c:v>14.727777777777778</c:v>
                </c:pt>
                <c:pt idx="10605">
                  <c:v>14.729166666666666</c:v>
                </c:pt>
                <c:pt idx="10606">
                  <c:v>14.730555555555556</c:v>
                </c:pt>
                <c:pt idx="10607">
                  <c:v>14.731944444444444</c:v>
                </c:pt>
                <c:pt idx="10608">
                  <c:v>14.733333333333333</c:v>
                </c:pt>
                <c:pt idx="10609">
                  <c:v>14.734722222222222</c:v>
                </c:pt>
                <c:pt idx="10610">
                  <c:v>14.736111111111111</c:v>
                </c:pt>
                <c:pt idx="10611">
                  <c:v>14.737500000000001</c:v>
                </c:pt>
              </c:numCache>
            </c:numRef>
          </c:xVal>
          <c:yVal>
            <c:numRef>
              <c:f>Data!$B$29:$B$10640</c:f>
              <c:numCache>
                <c:formatCode>General</c:formatCode>
                <c:ptCount val="10612"/>
                <c:pt idx="0">
                  <c:v>-0.84383618999999999</c:v>
                </c:pt>
                <c:pt idx="1">
                  <c:v>-0.60711621999999998</c:v>
                </c:pt>
                <c:pt idx="2">
                  <c:v>-0.29520306000000002</c:v>
                </c:pt>
                <c:pt idx="3">
                  <c:v>-0.17684314000000001</c:v>
                </c:pt>
                <c:pt idx="4">
                  <c:v>-8.4940249999999995E-2</c:v>
                </c:pt>
                <c:pt idx="5">
                  <c:v>9.1903460000000006E-2</c:v>
                </c:pt>
                <c:pt idx="6">
                  <c:v>0.34951021999999998</c:v>
                </c:pt>
                <c:pt idx="7">
                  <c:v>0.35859584999999999</c:v>
                </c:pt>
                <c:pt idx="8">
                  <c:v>0.36621988</c:v>
                </c:pt>
                <c:pt idx="9">
                  <c:v>0.39566061000000002</c:v>
                </c:pt>
                <c:pt idx="10">
                  <c:v>0.40103176000000001</c:v>
                </c:pt>
                <c:pt idx="11">
                  <c:v>0.35090255999999997</c:v>
                </c:pt>
                <c:pt idx="12">
                  <c:v>0.46265894000000002</c:v>
                </c:pt>
                <c:pt idx="13">
                  <c:v>0.54445600999999999</c:v>
                </c:pt>
                <c:pt idx="14">
                  <c:v>0.51103675000000004</c:v>
                </c:pt>
                <c:pt idx="15">
                  <c:v>0.31191358000000002</c:v>
                </c:pt>
                <c:pt idx="16">
                  <c:v>0.41913369</c:v>
                </c:pt>
                <c:pt idx="17">
                  <c:v>4.0382029999999999E-2</c:v>
                </c:pt>
                <c:pt idx="18">
                  <c:v>0.33187681000000002</c:v>
                </c:pt>
                <c:pt idx="19">
                  <c:v>0.28824159999999999</c:v>
                </c:pt>
                <c:pt idx="20">
                  <c:v>0.15317211</c:v>
                </c:pt>
                <c:pt idx="21">
                  <c:v>7.5193769999999993E-2</c:v>
                </c:pt>
                <c:pt idx="22">
                  <c:v>0.14342478</c:v>
                </c:pt>
                <c:pt idx="23">
                  <c:v>-0.10721973</c:v>
                </c:pt>
                <c:pt idx="24">
                  <c:v>-0.37406379000000001</c:v>
                </c:pt>
                <c:pt idx="25">
                  <c:v>-0.70876669999999997</c:v>
                </c:pt>
                <c:pt idx="26">
                  <c:v>-0.47065446</c:v>
                </c:pt>
                <c:pt idx="27">
                  <c:v>-0.32862227999999999</c:v>
                </c:pt>
                <c:pt idx="28">
                  <c:v>4.3167039999999997E-2</c:v>
                </c:pt>
                <c:pt idx="29">
                  <c:v>0.40242415999999998</c:v>
                </c:pt>
                <c:pt idx="30">
                  <c:v>0.49014976999999998</c:v>
                </c:pt>
                <c:pt idx="31">
                  <c:v>0.39093977000000002</c:v>
                </c:pt>
                <c:pt idx="32">
                  <c:v>-0.26039140999999999</c:v>
                </c:pt>
                <c:pt idx="33">
                  <c:v>-0.49989608000000002</c:v>
                </c:pt>
                <c:pt idx="34">
                  <c:v>-0.36761165000000001</c:v>
                </c:pt>
                <c:pt idx="35">
                  <c:v>-0.45703280000000002</c:v>
                </c:pt>
                <c:pt idx="36">
                  <c:v>-0.11696701</c:v>
                </c:pt>
                <c:pt idx="37">
                  <c:v>0.23393527</c:v>
                </c:pt>
                <c:pt idx="38">
                  <c:v>0.36343505999999998</c:v>
                </c:pt>
                <c:pt idx="39">
                  <c:v>-4.2182599999999997E-3</c:v>
                </c:pt>
                <c:pt idx="40">
                  <c:v>-0.57787447999999997</c:v>
                </c:pt>
                <c:pt idx="41">
                  <c:v>-0.52635306000000004</c:v>
                </c:pt>
                <c:pt idx="42">
                  <c:v>0.18937619</c:v>
                </c:pt>
                <c:pt idx="43">
                  <c:v>0.3759672</c:v>
                </c:pt>
                <c:pt idx="44">
                  <c:v>-0.35368690000000003</c:v>
                </c:pt>
                <c:pt idx="45">
                  <c:v>-0.57091194000000001</c:v>
                </c:pt>
                <c:pt idx="46">
                  <c:v>-0.14203142999999999</c:v>
                </c:pt>
                <c:pt idx="47">
                  <c:v>0.35229518999999998</c:v>
                </c:pt>
                <c:pt idx="48">
                  <c:v>0.46369274999999999</c:v>
                </c:pt>
                <c:pt idx="49">
                  <c:v>0.41077893999999998</c:v>
                </c:pt>
                <c:pt idx="50">
                  <c:v>0.51660675</c:v>
                </c:pt>
                <c:pt idx="51">
                  <c:v>0.44559067000000002</c:v>
                </c:pt>
                <c:pt idx="52">
                  <c:v>0.44419821999999998</c:v>
                </c:pt>
                <c:pt idx="53">
                  <c:v>0.30355876999999998</c:v>
                </c:pt>
                <c:pt idx="54">
                  <c:v>3.4812139999999998E-2</c:v>
                </c:pt>
                <c:pt idx="55">
                  <c:v>-0.26735383000000001</c:v>
                </c:pt>
                <c:pt idx="56">
                  <c:v>-0.54863244</c:v>
                </c:pt>
                <c:pt idx="57">
                  <c:v>-0.76864272</c:v>
                </c:pt>
                <c:pt idx="58">
                  <c:v>-0.75889552000000005</c:v>
                </c:pt>
                <c:pt idx="59">
                  <c:v>-0.40103077999999998</c:v>
                </c:pt>
                <c:pt idx="60">
                  <c:v>0.12393023</c:v>
                </c:pt>
                <c:pt idx="61">
                  <c:v>0.36204251999999998</c:v>
                </c:pt>
                <c:pt idx="62">
                  <c:v>4.8736870000000002E-2</c:v>
                </c:pt>
                <c:pt idx="63">
                  <c:v>-0.63496554000000005</c:v>
                </c:pt>
                <c:pt idx="64">
                  <c:v>-0.68091701999999998</c:v>
                </c:pt>
                <c:pt idx="65">
                  <c:v>-0.12949923999999999</c:v>
                </c:pt>
                <c:pt idx="66">
                  <c:v>0.29659640999999998</c:v>
                </c:pt>
                <c:pt idx="67">
                  <c:v>0.30634372999999998</c:v>
                </c:pt>
                <c:pt idx="68">
                  <c:v>-0.13367654000000001</c:v>
                </c:pt>
                <c:pt idx="69">
                  <c:v>-0.53888524000000004</c:v>
                </c:pt>
                <c:pt idx="70">
                  <c:v>-0.76864266000000003</c:v>
                </c:pt>
                <c:pt idx="71">
                  <c:v>-0.61547101000000004</c:v>
                </c:pt>
                <c:pt idx="72">
                  <c:v>-0.43027261</c:v>
                </c:pt>
                <c:pt idx="73">
                  <c:v>-0.11696702</c:v>
                </c:pt>
                <c:pt idx="74">
                  <c:v>0.21583322999999999</c:v>
                </c:pt>
                <c:pt idx="75">
                  <c:v>0.41774133000000002</c:v>
                </c:pt>
                <c:pt idx="76">
                  <c:v>0.35368760999999999</c:v>
                </c:pt>
                <c:pt idx="77">
                  <c:v>0.13367746999999999</c:v>
                </c:pt>
                <c:pt idx="78">
                  <c:v>-0.45672941</c:v>
                </c:pt>
                <c:pt idx="79">
                  <c:v>-0.73243855999999996</c:v>
                </c:pt>
                <c:pt idx="80">
                  <c:v>-0.49154130000000001</c:v>
                </c:pt>
                <c:pt idx="81">
                  <c:v>9.8865739999999994E-2</c:v>
                </c:pt>
                <c:pt idx="82">
                  <c:v>0.33419314</c:v>
                </c:pt>
                <c:pt idx="83">
                  <c:v>0.15874200999999999</c:v>
                </c:pt>
                <c:pt idx="84">
                  <c:v>-0.34950942000000002</c:v>
                </c:pt>
                <c:pt idx="85">
                  <c:v>-0.65585262</c:v>
                </c:pt>
                <c:pt idx="86">
                  <c:v>-0.79509974000000005</c:v>
                </c:pt>
                <c:pt idx="87">
                  <c:v>-0.72965360000000001</c:v>
                </c:pt>
                <c:pt idx="88">
                  <c:v>-0.42052534000000003</c:v>
                </c:pt>
                <c:pt idx="89">
                  <c:v>0.14760219999999999</c:v>
                </c:pt>
                <c:pt idx="90">
                  <c:v>0.41356385000000001</c:v>
                </c:pt>
                <c:pt idx="91">
                  <c:v>0.32166096999999999</c:v>
                </c:pt>
                <c:pt idx="92">
                  <c:v>-0.20330018999999999</c:v>
                </c:pt>
                <c:pt idx="93">
                  <c:v>-0.62800330000000004</c:v>
                </c:pt>
                <c:pt idx="94">
                  <c:v>-0.70737397999999996</c:v>
                </c:pt>
                <c:pt idx="95">
                  <c:v>-0.34950942000000002</c:v>
                </c:pt>
                <c:pt idx="96">
                  <c:v>0.17127413</c:v>
                </c:pt>
                <c:pt idx="97">
                  <c:v>0.34951016000000001</c:v>
                </c:pt>
                <c:pt idx="98">
                  <c:v>-0.13924655</c:v>
                </c:pt>
                <c:pt idx="99">
                  <c:v>-0.69901924999999998</c:v>
                </c:pt>
                <c:pt idx="100">
                  <c:v>-0.70180445999999996</c:v>
                </c:pt>
                <c:pt idx="101">
                  <c:v>-0.17962807</c:v>
                </c:pt>
                <c:pt idx="102">
                  <c:v>0.31330606</c:v>
                </c:pt>
                <c:pt idx="103">
                  <c:v>0.30216633999999998</c:v>
                </c:pt>
                <c:pt idx="104">
                  <c:v>-0.11975197</c:v>
                </c:pt>
                <c:pt idx="105">
                  <c:v>-0.61407845999999999</c:v>
                </c:pt>
                <c:pt idx="106">
                  <c:v>-0.74079340999999999</c:v>
                </c:pt>
                <c:pt idx="107">
                  <c:v>-0.28545578999999999</c:v>
                </c:pt>
                <c:pt idx="108">
                  <c:v>0.31887588</c:v>
                </c:pt>
                <c:pt idx="109">
                  <c:v>0.22836540999999999</c:v>
                </c:pt>
                <c:pt idx="110">
                  <c:v>-0.31191279999999999</c:v>
                </c:pt>
                <c:pt idx="111">
                  <c:v>-0.65167534000000005</c:v>
                </c:pt>
                <c:pt idx="112">
                  <c:v>-0.48457876</c:v>
                </c:pt>
                <c:pt idx="113">
                  <c:v>8.4941130000000004E-2</c:v>
                </c:pt>
                <c:pt idx="114">
                  <c:v>0.34533277000000001</c:v>
                </c:pt>
                <c:pt idx="115">
                  <c:v>-0.26874629</c:v>
                </c:pt>
                <c:pt idx="116">
                  <c:v>-0.58622914999999998</c:v>
                </c:pt>
                <c:pt idx="117">
                  <c:v>-0.46926177000000002</c:v>
                </c:pt>
                <c:pt idx="118">
                  <c:v>2.0887559999999999E-2</c:v>
                </c:pt>
                <c:pt idx="119">
                  <c:v>0.27703287999999998</c:v>
                </c:pt>
                <c:pt idx="120">
                  <c:v>1.6710039999999999E-2</c:v>
                </c:pt>
                <c:pt idx="121">
                  <c:v>-0.29520311999999999</c:v>
                </c:pt>
                <c:pt idx="122">
                  <c:v>-0.60293894999999997</c:v>
                </c:pt>
                <c:pt idx="123">
                  <c:v>-0.71712111999999995</c:v>
                </c:pt>
                <c:pt idx="124">
                  <c:v>-0.75471812000000005</c:v>
                </c:pt>
                <c:pt idx="125">
                  <c:v>-0.61129367000000001</c:v>
                </c:pt>
                <c:pt idx="126">
                  <c:v>-0.29938053999999997</c:v>
                </c:pt>
                <c:pt idx="127">
                  <c:v>-9.190255E-2</c:v>
                </c:pt>
                <c:pt idx="128">
                  <c:v>1.3928600000000001E-3</c:v>
                </c:pt>
                <c:pt idx="129">
                  <c:v>6.6838980000000006E-2</c:v>
                </c:pt>
                <c:pt idx="130">
                  <c:v>0.19912361000000001</c:v>
                </c:pt>
                <c:pt idx="131">
                  <c:v>0.30495109999999997</c:v>
                </c:pt>
                <c:pt idx="132">
                  <c:v>0.36482738999999997</c:v>
                </c:pt>
                <c:pt idx="133">
                  <c:v>0.33558553000000002</c:v>
                </c:pt>
                <c:pt idx="134">
                  <c:v>0.35925758000000002</c:v>
                </c:pt>
                <c:pt idx="135">
                  <c:v>0.31191352</c:v>
                </c:pt>
                <c:pt idx="136">
                  <c:v>0.26596203000000002</c:v>
                </c:pt>
                <c:pt idx="137">
                  <c:v>0.1963387</c:v>
                </c:pt>
                <c:pt idx="138">
                  <c:v>0.12532265000000001</c:v>
                </c:pt>
                <c:pt idx="139">
                  <c:v>7.2408829999999993E-2</c:v>
                </c:pt>
                <c:pt idx="140">
                  <c:v>-9.0510110000000005E-2</c:v>
                </c:pt>
                <c:pt idx="141">
                  <c:v>-0.30656347</c:v>
                </c:pt>
                <c:pt idx="142">
                  <c:v>-0.27431610000000001</c:v>
                </c:pt>
                <c:pt idx="143">
                  <c:v>-0.53192287999999999</c:v>
                </c:pt>
                <c:pt idx="144">
                  <c:v>-0.50825094999999998</c:v>
                </c:pt>
                <c:pt idx="145">
                  <c:v>-0.52078318999999995</c:v>
                </c:pt>
                <c:pt idx="146">
                  <c:v>-0.46786937000000001</c:v>
                </c:pt>
                <c:pt idx="147">
                  <c:v>-0.39128348000000002</c:v>
                </c:pt>
                <c:pt idx="148">
                  <c:v>-0.24646662</c:v>
                </c:pt>
                <c:pt idx="149">
                  <c:v>-0.17962808999999999</c:v>
                </c:pt>
                <c:pt idx="150">
                  <c:v>-0.19912277</c:v>
                </c:pt>
                <c:pt idx="151">
                  <c:v>-0.10304227000000001</c:v>
                </c:pt>
                <c:pt idx="152">
                  <c:v>-8.6332660000000006E-2</c:v>
                </c:pt>
                <c:pt idx="153">
                  <c:v>4.1774520000000002E-2</c:v>
                </c:pt>
                <c:pt idx="154">
                  <c:v>0.17684416</c:v>
                </c:pt>
                <c:pt idx="155">
                  <c:v>-0.12392931</c:v>
                </c:pt>
                <c:pt idx="156">
                  <c:v>-1.5316720000000001E-2</c:v>
                </c:pt>
                <c:pt idx="157">
                  <c:v>0.33001563</c:v>
                </c:pt>
                <c:pt idx="158">
                  <c:v>-9.1406260000000003E-2</c:v>
                </c:pt>
                <c:pt idx="159">
                  <c:v>-0.19773020999999999</c:v>
                </c:pt>
                <c:pt idx="160">
                  <c:v>-4.0381170000000001E-2</c:v>
                </c:pt>
                <c:pt idx="161">
                  <c:v>-0.37178895000000001</c:v>
                </c:pt>
                <c:pt idx="162">
                  <c:v>-0.66142248999999997</c:v>
                </c:pt>
                <c:pt idx="163">
                  <c:v>-0.72686863000000002</c:v>
                </c:pt>
                <c:pt idx="164">
                  <c:v>-0.53610033000000001</c:v>
                </c:pt>
                <c:pt idx="165">
                  <c:v>-9.4687480000000004E-2</c:v>
                </c:pt>
                <c:pt idx="166">
                  <c:v>0.34254794999999999</c:v>
                </c:pt>
                <c:pt idx="167">
                  <c:v>0.36621988</c:v>
                </c:pt>
                <c:pt idx="168">
                  <c:v>0.13228507</c:v>
                </c:pt>
                <c:pt idx="169">
                  <c:v>-0.33279966999999999</c:v>
                </c:pt>
                <c:pt idx="170">
                  <c:v>-0.64749783000000005</c:v>
                </c:pt>
                <c:pt idx="171">
                  <c:v>-0.78535253000000005</c:v>
                </c:pt>
                <c:pt idx="172">
                  <c:v>-0.83965867999999999</c:v>
                </c:pt>
                <c:pt idx="173">
                  <c:v>-0.85079848999999996</c:v>
                </c:pt>
                <c:pt idx="174">
                  <c:v>-0.57091199999999998</c:v>
                </c:pt>
                <c:pt idx="175">
                  <c:v>-0.64053552999999996</c:v>
                </c:pt>
                <c:pt idx="176">
                  <c:v>-0.56116462</c:v>
                </c:pt>
                <c:pt idx="177">
                  <c:v>-0.59203333000000002</c:v>
                </c:pt>
                <c:pt idx="178">
                  <c:v>-0.31052035</c:v>
                </c:pt>
                <c:pt idx="179">
                  <c:v>-0.45115957000000001</c:v>
                </c:pt>
                <c:pt idx="180">
                  <c:v>-0.54445511000000002</c:v>
                </c:pt>
                <c:pt idx="181">
                  <c:v>-0.66559988000000003</c:v>
                </c:pt>
                <c:pt idx="182">
                  <c:v>-0.73243838999999999</c:v>
                </c:pt>
                <c:pt idx="183">
                  <c:v>-0.78395992999999997</c:v>
                </c:pt>
                <c:pt idx="184">
                  <c:v>-0.78117513999999999</c:v>
                </c:pt>
                <c:pt idx="185">
                  <c:v>-0.73383098999999996</c:v>
                </c:pt>
                <c:pt idx="186">
                  <c:v>-0.73661608000000001</c:v>
                </c:pt>
                <c:pt idx="187">
                  <c:v>-0.73800843999999999</c:v>
                </c:pt>
                <c:pt idx="188">
                  <c:v>-0.60293870999999999</c:v>
                </c:pt>
                <c:pt idx="189">
                  <c:v>-0.50407343999999998</c:v>
                </c:pt>
                <c:pt idx="190">
                  <c:v>-0.38153616000000001</c:v>
                </c:pt>
                <c:pt idx="191">
                  <c:v>8.7726020000000002E-2</c:v>
                </c:pt>
                <c:pt idx="192">
                  <c:v>0.15609492</c:v>
                </c:pt>
                <c:pt idx="193">
                  <c:v>-0.32862237</c:v>
                </c:pt>
                <c:pt idx="194">
                  <c:v>-0.47622415000000001</c:v>
                </c:pt>
                <c:pt idx="195">
                  <c:v>-0.42470272999999997</c:v>
                </c:pt>
                <c:pt idx="196">
                  <c:v>-0.73522352999999996</c:v>
                </c:pt>
                <c:pt idx="197">
                  <c:v>-0.64192808000000001</c:v>
                </c:pt>
                <c:pt idx="198">
                  <c:v>-0.40799305000000002</c:v>
                </c:pt>
                <c:pt idx="199">
                  <c:v>4.455949E-2</c:v>
                </c:pt>
                <c:pt idx="200">
                  <c:v>0.32444583999999999</c:v>
                </c:pt>
                <c:pt idx="201">
                  <c:v>-0.21861738999999999</c:v>
                </c:pt>
                <c:pt idx="202">
                  <c:v>-0.66281491999999997</c:v>
                </c:pt>
                <c:pt idx="203">
                  <c:v>-0.68648708000000003</c:v>
                </c:pt>
                <c:pt idx="204">
                  <c:v>-0.15734865000000001</c:v>
                </c:pt>
                <c:pt idx="205">
                  <c:v>0.28684904999999999</c:v>
                </c:pt>
                <c:pt idx="206">
                  <c:v>0.17962903</c:v>
                </c:pt>
                <c:pt idx="207">
                  <c:v>-0.13646153999999999</c:v>
                </c:pt>
                <c:pt idx="208">
                  <c:v>-0.58205174999999998</c:v>
                </c:pt>
                <c:pt idx="209">
                  <c:v>-0.66699249000000005</c:v>
                </c:pt>
                <c:pt idx="210">
                  <c:v>-0.64749771</c:v>
                </c:pt>
                <c:pt idx="211">
                  <c:v>-0.45255223</c:v>
                </c:pt>
                <c:pt idx="212">
                  <c:v>-0.24089673</c:v>
                </c:pt>
                <c:pt idx="213">
                  <c:v>0.15874194999999999</c:v>
                </c:pt>
                <c:pt idx="214">
                  <c:v>0.24925244999999999</c:v>
                </c:pt>
                <c:pt idx="215">
                  <c:v>0.27988678</c:v>
                </c:pt>
                <c:pt idx="216">
                  <c:v>0.31330599999999997</c:v>
                </c:pt>
                <c:pt idx="217">
                  <c:v>0.33140810999999998</c:v>
                </c:pt>
                <c:pt idx="218">
                  <c:v>0.29241893000000002</c:v>
                </c:pt>
                <c:pt idx="219">
                  <c:v>0.26735455000000002</c:v>
                </c:pt>
                <c:pt idx="220">
                  <c:v>0.11975291</c:v>
                </c:pt>
                <c:pt idx="221">
                  <c:v>-9.4687489999999999E-2</c:v>
                </c:pt>
                <c:pt idx="222">
                  <c:v>-0.45951447000000001</c:v>
                </c:pt>
                <c:pt idx="223">
                  <c:v>-0.47204667</c:v>
                </c:pt>
                <c:pt idx="224">
                  <c:v>-0.76168035999999995</c:v>
                </c:pt>
                <c:pt idx="225">
                  <c:v>-0.72129858000000002</c:v>
                </c:pt>
                <c:pt idx="226">
                  <c:v>-0.73104619999999998</c:v>
                </c:pt>
                <c:pt idx="227">
                  <c:v>-0.77003515</c:v>
                </c:pt>
                <c:pt idx="228">
                  <c:v>-0.70737410000000001</c:v>
                </c:pt>
                <c:pt idx="229">
                  <c:v>-0.67813206000000004</c:v>
                </c:pt>
                <c:pt idx="230">
                  <c:v>-0.55280989000000003</c:v>
                </c:pt>
                <c:pt idx="231">
                  <c:v>-0.41077807999999999</c:v>
                </c:pt>
                <c:pt idx="232">
                  <c:v>-0.16848835000000001</c:v>
                </c:pt>
                <c:pt idx="233">
                  <c:v>4.1778800000000001E-3</c:v>
                </c:pt>
                <c:pt idx="234">
                  <c:v>0.18798388999999999</c:v>
                </c:pt>
                <c:pt idx="235">
                  <c:v>0.23950513000000001</c:v>
                </c:pt>
                <c:pt idx="236">
                  <c:v>0.22836538000000001</c:v>
                </c:pt>
                <c:pt idx="237">
                  <c:v>0.31191352</c:v>
                </c:pt>
                <c:pt idx="238">
                  <c:v>0.40103167000000001</c:v>
                </c:pt>
                <c:pt idx="239">
                  <c:v>0.30355868000000003</c:v>
                </c:pt>
                <c:pt idx="240">
                  <c:v>0.21861818</c:v>
                </c:pt>
                <c:pt idx="241">
                  <c:v>-2.9241400000000001E-2</c:v>
                </c:pt>
                <c:pt idx="242">
                  <c:v>-0.44280492999999999</c:v>
                </c:pt>
                <c:pt idx="243">
                  <c:v>-0.65863764000000002</c:v>
                </c:pt>
                <c:pt idx="244">
                  <c:v>-0.83269649999999995</c:v>
                </c:pt>
                <c:pt idx="245">
                  <c:v>-0.82573401999999996</c:v>
                </c:pt>
                <c:pt idx="246">
                  <c:v>-0.82851869</c:v>
                </c:pt>
                <c:pt idx="247">
                  <c:v>-0.76028788000000003</c:v>
                </c:pt>
                <c:pt idx="248">
                  <c:v>-0.73243862000000004</c:v>
                </c:pt>
                <c:pt idx="249">
                  <c:v>-0.77560477999999999</c:v>
                </c:pt>
                <c:pt idx="250">
                  <c:v>-0.73383098999999996</c:v>
                </c:pt>
                <c:pt idx="251">
                  <c:v>-0.81598669000000001</c:v>
                </c:pt>
                <c:pt idx="252">
                  <c:v>-0.77560514000000003</c:v>
                </c:pt>
                <c:pt idx="253">
                  <c:v>-0.85636824</c:v>
                </c:pt>
                <c:pt idx="254">
                  <c:v>-0.8187719</c:v>
                </c:pt>
                <c:pt idx="255">
                  <c:v>-0.78813767000000001</c:v>
                </c:pt>
                <c:pt idx="256">
                  <c:v>-0.70876645999999999</c:v>
                </c:pt>
                <c:pt idx="257">
                  <c:v>-0.61268621999999995</c:v>
                </c:pt>
                <c:pt idx="258">
                  <c:v>-0.60572380000000003</c:v>
                </c:pt>
                <c:pt idx="259">
                  <c:v>-0.54724013999999999</c:v>
                </c:pt>
                <c:pt idx="260">
                  <c:v>-0.48457894000000001</c:v>
                </c:pt>
                <c:pt idx="261">
                  <c:v>-0.57648188</c:v>
                </c:pt>
                <c:pt idx="262">
                  <c:v>-0.54863238000000003</c:v>
                </c:pt>
                <c:pt idx="263">
                  <c:v>-0.51242834000000004</c:v>
                </c:pt>
                <c:pt idx="264">
                  <c:v>-0.45255223</c:v>
                </c:pt>
                <c:pt idx="265">
                  <c:v>-0.40381569</c:v>
                </c:pt>
                <c:pt idx="266">
                  <c:v>-0.49359556999999998</c:v>
                </c:pt>
                <c:pt idx="267">
                  <c:v>-0.76028794</c:v>
                </c:pt>
                <c:pt idx="268">
                  <c:v>-0.69484192</c:v>
                </c:pt>
                <c:pt idx="269">
                  <c:v>-0.70876658000000003</c:v>
                </c:pt>
                <c:pt idx="270">
                  <c:v>-0.64125239999999994</c:v>
                </c:pt>
                <c:pt idx="271">
                  <c:v>-0.3606492</c:v>
                </c:pt>
                <c:pt idx="272">
                  <c:v>-0.21796927999999999</c:v>
                </c:pt>
                <c:pt idx="273">
                  <c:v>0.15038712000000001</c:v>
                </c:pt>
                <c:pt idx="274">
                  <c:v>0.21444076000000001</c:v>
                </c:pt>
                <c:pt idx="275">
                  <c:v>-3.4811269999999998E-2</c:v>
                </c:pt>
                <c:pt idx="276">
                  <c:v>-4.8736040000000001E-2</c:v>
                </c:pt>
                <c:pt idx="277">
                  <c:v>-9.0510069999999998E-2</c:v>
                </c:pt>
                <c:pt idx="278">
                  <c:v>4.0382040000000001E-2</c:v>
                </c:pt>
                <c:pt idx="279">
                  <c:v>0.22558048</c:v>
                </c:pt>
                <c:pt idx="280">
                  <c:v>0.33280062999999999</c:v>
                </c:pt>
                <c:pt idx="281">
                  <c:v>0.25312653000000002</c:v>
                </c:pt>
                <c:pt idx="282">
                  <c:v>0.28267168999999998</c:v>
                </c:pt>
                <c:pt idx="283">
                  <c:v>0.26039219000000002</c:v>
                </c:pt>
                <c:pt idx="284">
                  <c:v>0.20887080999999999</c:v>
                </c:pt>
                <c:pt idx="285">
                  <c:v>-6.6838049999999996E-2</c:v>
                </c:pt>
                <c:pt idx="286">
                  <c:v>-0.35090178</c:v>
                </c:pt>
                <c:pt idx="287">
                  <c:v>-0.45533705000000002</c:v>
                </c:pt>
                <c:pt idx="288">
                  <c:v>-0.67952484000000002</c:v>
                </c:pt>
                <c:pt idx="289">
                  <c:v>-0.81877171999999998</c:v>
                </c:pt>
                <c:pt idx="290">
                  <c:v>-0.66003031000000001</c:v>
                </c:pt>
                <c:pt idx="291">
                  <c:v>-0.55265825999999996</c:v>
                </c:pt>
                <c:pt idx="292">
                  <c:v>-0.31748271</c:v>
                </c:pt>
                <c:pt idx="293">
                  <c:v>-0.36761153000000002</c:v>
                </c:pt>
                <c:pt idx="294">
                  <c:v>-5.8483239999999999E-2</c:v>
                </c:pt>
                <c:pt idx="295">
                  <c:v>-3.7968519999999999E-2</c:v>
                </c:pt>
                <c:pt idx="296">
                  <c:v>0.11418302</c:v>
                </c:pt>
                <c:pt idx="297">
                  <c:v>0.16988169</c:v>
                </c:pt>
                <c:pt idx="298">
                  <c:v>7.0313249999999994E-2</c:v>
                </c:pt>
                <c:pt idx="299">
                  <c:v>-0.19216031</c:v>
                </c:pt>
                <c:pt idx="300">
                  <c:v>-0.57926690999999997</c:v>
                </c:pt>
                <c:pt idx="301">
                  <c:v>-0.74357819999999997</c:v>
                </c:pt>
                <c:pt idx="302">
                  <c:v>-0.69762676999999995</c:v>
                </c:pt>
                <c:pt idx="303">
                  <c:v>-0.56812715999999996</c:v>
                </c:pt>
                <c:pt idx="304">
                  <c:v>-0.18241305999999999</c:v>
                </c:pt>
                <c:pt idx="305">
                  <c:v>6.6094479999999997E-2</c:v>
                </c:pt>
                <c:pt idx="306">
                  <c:v>0.3759672</c:v>
                </c:pt>
                <c:pt idx="307">
                  <c:v>0.29241893000000002</c:v>
                </c:pt>
                <c:pt idx="308">
                  <c:v>0.1545646</c:v>
                </c:pt>
                <c:pt idx="309">
                  <c:v>7.7344549999999998E-2</c:v>
                </c:pt>
                <c:pt idx="310">
                  <c:v>-0.26178383999999999</c:v>
                </c:pt>
                <c:pt idx="311">
                  <c:v>-0.52875179000000005</c:v>
                </c:pt>
                <c:pt idx="312">
                  <c:v>-0.48736390000000002</c:v>
                </c:pt>
                <c:pt idx="313">
                  <c:v>-0.67116988</c:v>
                </c:pt>
                <c:pt idx="314">
                  <c:v>-0.64828383999999994</c:v>
                </c:pt>
                <c:pt idx="315">
                  <c:v>-0.66420769999999996</c:v>
                </c:pt>
                <c:pt idx="316">
                  <c:v>-0.84662104000000005</c:v>
                </c:pt>
                <c:pt idx="317">
                  <c:v>-0.82991165</c:v>
                </c:pt>
                <c:pt idx="318">
                  <c:v>-0.86890065999999999</c:v>
                </c:pt>
                <c:pt idx="319">
                  <c:v>-0.77003538999999999</c:v>
                </c:pt>
                <c:pt idx="320">
                  <c:v>-0.82712649999999999</c:v>
                </c:pt>
                <c:pt idx="321">
                  <c:v>-0.60293883000000004</c:v>
                </c:pt>
                <c:pt idx="322">
                  <c:v>-0.72562777999999994</c:v>
                </c:pt>
                <c:pt idx="323">
                  <c:v>-0.49989616999999997</c:v>
                </c:pt>
                <c:pt idx="324">
                  <c:v>0.24646755000000001</c:v>
                </c:pt>
                <c:pt idx="325">
                  <c:v>0.37735965999999999</c:v>
                </c:pt>
                <c:pt idx="326">
                  <c:v>0.33558553000000002</c:v>
                </c:pt>
                <c:pt idx="327">
                  <c:v>8.0763650000000006E-2</c:v>
                </c:pt>
                <c:pt idx="328">
                  <c:v>-0.20608519</c:v>
                </c:pt>
                <c:pt idx="329">
                  <c:v>-0.48040143000000002</c:v>
                </c:pt>
                <c:pt idx="330">
                  <c:v>-0.78535246999999997</c:v>
                </c:pt>
                <c:pt idx="331">
                  <c:v>-0.80206208999999995</c:v>
                </c:pt>
                <c:pt idx="332">
                  <c:v>-0.85358339999999999</c:v>
                </c:pt>
                <c:pt idx="333">
                  <c:v>-0.80066972999999997</c:v>
                </c:pt>
                <c:pt idx="334">
                  <c:v>-0.70180416000000001</c:v>
                </c:pt>
                <c:pt idx="335">
                  <c:v>-0.55002505000000002</c:v>
                </c:pt>
                <c:pt idx="336">
                  <c:v>-0.36204171000000002</c:v>
                </c:pt>
                <c:pt idx="337">
                  <c:v>-0.21861734999999999</c:v>
                </c:pt>
                <c:pt idx="338">
                  <c:v>1.8102529999999999E-2</c:v>
                </c:pt>
                <c:pt idx="339">
                  <c:v>0.15595703</c:v>
                </c:pt>
                <c:pt idx="340">
                  <c:v>0.27710186999999997</c:v>
                </c:pt>
                <c:pt idx="341">
                  <c:v>0.42052618000000003</c:v>
                </c:pt>
                <c:pt idx="342">
                  <c:v>0.34394035000000001</c:v>
                </c:pt>
                <c:pt idx="343">
                  <c:v>0.28963408000000002</c:v>
                </c:pt>
                <c:pt idx="344">
                  <c:v>0.21026333</c:v>
                </c:pt>
                <c:pt idx="345">
                  <c:v>2.6457339999999999E-2</c:v>
                </c:pt>
                <c:pt idx="346">
                  <c:v>-0.18380558</c:v>
                </c:pt>
                <c:pt idx="347">
                  <c:v>-0.28127843000000002</c:v>
                </c:pt>
                <c:pt idx="348">
                  <c:v>-0.33001490999999999</c:v>
                </c:pt>
                <c:pt idx="349">
                  <c:v>-0.28545578999999999</c:v>
                </c:pt>
                <c:pt idx="350">
                  <c:v>-0.23393444999999999</c:v>
                </c:pt>
                <c:pt idx="351">
                  <c:v>-1.39197E-3</c:v>
                </c:pt>
                <c:pt idx="352">
                  <c:v>0.17266664000000001</c:v>
                </c:pt>
                <c:pt idx="353">
                  <c:v>0.30495127999999999</c:v>
                </c:pt>
                <c:pt idx="354">
                  <c:v>0.31469855000000002</c:v>
                </c:pt>
                <c:pt idx="355">
                  <c:v>0.27153197000000001</c:v>
                </c:pt>
                <c:pt idx="356">
                  <c:v>-0.18659043</c:v>
                </c:pt>
                <c:pt idx="357">
                  <c:v>-0.63775051000000005</c:v>
                </c:pt>
                <c:pt idx="358">
                  <c:v>-0.88004011000000004</c:v>
                </c:pt>
                <c:pt idx="359">
                  <c:v>-0.73104601999999996</c:v>
                </c:pt>
                <c:pt idx="360">
                  <c:v>-0.23532690000000001</c:v>
                </c:pt>
                <c:pt idx="361">
                  <c:v>0.2631771</c:v>
                </c:pt>
                <c:pt idx="362">
                  <c:v>0.36482747999999998</c:v>
                </c:pt>
                <c:pt idx="363">
                  <c:v>0.37039738999999999</c:v>
                </c:pt>
                <c:pt idx="364">
                  <c:v>0.32583826999999999</c:v>
                </c:pt>
                <c:pt idx="365">
                  <c:v>4.3166999999999997E-2</c:v>
                </c:pt>
                <c:pt idx="366">
                  <c:v>-0.45533696000000001</c:v>
                </c:pt>
                <c:pt idx="367">
                  <c:v>-0.80484705999999995</c:v>
                </c:pt>
                <c:pt idx="368">
                  <c:v>-0.84383637</c:v>
                </c:pt>
                <c:pt idx="369">
                  <c:v>-0.45255204999999998</c:v>
                </c:pt>
                <c:pt idx="370">
                  <c:v>3.063476E-2</c:v>
                </c:pt>
                <c:pt idx="371">
                  <c:v>0.30495125000000001</c:v>
                </c:pt>
                <c:pt idx="372">
                  <c:v>0.31748343000000001</c:v>
                </c:pt>
                <c:pt idx="373">
                  <c:v>9.7476799999999999E-3</c:v>
                </c:pt>
                <c:pt idx="374">
                  <c:v>-0.32305261000000002</c:v>
                </c:pt>
                <c:pt idx="375">
                  <c:v>-0.51521318999999999</c:v>
                </c:pt>
                <c:pt idx="376">
                  <c:v>-0.72269117999999999</c:v>
                </c:pt>
                <c:pt idx="377">
                  <c:v>-0.84940594000000003</c:v>
                </c:pt>
                <c:pt idx="378">
                  <c:v>-0.89814263999999999</c:v>
                </c:pt>
                <c:pt idx="379">
                  <c:v>-0.85497599999999996</c:v>
                </c:pt>
                <c:pt idx="380">
                  <c:v>-0.90649742</c:v>
                </c:pt>
                <c:pt idx="381">
                  <c:v>-0.86890078000000004</c:v>
                </c:pt>
                <c:pt idx="382">
                  <c:v>-0.87029314000000002</c:v>
                </c:pt>
                <c:pt idx="383">
                  <c:v>-0.73940079999999997</c:v>
                </c:pt>
                <c:pt idx="384">
                  <c:v>-0.66560006000000005</c:v>
                </c:pt>
                <c:pt idx="385">
                  <c:v>-0.55280989000000003</c:v>
                </c:pt>
                <c:pt idx="386">
                  <c:v>-0.41356294999999998</c:v>
                </c:pt>
                <c:pt idx="387">
                  <c:v>-0.18659046000000001</c:v>
                </c:pt>
                <c:pt idx="388">
                  <c:v>-4.4558569999999999E-2</c:v>
                </c:pt>
                <c:pt idx="389">
                  <c:v>-5.5694400000000002E-3</c:v>
                </c:pt>
                <c:pt idx="390">
                  <c:v>-6.9619499999999997E-3</c:v>
                </c:pt>
                <c:pt idx="391">
                  <c:v>-8.3543799999999998E-3</c:v>
                </c:pt>
                <c:pt idx="392">
                  <c:v>-0.17405825999999999</c:v>
                </c:pt>
                <c:pt idx="393">
                  <c:v>-0.41217059</c:v>
                </c:pt>
                <c:pt idx="394">
                  <c:v>-0.58622925999999997</c:v>
                </c:pt>
                <c:pt idx="395">
                  <c:v>-0.67256223999999998</c:v>
                </c:pt>
                <c:pt idx="396">
                  <c:v>-0.79734682999999995</c:v>
                </c:pt>
                <c:pt idx="397">
                  <c:v>-0.77282006000000003</c:v>
                </c:pt>
                <c:pt idx="398">
                  <c:v>-0.35368674999999999</c:v>
                </c:pt>
                <c:pt idx="399">
                  <c:v>-7.5192919999999996E-2</c:v>
                </c:pt>
                <c:pt idx="400">
                  <c:v>0.21722567000000001</c:v>
                </c:pt>
                <c:pt idx="401">
                  <c:v>0.23254285999999999</c:v>
                </c:pt>
                <c:pt idx="402">
                  <c:v>0.1420323</c:v>
                </c:pt>
                <c:pt idx="403">
                  <c:v>-0.39656380000000002</c:v>
                </c:pt>
                <c:pt idx="404">
                  <c:v>-0.81180954000000005</c:v>
                </c:pt>
                <c:pt idx="405">
                  <c:v>-0.81737923999999995</c:v>
                </c:pt>
                <c:pt idx="406">
                  <c:v>-0.71437775999999997</c:v>
                </c:pt>
                <c:pt idx="407">
                  <c:v>-0.64749765000000004</c:v>
                </c:pt>
                <c:pt idx="408">
                  <c:v>-0.68927198999999995</c:v>
                </c:pt>
                <c:pt idx="409">
                  <c:v>-0.85781609999999997</c:v>
                </c:pt>
                <c:pt idx="410">
                  <c:v>-0.91902930000000005</c:v>
                </c:pt>
                <c:pt idx="411">
                  <c:v>-0.97875416000000004</c:v>
                </c:pt>
                <c:pt idx="412">
                  <c:v>-0.86890060000000002</c:v>
                </c:pt>
                <c:pt idx="413">
                  <c:v>-0.90092735999999995</c:v>
                </c:pt>
                <c:pt idx="414">
                  <c:v>-0.96915817000000004</c:v>
                </c:pt>
                <c:pt idx="415">
                  <c:v>-0.92599200999999998</c:v>
                </c:pt>
                <c:pt idx="416">
                  <c:v>-0.93516027999999995</c:v>
                </c:pt>
                <c:pt idx="417">
                  <c:v>-1.02346468</c:v>
                </c:pt>
                <c:pt idx="418">
                  <c:v>-0.82851905000000003</c:v>
                </c:pt>
                <c:pt idx="419">
                  <c:v>-0.37178900999999998</c:v>
                </c:pt>
                <c:pt idx="420">
                  <c:v>1.39291E-3</c:v>
                </c:pt>
                <c:pt idx="421">
                  <c:v>0.35015821000000003</c:v>
                </c:pt>
                <c:pt idx="422">
                  <c:v>0.38432199</c:v>
                </c:pt>
                <c:pt idx="423">
                  <c:v>4.734439E-2</c:v>
                </c:pt>
                <c:pt idx="424">
                  <c:v>-0.72844017000000005</c:v>
                </c:pt>
                <c:pt idx="425">
                  <c:v>-1.0151098999999999</c:v>
                </c:pt>
                <c:pt idx="426">
                  <c:v>-0.75889552000000005</c:v>
                </c:pt>
                <c:pt idx="427">
                  <c:v>-9.1902579999999998E-2</c:v>
                </c:pt>
                <c:pt idx="428">
                  <c:v>0.36761227000000002</c:v>
                </c:pt>
                <c:pt idx="429">
                  <c:v>0.53331631000000002</c:v>
                </c:pt>
                <c:pt idx="430">
                  <c:v>0.55141854000000001</c:v>
                </c:pt>
                <c:pt idx="431">
                  <c:v>0.59180003000000003</c:v>
                </c:pt>
                <c:pt idx="432">
                  <c:v>0.45812297000000002</c:v>
                </c:pt>
                <c:pt idx="433">
                  <c:v>0.53192382999999999</c:v>
                </c:pt>
                <c:pt idx="434">
                  <c:v>0.59319239999999995</c:v>
                </c:pt>
                <c:pt idx="435">
                  <c:v>0.51660662999999996</c:v>
                </c:pt>
                <c:pt idx="436">
                  <c:v>-0.11418213000000001</c:v>
                </c:pt>
                <c:pt idx="437">
                  <c:v>-0.41077802000000002</c:v>
                </c:pt>
                <c:pt idx="438">
                  <c:v>-0.45843914000000002</c:v>
                </c:pt>
                <c:pt idx="439">
                  <c:v>-0.73940079999999997</c:v>
                </c:pt>
                <c:pt idx="440">
                  <c:v>-0.95662612000000002</c:v>
                </c:pt>
                <c:pt idx="441">
                  <c:v>-0.91763704999999995</c:v>
                </c:pt>
                <c:pt idx="442">
                  <c:v>-0.76168042000000002</c:v>
                </c:pt>
                <c:pt idx="443">
                  <c:v>-0.48179393999999998</c:v>
                </c:pt>
                <c:pt idx="444">
                  <c:v>-0.23811178999999999</c:v>
                </c:pt>
                <c:pt idx="445">
                  <c:v>-0.37039652000000001</c:v>
                </c:pt>
                <c:pt idx="446">
                  <c:v>-0.47761667000000002</c:v>
                </c:pt>
                <c:pt idx="447">
                  <c:v>-0.52356796999999999</c:v>
                </c:pt>
                <c:pt idx="448">
                  <c:v>-0.57091206000000005</c:v>
                </c:pt>
                <c:pt idx="449">
                  <c:v>-0.66977739000000003</c:v>
                </c:pt>
                <c:pt idx="450">
                  <c:v>-0.75750284999999995</c:v>
                </c:pt>
                <c:pt idx="451">
                  <c:v>-0.86611587000000001</c:v>
                </c:pt>
                <c:pt idx="452">
                  <c:v>-0.94409388000000005</c:v>
                </c:pt>
                <c:pt idx="453">
                  <c:v>-1.0095402</c:v>
                </c:pt>
                <c:pt idx="454">
                  <c:v>-1.0123250500000001</c:v>
                </c:pt>
                <c:pt idx="455">
                  <c:v>-0.83408903999999995</c:v>
                </c:pt>
                <c:pt idx="456">
                  <c:v>-0.10406256</c:v>
                </c:pt>
                <c:pt idx="457">
                  <c:v>0.46926268999999998</c:v>
                </c:pt>
                <c:pt idx="458">
                  <c:v>-0.11835954</c:v>
                </c:pt>
                <c:pt idx="459">
                  <c:v>-0.90092724999999996</c:v>
                </c:pt>
                <c:pt idx="460">
                  <c:v>-0.92877692000000001</c:v>
                </c:pt>
                <c:pt idx="461">
                  <c:v>-0.21861731000000001</c:v>
                </c:pt>
                <c:pt idx="462">
                  <c:v>0.51103668999999996</c:v>
                </c:pt>
                <c:pt idx="463">
                  <c:v>7.6586249999999995E-2</c:v>
                </c:pt>
                <c:pt idx="464">
                  <c:v>-0.81598693</c:v>
                </c:pt>
                <c:pt idx="465">
                  <c:v>-0.97890586000000002</c:v>
                </c:pt>
                <c:pt idx="466">
                  <c:v>-0.3606492</c:v>
                </c:pt>
                <c:pt idx="467">
                  <c:v>0.30216616000000002</c:v>
                </c:pt>
                <c:pt idx="468">
                  <c:v>0.41077893999999998</c:v>
                </c:pt>
                <c:pt idx="469">
                  <c:v>0.10025824999999999</c:v>
                </c:pt>
                <c:pt idx="470">
                  <c:v>-0.33836960999999999</c:v>
                </c:pt>
                <c:pt idx="471">
                  <c:v>-0.68787938000000004</c:v>
                </c:pt>
                <c:pt idx="472">
                  <c:v>-0.87168562000000005</c:v>
                </c:pt>
                <c:pt idx="473">
                  <c:v>-0.99281668999999995</c:v>
                </c:pt>
                <c:pt idx="474">
                  <c:v>-0.98586779999999996</c:v>
                </c:pt>
                <c:pt idx="475">
                  <c:v>-1.0304273399999999</c:v>
                </c:pt>
                <c:pt idx="476">
                  <c:v>-0.89437871999999996</c:v>
                </c:pt>
                <c:pt idx="477">
                  <c:v>-0.79509974000000005</c:v>
                </c:pt>
                <c:pt idx="478">
                  <c:v>-0.92459922999999999</c:v>
                </c:pt>
                <c:pt idx="479">
                  <c:v>-0.77560490000000004</c:v>
                </c:pt>
                <c:pt idx="480">
                  <c:v>-0.73800843999999999</c:v>
                </c:pt>
                <c:pt idx="481">
                  <c:v>-0.46090698000000002</c:v>
                </c:pt>
                <c:pt idx="482">
                  <c:v>-0.34672448</c:v>
                </c:pt>
                <c:pt idx="483">
                  <c:v>-0.24609439</c:v>
                </c:pt>
                <c:pt idx="484">
                  <c:v>-9.6079899999999996E-2</c:v>
                </c:pt>
                <c:pt idx="485">
                  <c:v>3.8989580000000003E-2</c:v>
                </c:pt>
                <c:pt idx="486">
                  <c:v>7.7344510000000005E-2</c:v>
                </c:pt>
                <c:pt idx="487">
                  <c:v>0.39546171000000002</c:v>
                </c:pt>
                <c:pt idx="488">
                  <c:v>0.25064486000000002</c:v>
                </c:pt>
                <c:pt idx="489">
                  <c:v>0.44002068</c:v>
                </c:pt>
                <c:pt idx="490">
                  <c:v>0.23950516999999999</c:v>
                </c:pt>
                <c:pt idx="491">
                  <c:v>8.6333510000000002E-2</c:v>
                </c:pt>
                <c:pt idx="492">
                  <c:v>-9.6079960000000006E-2</c:v>
                </c:pt>
                <c:pt idx="493">
                  <c:v>-0.31330522999999999</c:v>
                </c:pt>
                <c:pt idx="494">
                  <c:v>-0.39375144000000001</c:v>
                </c:pt>
                <c:pt idx="495">
                  <c:v>-0.45394456</c:v>
                </c:pt>
                <c:pt idx="496">
                  <c:v>-0.30234480000000002</c:v>
                </c:pt>
                <c:pt idx="497">
                  <c:v>-0.28963327</c:v>
                </c:pt>
                <c:pt idx="498">
                  <c:v>-0.44698215000000002</c:v>
                </c:pt>
                <c:pt idx="499">
                  <c:v>-0.51468932999999994</c:v>
                </c:pt>
                <c:pt idx="500">
                  <c:v>-0.75471789</c:v>
                </c:pt>
                <c:pt idx="501">
                  <c:v>-0.89953494000000001</c:v>
                </c:pt>
                <c:pt idx="502">
                  <c:v>-0.89117997999999998</c:v>
                </c:pt>
                <c:pt idx="503">
                  <c:v>-0.74218576999999997</c:v>
                </c:pt>
                <c:pt idx="504">
                  <c:v>-0.53610033000000001</c:v>
                </c:pt>
                <c:pt idx="505">
                  <c:v>-2.506396E-2</c:v>
                </c:pt>
                <c:pt idx="506">
                  <c:v>0.27292435999999998</c:v>
                </c:pt>
                <c:pt idx="507">
                  <c:v>0.24507508</c:v>
                </c:pt>
                <c:pt idx="508">
                  <c:v>0.30937683999999999</c:v>
                </c:pt>
                <c:pt idx="509">
                  <c:v>-0.22557969</c:v>
                </c:pt>
                <c:pt idx="510">
                  <c:v>-0.63281494000000005</c:v>
                </c:pt>
                <c:pt idx="511">
                  <c:v>-0.83548129000000004</c:v>
                </c:pt>
                <c:pt idx="512">
                  <c:v>-0.78813756000000001</c:v>
                </c:pt>
                <c:pt idx="513">
                  <c:v>-0.33328232000000002</c:v>
                </c:pt>
                <c:pt idx="514">
                  <c:v>-5.5698249999999998E-2</c:v>
                </c:pt>
                <c:pt idx="515">
                  <c:v>0.41774115000000001</c:v>
                </c:pt>
                <c:pt idx="516">
                  <c:v>-0.35647171999999999</c:v>
                </c:pt>
                <c:pt idx="517">
                  <c:v>-0.87029314000000002</c:v>
                </c:pt>
                <c:pt idx="518">
                  <c:v>-0.54027771999999996</c:v>
                </c:pt>
                <c:pt idx="519">
                  <c:v>0.15874194</c:v>
                </c:pt>
                <c:pt idx="520">
                  <c:v>0.34951016000000001</c:v>
                </c:pt>
                <c:pt idx="521">
                  <c:v>0.41913366000000002</c:v>
                </c:pt>
                <c:pt idx="522">
                  <c:v>0.28824157</c:v>
                </c:pt>
                <c:pt idx="523">
                  <c:v>0.15874194999999999</c:v>
                </c:pt>
                <c:pt idx="524">
                  <c:v>-4.1769900000000002E-3</c:v>
                </c:pt>
                <c:pt idx="525">
                  <c:v>9.7032119999999999E-2</c:v>
                </c:pt>
                <c:pt idx="526">
                  <c:v>0.27570932999999997</c:v>
                </c:pt>
                <c:pt idx="527">
                  <c:v>0.25760725000000001</c:v>
                </c:pt>
                <c:pt idx="528">
                  <c:v>0.40242415999999998</c:v>
                </c:pt>
                <c:pt idx="529">
                  <c:v>0.52774637999999996</c:v>
                </c:pt>
                <c:pt idx="530">
                  <c:v>0.45533796999999998</c:v>
                </c:pt>
                <c:pt idx="531">
                  <c:v>0.33976296</c:v>
                </c:pt>
                <c:pt idx="532">
                  <c:v>0.19494617</c:v>
                </c:pt>
                <c:pt idx="533">
                  <c:v>0.15874194</c:v>
                </c:pt>
                <c:pt idx="534">
                  <c:v>9.051099E-2</c:v>
                </c:pt>
                <c:pt idx="535">
                  <c:v>-4.873595E-2</c:v>
                </c:pt>
                <c:pt idx="536">
                  <c:v>-0.26039140999999999</c:v>
                </c:pt>
                <c:pt idx="537">
                  <c:v>-0.54167008000000005</c:v>
                </c:pt>
                <c:pt idx="538">
                  <c:v>-0.89396513</c:v>
                </c:pt>
                <c:pt idx="539">
                  <c:v>-0.96498114000000002</c:v>
                </c:pt>
                <c:pt idx="540">
                  <c:v>-0.63635801999999997</c:v>
                </c:pt>
                <c:pt idx="541">
                  <c:v>-0.12810679</c:v>
                </c:pt>
                <c:pt idx="542">
                  <c:v>0.41774124000000001</c:v>
                </c:pt>
                <c:pt idx="543">
                  <c:v>0.42331131999999999</c:v>
                </c:pt>
                <c:pt idx="544">
                  <c:v>0.18798381</c:v>
                </c:pt>
                <c:pt idx="545">
                  <c:v>-0.25203657000000002</c:v>
                </c:pt>
                <c:pt idx="546">
                  <c:v>-0.81320172999999996</c:v>
                </c:pt>
                <c:pt idx="547">
                  <c:v>-0.96498101999999997</c:v>
                </c:pt>
                <c:pt idx="548">
                  <c:v>-0.57091206000000005</c:v>
                </c:pt>
                <c:pt idx="549">
                  <c:v>-3.7596249999999998E-2</c:v>
                </c:pt>
                <c:pt idx="550">
                  <c:v>0.35786511999999998</c:v>
                </c:pt>
                <c:pt idx="551">
                  <c:v>0.27710183999999999</c:v>
                </c:pt>
                <c:pt idx="552">
                  <c:v>-0.30077299000000002</c:v>
                </c:pt>
                <c:pt idx="553">
                  <c:v>-0.85776090999999999</c:v>
                </c:pt>
                <c:pt idx="554">
                  <c:v>-0.81877184000000003</c:v>
                </c:pt>
                <c:pt idx="555">
                  <c:v>-0.63357317000000002</c:v>
                </c:pt>
                <c:pt idx="556">
                  <c:v>1.8102569999999998E-2</c:v>
                </c:pt>
                <c:pt idx="557">
                  <c:v>0.33001572000000001</c:v>
                </c:pt>
                <c:pt idx="558">
                  <c:v>0.23343891</c:v>
                </c:pt>
                <c:pt idx="559">
                  <c:v>-0.17266586</c:v>
                </c:pt>
                <c:pt idx="560">
                  <c:v>-0.45562660999999999</c:v>
                </c:pt>
                <c:pt idx="561">
                  <c:v>-0.83826619000000002</c:v>
                </c:pt>
                <c:pt idx="562">
                  <c:v>-0.87725531999999995</c:v>
                </c:pt>
                <c:pt idx="563">
                  <c:v>-0.69762665000000001</c:v>
                </c:pt>
                <c:pt idx="564">
                  <c:v>-0.21026246000000001</c:v>
                </c:pt>
                <c:pt idx="565">
                  <c:v>9.7473320000000002E-2</c:v>
                </c:pt>
                <c:pt idx="566">
                  <c:v>0.37596726000000003</c:v>
                </c:pt>
                <c:pt idx="567">
                  <c:v>-5.152093E-2</c:v>
                </c:pt>
                <c:pt idx="568">
                  <c:v>-0.55141753000000004</c:v>
                </c:pt>
                <c:pt idx="569">
                  <c:v>-0.73687798000000004</c:v>
                </c:pt>
                <c:pt idx="570">
                  <c:v>-0.81041693999999997</c:v>
                </c:pt>
                <c:pt idx="571">
                  <c:v>-0.87029290000000004</c:v>
                </c:pt>
                <c:pt idx="572">
                  <c:v>-0.78535228999999995</c:v>
                </c:pt>
                <c:pt idx="573">
                  <c:v>-0.46828288000000001</c:v>
                </c:pt>
                <c:pt idx="574">
                  <c:v>-0.21722480999999999</c:v>
                </c:pt>
                <c:pt idx="575">
                  <c:v>9.8865770000000006E-2</c:v>
                </c:pt>
                <c:pt idx="576">
                  <c:v>0.18984503</c:v>
                </c:pt>
                <c:pt idx="577">
                  <c:v>0.27153194000000003</c:v>
                </c:pt>
                <c:pt idx="578">
                  <c:v>0.13640728999999999</c:v>
                </c:pt>
                <c:pt idx="579">
                  <c:v>0.19076873</c:v>
                </c:pt>
                <c:pt idx="580">
                  <c:v>0.20469345</c:v>
                </c:pt>
                <c:pt idx="581">
                  <c:v>0.19494619999999999</c:v>
                </c:pt>
                <c:pt idx="582">
                  <c:v>-0.25482154000000001</c:v>
                </c:pt>
                <c:pt idx="583">
                  <c:v>-0.65724515999999999</c:v>
                </c:pt>
                <c:pt idx="584">
                  <c:v>-0.75054043999999998</c:v>
                </c:pt>
                <c:pt idx="585">
                  <c:v>-0.67813206000000004</c:v>
                </c:pt>
                <c:pt idx="586">
                  <c:v>-0.22557969</c:v>
                </c:pt>
                <c:pt idx="587">
                  <c:v>0.27849421000000002</c:v>
                </c:pt>
                <c:pt idx="588">
                  <c:v>-5.987576E-2</c:v>
                </c:pt>
                <c:pt idx="589">
                  <c:v>-0.68370204999999995</c:v>
                </c:pt>
                <c:pt idx="590">
                  <c:v>-0.78395998</c:v>
                </c:pt>
                <c:pt idx="591">
                  <c:v>-0.34672454000000003</c:v>
                </c:pt>
                <c:pt idx="592">
                  <c:v>3.202733E-2</c:v>
                </c:pt>
                <c:pt idx="593">
                  <c:v>0.25312662000000002</c:v>
                </c:pt>
                <c:pt idx="594">
                  <c:v>-5.5698280000000003E-2</c:v>
                </c:pt>
                <c:pt idx="595">
                  <c:v>-0.45843910999999998</c:v>
                </c:pt>
                <c:pt idx="596">
                  <c:v>-0.79092233999999995</c:v>
                </c:pt>
                <c:pt idx="597">
                  <c:v>-0.17823570999999999</c:v>
                </c:pt>
                <c:pt idx="598">
                  <c:v>0.44698318999999997</c:v>
                </c:pt>
                <c:pt idx="599">
                  <c:v>0.34254789000000002</c:v>
                </c:pt>
                <c:pt idx="600">
                  <c:v>-0.14203149000000001</c:v>
                </c:pt>
                <c:pt idx="601">
                  <c:v>-0.61964852000000004</c:v>
                </c:pt>
                <c:pt idx="602">
                  <c:v>-0.90371226999999998</c:v>
                </c:pt>
                <c:pt idx="603">
                  <c:v>-0.54445511000000002</c:v>
                </c:pt>
                <c:pt idx="604">
                  <c:v>0.24507503</c:v>
                </c:pt>
                <c:pt idx="605">
                  <c:v>0.31748345</c:v>
                </c:pt>
                <c:pt idx="606">
                  <c:v>-0.24089680999999999</c:v>
                </c:pt>
                <c:pt idx="607">
                  <c:v>-0.86611581000000004</c:v>
                </c:pt>
                <c:pt idx="608">
                  <c:v>-0.48457890999999997</c:v>
                </c:pt>
                <c:pt idx="609">
                  <c:v>0.18102140999999999</c:v>
                </c:pt>
                <c:pt idx="610">
                  <c:v>0.40381669999999997</c:v>
                </c:pt>
                <c:pt idx="611">
                  <c:v>0.20330100000000001</c:v>
                </c:pt>
                <c:pt idx="612">
                  <c:v>-0.33140740000000002</c:v>
                </c:pt>
                <c:pt idx="613">
                  <c:v>-0.7588954</c:v>
                </c:pt>
                <c:pt idx="614">
                  <c:v>-0.93434667999999999</c:v>
                </c:pt>
                <c:pt idx="615">
                  <c:v>-0.79092233999999995</c:v>
                </c:pt>
                <c:pt idx="616">
                  <c:v>-0.64889032000000002</c:v>
                </c:pt>
                <c:pt idx="617">
                  <c:v>-0.52356802999999996</c:v>
                </c:pt>
                <c:pt idx="618">
                  <c:v>-0.5639497</c:v>
                </c:pt>
                <c:pt idx="619">
                  <c:v>-0.35647183999999998</c:v>
                </c:pt>
                <c:pt idx="620">
                  <c:v>-0.16988079</c:v>
                </c:pt>
                <c:pt idx="621">
                  <c:v>8.9118539999999996E-2</c:v>
                </c:pt>
                <c:pt idx="622">
                  <c:v>0.19494613</c:v>
                </c:pt>
                <c:pt idx="623">
                  <c:v>0.21165582999999999</c:v>
                </c:pt>
                <c:pt idx="624">
                  <c:v>0.22001055</c:v>
                </c:pt>
                <c:pt idx="625">
                  <c:v>0.18241399999999999</c:v>
                </c:pt>
                <c:pt idx="626">
                  <c:v>6.1269079999999997E-2</c:v>
                </c:pt>
                <c:pt idx="627">
                  <c:v>-9.4687419999999994E-2</c:v>
                </c:pt>
                <c:pt idx="628">
                  <c:v>-0.31887513000000001</c:v>
                </c:pt>
                <c:pt idx="629">
                  <c:v>-0.47622420999999998</c:v>
                </c:pt>
                <c:pt idx="630">
                  <c:v>-0.54863249999999997</c:v>
                </c:pt>
                <c:pt idx="631">
                  <c:v>-0.63357306000000002</c:v>
                </c:pt>
                <c:pt idx="632">
                  <c:v>-0.82434147999999996</c:v>
                </c:pt>
                <c:pt idx="633">
                  <c:v>-0.84940629999999995</c:v>
                </c:pt>
                <c:pt idx="634">
                  <c:v>-0.95523356999999998</c:v>
                </c:pt>
                <c:pt idx="635">
                  <c:v>-0.83965867999999999</c:v>
                </c:pt>
                <c:pt idx="636">
                  <c:v>-0.87168562000000005</c:v>
                </c:pt>
                <c:pt idx="637">
                  <c:v>-0.79509974000000005</c:v>
                </c:pt>
                <c:pt idx="638">
                  <c:v>-0.5904066</c:v>
                </c:pt>
                <c:pt idx="639">
                  <c:v>-0.10582729</c:v>
                </c:pt>
                <c:pt idx="640">
                  <c:v>0.28545662999999999</c:v>
                </c:pt>
                <c:pt idx="641">
                  <c:v>0.37596713999999998</c:v>
                </c:pt>
                <c:pt idx="642">
                  <c:v>-8.9117619999999995E-2</c:v>
                </c:pt>
                <c:pt idx="643">
                  <c:v>-0.62243336000000005</c:v>
                </c:pt>
                <c:pt idx="644">
                  <c:v>-0.85358339999999999</c:v>
                </c:pt>
                <c:pt idx="645">
                  <c:v>-0.48040136999999999</c:v>
                </c:pt>
                <c:pt idx="646">
                  <c:v>0.10582815</c:v>
                </c:pt>
                <c:pt idx="647">
                  <c:v>0.43862832000000002</c:v>
                </c:pt>
                <c:pt idx="648">
                  <c:v>1.531764E-2</c:v>
                </c:pt>
                <c:pt idx="649">
                  <c:v>-0.56116467999999997</c:v>
                </c:pt>
                <c:pt idx="650">
                  <c:v>-0.89674984999999996</c:v>
                </c:pt>
                <c:pt idx="651">
                  <c:v>-0.78395981000000003</c:v>
                </c:pt>
                <c:pt idx="652">
                  <c:v>-0.37596627999999999</c:v>
                </c:pt>
                <c:pt idx="653">
                  <c:v>0.12253782000000001</c:v>
                </c:pt>
                <c:pt idx="654">
                  <c:v>0.37318226999999998</c:v>
                </c:pt>
                <c:pt idx="655">
                  <c:v>0.26874700000000001</c:v>
                </c:pt>
                <c:pt idx="656">
                  <c:v>-8.0762799999999996E-2</c:v>
                </c:pt>
                <c:pt idx="657">
                  <c:v>-0.44001994</c:v>
                </c:pt>
                <c:pt idx="658">
                  <c:v>-0.65306765</c:v>
                </c:pt>
                <c:pt idx="659">
                  <c:v>-0.78674495</c:v>
                </c:pt>
                <c:pt idx="660">
                  <c:v>-0.73800843999999999</c:v>
                </c:pt>
                <c:pt idx="661">
                  <c:v>-0.48040146</c:v>
                </c:pt>
                <c:pt idx="662">
                  <c:v>-0.15456366999999999</c:v>
                </c:pt>
                <c:pt idx="663">
                  <c:v>0.15177958999999999</c:v>
                </c:pt>
                <c:pt idx="664">
                  <c:v>0.29953295000000002</c:v>
                </c:pt>
                <c:pt idx="665">
                  <c:v>-0.11418206</c:v>
                </c:pt>
                <c:pt idx="666">
                  <c:v>-0.43453269999999999</c:v>
                </c:pt>
                <c:pt idx="667">
                  <c:v>-0.57369696999999997</c:v>
                </c:pt>
                <c:pt idx="668">
                  <c:v>-0.77839011000000002</c:v>
                </c:pt>
                <c:pt idx="669">
                  <c:v>-0.86472315</c:v>
                </c:pt>
                <c:pt idx="670">
                  <c:v>-0.60154640999999998</c:v>
                </c:pt>
                <c:pt idx="671">
                  <c:v>-0.19355281999999999</c:v>
                </c:pt>
                <c:pt idx="672">
                  <c:v>0.22418793000000001</c:v>
                </c:pt>
                <c:pt idx="673">
                  <c:v>0.31887588</c:v>
                </c:pt>
                <c:pt idx="674">
                  <c:v>-0.20671934</c:v>
                </c:pt>
                <c:pt idx="675">
                  <c:v>-0.65306777000000005</c:v>
                </c:pt>
                <c:pt idx="676">
                  <c:v>-0.70172137000000001</c:v>
                </c:pt>
                <c:pt idx="677">
                  <c:v>-0.54027747999999998</c:v>
                </c:pt>
                <c:pt idx="678">
                  <c:v>-0.23532692999999999</c:v>
                </c:pt>
                <c:pt idx="679">
                  <c:v>-4.1773610000000003E-2</c:v>
                </c:pt>
                <c:pt idx="680">
                  <c:v>0.28127918000000002</c:v>
                </c:pt>
                <c:pt idx="681">
                  <c:v>0.27422037999999999</c:v>
                </c:pt>
                <c:pt idx="682">
                  <c:v>0.33419304999999999</c:v>
                </c:pt>
                <c:pt idx="683">
                  <c:v>0.13785499000000001</c:v>
                </c:pt>
                <c:pt idx="684">
                  <c:v>-6.26607E-2</c:v>
                </c:pt>
                <c:pt idx="685">
                  <c:v>-0.5639497</c:v>
                </c:pt>
                <c:pt idx="686">
                  <c:v>-0.73522359000000004</c:v>
                </c:pt>
                <c:pt idx="687">
                  <c:v>-0.3606492</c:v>
                </c:pt>
                <c:pt idx="688">
                  <c:v>-2.7848939999999999E-2</c:v>
                </c:pt>
                <c:pt idx="689">
                  <c:v>0.36622002999999997</c:v>
                </c:pt>
                <c:pt idx="690">
                  <c:v>0.30634376000000002</c:v>
                </c:pt>
                <c:pt idx="691">
                  <c:v>-0.22975707000000001</c:v>
                </c:pt>
                <c:pt idx="692">
                  <c:v>-0.73104614000000001</c:v>
                </c:pt>
                <c:pt idx="693">
                  <c:v>-0.90649736000000003</c:v>
                </c:pt>
                <c:pt idx="694">
                  <c:v>-0.58065920999999998</c:v>
                </c:pt>
                <c:pt idx="695">
                  <c:v>-0.25342909000000002</c:v>
                </c:pt>
                <c:pt idx="696">
                  <c:v>9.3295920000000004E-2</c:v>
                </c:pt>
                <c:pt idx="697">
                  <c:v>0.19773099999999999</c:v>
                </c:pt>
                <c:pt idx="698">
                  <c:v>0.37039724000000002</c:v>
                </c:pt>
                <c:pt idx="699">
                  <c:v>0.33419311000000002</c:v>
                </c:pt>
                <c:pt idx="700">
                  <c:v>0.20190855999999999</c:v>
                </c:pt>
                <c:pt idx="701">
                  <c:v>8.2156170000000001E-2</c:v>
                </c:pt>
                <c:pt idx="702">
                  <c:v>0.14063986000000001</c:v>
                </c:pt>
                <c:pt idx="703">
                  <c:v>0.27292442</c:v>
                </c:pt>
                <c:pt idx="704">
                  <c:v>0.37735965999999999</c:v>
                </c:pt>
                <c:pt idx="705">
                  <c:v>0.36621999999999999</c:v>
                </c:pt>
                <c:pt idx="706">
                  <c:v>0.39963925</c:v>
                </c:pt>
                <c:pt idx="707">
                  <c:v>0.38989194999999999</c:v>
                </c:pt>
                <c:pt idx="708">
                  <c:v>0.39963927999999999</c:v>
                </c:pt>
                <c:pt idx="709">
                  <c:v>0.37178974999999997</c:v>
                </c:pt>
                <c:pt idx="710">
                  <c:v>0.37875202000000002</c:v>
                </c:pt>
                <c:pt idx="711">
                  <c:v>0.35229522000000002</c:v>
                </c:pt>
                <c:pt idx="712">
                  <c:v>0.31330612000000002</c:v>
                </c:pt>
                <c:pt idx="713">
                  <c:v>0.30634372999999998</c:v>
                </c:pt>
                <c:pt idx="714">
                  <c:v>0.38153704999999999</c:v>
                </c:pt>
                <c:pt idx="715">
                  <c:v>0.2979888</c:v>
                </c:pt>
                <c:pt idx="716">
                  <c:v>9.3295939999999994E-2</c:v>
                </c:pt>
                <c:pt idx="717">
                  <c:v>-0.17127338</c:v>
                </c:pt>
                <c:pt idx="718">
                  <c:v>-0.31052037999999998</c:v>
                </c:pt>
                <c:pt idx="719">
                  <c:v>-0.48597148000000001</c:v>
                </c:pt>
                <c:pt idx="720">
                  <c:v>-0.69623440999999997</c:v>
                </c:pt>
                <c:pt idx="721">
                  <c:v>-0.83269638000000001</c:v>
                </c:pt>
                <c:pt idx="722">
                  <c:v>-0.87029296</c:v>
                </c:pt>
                <c:pt idx="723">
                  <c:v>-0.51799815999999999</c:v>
                </c:pt>
                <c:pt idx="724">
                  <c:v>-5.0128470000000001E-2</c:v>
                </c:pt>
                <c:pt idx="725">
                  <c:v>0.35368760999999999</c:v>
                </c:pt>
                <c:pt idx="726">
                  <c:v>0.25482224999999997</c:v>
                </c:pt>
                <c:pt idx="727">
                  <c:v>-0.27292358999999999</c:v>
                </c:pt>
                <c:pt idx="728">
                  <c:v>-0.69066441000000001</c:v>
                </c:pt>
                <c:pt idx="729">
                  <c:v>-0.82573401999999996</c:v>
                </c:pt>
                <c:pt idx="730">
                  <c:v>-0.38571367000000001</c:v>
                </c:pt>
                <c:pt idx="731">
                  <c:v>0.31469846000000001</c:v>
                </c:pt>
                <c:pt idx="732">
                  <c:v>0.20608594</c:v>
                </c:pt>
                <c:pt idx="733">
                  <c:v>-0.41356292</c:v>
                </c:pt>
                <c:pt idx="734">
                  <c:v>-0.82294898999999999</c:v>
                </c:pt>
                <c:pt idx="735">
                  <c:v>-0.66699255000000002</c:v>
                </c:pt>
                <c:pt idx="736">
                  <c:v>-8.9117550000000004E-2</c:v>
                </c:pt>
                <c:pt idx="737">
                  <c:v>0.34254789000000002</c:v>
                </c:pt>
                <c:pt idx="738">
                  <c:v>0.17962903999999999</c:v>
                </c:pt>
                <c:pt idx="739">
                  <c:v>-0.52635293999999999</c:v>
                </c:pt>
                <c:pt idx="740">
                  <c:v>-0.85219096999999999</c:v>
                </c:pt>
                <c:pt idx="741">
                  <c:v>-0.16988088000000001</c:v>
                </c:pt>
                <c:pt idx="742">
                  <c:v>0.29381147000000002</c:v>
                </c:pt>
                <c:pt idx="743">
                  <c:v>-0.16709599999999999</c:v>
                </c:pt>
                <c:pt idx="744">
                  <c:v>-0.75471801000000005</c:v>
                </c:pt>
                <c:pt idx="745">
                  <c:v>-0.62243336000000005</c:v>
                </c:pt>
                <c:pt idx="746">
                  <c:v>-1.5316649999999999E-2</c:v>
                </c:pt>
                <c:pt idx="747">
                  <c:v>0.36482742000000001</c:v>
                </c:pt>
                <c:pt idx="748">
                  <c:v>-0.17823570999999999</c:v>
                </c:pt>
                <c:pt idx="749">
                  <c:v>-0.73383092999999999</c:v>
                </c:pt>
                <c:pt idx="750">
                  <c:v>-0.69066441000000001</c:v>
                </c:pt>
                <c:pt idx="751">
                  <c:v>-5.0128470000000001E-2</c:v>
                </c:pt>
                <c:pt idx="752">
                  <c:v>0.32723078</c:v>
                </c:pt>
                <c:pt idx="753">
                  <c:v>0.17405918000000001</c:v>
                </c:pt>
                <c:pt idx="754">
                  <c:v>-0.24785908000000001</c:v>
                </c:pt>
                <c:pt idx="755">
                  <c:v>-0.76864295999999999</c:v>
                </c:pt>
                <c:pt idx="756">
                  <c:v>-0.71015894000000002</c:v>
                </c:pt>
                <c:pt idx="757">
                  <c:v>-0.58901404999999996</c:v>
                </c:pt>
                <c:pt idx="758">
                  <c:v>-0.67952453999999995</c:v>
                </c:pt>
                <c:pt idx="759">
                  <c:v>-0.66420745999999997</c:v>
                </c:pt>
                <c:pt idx="760">
                  <c:v>-0.57926672999999995</c:v>
                </c:pt>
                <c:pt idx="761">
                  <c:v>-0.50268089999999999</c:v>
                </c:pt>
                <c:pt idx="762">
                  <c:v>-0.65446024999999997</c:v>
                </c:pt>
                <c:pt idx="763">
                  <c:v>-0.70041180000000003</c:v>
                </c:pt>
                <c:pt idx="764">
                  <c:v>-0.80206215000000003</c:v>
                </c:pt>
                <c:pt idx="765">
                  <c:v>-0.82294929000000006</c:v>
                </c:pt>
                <c:pt idx="766">
                  <c:v>-0.79370737000000002</c:v>
                </c:pt>
                <c:pt idx="767">
                  <c:v>-0.61407869999999998</c:v>
                </c:pt>
                <c:pt idx="768">
                  <c:v>-0.43584242000000001</c:v>
                </c:pt>
                <c:pt idx="769">
                  <c:v>-0.28684831</c:v>
                </c:pt>
                <c:pt idx="770">
                  <c:v>-0.13924650999999999</c:v>
                </c:pt>
                <c:pt idx="771">
                  <c:v>5.0129369999999999E-2</c:v>
                </c:pt>
                <c:pt idx="772">
                  <c:v>0.14620979000000001</c:v>
                </c:pt>
                <c:pt idx="773">
                  <c:v>0.21444076000000001</c:v>
                </c:pt>
                <c:pt idx="774">
                  <c:v>0.29102653000000001</c:v>
                </c:pt>
                <c:pt idx="775">
                  <c:v>0.41356394000000002</c:v>
                </c:pt>
                <c:pt idx="776">
                  <c:v>0.37596713999999998</c:v>
                </c:pt>
                <c:pt idx="777">
                  <c:v>0.23393523999999999</c:v>
                </c:pt>
                <c:pt idx="778">
                  <c:v>-1.8101699999999998E-2</c:v>
                </c:pt>
                <c:pt idx="779">
                  <c:v>-0.38153625000000002</c:v>
                </c:pt>
                <c:pt idx="780">
                  <c:v>-0.56951951999999995</c:v>
                </c:pt>
                <c:pt idx="781">
                  <c:v>-0.77142781000000005</c:v>
                </c:pt>
                <c:pt idx="782">
                  <c:v>-0.84244335000000004</c:v>
                </c:pt>
                <c:pt idx="783">
                  <c:v>-0.82016420000000001</c:v>
                </c:pt>
                <c:pt idx="784">
                  <c:v>-0.73661608000000001</c:v>
                </c:pt>
                <c:pt idx="785">
                  <c:v>-0.64053547</c:v>
                </c:pt>
                <c:pt idx="786">
                  <c:v>-0.64053541000000003</c:v>
                </c:pt>
                <c:pt idx="787">
                  <c:v>-0.63635819999999998</c:v>
                </c:pt>
                <c:pt idx="788">
                  <c:v>-0.64332043999999999</c:v>
                </c:pt>
                <c:pt idx="789">
                  <c:v>-0.69484173999999999</c:v>
                </c:pt>
                <c:pt idx="790">
                  <c:v>-0.77699768999999996</c:v>
                </c:pt>
                <c:pt idx="791">
                  <c:v>-0.57648200000000005</c:v>
                </c:pt>
                <c:pt idx="792">
                  <c:v>-7.2407949999999999E-2</c:v>
                </c:pt>
                <c:pt idx="793">
                  <c:v>0.35786515000000002</c:v>
                </c:pt>
                <c:pt idx="794">
                  <c:v>0.27988671999999998</c:v>
                </c:pt>
                <c:pt idx="795">
                  <c:v>-0.22418711999999999</c:v>
                </c:pt>
                <c:pt idx="796">
                  <c:v>-0.72547620999999995</c:v>
                </c:pt>
                <c:pt idx="797">
                  <c:v>-0.74218594999999998</c:v>
                </c:pt>
                <c:pt idx="798">
                  <c:v>-0.16570339000000001</c:v>
                </c:pt>
                <c:pt idx="799">
                  <c:v>0.30216628000000001</c:v>
                </c:pt>
                <c:pt idx="800">
                  <c:v>0.33280066000000003</c:v>
                </c:pt>
                <c:pt idx="801">
                  <c:v>-5.9875749999999998E-2</c:v>
                </c:pt>
                <c:pt idx="802">
                  <c:v>-0.49989611</c:v>
                </c:pt>
                <c:pt idx="803">
                  <c:v>-0.83687389000000001</c:v>
                </c:pt>
                <c:pt idx="804">
                  <c:v>-0.70458918999999998</c:v>
                </c:pt>
                <c:pt idx="805">
                  <c:v>-0.53331523999999997</c:v>
                </c:pt>
                <c:pt idx="806">
                  <c:v>-0.27710112999999997</c:v>
                </c:pt>
                <c:pt idx="807">
                  <c:v>6.9627500000000002E-3</c:v>
                </c:pt>
                <c:pt idx="808">
                  <c:v>0.25621480000000002</c:v>
                </c:pt>
                <c:pt idx="809">
                  <c:v>0.34951033999999997</c:v>
                </c:pt>
                <c:pt idx="810">
                  <c:v>0.39546179999999997</c:v>
                </c:pt>
                <c:pt idx="811">
                  <c:v>0.38571450000000002</c:v>
                </c:pt>
                <c:pt idx="812">
                  <c:v>0.38432205000000003</c:v>
                </c:pt>
                <c:pt idx="813">
                  <c:v>0.35786509999999999</c:v>
                </c:pt>
                <c:pt idx="814">
                  <c:v>0.41774117999999999</c:v>
                </c:pt>
                <c:pt idx="815">
                  <c:v>0.37178974999999997</c:v>
                </c:pt>
                <c:pt idx="816">
                  <c:v>0.38849938000000001</c:v>
                </c:pt>
                <c:pt idx="817">
                  <c:v>0.31191358000000002</c:v>
                </c:pt>
                <c:pt idx="818">
                  <c:v>0.29938132000000001</c:v>
                </c:pt>
                <c:pt idx="819">
                  <c:v>2.227993E-2</c:v>
                </c:pt>
                <c:pt idx="820">
                  <c:v>-0.21583231999999999</c:v>
                </c:pt>
                <c:pt idx="821">
                  <c:v>-0.58205180999999995</c:v>
                </c:pt>
                <c:pt idx="822">
                  <c:v>-0.76028794</c:v>
                </c:pt>
                <c:pt idx="823">
                  <c:v>-0.43166512000000001</c:v>
                </c:pt>
                <c:pt idx="824">
                  <c:v>0.25342979999999998</c:v>
                </c:pt>
                <c:pt idx="825">
                  <c:v>0.17127418999999999</c:v>
                </c:pt>
                <c:pt idx="826">
                  <c:v>-0.42888007</c:v>
                </c:pt>
                <c:pt idx="827">
                  <c:v>-0.75332575999999996</c:v>
                </c:pt>
                <c:pt idx="828">
                  <c:v>1.531764E-2</c:v>
                </c:pt>
                <c:pt idx="829">
                  <c:v>0.30773615999999998</c:v>
                </c:pt>
                <c:pt idx="830">
                  <c:v>-0.40381553999999997</c:v>
                </c:pt>
                <c:pt idx="831">
                  <c:v>-0.65863769999999999</c:v>
                </c:pt>
                <c:pt idx="832">
                  <c:v>-7.3800439999999995E-2</c:v>
                </c:pt>
                <c:pt idx="833">
                  <c:v>0.29659644000000002</c:v>
                </c:pt>
                <c:pt idx="834">
                  <c:v>-0.22279484999999999</c:v>
                </c:pt>
                <c:pt idx="835">
                  <c:v>-0.71433663000000003</c:v>
                </c:pt>
                <c:pt idx="836">
                  <c:v>-0.73383098999999996</c:v>
                </c:pt>
                <c:pt idx="837">
                  <c:v>-8.9117600000000005E-2</c:v>
                </c:pt>
                <c:pt idx="838">
                  <c:v>0.19494617</c:v>
                </c:pt>
                <c:pt idx="839">
                  <c:v>-0.37735869999999999</c:v>
                </c:pt>
                <c:pt idx="840">
                  <c:v>-0.72408377999999995</c:v>
                </c:pt>
                <c:pt idx="841">
                  <c:v>-0.64610517000000001</c:v>
                </c:pt>
                <c:pt idx="842">
                  <c:v>-0.46229944000000001</c:v>
                </c:pt>
                <c:pt idx="843">
                  <c:v>-0.10443471</c:v>
                </c:pt>
                <c:pt idx="844">
                  <c:v>0.24507503</c:v>
                </c:pt>
                <c:pt idx="845">
                  <c:v>0.34533291999999999</c:v>
                </c:pt>
                <c:pt idx="846">
                  <c:v>0.42191877999999999</c:v>
                </c:pt>
                <c:pt idx="847">
                  <c:v>0.37178969000000001</c:v>
                </c:pt>
                <c:pt idx="848">
                  <c:v>0.37039727</c:v>
                </c:pt>
                <c:pt idx="849">
                  <c:v>0.39685407</c:v>
                </c:pt>
                <c:pt idx="850">
                  <c:v>0.37735969000000003</c:v>
                </c:pt>
                <c:pt idx="851">
                  <c:v>0.23672019999999999</c:v>
                </c:pt>
                <c:pt idx="852">
                  <c:v>-0.24507425999999999</c:v>
                </c:pt>
                <c:pt idx="853">
                  <c:v>-0.69901924999999998</c:v>
                </c:pt>
                <c:pt idx="854">
                  <c:v>-0.69205707000000005</c:v>
                </c:pt>
                <c:pt idx="855">
                  <c:v>-0.10443471999999999</c:v>
                </c:pt>
                <c:pt idx="856">
                  <c:v>0.28406417</c:v>
                </c:pt>
                <c:pt idx="857">
                  <c:v>7.3801329999999998E-2</c:v>
                </c:pt>
                <c:pt idx="858">
                  <c:v>-0.54984557999999994</c:v>
                </c:pt>
                <c:pt idx="859">
                  <c:v>-0.58622920999999995</c:v>
                </c:pt>
                <c:pt idx="860">
                  <c:v>-0.61129367000000001</c:v>
                </c:pt>
                <c:pt idx="861">
                  <c:v>-0.38710609000000001</c:v>
                </c:pt>
                <c:pt idx="862">
                  <c:v>-0.11671885999999999</c:v>
                </c:pt>
                <c:pt idx="863">
                  <c:v>0.17266661999999999</c:v>
                </c:pt>
                <c:pt idx="864">
                  <c:v>0.13924734</c:v>
                </c:pt>
                <c:pt idx="865">
                  <c:v>0.18798390000000001</c:v>
                </c:pt>
                <c:pt idx="866">
                  <c:v>0.28406419999999999</c:v>
                </c:pt>
                <c:pt idx="867">
                  <c:v>0.30773615999999998</c:v>
                </c:pt>
                <c:pt idx="868">
                  <c:v>0.19828258000000001</c:v>
                </c:pt>
                <c:pt idx="869">
                  <c:v>0.27153188</c:v>
                </c:pt>
                <c:pt idx="870">
                  <c:v>0.28684911000000002</c:v>
                </c:pt>
                <c:pt idx="871">
                  <c:v>0.20812641000000001</c:v>
                </c:pt>
                <c:pt idx="872">
                  <c:v>0.10304315</c:v>
                </c:pt>
                <c:pt idx="873">
                  <c:v>3.5156850000000003E-2</c:v>
                </c:pt>
                <c:pt idx="874">
                  <c:v>-7.1015540000000002E-2</c:v>
                </c:pt>
                <c:pt idx="875">
                  <c:v>-0.12532181000000001</c:v>
                </c:pt>
                <c:pt idx="876">
                  <c:v>-0.17127323</c:v>
                </c:pt>
                <c:pt idx="877">
                  <c:v>-0.19355280999999999</c:v>
                </c:pt>
                <c:pt idx="878">
                  <c:v>-8.999994E-2</c:v>
                </c:pt>
                <c:pt idx="879">
                  <c:v>9.7477799999999993E-3</c:v>
                </c:pt>
                <c:pt idx="880">
                  <c:v>-0.14481643</c:v>
                </c:pt>
                <c:pt idx="881">
                  <c:v>0.13924739999999999</c:v>
                </c:pt>
                <c:pt idx="882">
                  <c:v>0.28684914</c:v>
                </c:pt>
                <c:pt idx="883">
                  <c:v>0.39963913000000001</c:v>
                </c:pt>
                <c:pt idx="884">
                  <c:v>0.21304825999999999</c:v>
                </c:pt>
                <c:pt idx="885">
                  <c:v>-8.156244E-2</c:v>
                </c:pt>
                <c:pt idx="886">
                  <c:v>-0.50128852999999995</c:v>
                </c:pt>
                <c:pt idx="887">
                  <c:v>-0.40938553</c:v>
                </c:pt>
                <c:pt idx="888">
                  <c:v>-0.62104088000000002</c:v>
                </c:pt>
                <c:pt idx="889">
                  <c:v>-0.72826111000000004</c:v>
                </c:pt>
                <c:pt idx="890">
                  <c:v>-0.68370229000000005</c:v>
                </c:pt>
                <c:pt idx="891">
                  <c:v>-0.49571874999999999</c:v>
                </c:pt>
                <c:pt idx="892">
                  <c:v>-0.22279467999999999</c:v>
                </c:pt>
                <c:pt idx="893">
                  <c:v>9.7477399999999995E-3</c:v>
                </c:pt>
                <c:pt idx="894">
                  <c:v>-3.3418860000000002E-2</c:v>
                </c:pt>
                <c:pt idx="895">
                  <c:v>-6.1268219999999998E-2</c:v>
                </c:pt>
                <c:pt idx="896">
                  <c:v>-0.24368174000000001</c:v>
                </c:pt>
                <c:pt idx="897">
                  <c:v>-0.32723004</c:v>
                </c:pt>
                <c:pt idx="898">
                  <c:v>-0.38153616000000001</c:v>
                </c:pt>
                <c:pt idx="899">
                  <c:v>-0.48597129999999999</c:v>
                </c:pt>
                <c:pt idx="900">
                  <c:v>-0.56116462</c:v>
                </c:pt>
                <c:pt idx="901">
                  <c:v>-0.62243342000000002</c:v>
                </c:pt>
                <c:pt idx="902">
                  <c:v>-0.74079346999999995</c:v>
                </c:pt>
                <c:pt idx="903">
                  <c:v>-0.78674482999999995</c:v>
                </c:pt>
                <c:pt idx="904">
                  <c:v>-0.68927210999999999</c:v>
                </c:pt>
                <c:pt idx="905">
                  <c:v>-0.16988085</c:v>
                </c:pt>
                <c:pt idx="906">
                  <c:v>0.34951028000000001</c:v>
                </c:pt>
                <c:pt idx="907">
                  <c:v>-2.22791E-2</c:v>
                </c:pt>
                <c:pt idx="908">
                  <c:v>-0.70319653000000004</c:v>
                </c:pt>
                <c:pt idx="909">
                  <c:v>-0.21443988</c:v>
                </c:pt>
                <c:pt idx="910">
                  <c:v>0.34394040999999997</c:v>
                </c:pt>
                <c:pt idx="911">
                  <c:v>-1.2531769999999999E-2</c:v>
                </c:pt>
                <c:pt idx="912">
                  <c:v>-0.56673467</c:v>
                </c:pt>
                <c:pt idx="913">
                  <c:v>-0.79788464000000003</c:v>
                </c:pt>
                <c:pt idx="914">
                  <c:v>-0.65028286000000002</c:v>
                </c:pt>
                <c:pt idx="915">
                  <c:v>-0.50825089000000001</c:v>
                </c:pt>
                <c:pt idx="916">
                  <c:v>-0.26039138000000001</c:v>
                </c:pt>
                <c:pt idx="917">
                  <c:v>-0.24785915</c:v>
                </c:pt>
                <c:pt idx="918">
                  <c:v>-0.16848837</c:v>
                </c:pt>
                <c:pt idx="919">
                  <c:v>-0.33558475999999998</c:v>
                </c:pt>
                <c:pt idx="920">
                  <c:v>-0.40938553</c:v>
                </c:pt>
                <c:pt idx="921">
                  <c:v>-0.43723499999999998</c:v>
                </c:pt>
                <c:pt idx="922">
                  <c:v>-0.44976719999999998</c:v>
                </c:pt>
                <c:pt idx="923">
                  <c:v>-0.40660056</c:v>
                </c:pt>
                <c:pt idx="924">
                  <c:v>-0.42052518999999999</c:v>
                </c:pt>
                <c:pt idx="925">
                  <c:v>-0.46926180000000001</c:v>
                </c:pt>
                <c:pt idx="926">
                  <c:v>-0.49293368999999998</c:v>
                </c:pt>
                <c:pt idx="927">
                  <c:v>-0.52217579000000003</c:v>
                </c:pt>
                <c:pt idx="928">
                  <c:v>-0.61407858000000004</c:v>
                </c:pt>
                <c:pt idx="929">
                  <c:v>-0.73661619</c:v>
                </c:pt>
                <c:pt idx="930">
                  <c:v>-0.47761649</c:v>
                </c:pt>
                <c:pt idx="931">
                  <c:v>-2.9241400000000001E-2</c:v>
                </c:pt>
                <c:pt idx="932">
                  <c:v>0.30773613</c:v>
                </c:pt>
                <c:pt idx="933">
                  <c:v>0.12114529</c:v>
                </c:pt>
                <c:pt idx="934">
                  <c:v>-0.34811683999999998</c:v>
                </c:pt>
                <c:pt idx="935">
                  <c:v>-0.71990633000000004</c:v>
                </c:pt>
                <c:pt idx="936">
                  <c:v>-0.67256229999999995</c:v>
                </c:pt>
                <c:pt idx="937">
                  <c:v>-0.45951447000000001</c:v>
                </c:pt>
                <c:pt idx="938">
                  <c:v>-0.14203146</c:v>
                </c:pt>
                <c:pt idx="939">
                  <c:v>0.16291942000000001</c:v>
                </c:pt>
                <c:pt idx="940">
                  <c:v>0.38571434999999998</c:v>
                </c:pt>
                <c:pt idx="941">
                  <c:v>0.30355876999999998</c:v>
                </c:pt>
                <c:pt idx="942">
                  <c:v>0.29241896000000001</c:v>
                </c:pt>
                <c:pt idx="943">
                  <c:v>0.21026323999999999</c:v>
                </c:pt>
                <c:pt idx="944">
                  <c:v>0.16291936000000001</c:v>
                </c:pt>
                <c:pt idx="945">
                  <c:v>0.10304319000000001</c:v>
                </c:pt>
                <c:pt idx="946">
                  <c:v>3.8989629999999997E-2</c:v>
                </c:pt>
                <c:pt idx="947">
                  <c:v>8.0763710000000002E-2</c:v>
                </c:pt>
                <c:pt idx="948">
                  <c:v>0.23115032999999999</c:v>
                </c:pt>
                <c:pt idx="949">
                  <c:v>0.28963399000000001</c:v>
                </c:pt>
                <c:pt idx="950">
                  <c:v>0.30216630999999999</c:v>
                </c:pt>
                <c:pt idx="951">
                  <c:v>0.21722575</c:v>
                </c:pt>
                <c:pt idx="952">
                  <c:v>0.27570932999999997</c:v>
                </c:pt>
                <c:pt idx="953">
                  <c:v>0.16709684999999999</c:v>
                </c:pt>
                <c:pt idx="954">
                  <c:v>-6.5445649999999994E-2</c:v>
                </c:pt>
                <c:pt idx="955">
                  <c:v>-0.35090196000000001</c:v>
                </c:pt>
                <c:pt idx="956">
                  <c:v>-0.70180421999999998</c:v>
                </c:pt>
                <c:pt idx="957">
                  <c:v>-0.46647683000000001</c:v>
                </c:pt>
                <c:pt idx="958">
                  <c:v>-0.19355288000000001</c:v>
                </c:pt>
                <c:pt idx="959">
                  <c:v>0.12393027</c:v>
                </c:pt>
                <c:pt idx="960">
                  <c:v>0.25621483</c:v>
                </c:pt>
                <c:pt idx="961">
                  <c:v>-4.1773640000000001E-2</c:v>
                </c:pt>
                <c:pt idx="962">
                  <c:v>-0.10443474</c:v>
                </c:pt>
                <c:pt idx="963">
                  <c:v>-0.37968874000000002</c:v>
                </c:pt>
                <c:pt idx="964">
                  <c:v>-0.58065926999999995</c:v>
                </c:pt>
                <c:pt idx="965">
                  <c:v>-0.56673472999999996</c:v>
                </c:pt>
                <c:pt idx="966">
                  <c:v>-0.59040665999999997</c:v>
                </c:pt>
                <c:pt idx="967">
                  <c:v>-0.70453399000000005</c:v>
                </c:pt>
                <c:pt idx="968">
                  <c:v>-0.56116467999999997</c:v>
                </c:pt>
                <c:pt idx="969">
                  <c:v>-0.33140740000000002</c:v>
                </c:pt>
                <c:pt idx="970">
                  <c:v>-0.41356301000000001</c:v>
                </c:pt>
                <c:pt idx="971">
                  <c:v>4.2192100000000001E-3</c:v>
                </c:pt>
                <c:pt idx="972">
                  <c:v>-1.6709169999999999E-2</c:v>
                </c:pt>
                <c:pt idx="973">
                  <c:v>0.21444072</c:v>
                </c:pt>
                <c:pt idx="974">
                  <c:v>0.30216621999999999</c:v>
                </c:pt>
                <c:pt idx="975">
                  <c:v>0.26735463999999998</c:v>
                </c:pt>
                <c:pt idx="976">
                  <c:v>7.7344529999999995E-2</c:v>
                </c:pt>
                <c:pt idx="977">
                  <c:v>-8.0762790000000001E-2</c:v>
                </c:pt>
                <c:pt idx="978">
                  <c:v>-0.38812627999999999</c:v>
                </c:pt>
                <c:pt idx="979">
                  <c:v>-0.65724515999999999</c:v>
                </c:pt>
                <c:pt idx="980">
                  <c:v>-0.65724510000000003</c:v>
                </c:pt>
                <c:pt idx="981">
                  <c:v>-0.37178895000000001</c:v>
                </c:pt>
                <c:pt idx="982">
                  <c:v>-8.2155359999999997E-2</c:v>
                </c:pt>
                <c:pt idx="983">
                  <c:v>0.24507502</c:v>
                </c:pt>
                <c:pt idx="984">
                  <c:v>0.32062685000000002</c:v>
                </c:pt>
                <c:pt idx="985">
                  <c:v>0.30773619000000002</c:v>
                </c:pt>
                <c:pt idx="986">
                  <c:v>0.17962903</c:v>
                </c:pt>
                <c:pt idx="987">
                  <c:v>0.20190862000000001</c:v>
                </c:pt>
                <c:pt idx="988">
                  <c:v>0.23672023</c:v>
                </c:pt>
                <c:pt idx="989">
                  <c:v>0.35925763999999999</c:v>
                </c:pt>
                <c:pt idx="990">
                  <c:v>0.21165568000000001</c:v>
                </c:pt>
                <c:pt idx="991">
                  <c:v>-3.3418860000000002E-2</c:v>
                </c:pt>
                <c:pt idx="992">
                  <c:v>-0.44419718000000002</c:v>
                </c:pt>
                <c:pt idx="993">
                  <c:v>-0.62939590000000001</c:v>
                </c:pt>
                <c:pt idx="994">
                  <c:v>-0.58344417999999998</c:v>
                </c:pt>
                <c:pt idx="995">
                  <c:v>-0.27013864999999998</c:v>
                </c:pt>
                <c:pt idx="996">
                  <c:v>-2.6456509999999999E-2</c:v>
                </c:pt>
                <c:pt idx="997">
                  <c:v>0.24785994</c:v>
                </c:pt>
                <c:pt idx="998">
                  <c:v>0.25621483</c:v>
                </c:pt>
                <c:pt idx="999">
                  <c:v>-0.3996383</c:v>
                </c:pt>
                <c:pt idx="1000">
                  <c:v>-0.62718998999999998</c:v>
                </c:pt>
                <c:pt idx="1001">
                  <c:v>-0.64749783000000005</c:v>
                </c:pt>
                <c:pt idx="1002">
                  <c:v>-0.55837988999999999</c:v>
                </c:pt>
                <c:pt idx="1003">
                  <c:v>-0.13924650999999999</c:v>
                </c:pt>
                <c:pt idx="1004">
                  <c:v>9.6080819999999997E-2</c:v>
                </c:pt>
                <c:pt idx="1005">
                  <c:v>0.20953262</c:v>
                </c:pt>
                <c:pt idx="1006">
                  <c:v>0.11696786000000001</c:v>
                </c:pt>
                <c:pt idx="1007">
                  <c:v>-1.810167E-2</c:v>
                </c:pt>
                <c:pt idx="1008">
                  <c:v>0.11975278</c:v>
                </c:pt>
                <c:pt idx="1009">
                  <c:v>-2.506398E-2</c:v>
                </c:pt>
                <c:pt idx="1010">
                  <c:v>-1.8101679999999998E-2</c:v>
                </c:pt>
                <c:pt idx="1011">
                  <c:v>-4.734348E-2</c:v>
                </c:pt>
                <c:pt idx="1012">
                  <c:v>-0.16152601999999999</c:v>
                </c:pt>
                <c:pt idx="1013">
                  <c:v>-0.32583749000000001</c:v>
                </c:pt>
                <c:pt idx="1014">
                  <c:v>-0.52217537000000003</c:v>
                </c:pt>
                <c:pt idx="1015">
                  <c:v>-0.71851385000000001</c:v>
                </c:pt>
                <c:pt idx="1016">
                  <c:v>-0.72547625999999998</c:v>
                </c:pt>
                <c:pt idx="1017">
                  <c:v>-0.62939571999999999</c:v>
                </c:pt>
                <c:pt idx="1018">
                  <c:v>-0.49014878000000001</c:v>
                </c:pt>
                <c:pt idx="1019">
                  <c:v>-0.31191271999999998</c:v>
                </c:pt>
                <c:pt idx="1020">
                  <c:v>-5.1520940000000001E-2</c:v>
                </c:pt>
                <c:pt idx="1021">
                  <c:v>-2.0886640000000001E-2</c:v>
                </c:pt>
                <c:pt idx="1022">
                  <c:v>0.15456457000000001</c:v>
                </c:pt>
                <c:pt idx="1023">
                  <c:v>0.30773615999999998</c:v>
                </c:pt>
                <c:pt idx="1024">
                  <c:v>0.33976277999999999</c:v>
                </c:pt>
                <c:pt idx="1025">
                  <c:v>0.35090271000000001</c:v>
                </c:pt>
                <c:pt idx="1026">
                  <c:v>0.20469341999999999</c:v>
                </c:pt>
                <c:pt idx="1027">
                  <c:v>-5.0128470000000001E-2</c:v>
                </c:pt>
                <c:pt idx="1028">
                  <c:v>-0.16709578</c:v>
                </c:pt>
                <c:pt idx="1029">
                  <c:v>-0.25203648000000001</c:v>
                </c:pt>
                <c:pt idx="1030">
                  <c:v>-0.30355787000000001</c:v>
                </c:pt>
                <c:pt idx="1031">
                  <c:v>-0.47343916000000003</c:v>
                </c:pt>
                <c:pt idx="1032">
                  <c:v>-0.56673454999999995</c:v>
                </c:pt>
                <c:pt idx="1033">
                  <c:v>-0.74357843000000001</c:v>
                </c:pt>
                <c:pt idx="1034">
                  <c:v>-0.63078814999999999</c:v>
                </c:pt>
                <c:pt idx="1035">
                  <c:v>-0.62015867000000002</c:v>
                </c:pt>
                <c:pt idx="1036">
                  <c:v>-0.40799305000000002</c:v>
                </c:pt>
                <c:pt idx="1037">
                  <c:v>-0.28545585000000001</c:v>
                </c:pt>
                <c:pt idx="1038">
                  <c:v>-0.13089168000000001</c:v>
                </c:pt>
                <c:pt idx="1039">
                  <c:v>-0.1127896</c:v>
                </c:pt>
                <c:pt idx="1040">
                  <c:v>-0.20608504</c:v>
                </c:pt>
                <c:pt idx="1041">
                  <c:v>-0.42052513000000002</c:v>
                </c:pt>
                <c:pt idx="1042">
                  <c:v>-0.49711098999999997</c:v>
                </c:pt>
                <c:pt idx="1043">
                  <c:v>-0.60850864999999998</c:v>
                </c:pt>
                <c:pt idx="1044">
                  <c:v>-0.55281000999999996</c:v>
                </c:pt>
                <c:pt idx="1045">
                  <c:v>-0.18703169</c:v>
                </c:pt>
                <c:pt idx="1046">
                  <c:v>3.6204670000000001E-2</c:v>
                </c:pt>
                <c:pt idx="1047">
                  <c:v>0.11418298</c:v>
                </c:pt>
                <c:pt idx="1048">
                  <c:v>0.31748336999999999</c:v>
                </c:pt>
                <c:pt idx="1049">
                  <c:v>0.29520389000000002</c:v>
                </c:pt>
                <c:pt idx="1050">
                  <c:v>0.15874194999999999</c:v>
                </c:pt>
                <c:pt idx="1051">
                  <c:v>-0.11975187</c:v>
                </c:pt>
                <c:pt idx="1052">
                  <c:v>-0.48040152000000003</c:v>
                </c:pt>
                <c:pt idx="1053">
                  <c:v>-0.65724534000000001</c:v>
                </c:pt>
                <c:pt idx="1054">
                  <c:v>-0.17545076000000001</c:v>
                </c:pt>
                <c:pt idx="1055">
                  <c:v>0.25760727999999999</c:v>
                </c:pt>
                <c:pt idx="1056">
                  <c:v>-0.15038641</c:v>
                </c:pt>
                <c:pt idx="1057">
                  <c:v>-0.65306788999999998</c:v>
                </c:pt>
                <c:pt idx="1058">
                  <c:v>-0.22418711999999999</c:v>
                </c:pt>
                <c:pt idx="1059">
                  <c:v>0.27710178000000002</c:v>
                </c:pt>
                <c:pt idx="1060">
                  <c:v>-5.8483269999999997E-2</c:v>
                </c:pt>
                <c:pt idx="1061">
                  <c:v>-0.64471292000000002</c:v>
                </c:pt>
                <c:pt idx="1062">
                  <c:v>-0.33279976</c:v>
                </c:pt>
                <c:pt idx="1063">
                  <c:v>0.26735455000000002</c:v>
                </c:pt>
                <c:pt idx="1064">
                  <c:v>0.11000554</c:v>
                </c:pt>
                <c:pt idx="1065">
                  <c:v>-0.36064922999999999</c:v>
                </c:pt>
                <c:pt idx="1066">
                  <c:v>-0.70876645999999999</c:v>
                </c:pt>
                <c:pt idx="1067">
                  <c:v>-0.40242326</c:v>
                </c:pt>
                <c:pt idx="1068">
                  <c:v>0.14481720000000001</c:v>
                </c:pt>
                <c:pt idx="1069">
                  <c:v>0.26874700000000001</c:v>
                </c:pt>
                <c:pt idx="1070">
                  <c:v>0.14203238000000001</c:v>
                </c:pt>
                <c:pt idx="1071">
                  <c:v>-3.0633870000000001E-2</c:v>
                </c:pt>
                <c:pt idx="1072">
                  <c:v>-0.14620879000000001</c:v>
                </c:pt>
                <c:pt idx="1073">
                  <c:v>-0.26456880999999999</c:v>
                </c:pt>
                <c:pt idx="1074">
                  <c:v>-0.28824079000000002</c:v>
                </c:pt>
                <c:pt idx="1075">
                  <c:v>-0.23811187</c:v>
                </c:pt>
                <c:pt idx="1076">
                  <c:v>-0.10582725</c:v>
                </c:pt>
                <c:pt idx="1077">
                  <c:v>3.8989599999999999E-2</c:v>
                </c:pt>
                <c:pt idx="1078">
                  <c:v>0.19216121999999999</c:v>
                </c:pt>
                <c:pt idx="1079">
                  <c:v>0.28406410999999998</c:v>
                </c:pt>
                <c:pt idx="1080">
                  <c:v>0.16152689000000001</c:v>
                </c:pt>
                <c:pt idx="1081">
                  <c:v>8.911848E-2</c:v>
                </c:pt>
                <c:pt idx="1082">
                  <c:v>-0.26735374000000001</c:v>
                </c:pt>
                <c:pt idx="1083">
                  <c:v>-0.50407332000000005</c:v>
                </c:pt>
                <c:pt idx="1084">
                  <c:v>-0.71433634000000001</c:v>
                </c:pt>
                <c:pt idx="1085">
                  <c:v>-0.70598161000000004</c:v>
                </c:pt>
                <c:pt idx="1086">
                  <c:v>-0.66559999999999997</c:v>
                </c:pt>
                <c:pt idx="1087">
                  <c:v>-0.39963834999999998</c:v>
                </c:pt>
                <c:pt idx="1088">
                  <c:v>-0.20608507000000001</c:v>
                </c:pt>
                <c:pt idx="1089">
                  <c:v>4.0382040000000001E-2</c:v>
                </c:pt>
                <c:pt idx="1090">
                  <c:v>0.11836035</c:v>
                </c:pt>
                <c:pt idx="1091">
                  <c:v>0.27988678</c:v>
                </c:pt>
                <c:pt idx="1092">
                  <c:v>0.15595700000000001</c:v>
                </c:pt>
                <c:pt idx="1093">
                  <c:v>-9.7472409999999995E-2</c:v>
                </c:pt>
                <c:pt idx="1094">
                  <c:v>-0.44558993000000002</c:v>
                </c:pt>
                <c:pt idx="1095">
                  <c:v>-0.66699249000000005</c:v>
                </c:pt>
                <c:pt idx="1096">
                  <c:v>-0.74914807000000005</c:v>
                </c:pt>
                <c:pt idx="1097">
                  <c:v>-0.69762676999999995</c:v>
                </c:pt>
                <c:pt idx="1098">
                  <c:v>-0.70041156000000004</c:v>
                </c:pt>
                <c:pt idx="1099">
                  <c:v>-0.67534744999999996</c:v>
                </c:pt>
                <c:pt idx="1100">
                  <c:v>-0.63496542</c:v>
                </c:pt>
                <c:pt idx="1101">
                  <c:v>-0.47343903999999998</c:v>
                </c:pt>
                <c:pt idx="1102">
                  <c:v>-0.30495048000000002</c:v>
                </c:pt>
                <c:pt idx="1103">
                  <c:v>-7.3800439999999995E-2</c:v>
                </c:pt>
                <c:pt idx="1104">
                  <c:v>-1.810167E-2</c:v>
                </c:pt>
                <c:pt idx="1105">
                  <c:v>0.15874197000000001</c:v>
                </c:pt>
                <c:pt idx="1106">
                  <c:v>0.23254284</c:v>
                </c:pt>
                <c:pt idx="1107">
                  <c:v>0.21165571</c:v>
                </c:pt>
                <c:pt idx="1108">
                  <c:v>0.17545162</c:v>
                </c:pt>
                <c:pt idx="1109">
                  <c:v>4.0382080000000001E-2</c:v>
                </c:pt>
                <c:pt idx="1110">
                  <c:v>-0.28684833999999998</c:v>
                </c:pt>
                <c:pt idx="1111">
                  <c:v>-0.54863249999999997</c:v>
                </c:pt>
                <c:pt idx="1112">
                  <c:v>-0.68091732000000005</c:v>
                </c:pt>
                <c:pt idx="1113">
                  <c:v>-0.66281509000000005</c:v>
                </c:pt>
                <c:pt idx="1114">
                  <c:v>-0.50685846999999995</c:v>
                </c:pt>
                <c:pt idx="1115">
                  <c:v>-0.24089675999999999</c:v>
                </c:pt>
                <c:pt idx="1116">
                  <c:v>-2.8124699999999999E-2</c:v>
                </c:pt>
                <c:pt idx="1117">
                  <c:v>0.15734946999999999</c:v>
                </c:pt>
                <c:pt idx="1118">
                  <c:v>0.11390717</c:v>
                </c:pt>
                <c:pt idx="1119">
                  <c:v>0.19773114999999999</c:v>
                </c:pt>
                <c:pt idx="1120">
                  <c:v>2.3672410000000001E-2</c:v>
                </c:pt>
                <c:pt idx="1121">
                  <c:v>8.3548629999999999E-2</c:v>
                </c:pt>
                <c:pt idx="1122">
                  <c:v>1.671011E-2</c:v>
                </c:pt>
                <c:pt idx="1123">
                  <c:v>-4.4558550000000002E-2</c:v>
                </c:pt>
                <c:pt idx="1124">
                  <c:v>0.12671514</c:v>
                </c:pt>
                <c:pt idx="1125">
                  <c:v>0.28828287000000002</c:v>
                </c:pt>
                <c:pt idx="1126">
                  <c:v>0.23115039000000001</c:v>
                </c:pt>
                <c:pt idx="1127">
                  <c:v>0.12253778</c:v>
                </c:pt>
                <c:pt idx="1128">
                  <c:v>-0.17405833000000001</c:v>
                </c:pt>
                <c:pt idx="1129">
                  <c:v>-0.47204660999999998</c:v>
                </c:pt>
                <c:pt idx="1130">
                  <c:v>-0.59597641000000001</c:v>
                </c:pt>
                <c:pt idx="1131">
                  <c:v>-0.60154647000000006</c:v>
                </c:pt>
                <c:pt idx="1132">
                  <c:v>-0.38432121000000002</c:v>
                </c:pt>
                <c:pt idx="1133">
                  <c:v>-7.6585360000000005E-2</c:v>
                </c:pt>
                <c:pt idx="1134">
                  <c:v>0.11557538000000001</c:v>
                </c:pt>
                <c:pt idx="1135">
                  <c:v>3.4812250000000003E-2</c:v>
                </c:pt>
                <c:pt idx="1136">
                  <c:v>-0.27153118999999998</c:v>
                </c:pt>
                <c:pt idx="1137">
                  <c:v>-0.58483671999999998</c:v>
                </c:pt>
                <c:pt idx="1138">
                  <c:v>-0.52496052000000004</c:v>
                </c:pt>
                <c:pt idx="1139">
                  <c:v>-0.58483677999999995</c:v>
                </c:pt>
                <c:pt idx="1140">
                  <c:v>-0.44578296000000001</c:v>
                </c:pt>
                <c:pt idx="1141">
                  <c:v>-0.49571878000000003</c:v>
                </c:pt>
                <c:pt idx="1142">
                  <c:v>-0.57926685</c:v>
                </c:pt>
                <c:pt idx="1143">
                  <c:v>-0.66699249000000005</c:v>
                </c:pt>
                <c:pt idx="1144">
                  <c:v>-0.53749274999999996</c:v>
                </c:pt>
                <c:pt idx="1145">
                  <c:v>-0.63357317000000002</c:v>
                </c:pt>
                <c:pt idx="1146">
                  <c:v>-0.49850370999999999</c:v>
                </c:pt>
                <c:pt idx="1147">
                  <c:v>-0.61453360000000001</c:v>
                </c:pt>
                <c:pt idx="1148">
                  <c:v>-0.40520816999999998</c:v>
                </c:pt>
                <c:pt idx="1149">
                  <c:v>-0.46786934000000002</c:v>
                </c:pt>
                <c:pt idx="1150">
                  <c:v>-0.47065422000000001</c:v>
                </c:pt>
                <c:pt idx="1151">
                  <c:v>-0.51799815999999999</c:v>
                </c:pt>
                <c:pt idx="1152">
                  <c:v>-0.56534218999999997</c:v>
                </c:pt>
                <c:pt idx="1153">
                  <c:v>-0.59203344999999996</c:v>
                </c:pt>
                <c:pt idx="1154">
                  <c:v>-0.62661076000000004</c:v>
                </c:pt>
                <c:pt idx="1155">
                  <c:v>-0.61268621999999995</c:v>
                </c:pt>
                <c:pt idx="1156">
                  <c:v>-0.51939064000000001</c:v>
                </c:pt>
                <c:pt idx="1157">
                  <c:v>-0.38153616000000001</c:v>
                </c:pt>
                <c:pt idx="1158">
                  <c:v>-0.17545073999999999</c:v>
                </c:pt>
                <c:pt idx="1159">
                  <c:v>0.22975788</c:v>
                </c:pt>
                <c:pt idx="1160">
                  <c:v>0.21304825999999999</c:v>
                </c:pt>
                <c:pt idx="1161">
                  <c:v>0.1012509</c:v>
                </c:pt>
                <c:pt idx="1162">
                  <c:v>2.9242279999999999E-2</c:v>
                </c:pt>
                <c:pt idx="1163">
                  <c:v>-0.44558968999999998</c:v>
                </c:pt>
                <c:pt idx="1164">
                  <c:v>-0.60711621999999998</c:v>
                </c:pt>
                <c:pt idx="1165">
                  <c:v>-0.45255220000000002</c:v>
                </c:pt>
                <c:pt idx="1166">
                  <c:v>-0.22418714000000001</c:v>
                </c:pt>
                <c:pt idx="1167">
                  <c:v>0.23254287000000001</c:v>
                </c:pt>
                <c:pt idx="1168">
                  <c:v>-0.13785404000000001</c:v>
                </c:pt>
                <c:pt idx="1169">
                  <c:v>-0.51939046</c:v>
                </c:pt>
                <c:pt idx="1170">
                  <c:v>-0.5904066</c:v>
                </c:pt>
                <c:pt idx="1171">
                  <c:v>-0.70041162000000001</c:v>
                </c:pt>
                <c:pt idx="1172">
                  <c:v>-0.69484186000000003</c:v>
                </c:pt>
                <c:pt idx="1173">
                  <c:v>-0.70319664000000004</c:v>
                </c:pt>
                <c:pt idx="1174">
                  <c:v>-0.71712111999999995</c:v>
                </c:pt>
                <c:pt idx="1175">
                  <c:v>-0.67256223999999998</c:v>
                </c:pt>
                <c:pt idx="1176">
                  <c:v>-0.68509458999999995</c:v>
                </c:pt>
                <c:pt idx="1177">
                  <c:v>-0.68787962000000002</c:v>
                </c:pt>
                <c:pt idx="1178">
                  <c:v>-0.58622909000000001</c:v>
                </c:pt>
                <c:pt idx="1179">
                  <c:v>-0.35647174999999998</c:v>
                </c:pt>
                <c:pt idx="1180">
                  <c:v>-0.13785401</c:v>
                </c:pt>
                <c:pt idx="1181">
                  <c:v>5.57035E-3</c:v>
                </c:pt>
                <c:pt idx="1182">
                  <c:v>-9.7468799999999994E-3</c:v>
                </c:pt>
                <c:pt idx="1183">
                  <c:v>-1.113927E-2</c:v>
                </c:pt>
                <c:pt idx="1184">
                  <c:v>-0.14899377999999999</c:v>
                </c:pt>
                <c:pt idx="1185">
                  <c:v>-0.28406340000000002</c:v>
                </c:pt>
                <c:pt idx="1186">
                  <c:v>-0.57648193999999997</c:v>
                </c:pt>
                <c:pt idx="1187">
                  <c:v>-0.70876658000000003</c:v>
                </c:pt>
                <c:pt idx="1188">
                  <c:v>-0.58762168999999997</c:v>
                </c:pt>
                <c:pt idx="1189">
                  <c:v>-0.18241305999999999</c:v>
                </c:pt>
                <c:pt idx="1190">
                  <c:v>0.19076876000000001</c:v>
                </c:pt>
                <c:pt idx="1191">
                  <c:v>0.18102145</c:v>
                </c:pt>
                <c:pt idx="1192">
                  <c:v>-0.32166001</c:v>
                </c:pt>
                <c:pt idx="1193">
                  <c:v>-0.67395477999999998</c:v>
                </c:pt>
                <c:pt idx="1194">
                  <c:v>-0.46229953000000001</c:v>
                </c:pt>
                <c:pt idx="1195">
                  <c:v>5.2914360000000001E-2</c:v>
                </c:pt>
                <c:pt idx="1196">
                  <c:v>0.27013946</c:v>
                </c:pt>
                <c:pt idx="1197">
                  <c:v>-0.15177877000000001</c:v>
                </c:pt>
                <c:pt idx="1198">
                  <c:v>-0.68509447999999995</c:v>
                </c:pt>
                <c:pt idx="1199">
                  <c:v>-0.43584260000000002</c:v>
                </c:pt>
                <c:pt idx="1200">
                  <c:v>-3.2026369999999998E-2</c:v>
                </c:pt>
                <c:pt idx="1201">
                  <c:v>0.25064491999999999</c:v>
                </c:pt>
                <c:pt idx="1202">
                  <c:v>0.17405912000000001</c:v>
                </c:pt>
                <c:pt idx="1203">
                  <c:v>5.0129369999999999E-2</c:v>
                </c:pt>
                <c:pt idx="1204">
                  <c:v>-0.16013356000000001</c:v>
                </c:pt>
                <c:pt idx="1205">
                  <c:v>-0.14899377999999999</c:v>
                </c:pt>
                <c:pt idx="1206">
                  <c:v>-0.18519805</c:v>
                </c:pt>
                <c:pt idx="1207">
                  <c:v>-5.7090769999999999E-2</c:v>
                </c:pt>
                <c:pt idx="1208">
                  <c:v>9.7477099999999997E-3</c:v>
                </c:pt>
                <c:pt idx="1209">
                  <c:v>8.0763680000000004E-2</c:v>
                </c:pt>
                <c:pt idx="1210">
                  <c:v>0.18380646</c:v>
                </c:pt>
                <c:pt idx="1211">
                  <c:v>0.26456961000000001</c:v>
                </c:pt>
                <c:pt idx="1212">
                  <c:v>7.6586280000000007E-2</c:v>
                </c:pt>
                <c:pt idx="1213">
                  <c:v>-0.22836459000000001</c:v>
                </c:pt>
                <c:pt idx="1214">
                  <c:v>-0.64192795999999996</c:v>
                </c:pt>
                <c:pt idx="1215">
                  <c:v>-0.68509458999999995</c:v>
                </c:pt>
                <c:pt idx="1216">
                  <c:v>-0.41634791999999998</c:v>
                </c:pt>
                <c:pt idx="1217">
                  <c:v>-0.13506905999999999</c:v>
                </c:pt>
                <c:pt idx="1218">
                  <c:v>0.12532270000000001</c:v>
                </c:pt>
                <c:pt idx="1219">
                  <c:v>0.30912861000000003</c:v>
                </c:pt>
                <c:pt idx="1220">
                  <c:v>0.3063437</c:v>
                </c:pt>
                <c:pt idx="1221">
                  <c:v>0.21026342000000001</c:v>
                </c:pt>
                <c:pt idx="1222">
                  <c:v>3.4812179999999998E-2</c:v>
                </c:pt>
                <c:pt idx="1223">
                  <c:v>-0.27292356000000001</c:v>
                </c:pt>
                <c:pt idx="1224">
                  <c:v>-0.52913790999999999</c:v>
                </c:pt>
                <c:pt idx="1225">
                  <c:v>-0.68927174999999996</c:v>
                </c:pt>
                <c:pt idx="1226">
                  <c:v>-0.67534727000000006</c:v>
                </c:pt>
                <c:pt idx="1227">
                  <c:v>-0.49571857000000003</c:v>
                </c:pt>
                <c:pt idx="1228">
                  <c:v>-0.18519795</c:v>
                </c:pt>
                <c:pt idx="1229">
                  <c:v>2.6457330000000001E-2</c:v>
                </c:pt>
                <c:pt idx="1230">
                  <c:v>7.5193739999999995E-2</c:v>
                </c:pt>
                <c:pt idx="1231">
                  <c:v>0.23672024999999999</c:v>
                </c:pt>
                <c:pt idx="1232">
                  <c:v>0.30355876999999998</c:v>
                </c:pt>
                <c:pt idx="1233">
                  <c:v>0.21444076000000001</c:v>
                </c:pt>
                <c:pt idx="1234">
                  <c:v>3.7597180000000001E-2</c:v>
                </c:pt>
                <c:pt idx="1235">
                  <c:v>1.6710030000000001E-2</c:v>
                </c:pt>
                <c:pt idx="1236">
                  <c:v>0.16709682000000001</c:v>
                </c:pt>
                <c:pt idx="1237">
                  <c:v>7.240887E-2</c:v>
                </c:pt>
                <c:pt idx="1238">
                  <c:v>0.24750145000000001</c:v>
                </c:pt>
                <c:pt idx="1239">
                  <c:v>0.17127418999999999</c:v>
                </c:pt>
                <c:pt idx="1240">
                  <c:v>0.26178467</c:v>
                </c:pt>
                <c:pt idx="1241">
                  <c:v>0.24646750000000001</c:v>
                </c:pt>
                <c:pt idx="1242">
                  <c:v>0.14481727999999999</c:v>
                </c:pt>
                <c:pt idx="1243">
                  <c:v>-0.21026246000000001</c:v>
                </c:pt>
                <c:pt idx="1244">
                  <c:v>-0.11000467</c:v>
                </c:pt>
                <c:pt idx="1245">
                  <c:v>-0.43305751999999997</c:v>
                </c:pt>
                <c:pt idx="1246">
                  <c:v>-0.44419723999999999</c:v>
                </c:pt>
                <c:pt idx="1247">
                  <c:v>-0.45951447000000001</c:v>
                </c:pt>
                <c:pt idx="1248">
                  <c:v>-0.52312683999999998</c:v>
                </c:pt>
                <c:pt idx="1249">
                  <c:v>-0.52217561000000001</c:v>
                </c:pt>
                <c:pt idx="1250">
                  <c:v>-0.43027251999999999</c:v>
                </c:pt>
                <c:pt idx="1251">
                  <c:v>-0.32166001</c:v>
                </c:pt>
                <c:pt idx="1252">
                  <c:v>-0.34171984</c:v>
                </c:pt>
                <c:pt idx="1253">
                  <c:v>-0.20469262999999999</c:v>
                </c:pt>
                <c:pt idx="1254">
                  <c:v>-0.49571874999999999</c:v>
                </c:pt>
                <c:pt idx="1255">
                  <c:v>-0.50825089000000001</c:v>
                </c:pt>
                <c:pt idx="1256">
                  <c:v>-0.55837977000000005</c:v>
                </c:pt>
                <c:pt idx="1257">
                  <c:v>-0.57926697000000005</c:v>
                </c:pt>
                <c:pt idx="1258">
                  <c:v>-0.62104099999999995</c:v>
                </c:pt>
                <c:pt idx="1259">
                  <c:v>-0.7157287</c:v>
                </c:pt>
                <c:pt idx="1260">
                  <c:v>-0.65167511</c:v>
                </c:pt>
                <c:pt idx="1261">
                  <c:v>-0.66142266999999999</c:v>
                </c:pt>
                <c:pt idx="1262">
                  <c:v>-0.59876132000000004</c:v>
                </c:pt>
                <c:pt idx="1263">
                  <c:v>-0.61825609000000004</c:v>
                </c:pt>
                <c:pt idx="1264">
                  <c:v>-0.50964332000000001</c:v>
                </c:pt>
                <c:pt idx="1265">
                  <c:v>-0.33046978999999999</c:v>
                </c:pt>
                <c:pt idx="1266">
                  <c:v>-0.24785916999999999</c:v>
                </c:pt>
                <c:pt idx="1267">
                  <c:v>-2.7848950000000001E-2</c:v>
                </c:pt>
                <c:pt idx="1268">
                  <c:v>0.15187611000000001</c:v>
                </c:pt>
                <c:pt idx="1269">
                  <c:v>0.26735449</c:v>
                </c:pt>
                <c:pt idx="1270">
                  <c:v>0.18241389</c:v>
                </c:pt>
                <c:pt idx="1271">
                  <c:v>4.7344360000000002E-2</c:v>
                </c:pt>
                <c:pt idx="1272">
                  <c:v>-1.3920200000000001E-3</c:v>
                </c:pt>
                <c:pt idx="1273">
                  <c:v>-0.37735876000000002</c:v>
                </c:pt>
                <c:pt idx="1274">
                  <c:v>-0.47343919000000001</c:v>
                </c:pt>
                <c:pt idx="1275">
                  <c:v>-0.49432619999999999</c:v>
                </c:pt>
                <c:pt idx="1276">
                  <c:v>-0.42470276000000001</c:v>
                </c:pt>
                <c:pt idx="1277">
                  <c:v>-0.39824589999999999</c:v>
                </c:pt>
                <c:pt idx="1278">
                  <c:v>-0.34254702999999997</c:v>
                </c:pt>
                <c:pt idx="1279">
                  <c:v>-0.32583751999999999</c:v>
                </c:pt>
                <c:pt idx="1280">
                  <c:v>-0.54166990999999998</c:v>
                </c:pt>
                <c:pt idx="1281">
                  <c:v>-0.60572356000000005</c:v>
                </c:pt>
                <c:pt idx="1282">
                  <c:v>-0.59736895999999995</c:v>
                </c:pt>
                <c:pt idx="1283">
                  <c:v>-0.58901398999999999</c:v>
                </c:pt>
                <c:pt idx="1284">
                  <c:v>-0.58640831999999998</c:v>
                </c:pt>
                <c:pt idx="1285">
                  <c:v>-0.39128348000000002</c:v>
                </c:pt>
                <c:pt idx="1286">
                  <c:v>-0.38989099999999999</c:v>
                </c:pt>
                <c:pt idx="1287">
                  <c:v>0.19912355000000001</c:v>
                </c:pt>
                <c:pt idx="1288">
                  <c:v>0.22697291999999999</c:v>
                </c:pt>
                <c:pt idx="1289">
                  <c:v>-0.46508431</c:v>
                </c:pt>
                <c:pt idx="1290">
                  <c:v>-0.69623429000000003</c:v>
                </c:pt>
                <c:pt idx="1291">
                  <c:v>-0.45000150999999999</c:v>
                </c:pt>
                <c:pt idx="1292">
                  <c:v>-0.26874626000000001</c:v>
                </c:pt>
                <c:pt idx="1293">
                  <c:v>0.25899973999999998</c:v>
                </c:pt>
                <c:pt idx="1294">
                  <c:v>0.28127923999999999</c:v>
                </c:pt>
                <c:pt idx="1295">
                  <c:v>0.17127413</c:v>
                </c:pt>
                <c:pt idx="1296">
                  <c:v>-7.9370339999999998E-2</c:v>
                </c:pt>
                <c:pt idx="1297">
                  <c:v>-0.34254706000000001</c:v>
                </c:pt>
                <c:pt idx="1298">
                  <c:v>-0.59876138000000001</c:v>
                </c:pt>
                <c:pt idx="1299">
                  <c:v>-0.66699249000000005</c:v>
                </c:pt>
                <c:pt idx="1300">
                  <c:v>-0.62800330000000004</c:v>
                </c:pt>
                <c:pt idx="1301">
                  <c:v>-0.35507919999999998</c:v>
                </c:pt>
                <c:pt idx="1302">
                  <c:v>-0.11696702</c:v>
                </c:pt>
                <c:pt idx="1303">
                  <c:v>0.18380646</c:v>
                </c:pt>
                <c:pt idx="1304">
                  <c:v>0.11975284999999999</c:v>
                </c:pt>
                <c:pt idx="1305">
                  <c:v>-0.29938048</c:v>
                </c:pt>
                <c:pt idx="1306">
                  <c:v>-0.66560006000000005</c:v>
                </c:pt>
                <c:pt idx="1307">
                  <c:v>-0.39824589999999999</c:v>
                </c:pt>
                <c:pt idx="1308">
                  <c:v>0.10165075</c:v>
                </c:pt>
                <c:pt idx="1309">
                  <c:v>0.24925244999999999</c:v>
                </c:pt>
                <c:pt idx="1310">
                  <c:v>-6.9622959999999998E-2</c:v>
                </c:pt>
                <c:pt idx="1311">
                  <c:v>-0.33976212</c:v>
                </c:pt>
                <c:pt idx="1312">
                  <c:v>-0.60990118999999998</c:v>
                </c:pt>
                <c:pt idx="1313">
                  <c:v>-0.66977726999999998</c:v>
                </c:pt>
                <c:pt idx="1314">
                  <c:v>-0.59597635000000004</c:v>
                </c:pt>
                <c:pt idx="1315">
                  <c:v>-0.56673454999999995</c:v>
                </c:pt>
                <c:pt idx="1316">
                  <c:v>-0.3996383</c:v>
                </c:pt>
                <c:pt idx="1317">
                  <c:v>-0.17405826999999999</c:v>
                </c:pt>
                <c:pt idx="1318">
                  <c:v>-1.6709180000000001E-2</c:v>
                </c:pt>
                <c:pt idx="1319">
                  <c:v>0.12253778</c:v>
                </c:pt>
                <c:pt idx="1320">
                  <c:v>0.28684920000000003</c:v>
                </c:pt>
                <c:pt idx="1321">
                  <c:v>0.21165586</c:v>
                </c:pt>
                <c:pt idx="1322">
                  <c:v>0.21722565999999999</c:v>
                </c:pt>
                <c:pt idx="1323">
                  <c:v>0.14481726</c:v>
                </c:pt>
                <c:pt idx="1324">
                  <c:v>-2.0886559999999998E-2</c:v>
                </c:pt>
                <c:pt idx="1325">
                  <c:v>-0.19912278999999999</c:v>
                </c:pt>
                <c:pt idx="1326">
                  <c:v>-0.31748268000000002</c:v>
                </c:pt>
                <c:pt idx="1327">
                  <c:v>-0.43584260000000002</c:v>
                </c:pt>
                <c:pt idx="1328">
                  <c:v>-0.33279976</c:v>
                </c:pt>
                <c:pt idx="1329">
                  <c:v>-0.16988086999999999</c:v>
                </c:pt>
                <c:pt idx="1330">
                  <c:v>0.11557546</c:v>
                </c:pt>
                <c:pt idx="1331">
                  <c:v>0.20608586000000001</c:v>
                </c:pt>
                <c:pt idx="1332">
                  <c:v>0.24507509</c:v>
                </c:pt>
                <c:pt idx="1333">
                  <c:v>-3.0633839999999999E-2</c:v>
                </c:pt>
                <c:pt idx="1334">
                  <c:v>-0.40799308000000001</c:v>
                </c:pt>
                <c:pt idx="1335">
                  <c:v>-0.66003007000000002</c:v>
                </c:pt>
                <c:pt idx="1336">
                  <c:v>-0.48457890999999997</c:v>
                </c:pt>
                <c:pt idx="1337">
                  <c:v>-0.12114444000000001</c:v>
                </c:pt>
                <c:pt idx="1338">
                  <c:v>0.19633872999999999</c:v>
                </c:pt>
                <c:pt idx="1339">
                  <c:v>0.21444073</c:v>
                </c:pt>
                <c:pt idx="1340">
                  <c:v>0.13924745999999999</c:v>
                </c:pt>
                <c:pt idx="1341">
                  <c:v>-8.7725129999999998E-2</c:v>
                </c:pt>
                <c:pt idx="1342">
                  <c:v>-0.28824070000000002</c:v>
                </c:pt>
                <c:pt idx="1343">
                  <c:v>-0.56534200999999995</c:v>
                </c:pt>
                <c:pt idx="1344">
                  <c:v>-0.6419279</c:v>
                </c:pt>
                <c:pt idx="1345">
                  <c:v>-0.50546597999999998</c:v>
                </c:pt>
                <c:pt idx="1346">
                  <c:v>-8.7725129999999998E-2</c:v>
                </c:pt>
                <c:pt idx="1347">
                  <c:v>0.2088708</c:v>
                </c:pt>
                <c:pt idx="1348">
                  <c:v>0.25760727999999999</c:v>
                </c:pt>
                <c:pt idx="1349">
                  <c:v>-5.5694799999999999E-3</c:v>
                </c:pt>
                <c:pt idx="1350">
                  <c:v>-0.38153625000000002</c:v>
                </c:pt>
                <c:pt idx="1351">
                  <c:v>-0.63218050999999997</c:v>
                </c:pt>
                <c:pt idx="1352">
                  <c:v>-0.49014880999999999</c:v>
                </c:pt>
                <c:pt idx="1353">
                  <c:v>-1.6709160000000001E-2</c:v>
                </c:pt>
                <c:pt idx="1354">
                  <c:v>0.14620975999999999</c:v>
                </c:pt>
                <c:pt idx="1355">
                  <c:v>-0.34533194</c:v>
                </c:pt>
                <c:pt idx="1356">
                  <c:v>-0.68648701999999995</c:v>
                </c:pt>
                <c:pt idx="1357">
                  <c:v>-0.33140731000000001</c:v>
                </c:pt>
                <c:pt idx="1358">
                  <c:v>9.1903509999999994E-2</c:v>
                </c:pt>
                <c:pt idx="1359">
                  <c:v>9.0510980000000005E-2</c:v>
                </c:pt>
                <c:pt idx="1360">
                  <c:v>-0.33001488000000001</c:v>
                </c:pt>
                <c:pt idx="1361">
                  <c:v>-0.64889032000000002</c:v>
                </c:pt>
                <c:pt idx="1362">
                  <c:v>-0.4260951</c:v>
                </c:pt>
                <c:pt idx="1363">
                  <c:v>1.6875540000000001E-2</c:v>
                </c:pt>
                <c:pt idx="1364">
                  <c:v>0.29241901999999997</c:v>
                </c:pt>
                <c:pt idx="1365">
                  <c:v>0.21861818</c:v>
                </c:pt>
                <c:pt idx="1366">
                  <c:v>0.12253781</c:v>
                </c:pt>
                <c:pt idx="1367">
                  <c:v>-3.202638E-2</c:v>
                </c:pt>
                <c:pt idx="1368">
                  <c:v>-7.1015439999999999E-2</c:v>
                </c:pt>
                <c:pt idx="1369">
                  <c:v>-0.24785921999999999</c:v>
                </c:pt>
                <c:pt idx="1370">
                  <c:v>-0.26039147000000001</c:v>
                </c:pt>
                <c:pt idx="1371">
                  <c:v>-0.34950935999999999</c:v>
                </c:pt>
                <c:pt idx="1372">
                  <c:v>-0.30216545</c:v>
                </c:pt>
                <c:pt idx="1373">
                  <c:v>-0.21583234000000001</c:v>
                </c:pt>
                <c:pt idx="1374">
                  <c:v>-0.17684311999999999</c:v>
                </c:pt>
                <c:pt idx="1375">
                  <c:v>-0.12671429000000001</c:v>
                </c:pt>
                <c:pt idx="1376">
                  <c:v>-0.21443988</c:v>
                </c:pt>
                <c:pt idx="1377">
                  <c:v>-0.25203657000000002</c:v>
                </c:pt>
                <c:pt idx="1378">
                  <c:v>-0.11418209</c:v>
                </c:pt>
                <c:pt idx="1379">
                  <c:v>6.5446509999999999E-2</c:v>
                </c:pt>
                <c:pt idx="1380">
                  <c:v>0.14063990000000001</c:v>
                </c:pt>
                <c:pt idx="1381">
                  <c:v>0.27292442</c:v>
                </c:pt>
                <c:pt idx="1382">
                  <c:v>0.20330100000000001</c:v>
                </c:pt>
                <c:pt idx="1383">
                  <c:v>9.8865750000000002E-2</c:v>
                </c:pt>
                <c:pt idx="1384">
                  <c:v>-0.15456368000000001</c:v>
                </c:pt>
                <c:pt idx="1385">
                  <c:v>-0.25482154000000001</c:v>
                </c:pt>
                <c:pt idx="1386">
                  <c:v>-0.40660051000000003</c:v>
                </c:pt>
                <c:pt idx="1387">
                  <c:v>-0.51103586000000001</c:v>
                </c:pt>
                <c:pt idx="1388">
                  <c:v>-0.65585249999999995</c:v>
                </c:pt>
                <c:pt idx="1389">
                  <c:v>-0.66838478999999995</c:v>
                </c:pt>
                <c:pt idx="1390">
                  <c:v>-0.56534213</c:v>
                </c:pt>
                <c:pt idx="1391">
                  <c:v>-0.15734856999999999</c:v>
                </c:pt>
                <c:pt idx="1392">
                  <c:v>6.4054070000000005E-2</c:v>
                </c:pt>
                <c:pt idx="1393">
                  <c:v>0.27153194000000003</c:v>
                </c:pt>
                <c:pt idx="1394">
                  <c:v>0.15317207999999999</c:v>
                </c:pt>
                <c:pt idx="1395">
                  <c:v>-1.6709149999999999E-2</c:v>
                </c:pt>
                <c:pt idx="1396">
                  <c:v>-0.17823569</c:v>
                </c:pt>
                <c:pt idx="1397">
                  <c:v>-0.2046926</c:v>
                </c:pt>
                <c:pt idx="1398">
                  <c:v>-0.26874626000000001</c:v>
                </c:pt>
                <c:pt idx="1399">
                  <c:v>-0.11696690999999999</c:v>
                </c:pt>
                <c:pt idx="1400">
                  <c:v>5.5703100000000002E-3</c:v>
                </c:pt>
                <c:pt idx="1401">
                  <c:v>-0.13785411</c:v>
                </c:pt>
                <c:pt idx="1402">
                  <c:v>-6.3281089999999998E-2</c:v>
                </c:pt>
                <c:pt idx="1403">
                  <c:v>0.17823659</c:v>
                </c:pt>
                <c:pt idx="1404">
                  <c:v>0.13507003000000001</c:v>
                </c:pt>
                <c:pt idx="1405">
                  <c:v>2.5064880000000001E-2</c:v>
                </c:pt>
                <c:pt idx="1406">
                  <c:v>-0.14899381</c:v>
                </c:pt>
                <c:pt idx="1407">
                  <c:v>-0.20250049000000001</c:v>
                </c:pt>
                <c:pt idx="1408">
                  <c:v>-0.61686348999999996</c:v>
                </c:pt>
                <c:pt idx="1409">
                  <c:v>-0.62382596999999995</c:v>
                </c:pt>
                <c:pt idx="1410">
                  <c:v>-0.60990124999999995</c:v>
                </c:pt>
                <c:pt idx="1411">
                  <c:v>-0.59906464999999998</c:v>
                </c:pt>
                <c:pt idx="1412">
                  <c:v>-0.58901411000000004</c:v>
                </c:pt>
                <c:pt idx="1413">
                  <c:v>-0.59625220000000001</c:v>
                </c:pt>
                <c:pt idx="1414">
                  <c:v>-0.62661064</c:v>
                </c:pt>
                <c:pt idx="1415">
                  <c:v>-0.50546592000000001</c:v>
                </c:pt>
                <c:pt idx="1416">
                  <c:v>-0.52217566999999998</c:v>
                </c:pt>
                <c:pt idx="1417">
                  <c:v>-0.44698229</c:v>
                </c:pt>
                <c:pt idx="1418">
                  <c:v>-0.43444985000000003</c:v>
                </c:pt>
                <c:pt idx="1419">
                  <c:v>-0.49154133</c:v>
                </c:pt>
                <c:pt idx="1420">
                  <c:v>-0.55420243999999996</c:v>
                </c:pt>
                <c:pt idx="1421">
                  <c:v>-0.39824584000000002</c:v>
                </c:pt>
                <c:pt idx="1422">
                  <c:v>-0.29102576000000002</c:v>
                </c:pt>
                <c:pt idx="1423">
                  <c:v>-0.19076787000000001</c:v>
                </c:pt>
                <c:pt idx="1424">
                  <c:v>0.14203234000000001</c:v>
                </c:pt>
                <c:pt idx="1425">
                  <c:v>0.23254277000000001</c:v>
                </c:pt>
                <c:pt idx="1426">
                  <c:v>0.22418804000000001</c:v>
                </c:pt>
                <c:pt idx="1427">
                  <c:v>9.6080849999999995E-2</c:v>
                </c:pt>
                <c:pt idx="1428">
                  <c:v>-8.2155270000000002E-2</c:v>
                </c:pt>
                <c:pt idx="1429">
                  <c:v>-0.35647178000000002</c:v>
                </c:pt>
                <c:pt idx="1430">
                  <c:v>-0.46926171</c:v>
                </c:pt>
                <c:pt idx="1431">
                  <c:v>-0.59179884000000005</c:v>
                </c:pt>
                <c:pt idx="1432">
                  <c:v>-0.53331541999999998</c:v>
                </c:pt>
                <c:pt idx="1433">
                  <c:v>-0.48656419000000001</c:v>
                </c:pt>
                <c:pt idx="1434">
                  <c:v>-0.44419726999999998</c:v>
                </c:pt>
                <c:pt idx="1435">
                  <c:v>-0.54445511000000002</c:v>
                </c:pt>
                <c:pt idx="1436">
                  <c:v>-0.47483154999999999</c:v>
                </c:pt>
                <c:pt idx="1437">
                  <c:v>-0.33187607000000002</c:v>
                </c:pt>
                <c:pt idx="1438">
                  <c:v>-0.39406829999999998</c:v>
                </c:pt>
                <c:pt idx="1439">
                  <c:v>-0.16291848</c:v>
                </c:pt>
                <c:pt idx="1440">
                  <c:v>-7.312486E-2</c:v>
                </c:pt>
                <c:pt idx="1441">
                  <c:v>3.3419709999999998E-2</c:v>
                </c:pt>
                <c:pt idx="1442">
                  <c:v>4.3166990000000002E-2</c:v>
                </c:pt>
                <c:pt idx="1443">
                  <c:v>0.18843878999999999</c:v>
                </c:pt>
                <c:pt idx="1444">
                  <c:v>0.17127418999999999</c:v>
                </c:pt>
                <c:pt idx="1445">
                  <c:v>0.1267152</c:v>
                </c:pt>
                <c:pt idx="1446">
                  <c:v>0.27000164999999998</c:v>
                </c:pt>
                <c:pt idx="1447">
                  <c:v>0.31887588</c:v>
                </c:pt>
                <c:pt idx="1448">
                  <c:v>2.5064840000000001E-2</c:v>
                </c:pt>
                <c:pt idx="1449">
                  <c:v>-9.7468399999999997E-3</c:v>
                </c:pt>
                <c:pt idx="1450">
                  <c:v>0.11279048</c:v>
                </c:pt>
                <c:pt idx="1451">
                  <c:v>-0.11557452999999999</c:v>
                </c:pt>
                <c:pt idx="1452">
                  <c:v>-0.43312663000000001</c:v>
                </c:pt>
                <c:pt idx="1453">
                  <c:v>-0.56116491999999996</c:v>
                </c:pt>
                <c:pt idx="1454">
                  <c:v>-0.24228925000000001</c:v>
                </c:pt>
                <c:pt idx="1455">
                  <c:v>9.7473279999999995E-2</c:v>
                </c:pt>
                <c:pt idx="1456">
                  <c:v>0.29798886000000002</c:v>
                </c:pt>
                <c:pt idx="1457">
                  <c:v>0.18798377999999999</c:v>
                </c:pt>
                <c:pt idx="1458">
                  <c:v>3.8989580000000003E-2</c:v>
                </c:pt>
                <c:pt idx="1459">
                  <c:v>-0.12810679999999999</c:v>
                </c:pt>
                <c:pt idx="1460">
                  <c:v>-0.24507427000000001</c:v>
                </c:pt>
                <c:pt idx="1461">
                  <c:v>-0.56534218999999997</c:v>
                </c:pt>
                <c:pt idx="1462">
                  <c:v>-0.61407864000000001</c:v>
                </c:pt>
                <c:pt idx="1463">
                  <c:v>-0.45394467999999999</c:v>
                </c:pt>
                <c:pt idx="1464">
                  <c:v>-7.7977889999999994E-2</c:v>
                </c:pt>
                <c:pt idx="1465">
                  <c:v>0.1851989</c:v>
                </c:pt>
                <c:pt idx="1466">
                  <c:v>-0.18659043</c:v>
                </c:pt>
                <c:pt idx="1467">
                  <c:v>-0.59458392999999998</c:v>
                </c:pt>
                <c:pt idx="1468">
                  <c:v>-0.45672962</c:v>
                </c:pt>
                <c:pt idx="1469">
                  <c:v>2.6457330000000001E-2</c:v>
                </c:pt>
                <c:pt idx="1470">
                  <c:v>0.26874703</c:v>
                </c:pt>
                <c:pt idx="1471">
                  <c:v>0.12671515</c:v>
                </c:pt>
                <c:pt idx="1472">
                  <c:v>-0.20886998000000001</c:v>
                </c:pt>
                <c:pt idx="1473">
                  <c:v>-0.55977224999999997</c:v>
                </c:pt>
                <c:pt idx="1474">
                  <c:v>-0.65028273999999997</c:v>
                </c:pt>
                <c:pt idx="1475">
                  <c:v>-0.58483671999999998</c:v>
                </c:pt>
                <c:pt idx="1476">
                  <c:v>-0.43027263999999998</c:v>
                </c:pt>
                <c:pt idx="1477">
                  <c:v>-0.29520309</c:v>
                </c:pt>
                <c:pt idx="1478">
                  <c:v>-6.126815E-2</c:v>
                </c:pt>
                <c:pt idx="1479">
                  <c:v>4.455949E-2</c:v>
                </c:pt>
                <c:pt idx="1480">
                  <c:v>0.17684401999999999</c:v>
                </c:pt>
                <c:pt idx="1481">
                  <c:v>0.31330603000000001</c:v>
                </c:pt>
                <c:pt idx="1482">
                  <c:v>0.19912361000000001</c:v>
                </c:pt>
                <c:pt idx="1483">
                  <c:v>-7.2407920000000001E-2</c:v>
                </c:pt>
                <c:pt idx="1484">
                  <c:v>-0.54584748000000005</c:v>
                </c:pt>
                <c:pt idx="1485">
                  <c:v>-0.52356815000000001</c:v>
                </c:pt>
                <c:pt idx="1486">
                  <c:v>-0.1113971</c:v>
                </c:pt>
                <c:pt idx="1487">
                  <c:v>0.22418794</c:v>
                </c:pt>
                <c:pt idx="1488">
                  <c:v>-7.5192910000000002E-2</c:v>
                </c:pt>
                <c:pt idx="1489">
                  <c:v>-0.54445511000000002</c:v>
                </c:pt>
                <c:pt idx="1490">
                  <c:v>-0.55280982999999995</c:v>
                </c:pt>
                <c:pt idx="1491">
                  <c:v>-8.6332599999999995E-2</c:v>
                </c:pt>
                <c:pt idx="1492">
                  <c:v>0.18519884</c:v>
                </c:pt>
                <c:pt idx="1493">
                  <c:v>2.0887470000000002E-2</c:v>
                </c:pt>
                <c:pt idx="1494">
                  <c:v>-0.44558975000000001</c:v>
                </c:pt>
                <c:pt idx="1495">
                  <c:v>-0.57508934</c:v>
                </c:pt>
                <c:pt idx="1496">
                  <c:v>-0.15874107000000001</c:v>
                </c:pt>
                <c:pt idx="1497">
                  <c:v>0.27013948999999998</c:v>
                </c:pt>
                <c:pt idx="1498">
                  <c:v>-5.152081E-2</c:v>
                </c:pt>
                <c:pt idx="1499">
                  <c:v>-0.4428049</c:v>
                </c:pt>
                <c:pt idx="1500">
                  <c:v>-0.61129372999999998</c:v>
                </c:pt>
                <c:pt idx="1501">
                  <c:v>-0.30773535000000002</c:v>
                </c:pt>
                <c:pt idx="1502">
                  <c:v>9.0511019999999998E-2</c:v>
                </c:pt>
                <c:pt idx="1503">
                  <c:v>0.24229013999999999</c:v>
                </c:pt>
                <c:pt idx="1504">
                  <c:v>-6.8230550000000001E-2</c:v>
                </c:pt>
                <c:pt idx="1505">
                  <c:v>-0.44976707999999999</c:v>
                </c:pt>
                <c:pt idx="1506">
                  <c:v>-0.58483677999999995</c:v>
                </c:pt>
                <c:pt idx="1507">
                  <c:v>-0.26874626000000001</c:v>
                </c:pt>
                <c:pt idx="1508">
                  <c:v>0.17405903</c:v>
                </c:pt>
                <c:pt idx="1509">
                  <c:v>0.15177962</c:v>
                </c:pt>
                <c:pt idx="1510">
                  <c:v>-0.33697703000000001</c:v>
                </c:pt>
                <c:pt idx="1511">
                  <c:v>-0.53331523999999997</c:v>
                </c:pt>
                <c:pt idx="1512">
                  <c:v>-0.11418209</c:v>
                </c:pt>
                <c:pt idx="1513">
                  <c:v>0.14481740000000001</c:v>
                </c:pt>
                <c:pt idx="1514">
                  <c:v>-0.19355285</c:v>
                </c:pt>
                <c:pt idx="1515">
                  <c:v>-0.60850864999999998</c:v>
                </c:pt>
                <c:pt idx="1516">
                  <c:v>-0.60572386</c:v>
                </c:pt>
                <c:pt idx="1517">
                  <c:v>-0.54027765999999999</c:v>
                </c:pt>
                <c:pt idx="1518">
                  <c:v>-0.19912277</c:v>
                </c:pt>
                <c:pt idx="1519">
                  <c:v>6.9623980000000002E-2</c:v>
                </c:pt>
                <c:pt idx="1520">
                  <c:v>0.13506997000000001</c:v>
                </c:pt>
                <c:pt idx="1521">
                  <c:v>0.10582817</c:v>
                </c:pt>
                <c:pt idx="1522">
                  <c:v>-6.8906110000000007E-2</c:v>
                </c:pt>
                <c:pt idx="1523">
                  <c:v>-0.41217056000000002</c:v>
                </c:pt>
                <c:pt idx="1524">
                  <c:v>-0.52593946000000003</c:v>
                </c:pt>
                <c:pt idx="1525">
                  <c:v>-0.50407349999999995</c:v>
                </c:pt>
                <c:pt idx="1526">
                  <c:v>-0.51609552000000003</c:v>
                </c:pt>
                <c:pt idx="1527">
                  <c:v>-0.52078301000000005</c:v>
                </c:pt>
                <c:pt idx="1528">
                  <c:v>-0.45394462000000002</c:v>
                </c:pt>
                <c:pt idx="1529">
                  <c:v>-0.26317635</c:v>
                </c:pt>
                <c:pt idx="1530">
                  <c:v>-0.37968868</c:v>
                </c:pt>
                <c:pt idx="1531">
                  <c:v>-0.31052035</c:v>
                </c:pt>
                <c:pt idx="1532">
                  <c:v>-0.56534207000000003</c:v>
                </c:pt>
                <c:pt idx="1533">
                  <c:v>-0.57515824000000004</c:v>
                </c:pt>
                <c:pt idx="1534">
                  <c:v>-0.29938057000000001</c:v>
                </c:pt>
                <c:pt idx="1535">
                  <c:v>1.2532690000000001E-2</c:v>
                </c:pt>
                <c:pt idx="1536">
                  <c:v>0.19912347</c:v>
                </c:pt>
                <c:pt idx="1537">
                  <c:v>0.16709678</c:v>
                </c:pt>
                <c:pt idx="1538">
                  <c:v>-0.20190769</c:v>
                </c:pt>
                <c:pt idx="1539">
                  <c:v>-0.57648182000000003</c:v>
                </c:pt>
                <c:pt idx="1540">
                  <c:v>-0.43444997000000002</c:v>
                </c:pt>
                <c:pt idx="1541">
                  <c:v>0.11836036</c:v>
                </c:pt>
                <c:pt idx="1542">
                  <c:v>1.3925119999999999E-2</c:v>
                </c:pt>
                <c:pt idx="1543">
                  <c:v>-0.53331530000000005</c:v>
                </c:pt>
                <c:pt idx="1544">
                  <c:v>-0.48318663000000001</c:v>
                </c:pt>
                <c:pt idx="1545">
                  <c:v>6.1269129999999998E-2</c:v>
                </c:pt>
                <c:pt idx="1546">
                  <c:v>0.22836540999999999</c:v>
                </c:pt>
                <c:pt idx="1547">
                  <c:v>-0.27988604</c:v>
                </c:pt>
                <c:pt idx="1548">
                  <c:v>-0.55559491999999999</c:v>
                </c:pt>
                <c:pt idx="1549">
                  <c:v>9.1903470000000001E-2</c:v>
                </c:pt>
                <c:pt idx="1550">
                  <c:v>2.9242319999999999E-2</c:v>
                </c:pt>
                <c:pt idx="1551">
                  <c:v>-0.60047090000000003</c:v>
                </c:pt>
                <c:pt idx="1552">
                  <c:v>-0.17823564</c:v>
                </c:pt>
                <c:pt idx="1553">
                  <c:v>0.14620984000000001</c:v>
                </c:pt>
                <c:pt idx="1554">
                  <c:v>-0.11000469</c:v>
                </c:pt>
                <c:pt idx="1555">
                  <c:v>-0.56534200999999995</c:v>
                </c:pt>
                <c:pt idx="1556">
                  <c:v>-0.13924650999999999</c:v>
                </c:pt>
                <c:pt idx="1557">
                  <c:v>7.1016369999999995E-2</c:v>
                </c:pt>
                <c:pt idx="1558">
                  <c:v>-0.43584251000000002</c:v>
                </c:pt>
                <c:pt idx="1559">
                  <c:v>-0.34672457000000001</c:v>
                </c:pt>
                <c:pt idx="1560">
                  <c:v>0.22975788999999999</c:v>
                </c:pt>
                <c:pt idx="1561">
                  <c:v>-0.29659560000000001</c:v>
                </c:pt>
                <c:pt idx="1562">
                  <c:v>-0.25760639000000002</c:v>
                </c:pt>
                <c:pt idx="1563">
                  <c:v>0.28127921</c:v>
                </c:pt>
                <c:pt idx="1564">
                  <c:v>0.14899467999999999</c:v>
                </c:pt>
                <c:pt idx="1565">
                  <c:v>-0.46786918999999999</c:v>
                </c:pt>
                <c:pt idx="1566">
                  <c:v>-0.17437533</c:v>
                </c:pt>
                <c:pt idx="1567">
                  <c:v>0.11557542</c:v>
                </c:pt>
                <c:pt idx="1568">
                  <c:v>-1.392E-3</c:v>
                </c:pt>
                <c:pt idx="1569">
                  <c:v>-0.58218955999999999</c:v>
                </c:pt>
                <c:pt idx="1570">
                  <c:v>-0.22697207</c:v>
                </c:pt>
                <c:pt idx="1571">
                  <c:v>0.13781360000000001</c:v>
                </c:pt>
                <c:pt idx="1572">
                  <c:v>-0.11418200000000001</c:v>
                </c:pt>
                <c:pt idx="1573">
                  <c:v>-0.55977224999999997</c:v>
                </c:pt>
                <c:pt idx="1574">
                  <c:v>-0.61547107000000001</c:v>
                </c:pt>
                <c:pt idx="1575">
                  <c:v>-0.33279978999999998</c:v>
                </c:pt>
                <c:pt idx="1576">
                  <c:v>8.2156240000000005E-2</c:v>
                </c:pt>
                <c:pt idx="1577">
                  <c:v>0.23393521</c:v>
                </c:pt>
                <c:pt idx="1578">
                  <c:v>4.5951980000000003E-2</c:v>
                </c:pt>
                <c:pt idx="1579">
                  <c:v>-0.34811683999999998</c:v>
                </c:pt>
                <c:pt idx="1580">
                  <c:v>-0.57369691</c:v>
                </c:pt>
                <c:pt idx="1581">
                  <c:v>-0.52774542999999996</c:v>
                </c:pt>
                <c:pt idx="1582">
                  <c:v>-0.16291844999999999</c:v>
                </c:pt>
                <c:pt idx="1583">
                  <c:v>0.22279561000000001</c:v>
                </c:pt>
                <c:pt idx="1584">
                  <c:v>0.14899470000000001</c:v>
                </c:pt>
                <c:pt idx="1585">
                  <c:v>-0.35368674999999999</c:v>
                </c:pt>
                <c:pt idx="1586">
                  <c:v>-0.62104082000000005</c:v>
                </c:pt>
                <c:pt idx="1587">
                  <c:v>-0.45672959000000002</c:v>
                </c:pt>
                <c:pt idx="1588">
                  <c:v>1.2532639999999999E-2</c:v>
                </c:pt>
                <c:pt idx="1589">
                  <c:v>0.1935537</c:v>
                </c:pt>
                <c:pt idx="1590">
                  <c:v>-0.10164976000000001</c:v>
                </c:pt>
                <c:pt idx="1591">
                  <c:v>-0.50685846999999995</c:v>
                </c:pt>
                <c:pt idx="1592">
                  <c:v>-0.56534225000000005</c:v>
                </c:pt>
                <c:pt idx="1593">
                  <c:v>-1.2531830000000001E-2</c:v>
                </c:pt>
                <c:pt idx="1594">
                  <c:v>0.21165581</c:v>
                </c:pt>
                <c:pt idx="1595">
                  <c:v>-0.20051516999999999</c:v>
                </c:pt>
                <c:pt idx="1596">
                  <c:v>-0.61129361000000004</c:v>
                </c:pt>
                <c:pt idx="1597">
                  <c:v>-0.47204667</c:v>
                </c:pt>
                <c:pt idx="1598">
                  <c:v>-8.7725079999999997E-2</c:v>
                </c:pt>
                <c:pt idx="1599">
                  <c:v>0.17823659</c:v>
                </c:pt>
                <c:pt idx="1600">
                  <c:v>0.11250103</c:v>
                </c:pt>
                <c:pt idx="1601">
                  <c:v>-0.15177874</c:v>
                </c:pt>
                <c:pt idx="1602">
                  <c:v>-0.48736373</c:v>
                </c:pt>
                <c:pt idx="1603">
                  <c:v>-0.60154629000000004</c:v>
                </c:pt>
                <c:pt idx="1604">
                  <c:v>-0.26718837000000001</c:v>
                </c:pt>
                <c:pt idx="1605">
                  <c:v>1.810258E-2</c:v>
                </c:pt>
                <c:pt idx="1606">
                  <c:v>0.18519883000000001</c:v>
                </c:pt>
                <c:pt idx="1607">
                  <c:v>0.22558048</c:v>
                </c:pt>
                <c:pt idx="1608">
                  <c:v>4.5951949999999998E-2</c:v>
                </c:pt>
                <c:pt idx="1609">
                  <c:v>-0.34950926999999998</c:v>
                </c:pt>
                <c:pt idx="1610">
                  <c:v>-0.58344412000000001</c:v>
                </c:pt>
                <c:pt idx="1611">
                  <c:v>-0.56116491999999996</c:v>
                </c:pt>
                <c:pt idx="1612">
                  <c:v>-0.18937539</c:v>
                </c:pt>
                <c:pt idx="1613">
                  <c:v>0.18241394</c:v>
                </c:pt>
                <c:pt idx="1614">
                  <c:v>5.1521869999999997E-2</c:v>
                </c:pt>
                <c:pt idx="1615">
                  <c:v>-0.38014364</c:v>
                </c:pt>
                <c:pt idx="1616">
                  <c:v>-0.55977237000000002</c:v>
                </c:pt>
                <c:pt idx="1617">
                  <c:v>-0.29798806</c:v>
                </c:pt>
                <c:pt idx="1618">
                  <c:v>0.16848926</c:v>
                </c:pt>
                <c:pt idx="1619">
                  <c:v>0.20190847000000001</c:v>
                </c:pt>
                <c:pt idx="1620">
                  <c:v>-0.29241824</c:v>
                </c:pt>
                <c:pt idx="1621">
                  <c:v>-0.56812704000000003</c:v>
                </c:pt>
                <c:pt idx="1622">
                  <c:v>-0.12392929</c:v>
                </c:pt>
                <c:pt idx="1623">
                  <c:v>0.19912352999999999</c:v>
                </c:pt>
                <c:pt idx="1624">
                  <c:v>-0.26596138000000002</c:v>
                </c:pt>
                <c:pt idx="1625">
                  <c:v>-0.60293894999999997</c:v>
                </c:pt>
                <c:pt idx="1626">
                  <c:v>-0.4260951</c:v>
                </c:pt>
                <c:pt idx="1627">
                  <c:v>6.9623939999999995E-2</c:v>
                </c:pt>
                <c:pt idx="1628">
                  <c:v>0.14203236</c:v>
                </c:pt>
                <c:pt idx="1629">
                  <c:v>-0.29520309</c:v>
                </c:pt>
                <c:pt idx="1630">
                  <c:v>-0.59319155999999995</c:v>
                </c:pt>
                <c:pt idx="1631">
                  <c:v>-0.60850864999999998</c:v>
                </c:pt>
                <c:pt idx="1632">
                  <c:v>-0.51242821999999999</c:v>
                </c:pt>
                <c:pt idx="1633">
                  <c:v>-0.43027251999999999</c:v>
                </c:pt>
                <c:pt idx="1634">
                  <c:v>-0.42888013000000003</c:v>
                </c:pt>
                <c:pt idx="1635">
                  <c:v>-0.36204164999999999</c:v>
                </c:pt>
                <c:pt idx="1636">
                  <c:v>-0.38153621999999998</c:v>
                </c:pt>
                <c:pt idx="1637">
                  <c:v>-0.45255220000000002</c:v>
                </c:pt>
                <c:pt idx="1638">
                  <c:v>-0.61686348999999996</c:v>
                </c:pt>
                <c:pt idx="1639">
                  <c:v>-0.59319168</c:v>
                </c:pt>
                <c:pt idx="1640">
                  <c:v>-0.45394462000000002</c:v>
                </c:pt>
                <c:pt idx="1641">
                  <c:v>-0.31887506999999998</c:v>
                </c:pt>
                <c:pt idx="1642">
                  <c:v>-0.29102567000000001</c:v>
                </c:pt>
                <c:pt idx="1643">
                  <c:v>-0.10164983</c:v>
                </c:pt>
                <c:pt idx="1644">
                  <c:v>5.9876649999999997E-2</c:v>
                </c:pt>
                <c:pt idx="1645">
                  <c:v>0.24925238999999999</c:v>
                </c:pt>
                <c:pt idx="1646">
                  <c:v>0.24785988</c:v>
                </c:pt>
                <c:pt idx="1647">
                  <c:v>0.28267168999999998</c:v>
                </c:pt>
                <c:pt idx="1648">
                  <c:v>0.24229011</c:v>
                </c:pt>
                <c:pt idx="1649">
                  <c:v>-2.6456469999999999E-2</c:v>
                </c:pt>
                <c:pt idx="1650">
                  <c:v>-0.31887527999999998</c:v>
                </c:pt>
                <c:pt idx="1651">
                  <c:v>-0.48875626999999999</c:v>
                </c:pt>
                <c:pt idx="1652">
                  <c:v>-0.63218050999999997</c:v>
                </c:pt>
                <c:pt idx="1653">
                  <c:v>-0.40938564999999999</c:v>
                </c:pt>
                <c:pt idx="1654">
                  <c:v>1.6710079999999999E-2</c:v>
                </c:pt>
                <c:pt idx="1655">
                  <c:v>0.21304822000000001</c:v>
                </c:pt>
                <c:pt idx="1656">
                  <c:v>-2.78452E-3</c:v>
                </c:pt>
                <c:pt idx="1657">
                  <c:v>-0.51382070999999996</c:v>
                </c:pt>
                <c:pt idx="1658">
                  <c:v>-0.59040665999999997</c:v>
                </c:pt>
                <c:pt idx="1659">
                  <c:v>-0.55002505000000002</c:v>
                </c:pt>
                <c:pt idx="1660">
                  <c:v>-0.36343410999999998</c:v>
                </c:pt>
                <c:pt idx="1661">
                  <c:v>-0.29659560000000001</c:v>
                </c:pt>
                <c:pt idx="1662">
                  <c:v>-3.6203760000000001E-2</c:v>
                </c:pt>
                <c:pt idx="1663">
                  <c:v>4.7344369999999997E-2</c:v>
                </c:pt>
                <c:pt idx="1664">
                  <c:v>0.13089257000000001</c:v>
                </c:pt>
                <c:pt idx="1665">
                  <c:v>8.6333599999999996E-2</c:v>
                </c:pt>
                <c:pt idx="1666">
                  <c:v>0.12810769999999999</c:v>
                </c:pt>
                <c:pt idx="1667">
                  <c:v>0.1782366</c:v>
                </c:pt>
                <c:pt idx="1668">
                  <c:v>0.29241889999999998</c:v>
                </c:pt>
                <c:pt idx="1669">
                  <c:v>0.15595706000000001</c:v>
                </c:pt>
                <c:pt idx="1670">
                  <c:v>-9.3294989999999994E-2</c:v>
                </c:pt>
                <c:pt idx="1671">
                  <c:v>-0.39824584000000002</c:v>
                </c:pt>
                <c:pt idx="1672">
                  <c:v>-0.53470777999999997</c:v>
                </c:pt>
                <c:pt idx="1673">
                  <c:v>-0.63496571999999996</c:v>
                </c:pt>
                <c:pt idx="1674">
                  <c:v>-0.57091206000000005</c:v>
                </c:pt>
                <c:pt idx="1675">
                  <c:v>-0.52356802999999996</c:v>
                </c:pt>
                <c:pt idx="1676">
                  <c:v>-0.44419733</c:v>
                </c:pt>
                <c:pt idx="1677">
                  <c:v>-0.51939064000000001</c:v>
                </c:pt>
                <c:pt idx="1678">
                  <c:v>-0.60015373999999999</c:v>
                </c:pt>
                <c:pt idx="1679">
                  <c:v>-0.60990107000000005</c:v>
                </c:pt>
                <c:pt idx="1680">
                  <c:v>-0.61268610000000001</c:v>
                </c:pt>
                <c:pt idx="1681">
                  <c:v>-0.61129385000000003</c:v>
                </c:pt>
                <c:pt idx="1682">
                  <c:v>-0.44141238999999999</c:v>
                </c:pt>
                <c:pt idx="1683">
                  <c:v>4.3000000000000001E-7</c:v>
                </c:pt>
                <c:pt idx="1684">
                  <c:v>0.14203241</c:v>
                </c:pt>
                <c:pt idx="1685">
                  <c:v>-0.27013864999999998</c:v>
                </c:pt>
                <c:pt idx="1686">
                  <c:v>-0.47900903</c:v>
                </c:pt>
                <c:pt idx="1687">
                  <c:v>-0.48515806</c:v>
                </c:pt>
                <c:pt idx="1688">
                  <c:v>2.5064949999999999E-2</c:v>
                </c:pt>
                <c:pt idx="1689">
                  <c:v>-0.11835942000000001</c:v>
                </c:pt>
                <c:pt idx="1690">
                  <c:v>-0.56673467</c:v>
                </c:pt>
                <c:pt idx="1691">
                  <c:v>-4.4558599999999997E-2</c:v>
                </c:pt>
                <c:pt idx="1692">
                  <c:v>1.6710160000000002E-2</c:v>
                </c:pt>
                <c:pt idx="1693">
                  <c:v>-0.44718909000000001</c:v>
                </c:pt>
                <c:pt idx="1694">
                  <c:v>-0.31609017</c:v>
                </c:pt>
                <c:pt idx="1695">
                  <c:v>0.30077379999999998</c:v>
                </c:pt>
                <c:pt idx="1696">
                  <c:v>-0.28963329999999998</c:v>
                </c:pt>
                <c:pt idx="1697">
                  <c:v>-0.44001987999999997</c:v>
                </c:pt>
                <c:pt idx="1698">
                  <c:v>9.1903460000000006E-2</c:v>
                </c:pt>
                <c:pt idx="1699">
                  <c:v>-0.24925159</c:v>
                </c:pt>
                <c:pt idx="1700">
                  <c:v>-0.49989616999999997</c:v>
                </c:pt>
                <c:pt idx="1701">
                  <c:v>8.2156160000000006E-2</c:v>
                </c:pt>
                <c:pt idx="1702">
                  <c:v>-0.1072197</c:v>
                </c:pt>
                <c:pt idx="1703">
                  <c:v>-0.54167008000000005</c:v>
                </c:pt>
                <c:pt idx="1704">
                  <c:v>0.10722066</c:v>
                </c:pt>
                <c:pt idx="1705">
                  <c:v>-0.10304228</c:v>
                </c:pt>
                <c:pt idx="1706">
                  <c:v>-0.53192293999999996</c:v>
                </c:pt>
                <c:pt idx="1707">
                  <c:v>-0.10721967</c:v>
                </c:pt>
                <c:pt idx="1708">
                  <c:v>-2.6456420000000001E-2</c:v>
                </c:pt>
                <c:pt idx="1709">
                  <c:v>-0.5639497</c:v>
                </c:pt>
                <c:pt idx="1710">
                  <c:v>1.39291E-3</c:v>
                </c:pt>
                <c:pt idx="1711">
                  <c:v>-1.949408E-2</c:v>
                </c:pt>
                <c:pt idx="1712">
                  <c:v>-0.54863249999999997</c:v>
                </c:pt>
                <c:pt idx="1713">
                  <c:v>-5.4305880000000001E-2</c:v>
                </c:pt>
                <c:pt idx="1714">
                  <c:v>5.1521850000000001E-2</c:v>
                </c:pt>
                <c:pt idx="1715">
                  <c:v>-0.47390791999999998</c:v>
                </c:pt>
                <c:pt idx="1716">
                  <c:v>-0.44698226000000002</c:v>
                </c:pt>
                <c:pt idx="1717">
                  <c:v>1.5317570000000001E-2</c:v>
                </c:pt>
                <c:pt idx="1718">
                  <c:v>-0.17266576</c:v>
                </c:pt>
                <c:pt idx="1719">
                  <c:v>-0.34393953999999999</c:v>
                </c:pt>
                <c:pt idx="1720">
                  <c:v>-1.5316710000000001E-2</c:v>
                </c:pt>
                <c:pt idx="1721">
                  <c:v>7.1016399999999993E-2</c:v>
                </c:pt>
                <c:pt idx="1722">
                  <c:v>-0.29659565999999998</c:v>
                </c:pt>
                <c:pt idx="1723">
                  <c:v>-0.55977224999999997</c:v>
                </c:pt>
                <c:pt idx="1724">
                  <c:v>-0.46369198</c:v>
                </c:pt>
                <c:pt idx="1725">
                  <c:v>-0.13924655</c:v>
                </c:pt>
                <c:pt idx="1726">
                  <c:v>-4.3593519999999997E-2</c:v>
                </c:pt>
                <c:pt idx="1727">
                  <c:v>0.15177968</c:v>
                </c:pt>
                <c:pt idx="1728">
                  <c:v>0.1336775</c:v>
                </c:pt>
                <c:pt idx="1729">
                  <c:v>0.19773110999999999</c:v>
                </c:pt>
                <c:pt idx="1730">
                  <c:v>0.12671511999999999</c:v>
                </c:pt>
                <c:pt idx="1731">
                  <c:v>0.21165574000000001</c:v>
                </c:pt>
                <c:pt idx="1732">
                  <c:v>0.1545646</c:v>
                </c:pt>
                <c:pt idx="1733">
                  <c:v>0.19494617</c:v>
                </c:pt>
                <c:pt idx="1734">
                  <c:v>4.0382050000000003E-2</c:v>
                </c:pt>
                <c:pt idx="1735">
                  <c:v>-0.1545637</c:v>
                </c:pt>
                <c:pt idx="1736">
                  <c:v>-0.49571872</c:v>
                </c:pt>
                <c:pt idx="1737">
                  <c:v>-0.57091206000000005</c:v>
                </c:pt>
                <c:pt idx="1738">
                  <c:v>-0.40799305000000002</c:v>
                </c:pt>
                <c:pt idx="1739">
                  <c:v>2.7853299999999999E-3</c:v>
                </c:pt>
                <c:pt idx="1740">
                  <c:v>0.23115028000000001</c:v>
                </c:pt>
                <c:pt idx="1741">
                  <c:v>8.633354E-2</c:v>
                </c:pt>
                <c:pt idx="1742">
                  <c:v>-0.42609524999999998</c:v>
                </c:pt>
                <c:pt idx="1743">
                  <c:v>-0.58622909000000001</c:v>
                </c:pt>
                <c:pt idx="1744">
                  <c:v>-0.34950942000000002</c:v>
                </c:pt>
                <c:pt idx="1745">
                  <c:v>0.16291943</c:v>
                </c:pt>
                <c:pt idx="1746">
                  <c:v>0.22697297</c:v>
                </c:pt>
                <c:pt idx="1747">
                  <c:v>2.9242239999999999E-2</c:v>
                </c:pt>
                <c:pt idx="1748">
                  <c:v>-0.34672454000000003</c:v>
                </c:pt>
                <c:pt idx="1749">
                  <c:v>-0.59179914</c:v>
                </c:pt>
                <c:pt idx="1750">
                  <c:v>-0.51799821999999995</c:v>
                </c:pt>
                <c:pt idx="1751">
                  <c:v>-0.32166001</c:v>
                </c:pt>
                <c:pt idx="1752">
                  <c:v>-0.12532175000000001</c:v>
                </c:pt>
                <c:pt idx="1753">
                  <c:v>0.25203734999999999</c:v>
                </c:pt>
                <c:pt idx="1754">
                  <c:v>0.26456961000000001</c:v>
                </c:pt>
                <c:pt idx="1755">
                  <c:v>-0.15595618999999999</c:v>
                </c:pt>
                <c:pt idx="1756">
                  <c:v>-0.56812720999999999</c:v>
                </c:pt>
                <c:pt idx="1757">
                  <c:v>-0.53888524000000004</c:v>
                </c:pt>
                <c:pt idx="1758">
                  <c:v>-0.28545578999999999</c:v>
                </c:pt>
                <c:pt idx="1759">
                  <c:v>9.886578E-2</c:v>
                </c:pt>
                <c:pt idx="1760">
                  <c:v>0.23950513000000001</c:v>
                </c:pt>
                <c:pt idx="1761">
                  <c:v>-5.7090750000000003E-2</c:v>
                </c:pt>
                <c:pt idx="1762">
                  <c:v>-0.54027760000000002</c:v>
                </c:pt>
                <c:pt idx="1763">
                  <c:v>-0.33976214999999999</c:v>
                </c:pt>
                <c:pt idx="1764">
                  <c:v>0.18937625</c:v>
                </c:pt>
                <c:pt idx="1765">
                  <c:v>1.531763E-2</c:v>
                </c:pt>
                <c:pt idx="1766">
                  <c:v>-0.46508424999999998</c:v>
                </c:pt>
                <c:pt idx="1767">
                  <c:v>-0.49154133</c:v>
                </c:pt>
                <c:pt idx="1768">
                  <c:v>0.12950011</c:v>
                </c:pt>
                <c:pt idx="1769">
                  <c:v>0.10304321</c:v>
                </c:pt>
                <c:pt idx="1770">
                  <c:v>-0.30077304999999999</c:v>
                </c:pt>
                <c:pt idx="1771">
                  <c:v>-0.63078827000000004</c:v>
                </c:pt>
                <c:pt idx="1772">
                  <c:v>-0.50546597999999998</c:v>
                </c:pt>
                <c:pt idx="1773">
                  <c:v>-0.27431603999999998</c:v>
                </c:pt>
                <c:pt idx="1774">
                  <c:v>7.3801350000000002E-2</c:v>
                </c:pt>
                <c:pt idx="1775">
                  <c:v>0.2979888</c:v>
                </c:pt>
                <c:pt idx="1776">
                  <c:v>0.20190849999999999</c:v>
                </c:pt>
                <c:pt idx="1777">
                  <c:v>2.088746E-2</c:v>
                </c:pt>
                <c:pt idx="1778">
                  <c:v>-0.15177871000000001</c:v>
                </c:pt>
                <c:pt idx="1779">
                  <c:v>-0.25482147999999999</c:v>
                </c:pt>
                <c:pt idx="1780">
                  <c:v>-0.27292361999999998</c:v>
                </c:pt>
                <c:pt idx="1781">
                  <c:v>-0.44001994</c:v>
                </c:pt>
                <c:pt idx="1782">
                  <c:v>-0.47483152000000001</c:v>
                </c:pt>
                <c:pt idx="1783">
                  <c:v>-0.65306794999999995</c:v>
                </c:pt>
                <c:pt idx="1784">
                  <c:v>-0.57508945</c:v>
                </c:pt>
                <c:pt idx="1785">
                  <c:v>-0.66838472999999998</c:v>
                </c:pt>
                <c:pt idx="1786">
                  <c:v>-0.60711616000000002</c:v>
                </c:pt>
                <c:pt idx="1787">
                  <c:v>-0.65585262</c:v>
                </c:pt>
                <c:pt idx="1788">
                  <c:v>-0.61686348999999996</c:v>
                </c:pt>
                <c:pt idx="1789">
                  <c:v>-0.62104088000000002</c:v>
                </c:pt>
                <c:pt idx="1790">
                  <c:v>-0.58762157000000004</c:v>
                </c:pt>
                <c:pt idx="1791">
                  <c:v>-0.57230455000000002</c:v>
                </c:pt>
                <c:pt idx="1792">
                  <c:v>-0.64889032000000002</c:v>
                </c:pt>
                <c:pt idx="1793">
                  <c:v>-0.62243347999999998</c:v>
                </c:pt>
                <c:pt idx="1794">
                  <c:v>-0.58344417999999998</c:v>
                </c:pt>
                <c:pt idx="1795">
                  <c:v>-0.59876143999999998</c:v>
                </c:pt>
                <c:pt idx="1796">
                  <c:v>-0.63357300000000005</c:v>
                </c:pt>
                <c:pt idx="1797">
                  <c:v>-0.57369691</c:v>
                </c:pt>
                <c:pt idx="1798">
                  <c:v>-0.45394444</c:v>
                </c:pt>
                <c:pt idx="1799">
                  <c:v>-0.47900903</c:v>
                </c:pt>
                <c:pt idx="1800">
                  <c:v>-0.39546083999999998</c:v>
                </c:pt>
                <c:pt idx="1801">
                  <c:v>-0.46647692000000002</c:v>
                </c:pt>
                <c:pt idx="1802">
                  <c:v>-0.48736379000000002</c:v>
                </c:pt>
                <c:pt idx="1803">
                  <c:v>-0.57230442999999998</c:v>
                </c:pt>
                <c:pt idx="1804">
                  <c:v>-0.41343889</c:v>
                </c:pt>
                <c:pt idx="1805">
                  <c:v>-0.42052530999999999</c:v>
                </c:pt>
                <c:pt idx="1806">
                  <c:v>-0.11557449</c:v>
                </c:pt>
                <c:pt idx="1807">
                  <c:v>8.0763660000000001E-2</c:v>
                </c:pt>
                <c:pt idx="1808">
                  <c:v>0.16431180000000001</c:v>
                </c:pt>
                <c:pt idx="1809">
                  <c:v>0.17405914</c:v>
                </c:pt>
                <c:pt idx="1810">
                  <c:v>0.10406338</c:v>
                </c:pt>
                <c:pt idx="1811">
                  <c:v>0.21026333999999999</c:v>
                </c:pt>
                <c:pt idx="1812">
                  <c:v>0.11000554999999999</c:v>
                </c:pt>
                <c:pt idx="1813">
                  <c:v>5.8484109999999999E-2</c:v>
                </c:pt>
                <c:pt idx="1814">
                  <c:v>-7.7977840000000007E-2</c:v>
                </c:pt>
                <c:pt idx="1815">
                  <c:v>-0.11250006999999999</c:v>
                </c:pt>
                <c:pt idx="1816">
                  <c:v>-0.36761161999999997</c:v>
                </c:pt>
                <c:pt idx="1817">
                  <c:v>-0.39656383000000001</c:v>
                </c:pt>
                <c:pt idx="1818">
                  <c:v>-0.45951444000000002</c:v>
                </c:pt>
                <c:pt idx="1819">
                  <c:v>-0.42609512999999999</c:v>
                </c:pt>
                <c:pt idx="1820">
                  <c:v>-0.18519805</c:v>
                </c:pt>
                <c:pt idx="1821">
                  <c:v>1.125052E-2</c:v>
                </c:pt>
                <c:pt idx="1822">
                  <c:v>0.12950011</c:v>
                </c:pt>
                <c:pt idx="1823">
                  <c:v>0.18380634000000001</c:v>
                </c:pt>
                <c:pt idx="1824">
                  <c:v>-0.21026243</c:v>
                </c:pt>
                <c:pt idx="1825">
                  <c:v>-0.26317635</c:v>
                </c:pt>
                <c:pt idx="1826">
                  <c:v>-0.48736393</c:v>
                </c:pt>
                <c:pt idx="1827">
                  <c:v>-0.3954609</c:v>
                </c:pt>
                <c:pt idx="1828">
                  <c:v>-0.46926171</c:v>
                </c:pt>
                <c:pt idx="1829">
                  <c:v>-0.17823564</c:v>
                </c:pt>
                <c:pt idx="1830">
                  <c:v>9.8442500000000006E-3</c:v>
                </c:pt>
                <c:pt idx="1831">
                  <c:v>0.22975783</c:v>
                </c:pt>
                <c:pt idx="1832">
                  <c:v>-7.1015449999999994E-2</c:v>
                </c:pt>
                <c:pt idx="1833">
                  <c:v>-0.35647171999999999</c:v>
                </c:pt>
                <c:pt idx="1834">
                  <c:v>-0.54984575999999996</c:v>
                </c:pt>
                <c:pt idx="1835">
                  <c:v>-0.37318137000000001</c:v>
                </c:pt>
                <c:pt idx="1836">
                  <c:v>-3.620375E-2</c:v>
                </c:pt>
                <c:pt idx="1837">
                  <c:v>0.18380637</c:v>
                </c:pt>
                <c:pt idx="1838">
                  <c:v>-0.32444500999999998</c:v>
                </c:pt>
                <c:pt idx="1839">
                  <c:v>-0.48040155000000001</c:v>
                </c:pt>
                <c:pt idx="1840">
                  <c:v>-0.15734861999999999</c:v>
                </c:pt>
                <c:pt idx="1841">
                  <c:v>0.19773108</c:v>
                </c:pt>
                <c:pt idx="1842">
                  <c:v>-0.24785919000000001</c:v>
                </c:pt>
                <c:pt idx="1843">
                  <c:v>-0.45394446999999999</c:v>
                </c:pt>
                <c:pt idx="1844">
                  <c:v>0.10861306</c:v>
                </c:pt>
                <c:pt idx="1845">
                  <c:v>-0.16291854</c:v>
                </c:pt>
                <c:pt idx="1846">
                  <c:v>-0.39824584000000002</c:v>
                </c:pt>
                <c:pt idx="1847">
                  <c:v>2.5064900000000001E-2</c:v>
                </c:pt>
                <c:pt idx="1848">
                  <c:v>-0.28267089000000001</c:v>
                </c:pt>
                <c:pt idx="1849">
                  <c:v>-0.44141238999999999</c:v>
                </c:pt>
                <c:pt idx="1850">
                  <c:v>-5.152093E-2</c:v>
                </c:pt>
                <c:pt idx="1851">
                  <c:v>1.810254E-2</c:v>
                </c:pt>
                <c:pt idx="1852">
                  <c:v>-0.31191278</c:v>
                </c:pt>
                <c:pt idx="1853">
                  <c:v>-0.55406456999999998</c:v>
                </c:pt>
                <c:pt idx="1854">
                  <c:v>0.16013438999999999</c:v>
                </c:pt>
                <c:pt idx="1855">
                  <c:v>-0.12532182</c:v>
                </c:pt>
                <c:pt idx="1856">
                  <c:v>-0.42609512999999999</c:v>
                </c:pt>
                <c:pt idx="1857">
                  <c:v>-0.43305755000000001</c:v>
                </c:pt>
                <c:pt idx="1858">
                  <c:v>0.19076867</c:v>
                </c:pt>
                <c:pt idx="1859">
                  <c:v>1.9495060000000002E-2</c:v>
                </c:pt>
                <c:pt idx="1860">
                  <c:v>-0.43444997000000002</c:v>
                </c:pt>
                <c:pt idx="1861">
                  <c:v>-0.60154629000000004</c:v>
                </c:pt>
                <c:pt idx="1862">
                  <c:v>-0.34811690000000001</c:v>
                </c:pt>
                <c:pt idx="1863">
                  <c:v>4.8736929999999998E-2</c:v>
                </c:pt>
                <c:pt idx="1864">
                  <c:v>0.27988678</c:v>
                </c:pt>
                <c:pt idx="1865">
                  <c:v>0.10722060999999999</c:v>
                </c:pt>
                <c:pt idx="1866">
                  <c:v>-0.14203142999999999</c:v>
                </c:pt>
                <c:pt idx="1867">
                  <c:v>-0.46229932000000001</c:v>
                </c:pt>
                <c:pt idx="1868">
                  <c:v>-0.55977224999999997</c:v>
                </c:pt>
                <c:pt idx="1869">
                  <c:v>-0.54724002000000005</c:v>
                </c:pt>
                <c:pt idx="1870">
                  <c:v>-0.40520813999999999</c:v>
                </c:pt>
                <c:pt idx="1871">
                  <c:v>-0.11696701</c:v>
                </c:pt>
                <c:pt idx="1872">
                  <c:v>0.21026321000000001</c:v>
                </c:pt>
                <c:pt idx="1873">
                  <c:v>0.26456958000000003</c:v>
                </c:pt>
                <c:pt idx="1874">
                  <c:v>0.12671524000000001</c:v>
                </c:pt>
                <c:pt idx="1875">
                  <c:v>-0.24785916999999999</c:v>
                </c:pt>
                <c:pt idx="1876">
                  <c:v>-0.44698231999999999</c:v>
                </c:pt>
                <c:pt idx="1877">
                  <c:v>-0.62104088000000002</c:v>
                </c:pt>
                <c:pt idx="1878">
                  <c:v>-0.60572362000000002</c:v>
                </c:pt>
                <c:pt idx="1879">
                  <c:v>-0.60711627999999995</c:v>
                </c:pt>
                <c:pt idx="1880">
                  <c:v>-0.59319144000000001</c:v>
                </c:pt>
                <c:pt idx="1881">
                  <c:v>-0.66142248999999997</c:v>
                </c:pt>
                <c:pt idx="1882">
                  <c:v>-0.57926685</c:v>
                </c:pt>
                <c:pt idx="1883">
                  <c:v>-0.63078827000000004</c:v>
                </c:pt>
                <c:pt idx="1884">
                  <c:v>-0.56116462</c:v>
                </c:pt>
                <c:pt idx="1885">
                  <c:v>-0.24785916999999999</c:v>
                </c:pt>
                <c:pt idx="1886">
                  <c:v>4.1778500000000003E-3</c:v>
                </c:pt>
                <c:pt idx="1887">
                  <c:v>0.23672017000000001</c:v>
                </c:pt>
                <c:pt idx="1888">
                  <c:v>0.23672023</c:v>
                </c:pt>
                <c:pt idx="1889">
                  <c:v>-0.16013351000000001</c:v>
                </c:pt>
                <c:pt idx="1890">
                  <c:v>-0.51939058000000005</c:v>
                </c:pt>
                <c:pt idx="1891">
                  <c:v>-0.56812704000000003</c:v>
                </c:pt>
                <c:pt idx="1892">
                  <c:v>-0.38849834</c:v>
                </c:pt>
                <c:pt idx="1893">
                  <c:v>8.3553299999999994E-3</c:v>
                </c:pt>
                <c:pt idx="1894">
                  <c:v>0.27013957999999999</c:v>
                </c:pt>
                <c:pt idx="1895">
                  <c:v>0.12253778</c:v>
                </c:pt>
                <c:pt idx="1896">
                  <c:v>-0.25342905999999998</c:v>
                </c:pt>
                <c:pt idx="1897">
                  <c:v>-0.51939069999999998</c:v>
                </c:pt>
                <c:pt idx="1898">
                  <c:v>-0.61268610000000001</c:v>
                </c:pt>
                <c:pt idx="1899">
                  <c:v>-0.54863256000000005</c:v>
                </c:pt>
                <c:pt idx="1900">
                  <c:v>-0.43305746000000001</c:v>
                </c:pt>
                <c:pt idx="1901">
                  <c:v>-0.35507926000000001</c:v>
                </c:pt>
                <c:pt idx="1902">
                  <c:v>-0.14203146</c:v>
                </c:pt>
                <c:pt idx="1903">
                  <c:v>0.11000554</c:v>
                </c:pt>
                <c:pt idx="1904">
                  <c:v>0.19076874999999999</c:v>
                </c:pt>
                <c:pt idx="1905">
                  <c:v>0.20469340999999999</c:v>
                </c:pt>
                <c:pt idx="1906">
                  <c:v>0.16709682000000001</c:v>
                </c:pt>
                <c:pt idx="1907">
                  <c:v>0.15456454</c:v>
                </c:pt>
                <c:pt idx="1908">
                  <c:v>3.7597110000000003E-2</c:v>
                </c:pt>
                <c:pt idx="1909">
                  <c:v>4.5951909999999999E-2</c:v>
                </c:pt>
                <c:pt idx="1910">
                  <c:v>-9.3294989999999994E-2</c:v>
                </c:pt>
                <c:pt idx="1911">
                  <c:v>-0.18659048</c:v>
                </c:pt>
                <c:pt idx="1912">
                  <c:v>-0.22697207</c:v>
                </c:pt>
                <c:pt idx="1913">
                  <c:v>-6.9623030000000002E-2</c:v>
                </c:pt>
                <c:pt idx="1914">
                  <c:v>3.0634740000000001E-2</c:v>
                </c:pt>
                <c:pt idx="1915">
                  <c:v>0.20747831</c:v>
                </c:pt>
                <c:pt idx="1916">
                  <c:v>0.24368261999999999</c:v>
                </c:pt>
                <c:pt idx="1917">
                  <c:v>0.29938134999999999</c:v>
                </c:pt>
                <c:pt idx="1918">
                  <c:v>0.24646746999999999</c:v>
                </c:pt>
                <c:pt idx="1919">
                  <c:v>0.23393530000000001</c:v>
                </c:pt>
                <c:pt idx="1920">
                  <c:v>0.11975284999999999</c:v>
                </c:pt>
                <c:pt idx="1921">
                  <c:v>8.7188390000000004E-2</c:v>
                </c:pt>
                <c:pt idx="1922">
                  <c:v>-0.15177871000000001</c:v>
                </c:pt>
                <c:pt idx="1923">
                  <c:v>-0.38989094000000002</c:v>
                </c:pt>
                <c:pt idx="1924">
                  <c:v>-0.52217561000000001</c:v>
                </c:pt>
                <c:pt idx="1925">
                  <c:v>-0.44419718000000002</c:v>
                </c:pt>
                <c:pt idx="1926">
                  <c:v>-0.21026244999999999</c:v>
                </c:pt>
                <c:pt idx="1927">
                  <c:v>0.12950015000000001</c:v>
                </c:pt>
                <c:pt idx="1928">
                  <c:v>0.22697289000000001</c:v>
                </c:pt>
                <c:pt idx="1929">
                  <c:v>0.33697801999999999</c:v>
                </c:pt>
                <c:pt idx="1930">
                  <c:v>0.25899979000000001</c:v>
                </c:pt>
                <c:pt idx="1931">
                  <c:v>0.22140312000000001</c:v>
                </c:pt>
                <c:pt idx="1932">
                  <c:v>0.12950014000000001</c:v>
                </c:pt>
                <c:pt idx="1933">
                  <c:v>0.23672022000000001</c:v>
                </c:pt>
                <c:pt idx="1934">
                  <c:v>0.17266674000000001</c:v>
                </c:pt>
                <c:pt idx="1935">
                  <c:v>0.19076878</c:v>
                </c:pt>
                <c:pt idx="1936">
                  <c:v>0.21026327</c:v>
                </c:pt>
                <c:pt idx="1937">
                  <c:v>0.23532777999999999</c:v>
                </c:pt>
                <c:pt idx="1938">
                  <c:v>0.23672023</c:v>
                </c:pt>
                <c:pt idx="1939">
                  <c:v>0.21722573000000001</c:v>
                </c:pt>
                <c:pt idx="1940">
                  <c:v>0.12950012</c:v>
                </c:pt>
                <c:pt idx="1941">
                  <c:v>0.28406410999999998</c:v>
                </c:pt>
                <c:pt idx="1942">
                  <c:v>0.22697294000000001</c:v>
                </c:pt>
                <c:pt idx="1943">
                  <c:v>0.19633859000000001</c:v>
                </c:pt>
                <c:pt idx="1944">
                  <c:v>0.10304318</c:v>
                </c:pt>
                <c:pt idx="1945">
                  <c:v>-0.18937551999999999</c:v>
                </c:pt>
                <c:pt idx="1946">
                  <c:v>-0.45115966000000002</c:v>
                </c:pt>
                <c:pt idx="1947">
                  <c:v>-0.60433113999999999</c:v>
                </c:pt>
                <c:pt idx="1948">
                  <c:v>-0.55837977000000005</c:v>
                </c:pt>
                <c:pt idx="1949">
                  <c:v>-0.27988597999999998</c:v>
                </c:pt>
                <c:pt idx="1950">
                  <c:v>2.7849860000000001E-2</c:v>
                </c:pt>
                <c:pt idx="1951">
                  <c:v>0.20469338000000001</c:v>
                </c:pt>
                <c:pt idx="1952">
                  <c:v>0.23811263999999999</c:v>
                </c:pt>
                <c:pt idx="1953">
                  <c:v>5.4306779999999999E-2</c:v>
                </c:pt>
                <c:pt idx="1954">
                  <c:v>-0.17684320000000001</c:v>
                </c:pt>
                <c:pt idx="1955">
                  <c:v>-0.31052025999999999</c:v>
                </c:pt>
                <c:pt idx="1956">
                  <c:v>-0.33419230999999999</c:v>
                </c:pt>
                <c:pt idx="1957">
                  <c:v>-0.25899884000000001</c:v>
                </c:pt>
                <c:pt idx="1958">
                  <c:v>-4.8735979999999998E-2</c:v>
                </c:pt>
                <c:pt idx="1959">
                  <c:v>1.949505E-2</c:v>
                </c:pt>
                <c:pt idx="1960">
                  <c:v>0.22697294000000001</c:v>
                </c:pt>
                <c:pt idx="1961">
                  <c:v>0.27988671999999998</c:v>
                </c:pt>
                <c:pt idx="1962">
                  <c:v>9.7473320000000002E-2</c:v>
                </c:pt>
                <c:pt idx="1963">
                  <c:v>-0.23393454999999999</c:v>
                </c:pt>
                <c:pt idx="1964">
                  <c:v>-0.30355792999999998</c:v>
                </c:pt>
                <c:pt idx="1965">
                  <c:v>-0.56672071999999996</c:v>
                </c:pt>
                <c:pt idx="1966">
                  <c:v>-0.52635293999999999</c:v>
                </c:pt>
                <c:pt idx="1967">
                  <c:v>-0.49432617000000001</c:v>
                </c:pt>
                <c:pt idx="1968">
                  <c:v>-0.41077789999999997</c:v>
                </c:pt>
                <c:pt idx="1969">
                  <c:v>-0.26039140999999999</c:v>
                </c:pt>
                <c:pt idx="1970">
                  <c:v>1.3925150000000001E-2</c:v>
                </c:pt>
                <c:pt idx="1971">
                  <c:v>3.4812170000000003E-2</c:v>
                </c:pt>
                <c:pt idx="1972">
                  <c:v>0.21722561000000001</c:v>
                </c:pt>
                <c:pt idx="1973">
                  <c:v>0.24646746999999999</c:v>
                </c:pt>
                <c:pt idx="1974">
                  <c:v>0.13785491999999999</c:v>
                </c:pt>
                <c:pt idx="1975">
                  <c:v>0.10722060999999999</c:v>
                </c:pt>
                <c:pt idx="1976">
                  <c:v>-2.227902E-2</c:v>
                </c:pt>
                <c:pt idx="1977">
                  <c:v>-0.34115463000000001</c:v>
                </c:pt>
                <c:pt idx="1978">
                  <c:v>-0.48875629999999998</c:v>
                </c:pt>
                <c:pt idx="1979">
                  <c:v>-0.63496565999999999</c:v>
                </c:pt>
                <c:pt idx="1980">
                  <c:v>-0.58065915000000001</c:v>
                </c:pt>
                <c:pt idx="1981">
                  <c:v>-0.44001994</c:v>
                </c:pt>
                <c:pt idx="1982">
                  <c:v>-0.25621396000000002</c:v>
                </c:pt>
                <c:pt idx="1983">
                  <c:v>-0.27849333999999998</c:v>
                </c:pt>
                <c:pt idx="1984">
                  <c:v>-0.26039147000000001</c:v>
                </c:pt>
                <c:pt idx="1985">
                  <c:v>-0.46926173999999998</c:v>
                </c:pt>
                <c:pt idx="1986">
                  <c:v>-0.53610015</c:v>
                </c:pt>
                <c:pt idx="1987">
                  <c:v>-0.61964821999999997</c:v>
                </c:pt>
                <c:pt idx="1988">
                  <c:v>-0.57648182000000003</c:v>
                </c:pt>
                <c:pt idx="1989">
                  <c:v>-0.42191780000000001</c:v>
                </c:pt>
                <c:pt idx="1990">
                  <c:v>-0.2910257</c:v>
                </c:pt>
                <c:pt idx="1991">
                  <c:v>-0.21861723</c:v>
                </c:pt>
                <c:pt idx="1992">
                  <c:v>-0.25064403000000002</c:v>
                </c:pt>
                <c:pt idx="1993">
                  <c:v>-0.27849354999999998</c:v>
                </c:pt>
                <c:pt idx="1994">
                  <c:v>-0.27849349000000001</c:v>
                </c:pt>
                <c:pt idx="1995">
                  <c:v>-0.30634286999999999</c:v>
                </c:pt>
                <c:pt idx="1996">
                  <c:v>-0.31748259000000001</c:v>
                </c:pt>
                <c:pt idx="1997">
                  <c:v>-0.40660079999999998</c:v>
                </c:pt>
                <c:pt idx="1998">
                  <c:v>-0.51242821999999999</c:v>
                </c:pt>
                <c:pt idx="1999">
                  <c:v>-0.50765800000000005</c:v>
                </c:pt>
                <c:pt idx="2000">
                  <c:v>-0.53888506000000003</c:v>
                </c:pt>
                <c:pt idx="2001">
                  <c:v>-0.52453320999999997</c:v>
                </c:pt>
                <c:pt idx="2002">
                  <c:v>-0.47900905999999999</c:v>
                </c:pt>
                <c:pt idx="2003">
                  <c:v>-0.35090187</c:v>
                </c:pt>
                <c:pt idx="2004">
                  <c:v>-0.34734484999999998</c:v>
                </c:pt>
                <c:pt idx="2005">
                  <c:v>-0.13506905999999999</c:v>
                </c:pt>
                <c:pt idx="2006">
                  <c:v>-1.9687130000000001E-2</c:v>
                </c:pt>
                <c:pt idx="2007">
                  <c:v>1.949503E-2</c:v>
                </c:pt>
                <c:pt idx="2008">
                  <c:v>0.18241397000000001</c:v>
                </c:pt>
                <c:pt idx="2009">
                  <c:v>0.14481726</c:v>
                </c:pt>
                <c:pt idx="2010">
                  <c:v>3.8989540000000003E-2</c:v>
                </c:pt>
                <c:pt idx="2011">
                  <c:v>-0.12810673</c:v>
                </c:pt>
                <c:pt idx="2012">
                  <c:v>-0.49293389999999998</c:v>
                </c:pt>
                <c:pt idx="2013">
                  <c:v>-0.54306275000000004</c:v>
                </c:pt>
                <c:pt idx="2014">
                  <c:v>-0.51939075999999995</c:v>
                </c:pt>
                <c:pt idx="2015">
                  <c:v>-0.19216037999999999</c:v>
                </c:pt>
                <c:pt idx="2016">
                  <c:v>-4.1773739999999997E-2</c:v>
                </c:pt>
                <c:pt idx="2017">
                  <c:v>0.23672030999999999</c:v>
                </c:pt>
                <c:pt idx="2018">
                  <c:v>5.0129340000000001E-2</c:v>
                </c:pt>
                <c:pt idx="2019">
                  <c:v>-0.40520811000000001</c:v>
                </c:pt>
                <c:pt idx="2020">
                  <c:v>-0.48736390000000002</c:v>
                </c:pt>
                <c:pt idx="2021">
                  <c:v>-3.2026319999999997E-2</c:v>
                </c:pt>
                <c:pt idx="2022">
                  <c:v>0.23254279999999999</c:v>
                </c:pt>
                <c:pt idx="2023">
                  <c:v>-4.3166059999999999E-2</c:v>
                </c:pt>
                <c:pt idx="2024">
                  <c:v>-0.50964332000000001</c:v>
                </c:pt>
                <c:pt idx="2025">
                  <c:v>-0.49293372000000002</c:v>
                </c:pt>
                <c:pt idx="2026">
                  <c:v>-4.7343469999999999E-2</c:v>
                </c:pt>
                <c:pt idx="2027">
                  <c:v>0.30216628000000001</c:v>
                </c:pt>
                <c:pt idx="2028">
                  <c:v>0.18937629</c:v>
                </c:pt>
                <c:pt idx="2029">
                  <c:v>-0.10304227000000001</c:v>
                </c:pt>
                <c:pt idx="2030">
                  <c:v>-0.42748773000000001</c:v>
                </c:pt>
                <c:pt idx="2031">
                  <c:v>-0.55281000999999996</c:v>
                </c:pt>
                <c:pt idx="2032">
                  <c:v>-0.62521844999999998</c:v>
                </c:pt>
                <c:pt idx="2033">
                  <c:v>-0.54584754000000002</c:v>
                </c:pt>
                <c:pt idx="2034">
                  <c:v>-0.44280480999999999</c:v>
                </c:pt>
                <c:pt idx="2035">
                  <c:v>-0.41913276999999999</c:v>
                </c:pt>
                <c:pt idx="2036">
                  <c:v>-0.16431095000000001</c:v>
                </c:pt>
                <c:pt idx="2037">
                  <c:v>0.10025832</c:v>
                </c:pt>
                <c:pt idx="2038">
                  <c:v>0.29102650000000002</c:v>
                </c:pt>
                <c:pt idx="2039">
                  <c:v>0.31887588</c:v>
                </c:pt>
                <c:pt idx="2040">
                  <c:v>0.18102154000000001</c:v>
                </c:pt>
                <c:pt idx="2041">
                  <c:v>1.114018E-2</c:v>
                </c:pt>
                <c:pt idx="2042">
                  <c:v>-0.13924648000000001</c:v>
                </c:pt>
                <c:pt idx="2043">
                  <c:v>-0.32444488999999999</c:v>
                </c:pt>
                <c:pt idx="2044">
                  <c:v>-0.57787429999999995</c:v>
                </c:pt>
                <c:pt idx="2045">
                  <c:v>-0.61407845999999999</c:v>
                </c:pt>
                <c:pt idx="2046">
                  <c:v>-0.44419733</c:v>
                </c:pt>
                <c:pt idx="2047">
                  <c:v>-0.22557963</c:v>
                </c:pt>
                <c:pt idx="2048">
                  <c:v>-5.9875749999999998E-2</c:v>
                </c:pt>
                <c:pt idx="2049">
                  <c:v>0.19773109</c:v>
                </c:pt>
                <c:pt idx="2050">
                  <c:v>0.29520392000000001</c:v>
                </c:pt>
                <c:pt idx="2051">
                  <c:v>0.25899976000000002</c:v>
                </c:pt>
                <c:pt idx="2052">
                  <c:v>0.27570939</c:v>
                </c:pt>
                <c:pt idx="2053">
                  <c:v>0.21026318999999999</c:v>
                </c:pt>
                <c:pt idx="2054">
                  <c:v>0.22697297</c:v>
                </c:pt>
                <c:pt idx="2055">
                  <c:v>0.14899467999999999</c:v>
                </c:pt>
                <c:pt idx="2056">
                  <c:v>0.14342482000000001</c:v>
                </c:pt>
                <c:pt idx="2057">
                  <c:v>0.14063986000000001</c:v>
                </c:pt>
                <c:pt idx="2058">
                  <c:v>1.1140189999999999E-2</c:v>
                </c:pt>
                <c:pt idx="2059">
                  <c:v>-0.23532696</c:v>
                </c:pt>
                <c:pt idx="2060">
                  <c:v>-0.32444497999999999</c:v>
                </c:pt>
                <c:pt idx="2061">
                  <c:v>-0.50685822999999997</c:v>
                </c:pt>
                <c:pt idx="2062">
                  <c:v>-0.49711105</c:v>
                </c:pt>
                <c:pt idx="2063">
                  <c:v>-0.63357328999999996</c:v>
                </c:pt>
                <c:pt idx="2064">
                  <c:v>-0.42609524999999998</c:v>
                </c:pt>
                <c:pt idx="2065">
                  <c:v>-0.12532181000000001</c:v>
                </c:pt>
                <c:pt idx="2066">
                  <c:v>0.28406417</c:v>
                </c:pt>
                <c:pt idx="2067">
                  <c:v>0.20887080999999999</c:v>
                </c:pt>
                <c:pt idx="2068">
                  <c:v>-0.25342909000000002</c:v>
                </c:pt>
                <c:pt idx="2069">
                  <c:v>-0.57926697000000005</c:v>
                </c:pt>
                <c:pt idx="2070">
                  <c:v>-0.17684315</c:v>
                </c:pt>
                <c:pt idx="2071">
                  <c:v>0.13924744999999999</c:v>
                </c:pt>
                <c:pt idx="2072">
                  <c:v>0.15595700000000001</c:v>
                </c:pt>
                <c:pt idx="2073">
                  <c:v>-0.37457394999999999</c:v>
                </c:pt>
                <c:pt idx="2074">
                  <c:v>-0.53749263000000003</c:v>
                </c:pt>
                <c:pt idx="2075">
                  <c:v>-0.40938555999999998</c:v>
                </c:pt>
                <c:pt idx="2076">
                  <c:v>-7.1015510000000004E-2</c:v>
                </c:pt>
                <c:pt idx="2077">
                  <c:v>0.28267165999999999</c:v>
                </c:pt>
                <c:pt idx="2078">
                  <c:v>0.21722565999999999</c:v>
                </c:pt>
                <c:pt idx="2079">
                  <c:v>2.6457330000000001E-2</c:v>
                </c:pt>
                <c:pt idx="2080">
                  <c:v>-0.17545073999999999</c:v>
                </c:pt>
                <c:pt idx="2081">
                  <c:v>-0.41913283000000001</c:v>
                </c:pt>
                <c:pt idx="2082">
                  <c:v>-0.55125201000000001</c:v>
                </c:pt>
                <c:pt idx="2083">
                  <c:v>-0.39128348000000002</c:v>
                </c:pt>
                <c:pt idx="2084">
                  <c:v>-0.15177868</c:v>
                </c:pt>
                <c:pt idx="2085">
                  <c:v>-4.7343530000000002E-2</c:v>
                </c:pt>
                <c:pt idx="2086">
                  <c:v>0.23532777999999999</c:v>
                </c:pt>
                <c:pt idx="2087">
                  <c:v>0.19547009000000001</c:v>
                </c:pt>
                <c:pt idx="2088">
                  <c:v>0.25343004000000002</c:v>
                </c:pt>
                <c:pt idx="2089">
                  <c:v>-0.11975191</c:v>
                </c:pt>
                <c:pt idx="2090">
                  <c:v>-0.14481637999999999</c:v>
                </c:pt>
                <c:pt idx="2091">
                  <c:v>-0.22975703</c:v>
                </c:pt>
                <c:pt idx="2092">
                  <c:v>-0.37318128</c:v>
                </c:pt>
                <c:pt idx="2093">
                  <c:v>-0.37406379000000001</c:v>
                </c:pt>
                <c:pt idx="2094">
                  <c:v>-0.25621396000000002</c:v>
                </c:pt>
                <c:pt idx="2095">
                  <c:v>0.13228503</c:v>
                </c:pt>
                <c:pt idx="2096">
                  <c:v>0.18241384999999999</c:v>
                </c:pt>
                <c:pt idx="2097">
                  <c:v>0.2404702</c:v>
                </c:pt>
                <c:pt idx="2098">
                  <c:v>7.2408840000000002E-2</c:v>
                </c:pt>
                <c:pt idx="2099">
                  <c:v>-0.2367194</c:v>
                </c:pt>
                <c:pt idx="2100">
                  <c:v>-0.40242317</c:v>
                </c:pt>
                <c:pt idx="2101">
                  <c:v>-0.51328306999999995</c:v>
                </c:pt>
                <c:pt idx="2102">
                  <c:v>-0.21722484</c:v>
                </c:pt>
                <c:pt idx="2103">
                  <c:v>0.30355876999999998</c:v>
                </c:pt>
                <c:pt idx="2104">
                  <c:v>5.1521820000000003E-2</c:v>
                </c:pt>
                <c:pt idx="2105">
                  <c:v>-0.19125046000000001</c:v>
                </c:pt>
                <c:pt idx="2106">
                  <c:v>-0.58901398999999999</c:v>
                </c:pt>
                <c:pt idx="2107">
                  <c:v>-0.20747752</c:v>
                </c:pt>
                <c:pt idx="2108">
                  <c:v>0.14063987</c:v>
                </c:pt>
                <c:pt idx="2109">
                  <c:v>0.21515767</c:v>
                </c:pt>
                <c:pt idx="2110">
                  <c:v>-0.34254709</c:v>
                </c:pt>
                <c:pt idx="2111">
                  <c:v>-0.39685333</c:v>
                </c:pt>
                <c:pt idx="2112">
                  <c:v>-1.3920099999999999E-3</c:v>
                </c:pt>
                <c:pt idx="2113">
                  <c:v>0.12796979</c:v>
                </c:pt>
                <c:pt idx="2114">
                  <c:v>-4.3166089999999997E-2</c:v>
                </c:pt>
                <c:pt idx="2115">
                  <c:v>-0.41634777000000001</c:v>
                </c:pt>
                <c:pt idx="2116">
                  <c:v>-0.61686361000000001</c:v>
                </c:pt>
                <c:pt idx="2117">
                  <c:v>-0.44001991000000001</c:v>
                </c:pt>
                <c:pt idx="2118">
                  <c:v>-0.29520311999999999</c:v>
                </c:pt>
                <c:pt idx="2119">
                  <c:v>-0.17545076000000001</c:v>
                </c:pt>
                <c:pt idx="2120">
                  <c:v>0.15317207999999999</c:v>
                </c:pt>
                <c:pt idx="2121">
                  <c:v>0.23484519000000001</c:v>
                </c:pt>
                <c:pt idx="2122">
                  <c:v>0.11975289</c:v>
                </c:pt>
                <c:pt idx="2123">
                  <c:v>0.12114532</c:v>
                </c:pt>
                <c:pt idx="2124">
                  <c:v>-0.22000971</c:v>
                </c:pt>
                <c:pt idx="2125">
                  <c:v>-0.57375215999999996</c:v>
                </c:pt>
                <c:pt idx="2126">
                  <c:v>-0.54167025999999996</c:v>
                </c:pt>
                <c:pt idx="2127">
                  <c:v>-0.26456887000000001</c:v>
                </c:pt>
                <c:pt idx="2128">
                  <c:v>6.2661610000000006E-2</c:v>
                </c:pt>
                <c:pt idx="2129">
                  <c:v>0.23811272</c:v>
                </c:pt>
                <c:pt idx="2130">
                  <c:v>0.22975791000000001</c:v>
                </c:pt>
                <c:pt idx="2131">
                  <c:v>0.21444073</c:v>
                </c:pt>
                <c:pt idx="2132">
                  <c:v>-9.7468499999999996E-3</c:v>
                </c:pt>
                <c:pt idx="2133">
                  <c:v>-5.1520870000000003E-2</c:v>
                </c:pt>
                <c:pt idx="2134">
                  <c:v>-0.32062611000000002</c:v>
                </c:pt>
                <c:pt idx="2135">
                  <c:v>-0.44419726999999998</c:v>
                </c:pt>
                <c:pt idx="2136">
                  <c:v>-0.48875629999999998</c:v>
                </c:pt>
                <c:pt idx="2137">
                  <c:v>-0.21026238999999999</c:v>
                </c:pt>
                <c:pt idx="2138">
                  <c:v>-2.2279050000000002E-2</c:v>
                </c:pt>
                <c:pt idx="2139">
                  <c:v>0.29241893000000002</c:v>
                </c:pt>
                <c:pt idx="2140">
                  <c:v>0.33140810999999998</c:v>
                </c:pt>
                <c:pt idx="2141">
                  <c:v>0.32166085</c:v>
                </c:pt>
                <c:pt idx="2142">
                  <c:v>0.30216621999999999</c:v>
                </c:pt>
                <c:pt idx="2143">
                  <c:v>0.25760725000000001</c:v>
                </c:pt>
                <c:pt idx="2144">
                  <c:v>4.5951980000000003E-2</c:v>
                </c:pt>
                <c:pt idx="2145">
                  <c:v>-0.16431095000000001</c:v>
                </c:pt>
                <c:pt idx="2146">
                  <c:v>-0.37735881999999998</c:v>
                </c:pt>
                <c:pt idx="2147">
                  <c:v>-0.50964350000000003</c:v>
                </c:pt>
                <c:pt idx="2148">
                  <c:v>-0.61268610000000001</c:v>
                </c:pt>
                <c:pt idx="2149">
                  <c:v>-0.61407858000000004</c:v>
                </c:pt>
                <c:pt idx="2150">
                  <c:v>-0.48040157999999999</c:v>
                </c:pt>
                <c:pt idx="2151">
                  <c:v>-0.22557956000000001</c:v>
                </c:pt>
                <c:pt idx="2152">
                  <c:v>0.15456455999999999</c:v>
                </c:pt>
                <c:pt idx="2153">
                  <c:v>0.20887089</c:v>
                </c:pt>
                <c:pt idx="2154">
                  <c:v>8.4941119999999995E-2</c:v>
                </c:pt>
                <c:pt idx="2155">
                  <c:v>-6.1268169999999997E-2</c:v>
                </c:pt>
                <c:pt idx="2156">
                  <c:v>-0.27292361999999998</c:v>
                </c:pt>
                <c:pt idx="2157">
                  <c:v>-0.52774542999999996</c:v>
                </c:pt>
                <c:pt idx="2158">
                  <c:v>-0.58483671999999998</c:v>
                </c:pt>
                <c:pt idx="2159">
                  <c:v>-0.46926164999999997</c:v>
                </c:pt>
                <c:pt idx="2160">
                  <c:v>-4.4558550000000002E-2</c:v>
                </c:pt>
                <c:pt idx="2161">
                  <c:v>0.20051601999999999</c:v>
                </c:pt>
                <c:pt idx="2162">
                  <c:v>0.29102650000000002</c:v>
                </c:pt>
                <c:pt idx="2163">
                  <c:v>0.21861812</c:v>
                </c:pt>
                <c:pt idx="2164">
                  <c:v>-2.5064019999999999E-2</c:v>
                </c:pt>
                <c:pt idx="2165">
                  <c:v>-0.2910257</c:v>
                </c:pt>
                <c:pt idx="2166">
                  <c:v>-0.46369186000000001</c:v>
                </c:pt>
                <c:pt idx="2167">
                  <c:v>-0.60850870999999995</c:v>
                </c:pt>
                <c:pt idx="2168">
                  <c:v>-0.47065422000000001</c:v>
                </c:pt>
                <c:pt idx="2169">
                  <c:v>-0.33140731000000001</c:v>
                </c:pt>
                <c:pt idx="2170">
                  <c:v>-0.21304744</c:v>
                </c:pt>
                <c:pt idx="2171">
                  <c:v>4.4559460000000002E-2</c:v>
                </c:pt>
                <c:pt idx="2172">
                  <c:v>0.20608584999999999</c:v>
                </c:pt>
                <c:pt idx="2173">
                  <c:v>0.20330106000000001</c:v>
                </c:pt>
                <c:pt idx="2174">
                  <c:v>-6.9623019999999994E-2</c:v>
                </c:pt>
                <c:pt idx="2175">
                  <c:v>-0.49711126</c:v>
                </c:pt>
                <c:pt idx="2176">
                  <c:v>-0.53053039000000002</c:v>
                </c:pt>
                <c:pt idx="2177">
                  <c:v>-0.14063898999999999</c:v>
                </c:pt>
                <c:pt idx="2178">
                  <c:v>0.32583817999999998</c:v>
                </c:pt>
                <c:pt idx="2179">
                  <c:v>3.4812160000000002E-2</c:v>
                </c:pt>
                <c:pt idx="2180">
                  <c:v>-0.41356285999999998</c:v>
                </c:pt>
                <c:pt idx="2181">
                  <c:v>-0.49711111000000002</c:v>
                </c:pt>
                <c:pt idx="2182">
                  <c:v>5.7091759999999998E-2</c:v>
                </c:pt>
                <c:pt idx="2183">
                  <c:v>0.22836538000000001</c:v>
                </c:pt>
                <c:pt idx="2184">
                  <c:v>-0.31191282999999997</c:v>
                </c:pt>
                <c:pt idx="2185">
                  <c:v>-0.55837977000000005</c:v>
                </c:pt>
                <c:pt idx="2186">
                  <c:v>-2.7845000000000001E-3</c:v>
                </c:pt>
                <c:pt idx="2187">
                  <c:v>0.32305333000000003</c:v>
                </c:pt>
                <c:pt idx="2188">
                  <c:v>-0.10304227000000001</c:v>
                </c:pt>
                <c:pt idx="2189">
                  <c:v>-0.49989602</c:v>
                </c:pt>
                <c:pt idx="2190">
                  <c:v>-0.52078325000000003</c:v>
                </c:pt>
                <c:pt idx="2191">
                  <c:v>-0.33697708999999998</c:v>
                </c:pt>
                <c:pt idx="2192">
                  <c:v>-8.9117619999999995E-2</c:v>
                </c:pt>
                <c:pt idx="2193">
                  <c:v>0.15734946999999999</c:v>
                </c:pt>
                <c:pt idx="2194">
                  <c:v>0.26874696999999997</c:v>
                </c:pt>
                <c:pt idx="2195">
                  <c:v>0.19355358</c:v>
                </c:pt>
                <c:pt idx="2196">
                  <c:v>-5.9875709999999999E-2</c:v>
                </c:pt>
                <c:pt idx="2197">
                  <c:v>-0.45672955999999998</c:v>
                </c:pt>
                <c:pt idx="2198">
                  <c:v>-0.58344423999999995</c:v>
                </c:pt>
                <c:pt idx="2199">
                  <c:v>-0.51660561999999999</c:v>
                </c:pt>
                <c:pt idx="2200">
                  <c:v>-0.16291848</c:v>
                </c:pt>
                <c:pt idx="2201">
                  <c:v>0.18102153000000001</c:v>
                </c:pt>
                <c:pt idx="2202">
                  <c:v>0.28824161999999998</c:v>
                </c:pt>
                <c:pt idx="2203">
                  <c:v>9.051099E-2</c:v>
                </c:pt>
                <c:pt idx="2204">
                  <c:v>-0.12392928</c:v>
                </c:pt>
                <c:pt idx="2205">
                  <c:v>-0.28684828000000001</c:v>
                </c:pt>
                <c:pt idx="2206">
                  <c:v>-0.55141759000000001</c:v>
                </c:pt>
                <c:pt idx="2207">
                  <c:v>-0.55281000999999996</c:v>
                </c:pt>
                <c:pt idx="2208">
                  <c:v>-0.60990124999999995</c:v>
                </c:pt>
                <c:pt idx="2209">
                  <c:v>-0.59040672000000005</c:v>
                </c:pt>
                <c:pt idx="2210">
                  <c:v>-0.63078814999999999</c:v>
                </c:pt>
                <c:pt idx="2211">
                  <c:v>-0.54724008000000002</c:v>
                </c:pt>
                <c:pt idx="2212">
                  <c:v>-0.60711616000000002</c:v>
                </c:pt>
                <c:pt idx="2213">
                  <c:v>-0.58483671999999998</c:v>
                </c:pt>
                <c:pt idx="2214">
                  <c:v>-0.51382077000000004</c:v>
                </c:pt>
                <c:pt idx="2215">
                  <c:v>-0.38292861</c:v>
                </c:pt>
                <c:pt idx="2216">
                  <c:v>-0.28824070000000002</c:v>
                </c:pt>
                <c:pt idx="2217">
                  <c:v>-0.18659033999999999</c:v>
                </c:pt>
                <c:pt idx="2218">
                  <c:v>-5.1520950000000003E-2</c:v>
                </c:pt>
                <c:pt idx="2219">
                  <c:v>0.11696790999999999</c:v>
                </c:pt>
                <c:pt idx="2220">
                  <c:v>0.23811267</c:v>
                </c:pt>
                <c:pt idx="2221">
                  <c:v>0.29953295000000002</c:v>
                </c:pt>
                <c:pt idx="2222">
                  <c:v>0.33280062999999999</c:v>
                </c:pt>
                <c:pt idx="2223">
                  <c:v>0.32026835999999997</c:v>
                </c:pt>
                <c:pt idx="2224">
                  <c:v>0.21165582999999999</c:v>
                </c:pt>
                <c:pt idx="2225">
                  <c:v>0.30912866999999999</c:v>
                </c:pt>
                <c:pt idx="2226">
                  <c:v>0.23393527</c:v>
                </c:pt>
                <c:pt idx="2227">
                  <c:v>0.27570932999999997</c:v>
                </c:pt>
                <c:pt idx="2228">
                  <c:v>0.10722057</c:v>
                </c:pt>
                <c:pt idx="2229">
                  <c:v>8.3552799999999997E-3</c:v>
                </c:pt>
                <c:pt idx="2230">
                  <c:v>-0.16988073000000001</c:v>
                </c:pt>
                <c:pt idx="2231">
                  <c:v>-0.13367666</c:v>
                </c:pt>
                <c:pt idx="2232">
                  <c:v>-0.16431092</c:v>
                </c:pt>
                <c:pt idx="2233">
                  <c:v>-7.7977859999999996E-2</c:v>
                </c:pt>
                <c:pt idx="2234">
                  <c:v>8.9118530000000001E-2</c:v>
                </c:pt>
                <c:pt idx="2235">
                  <c:v>0.29798889000000001</c:v>
                </c:pt>
                <c:pt idx="2236">
                  <c:v>1.5317600000000001E-2</c:v>
                </c:pt>
                <c:pt idx="2237">
                  <c:v>-0.32862243000000002</c:v>
                </c:pt>
                <c:pt idx="2238">
                  <c:v>-0.58205198999999996</c:v>
                </c:pt>
                <c:pt idx="2239">
                  <c:v>-0.42609519000000001</c:v>
                </c:pt>
                <c:pt idx="2240">
                  <c:v>-6.4053109999999996E-2</c:v>
                </c:pt>
                <c:pt idx="2241">
                  <c:v>0.26735451999999998</c:v>
                </c:pt>
                <c:pt idx="2242">
                  <c:v>-1.3924199999999999E-2</c:v>
                </c:pt>
                <c:pt idx="2243">
                  <c:v>-0.41774025999999997</c:v>
                </c:pt>
                <c:pt idx="2244">
                  <c:v>-0.57091217999999999</c:v>
                </c:pt>
                <c:pt idx="2245">
                  <c:v>-0.14203145</c:v>
                </c:pt>
                <c:pt idx="2246">
                  <c:v>0.16709682000000001</c:v>
                </c:pt>
                <c:pt idx="2247">
                  <c:v>0.35508010000000001</c:v>
                </c:pt>
                <c:pt idx="2248">
                  <c:v>0.22140304999999999</c:v>
                </c:pt>
                <c:pt idx="2249">
                  <c:v>0.21937641999999999</c:v>
                </c:pt>
                <c:pt idx="2250">
                  <c:v>0.10304331</c:v>
                </c:pt>
                <c:pt idx="2251">
                  <c:v>0.15874197000000001</c:v>
                </c:pt>
                <c:pt idx="2252">
                  <c:v>0.23532774000000001</c:v>
                </c:pt>
                <c:pt idx="2253">
                  <c:v>0.11696794000000001</c:v>
                </c:pt>
                <c:pt idx="2254">
                  <c:v>0.35925752</c:v>
                </c:pt>
                <c:pt idx="2255">
                  <c:v>0.25593906999999999</c:v>
                </c:pt>
                <c:pt idx="2256">
                  <c:v>0.16013452</c:v>
                </c:pt>
                <c:pt idx="2257">
                  <c:v>0.20469338000000001</c:v>
                </c:pt>
                <c:pt idx="2258">
                  <c:v>-2.7848919999999999E-2</c:v>
                </c:pt>
                <c:pt idx="2259">
                  <c:v>-0.27013864999999998</c:v>
                </c:pt>
                <c:pt idx="2260">
                  <c:v>-0.44419723999999999</c:v>
                </c:pt>
                <c:pt idx="2261">
                  <c:v>-0.53331547999999995</c:v>
                </c:pt>
                <c:pt idx="2262">
                  <c:v>-0.47065427999999998</c:v>
                </c:pt>
                <c:pt idx="2263">
                  <c:v>-0.32722985999999998</c:v>
                </c:pt>
                <c:pt idx="2264">
                  <c:v>-1.949412E-2</c:v>
                </c:pt>
                <c:pt idx="2265">
                  <c:v>0.18102145</c:v>
                </c:pt>
                <c:pt idx="2266">
                  <c:v>0.29381156000000003</c:v>
                </c:pt>
                <c:pt idx="2267">
                  <c:v>-2.227908E-2</c:v>
                </c:pt>
                <c:pt idx="2268">
                  <c:v>-0.46090689000000001</c:v>
                </c:pt>
                <c:pt idx="2269">
                  <c:v>-0.53331530000000005</c:v>
                </c:pt>
                <c:pt idx="2270">
                  <c:v>-0.16013356000000001</c:v>
                </c:pt>
                <c:pt idx="2271">
                  <c:v>0.16709682000000001</c:v>
                </c:pt>
                <c:pt idx="2272">
                  <c:v>0.31887588</c:v>
                </c:pt>
                <c:pt idx="2273">
                  <c:v>0.19355369</c:v>
                </c:pt>
                <c:pt idx="2274">
                  <c:v>-0.13506913000000001</c:v>
                </c:pt>
                <c:pt idx="2275">
                  <c:v>-0.43166517999999998</c:v>
                </c:pt>
                <c:pt idx="2276">
                  <c:v>-0.58483671999999998</c:v>
                </c:pt>
                <c:pt idx="2277">
                  <c:v>-0.43862751</c:v>
                </c:pt>
                <c:pt idx="2278">
                  <c:v>-0.17823558</c:v>
                </c:pt>
                <c:pt idx="2279">
                  <c:v>1.949499E-2</c:v>
                </c:pt>
                <c:pt idx="2280">
                  <c:v>0.26456954999999999</c:v>
                </c:pt>
                <c:pt idx="2281">
                  <c:v>0.176844</c:v>
                </c:pt>
                <c:pt idx="2282">
                  <c:v>0.16013445000000001</c:v>
                </c:pt>
                <c:pt idx="2283">
                  <c:v>-0.35859495000000002</c:v>
                </c:pt>
                <c:pt idx="2284">
                  <c:v>-0.48318633</c:v>
                </c:pt>
                <c:pt idx="2285">
                  <c:v>-4.5951069999999997E-2</c:v>
                </c:pt>
                <c:pt idx="2286">
                  <c:v>0.24890772</c:v>
                </c:pt>
                <c:pt idx="2287">
                  <c:v>-0.30216556999999999</c:v>
                </c:pt>
                <c:pt idx="2288">
                  <c:v>-0.49989602</c:v>
                </c:pt>
                <c:pt idx="2289">
                  <c:v>-2.5064039999999999E-2</c:v>
                </c:pt>
                <c:pt idx="2290">
                  <c:v>0.22279561000000001</c:v>
                </c:pt>
                <c:pt idx="2291">
                  <c:v>9.1903460000000006E-2</c:v>
                </c:pt>
                <c:pt idx="2292">
                  <c:v>-0.22000974000000001</c:v>
                </c:pt>
                <c:pt idx="2293">
                  <c:v>-0.49989611</c:v>
                </c:pt>
                <c:pt idx="2294">
                  <c:v>-0.35229444999999998</c:v>
                </c:pt>
                <c:pt idx="2295">
                  <c:v>-0.13500017</c:v>
                </c:pt>
                <c:pt idx="2296">
                  <c:v>0.32583817999999998</c:v>
                </c:pt>
                <c:pt idx="2297">
                  <c:v>0.18519885999999999</c:v>
                </c:pt>
                <c:pt idx="2298">
                  <c:v>-0.14620885</c:v>
                </c:pt>
                <c:pt idx="2299">
                  <c:v>-0.46369179999999999</c:v>
                </c:pt>
                <c:pt idx="2300">
                  <c:v>-0.56534213</c:v>
                </c:pt>
                <c:pt idx="2301">
                  <c:v>-0.41634803999999997</c:v>
                </c:pt>
                <c:pt idx="2302">
                  <c:v>-0.16291845999999999</c:v>
                </c:pt>
                <c:pt idx="2303">
                  <c:v>9.6080849999999995E-2</c:v>
                </c:pt>
                <c:pt idx="2304">
                  <c:v>0.18102140999999999</c:v>
                </c:pt>
                <c:pt idx="2305">
                  <c:v>-0.34393942</c:v>
                </c:pt>
                <c:pt idx="2306">
                  <c:v>-0.43584247999999998</c:v>
                </c:pt>
                <c:pt idx="2307">
                  <c:v>0.10025824999999999</c:v>
                </c:pt>
                <c:pt idx="2308">
                  <c:v>0.14203236</c:v>
                </c:pt>
                <c:pt idx="2309">
                  <c:v>-0.4650842</c:v>
                </c:pt>
                <c:pt idx="2310">
                  <c:v>-0.44558980999999998</c:v>
                </c:pt>
                <c:pt idx="2311">
                  <c:v>0.13367756</c:v>
                </c:pt>
                <c:pt idx="2312">
                  <c:v>0.14620978000000001</c:v>
                </c:pt>
                <c:pt idx="2313">
                  <c:v>-0.44837451</c:v>
                </c:pt>
                <c:pt idx="2314">
                  <c:v>-0.52774531000000002</c:v>
                </c:pt>
                <c:pt idx="2315">
                  <c:v>-0.16709584999999999</c:v>
                </c:pt>
                <c:pt idx="2316">
                  <c:v>0.10165075</c:v>
                </c:pt>
                <c:pt idx="2317">
                  <c:v>0.27292439000000002</c:v>
                </c:pt>
                <c:pt idx="2318">
                  <c:v>0.25899973999999998</c:v>
                </c:pt>
                <c:pt idx="2319">
                  <c:v>6.1269079999999997E-2</c:v>
                </c:pt>
                <c:pt idx="2320">
                  <c:v>2.0887449999999998E-2</c:v>
                </c:pt>
                <c:pt idx="2321">
                  <c:v>-4.873599E-2</c:v>
                </c:pt>
                <c:pt idx="2322">
                  <c:v>-6.9619199999999999E-3</c:v>
                </c:pt>
                <c:pt idx="2323">
                  <c:v>0.1740592</c:v>
                </c:pt>
                <c:pt idx="2324">
                  <c:v>0.30216625000000003</c:v>
                </c:pt>
                <c:pt idx="2325">
                  <c:v>0.31330603000000001</c:v>
                </c:pt>
                <c:pt idx="2326">
                  <c:v>0.22558048</c:v>
                </c:pt>
                <c:pt idx="2327">
                  <c:v>0.13089252000000001</c:v>
                </c:pt>
                <c:pt idx="2328">
                  <c:v>-2.227904E-2</c:v>
                </c:pt>
                <c:pt idx="2329">
                  <c:v>-0.16152595</c:v>
                </c:pt>
                <c:pt idx="2330">
                  <c:v>-0.30355801999999998</c:v>
                </c:pt>
                <c:pt idx="2331">
                  <c:v>-0.42052542999999998</c:v>
                </c:pt>
                <c:pt idx="2332">
                  <c:v>-0.43027261</c:v>
                </c:pt>
                <c:pt idx="2333">
                  <c:v>-0.40938559000000002</c:v>
                </c:pt>
                <c:pt idx="2334">
                  <c:v>-0.26735367999999998</c:v>
                </c:pt>
                <c:pt idx="2335">
                  <c:v>4.1774529999999997E-2</c:v>
                </c:pt>
                <c:pt idx="2336">
                  <c:v>0.21444076000000001</c:v>
                </c:pt>
                <c:pt idx="2337">
                  <c:v>0.33419304999999999</c:v>
                </c:pt>
                <c:pt idx="2338">
                  <c:v>0.18798386</c:v>
                </c:pt>
                <c:pt idx="2339">
                  <c:v>-3.4811269999999998E-2</c:v>
                </c:pt>
                <c:pt idx="2340">
                  <c:v>-0.43862736000000002</c:v>
                </c:pt>
                <c:pt idx="2341">
                  <c:v>-0.57787429999999995</c:v>
                </c:pt>
                <c:pt idx="2342">
                  <c:v>-0.49154123999999999</c:v>
                </c:pt>
                <c:pt idx="2343">
                  <c:v>-0.19076788</c:v>
                </c:pt>
                <c:pt idx="2344">
                  <c:v>-9.6079979999999995E-2</c:v>
                </c:pt>
                <c:pt idx="2345">
                  <c:v>0.11279053999999999</c:v>
                </c:pt>
                <c:pt idx="2346">
                  <c:v>9.1903509999999994E-2</c:v>
                </c:pt>
                <c:pt idx="2347">
                  <c:v>0.16988169</c:v>
                </c:pt>
                <c:pt idx="2348">
                  <c:v>0.13646248</c:v>
                </c:pt>
                <c:pt idx="2349">
                  <c:v>5.8484069999999999E-2</c:v>
                </c:pt>
                <c:pt idx="2350">
                  <c:v>-6.5445630000000005E-2</c:v>
                </c:pt>
                <c:pt idx="2351">
                  <c:v>-0.16152599000000001</c:v>
                </c:pt>
                <c:pt idx="2352">
                  <c:v>-0.33558479000000002</c:v>
                </c:pt>
                <c:pt idx="2353">
                  <c:v>-0.43862748000000001</c:v>
                </c:pt>
                <c:pt idx="2354">
                  <c:v>-0.54724008000000002</c:v>
                </c:pt>
                <c:pt idx="2355">
                  <c:v>-0.47204667</c:v>
                </c:pt>
                <c:pt idx="2356">
                  <c:v>-0.55280982999999995</c:v>
                </c:pt>
                <c:pt idx="2357">
                  <c:v>-0.48179397000000002</c:v>
                </c:pt>
                <c:pt idx="2358">
                  <c:v>-0.48875633000000002</c:v>
                </c:pt>
                <c:pt idx="2359">
                  <c:v>-0.27710095000000001</c:v>
                </c:pt>
                <c:pt idx="2360">
                  <c:v>-0.21722478000000001</c:v>
                </c:pt>
                <c:pt idx="2361">
                  <c:v>-4.4558540000000001E-2</c:v>
                </c:pt>
                <c:pt idx="2362">
                  <c:v>2.227991E-2</c:v>
                </c:pt>
                <c:pt idx="2363">
                  <c:v>0.11279052000000001</c:v>
                </c:pt>
                <c:pt idx="2364">
                  <c:v>6.8907070000000001E-2</c:v>
                </c:pt>
                <c:pt idx="2365">
                  <c:v>8.2156140000000002E-2</c:v>
                </c:pt>
                <c:pt idx="2366">
                  <c:v>0.15750117999999999</c:v>
                </c:pt>
                <c:pt idx="2367">
                  <c:v>0.19076873</c:v>
                </c:pt>
                <c:pt idx="2368">
                  <c:v>0.23532774000000001</c:v>
                </c:pt>
                <c:pt idx="2369">
                  <c:v>5.5703300000000001E-3</c:v>
                </c:pt>
                <c:pt idx="2370">
                  <c:v>-0.24785916999999999</c:v>
                </c:pt>
                <c:pt idx="2371">
                  <c:v>-0.40381569</c:v>
                </c:pt>
                <c:pt idx="2372">
                  <c:v>-0.38989094000000002</c:v>
                </c:pt>
                <c:pt idx="2373">
                  <c:v>-0.44837465999999998</c:v>
                </c:pt>
                <c:pt idx="2374">
                  <c:v>-0.27988583</c:v>
                </c:pt>
                <c:pt idx="2375">
                  <c:v>-0.12810675999999999</c:v>
                </c:pt>
                <c:pt idx="2376">
                  <c:v>4.6406900000000001E-2</c:v>
                </c:pt>
                <c:pt idx="2377">
                  <c:v>0.15038716999999999</c:v>
                </c:pt>
                <c:pt idx="2378">
                  <c:v>0.22836545</c:v>
                </c:pt>
                <c:pt idx="2379">
                  <c:v>3.8989580000000003E-2</c:v>
                </c:pt>
                <c:pt idx="2380">
                  <c:v>0.1851989</c:v>
                </c:pt>
                <c:pt idx="2381">
                  <c:v>6.266157E-2</c:v>
                </c:pt>
                <c:pt idx="2382">
                  <c:v>-0.15890652</c:v>
                </c:pt>
                <c:pt idx="2383">
                  <c:v>-0.40242310999999997</c:v>
                </c:pt>
                <c:pt idx="2384">
                  <c:v>-0.46926173999999998</c:v>
                </c:pt>
                <c:pt idx="2385">
                  <c:v>-0.17684315</c:v>
                </c:pt>
                <c:pt idx="2386">
                  <c:v>5.7656979999999997E-2</c:v>
                </c:pt>
                <c:pt idx="2387">
                  <c:v>0.13646245000000001</c:v>
                </c:pt>
                <c:pt idx="2388">
                  <c:v>0.30077383000000002</c:v>
                </c:pt>
                <c:pt idx="2389">
                  <c:v>9.7477499999999995E-3</c:v>
                </c:pt>
                <c:pt idx="2390">
                  <c:v>-0.26596134999999999</c:v>
                </c:pt>
                <c:pt idx="2391">
                  <c:v>-0.46926188000000002</c:v>
                </c:pt>
                <c:pt idx="2392">
                  <c:v>-0.20747750000000001</c:v>
                </c:pt>
                <c:pt idx="2393">
                  <c:v>0.12393016</c:v>
                </c:pt>
                <c:pt idx="2394">
                  <c:v>0.12253778</c:v>
                </c:pt>
                <c:pt idx="2395">
                  <c:v>-0.31191282999999997</c:v>
                </c:pt>
                <c:pt idx="2396">
                  <c:v>-0.37875119000000002</c:v>
                </c:pt>
                <c:pt idx="2397">
                  <c:v>-0.40781388000000002</c:v>
                </c:pt>
                <c:pt idx="2398">
                  <c:v>-0.28406331000000001</c:v>
                </c:pt>
                <c:pt idx="2399">
                  <c:v>2.506487E-2</c:v>
                </c:pt>
                <c:pt idx="2400">
                  <c:v>0.23950515999999999</c:v>
                </c:pt>
                <c:pt idx="2401">
                  <c:v>3.202725E-2</c:v>
                </c:pt>
                <c:pt idx="2402">
                  <c:v>-0.34593868</c:v>
                </c:pt>
                <c:pt idx="2403">
                  <c:v>-0.54306257000000002</c:v>
                </c:pt>
                <c:pt idx="2404">
                  <c:v>-0.29798806</c:v>
                </c:pt>
                <c:pt idx="2405">
                  <c:v>-3.3418780000000002E-2</c:v>
                </c:pt>
                <c:pt idx="2406">
                  <c:v>0.23532781</c:v>
                </c:pt>
                <c:pt idx="2407">
                  <c:v>-0.11975187</c:v>
                </c:pt>
                <c:pt idx="2408">
                  <c:v>-0.38432108999999998</c:v>
                </c:pt>
                <c:pt idx="2409">
                  <c:v>-0.43584251000000002</c:v>
                </c:pt>
                <c:pt idx="2410">
                  <c:v>-0.11139715</c:v>
                </c:pt>
                <c:pt idx="2411">
                  <c:v>0.12950011</c:v>
                </c:pt>
                <c:pt idx="2412">
                  <c:v>-8.6332679999999995E-2</c:v>
                </c:pt>
                <c:pt idx="2413">
                  <c:v>-0.40359499999999998</c:v>
                </c:pt>
                <c:pt idx="2414">
                  <c:v>-0.34115463000000001</c:v>
                </c:pt>
                <c:pt idx="2415">
                  <c:v>5.4844490000000003E-2</c:v>
                </c:pt>
                <c:pt idx="2416">
                  <c:v>0.19076876000000001</c:v>
                </c:pt>
                <c:pt idx="2417">
                  <c:v>3.0634769999999999E-2</c:v>
                </c:pt>
                <c:pt idx="2418">
                  <c:v>-0.34393939000000001</c:v>
                </c:pt>
                <c:pt idx="2419">
                  <c:v>-0.43862748000000001</c:v>
                </c:pt>
                <c:pt idx="2420">
                  <c:v>-0.21443984999999999</c:v>
                </c:pt>
                <c:pt idx="2421">
                  <c:v>-9.6079979999999995E-2</c:v>
                </c:pt>
                <c:pt idx="2422">
                  <c:v>9.0510960000000001E-2</c:v>
                </c:pt>
                <c:pt idx="2423">
                  <c:v>0.22975782</c:v>
                </c:pt>
                <c:pt idx="2424">
                  <c:v>0.11557545</c:v>
                </c:pt>
                <c:pt idx="2425">
                  <c:v>-0.19076787000000001</c:v>
                </c:pt>
                <c:pt idx="2426">
                  <c:v>-0.46090694999999998</c:v>
                </c:pt>
                <c:pt idx="2427">
                  <c:v>-0.53749256999999995</c:v>
                </c:pt>
                <c:pt idx="2428">
                  <c:v>-0.50268113999999997</c:v>
                </c:pt>
                <c:pt idx="2429">
                  <c:v>-0.41913292000000002</c:v>
                </c:pt>
                <c:pt idx="2430">
                  <c:v>-0.42052534000000003</c:v>
                </c:pt>
                <c:pt idx="2431">
                  <c:v>-0.31052020000000002</c:v>
                </c:pt>
                <c:pt idx="2432">
                  <c:v>-0.2241872</c:v>
                </c:pt>
                <c:pt idx="2433">
                  <c:v>8.4941059999999999E-2</c:v>
                </c:pt>
                <c:pt idx="2434">
                  <c:v>0.27013943000000001</c:v>
                </c:pt>
                <c:pt idx="2435">
                  <c:v>0.19076878</c:v>
                </c:pt>
                <c:pt idx="2436">
                  <c:v>-0.30495048000000002</c:v>
                </c:pt>
                <c:pt idx="2437">
                  <c:v>-0.46369170999999998</c:v>
                </c:pt>
                <c:pt idx="2438">
                  <c:v>-5.7090870000000002E-2</c:v>
                </c:pt>
                <c:pt idx="2439">
                  <c:v>0.30495122000000002</c:v>
                </c:pt>
                <c:pt idx="2440">
                  <c:v>9.1903429999999994E-2</c:v>
                </c:pt>
                <c:pt idx="2441">
                  <c:v>-0.20747752</c:v>
                </c:pt>
                <c:pt idx="2442">
                  <c:v>-0.39406850999999998</c:v>
                </c:pt>
                <c:pt idx="2443">
                  <c:v>-0.43027261</c:v>
                </c:pt>
                <c:pt idx="2444">
                  <c:v>-0.53470777999999997</c:v>
                </c:pt>
                <c:pt idx="2445">
                  <c:v>-0.49989599000000001</c:v>
                </c:pt>
                <c:pt idx="2446">
                  <c:v>-0.56673461000000003</c:v>
                </c:pt>
                <c:pt idx="2447">
                  <c:v>-0.50128841000000002</c:v>
                </c:pt>
                <c:pt idx="2448">
                  <c:v>-0.60293870999999999</c:v>
                </c:pt>
                <c:pt idx="2449">
                  <c:v>-0.50407356000000003</c:v>
                </c:pt>
                <c:pt idx="2450">
                  <c:v>-0.50407356000000003</c:v>
                </c:pt>
                <c:pt idx="2451">
                  <c:v>-0.35786423000000001</c:v>
                </c:pt>
                <c:pt idx="2452">
                  <c:v>-0.17684314000000001</c:v>
                </c:pt>
                <c:pt idx="2453">
                  <c:v>0.1183604</c:v>
                </c:pt>
                <c:pt idx="2454">
                  <c:v>0.24925243999999999</c:v>
                </c:pt>
                <c:pt idx="2455">
                  <c:v>0.25899973999999998</c:v>
                </c:pt>
                <c:pt idx="2456">
                  <c:v>-6.6838010000000003E-2</c:v>
                </c:pt>
                <c:pt idx="2457">
                  <c:v>-0.36621889000000002</c:v>
                </c:pt>
                <c:pt idx="2458">
                  <c:v>-0.50964332000000001</c:v>
                </c:pt>
                <c:pt idx="2459">
                  <c:v>-0.22557963</c:v>
                </c:pt>
                <c:pt idx="2460">
                  <c:v>2.9242310000000001E-2</c:v>
                </c:pt>
                <c:pt idx="2461">
                  <c:v>0.19633853000000001</c:v>
                </c:pt>
                <c:pt idx="2462">
                  <c:v>0.24089761000000001</c:v>
                </c:pt>
                <c:pt idx="2463">
                  <c:v>0.26596206</c:v>
                </c:pt>
                <c:pt idx="2464">
                  <c:v>0.19355363</c:v>
                </c:pt>
                <c:pt idx="2465">
                  <c:v>0.12393027</c:v>
                </c:pt>
                <c:pt idx="2466">
                  <c:v>-0.18519804000000001</c:v>
                </c:pt>
                <c:pt idx="2467">
                  <c:v>-0.43166496999999998</c:v>
                </c:pt>
                <c:pt idx="2468">
                  <c:v>-0.34115455</c:v>
                </c:pt>
                <c:pt idx="2469">
                  <c:v>0.12393031</c:v>
                </c:pt>
                <c:pt idx="2470">
                  <c:v>0.12393021999999999</c:v>
                </c:pt>
                <c:pt idx="2471">
                  <c:v>-0.41217031999999998</c:v>
                </c:pt>
                <c:pt idx="2472">
                  <c:v>-0.36343414000000002</c:v>
                </c:pt>
                <c:pt idx="2473">
                  <c:v>9.4688439999999999E-2</c:v>
                </c:pt>
                <c:pt idx="2474">
                  <c:v>0.26456963999999999</c:v>
                </c:pt>
                <c:pt idx="2475">
                  <c:v>-2.2279E-2</c:v>
                </c:pt>
                <c:pt idx="2476">
                  <c:v>-0.40381562999999998</c:v>
                </c:pt>
                <c:pt idx="2477">
                  <c:v>-0.44558984000000001</c:v>
                </c:pt>
                <c:pt idx="2478">
                  <c:v>-0.15874107000000001</c:v>
                </c:pt>
                <c:pt idx="2479">
                  <c:v>0.20887086999999999</c:v>
                </c:pt>
                <c:pt idx="2480">
                  <c:v>0.2436827</c:v>
                </c:pt>
                <c:pt idx="2481">
                  <c:v>0.19633865</c:v>
                </c:pt>
                <c:pt idx="2482">
                  <c:v>-9.7468099999999998E-3</c:v>
                </c:pt>
                <c:pt idx="2483">
                  <c:v>-0.14899381</c:v>
                </c:pt>
                <c:pt idx="2484">
                  <c:v>-0.23532692999999999</c:v>
                </c:pt>
                <c:pt idx="2485">
                  <c:v>-0.41774049000000002</c:v>
                </c:pt>
                <c:pt idx="2486">
                  <c:v>-0.54724013999999999</c:v>
                </c:pt>
                <c:pt idx="2487">
                  <c:v>-0.43445018000000002</c:v>
                </c:pt>
                <c:pt idx="2488">
                  <c:v>-0.30093846000000002</c:v>
                </c:pt>
                <c:pt idx="2489">
                  <c:v>-5.012846E-2</c:v>
                </c:pt>
                <c:pt idx="2490">
                  <c:v>6.6094459999999994E-2</c:v>
                </c:pt>
                <c:pt idx="2491">
                  <c:v>0.15317207999999999</c:v>
                </c:pt>
                <c:pt idx="2492">
                  <c:v>0.32026830000000001</c:v>
                </c:pt>
                <c:pt idx="2493">
                  <c:v>0.16848922</c:v>
                </c:pt>
                <c:pt idx="2494">
                  <c:v>5.9876659999999998E-2</c:v>
                </c:pt>
                <c:pt idx="2495">
                  <c:v>0.19406371</c:v>
                </c:pt>
                <c:pt idx="2496">
                  <c:v>4.2E-7</c:v>
                </c:pt>
                <c:pt idx="2497">
                  <c:v>7.1016410000000002E-2</c:v>
                </c:pt>
                <c:pt idx="2498">
                  <c:v>0.17015748</c:v>
                </c:pt>
                <c:pt idx="2499">
                  <c:v>0.27153197000000001</c:v>
                </c:pt>
                <c:pt idx="2500">
                  <c:v>0.28127930000000001</c:v>
                </c:pt>
                <c:pt idx="2501">
                  <c:v>0.17405914</c:v>
                </c:pt>
                <c:pt idx="2502">
                  <c:v>0.18241398</c:v>
                </c:pt>
                <c:pt idx="2503">
                  <c:v>0.16291939999999999</c:v>
                </c:pt>
                <c:pt idx="2504">
                  <c:v>0.26456954999999999</c:v>
                </c:pt>
                <c:pt idx="2505">
                  <c:v>0.22836540999999999</c:v>
                </c:pt>
                <c:pt idx="2506">
                  <c:v>0.19773108</c:v>
                </c:pt>
                <c:pt idx="2507">
                  <c:v>-2.5064039999999999E-2</c:v>
                </c:pt>
                <c:pt idx="2508">
                  <c:v>-1.8101679999999998E-2</c:v>
                </c:pt>
                <c:pt idx="2509">
                  <c:v>0.13781360000000001</c:v>
                </c:pt>
                <c:pt idx="2510">
                  <c:v>0.21722564</c:v>
                </c:pt>
                <c:pt idx="2511">
                  <c:v>-0.1740582</c:v>
                </c:pt>
                <c:pt idx="2512">
                  <c:v>-0.47204673000000003</c:v>
                </c:pt>
                <c:pt idx="2513">
                  <c:v>-0.10304239</c:v>
                </c:pt>
                <c:pt idx="2514">
                  <c:v>0.26874703</c:v>
                </c:pt>
                <c:pt idx="2515">
                  <c:v>-0.34950933000000001</c:v>
                </c:pt>
                <c:pt idx="2516">
                  <c:v>-0.33279976</c:v>
                </c:pt>
                <c:pt idx="2517">
                  <c:v>0.15177969999999999</c:v>
                </c:pt>
                <c:pt idx="2518">
                  <c:v>0.20747836</c:v>
                </c:pt>
                <c:pt idx="2519">
                  <c:v>-0.10164977</c:v>
                </c:pt>
                <c:pt idx="2520">
                  <c:v>-0.18380553999999999</c:v>
                </c:pt>
                <c:pt idx="2521">
                  <c:v>-0.34254702999999997</c:v>
                </c:pt>
                <c:pt idx="2522">
                  <c:v>-0.38014387999999999</c:v>
                </c:pt>
                <c:pt idx="2523">
                  <c:v>-0.35925677</c:v>
                </c:pt>
                <c:pt idx="2524">
                  <c:v>-0.28406334</c:v>
                </c:pt>
                <c:pt idx="2525">
                  <c:v>-5.5694400000000002E-3</c:v>
                </c:pt>
                <c:pt idx="2526">
                  <c:v>0.25621476999999998</c:v>
                </c:pt>
                <c:pt idx="2527">
                  <c:v>0.13367754000000001</c:v>
                </c:pt>
                <c:pt idx="2528">
                  <c:v>-0.12375008999999999</c:v>
                </c:pt>
                <c:pt idx="2529">
                  <c:v>-0.48597141999999999</c:v>
                </c:pt>
                <c:pt idx="2530">
                  <c:v>-0.41217056000000002</c:v>
                </c:pt>
                <c:pt idx="2531">
                  <c:v>-0.27153115999999999</c:v>
                </c:pt>
                <c:pt idx="2532">
                  <c:v>0.18984506000000001</c:v>
                </c:pt>
                <c:pt idx="2533">
                  <c:v>-0.35090187</c:v>
                </c:pt>
                <c:pt idx="2534">
                  <c:v>-0.40103074999999999</c:v>
                </c:pt>
                <c:pt idx="2535">
                  <c:v>8.4380299999999991E-3</c:v>
                </c:pt>
                <c:pt idx="2536">
                  <c:v>0.18380637</c:v>
                </c:pt>
                <c:pt idx="2537">
                  <c:v>-0.19216037</c:v>
                </c:pt>
                <c:pt idx="2538">
                  <c:v>-0.51103586000000001</c:v>
                </c:pt>
                <c:pt idx="2539">
                  <c:v>1.265675E-2</c:v>
                </c:pt>
                <c:pt idx="2540">
                  <c:v>8.6333569999999998E-2</c:v>
                </c:pt>
                <c:pt idx="2541">
                  <c:v>-0.31191286000000001</c:v>
                </c:pt>
                <c:pt idx="2542">
                  <c:v>-0.39685326999999998</c:v>
                </c:pt>
                <c:pt idx="2543">
                  <c:v>0.20190847000000001</c:v>
                </c:pt>
                <c:pt idx="2544">
                  <c:v>4.4559429999999997E-2</c:v>
                </c:pt>
                <c:pt idx="2545">
                  <c:v>-0.48318644999999999</c:v>
                </c:pt>
                <c:pt idx="2546">
                  <c:v>-0.11557452999999999</c:v>
                </c:pt>
                <c:pt idx="2547">
                  <c:v>0.1378549</c:v>
                </c:pt>
                <c:pt idx="2548">
                  <c:v>-0.44558977999999999</c:v>
                </c:pt>
                <c:pt idx="2549">
                  <c:v>0.10443569</c:v>
                </c:pt>
                <c:pt idx="2550">
                  <c:v>-1.3924229999999999E-2</c:v>
                </c:pt>
                <c:pt idx="2551">
                  <c:v>-0.43862751</c:v>
                </c:pt>
                <c:pt idx="2552">
                  <c:v>0.16988169</c:v>
                </c:pt>
                <c:pt idx="2553">
                  <c:v>-0.29241826999999998</c:v>
                </c:pt>
                <c:pt idx="2554">
                  <c:v>-8.3543899999999997E-3</c:v>
                </c:pt>
                <c:pt idx="2555">
                  <c:v>0.16291939</c:v>
                </c:pt>
                <c:pt idx="2556">
                  <c:v>-0.49154123999999999</c:v>
                </c:pt>
                <c:pt idx="2557">
                  <c:v>-0.13785397999999999</c:v>
                </c:pt>
                <c:pt idx="2558">
                  <c:v>0.23254278</c:v>
                </c:pt>
                <c:pt idx="2559">
                  <c:v>8.35522E-3</c:v>
                </c:pt>
                <c:pt idx="2560">
                  <c:v>-0.40660062000000002</c:v>
                </c:pt>
                <c:pt idx="2561">
                  <c:v>-0.49571857000000003</c:v>
                </c:pt>
                <c:pt idx="2562">
                  <c:v>-0.2283645</c:v>
                </c:pt>
                <c:pt idx="2563">
                  <c:v>0.25899973999999998</c:v>
                </c:pt>
                <c:pt idx="2564">
                  <c:v>0.19216125000000001</c:v>
                </c:pt>
                <c:pt idx="2565">
                  <c:v>-0.19406302</c:v>
                </c:pt>
                <c:pt idx="2566">
                  <c:v>-0.39267596999999999</c:v>
                </c:pt>
                <c:pt idx="2567">
                  <c:v>-0.16152596</c:v>
                </c:pt>
                <c:pt idx="2568">
                  <c:v>-2.088659E-2</c:v>
                </c:pt>
                <c:pt idx="2569">
                  <c:v>0.22001066999999999</c:v>
                </c:pt>
                <c:pt idx="2570">
                  <c:v>0.20469340999999999</c:v>
                </c:pt>
                <c:pt idx="2571">
                  <c:v>-2.3671560000000001E-2</c:v>
                </c:pt>
                <c:pt idx="2572">
                  <c:v>-0.31469771000000002</c:v>
                </c:pt>
                <c:pt idx="2573">
                  <c:v>-0.47483149000000002</c:v>
                </c:pt>
                <c:pt idx="2574">
                  <c:v>-0.40660056</c:v>
                </c:pt>
                <c:pt idx="2575">
                  <c:v>4.0781869999999998E-2</c:v>
                </c:pt>
                <c:pt idx="2576">
                  <c:v>0.21444066000000001</c:v>
                </c:pt>
                <c:pt idx="2577">
                  <c:v>0.12671514</c:v>
                </c:pt>
                <c:pt idx="2578">
                  <c:v>-0.33750108000000001</c:v>
                </c:pt>
                <c:pt idx="2579">
                  <c:v>-0.45255208000000002</c:v>
                </c:pt>
                <c:pt idx="2580">
                  <c:v>-0.50407349999999995</c:v>
                </c:pt>
                <c:pt idx="2581">
                  <c:v>-0.25203653999999998</c:v>
                </c:pt>
                <c:pt idx="2582">
                  <c:v>6.6839060000000006E-2</c:v>
                </c:pt>
                <c:pt idx="2583">
                  <c:v>0.27710190000000001</c:v>
                </c:pt>
                <c:pt idx="2584">
                  <c:v>0.10025824999999999</c:v>
                </c:pt>
                <c:pt idx="2585">
                  <c:v>-5.8483229999999997E-2</c:v>
                </c:pt>
                <c:pt idx="2586">
                  <c:v>-0.21165501</c:v>
                </c:pt>
                <c:pt idx="2587">
                  <c:v>-0.36204171000000002</c:v>
                </c:pt>
                <c:pt idx="2588">
                  <c:v>-0.45115959999999999</c:v>
                </c:pt>
                <c:pt idx="2589">
                  <c:v>-0.52078312999999998</c:v>
                </c:pt>
                <c:pt idx="2590">
                  <c:v>-0.45672950000000001</c:v>
                </c:pt>
                <c:pt idx="2591">
                  <c:v>-0.26456875000000002</c:v>
                </c:pt>
                <c:pt idx="2592">
                  <c:v>-4.7343530000000002E-2</c:v>
                </c:pt>
                <c:pt idx="2593">
                  <c:v>0.14760218999999999</c:v>
                </c:pt>
                <c:pt idx="2594">
                  <c:v>0.22558043999999999</c:v>
                </c:pt>
                <c:pt idx="2595">
                  <c:v>0.25342991999999998</c:v>
                </c:pt>
                <c:pt idx="2596">
                  <c:v>4.0382069999999999E-2</c:v>
                </c:pt>
                <c:pt idx="2597">
                  <c:v>-0.2367195</c:v>
                </c:pt>
                <c:pt idx="2598">
                  <c:v>-0.41077818999999999</c:v>
                </c:pt>
                <c:pt idx="2599">
                  <c:v>-0.52913796999999996</c:v>
                </c:pt>
                <c:pt idx="2600">
                  <c:v>-0.48736384999999999</c:v>
                </c:pt>
                <c:pt idx="2601">
                  <c:v>-0.26596122999999999</c:v>
                </c:pt>
                <c:pt idx="2602">
                  <c:v>8.3548609999999995E-2</c:v>
                </c:pt>
                <c:pt idx="2603">
                  <c:v>0.25064494999999998</c:v>
                </c:pt>
                <c:pt idx="2604">
                  <c:v>-5.2913340000000003E-2</c:v>
                </c:pt>
                <c:pt idx="2605">
                  <c:v>-0.46786909999999998</c:v>
                </c:pt>
                <c:pt idx="2606">
                  <c:v>-0.36343402000000002</c:v>
                </c:pt>
                <c:pt idx="2607">
                  <c:v>0.14620971999999999</c:v>
                </c:pt>
                <c:pt idx="2608">
                  <c:v>0.22697303999999999</c:v>
                </c:pt>
                <c:pt idx="2609">
                  <c:v>-0.19633776</c:v>
                </c:pt>
                <c:pt idx="2610">
                  <c:v>-0.51242821999999999</c:v>
                </c:pt>
                <c:pt idx="2611">
                  <c:v>-0.20887000999999999</c:v>
                </c:pt>
                <c:pt idx="2612">
                  <c:v>0.22558043999999999</c:v>
                </c:pt>
                <c:pt idx="2613">
                  <c:v>-2.924144E-2</c:v>
                </c:pt>
                <c:pt idx="2614">
                  <c:v>-0.37457373999999999</c:v>
                </c:pt>
                <c:pt idx="2615">
                  <c:v>-0.48318642000000001</c:v>
                </c:pt>
                <c:pt idx="2616">
                  <c:v>-0.11835948</c:v>
                </c:pt>
                <c:pt idx="2617">
                  <c:v>0.21165577999999999</c:v>
                </c:pt>
                <c:pt idx="2618">
                  <c:v>0.27710183999999999</c:v>
                </c:pt>
                <c:pt idx="2619">
                  <c:v>2.367238E-2</c:v>
                </c:pt>
                <c:pt idx="2620">
                  <c:v>-0.30773540999999999</c:v>
                </c:pt>
                <c:pt idx="2621">
                  <c:v>-0.54027778000000004</c:v>
                </c:pt>
                <c:pt idx="2622">
                  <c:v>-0.48597136000000002</c:v>
                </c:pt>
                <c:pt idx="2623">
                  <c:v>-0.21583240000000001</c:v>
                </c:pt>
                <c:pt idx="2624">
                  <c:v>0.14899467999999999</c:v>
                </c:pt>
                <c:pt idx="2625">
                  <c:v>0.22975788</c:v>
                </c:pt>
                <c:pt idx="2626">
                  <c:v>2.2279940000000002E-2</c:v>
                </c:pt>
                <c:pt idx="2627">
                  <c:v>-0.39824575000000001</c:v>
                </c:pt>
                <c:pt idx="2628">
                  <c:v>-0.45394462000000002</c:v>
                </c:pt>
                <c:pt idx="2629">
                  <c:v>-0.32305250000000002</c:v>
                </c:pt>
                <c:pt idx="2630">
                  <c:v>0.19773102000000001</c:v>
                </c:pt>
                <c:pt idx="2631">
                  <c:v>0.19912355000000001</c:v>
                </c:pt>
                <c:pt idx="2632">
                  <c:v>-0.25064408999999999</c:v>
                </c:pt>
                <c:pt idx="2633">
                  <c:v>-0.59597641000000001</c:v>
                </c:pt>
                <c:pt idx="2634">
                  <c:v>-0.27849354999999998</c:v>
                </c:pt>
                <c:pt idx="2635">
                  <c:v>9.7473320000000002E-2</c:v>
                </c:pt>
                <c:pt idx="2636">
                  <c:v>0.27153202999999998</c:v>
                </c:pt>
                <c:pt idx="2637">
                  <c:v>-0.16848837999999999</c:v>
                </c:pt>
                <c:pt idx="2638">
                  <c:v>-0.49850357000000001</c:v>
                </c:pt>
                <c:pt idx="2639">
                  <c:v>-6.6838090000000003E-2</c:v>
                </c:pt>
                <c:pt idx="2640">
                  <c:v>0.31052109999999999</c:v>
                </c:pt>
                <c:pt idx="2641">
                  <c:v>-0.20747757999999999</c:v>
                </c:pt>
                <c:pt idx="2642">
                  <c:v>-0.46647674</c:v>
                </c:pt>
                <c:pt idx="2643">
                  <c:v>-0.36761147</c:v>
                </c:pt>
                <c:pt idx="2644">
                  <c:v>0.17684403000000001</c:v>
                </c:pt>
                <c:pt idx="2645">
                  <c:v>0.18102148000000001</c:v>
                </c:pt>
                <c:pt idx="2646">
                  <c:v>0.21444078</c:v>
                </c:pt>
                <c:pt idx="2647">
                  <c:v>-9.6079910000000004E-2</c:v>
                </c:pt>
                <c:pt idx="2648">
                  <c:v>-0.38390755999999998</c:v>
                </c:pt>
                <c:pt idx="2649">
                  <c:v>-0.46647671000000002</c:v>
                </c:pt>
                <c:pt idx="2650">
                  <c:v>-3.7968490000000001E-2</c:v>
                </c:pt>
                <c:pt idx="2651">
                  <c:v>0.20190847000000001</c:v>
                </c:pt>
                <c:pt idx="2652">
                  <c:v>2.0887510000000001E-2</c:v>
                </c:pt>
                <c:pt idx="2653">
                  <c:v>-0.12253691</c:v>
                </c:pt>
                <c:pt idx="2654">
                  <c:v>-0.45255211000000001</c:v>
                </c:pt>
                <c:pt idx="2655">
                  <c:v>-0.45255220000000002</c:v>
                </c:pt>
                <c:pt idx="2656">
                  <c:v>-0.16312531</c:v>
                </c:pt>
                <c:pt idx="2657">
                  <c:v>0.18659133999999999</c:v>
                </c:pt>
                <c:pt idx="2658">
                  <c:v>0.29659644000000002</c:v>
                </c:pt>
                <c:pt idx="2659">
                  <c:v>0.10687591</c:v>
                </c:pt>
                <c:pt idx="2660">
                  <c:v>-0.47343919000000001</c:v>
                </c:pt>
                <c:pt idx="2661">
                  <c:v>-0.44976719999999998</c:v>
                </c:pt>
                <c:pt idx="2662">
                  <c:v>-0.27431601</c:v>
                </c:pt>
                <c:pt idx="2663">
                  <c:v>-4.4558540000000001E-2</c:v>
                </c:pt>
                <c:pt idx="2664">
                  <c:v>0.21304822000000001</c:v>
                </c:pt>
                <c:pt idx="2665">
                  <c:v>0.24646755000000001</c:v>
                </c:pt>
                <c:pt idx="2666">
                  <c:v>-9.4687469999999996E-2</c:v>
                </c:pt>
                <c:pt idx="2667">
                  <c:v>-0.27570846999999998</c:v>
                </c:pt>
                <c:pt idx="2668">
                  <c:v>-0.49711111000000002</c:v>
                </c:pt>
                <c:pt idx="2669">
                  <c:v>-5.9062360000000001E-2</c:v>
                </c:pt>
                <c:pt idx="2670">
                  <c:v>0.25760725000000001</c:v>
                </c:pt>
                <c:pt idx="2671">
                  <c:v>7.5193800000000005E-2</c:v>
                </c:pt>
                <c:pt idx="2672">
                  <c:v>-0.37735879</c:v>
                </c:pt>
                <c:pt idx="2673">
                  <c:v>-0.14063896000000001</c:v>
                </c:pt>
                <c:pt idx="2674">
                  <c:v>0.22418796999999999</c:v>
                </c:pt>
                <c:pt idx="2675">
                  <c:v>-0.13921891</c:v>
                </c:pt>
                <c:pt idx="2676">
                  <c:v>-0.34533206</c:v>
                </c:pt>
                <c:pt idx="2677">
                  <c:v>0.15456449999999999</c:v>
                </c:pt>
                <c:pt idx="2678">
                  <c:v>-0.29102579000000001</c:v>
                </c:pt>
                <c:pt idx="2679">
                  <c:v>-0.27988589000000003</c:v>
                </c:pt>
                <c:pt idx="2680">
                  <c:v>0.12810767000000001</c:v>
                </c:pt>
                <c:pt idx="2681">
                  <c:v>-0.27013868000000002</c:v>
                </c:pt>
                <c:pt idx="2682">
                  <c:v>-0.46647671000000002</c:v>
                </c:pt>
                <c:pt idx="2683">
                  <c:v>8.0763749999999995E-2</c:v>
                </c:pt>
                <c:pt idx="2684">
                  <c:v>0.20190842000000001</c:v>
                </c:pt>
                <c:pt idx="2685">
                  <c:v>-9.7472400000000001E-2</c:v>
                </c:pt>
                <c:pt idx="2686">
                  <c:v>-0.50407362</c:v>
                </c:pt>
                <c:pt idx="2687">
                  <c:v>-0.24089672000000001</c:v>
                </c:pt>
                <c:pt idx="2688">
                  <c:v>0.19355363</c:v>
                </c:pt>
                <c:pt idx="2689">
                  <c:v>0.29798886000000002</c:v>
                </c:pt>
                <c:pt idx="2690">
                  <c:v>-3.4811269999999998E-2</c:v>
                </c:pt>
                <c:pt idx="2691">
                  <c:v>-0.25899898999999998</c:v>
                </c:pt>
                <c:pt idx="2692">
                  <c:v>-0.49850357000000001</c:v>
                </c:pt>
                <c:pt idx="2693">
                  <c:v>2.9242299999999999E-2</c:v>
                </c:pt>
                <c:pt idx="2694">
                  <c:v>0.22975788</c:v>
                </c:pt>
                <c:pt idx="2695">
                  <c:v>0.13785495</c:v>
                </c:pt>
                <c:pt idx="2696">
                  <c:v>-0.22218814000000001</c:v>
                </c:pt>
                <c:pt idx="2697">
                  <c:v>-0.45255202</c:v>
                </c:pt>
                <c:pt idx="2698">
                  <c:v>-0.42331034000000001</c:v>
                </c:pt>
                <c:pt idx="2699">
                  <c:v>-6.5445589999999998E-2</c:v>
                </c:pt>
                <c:pt idx="2700">
                  <c:v>0.21861808999999999</c:v>
                </c:pt>
                <c:pt idx="2701">
                  <c:v>-6.8230550000000001E-2</c:v>
                </c:pt>
                <c:pt idx="2702">
                  <c:v>-0.42331031000000002</c:v>
                </c:pt>
                <c:pt idx="2703">
                  <c:v>-0.43166500000000002</c:v>
                </c:pt>
                <c:pt idx="2704">
                  <c:v>-0.12253683</c:v>
                </c:pt>
                <c:pt idx="2705">
                  <c:v>0.23532781</c:v>
                </c:pt>
                <c:pt idx="2706">
                  <c:v>0.32166091000000002</c:v>
                </c:pt>
                <c:pt idx="2707">
                  <c:v>0.30495125000000001</c:v>
                </c:pt>
                <c:pt idx="2708">
                  <c:v>0.21722561000000001</c:v>
                </c:pt>
                <c:pt idx="2709">
                  <c:v>0.10304318</c:v>
                </c:pt>
                <c:pt idx="2710">
                  <c:v>-0.13228409999999999</c:v>
                </c:pt>
                <c:pt idx="2711">
                  <c:v>-0.30495053999999999</c:v>
                </c:pt>
                <c:pt idx="2712">
                  <c:v>-0.49989613999999999</c:v>
                </c:pt>
                <c:pt idx="2713">
                  <c:v>-0.49014871999999998</c:v>
                </c:pt>
                <c:pt idx="2714">
                  <c:v>-0.37596631000000003</c:v>
                </c:pt>
                <c:pt idx="2715">
                  <c:v>-0.11418200000000001</c:v>
                </c:pt>
                <c:pt idx="2716">
                  <c:v>0.19355369</c:v>
                </c:pt>
                <c:pt idx="2717">
                  <c:v>0.30773613</c:v>
                </c:pt>
                <c:pt idx="2718">
                  <c:v>4.5951909999999999E-2</c:v>
                </c:pt>
                <c:pt idx="2719">
                  <c:v>-0.30355796000000002</c:v>
                </c:pt>
                <c:pt idx="2720">
                  <c:v>-0.48597127000000001</c:v>
                </c:pt>
                <c:pt idx="2721">
                  <c:v>-0.45394458999999998</c:v>
                </c:pt>
                <c:pt idx="2722">
                  <c:v>-0.35786420000000002</c:v>
                </c:pt>
                <c:pt idx="2723">
                  <c:v>-0.34950945</c:v>
                </c:pt>
                <c:pt idx="2724">
                  <c:v>-0.1810206</c:v>
                </c:pt>
                <c:pt idx="2725">
                  <c:v>7.5193759999999998E-2</c:v>
                </c:pt>
                <c:pt idx="2726">
                  <c:v>0.31887588</c:v>
                </c:pt>
                <c:pt idx="2727">
                  <c:v>0.27849436</c:v>
                </c:pt>
                <c:pt idx="2728">
                  <c:v>-7.7977809999999995E-2</c:v>
                </c:pt>
                <c:pt idx="2729">
                  <c:v>-0.40103074999999999</c:v>
                </c:pt>
                <c:pt idx="2730">
                  <c:v>-0.50685829000000004</c:v>
                </c:pt>
                <c:pt idx="2731">
                  <c:v>-0.50128859000000003</c:v>
                </c:pt>
                <c:pt idx="2732">
                  <c:v>-0.35368684</c:v>
                </c:pt>
                <c:pt idx="2733">
                  <c:v>-3.0633839999999999E-2</c:v>
                </c:pt>
                <c:pt idx="2734">
                  <c:v>0.2046935</c:v>
                </c:pt>
                <c:pt idx="2735">
                  <c:v>0.13507000999999999</c:v>
                </c:pt>
                <c:pt idx="2736">
                  <c:v>-8.9117600000000005E-2</c:v>
                </c:pt>
                <c:pt idx="2737">
                  <c:v>-0.51242827999999996</c:v>
                </c:pt>
                <c:pt idx="2738">
                  <c:v>-0.44558966</c:v>
                </c:pt>
                <c:pt idx="2739">
                  <c:v>-6.8230589999999994E-2</c:v>
                </c:pt>
                <c:pt idx="2740">
                  <c:v>0.33140810999999998</c:v>
                </c:pt>
                <c:pt idx="2741">
                  <c:v>7.3801309999999995E-2</c:v>
                </c:pt>
                <c:pt idx="2742">
                  <c:v>-0.33836967000000001</c:v>
                </c:pt>
                <c:pt idx="2743">
                  <c:v>-0.49571862999999999</c:v>
                </c:pt>
                <c:pt idx="2744">
                  <c:v>-9.3295039999999996E-2</c:v>
                </c:pt>
                <c:pt idx="2745">
                  <c:v>0.19912358999999999</c:v>
                </c:pt>
                <c:pt idx="2746">
                  <c:v>5.2914240000000001E-2</c:v>
                </c:pt>
                <c:pt idx="2747">
                  <c:v>-0.42470272999999997</c:v>
                </c:pt>
                <c:pt idx="2748">
                  <c:v>-0.44419730000000002</c:v>
                </c:pt>
                <c:pt idx="2749">
                  <c:v>-8.35435E-3</c:v>
                </c:pt>
                <c:pt idx="2750">
                  <c:v>0.32026839000000001</c:v>
                </c:pt>
                <c:pt idx="2751">
                  <c:v>-0.15177879</c:v>
                </c:pt>
                <c:pt idx="2752">
                  <c:v>-0.42331025</c:v>
                </c:pt>
                <c:pt idx="2753">
                  <c:v>-5.2913410000000001E-2</c:v>
                </c:pt>
                <c:pt idx="2754">
                  <c:v>0.24925247</c:v>
                </c:pt>
                <c:pt idx="2755">
                  <c:v>-0.32166001</c:v>
                </c:pt>
                <c:pt idx="2756">
                  <c:v>-0.36900389</c:v>
                </c:pt>
                <c:pt idx="2757">
                  <c:v>6.8231429999999996E-2</c:v>
                </c:pt>
                <c:pt idx="2758">
                  <c:v>0.20469345</c:v>
                </c:pt>
                <c:pt idx="2759">
                  <c:v>-0.27988592000000001</c:v>
                </c:pt>
                <c:pt idx="2760">
                  <c:v>-0.45394458999999998</c:v>
                </c:pt>
                <c:pt idx="2761">
                  <c:v>-7.2407959999999993E-2</c:v>
                </c:pt>
                <c:pt idx="2762">
                  <c:v>0.25064494999999998</c:v>
                </c:pt>
                <c:pt idx="2763">
                  <c:v>6.5446500000000005E-2</c:v>
                </c:pt>
                <c:pt idx="2764">
                  <c:v>-0.34811690000000001</c:v>
                </c:pt>
                <c:pt idx="2765">
                  <c:v>-0.48457885000000001</c:v>
                </c:pt>
                <c:pt idx="2766">
                  <c:v>-0.35647169000000001</c:v>
                </c:pt>
                <c:pt idx="2767">
                  <c:v>-0.26317623000000001</c:v>
                </c:pt>
                <c:pt idx="2768">
                  <c:v>-9.8864889999999997E-2</c:v>
                </c:pt>
                <c:pt idx="2769">
                  <c:v>-7.7977840000000007E-2</c:v>
                </c:pt>
                <c:pt idx="2770">
                  <c:v>7.0313269999999997E-2</c:v>
                </c:pt>
                <c:pt idx="2771">
                  <c:v>7.3801400000000003E-2</c:v>
                </c:pt>
                <c:pt idx="2772">
                  <c:v>-0.11975199</c:v>
                </c:pt>
                <c:pt idx="2773">
                  <c:v>-4.6406030000000001E-2</c:v>
                </c:pt>
                <c:pt idx="2774">
                  <c:v>-1.3920099999999999E-3</c:v>
                </c:pt>
                <c:pt idx="2775">
                  <c:v>-0.20469269000000001</c:v>
                </c:pt>
                <c:pt idx="2776">
                  <c:v>-0.24468818000000001</c:v>
                </c:pt>
                <c:pt idx="2777">
                  <c:v>-0.45255223</c:v>
                </c:pt>
                <c:pt idx="2778">
                  <c:v>-0.53053039000000002</c:v>
                </c:pt>
                <c:pt idx="2779">
                  <c:v>-0.24228917</c:v>
                </c:pt>
                <c:pt idx="2780">
                  <c:v>0.13089255999999999</c:v>
                </c:pt>
                <c:pt idx="2781">
                  <c:v>0.21444078</c:v>
                </c:pt>
                <c:pt idx="2782">
                  <c:v>0.16431187</c:v>
                </c:pt>
                <c:pt idx="2783">
                  <c:v>3.7597129999999999E-2</c:v>
                </c:pt>
                <c:pt idx="2784">
                  <c:v>-0.19216037999999999</c:v>
                </c:pt>
                <c:pt idx="2785">
                  <c:v>-0.35925659999999998</c:v>
                </c:pt>
                <c:pt idx="2786">
                  <c:v>-0.49014883999999997</c:v>
                </c:pt>
                <c:pt idx="2787">
                  <c:v>-0.40660067999999999</c:v>
                </c:pt>
                <c:pt idx="2788">
                  <c:v>-0.37735885000000002</c:v>
                </c:pt>
                <c:pt idx="2789">
                  <c:v>-0.43166512000000001</c:v>
                </c:pt>
                <c:pt idx="2790">
                  <c:v>-0.42328271000000001</c:v>
                </c:pt>
                <c:pt idx="2791">
                  <c:v>-0.41356289000000002</c:v>
                </c:pt>
                <c:pt idx="2792">
                  <c:v>-0.36900389</c:v>
                </c:pt>
                <c:pt idx="2793">
                  <c:v>-0.45812193000000001</c:v>
                </c:pt>
                <c:pt idx="2794">
                  <c:v>-0.44859539999999998</c:v>
                </c:pt>
                <c:pt idx="2795">
                  <c:v>-0.31609031999999998</c:v>
                </c:pt>
                <c:pt idx="2796">
                  <c:v>-0.13781270000000001</c:v>
                </c:pt>
                <c:pt idx="2797">
                  <c:v>0.16848922</c:v>
                </c:pt>
                <c:pt idx="2798">
                  <c:v>0.31469849</c:v>
                </c:pt>
                <c:pt idx="2799">
                  <c:v>2.3672450000000001E-2</c:v>
                </c:pt>
                <c:pt idx="2800">
                  <c:v>-0.41077805000000001</c:v>
                </c:pt>
                <c:pt idx="2801">
                  <c:v>-0.41077805000000001</c:v>
                </c:pt>
                <c:pt idx="2802">
                  <c:v>-8.0762780000000006E-2</c:v>
                </c:pt>
                <c:pt idx="2803">
                  <c:v>0.26874693999999999</c:v>
                </c:pt>
                <c:pt idx="2804">
                  <c:v>0.10025824999999999</c:v>
                </c:pt>
                <c:pt idx="2805">
                  <c:v>-0.35507923000000002</c:v>
                </c:pt>
                <c:pt idx="2806">
                  <c:v>-0.45255211000000001</c:v>
                </c:pt>
                <c:pt idx="2807">
                  <c:v>2.2280040000000001E-2</c:v>
                </c:pt>
                <c:pt idx="2808">
                  <c:v>0.14342484999999999</c:v>
                </c:pt>
                <c:pt idx="2809">
                  <c:v>-7.7977840000000007E-2</c:v>
                </c:pt>
                <c:pt idx="2810">
                  <c:v>-0.38014378999999998</c:v>
                </c:pt>
                <c:pt idx="2811">
                  <c:v>-0.10025728</c:v>
                </c:pt>
                <c:pt idx="2812">
                  <c:v>3.2344320000000003E-2</c:v>
                </c:pt>
                <c:pt idx="2813">
                  <c:v>9.0510939999999998E-2</c:v>
                </c:pt>
                <c:pt idx="2814">
                  <c:v>-0.28968841000000001</c:v>
                </c:pt>
                <c:pt idx="2815">
                  <c:v>-0.40799317000000002</c:v>
                </c:pt>
                <c:pt idx="2816">
                  <c:v>1.265676E-2</c:v>
                </c:pt>
                <c:pt idx="2817">
                  <c:v>0.27431696999999999</c:v>
                </c:pt>
                <c:pt idx="2818">
                  <c:v>-0.21443996000000001</c:v>
                </c:pt>
                <c:pt idx="2819">
                  <c:v>-0.41774049000000002</c:v>
                </c:pt>
                <c:pt idx="2820">
                  <c:v>-0.17266576</c:v>
                </c:pt>
                <c:pt idx="2821">
                  <c:v>0.25342979999999998</c:v>
                </c:pt>
                <c:pt idx="2822">
                  <c:v>-3.0937249999999999E-2</c:v>
                </c:pt>
                <c:pt idx="2823">
                  <c:v>-0.25760642</c:v>
                </c:pt>
                <c:pt idx="2824">
                  <c:v>-0.18659038999999999</c:v>
                </c:pt>
                <c:pt idx="2825">
                  <c:v>0.23811266</c:v>
                </c:pt>
                <c:pt idx="2826">
                  <c:v>0.15595703999999999</c:v>
                </c:pt>
                <c:pt idx="2827">
                  <c:v>-0.27013864999999998</c:v>
                </c:pt>
                <c:pt idx="2828">
                  <c:v>-0.55837970999999997</c:v>
                </c:pt>
                <c:pt idx="2829">
                  <c:v>-0.19773018000000001</c:v>
                </c:pt>
                <c:pt idx="2830">
                  <c:v>0.11836035</c:v>
                </c:pt>
                <c:pt idx="2831">
                  <c:v>0.27292448000000002</c:v>
                </c:pt>
                <c:pt idx="2832">
                  <c:v>0.17823653</c:v>
                </c:pt>
                <c:pt idx="2833">
                  <c:v>7.1016339999999997E-2</c:v>
                </c:pt>
                <c:pt idx="2834">
                  <c:v>-0.11975197</c:v>
                </c:pt>
                <c:pt idx="2835">
                  <c:v>-0.31887513000000001</c:v>
                </c:pt>
                <c:pt idx="2836">
                  <c:v>-0.44558977999999999</c:v>
                </c:pt>
                <c:pt idx="2837">
                  <c:v>-0.45394453000000001</c:v>
                </c:pt>
                <c:pt idx="2838">
                  <c:v>-0.50407349999999995</c:v>
                </c:pt>
                <c:pt idx="2839">
                  <c:v>-0.41774034999999998</c:v>
                </c:pt>
                <c:pt idx="2840">
                  <c:v>-0.20747747999999999</c:v>
                </c:pt>
                <c:pt idx="2841">
                  <c:v>5.5703000000000003E-3</c:v>
                </c:pt>
                <c:pt idx="2842">
                  <c:v>0.19912357999999999</c:v>
                </c:pt>
                <c:pt idx="2843">
                  <c:v>0.33558556</c:v>
                </c:pt>
                <c:pt idx="2844">
                  <c:v>0.271532</c:v>
                </c:pt>
                <c:pt idx="2845">
                  <c:v>0.34533291999999999</c:v>
                </c:pt>
                <c:pt idx="2846">
                  <c:v>0.32444563999999998</c:v>
                </c:pt>
                <c:pt idx="2847">
                  <c:v>0.24646744000000001</c:v>
                </c:pt>
                <c:pt idx="2848">
                  <c:v>7.1016380000000004E-2</c:v>
                </c:pt>
                <c:pt idx="2849">
                  <c:v>-0.28267089000000001</c:v>
                </c:pt>
                <c:pt idx="2850">
                  <c:v>-0.31748261999999999</c:v>
                </c:pt>
                <c:pt idx="2851">
                  <c:v>-0.46508424999999998</c:v>
                </c:pt>
                <c:pt idx="2852">
                  <c:v>-0.43027251999999999</c:v>
                </c:pt>
                <c:pt idx="2853">
                  <c:v>-0.49711119999999998</c:v>
                </c:pt>
                <c:pt idx="2854">
                  <c:v>-0.23532692999999999</c:v>
                </c:pt>
                <c:pt idx="2855">
                  <c:v>-0.17266576</c:v>
                </c:pt>
                <c:pt idx="2856">
                  <c:v>1.392522E-2</c:v>
                </c:pt>
                <c:pt idx="2857">
                  <c:v>0.15874200999999999</c:v>
                </c:pt>
                <c:pt idx="2858">
                  <c:v>0.271532</c:v>
                </c:pt>
                <c:pt idx="2859">
                  <c:v>0.24507493</c:v>
                </c:pt>
                <c:pt idx="2860">
                  <c:v>0.10582815</c:v>
                </c:pt>
                <c:pt idx="2861">
                  <c:v>-4.1769600000000004E-3</c:v>
                </c:pt>
                <c:pt idx="2862">
                  <c:v>-0.18798286</c:v>
                </c:pt>
                <c:pt idx="2863">
                  <c:v>-0.38014369999999997</c:v>
                </c:pt>
                <c:pt idx="2864">
                  <c:v>-0.48179418000000002</c:v>
                </c:pt>
                <c:pt idx="2865">
                  <c:v>-0.53749274999999996</c:v>
                </c:pt>
                <c:pt idx="2866">
                  <c:v>-0.39685326999999998</c:v>
                </c:pt>
                <c:pt idx="2867">
                  <c:v>-0.30773538</c:v>
                </c:pt>
                <c:pt idx="2868">
                  <c:v>-0.27013864999999998</c:v>
                </c:pt>
                <c:pt idx="2869">
                  <c:v>-0.15317121</c:v>
                </c:pt>
                <c:pt idx="2870">
                  <c:v>-5.7090799999999997E-2</c:v>
                </c:pt>
                <c:pt idx="2871">
                  <c:v>-4.3166089999999997E-2</c:v>
                </c:pt>
                <c:pt idx="2872">
                  <c:v>3.0634789999999999E-2</c:v>
                </c:pt>
                <c:pt idx="2873">
                  <c:v>6.4054070000000005E-2</c:v>
                </c:pt>
                <c:pt idx="2874">
                  <c:v>0.24089757000000001</c:v>
                </c:pt>
                <c:pt idx="2875">
                  <c:v>0.27710178000000002</c:v>
                </c:pt>
                <c:pt idx="2876">
                  <c:v>0.21444078</c:v>
                </c:pt>
                <c:pt idx="2877">
                  <c:v>6.2661579999999995E-2</c:v>
                </c:pt>
                <c:pt idx="2878">
                  <c:v>-0.12949915000000001</c:v>
                </c:pt>
                <c:pt idx="2879">
                  <c:v>-0.30077304999999999</c:v>
                </c:pt>
                <c:pt idx="2880">
                  <c:v>-0.44419739000000003</c:v>
                </c:pt>
                <c:pt idx="2881">
                  <c:v>-0.53470777999999997</c:v>
                </c:pt>
                <c:pt idx="2882">
                  <c:v>-0.49432619999999999</c:v>
                </c:pt>
                <c:pt idx="2883">
                  <c:v>-0.47761658000000001</c:v>
                </c:pt>
                <c:pt idx="2884">
                  <c:v>-0.42748761000000002</c:v>
                </c:pt>
                <c:pt idx="2885">
                  <c:v>-0.51382088999999997</c:v>
                </c:pt>
                <c:pt idx="2886">
                  <c:v>-0.49571862999999999</c:v>
                </c:pt>
                <c:pt idx="2887">
                  <c:v>-0.46508433999999998</c:v>
                </c:pt>
                <c:pt idx="2888">
                  <c:v>-0.41774043</c:v>
                </c:pt>
                <c:pt idx="2889">
                  <c:v>-0.37457389000000002</c:v>
                </c:pt>
                <c:pt idx="2890">
                  <c:v>-0.18519798000000001</c:v>
                </c:pt>
                <c:pt idx="2891">
                  <c:v>-0.14899378999999999</c:v>
                </c:pt>
                <c:pt idx="2892">
                  <c:v>-9.7472459999999997E-2</c:v>
                </c:pt>
                <c:pt idx="2893">
                  <c:v>6.96278E-3</c:v>
                </c:pt>
                <c:pt idx="2894">
                  <c:v>8.3552699999999997E-3</c:v>
                </c:pt>
                <c:pt idx="2895">
                  <c:v>-0.10582722999999999</c:v>
                </c:pt>
                <c:pt idx="2896">
                  <c:v>-0.14760134</c:v>
                </c:pt>
                <c:pt idx="2897">
                  <c:v>-0.27153113000000001</c:v>
                </c:pt>
                <c:pt idx="2898">
                  <c:v>-0.39824584000000002</c:v>
                </c:pt>
                <c:pt idx="2899">
                  <c:v>-0.52496063999999998</c:v>
                </c:pt>
                <c:pt idx="2900">
                  <c:v>-0.45533699</c:v>
                </c:pt>
                <c:pt idx="2901">
                  <c:v>-0.36064913999999998</c:v>
                </c:pt>
                <c:pt idx="2902">
                  <c:v>-0.14899376</c:v>
                </c:pt>
                <c:pt idx="2903">
                  <c:v>0.17823650999999999</c:v>
                </c:pt>
                <c:pt idx="2904">
                  <c:v>0.25760722000000003</c:v>
                </c:pt>
                <c:pt idx="2905">
                  <c:v>9.3295939999999994E-2</c:v>
                </c:pt>
                <c:pt idx="2906">
                  <c:v>-0.13228421000000001</c:v>
                </c:pt>
                <c:pt idx="2907">
                  <c:v>-0.43584251000000002</c:v>
                </c:pt>
                <c:pt idx="2908">
                  <c:v>-0.46647674</c:v>
                </c:pt>
                <c:pt idx="2909">
                  <c:v>-0.39685326999999998</c:v>
                </c:pt>
                <c:pt idx="2910">
                  <c:v>-3.0633870000000001E-2</c:v>
                </c:pt>
                <c:pt idx="2911">
                  <c:v>0.27710175999999997</c:v>
                </c:pt>
                <c:pt idx="2912">
                  <c:v>0.26456958000000003</c:v>
                </c:pt>
                <c:pt idx="2913">
                  <c:v>-9.7468699999999995E-3</c:v>
                </c:pt>
                <c:pt idx="2914">
                  <c:v>-0.33140736999999998</c:v>
                </c:pt>
                <c:pt idx="2915">
                  <c:v>-0.51939051999999997</c:v>
                </c:pt>
                <c:pt idx="2916">
                  <c:v>-0.37457389000000002</c:v>
                </c:pt>
                <c:pt idx="2917">
                  <c:v>-5.5694000000000004E-3</c:v>
                </c:pt>
                <c:pt idx="2918">
                  <c:v>0.18659133999999999</c:v>
                </c:pt>
                <c:pt idx="2919">
                  <c:v>0.28406419999999999</c:v>
                </c:pt>
                <c:pt idx="2920">
                  <c:v>0.28267168999999998</c:v>
                </c:pt>
                <c:pt idx="2921">
                  <c:v>0.27013946</c:v>
                </c:pt>
                <c:pt idx="2922">
                  <c:v>0.12532270000000001</c:v>
                </c:pt>
                <c:pt idx="2923">
                  <c:v>6.2661590000000003E-2</c:v>
                </c:pt>
                <c:pt idx="2924">
                  <c:v>-0.12949917999999999</c:v>
                </c:pt>
                <c:pt idx="2925">
                  <c:v>-0.40660056</c:v>
                </c:pt>
                <c:pt idx="2926">
                  <c:v>-0.45951459</c:v>
                </c:pt>
                <c:pt idx="2927">
                  <c:v>-0.31887510000000002</c:v>
                </c:pt>
                <c:pt idx="2928">
                  <c:v>-0.24507414999999999</c:v>
                </c:pt>
                <c:pt idx="2929">
                  <c:v>4.1774510000000001E-2</c:v>
                </c:pt>
                <c:pt idx="2930">
                  <c:v>0.1573495</c:v>
                </c:pt>
                <c:pt idx="2931">
                  <c:v>0.23393533999999999</c:v>
                </c:pt>
                <c:pt idx="2932">
                  <c:v>8.4941160000000002E-2</c:v>
                </c:pt>
                <c:pt idx="2933">
                  <c:v>-0.29531341999999999</c:v>
                </c:pt>
                <c:pt idx="2934">
                  <c:v>-2.367147E-2</c:v>
                </c:pt>
                <c:pt idx="2935">
                  <c:v>-0.12671420999999999</c:v>
                </c:pt>
                <c:pt idx="2936">
                  <c:v>-0.46090706999999997</c:v>
                </c:pt>
                <c:pt idx="2937">
                  <c:v>-0.35229435999999997</c:v>
                </c:pt>
                <c:pt idx="2938">
                  <c:v>-5.2913410000000001E-2</c:v>
                </c:pt>
                <c:pt idx="2939">
                  <c:v>0.24368247000000001</c:v>
                </c:pt>
                <c:pt idx="2940">
                  <c:v>0.12950011</c:v>
                </c:pt>
                <c:pt idx="2941">
                  <c:v>-0.30634293000000001</c:v>
                </c:pt>
                <c:pt idx="2942">
                  <c:v>-0.51103580000000004</c:v>
                </c:pt>
                <c:pt idx="2943">
                  <c:v>1.5317600000000001E-2</c:v>
                </c:pt>
                <c:pt idx="2944">
                  <c:v>0.19494619999999999</c:v>
                </c:pt>
                <c:pt idx="2945">
                  <c:v>5.1521829999999998E-2</c:v>
                </c:pt>
                <c:pt idx="2946">
                  <c:v>-0.38849845999999999</c:v>
                </c:pt>
                <c:pt idx="2947">
                  <c:v>0.11418295000000001</c:v>
                </c:pt>
                <c:pt idx="2948">
                  <c:v>-4.4558500000000001E-2</c:v>
                </c:pt>
                <c:pt idx="2949">
                  <c:v>-0.34533203000000001</c:v>
                </c:pt>
                <c:pt idx="2950">
                  <c:v>0.11975276</c:v>
                </c:pt>
                <c:pt idx="2951">
                  <c:v>-0.25064420999999998</c:v>
                </c:pt>
                <c:pt idx="2952">
                  <c:v>-0.22697207</c:v>
                </c:pt>
                <c:pt idx="2953">
                  <c:v>0.28824161999999998</c:v>
                </c:pt>
                <c:pt idx="2954">
                  <c:v>-0.1740583</c:v>
                </c:pt>
                <c:pt idx="2955">
                  <c:v>-0.34254694000000002</c:v>
                </c:pt>
                <c:pt idx="2956">
                  <c:v>4.1778400000000004E-3</c:v>
                </c:pt>
                <c:pt idx="2957">
                  <c:v>0.25482233999999998</c:v>
                </c:pt>
                <c:pt idx="2958">
                  <c:v>-0.21304749000000001</c:v>
                </c:pt>
                <c:pt idx="2959">
                  <c:v>-0.26039140999999999</c:v>
                </c:pt>
                <c:pt idx="2960">
                  <c:v>0.18798374000000001</c:v>
                </c:pt>
                <c:pt idx="2961">
                  <c:v>-7.5192839999999997E-2</c:v>
                </c:pt>
                <c:pt idx="2962">
                  <c:v>-0.42052542999999998</c:v>
                </c:pt>
                <c:pt idx="2963">
                  <c:v>-0.31469774</c:v>
                </c:pt>
                <c:pt idx="2964">
                  <c:v>-2.8124690000000001E-2</c:v>
                </c:pt>
                <c:pt idx="2965">
                  <c:v>0.34394049999999998</c:v>
                </c:pt>
                <c:pt idx="2966">
                  <c:v>6.6838999999999996E-2</c:v>
                </c:pt>
                <c:pt idx="2967">
                  <c:v>-0.37596627999999999</c:v>
                </c:pt>
                <c:pt idx="2968">
                  <c:v>-0.41343901</c:v>
                </c:pt>
                <c:pt idx="2969">
                  <c:v>-0.28127843000000002</c:v>
                </c:pt>
                <c:pt idx="2970">
                  <c:v>-5.0128489999999998E-2</c:v>
                </c:pt>
                <c:pt idx="2971">
                  <c:v>9.8865839999999997E-2</c:v>
                </c:pt>
                <c:pt idx="2972">
                  <c:v>0.20747840000000001</c:v>
                </c:pt>
                <c:pt idx="2973">
                  <c:v>0.26015785000000002</c:v>
                </c:pt>
                <c:pt idx="2974">
                  <c:v>9.7473320000000002E-2</c:v>
                </c:pt>
                <c:pt idx="2975">
                  <c:v>0.16570430999999999</c:v>
                </c:pt>
                <c:pt idx="2976">
                  <c:v>0.15595703</c:v>
                </c:pt>
                <c:pt idx="2977">
                  <c:v>8.3548639999999993E-2</c:v>
                </c:pt>
                <c:pt idx="2978">
                  <c:v>-4.1769499999999996E-3</c:v>
                </c:pt>
                <c:pt idx="2979">
                  <c:v>-0.15328148</c:v>
                </c:pt>
                <c:pt idx="2980">
                  <c:v>-0.15317121</c:v>
                </c:pt>
                <c:pt idx="2981">
                  <c:v>-0.3564716</c:v>
                </c:pt>
                <c:pt idx="2982">
                  <c:v>-0.46090694999999998</c:v>
                </c:pt>
                <c:pt idx="2983">
                  <c:v>-0.33328232000000002</c:v>
                </c:pt>
                <c:pt idx="2984">
                  <c:v>-0.20190759999999999</c:v>
                </c:pt>
                <c:pt idx="2985">
                  <c:v>-0.48597153999999998</c:v>
                </c:pt>
                <c:pt idx="2986">
                  <c:v>-0.42888009999999999</c:v>
                </c:pt>
                <c:pt idx="2987">
                  <c:v>-0.48179406000000002</c:v>
                </c:pt>
                <c:pt idx="2988">
                  <c:v>-0.44001984999999999</c:v>
                </c:pt>
                <c:pt idx="2989">
                  <c:v>-0.38849845999999999</c:v>
                </c:pt>
                <c:pt idx="2990">
                  <c:v>-0.26874610999999998</c:v>
                </c:pt>
                <c:pt idx="2991">
                  <c:v>-0.16570346</c:v>
                </c:pt>
                <c:pt idx="2992">
                  <c:v>2.2279940000000002E-2</c:v>
                </c:pt>
                <c:pt idx="2993">
                  <c:v>0.13367752999999999</c:v>
                </c:pt>
                <c:pt idx="2994">
                  <c:v>0.29381135000000003</c:v>
                </c:pt>
                <c:pt idx="2995">
                  <c:v>0.27431687999999999</c:v>
                </c:pt>
                <c:pt idx="2996">
                  <c:v>0.30077386</c:v>
                </c:pt>
                <c:pt idx="2997">
                  <c:v>0.1267152</c:v>
                </c:pt>
                <c:pt idx="2998">
                  <c:v>-4.0381170000000001E-2</c:v>
                </c:pt>
                <c:pt idx="2999">
                  <c:v>-0.14481637999999999</c:v>
                </c:pt>
                <c:pt idx="3000">
                  <c:v>-0.23114947999999999</c:v>
                </c:pt>
                <c:pt idx="3001">
                  <c:v>-0.40103081000000002</c:v>
                </c:pt>
                <c:pt idx="3002">
                  <c:v>-0.42052530999999999</c:v>
                </c:pt>
                <c:pt idx="3003">
                  <c:v>-0.48736382</c:v>
                </c:pt>
                <c:pt idx="3004">
                  <c:v>-0.49989608000000002</c:v>
                </c:pt>
                <c:pt idx="3005">
                  <c:v>-0.52078312999999998</c:v>
                </c:pt>
                <c:pt idx="3006">
                  <c:v>-0.44280478000000001</c:v>
                </c:pt>
                <c:pt idx="3007">
                  <c:v>-0.26456875000000002</c:v>
                </c:pt>
                <c:pt idx="3008">
                  <c:v>-5.2913380000000003E-2</c:v>
                </c:pt>
                <c:pt idx="3009">
                  <c:v>9.8865809999999998E-2</c:v>
                </c:pt>
                <c:pt idx="3010">
                  <c:v>0.18241400999999999</c:v>
                </c:pt>
                <c:pt idx="3011">
                  <c:v>0.19076876000000001</c:v>
                </c:pt>
                <c:pt idx="3012">
                  <c:v>0.22836539</c:v>
                </c:pt>
                <c:pt idx="3013">
                  <c:v>0.24507499999999999</c:v>
                </c:pt>
                <c:pt idx="3014">
                  <c:v>0.31887594000000002</c:v>
                </c:pt>
                <c:pt idx="3015">
                  <c:v>0.32305336000000001</c:v>
                </c:pt>
                <c:pt idx="3016">
                  <c:v>0.34811779999999998</c:v>
                </c:pt>
                <c:pt idx="3017">
                  <c:v>0.31469846000000001</c:v>
                </c:pt>
                <c:pt idx="3018">
                  <c:v>0.33001565999999999</c:v>
                </c:pt>
                <c:pt idx="3019">
                  <c:v>0.22975785000000001</c:v>
                </c:pt>
                <c:pt idx="3020">
                  <c:v>0.20747840000000001</c:v>
                </c:pt>
                <c:pt idx="3021">
                  <c:v>0.18937629</c:v>
                </c:pt>
                <c:pt idx="3022">
                  <c:v>0.17405910999999999</c:v>
                </c:pt>
                <c:pt idx="3023">
                  <c:v>0.23672022000000001</c:v>
                </c:pt>
                <c:pt idx="3024">
                  <c:v>0.26317716000000002</c:v>
                </c:pt>
                <c:pt idx="3025">
                  <c:v>0.31469855000000002</c:v>
                </c:pt>
                <c:pt idx="3026">
                  <c:v>0.30216619</c:v>
                </c:pt>
                <c:pt idx="3027">
                  <c:v>0.15038716999999999</c:v>
                </c:pt>
                <c:pt idx="3028">
                  <c:v>7.2408890000000004E-2</c:v>
                </c:pt>
                <c:pt idx="3029">
                  <c:v>-3.8988740000000001E-2</c:v>
                </c:pt>
                <c:pt idx="3030">
                  <c:v>-0.20747744000000001</c:v>
                </c:pt>
                <c:pt idx="3031">
                  <c:v>-0.23254199</c:v>
                </c:pt>
                <c:pt idx="3032">
                  <c:v>-0.19216032</c:v>
                </c:pt>
                <c:pt idx="3033">
                  <c:v>-0.11835945</c:v>
                </c:pt>
                <c:pt idx="3034">
                  <c:v>-8.0762780000000006E-2</c:v>
                </c:pt>
                <c:pt idx="3035">
                  <c:v>8.3552599999999998E-3</c:v>
                </c:pt>
                <c:pt idx="3036">
                  <c:v>-6.2660720000000003E-2</c:v>
                </c:pt>
                <c:pt idx="3037">
                  <c:v>2.7854099999999999E-3</c:v>
                </c:pt>
                <c:pt idx="3038">
                  <c:v>7.2408910000000007E-2</c:v>
                </c:pt>
                <c:pt idx="3039">
                  <c:v>0.16431187</c:v>
                </c:pt>
                <c:pt idx="3040">
                  <c:v>0.25621476999999998</c:v>
                </c:pt>
                <c:pt idx="3041">
                  <c:v>0.28267175</c:v>
                </c:pt>
                <c:pt idx="3042">
                  <c:v>0.27570936000000001</c:v>
                </c:pt>
                <c:pt idx="3043">
                  <c:v>0.32862323999999998</c:v>
                </c:pt>
                <c:pt idx="3044">
                  <c:v>0.23950519000000001</c:v>
                </c:pt>
                <c:pt idx="3045">
                  <c:v>0.35786498</c:v>
                </c:pt>
                <c:pt idx="3046">
                  <c:v>0.29520392000000001</c:v>
                </c:pt>
                <c:pt idx="3047">
                  <c:v>0.36204246000000001</c:v>
                </c:pt>
                <c:pt idx="3048">
                  <c:v>0.27849424</c:v>
                </c:pt>
                <c:pt idx="3049">
                  <c:v>0.38989185999999998</c:v>
                </c:pt>
                <c:pt idx="3050">
                  <c:v>0.26039224999999999</c:v>
                </c:pt>
                <c:pt idx="3051">
                  <c:v>0.37318217999999997</c:v>
                </c:pt>
                <c:pt idx="3052">
                  <c:v>0.18241400999999999</c:v>
                </c:pt>
                <c:pt idx="3053">
                  <c:v>0.25064501</c:v>
                </c:pt>
                <c:pt idx="3054">
                  <c:v>0.12093858</c:v>
                </c:pt>
                <c:pt idx="3055">
                  <c:v>4.316706E-2</c:v>
                </c:pt>
                <c:pt idx="3056">
                  <c:v>-0.21165502</c:v>
                </c:pt>
                <c:pt idx="3057">
                  <c:v>-0.15595614999999999</c:v>
                </c:pt>
                <c:pt idx="3058">
                  <c:v>-0.25760642</c:v>
                </c:pt>
                <c:pt idx="3059">
                  <c:v>-0.39128344999999998</c:v>
                </c:pt>
                <c:pt idx="3060">
                  <c:v>-0.45422041000000002</c:v>
                </c:pt>
                <c:pt idx="3061">
                  <c:v>-0.22975699999999999</c:v>
                </c:pt>
                <c:pt idx="3062">
                  <c:v>7.7978660000000005E-2</c:v>
                </c:pt>
                <c:pt idx="3063">
                  <c:v>0.26874691000000001</c:v>
                </c:pt>
                <c:pt idx="3064">
                  <c:v>0.19076870000000001</c:v>
                </c:pt>
                <c:pt idx="3065">
                  <c:v>-9.3294989999999994E-2</c:v>
                </c:pt>
                <c:pt idx="3066">
                  <c:v>-0.38710593999999998</c:v>
                </c:pt>
                <c:pt idx="3067">
                  <c:v>-0.38571348999999999</c:v>
                </c:pt>
                <c:pt idx="3068">
                  <c:v>-8.5781140000000006E-2</c:v>
                </c:pt>
                <c:pt idx="3069">
                  <c:v>0.20747839000000001</c:v>
                </c:pt>
                <c:pt idx="3070">
                  <c:v>0.17684411</c:v>
                </c:pt>
                <c:pt idx="3071">
                  <c:v>-0.22975697</c:v>
                </c:pt>
                <c:pt idx="3072">
                  <c:v>-0.41634795000000002</c:v>
                </c:pt>
                <c:pt idx="3073">
                  <c:v>0.15456457000000001</c:v>
                </c:pt>
                <c:pt idx="3074">
                  <c:v>0.16988178000000001</c:v>
                </c:pt>
                <c:pt idx="3075">
                  <c:v>-0.35786420000000002</c:v>
                </c:pt>
                <c:pt idx="3076">
                  <c:v>-0.43444997000000002</c:v>
                </c:pt>
                <c:pt idx="3077">
                  <c:v>0.14063987</c:v>
                </c:pt>
                <c:pt idx="3078">
                  <c:v>0.16570430999999999</c:v>
                </c:pt>
                <c:pt idx="3079">
                  <c:v>-0.16848837</c:v>
                </c:pt>
                <c:pt idx="3080">
                  <c:v>-0.45115957000000001</c:v>
                </c:pt>
                <c:pt idx="3081">
                  <c:v>-3.0633899999999999E-2</c:v>
                </c:pt>
                <c:pt idx="3082">
                  <c:v>0.32444571999999999</c:v>
                </c:pt>
                <c:pt idx="3083">
                  <c:v>-8.4940189999999999E-2</c:v>
                </c:pt>
                <c:pt idx="3084">
                  <c:v>-0.44837465999999998</c:v>
                </c:pt>
                <c:pt idx="3085">
                  <c:v>-0.26874629</c:v>
                </c:pt>
                <c:pt idx="3086">
                  <c:v>0.10304318</c:v>
                </c:pt>
                <c:pt idx="3087">
                  <c:v>0.26178464000000001</c:v>
                </c:pt>
                <c:pt idx="3088">
                  <c:v>0.24646755000000001</c:v>
                </c:pt>
                <c:pt idx="3089">
                  <c:v>4.1774579999999999E-2</c:v>
                </c:pt>
                <c:pt idx="3090">
                  <c:v>-0.14342387000000001</c:v>
                </c:pt>
                <c:pt idx="3091">
                  <c:v>-0.37457383</c:v>
                </c:pt>
                <c:pt idx="3092">
                  <c:v>-0.49850362999999998</c:v>
                </c:pt>
                <c:pt idx="3093">
                  <c:v>-0.36621913</c:v>
                </c:pt>
                <c:pt idx="3094">
                  <c:v>-0.12515633000000001</c:v>
                </c:pt>
                <c:pt idx="3095">
                  <c:v>0.10025828000000001</c:v>
                </c:pt>
                <c:pt idx="3096">
                  <c:v>0.35229525</c:v>
                </c:pt>
                <c:pt idx="3097">
                  <c:v>-0.17127332000000001</c:v>
                </c:pt>
                <c:pt idx="3098">
                  <c:v>-0.41774034999999998</c:v>
                </c:pt>
                <c:pt idx="3099">
                  <c:v>-0.36421998999999999</c:v>
                </c:pt>
                <c:pt idx="3100">
                  <c:v>-0.14760134</c:v>
                </c:pt>
                <c:pt idx="3101">
                  <c:v>0.17823654</c:v>
                </c:pt>
                <c:pt idx="3102">
                  <c:v>0.25064491999999999</c:v>
                </c:pt>
                <c:pt idx="3103">
                  <c:v>6.3281989999999996E-2</c:v>
                </c:pt>
                <c:pt idx="3104">
                  <c:v>-0.33279973000000002</c:v>
                </c:pt>
                <c:pt idx="3105">
                  <c:v>-0.47483154999999999</c:v>
                </c:pt>
                <c:pt idx="3106">
                  <c:v>-0.30355796000000002</c:v>
                </c:pt>
                <c:pt idx="3107">
                  <c:v>-0.15874109</c:v>
                </c:pt>
                <c:pt idx="3108">
                  <c:v>0.13089259</c:v>
                </c:pt>
                <c:pt idx="3109">
                  <c:v>0.28127923999999999</c:v>
                </c:pt>
                <c:pt idx="3110">
                  <c:v>0.3453328</c:v>
                </c:pt>
                <c:pt idx="3111">
                  <c:v>0.21444081000000001</c:v>
                </c:pt>
                <c:pt idx="3112">
                  <c:v>2.3672439999999999E-2</c:v>
                </c:pt>
                <c:pt idx="3113">
                  <c:v>-0.22975697</c:v>
                </c:pt>
                <c:pt idx="3114">
                  <c:v>-0.33558466999999997</c:v>
                </c:pt>
                <c:pt idx="3115">
                  <c:v>-0.50546610000000003</c:v>
                </c:pt>
                <c:pt idx="3116">
                  <c:v>-0.43862736000000002</c:v>
                </c:pt>
                <c:pt idx="3117">
                  <c:v>-0.33419225000000002</c:v>
                </c:pt>
                <c:pt idx="3118">
                  <c:v>-0.18241300999999999</c:v>
                </c:pt>
                <c:pt idx="3119">
                  <c:v>-5.8483199999999999E-2</c:v>
                </c:pt>
                <c:pt idx="3120">
                  <c:v>-5.9875749999999998E-2</c:v>
                </c:pt>
                <c:pt idx="3121">
                  <c:v>-0.17127328</c:v>
                </c:pt>
                <c:pt idx="3122">
                  <c:v>-0.41077802000000002</c:v>
                </c:pt>
                <c:pt idx="3123">
                  <c:v>-0.51242827999999996</c:v>
                </c:pt>
                <c:pt idx="3124">
                  <c:v>-0.47065425</c:v>
                </c:pt>
                <c:pt idx="3125">
                  <c:v>-0.45255211000000001</c:v>
                </c:pt>
                <c:pt idx="3126">
                  <c:v>-0.30077299000000002</c:v>
                </c:pt>
                <c:pt idx="3127">
                  <c:v>-0.19216037999999999</c:v>
                </c:pt>
                <c:pt idx="3128">
                  <c:v>5.9876690000000003E-2</c:v>
                </c:pt>
                <c:pt idx="3129">
                  <c:v>9.6080799999999994E-2</c:v>
                </c:pt>
                <c:pt idx="3130">
                  <c:v>7.7978749999999999E-2</c:v>
                </c:pt>
                <c:pt idx="3131">
                  <c:v>0.12810761000000001</c:v>
                </c:pt>
                <c:pt idx="3132">
                  <c:v>0.10861303999999999</c:v>
                </c:pt>
                <c:pt idx="3133">
                  <c:v>4.8736880000000003E-2</c:v>
                </c:pt>
                <c:pt idx="3134">
                  <c:v>9.7477199999999996E-3</c:v>
                </c:pt>
                <c:pt idx="3135">
                  <c:v>4.1778700000000002E-3</c:v>
                </c:pt>
                <c:pt idx="3136">
                  <c:v>-4.4558569999999999E-2</c:v>
                </c:pt>
                <c:pt idx="3137">
                  <c:v>-1.1139349999999999E-2</c:v>
                </c:pt>
                <c:pt idx="3138">
                  <c:v>-3.8988710000000003E-2</c:v>
                </c:pt>
                <c:pt idx="3139">
                  <c:v>-5.987576E-2</c:v>
                </c:pt>
                <c:pt idx="3140">
                  <c:v>-0.16013357</c:v>
                </c:pt>
                <c:pt idx="3141">
                  <c:v>-0.29938048</c:v>
                </c:pt>
                <c:pt idx="3142">
                  <c:v>-0.41774043</c:v>
                </c:pt>
                <c:pt idx="3143">
                  <c:v>-0.47672041999999998</c:v>
                </c:pt>
                <c:pt idx="3144">
                  <c:v>-0.47483149000000002</c:v>
                </c:pt>
                <c:pt idx="3145">
                  <c:v>-0.43584239000000002</c:v>
                </c:pt>
                <c:pt idx="3146">
                  <c:v>-0.40381583999999998</c:v>
                </c:pt>
                <c:pt idx="3147">
                  <c:v>-0.33836964000000003</c:v>
                </c:pt>
                <c:pt idx="3148">
                  <c:v>-0.21583241</c:v>
                </c:pt>
                <c:pt idx="3149">
                  <c:v>-0.17545076000000001</c:v>
                </c:pt>
                <c:pt idx="3150">
                  <c:v>-0.10304227000000001</c:v>
                </c:pt>
                <c:pt idx="3151">
                  <c:v>-7.7977809999999995E-2</c:v>
                </c:pt>
                <c:pt idx="3152">
                  <c:v>-8.3547739999999995E-2</c:v>
                </c:pt>
                <c:pt idx="3153">
                  <c:v>-9.8864880000000002E-2</c:v>
                </c:pt>
                <c:pt idx="3154">
                  <c:v>-0.11696694000000001</c:v>
                </c:pt>
                <c:pt idx="3155">
                  <c:v>-0.24089680999999999</c:v>
                </c:pt>
                <c:pt idx="3156">
                  <c:v>-0.29938050999999999</c:v>
                </c:pt>
                <c:pt idx="3157">
                  <c:v>-0.31748259000000001</c:v>
                </c:pt>
                <c:pt idx="3158">
                  <c:v>-0.27013868000000002</c:v>
                </c:pt>
                <c:pt idx="3159">
                  <c:v>-0.19494532000000001</c:v>
                </c:pt>
                <c:pt idx="3160">
                  <c:v>-7.6585399999999998E-2</c:v>
                </c:pt>
                <c:pt idx="3161">
                  <c:v>6.4054070000000005E-2</c:v>
                </c:pt>
                <c:pt idx="3162">
                  <c:v>0.19912355000000001</c:v>
                </c:pt>
                <c:pt idx="3163">
                  <c:v>0.20190855999999999</c:v>
                </c:pt>
                <c:pt idx="3164">
                  <c:v>0.24785989999999999</c:v>
                </c:pt>
                <c:pt idx="3165">
                  <c:v>0.30773613</c:v>
                </c:pt>
                <c:pt idx="3166">
                  <c:v>0.40242419000000001</c:v>
                </c:pt>
                <c:pt idx="3167">
                  <c:v>0.35090268000000002</c:v>
                </c:pt>
                <c:pt idx="3168">
                  <c:v>0.19076876000000001</c:v>
                </c:pt>
                <c:pt idx="3169">
                  <c:v>8.0763710000000002E-2</c:v>
                </c:pt>
                <c:pt idx="3170">
                  <c:v>-0.12253683999999999</c:v>
                </c:pt>
                <c:pt idx="3171">
                  <c:v>-0.17962818</c:v>
                </c:pt>
                <c:pt idx="3172">
                  <c:v>-0.30077299000000002</c:v>
                </c:pt>
                <c:pt idx="3173">
                  <c:v>-0.34950945</c:v>
                </c:pt>
                <c:pt idx="3174">
                  <c:v>-0.54027753999999995</c:v>
                </c:pt>
                <c:pt idx="3175">
                  <c:v>-0.47065413</c:v>
                </c:pt>
                <c:pt idx="3176">
                  <c:v>-0.43445006000000003</c:v>
                </c:pt>
                <c:pt idx="3177">
                  <c:v>-0.23254195999999999</c:v>
                </c:pt>
                <c:pt idx="3178">
                  <c:v>-0.13228412000000001</c:v>
                </c:pt>
                <c:pt idx="3179">
                  <c:v>-2.5064019999999999E-2</c:v>
                </c:pt>
                <c:pt idx="3180">
                  <c:v>6.2661590000000003E-2</c:v>
                </c:pt>
                <c:pt idx="3181">
                  <c:v>0.22697301</c:v>
                </c:pt>
                <c:pt idx="3182">
                  <c:v>0.27849429999999997</c:v>
                </c:pt>
                <c:pt idx="3183">
                  <c:v>0.32583824</c:v>
                </c:pt>
                <c:pt idx="3184">
                  <c:v>0.22418799</c:v>
                </c:pt>
                <c:pt idx="3185">
                  <c:v>0.28824161999999998</c:v>
                </c:pt>
                <c:pt idx="3186">
                  <c:v>0.23254279999999999</c:v>
                </c:pt>
                <c:pt idx="3187">
                  <c:v>0.32305336000000001</c:v>
                </c:pt>
                <c:pt idx="3188">
                  <c:v>0.27292451000000001</c:v>
                </c:pt>
                <c:pt idx="3189">
                  <c:v>0.33976305000000001</c:v>
                </c:pt>
                <c:pt idx="3190">
                  <c:v>0.29102650000000002</c:v>
                </c:pt>
                <c:pt idx="3191">
                  <c:v>0.27849426999999999</c:v>
                </c:pt>
                <c:pt idx="3192">
                  <c:v>0.21026325000000001</c:v>
                </c:pt>
                <c:pt idx="3193">
                  <c:v>0.271532</c:v>
                </c:pt>
                <c:pt idx="3194">
                  <c:v>0.17962903</c:v>
                </c:pt>
                <c:pt idx="3195">
                  <c:v>0.14760226000000001</c:v>
                </c:pt>
                <c:pt idx="3196">
                  <c:v>0.14760226000000001</c:v>
                </c:pt>
                <c:pt idx="3197">
                  <c:v>0.20608588999999999</c:v>
                </c:pt>
                <c:pt idx="3198">
                  <c:v>0.18380642999999999</c:v>
                </c:pt>
                <c:pt idx="3199">
                  <c:v>0.21304832000000001</c:v>
                </c:pt>
                <c:pt idx="3200">
                  <c:v>0.23254284</c:v>
                </c:pt>
                <c:pt idx="3201">
                  <c:v>0.19912347</c:v>
                </c:pt>
                <c:pt idx="3202">
                  <c:v>0.18659136000000001</c:v>
                </c:pt>
                <c:pt idx="3203">
                  <c:v>0.12114529</c:v>
                </c:pt>
                <c:pt idx="3204">
                  <c:v>9.3295909999999996E-2</c:v>
                </c:pt>
                <c:pt idx="3205">
                  <c:v>4.1774510000000001E-2</c:v>
                </c:pt>
                <c:pt idx="3206">
                  <c:v>-7.6585399999999998E-2</c:v>
                </c:pt>
                <c:pt idx="3207">
                  <c:v>-0.17266571999999999</c:v>
                </c:pt>
                <c:pt idx="3208">
                  <c:v>-0.20190762000000001</c:v>
                </c:pt>
                <c:pt idx="3209">
                  <c:v>-0.25064406</c:v>
                </c:pt>
                <c:pt idx="3210">
                  <c:v>-0.35090180999999998</c:v>
                </c:pt>
                <c:pt idx="3211">
                  <c:v>-0.37596627999999999</c:v>
                </c:pt>
                <c:pt idx="3212">
                  <c:v>-0.42609519000000001</c:v>
                </c:pt>
                <c:pt idx="3213">
                  <c:v>-0.47812666999999998</c:v>
                </c:pt>
                <c:pt idx="3214">
                  <c:v>-0.36064910999999999</c:v>
                </c:pt>
                <c:pt idx="3215">
                  <c:v>-0.44280471999999999</c:v>
                </c:pt>
                <c:pt idx="3216">
                  <c:v>-0.33836967000000001</c:v>
                </c:pt>
                <c:pt idx="3217">
                  <c:v>-0.35015747000000003</c:v>
                </c:pt>
                <c:pt idx="3218">
                  <c:v>-0.39128336000000002</c:v>
                </c:pt>
                <c:pt idx="3219">
                  <c:v>-0.31469767999999998</c:v>
                </c:pt>
                <c:pt idx="3220">
                  <c:v>-0.35507923000000002</c:v>
                </c:pt>
                <c:pt idx="3221">
                  <c:v>-0.35368686999999999</c:v>
                </c:pt>
                <c:pt idx="3222">
                  <c:v>-0.39824587</c:v>
                </c:pt>
                <c:pt idx="3223">
                  <c:v>-0.42750144000000001</c:v>
                </c:pt>
                <c:pt idx="3224">
                  <c:v>-0.3954609</c:v>
                </c:pt>
                <c:pt idx="3225">
                  <c:v>-0.45812186999999999</c:v>
                </c:pt>
                <c:pt idx="3226">
                  <c:v>-0.46647674</c:v>
                </c:pt>
                <c:pt idx="3227">
                  <c:v>-0.51103586000000001</c:v>
                </c:pt>
                <c:pt idx="3228">
                  <c:v>-0.4260951</c:v>
                </c:pt>
                <c:pt idx="3229">
                  <c:v>-0.41077796</c:v>
                </c:pt>
                <c:pt idx="3230">
                  <c:v>-0.21026242000000001</c:v>
                </c:pt>
                <c:pt idx="3231">
                  <c:v>1.8102549999999999E-2</c:v>
                </c:pt>
                <c:pt idx="3232">
                  <c:v>0.38432192999999998</c:v>
                </c:pt>
                <c:pt idx="3233">
                  <c:v>0.34115543999999998</c:v>
                </c:pt>
                <c:pt idx="3234">
                  <c:v>0.26735455000000002</c:v>
                </c:pt>
                <c:pt idx="3235">
                  <c:v>1.1140209999999999E-2</c:v>
                </c:pt>
                <c:pt idx="3236">
                  <c:v>-0.21861731000000001</c:v>
                </c:pt>
                <c:pt idx="3237">
                  <c:v>-0.38710609000000001</c:v>
                </c:pt>
                <c:pt idx="3238">
                  <c:v>-0.26578203</c:v>
                </c:pt>
                <c:pt idx="3239">
                  <c:v>-1.6709169999999999E-2</c:v>
                </c:pt>
                <c:pt idx="3240">
                  <c:v>0.18241389</c:v>
                </c:pt>
                <c:pt idx="3241">
                  <c:v>0.13506998000000001</c:v>
                </c:pt>
                <c:pt idx="3242">
                  <c:v>0.24785994</c:v>
                </c:pt>
                <c:pt idx="3243">
                  <c:v>0.24368255999999999</c:v>
                </c:pt>
                <c:pt idx="3244">
                  <c:v>0.30216633999999998</c:v>
                </c:pt>
                <c:pt idx="3245">
                  <c:v>0.22975783</c:v>
                </c:pt>
                <c:pt idx="3246">
                  <c:v>0.27849433000000001</c:v>
                </c:pt>
                <c:pt idx="3247">
                  <c:v>0.25172031</c:v>
                </c:pt>
                <c:pt idx="3248">
                  <c:v>0.18519885999999999</c:v>
                </c:pt>
                <c:pt idx="3249">
                  <c:v>-1.39204E-3</c:v>
                </c:pt>
                <c:pt idx="3250">
                  <c:v>6.9627999999999999E-3</c:v>
                </c:pt>
                <c:pt idx="3251">
                  <c:v>-0.38432103000000001</c:v>
                </c:pt>
                <c:pt idx="3252">
                  <c:v>-0.41356294999999998</c:v>
                </c:pt>
                <c:pt idx="3253">
                  <c:v>-0.42331025</c:v>
                </c:pt>
                <c:pt idx="3254">
                  <c:v>-0.23484437</c:v>
                </c:pt>
                <c:pt idx="3255">
                  <c:v>0.12393029999999999</c:v>
                </c:pt>
                <c:pt idx="3256">
                  <c:v>0.33750191000000002</c:v>
                </c:pt>
                <c:pt idx="3257">
                  <c:v>0.10165071000000001</c:v>
                </c:pt>
                <c:pt idx="3258">
                  <c:v>0.30216625000000003</c:v>
                </c:pt>
                <c:pt idx="3259">
                  <c:v>0.13924739999999999</c:v>
                </c:pt>
                <c:pt idx="3260">
                  <c:v>5.484439E-2</c:v>
                </c:pt>
                <c:pt idx="3261">
                  <c:v>-5.7090799999999997E-2</c:v>
                </c:pt>
                <c:pt idx="3262">
                  <c:v>-8.4371099999999994E-3</c:v>
                </c:pt>
                <c:pt idx="3263">
                  <c:v>-0.24368176999999999</c:v>
                </c:pt>
                <c:pt idx="3264">
                  <c:v>-0.25064406</c:v>
                </c:pt>
                <c:pt idx="3265">
                  <c:v>-0.39128344999999998</c:v>
                </c:pt>
                <c:pt idx="3266">
                  <c:v>-0.50964337999999998</c:v>
                </c:pt>
                <c:pt idx="3267">
                  <c:v>-0.28125085999999999</c:v>
                </c:pt>
                <c:pt idx="3268">
                  <c:v>-7.3800409999999997E-2</c:v>
                </c:pt>
                <c:pt idx="3269">
                  <c:v>6.2661599999999998E-2</c:v>
                </c:pt>
                <c:pt idx="3270">
                  <c:v>0.31748345</c:v>
                </c:pt>
                <c:pt idx="3271">
                  <c:v>4.8736889999999998E-2</c:v>
                </c:pt>
                <c:pt idx="3272">
                  <c:v>-0.37039654999999999</c:v>
                </c:pt>
                <c:pt idx="3273">
                  <c:v>-0.45951452999999998</c:v>
                </c:pt>
                <c:pt idx="3274">
                  <c:v>-8.2155220000000001E-2</c:v>
                </c:pt>
                <c:pt idx="3275">
                  <c:v>0.27570941999999998</c:v>
                </c:pt>
                <c:pt idx="3276">
                  <c:v>0.33280062999999999</c:v>
                </c:pt>
                <c:pt idx="3277">
                  <c:v>-4.1769800000000003E-3</c:v>
                </c:pt>
                <c:pt idx="3278">
                  <c:v>-0.30634289999999997</c:v>
                </c:pt>
                <c:pt idx="3279">
                  <c:v>-0.45672947000000003</c:v>
                </c:pt>
                <c:pt idx="3280">
                  <c:v>-0.27013864999999998</c:v>
                </c:pt>
                <c:pt idx="3281">
                  <c:v>-2.506394E-2</c:v>
                </c:pt>
                <c:pt idx="3282">
                  <c:v>0.16988169</c:v>
                </c:pt>
                <c:pt idx="3283">
                  <c:v>0.25621480000000002</c:v>
                </c:pt>
                <c:pt idx="3284">
                  <c:v>0.29938123</c:v>
                </c:pt>
                <c:pt idx="3285">
                  <c:v>0.29520404</c:v>
                </c:pt>
                <c:pt idx="3286">
                  <c:v>0.10861303999999999</c:v>
                </c:pt>
                <c:pt idx="3287">
                  <c:v>-5.1520910000000003E-2</c:v>
                </c:pt>
                <c:pt idx="3288">
                  <c:v>-0.30355799</c:v>
                </c:pt>
                <c:pt idx="3289">
                  <c:v>-0.47900905999999999</c:v>
                </c:pt>
                <c:pt idx="3290">
                  <c:v>-0.42191782999999999</c:v>
                </c:pt>
                <c:pt idx="3291">
                  <c:v>-0.14342387000000001</c:v>
                </c:pt>
                <c:pt idx="3292">
                  <c:v>0.27710183999999999</c:v>
                </c:pt>
                <c:pt idx="3293">
                  <c:v>0.23254274999999999</c:v>
                </c:pt>
                <c:pt idx="3294">
                  <c:v>-0.28127846000000001</c:v>
                </c:pt>
                <c:pt idx="3295">
                  <c:v>-0.43027258000000002</c:v>
                </c:pt>
                <c:pt idx="3296">
                  <c:v>-5.5698320000000003E-2</c:v>
                </c:pt>
                <c:pt idx="3297">
                  <c:v>0.31887594000000002</c:v>
                </c:pt>
                <c:pt idx="3298">
                  <c:v>0.14063980000000001</c:v>
                </c:pt>
                <c:pt idx="3299">
                  <c:v>-0.33697717999999999</c:v>
                </c:pt>
                <c:pt idx="3300">
                  <c:v>-0.34950947999999998</c:v>
                </c:pt>
                <c:pt idx="3301">
                  <c:v>0.21026333</c:v>
                </c:pt>
                <c:pt idx="3302">
                  <c:v>0.18659131000000001</c:v>
                </c:pt>
                <c:pt idx="3303">
                  <c:v>-0.37875128000000002</c:v>
                </c:pt>
                <c:pt idx="3304">
                  <c:v>-0.24228922999999999</c:v>
                </c:pt>
                <c:pt idx="3305">
                  <c:v>0.28684914</c:v>
                </c:pt>
                <c:pt idx="3306">
                  <c:v>3.2027170000000001E-2</c:v>
                </c:pt>
                <c:pt idx="3307">
                  <c:v>-0.38571360999999998</c:v>
                </c:pt>
                <c:pt idx="3308">
                  <c:v>-0.42888020999999998</c:v>
                </c:pt>
                <c:pt idx="3309">
                  <c:v>-5.1520900000000001E-2</c:v>
                </c:pt>
                <c:pt idx="3310">
                  <c:v>0.26874705999999998</c:v>
                </c:pt>
                <c:pt idx="3311">
                  <c:v>0.36482742000000001</c:v>
                </c:pt>
                <c:pt idx="3312">
                  <c:v>0.27849429999999997</c:v>
                </c:pt>
                <c:pt idx="3313">
                  <c:v>0.19494619999999999</c:v>
                </c:pt>
                <c:pt idx="3314">
                  <c:v>3.9999999999999998E-7</c:v>
                </c:pt>
                <c:pt idx="3315">
                  <c:v>-0.11418203</c:v>
                </c:pt>
                <c:pt idx="3316">
                  <c:v>-0.2993806</c:v>
                </c:pt>
                <c:pt idx="3317">
                  <c:v>-0.44001991000000001</c:v>
                </c:pt>
                <c:pt idx="3318">
                  <c:v>-0.49293368999999998</c:v>
                </c:pt>
                <c:pt idx="3319">
                  <c:v>-0.34115457999999999</c:v>
                </c:pt>
                <c:pt idx="3320">
                  <c:v>-0.14063898</c:v>
                </c:pt>
                <c:pt idx="3321">
                  <c:v>0.21444078</c:v>
                </c:pt>
                <c:pt idx="3322">
                  <c:v>0.25760725000000001</c:v>
                </c:pt>
                <c:pt idx="3323">
                  <c:v>-0.14063898999999999</c:v>
                </c:pt>
                <c:pt idx="3324">
                  <c:v>-0.48875633000000002</c:v>
                </c:pt>
                <c:pt idx="3325">
                  <c:v>-0.15177867</c:v>
                </c:pt>
                <c:pt idx="3326">
                  <c:v>0.27431687999999999</c:v>
                </c:pt>
                <c:pt idx="3327">
                  <c:v>0.18380640000000001</c:v>
                </c:pt>
                <c:pt idx="3328">
                  <c:v>-0.32203236000000002</c:v>
                </c:pt>
                <c:pt idx="3329">
                  <c:v>-0.36900403999999998</c:v>
                </c:pt>
                <c:pt idx="3330">
                  <c:v>6.266157E-2</c:v>
                </c:pt>
                <c:pt idx="3331">
                  <c:v>0.33140823000000003</c:v>
                </c:pt>
                <c:pt idx="3332">
                  <c:v>-0.21722490999999999</c:v>
                </c:pt>
                <c:pt idx="3333">
                  <c:v>-0.19216032</c:v>
                </c:pt>
                <c:pt idx="3334">
                  <c:v>0.28824157</c:v>
                </c:pt>
                <c:pt idx="3335">
                  <c:v>-0.22218805999999999</c:v>
                </c:pt>
                <c:pt idx="3336">
                  <c:v>-0.17266566999999999</c:v>
                </c:pt>
                <c:pt idx="3337">
                  <c:v>0.25203734999999999</c:v>
                </c:pt>
                <c:pt idx="3338">
                  <c:v>-4.0381199999999999E-2</c:v>
                </c:pt>
                <c:pt idx="3339">
                  <c:v>-0.35925665000000001</c:v>
                </c:pt>
                <c:pt idx="3340">
                  <c:v>-3.620375E-2</c:v>
                </c:pt>
                <c:pt idx="3341">
                  <c:v>0.28824157</c:v>
                </c:pt>
                <c:pt idx="3342">
                  <c:v>-0.27703225999999997</c:v>
                </c:pt>
                <c:pt idx="3343">
                  <c:v>-0.39963823999999998</c:v>
                </c:pt>
                <c:pt idx="3344">
                  <c:v>-1.9494089999999999E-2</c:v>
                </c:pt>
                <c:pt idx="3345">
                  <c:v>0.20953258999999999</c:v>
                </c:pt>
                <c:pt idx="3346">
                  <c:v>-0.17127334999999999</c:v>
                </c:pt>
                <c:pt idx="3347">
                  <c:v>-0.44837477999999997</c:v>
                </c:pt>
                <c:pt idx="3348">
                  <c:v>7.240887E-2</c:v>
                </c:pt>
                <c:pt idx="3349">
                  <c:v>5.2914339999999997E-2</c:v>
                </c:pt>
                <c:pt idx="3350">
                  <c:v>-0.36984508999999999</c:v>
                </c:pt>
                <c:pt idx="3351">
                  <c:v>4.0382080000000001E-2</c:v>
                </c:pt>
                <c:pt idx="3352">
                  <c:v>0.1225378</c:v>
                </c:pt>
                <c:pt idx="3353">
                  <c:v>-0.41634795000000002</c:v>
                </c:pt>
                <c:pt idx="3354">
                  <c:v>-0.24368174000000001</c:v>
                </c:pt>
                <c:pt idx="3355">
                  <c:v>0.32062682999999997</c:v>
                </c:pt>
                <c:pt idx="3356">
                  <c:v>0.16709674999999999</c:v>
                </c:pt>
                <c:pt idx="3357">
                  <c:v>-0.35507926000000001</c:v>
                </c:pt>
                <c:pt idx="3358">
                  <c:v>-0.44419723999999999</c:v>
                </c:pt>
                <c:pt idx="3359">
                  <c:v>-0.14765645999999999</c:v>
                </c:pt>
                <c:pt idx="3360">
                  <c:v>0.20887095</c:v>
                </c:pt>
                <c:pt idx="3361">
                  <c:v>0.33001581000000002</c:v>
                </c:pt>
                <c:pt idx="3362">
                  <c:v>0.26735460999999999</c:v>
                </c:pt>
                <c:pt idx="3363">
                  <c:v>-0.10582718000000001</c:v>
                </c:pt>
                <c:pt idx="3364">
                  <c:v>-0.37457389000000002</c:v>
                </c:pt>
                <c:pt idx="3365">
                  <c:v>-0.47761649</c:v>
                </c:pt>
                <c:pt idx="3366">
                  <c:v>-0.47343903999999998</c:v>
                </c:pt>
                <c:pt idx="3367">
                  <c:v>-0.51382088999999997</c:v>
                </c:pt>
                <c:pt idx="3368">
                  <c:v>-0.35229432999999999</c:v>
                </c:pt>
                <c:pt idx="3369">
                  <c:v>-0.26735365</c:v>
                </c:pt>
                <c:pt idx="3370">
                  <c:v>-8.9117669999999996E-2</c:v>
                </c:pt>
                <c:pt idx="3371">
                  <c:v>0.20812631000000001</c:v>
                </c:pt>
                <c:pt idx="3372">
                  <c:v>0.36761239000000001</c:v>
                </c:pt>
                <c:pt idx="3373">
                  <c:v>9.8865800000000004E-2</c:v>
                </c:pt>
                <c:pt idx="3374">
                  <c:v>-1.5316750000000001E-2</c:v>
                </c:pt>
                <c:pt idx="3375">
                  <c:v>-0.31748271</c:v>
                </c:pt>
                <c:pt idx="3376">
                  <c:v>-0.42052534000000003</c:v>
                </c:pt>
                <c:pt idx="3377">
                  <c:v>-0.33328219999999997</c:v>
                </c:pt>
                <c:pt idx="3378">
                  <c:v>-0.50546592000000001</c:v>
                </c:pt>
                <c:pt idx="3379">
                  <c:v>-0.47900905999999999</c:v>
                </c:pt>
                <c:pt idx="3380">
                  <c:v>-0.35090187</c:v>
                </c:pt>
                <c:pt idx="3381">
                  <c:v>-0.30796965999999998</c:v>
                </c:pt>
                <c:pt idx="3382">
                  <c:v>-0.10025729</c:v>
                </c:pt>
                <c:pt idx="3383">
                  <c:v>-0.19216029000000001</c:v>
                </c:pt>
                <c:pt idx="3384">
                  <c:v>-4.6406000000000003E-2</c:v>
                </c:pt>
                <c:pt idx="3385">
                  <c:v>0.12671516999999999</c:v>
                </c:pt>
                <c:pt idx="3386">
                  <c:v>0.24646752999999999</c:v>
                </c:pt>
                <c:pt idx="3387">
                  <c:v>0.23672028000000001</c:v>
                </c:pt>
                <c:pt idx="3388">
                  <c:v>0.32862323999999998</c:v>
                </c:pt>
                <c:pt idx="3389">
                  <c:v>0.34115538000000001</c:v>
                </c:pt>
                <c:pt idx="3390">
                  <c:v>0.38153711000000001</c:v>
                </c:pt>
                <c:pt idx="3391">
                  <c:v>0.30773613</c:v>
                </c:pt>
                <c:pt idx="3392">
                  <c:v>0.19912355000000001</c:v>
                </c:pt>
                <c:pt idx="3393">
                  <c:v>-0.15317117999999999</c:v>
                </c:pt>
                <c:pt idx="3394">
                  <c:v>-0.45394456</c:v>
                </c:pt>
                <c:pt idx="3395">
                  <c:v>-0.24368171</c:v>
                </c:pt>
                <c:pt idx="3396">
                  <c:v>0.23115034000000001</c:v>
                </c:pt>
                <c:pt idx="3397">
                  <c:v>0.27710178000000002</c:v>
                </c:pt>
                <c:pt idx="3398">
                  <c:v>-0.21583241</c:v>
                </c:pt>
                <c:pt idx="3399">
                  <c:v>-0.46508433999999998</c:v>
                </c:pt>
                <c:pt idx="3400">
                  <c:v>8.4941089999999997E-2</c:v>
                </c:pt>
                <c:pt idx="3401">
                  <c:v>0.3063437</c:v>
                </c:pt>
                <c:pt idx="3402">
                  <c:v>4.316702E-2</c:v>
                </c:pt>
                <c:pt idx="3403">
                  <c:v>-0.43027261</c:v>
                </c:pt>
                <c:pt idx="3404">
                  <c:v>-0.11000459999999999</c:v>
                </c:pt>
                <c:pt idx="3405">
                  <c:v>0.31609097000000003</c:v>
                </c:pt>
                <c:pt idx="3406">
                  <c:v>7.7978720000000001E-2</c:v>
                </c:pt>
                <c:pt idx="3407">
                  <c:v>-0.45951423000000002</c:v>
                </c:pt>
                <c:pt idx="3408">
                  <c:v>-0.24507418</c:v>
                </c:pt>
                <c:pt idx="3409">
                  <c:v>0.22001055</c:v>
                </c:pt>
                <c:pt idx="3410">
                  <c:v>0.33280066000000003</c:v>
                </c:pt>
                <c:pt idx="3411">
                  <c:v>-0.16709599999999999</c:v>
                </c:pt>
                <c:pt idx="3412">
                  <c:v>-0.48457885000000001</c:v>
                </c:pt>
                <c:pt idx="3413">
                  <c:v>-0.19494524999999999</c:v>
                </c:pt>
                <c:pt idx="3414">
                  <c:v>0.23950515999999999</c:v>
                </c:pt>
                <c:pt idx="3415">
                  <c:v>0.36204248999999999</c:v>
                </c:pt>
                <c:pt idx="3416">
                  <c:v>0.27849429999999997</c:v>
                </c:pt>
                <c:pt idx="3417">
                  <c:v>9.7473340000000006E-2</c:v>
                </c:pt>
                <c:pt idx="3418">
                  <c:v>-1.6709160000000001E-2</c:v>
                </c:pt>
                <c:pt idx="3419">
                  <c:v>-8.4940130000000003E-2</c:v>
                </c:pt>
                <c:pt idx="3420">
                  <c:v>-0.18659046000000001</c:v>
                </c:pt>
                <c:pt idx="3421">
                  <c:v>-0.22697200000000001</c:v>
                </c:pt>
                <c:pt idx="3422">
                  <c:v>-0.29102567000000001</c:v>
                </c:pt>
                <c:pt idx="3423">
                  <c:v>-0.41774040000000001</c:v>
                </c:pt>
                <c:pt idx="3424">
                  <c:v>-0.44698226000000002</c:v>
                </c:pt>
                <c:pt idx="3425">
                  <c:v>-0.54306275000000004</c:v>
                </c:pt>
                <c:pt idx="3426">
                  <c:v>-0.48318626999999997</c:v>
                </c:pt>
                <c:pt idx="3427">
                  <c:v>-0.42191771</c:v>
                </c:pt>
                <c:pt idx="3428">
                  <c:v>-0.29102579000000001</c:v>
                </c:pt>
                <c:pt idx="3429">
                  <c:v>4.5951949999999998E-2</c:v>
                </c:pt>
                <c:pt idx="3430">
                  <c:v>0.37596731999999999</c:v>
                </c:pt>
                <c:pt idx="3431">
                  <c:v>0.27431687999999999</c:v>
                </c:pt>
                <c:pt idx="3432">
                  <c:v>-0.17545073999999999</c:v>
                </c:pt>
                <c:pt idx="3433">
                  <c:v>-0.43166494</c:v>
                </c:pt>
                <c:pt idx="3434">
                  <c:v>-0.45812198999999998</c:v>
                </c:pt>
                <c:pt idx="3435">
                  <c:v>-0.13646163</c:v>
                </c:pt>
                <c:pt idx="3436">
                  <c:v>0.18937631999999999</c:v>
                </c:pt>
                <c:pt idx="3437">
                  <c:v>0.33280062999999999</c:v>
                </c:pt>
                <c:pt idx="3438">
                  <c:v>-3.8988639999999998E-2</c:v>
                </c:pt>
                <c:pt idx="3439">
                  <c:v>-0.38432108999999998</c:v>
                </c:pt>
                <c:pt idx="3440">
                  <c:v>-0.25760644999999999</c:v>
                </c:pt>
                <c:pt idx="3441">
                  <c:v>0.23950510999999999</c:v>
                </c:pt>
                <c:pt idx="3442">
                  <c:v>0.30355876999999998</c:v>
                </c:pt>
                <c:pt idx="3443">
                  <c:v>-7.7977809999999995E-2</c:v>
                </c:pt>
                <c:pt idx="3444">
                  <c:v>-0.45115969</c:v>
                </c:pt>
                <c:pt idx="3445">
                  <c:v>-0.44698215000000002</c:v>
                </c:pt>
                <c:pt idx="3446">
                  <c:v>-0.27988601000000002</c:v>
                </c:pt>
                <c:pt idx="3447">
                  <c:v>3.341972E-2</c:v>
                </c:pt>
                <c:pt idx="3448">
                  <c:v>0.22418790999999999</c:v>
                </c:pt>
                <c:pt idx="3449">
                  <c:v>0.32166087999999998</c:v>
                </c:pt>
                <c:pt idx="3450">
                  <c:v>0.29381147000000002</c:v>
                </c:pt>
                <c:pt idx="3451">
                  <c:v>0.38849947000000001</c:v>
                </c:pt>
                <c:pt idx="3452">
                  <c:v>0.2979888</c:v>
                </c:pt>
                <c:pt idx="3453">
                  <c:v>0.10165069</c:v>
                </c:pt>
                <c:pt idx="3454">
                  <c:v>-0.31330525999999997</c:v>
                </c:pt>
                <c:pt idx="3455">
                  <c:v>-0.43584228000000003</c:v>
                </c:pt>
                <c:pt idx="3456">
                  <c:v>5.7091650000000001E-2</c:v>
                </c:pt>
                <c:pt idx="3457">
                  <c:v>0.32583835999999999</c:v>
                </c:pt>
                <c:pt idx="3458">
                  <c:v>-0.16152596</c:v>
                </c:pt>
                <c:pt idx="3459">
                  <c:v>-0.44976716999999999</c:v>
                </c:pt>
                <c:pt idx="3460">
                  <c:v>-0.14481637999999999</c:v>
                </c:pt>
                <c:pt idx="3461">
                  <c:v>0.30216625000000003</c:v>
                </c:pt>
                <c:pt idx="3462">
                  <c:v>0.20608588999999999</c:v>
                </c:pt>
                <c:pt idx="3463">
                  <c:v>8.3553299999999994E-3</c:v>
                </c:pt>
                <c:pt idx="3464">
                  <c:v>-0.26178383999999999</c:v>
                </c:pt>
                <c:pt idx="3465">
                  <c:v>-0.39824584000000002</c:v>
                </c:pt>
                <c:pt idx="3466">
                  <c:v>-0.51382077000000004</c:v>
                </c:pt>
                <c:pt idx="3467">
                  <c:v>-0.47761663999999998</c:v>
                </c:pt>
                <c:pt idx="3468">
                  <c:v>-0.45672962</c:v>
                </c:pt>
                <c:pt idx="3469">
                  <c:v>-0.35507926000000001</c:v>
                </c:pt>
                <c:pt idx="3470">
                  <c:v>-0.36761147</c:v>
                </c:pt>
                <c:pt idx="3471">
                  <c:v>-0.24368174000000001</c:v>
                </c:pt>
                <c:pt idx="3472">
                  <c:v>-6.9623060000000001E-2</c:v>
                </c:pt>
                <c:pt idx="3473">
                  <c:v>0.26039224999999999</c:v>
                </c:pt>
                <c:pt idx="3474">
                  <c:v>0.33419316999999998</c:v>
                </c:pt>
                <c:pt idx="3475">
                  <c:v>9.8865800000000004E-2</c:v>
                </c:pt>
                <c:pt idx="3476">
                  <c:v>-0.41356289000000002</c:v>
                </c:pt>
                <c:pt idx="3477">
                  <c:v>-0.43445014999999998</c:v>
                </c:pt>
                <c:pt idx="3478">
                  <c:v>-8.2155259999999994E-2</c:v>
                </c:pt>
                <c:pt idx="3479">
                  <c:v>0.25899965000000003</c:v>
                </c:pt>
                <c:pt idx="3480">
                  <c:v>0.32026839000000001</c:v>
                </c:pt>
                <c:pt idx="3481">
                  <c:v>-0.14203146</c:v>
                </c:pt>
                <c:pt idx="3482">
                  <c:v>-0.51382077000000004</c:v>
                </c:pt>
                <c:pt idx="3483">
                  <c:v>-0.29520315000000003</c:v>
                </c:pt>
                <c:pt idx="3484">
                  <c:v>8.9118450000000002E-2</c:v>
                </c:pt>
                <c:pt idx="3485">
                  <c:v>0.42470360000000001</c:v>
                </c:pt>
                <c:pt idx="3486">
                  <c:v>0.18241394</c:v>
                </c:pt>
                <c:pt idx="3487">
                  <c:v>-0.33558452</c:v>
                </c:pt>
                <c:pt idx="3488">
                  <c:v>-0.43445002999999999</c:v>
                </c:pt>
                <c:pt idx="3489">
                  <c:v>-5.5698400000000002E-2</c:v>
                </c:pt>
                <c:pt idx="3490">
                  <c:v>0.22140310999999999</c:v>
                </c:pt>
                <c:pt idx="3491">
                  <c:v>0.36621988</c:v>
                </c:pt>
                <c:pt idx="3492">
                  <c:v>0.31609093999999999</c:v>
                </c:pt>
                <c:pt idx="3493">
                  <c:v>0.27570932999999997</c:v>
                </c:pt>
                <c:pt idx="3494">
                  <c:v>0.16431183999999999</c:v>
                </c:pt>
                <c:pt idx="3495">
                  <c:v>0.15038715</c:v>
                </c:pt>
                <c:pt idx="3496">
                  <c:v>0.1545646</c:v>
                </c:pt>
                <c:pt idx="3497">
                  <c:v>0.1378549</c:v>
                </c:pt>
                <c:pt idx="3498">
                  <c:v>5.2914269999999999E-2</c:v>
                </c:pt>
                <c:pt idx="3499">
                  <c:v>-0.26456887000000001</c:v>
                </c:pt>
                <c:pt idx="3500">
                  <c:v>-0.41634791999999998</c:v>
                </c:pt>
                <c:pt idx="3501">
                  <c:v>-0.43172034999999997</c:v>
                </c:pt>
                <c:pt idx="3502">
                  <c:v>-0.30216554000000001</c:v>
                </c:pt>
                <c:pt idx="3503">
                  <c:v>-0.28963320999999997</c:v>
                </c:pt>
                <c:pt idx="3504">
                  <c:v>-2.5063990000000001E-2</c:v>
                </c:pt>
                <c:pt idx="3505">
                  <c:v>0.20190853</c:v>
                </c:pt>
                <c:pt idx="3506">
                  <c:v>0.33419311000000002</c:v>
                </c:pt>
                <c:pt idx="3507">
                  <c:v>0.30355873999999999</c:v>
                </c:pt>
                <c:pt idx="3508">
                  <c:v>0.33140810999999998</c:v>
                </c:pt>
                <c:pt idx="3509">
                  <c:v>0.26039222000000001</c:v>
                </c:pt>
                <c:pt idx="3510">
                  <c:v>0.27153197000000001</c:v>
                </c:pt>
                <c:pt idx="3511">
                  <c:v>0.28406410999999998</c:v>
                </c:pt>
                <c:pt idx="3512">
                  <c:v>0.32305320999999998</c:v>
                </c:pt>
                <c:pt idx="3513">
                  <c:v>0.35229522000000002</c:v>
                </c:pt>
                <c:pt idx="3514">
                  <c:v>0.39824668000000002</c:v>
                </c:pt>
                <c:pt idx="3515">
                  <c:v>0.38153707999999997</c:v>
                </c:pt>
                <c:pt idx="3516">
                  <c:v>0.3759672</c:v>
                </c:pt>
                <c:pt idx="3517">
                  <c:v>0.27988678</c:v>
                </c:pt>
                <c:pt idx="3518">
                  <c:v>0.18380636</c:v>
                </c:pt>
                <c:pt idx="3519">
                  <c:v>4.7344440000000002E-2</c:v>
                </c:pt>
                <c:pt idx="3520">
                  <c:v>-8.1562399999999993E-2</c:v>
                </c:pt>
                <c:pt idx="3521">
                  <c:v>-0.27431603999999998</c:v>
                </c:pt>
                <c:pt idx="3522">
                  <c:v>-0.32305244</c:v>
                </c:pt>
                <c:pt idx="3523">
                  <c:v>-0.38710609000000001</c:v>
                </c:pt>
                <c:pt idx="3524">
                  <c:v>-0.36000109000000002</c:v>
                </c:pt>
                <c:pt idx="3525">
                  <c:v>-0.33140736999999998</c:v>
                </c:pt>
                <c:pt idx="3526">
                  <c:v>-0.24925164999999999</c:v>
                </c:pt>
                <c:pt idx="3527">
                  <c:v>-0.40359508999999999</c:v>
                </c:pt>
                <c:pt idx="3528">
                  <c:v>-0.17684315</c:v>
                </c:pt>
                <c:pt idx="3529">
                  <c:v>-0.34950947999999998</c:v>
                </c:pt>
                <c:pt idx="3530">
                  <c:v>-0.28963333000000002</c:v>
                </c:pt>
                <c:pt idx="3531">
                  <c:v>-0.36761141000000003</c:v>
                </c:pt>
                <c:pt idx="3532">
                  <c:v>-0.36843872</c:v>
                </c:pt>
                <c:pt idx="3533">
                  <c:v>-0.39267596999999999</c:v>
                </c:pt>
                <c:pt idx="3534">
                  <c:v>-0.30773535000000002</c:v>
                </c:pt>
                <c:pt idx="3535">
                  <c:v>-0.40799305000000002</c:v>
                </c:pt>
                <c:pt idx="3536">
                  <c:v>-0.38953262999999999</c:v>
                </c:pt>
                <c:pt idx="3537">
                  <c:v>-0.40242323000000002</c:v>
                </c:pt>
                <c:pt idx="3538">
                  <c:v>8.9118520000000007E-2</c:v>
                </c:pt>
                <c:pt idx="3539">
                  <c:v>0.27849433000000001</c:v>
                </c:pt>
                <c:pt idx="3540">
                  <c:v>-4.7812199999999999E-2</c:v>
                </c:pt>
                <c:pt idx="3541">
                  <c:v>-0.26874626000000001</c:v>
                </c:pt>
                <c:pt idx="3542">
                  <c:v>0.37318230000000002</c:v>
                </c:pt>
                <c:pt idx="3543">
                  <c:v>-7.4531150000000004E-2</c:v>
                </c:pt>
                <c:pt idx="3544">
                  <c:v>-0.39685335999999999</c:v>
                </c:pt>
                <c:pt idx="3545">
                  <c:v>0.13646248</c:v>
                </c:pt>
                <c:pt idx="3546">
                  <c:v>9.3295859999999994E-2</c:v>
                </c:pt>
                <c:pt idx="3547">
                  <c:v>-0.35925659999999998</c:v>
                </c:pt>
                <c:pt idx="3548">
                  <c:v>-0.42470272999999997</c:v>
                </c:pt>
                <c:pt idx="3549">
                  <c:v>3.8989599999999999E-2</c:v>
                </c:pt>
                <c:pt idx="3550">
                  <c:v>0.32203316999999998</c:v>
                </c:pt>
                <c:pt idx="3551">
                  <c:v>-3.341885E-2</c:v>
                </c:pt>
                <c:pt idx="3552">
                  <c:v>-0.26735383000000001</c:v>
                </c:pt>
                <c:pt idx="3553">
                  <c:v>-0.48318630000000001</c:v>
                </c:pt>
                <c:pt idx="3554">
                  <c:v>-0.51242827999999996</c:v>
                </c:pt>
                <c:pt idx="3555">
                  <c:v>-0.49154135999999998</c:v>
                </c:pt>
                <c:pt idx="3556">
                  <c:v>-0.38710597000000002</c:v>
                </c:pt>
                <c:pt idx="3557">
                  <c:v>-0.35368684</c:v>
                </c:pt>
                <c:pt idx="3558">
                  <c:v>-0.26874617000000001</c:v>
                </c:pt>
                <c:pt idx="3559">
                  <c:v>-0.25760642</c:v>
                </c:pt>
                <c:pt idx="3560">
                  <c:v>-0.1503863</c:v>
                </c:pt>
                <c:pt idx="3561">
                  <c:v>-5.012842E-2</c:v>
                </c:pt>
                <c:pt idx="3562">
                  <c:v>0.18659133999999999</c:v>
                </c:pt>
                <c:pt idx="3563">
                  <c:v>0.37039741999999998</c:v>
                </c:pt>
                <c:pt idx="3564">
                  <c:v>0.42052612</c:v>
                </c:pt>
                <c:pt idx="3565">
                  <c:v>0.36482742000000001</c:v>
                </c:pt>
                <c:pt idx="3566">
                  <c:v>0.23532781</c:v>
                </c:pt>
                <c:pt idx="3567">
                  <c:v>0.21722559999999999</c:v>
                </c:pt>
                <c:pt idx="3568">
                  <c:v>0.22001061</c:v>
                </c:pt>
                <c:pt idx="3569">
                  <c:v>0.27710181</c:v>
                </c:pt>
                <c:pt idx="3570">
                  <c:v>0.32026832999999999</c:v>
                </c:pt>
                <c:pt idx="3571">
                  <c:v>0.39128425999999999</c:v>
                </c:pt>
                <c:pt idx="3572">
                  <c:v>0.39128437999999999</c:v>
                </c:pt>
                <c:pt idx="3573">
                  <c:v>0.46647766000000002</c:v>
                </c:pt>
                <c:pt idx="3574">
                  <c:v>0.19355369</c:v>
                </c:pt>
                <c:pt idx="3575">
                  <c:v>3.3419690000000002E-2</c:v>
                </c:pt>
                <c:pt idx="3576">
                  <c:v>-0.17823565</c:v>
                </c:pt>
                <c:pt idx="3577">
                  <c:v>-0.28127839999999998</c:v>
                </c:pt>
                <c:pt idx="3578">
                  <c:v>-0.43723490999999998</c:v>
                </c:pt>
                <c:pt idx="3579">
                  <c:v>-0.45394446999999999</c:v>
                </c:pt>
                <c:pt idx="3580">
                  <c:v>-0.40103077999999998</c:v>
                </c:pt>
                <c:pt idx="3581">
                  <c:v>-8.4940210000000002E-2</c:v>
                </c:pt>
                <c:pt idx="3582">
                  <c:v>0.1573495</c:v>
                </c:pt>
                <c:pt idx="3583">
                  <c:v>0.33280062999999999</c:v>
                </c:pt>
                <c:pt idx="3584">
                  <c:v>0.25342983000000002</c:v>
                </c:pt>
                <c:pt idx="3585">
                  <c:v>-4.3166049999999997E-2</c:v>
                </c:pt>
                <c:pt idx="3586">
                  <c:v>-0.35786420000000002</c:v>
                </c:pt>
                <c:pt idx="3587">
                  <c:v>-0.50964337999999998</c:v>
                </c:pt>
                <c:pt idx="3588">
                  <c:v>-0.52774553999999996</c:v>
                </c:pt>
                <c:pt idx="3589">
                  <c:v>-0.48040143000000002</c:v>
                </c:pt>
                <c:pt idx="3590">
                  <c:v>-0.50407325999999997</c:v>
                </c:pt>
                <c:pt idx="3591">
                  <c:v>-0.51939058000000005</c:v>
                </c:pt>
                <c:pt idx="3592">
                  <c:v>-0.52774549000000004</c:v>
                </c:pt>
                <c:pt idx="3593">
                  <c:v>-0.43862741999999999</c:v>
                </c:pt>
                <c:pt idx="3594">
                  <c:v>-0.47483152000000001</c:v>
                </c:pt>
                <c:pt idx="3595">
                  <c:v>-0.49293372000000002</c:v>
                </c:pt>
                <c:pt idx="3596">
                  <c:v>-0.50268095999999995</c:v>
                </c:pt>
                <c:pt idx="3597">
                  <c:v>-0.47065410000000002</c:v>
                </c:pt>
                <c:pt idx="3598">
                  <c:v>-0.52078312999999998</c:v>
                </c:pt>
                <c:pt idx="3599">
                  <c:v>-0.49014871999999998</c:v>
                </c:pt>
                <c:pt idx="3600">
                  <c:v>-0.41077805000000001</c:v>
                </c:pt>
                <c:pt idx="3601">
                  <c:v>-0.22418711999999999</c:v>
                </c:pt>
                <c:pt idx="3602">
                  <c:v>1.8102549999999999E-2</c:v>
                </c:pt>
                <c:pt idx="3603">
                  <c:v>4.5951970000000002E-2</c:v>
                </c:pt>
                <c:pt idx="3604">
                  <c:v>5.5702700000000004E-3</c:v>
                </c:pt>
                <c:pt idx="3605">
                  <c:v>2.227997E-2</c:v>
                </c:pt>
                <c:pt idx="3606">
                  <c:v>-5.5694500000000001E-3</c:v>
                </c:pt>
                <c:pt idx="3607">
                  <c:v>0.14760218999999999</c:v>
                </c:pt>
                <c:pt idx="3608">
                  <c:v>0.22558041000000001</c:v>
                </c:pt>
                <c:pt idx="3609">
                  <c:v>0.32862321</c:v>
                </c:pt>
                <c:pt idx="3610">
                  <c:v>0.38153702</c:v>
                </c:pt>
                <c:pt idx="3611">
                  <c:v>0.37875214000000001</c:v>
                </c:pt>
                <c:pt idx="3612">
                  <c:v>0.39963915999999999</c:v>
                </c:pt>
                <c:pt idx="3613">
                  <c:v>0.40381648999999997</c:v>
                </c:pt>
                <c:pt idx="3614">
                  <c:v>0.32166087999999998</c:v>
                </c:pt>
                <c:pt idx="3615">
                  <c:v>0.37875207999999999</c:v>
                </c:pt>
                <c:pt idx="3616">
                  <c:v>0.20051603000000001</c:v>
                </c:pt>
                <c:pt idx="3617">
                  <c:v>0.29672047000000001</c:v>
                </c:pt>
                <c:pt idx="3618">
                  <c:v>0.13785489000000001</c:v>
                </c:pt>
                <c:pt idx="3619">
                  <c:v>0.26874693999999999</c:v>
                </c:pt>
                <c:pt idx="3620">
                  <c:v>0.16570436999999999</c:v>
                </c:pt>
                <c:pt idx="3621">
                  <c:v>0.35508012999999999</c:v>
                </c:pt>
                <c:pt idx="3622">
                  <c:v>0.36065003000000001</c:v>
                </c:pt>
                <c:pt idx="3623">
                  <c:v>9.0510980000000005E-2</c:v>
                </c:pt>
                <c:pt idx="3624">
                  <c:v>-0.17266586</c:v>
                </c:pt>
                <c:pt idx="3625">
                  <c:v>-0.34950935999999999</c:v>
                </c:pt>
                <c:pt idx="3626">
                  <c:v>-0.34950935999999999</c:v>
                </c:pt>
                <c:pt idx="3627">
                  <c:v>-0.16431098999999999</c:v>
                </c:pt>
                <c:pt idx="3628">
                  <c:v>0.17545152</c:v>
                </c:pt>
                <c:pt idx="3629">
                  <c:v>0.28545678000000002</c:v>
                </c:pt>
                <c:pt idx="3630">
                  <c:v>-5.7090780000000001E-2</c:v>
                </c:pt>
                <c:pt idx="3631">
                  <c:v>-0.33976221000000001</c:v>
                </c:pt>
                <c:pt idx="3632">
                  <c:v>0.10443566999999999</c:v>
                </c:pt>
                <c:pt idx="3633">
                  <c:v>0.27710178000000002</c:v>
                </c:pt>
                <c:pt idx="3634">
                  <c:v>0.17405912000000001</c:v>
                </c:pt>
                <c:pt idx="3635">
                  <c:v>-0.21375051</c:v>
                </c:pt>
                <c:pt idx="3636">
                  <c:v>-0.44698229</c:v>
                </c:pt>
                <c:pt idx="3637">
                  <c:v>-0.13089168000000001</c:v>
                </c:pt>
                <c:pt idx="3638">
                  <c:v>0.25203737999999998</c:v>
                </c:pt>
                <c:pt idx="3639">
                  <c:v>0.35508019000000002</c:v>
                </c:pt>
                <c:pt idx="3640">
                  <c:v>9.1903440000000003E-2</c:v>
                </c:pt>
                <c:pt idx="3641">
                  <c:v>-0.26456887000000001</c:v>
                </c:pt>
                <c:pt idx="3642">
                  <c:v>-0.32026756000000001</c:v>
                </c:pt>
                <c:pt idx="3643">
                  <c:v>-3.0633839999999999E-2</c:v>
                </c:pt>
                <c:pt idx="3644">
                  <c:v>0.41356390999999998</c:v>
                </c:pt>
                <c:pt idx="3645">
                  <c:v>1.2532679999999999E-2</c:v>
                </c:pt>
                <c:pt idx="3646">
                  <c:v>-0.36621898000000003</c:v>
                </c:pt>
                <c:pt idx="3647">
                  <c:v>-6.9623019999999994E-2</c:v>
                </c:pt>
                <c:pt idx="3648">
                  <c:v>0.32444587000000003</c:v>
                </c:pt>
                <c:pt idx="3649">
                  <c:v>-0.31330532</c:v>
                </c:pt>
                <c:pt idx="3650">
                  <c:v>-0.24925159999999999</c:v>
                </c:pt>
                <c:pt idx="3651">
                  <c:v>0.25064489000000001</c:v>
                </c:pt>
                <c:pt idx="3652">
                  <c:v>-1.39203E-3</c:v>
                </c:pt>
                <c:pt idx="3653">
                  <c:v>-0.41356294999999998</c:v>
                </c:pt>
                <c:pt idx="3654">
                  <c:v>1.949497E-2</c:v>
                </c:pt>
                <c:pt idx="3655">
                  <c:v>0.28406419999999999</c:v>
                </c:pt>
                <c:pt idx="3656">
                  <c:v>-0.20887008000000001</c:v>
                </c:pt>
                <c:pt idx="3657">
                  <c:v>-0.25760635999999998</c:v>
                </c:pt>
                <c:pt idx="3658">
                  <c:v>0.33280066000000003</c:v>
                </c:pt>
                <c:pt idx="3659">
                  <c:v>6.8231440000000004E-2</c:v>
                </c:pt>
                <c:pt idx="3660">
                  <c:v>-0.24890701000000001</c:v>
                </c:pt>
                <c:pt idx="3661">
                  <c:v>-0.32026758999999999</c:v>
                </c:pt>
                <c:pt idx="3662">
                  <c:v>0.36281458</c:v>
                </c:pt>
                <c:pt idx="3663">
                  <c:v>0.12253778999999999</c:v>
                </c:pt>
                <c:pt idx="3664">
                  <c:v>-0.26039135000000002</c:v>
                </c:pt>
                <c:pt idx="3665">
                  <c:v>-0.37318146000000002</c:v>
                </c:pt>
                <c:pt idx="3666">
                  <c:v>6.9627500000000002E-3</c:v>
                </c:pt>
                <c:pt idx="3667">
                  <c:v>0.31052104000000003</c:v>
                </c:pt>
                <c:pt idx="3668">
                  <c:v>4.8999999999999997E-7</c:v>
                </c:pt>
                <c:pt idx="3669">
                  <c:v>-0.35437614000000001</c:v>
                </c:pt>
                <c:pt idx="3670">
                  <c:v>-0.33279976</c:v>
                </c:pt>
                <c:pt idx="3671">
                  <c:v>-7.5192949999999995E-2</c:v>
                </c:pt>
                <c:pt idx="3672">
                  <c:v>0.39267689</c:v>
                </c:pt>
                <c:pt idx="3673">
                  <c:v>0.19216119000000001</c:v>
                </c:pt>
                <c:pt idx="3674">
                  <c:v>-6.5445600000000007E-2</c:v>
                </c:pt>
                <c:pt idx="3675">
                  <c:v>-0.40520811000000001</c:v>
                </c:pt>
                <c:pt idx="3676">
                  <c:v>-0.46369189</c:v>
                </c:pt>
                <c:pt idx="3677">
                  <c:v>-0.49711128999999998</c:v>
                </c:pt>
                <c:pt idx="3678">
                  <c:v>-0.28545590999999998</c:v>
                </c:pt>
                <c:pt idx="3679">
                  <c:v>-0.15177873</c:v>
                </c:pt>
                <c:pt idx="3680">
                  <c:v>0.21656387999999999</c:v>
                </c:pt>
                <c:pt idx="3681">
                  <c:v>0.31469849</c:v>
                </c:pt>
                <c:pt idx="3682">
                  <c:v>0.11000552</c:v>
                </c:pt>
                <c:pt idx="3683">
                  <c:v>-0.26178393</c:v>
                </c:pt>
                <c:pt idx="3684">
                  <c:v>-0.43166508999999997</c:v>
                </c:pt>
                <c:pt idx="3685">
                  <c:v>-0.35368665999999999</c:v>
                </c:pt>
                <c:pt idx="3686">
                  <c:v>-0.12392933</c:v>
                </c:pt>
                <c:pt idx="3687">
                  <c:v>8.0763660000000001E-2</c:v>
                </c:pt>
                <c:pt idx="3688">
                  <c:v>0.14063990000000001</c:v>
                </c:pt>
                <c:pt idx="3689">
                  <c:v>8.4941119999999995E-2</c:v>
                </c:pt>
                <c:pt idx="3690">
                  <c:v>5.7091679999999999E-2</c:v>
                </c:pt>
                <c:pt idx="3691">
                  <c:v>7.6586230000000005E-2</c:v>
                </c:pt>
                <c:pt idx="3692">
                  <c:v>0.28684916999999999</c:v>
                </c:pt>
                <c:pt idx="3693">
                  <c:v>0.37318214999999999</c:v>
                </c:pt>
                <c:pt idx="3694">
                  <c:v>0.24786</c:v>
                </c:pt>
                <c:pt idx="3695">
                  <c:v>3.202721E-2</c:v>
                </c:pt>
                <c:pt idx="3696">
                  <c:v>-0.17823565999999999</c:v>
                </c:pt>
                <c:pt idx="3697">
                  <c:v>-0.24089690999999999</c:v>
                </c:pt>
                <c:pt idx="3698">
                  <c:v>-0.33140743</c:v>
                </c:pt>
                <c:pt idx="3699">
                  <c:v>-0.42609507000000002</c:v>
                </c:pt>
                <c:pt idx="3700">
                  <c:v>-0.38989094000000002</c:v>
                </c:pt>
                <c:pt idx="3701">
                  <c:v>-8.9117639999999998E-2</c:v>
                </c:pt>
                <c:pt idx="3702">
                  <c:v>-8.7725090000000006E-2</c:v>
                </c:pt>
                <c:pt idx="3703">
                  <c:v>0.21937641999999999</c:v>
                </c:pt>
                <c:pt idx="3704">
                  <c:v>0.26596206</c:v>
                </c:pt>
                <c:pt idx="3705">
                  <c:v>0.24368252000000001</c:v>
                </c:pt>
                <c:pt idx="3706">
                  <c:v>0.24089761000000001</c:v>
                </c:pt>
                <c:pt idx="3707">
                  <c:v>-1.5316730000000001E-2</c:v>
                </c:pt>
                <c:pt idx="3708">
                  <c:v>0.14203238000000001</c:v>
                </c:pt>
                <c:pt idx="3709">
                  <c:v>0.25064491999999999</c:v>
                </c:pt>
                <c:pt idx="3710">
                  <c:v>9.747335E-2</c:v>
                </c:pt>
                <c:pt idx="3711">
                  <c:v>-0.24785916999999999</c:v>
                </c:pt>
                <c:pt idx="3712">
                  <c:v>-0.25064406</c:v>
                </c:pt>
                <c:pt idx="3713">
                  <c:v>-0.2910257</c:v>
                </c:pt>
                <c:pt idx="3714">
                  <c:v>-0.43862741999999999</c:v>
                </c:pt>
                <c:pt idx="3715">
                  <c:v>-0.41634782999999997</c:v>
                </c:pt>
                <c:pt idx="3716">
                  <c:v>-0.48597136000000002</c:v>
                </c:pt>
                <c:pt idx="3717">
                  <c:v>-0.43862748000000001</c:v>
                </c:pt>
                <c:pt idx="3718">
                  <c:v>-0.49711107999999998</c:v>
                </c:pt>
                <c:pt idx="3719">
                  <c:v>-0.41077805000000001</c:v>
                </c:pt>
                <c:pt idx="3720">
                  <c:v>-0.47065431000000002</c:v>
                </c:pt>
                <c:pt idx="3721">
                  <c:v>-0.40799301999999998</c:v>
                </c:pt>
                <c:pt idx="3722">
                  <c:v>-0.49014871999999998</c:v>
                </c:pt>
                <c:pt idx="3723">
                  <c:v>-0.42470267</c:v>
                </c:pt>
                <c:pt idx="3724">
                  <c:v>-0.45255216999999998</c:v>
                </c:pt>
                <c:pt idx="3725">
                  <c:v>-0.46926184999999998</c:v>
                </c:pt>
                <c:pt idx="3726">
                  <c:v>-0.51103586000000001</c:v>
                </c:pt>
                <c:pt idx="3727">
                  <c:v>-0.47204664000000002</c:v>
                </c:pt>
                <c:pt idx="3728">
                  <c:v>-0.44141242000000003</c:v>
                </c:pt>
                <c:pt idx="3729">
                  <c:v>-0.42748761000000002</c:v>
                </c:pt>
                <c:pt idx="3730">
                  <c:v>-0.45672962</c:v>
                </c:pt>
                <c:pt idx="3731">
                  <c:v>-0.37318128</c:v>
                </c:pt>
                <c:pt idx="3732">
                  <c:v>-0.27013868000000002</c:v>
                </c:pt>
                <c:pt idx="3733">
                  <c:v>-7.6585390000000003E-2</c:v>
                </c:pt>
                <c:pt idx="3734">
                  <c:v>0.10861307000000001</c:v>
                </c:pt>
                <c:pt idx="3735">
                  <c:v>0.29241896000000001</c:v>
                </c:pt>
                <c:pt idx="3736">
                  <c:v>0.35925761000000001</c:v>
                </c:pt>
                <c:pt idx="3737">
                  <c:v>0.39406928000000002</c:v>
                </c:pt>
                <c:pt idx="3738">
                  <c:v>0.19076873</c:v>
                </c:pt>
                <c:pt idx="3739">
                  <c:v>-9.3295000000000003E-2</c:v>
                </c:pt>
                <c:pt idx="3740">
                  <c:v>-0.34811690000000001</c:v>
                </c:pt>
                <c:pt idx="3741">
                  <c:v>-0.42748757999999998</c:v>
                </c:pt>
                <c:pt idx="3742">
                  <c:v>-0.42609524999999998</c:v>
                </c:pt>
                <c:pt idx="3743">
                  <c:v>-0.29381064000000001</c:v>
                </c:pt>
                <c:pt idx="3744">
                  <c:v>-0.12392937</c:v>
                </c:pt>
                <c:pt idx="3745">
                  <c:v>4.0382010000000003E-2</c:v>
                </c:pt>
                <c:pt idx="3746">
                  <c:v>0.14342479</c:v>
                </c:pt>
                <c:pt idx="3747">
                  <c:v>0.20330097</c:v>
                </c:pt>
                <c:pt idx="3748">
                  <c:v>0.26317716000000002</c:v>
                </c:pt>
                <c:pt idx="3749">
                  <c:v>0.23115031</c:v>
                </c:pt>
                <c:pt idx="3750">
                  <c:v>0.28824150999999998</c:v>
                </c:pt>
                <c:pt idx="3751">
                  <c:v>0.22418800999999999</c:v>
                </c:pt>
                <c:pt idx="3752">
                  <c:v>8.9118520000000007E-2</c:v>
                </c:pt>
                <c:pt idx="3753">
                  <c:v>-0.17266587999999999</c:v>
                </c:pt>
                <c:pt idx="3754">
                  <c:v>-0.43584265999999999</c:v>
                </c:pt>
                <c:pt idx="3755">
                  <c:v>-0.37735879</c:v>
                </c:pt>
                <c:pt idx="3756">
                  <c:v>-1.8101579999999999E-2</c:v>
                </c:pt>
                <c:pt idx="3757">
                  <c:v>0.38014453999999998</c:v>
                </c:pt>
                <c:pt idx="3758">
                  <c:v>0.22697294000000001</c:v>
                </c:pt>
                <c:pt idx="3759">
                  <c:v>-0.10164979</c:v>
                </c:pt>
                <c:pt idx="3760">
                  <c:v>-0.42331034000000001</c:v>
                </c:pt>
                <c:pt idx="3761">
                  <c:v>-0.42191768000000002</c:v>
                </c:pt>
                <c:pt idx="3762">
                  <c:v>-0.34115463000000001</c:v>
                </c:pt>
                <c:pt idx="3763">
                  <c:v>-0.26317632000000002</c:v>
                </c:pt>
                <c:pt idx="3764">
                  <c:v>-5.9875789999999998E-2</c:v>
                </c:pt>
                <c:pt idx="3765">
                  <c:v>0.11696786000000001</c:v>
                </c:pt>
                <c:pt idx="3766">
                  <c:v>0.27849426999999999</c:v>
                </c:pt>
                <c:pt idx="3767">
                  <c:v>0.29659640999999998</c:v>
                </c:pt>
                <c:pt idx="3768">
                  <c:v>0.18937625999999999</c:v>
                </c:pt>
                <c:pt idx="3769">
                  <c:v>4.3166990000000002E-2</c:v>
                </c:pt>
                <c:pt idx="3770">
                  <c:v>-0.19912271000000001</c:v>
                </c:pt>
                <c:pt idx="3771">
                  <c:v>-0.37875122</c:v>
                </c:pt>
                <c:pt idx="3772">
                  <c:v>-0.43445012</c:v>
                </c:pt>
                <c:pt idx="3773">
                  <c:v>-0.43166508999999997</c:v>
                </c:pt>
                <c:pt idx="3774">
                  <c:v>-0.21861722</c:v>
                </c:pt>
                <c:pt idx="3775">
                  <c:v>-0.16013353</c:v>
                </c:pt>
                <c:pt idx="3776">
                  <c:v>9.3295870000000003E-2</c:v>
                </c:pt>
                <c:pt idx="3777">
                  <c:v>0.32444581</c:v>
                </c:pt>
                <c:pt idx="3778">
                  <c:v>0.28545653999999998</c:v>
                </c:pt>
                <c:pt idx="3779">
                  <c:v>-0.10164972999999999</c:v>
                </c:pt>
                <c:pt idx="3780">
                  <c:v>-0.42750156</c:v>
                </c:pt>
                <c:pt idx="3781">
                  <c:v>-0.33976205999999998</c:v>
                </c:pt>
                <c:pt idx="3782">
                  <c:v>0.10722067</c:v>
                </c:pt>
                <c:pt idx="3783">
                  <c:v>0.28824157</c:v>
                </c:pt>
                <c:pt idx="3784">
                  <c:v>0.15038715</c:v>
                </c:pt>
                <c:pt idx="3785">
                  <c:v>-0.16988081999999999</c:v>
                </c:pt>
                <c:pt idx="3786">
                  <c:v>-0.25593825999999997</c:v>
                </c:pt>
                <c:pt idx="3787">
                  <c:v>-0.37596625</c:v>
                </c:pt>
                <c:pt idx="3788">
                  <c:v>-0.25760642</c:v>
                </c:pt>
                <c:pt idx="3789">
                  <c:v>-0.34672441999999998</c:v>
                </c:pt>
                <c:pt idx="3790">
                  <c:v>-0.10265626</c:v>
                </c:pt>
                <c:pt idx="3791">
                  <c:v>0.27849424</c:v>
                </c:pt>
                <c:pt idx="3792">
                  <c:v>0.29659644000000002</c:v>
                </c:pt>
                <c:pt idx="3793">
                  <c:v>0.26456963999999999</c:v>
                </c:pt>
                <c:pt idx="3794">
                  <c:v>0.38292944000000001</c:v>
                </c:pt>
                <c:pt idx="3795">
                  <c:v>0.30495118999999998</c:v>
                </c:pt>
                <c:pt idx="3796">
                  <c:v>0.33001563</c:v>
                </c:pt>
                <c:pt idx="3797">
                  <c:v>0.20887077000000001</c:v>
                </c:pt>
                <c:pt idx="3798">
                  <c:v>0.19773105999999999</c:v>
                </c:pt>
                <c:pt idx="3799">
                  <c:v>6.6838930000000005E-2</c:v>
                </c:pt>
                <c:pt idx="3800">
                  <c:v>-5.4305899999999997E-2</c:v>
                </c:pt>
                <c:pt idx="3801">
                  <c:v>-0.19912273999999999</c:v>
                </c:pt>
                <c:pt idx="3802">
                  <c:v>-0.1657034</c:v>
                </c:pt>
                <c:pt idx="3803">
                  <c:v>-0.12810675999999999</c:v>
                </c:pt>
                <c:pt idx="3804">
                  <c:v>9.1903499999999999E-2</c:v>
                </c:pt>
                <c:pt idx="3805">
                  <c:v>0.22001055999999999</c:v>
                </c:pt>
                <c:pt idx="3806">
                  <c:v>0.31887585000000002</c:v>
                </c:pt>
                <c:pt idx="3807">
                  <c:v>0.35090268000000002</c:v>
                </c:pt>
                <c:pt idx="3808">
                  <c:v>0.39128423000000001</c:v>
                </c:pt>
                <c:pt idx="3809">
                  <c:v>0.27570932999999997</c:v>
                </c:pt>
                <c:pt idx="3810">
                  <c:v>0.23532771</c:v>
                </c:pt>
                <c:pt idx="3811">
                  <c:v>1.3925109999999999E-2</c:v>
                </c:pt>
                <c:pt idx="3812">
                  <c:v>-0.28963320999999997</c:v>
                </c:pt>
                <c:pt idx="3813">
                  <c:v>-0.43723503000000002</c:v>
                </c:pt>
                <c:pt idx="3814">
                  <c:v>-0.26874617000000001</c:v>
                </c:pt>
                <c:pt idx="3815">
                  <c:v>9.7478400000000007E-3</c:v>
                </c:pt>
                <c:pt idx="3816">
                  <c:v>0.33001565999999999</c:v>
                </c:pt>
                <c:pt idx="3817">
                  <c:v>0.37735969000000003</c:v>
                </c:pt>
                <c:pt idx="3818">
                  <c:v>7.7978720000000001E-2</c:v>
                </c:pt>
                <c:pt idx="3819">
                  <c:v>-0.28824075999999998</c:v>
                </c:pt>
                <c:pt idx="3820">
                  <c:v>-0.47483152000000001</c:v>
                </c:pt>
                <c:pt idx="3821">
                  <c:v>-0.39267608999999998</c:v>
                </c:pt>
                <c:pt idx="3822">
                  <c:v>-3.7596320000000003E-2</c:v>
                </c:pt>
                <c:pt idx="3823">
                  <c:v>0.25621476999999998</c:v>
                </c:pt>
                <c:pt idx="3824">
                  <c:v>0.35925752</c:v>
                </c:pt>
                <c:pt idx="3825">
                  <c:v>0.16988173000000001</c:v>
                </c:pt>
                <c:pt idx="3826">
                  <c:v>-1.3919900000000001E-3</c:v>
                </c:pt>
                <c:pt idx="3827">
                  <c:v>-0.21165492999999999</c:v>
                </c:pt>
                <c:pt idx="3828">
                  <c:v>-0.48597129999999999</c:v>
                </c:pt>
                <c:pt idx="3829">
                  <c:v>-0.42748757999999998</c:v>
                </c:pt>
                <c:pt idx="3830">
                  <c:v>-0.17545073999999999</c:v>
                </c:pt>
                <c:pt idx="3831">
                  <c:v>0.16848926</c:v>
                </c:pt>
                <c:pt idx="3832">
                  <c:v>0.33558549999999998</c:v>
                </c:pt>
                <c:pt idx="3833">
                  <c:v>0.41217142000000001</c:v>
                </c:pt>
                <c:pt idx="3834">
                  <c:v>0.39128435</c:v>
                </c:pt>
                <c:pt idx="3835">
                  <c:v>0.32862321</c:v>
                </c:pt>
                <c:pt idx="3836">
                  <c:v>0.29659632000000002</c:v>
                </c:pt>
                <c:pt idx="3837">
                  <c:v>0.34951021999999998</c:v>
                </c:pt>
                <c:pt idx="3838">
                  <c:v>0.38989194999999999</c:v>
                </c:pt>
                <c:pt idx="3839">
                  <c:v>0.42331110999999999</c:v>
                </c:pt>
                <c:pt idx="3840">
                  <c:v>0.32444581</c:v>
                </c:pt>
                <c:pt idx="3841">
                  <c:v>0.22836533000000001</c:v>
                </c:pt>
                <c:pt idx="3842">
                  <c:v>0.13507000999999999</c:v>
                </c:pt>
                <c:pt idx="3843">
                  <c:v>9.6080769999999996E-2</c:v>
                </c:pt>
                <c:pt idx="3844">
                  <c:v>0.10861313</c:v>
                </c:pt>
                <c:pt idx="3845">
                  <c:v>0.22697300000000001</c:v>
                </c:pt>
                <c:pt idx="3846">
                  <c:v>0.21722561000000001</c:v>
                </c:pt>
                <c:pt idx="3847">
                  <c:v>0.31748336999999999</c:v>
                </c:pt>
                <c:pt idx="3848">
                  <c:v>0.35368776000000002</c:v>
                </c:pt>
                <c:pt idx="3849">
                  <c:v>0.41774129999999998</c:v>
                </c:pt>
                <c:pt idx="3850">
                  <c:v>0.25621476999999998</c:v>
                </c:pt>
                <c:pt idx="3851">
                  <c:v>0.19773109</c:v>
                </c:pt>
                <c:pt idx="3852">
                  <c:v>3.2027220000000002E-2</c:v>
                </c:pt>
                <c:pt idx="3853">
                  <c:v>-9.7472439999999994E-2</c:v>
                </c:pt>
                <c:pt idx="3854">
                  <c:v>-0.38710605999999997</c:v>
                </c:pt>
                <c:pt idx="3855">
                  <c:v>-0.48457897</c:v>
                </c:pt>
                <c:pt idx="3856">
                  <c:v>-0.40103081000000002</c:v>
                </c:pt>
                <c:pt idx="3857">
                  <c:v>-0.28267089000000001</c:v>
                </c:pt>
                <c:pt idx="3858">
                  <c:v>-7.1015529999999993E-2</c:v>
                </c:pt>
                <c:pt idx="3859">
                  <c:v>0.21304813</c:v>
                </c:pt>
                <c:pt idx="3860">
                  <c:v>0.27843916000000002</c:v>
                </c:pt>
                <c:pt idx="3861">
                  <c:v>0.38153695999999998</c:v>
                </c:pt>
                <c:pt idx="3862">
                  <c:v>0.35368751999999998</c:v>
                </c:pt>
                <c:pt idx="3863">
                  <c:v>0.20330094000000001</c:v>
                </c:pt>
                <c:pt idx="3864">
                  <c:v>3.0634789999999999E-2</c:v>
                </c:pt>
                <c:pt idx="3865">
                  <c:v>0.23532776999999999</c:v>
                </c:pt>
                <c:pt idx="3866">
                  <c:v>0.13367751</c:v>
                </c:pt>
                <c:pt idx="3867">
                  <c:v>0.16431183999999999</c:v>
                </c:pt>
                <c:pt idx="3868">
                  <c:v>3.7597079999999998E-2</c:v>
                </c:pt>
                <c:pt idx="3869">
                  <c:v>4.734439E-2</c:v>
                </c:pt>
                <c:pt idx="3870">
                  <c:v>-0.22557959999999999</c:v>
                </c:pt>
                <c:pt idx="3871">
                  <c:v>0.21797005999999999</c:v>
                </c:pt>
                <c:pt idx="3872">
                  <c:v>9.3295939999999994E-2</c:v>
                </c:pt>
                <c:pt idx="3873">
                  <c:v>-0.20051522999999999</c:v>
                </c:pt>
                <c:pt idx="3874">
                  <c:v>-0.28267086000000002</c:v>
                </c:pt>
                <c:pt idx="3875">
                  <c:v>-0.36621901000000001</c:v>
                </c:pt>
                <c:pt idx="3876">
                  <c:v>-0.47483154999999999</c:v>
                </c:pt>
                <c:pt idx="3877">
                  <c:v>-0.42888009999999999</c:v>
                </c:pt>
                <c:pt idx="3878">
                  <c:v>-0.43444990999999999</c:v>
                </c:pt>
                <c:pt idx="3879">
                  <c:v>-0.43723497</c:v>
                </c:pt>
                <c:pt idx="3880">
                  <c:v>-0.47622406</c:v>
                </c:pt>
                <c:pt idx="3881">
                  <c:v>-0.46229932000000001</c:v>
                </c:pt>
                <c:pt idx="3882">
                  <c:v>-0.48736379000000002</c:v>
                </c:pt>
                <c:pt idx="3883">
                  <c:v>-0.47343900999999999</c:v>
                </c:pt>
                <c:pt idx="3884">
                  <c:v>-0.45672955999999998</c:v>
                </c:pt>
                <c:pt idx="3885">
                  <c:v>-0.34811695999999998</c:v>
                </c:pt>
                <c:pt idx="3886">
                  <c:v>-0.12810671000000001</c:v>
                </c:pt>
                <c:pt idx="3887">
                  <c:v>0.18241392000000001</c:v>
                </c:pt>
                <c:pt idx="3888">
                  <c:v>0.27431687999999999</c:v>
                </c:pt>
                <c:pt idx="3889">
                  <c:v>0.34811783000000002</c:v>
                </c:pt>
                <c:pt idx="3890">
                  <c:v>0.45533794</c:v>
                </c:pt>
                <c:pt idx="3891">
                  <c:v>0.41913383999999998</c:v>
                </c:pt>
                <c:pt idx="3892">
                  <c:v>0.43584335000000002</c:v>
                </c:pt>
                <c:pt idx="3893">
                  <c:v>0.45116066999999999</c:v>
                </c:pt>
                <c:pt idx="3894">
                  <c:v>0.40660151999999999</c:v>
                </c:pt>
                <c:pt idx="3895">
                  <c:v>0.3453328</c:v>
                </c:pt>
                <c:pt idx="3896">
                  <c:v>0.20608588</c:v>
                </c:pt>
                <c:pt idx="3897">
                  <c:v>5.1521829999999998E-2</c:v>
                </c:pt>
                <c:pt idx="3898">
                  <c:v>-5.5698310000000001E-2</c:v>
                </c:pt>
                <c:pt idx="3899">
                  <c:v>-0.21304739</c:v>
                </c:pt>
                <c:pt idx="3900">
                  <c:v>-0.34950933000000001</c:v>
                </c:pt>
                <c:pt idx="3901">
                  <c:v>-0.52913785000000002</c:v>
                </c:pt>
                <c:pt idx="3902">
                  <c:v>-0.44698215000000002</c:v>
                </c:pt>
                <c:pt idx="3903">
                  <c:v>-0.24925156000000001</c:v>
                </c:pt>
                <c:pt idx="3904">
                  <c:v>8.3552599999999998E-3</c:v>
                </c:pt>
                <c:pt idx="3905">
                  <c:v>0.15317211</c:v>
                </c:pt>
                <c:pt idx="3906">
                  <c:v>0.35090273999999999</c:v>
                </c:pt>
                <c:pt idx="3907">
                  <c:v>0.37039727</c:v>
                </c:pt>
                <c:pt idx="3908">
                  <c:v>0.39824668000000002</c:v>
                </c:pt>
                <c:pt idx="3909">
                  <c:v>0.34254797999999997</c:v>
                </c:pt>
                <c:pt idx="3910">
                  <c:v>0.25342983000000002</c:v>
                </c:pt>
                <c:pt idx="3911">
                  <c:v>2.7853399999999999E-3</c:v>
                </c:pt>
                <c:pt idx="3912">
                  <c:v>-7.5192910000000002E-2</c:v>
                </c:pt>
                <c:pt idx="3913">
                  <c:v>-0.25064412000000003</c:v>
                </c:pt>
                <c:pt idx="3914">
                  <c:v>-0.30077311000000001</c:v>
                </c:pt>
                <c:pt idx="3915">
                  <c:v>-0.40520816999999998</c:v>
                </c:pt>
                <c:pt idx="3916">
                  <c:v>-0.38292870000000001</c:v>
                </c:pt>
                <c:pt idx="3917">
                  <c:v>-0.49293372000000002</c:v>
                </c:pt>
                <c:pt idx="3918">
                  <c:v>-0.49571872</c:v>
                </c:pt>
                <c:pt idx="3919">
                  <c:v>-0.47483166999999998</c:v>
                </c:pt>
                <c:pt idx="3920">
                  <c:v>-0.21304734</c:v>
                </c:pt>
                <c:pt idx="3921">
                  <c:v>0.16013442999999999</c:v>
                </c:pt>
                <c:pt idx="3922">
                  <c:v>0.38153707999999997</c:v>
                </c:pt>
                <c:pt idx="3923">
                  <c:v>0.34951021999999998</c:v>
                </c:pt>
                <c:pt idx="3924">
                  <c:v>0.26735458000000001</c:v>
                </c:pt>
                <c:pt idx="3925">
                  <c:v>3.8989559999999999E-2</c:v>
                </c:pt>
                <c:pt idx="3926">
                  <c:v>-0.13506905999999999</c:v>
                </c:pt>
                <c:pt idx="3927">
                  <c:v>-0.42888009999999999</c:v>
                </c:pt>
                <c:pt idx="3928">
                  <c:v>-0.45672955999999998</c:v>
                </c:pt>
                <c:pt idx="3929">
                  <c:v>-0.3954609</c:v>
                </c:pt>
                <c:pt idx="3930">
                  <c:v>-0.18937535999999999</c:v>
                </c:pt>
                <c:pt idx="3931">
                  <c:v>-0.11696694000000001</c:v>
                </c:pt>
                <c:pt idx="3932">
                  <c:v>4.0382109999999999E-2</c:v>
                </c:pt>
                <c:pt idx="3933">
                  <c:v>0.12253778</c:v>
                </c:pt>
                <c:pt idx="3934">
                  <c:v>0.23672016000000001</c:v>
                </c:pt>
                <c:pt idx="3935">
                  <c:v>0.33837053</c:v>
                </c:pt>
                <c:pt idx="3936">
                  <c:v>0.37039729999999998</c:v>
                </c:pt>
                <c:pt idx="3937">
                  <c:v>0.29798886000000002</c:v>
                </c:pt>
                <c:pt idx="3938">
                  <c:v>0.10304319000000001</c:v>
                </c:pt>
                <c:pt idx="3939">
                  <c:v>-0.20330016000000001</c:v>
                </c:pt>
                <c:pt idx="3940">
                  <c:v>-0.33419230999999999</c:v>
                </c:pt>
                <c:pt idx="3941">
                  <c:v>-0.41356294999999998</c:v>
                </c:pt>
                <c:pt idx="3942">
                  <c:v>-0.19216032</c:v>
                </c:pt>
                <c:pt idx="3943">
                  <c:v>-2.0886559999999998E-2</c:v>
                </c:pt>
                <c:pt idx="3944">
                  <c:v>0.29531425</c:v>
                </c:pt>
                <c:pt idx="3945">
                  <c:v>0.27013946</c:v>
                </c:pt>
                <c:pt idx="3946">
                  <c:v>4.1778500000000003E-3</c:v>
                </c:pt>
                <c:pt idx="3947">
                  <c:v>-0.18421916999999999</c:v>
                </c:pt>
                <c:pt idx="3948">
                  <c:v>-0.40799308000000001</c:v>
                </c:pt>
                <c:pt idx="3949">
                  <c:v>-9.7472439999999994E-2</c:v>
                </c:pt>
                <c:pt idx="3950">
                  <c:v>0.22418804000000001</c:v>
                </c:pt>
                <c:pt idx="3951">
                  <c:v>0.13359475000000001</c:v>
                </c:pt>
                <c:pt idx="3952">
                  <c:v>-0.37735879</c:v>
                </c:pt>
                <c:pt idx="3953">
                  <c:v>-0.29659556999999998</c:v>
                </c:pt>
                <c:pt idx="3954">
                  <c:v>4.1778900000000001E-3</c:v>
                </c:pt>
                <c:pt idx="3955">
                  <c:v>0.36064994</c:v>
                </c:pt>
                <c:pt idx="3956">
                  <c:v>5.8484189999999998E-2</c:v>
                </c:pt>
                <c:pt idx="3957">
                  <c:v>-0.33697724000000001</c:v>
                </c:pt>
                <c:pt idx="3958">
                  <c:v>-0.28127834000000002</c:v>
                </c:pt>
                <c:pt idx="3959">
                  <c:v>0.26039219000000002</c:v>
                </c:pt>
                <c:pt idx="3960">
                  <c:v>0.17266667999999999</c:v>
                </c:pt>
                <c:pt idx="3961">
                  <c:v>-0.41077802000000002</c:v>
                </c:pt>
                <c:pt idx="3962">
                  <c:v>-3.481132E-2</c:v>
                </c:pt>
                <c:pt idx="3963">
                  <c:v>0.32444574999999998</c:v>
                </c:pt>
                <c:pt idx="3964">
                  <c:v>-0.17823576999999999</c:v>
                </c:pt>
                <c:pt idx="3965">
                  <c:v>-0.40103072000000001</c:v>
                </c:pt>
                <c:pt idx="3966">
                  <c:v>0.1058282</c:v>
                </c:pt>
                <c:pt idx="3967">
                  <c:v>0.35368760999999999</c:v>
                </c:pt>
                <c:pt idx="3968">
                  <c:v>-0.16431102</c:v>
                </c:pt>
                <c:pt idx="3969">
                  <c:v>-0.44976707999999999</c:v>
                </c:pt>
                <c:pt idx="3970">
                  <c:v>5.5703999999999997E-3</c:v>
                </c:pt>
                <c:pt idx="3971">
                  <c:v>0.36343500000000001</c:v>
                </c:pt>
                <c:pt idx="3972">
                  <c:v>-0.15317120000000001</c:v>
                </c:pt>
                <c:pt idx="3973">
                  <c:v>-0.29381064000000001</c:v>
                </c:pt>
                <c:pt idx="3974">
                  <c:v>0.25342983000000002</c:v>
                </c:pt>
                <c:pt idx="3975">
                  <c:v>-5.0128470000000001E-2</c:v>
                </c:pt>
                <c:pt idx="3976">
                  <c:v>-0.42470260999999998</c:v>
                </c:pt>
                <c:pt idx="3977">
                  <c:v>0.17962897</c:v>
                </c:pt>
                <c:pt idx="3978">
                  <c:v>0.21583322999999999</c:v>
                </c:pt>
                <c:pt idx="3979">
                  <c:v>-0.32444486</c:v>
                </c:pt>
                <c:pt idx="3980">
                  <c:v>-0.34672438999999999</c:v>
                </c:pt>
                <c:pt idx="3981">
                  <c:v>0.24229012</c:v>
                </c:pt>
                <c:pt idx="3982">
                  <c:v>0.27013943000000001</c:v>
                </c:pt>
                <c:pt idx="3983">
                  <c:v>-0.23254208000000001</c:v>
                </c:pt>
                <c:pt idx="3984">
                  <c:v>-0.48736384999999999</c:v>
                </c:pt>
                <c:pt idx="3985">
                  <c:v>-0.19494526000000001</c:v>
                </c:pt>
                <c:pt idx="3986">
                  <c:v>0.15317211</c:v>
                </c:pt>
                <c:pt idx="3987">
                  <c:v>0.40381655</c:v>
                </c:pt>
                <c:pt idx="3988">
                  <c:v>0.20190855999999999</c:v>
                </c:pt>
                <c:pt idx="3989">
                  <c:v>-0.19633776</c:v>
                </c:pt>
                <c:pt idx="3990">
                  <c:v>-0.45394470999999997</c:v>
                </c:pt>
                <c:pt idx="3991">
                  <c:v>-0.33697708999999998</c:v>
                </c:pt>
                <c:pt idx="3992">
                  <c:v>4.1778300000000004E-3</c:v>
                </c:pt>
                <c:pt idx="3993">
                  <c:v>0.38432208000000001</c:v>
                </c:pt>
                <c:pt idx="3994">
                  <c:v>0.20330100000000001</c:v>
                </c:pt>
                <c:pt idx="3995">
                  <c:v>-0.28267089000000001</c:v>
                </c:pt>
                <c:pt idx="3996">
                  <c:v>-0.47900905999999999</c:v>
                </c:pt>
                <c:pt idx="3997">
                  <c:v>0.10025823</c:v>
                </c:pt>
                <c:pt idx="3998">
                  <c:v>0.31887585000000002</c:v>
                </c:pt>
                <c:pt idx="3999">
                  <c:v>-0.1002574</c:v>
                </c:pt>
                <c:pt idx="4000">
                  <c:v>-0.41634791999999998</c:v>
                </c:pt>
                <c:pt idx="4001">
                  <c:v>0.18798380000000001</c:v>
                </c:pt>
                <c:pt idx="4002">
                  <c:v>0.26874705999999998</c:v>
                </c:pt>
                <c:pt idx="4003">
                  <c:v>-0.24925170999999999</c:v>
                </c:pt>
                <c:pt idx="4004">
                  <c:v>-0.44280480999999999</c:v>
                </c:pt>
                <c:pt idx="4005">
                  <c:v>-0.11835943</c:v>
                </c:pt>
                <c:pt idx="4006">
                  <c:v>0.10861303999999999</c:v>
                </c:pt>
                <c:pt idx="4007">
                  <c:v>0.22001059000000001</c:v>
                </c:pt>
                <c:pt idx="4008">
                  <c:v>0.29381152999999999</c:v>
                </c:pt>
                <c:pt idx="4009">
                  <c:v>0.38989189000000002</c:v>
                </c:pt>
                <c:pt idx="4010">
                  <c:v>0.28824150999999998</c:v>
                </c:pt>
                <c:pt idx="4011">
                  <c:v>0.31052109999999999</c:v>
                </c:pt>
                <c:pt idx="4012">
                  <c:v>0.15874194999999999</c:v>
                </c:pt>
                <c:pt idx="4013">
                  <c:v>0.23950513000000001</c:v>
                </c:pt>
                <c:pt idx="4014">
                  <c:v>0.22140317000000001</c:v>
                </c:pt>
                <c:pt idx="4015">
                  <c:v>0.30773615999999998</c:v>
                </c:pt>
                <c:pt idx="4016">
                  <c:v>0.25342991999999998</c:v>
                </c:pt>
                <c:pt idx="4017">
                  <c:v>0.25899970999999999</c:v>
                </c:pt>
                <c:pt idx="4018">
                  <c:v>0.16988175</c:v>
                </c:pt>
                <c:pt idx="4019">
                  <c:v>0.17405912000000001</c:v>
                </c:pt>
                <c:pt idx="4020">
                  <c:v>0.15874199999999999</c:v>
                </c:pt>
                <c:pt idx="4021">
                  <c:v>0.25760727999999999</c:v>
                </c:pt>
                <c:pt idx="4022">
                  <c:v>0.31052116000000002</c:v>
                </c:pt>
                <c:pt idx="4023">
                  <c:v>0.35925761000000001</c:v>
                </c:pt>
                <c:pt idx="4024">
                  <c:v>0.34951021999999998</c:v>
                </c:pt>
                <c:pt idx="4025">
                  <c:v>0.31052109999999999</c:v>
                </c:pt>
                <c:pt idx="4026">
                  <c:v>0.28824165000000002</c:v>
                </c:pt>
                <c:pt idx="4027">
                  <c:v>0.25899965000000003</c:v>
                </c:pt>
                <c:pt idx="4028">
                  <c:v>0.17545167</c:v>
                </c:pt>
                <c:pt idx="4029">
                  <c:v>8.911848E-2</c:v>
                </c:pt>
                <c:pt idx="4030">
                  <c:v>-4.3166089999999997E-2</c:v>
                </c:pt>
                <c:pt idx="4031">
                  <c:v>-0.24646667999999999</c:v>
                </c:pt>
                <c:pt idx="4032">
                  <c:v>-0.26859455999999998</c:v>
                </c:pt>
                <c:pt idx="4033">
                  <c:v>-0.30355789999999999</c:v>
                </c:pt>
                <c:pt idx="4034">
                  <c:v>-0.22557963</c:v>
                </c:pt>
                <c:pt idx="4035">
                  <c:v>-0.30773531999999998</c:v>
                </c:pt>
                <c:pt idx="4036">
                  <c:v>-0.29102563999999997</c:v>
                </c:pt>
                <c:pt idx="4037">
                  <c:v>-0.35925665000000001</c:v>
                </c:pt>
                <c:pt idx="4038">
                  <c:v>-0.22557959999999999</c:v>
                </c:pt>
                <c:pt idx="4039">
                  <c:v>-2.6456509999999999E-2</c:v>
                </c:pt>
                <c:pt idx="4040">
                  <c:v>0.26735451999999998</c:v>
                </c:pt>
                <c:pt idx="4041">
                  <c:v>0.35090271000000001</c:v>
                </c:pt>
                <c:pt idx="4042">
                  <c:v>0.22836544</c:v>
                </c:pt>
                <c:pt idx="4043">
                  <c:v>-2.6456449999999999E-2</c:v>
                </c:pt>
                <c:pt idx="4044">
                  <c:v>-0.25482159999999998</c:v>
                </c:pt>
                <c:pt idx="4045">
                  <c:v>-0.48040146</c:v>
                </c:pt>
                <c:pt idx="4046">
                  <c:v>-0.38432096999999998</c:v>
                </c:pt>
                <c:pt idx="4047">
                  <c:v>-0.12253678</c:v>
                </c:pt>
                <c:pt idx="4048">
                  <c:v>0.25482224999999997</c:v>
                </c:pt>
                <c:pt idx="4049">
                  <c:v>0.31052107000000001</c:v>
                </c:pt>
                <c:pt idx="4050">
                  <c:v>-7.7977790000000005E-2</c:v>
                </c:pt>
                <c:pt idx="4051">
                  <c:v>-0.41356292</c:v>
                </c:pt>
                <c:pt idx="4052">
                  <c:v>-0.11557449</c:v>
                </c:pt>
                <c:pt idx="4053">
                  <c:v>0.26596217999999999</c:v>
                </c:pt>
                <c:pt idx="4054">
                  <c:v>5.57034E-3</c:v>
                </c:pt>
                <c:pt idx="4055">
                  <c:v>-0.40520813999999999</c:v>
                </c:pt>
                <c:pt idx="4056">
                  <c:v>-9.7472470000000005E-2</c:v>
                </c:pt>
                <c:pt idx="4057">
                  <c:v>0.34672529000000002</c:v>
                </c:pt>
                <c:pt idx="4058">
                  <c:v>0.20747836</c:v>
                </c:pt>
                <c:pt idx="4059">
                  <c:v>-0.37875131000000001</c:v>
                </c:pt>
                <c:pt idx="4060">
                  <c:v>-0.16709587000000001</c:v>
                </c:pt>
                <c:pt idx="4061">
                  <c:v>0.25064501</c:v>
                </c:pt>
                <c:pt idx="4062">
                  <c:v>0.1657043</c:v>
                </c:pt>
                <c:pt idx="4063">
                  <c:v>-0.37178900999999998</c:v>
                </c:pt>
                <c:pt idx="4064">
                  <c:v>-6.1268259999999998E-2</c:v>
                </c:pt>
                <c:pt idx="4065">
                  <c:v>0.31748343000000001</c:v>
                </c:pt>
                <c:pt idx="4066">
                  <c:v>0.20051606</c:v>
                </c:pt>
                <c:pt idx="4067">
                  <c:v>-0.27849354999999998</c:v>
                </c:pt>
                <c:pt idx="4068">
                  <c:v>-0.16291848</c:v>
                </c:pt>
                <c:pt idx="4069">
                  <c:v>0.32444583999999999</c:v>
                </c:pt>
                <c:pt idx="4070">
                  <c:v>-4.4558559999999997E-2</c:v>
                </c:pt>
                <c:pt idx="4071">
                  <c:v>-0.40103074999999999</c:v>
                </c:pt>
                <c:pt idx="4072">
                  <c:v>-7.6585390000000003E-2</c:v>
                </c:pt>
                <c:pt idx="4073">
                  <c:v>0.31052100999999999</c:v>
                </c:pt>
                <c:pt idx="4074">
                  <c:v>0.1921612</c:v>
                </c:pt>
                <c:pt idx="4075">
                  <c:v>-0.28406343000000001</c:v>
                </c:pt>
                <c:pt idx="4076">
                  <c:v>-0.28127843000000002</c:v>
                </c:pt>
                <c:pt idx="4077">
                  <c:v>0.24785997000000001</c:v>
                </c:pt>
                <c:pt idx="4078">
                  <c:v>0.22836545</c:v>
                </c:pt>
                <c:pt idx="4079">
                  <c:v>-0.33279982000000002</c:v>
                </c:pt>
                <c:pt idx="4080">
                  <c:v>-0.28267089000000001</c:v>
                </c:pt>
                <c:pt idx="4081">
                  <c:v>0.12253783</c:v>
                </c:pt>
                <c:pt idx="4082">
                  <c:v>0.31887588</c:v>
                </c:pt>
                <c:pt idx="4083">
                  <c:v>4.455949E-2</c:v>
                </c:pt>
                <c:pt idx="4084">
                  <c:v>-0.27153122000000002</c:v>
                </c:pt>
                <c:pt idx="4085">
                  <c:v>-0.44976723000000002</c:v>
                </c:pt>
                <c:pt idx="4086">
                  <c:v>-0.30216551000000003</c:v>
                </c:pt>
                <c:pt idx="4087">
                  <c:v>5.1521829999999998E-2</c:v>
                </c:pt>
                <c:pt idx="4088">
                  <c:v>0.23254277000000001</c:v>
                </c:pt>
                <c:pt idx="4089">
                  <c:v>0.22975788</c:v>
                </c:pt>
                <c:pt idx="4090">
                  <c:v>0.27849436</c:v>
                </c:pt>
                <c:pt idx="4091">
                  <c:v>0.19633866999999999</c:v>
                </c:pt>
                <c:pt idx="4092">
                  <c:v>0.23672022000000001</c:v>
                </c:pt>
                <c:pt idx="4093">
                  <c:v>0.33001560000000002</c:v>
                </c:pt>
                <c:pt idx="4094">
                  <c:v>0.22836546999999999</c:v>
                </c:pt>
                <c:pt idx="4095">
                  <c:v>0.31609091</c:v>
                </c:pt>
                <c:pt idx="4096">
                  <c:v>0.33001572000000001</c:v>
                </c:pt>
                <c:pt idx="4097">
                  <c:v>0.28406417</c:v>
                </c:pt>
                <c:pt idx="4098">
                  <c:v>0.36343484999999998</c:v>
                </c:pt>
                <c:pt idx="4099">
                  <c:v>0.26456973</c:v>
                </c:pt>
                <c:pt idx="4100">
                  <c:v>7.9371200000000003E-2</c:v>
                </c:pt>
                <c:pt idx="4101">
                  <c:v>-7.3800370000000004E-2</c:v>
                </c:pt>
                <c:pt idx="4102">
                  <c:v>-0.22975704</c:v>
                </c:pt>
                <c:pt idx="4103">
                  <c:v>-0.34950942000000002</c:v>
                </c:pt>
                <c:pt idx="4104">
                  <c:v>-0.38571358</c:v>
                </c:pt>
                <c:pt idx="4105">
                  <c:v>-0.24785916999999999</c:v>
                </c:pt>
                <c:pt idx="4106">
                  <c:v>-0.17405814999999999</c:v>
                </c:pt>
                <c:pt idx="4107">
                  <c:v>8.3548689999999995E-2</c:v>
                </c:pt>
                <c:pt idx="4108">
                  <c:v>0.27000155999999997</c:v>
                </c:pt>
                <c:pt idx="4109">
                  <c:v>0.20190848</c:v>
                </c:pt>
                <c:pt idx="4110">
                  <c:v>0.29938141000000001</c:v>
                </c:pt>
                <c:pt idx="4111">
                  <c:v>0.40500220999999997</c:v>
                </c:pt>
                <c:pt idx="4112">
                  <c:v>5.5699180000000001E-2</c:v>
                </c:pt>
                <c:pt idx="4113">
                  <c:v>2.9242319999999999E-2</c:v>
                </c:pt>
                <c:pt idx="4114">
                  <c:v>8.2156099999999996E-2</c:v>
                </c:pt>
                <c:pt idx="4115">
                  <c:v>0.27849436</c:v>
                </c:pt>
                <c:pt idx="4116">
                  <c:v>0.24786000999999999</c:v>
                </c:pt>
                <c:pt idx="4117">
                  <c:v>0.34811771000000002</c:v>
                </c:pt>
                <c:pt idx="4118">
                  <c:v>0.31330599999999997</c:v>
                </c:pt>
                <c:pt idx="4119">
                  <c:v>0.40660142999999999</c:v>
                </c:pt>
                <c:pt idx="4120">
                  <c:v>0.28963404999999998</c:v>
                </c:pt>
                <c:pt idx="4121">
                  <c:v>0.20887083000000001</c:v>
                </c:pt>
                <c:pt idx="4122">
                  <c:v>7.240887E-2</c:v>
                </c:pt>
                <c:pt idx="4123">
                  <c:v>-0.15734856999999999</c:v>
                </c:pt>
                <c:pt idx="4124">
                  <c:v>-0.42748757999999998</c:v>
                </c:pt>
                <c:pt idx="4125">
                  <c:v>-0.34393956999999997</c:v>
                </c:pt>
                <c:pt idx="4126">
                  <c:v>-0.13646153999999999</c:v>
                </c:pt>
                <c:pt idx="4127">
                  <c:v>0.23254283000000001</c:v>
                </c:pt>
                <c:pt idx="4128">
                  <c:v>0.38014469000000001</c:v>
                </c:pt>
                <c:pt idx="4129">
                  <c:v>0.30216637000000002</c:v>
                </c:pt>
                <c:pt idx="4130">
                  <c:v>-0.12253683999999999</c:v>
                </c:pt>
                <c:pt idx="4131">
                  <c:v>-0.31887504</c:v>
                </c:pt>
                <c:pt idx="4132">
                  <c:v>-0.42470269999999999</c:v>
                </c:pt>
                <c:pt idx="4133">
                  <c:v>-0.1657034</c:v>
                </c:pt>
                <c:pt idx="4134">
                  <c:v>9.3295920000000004E-2</c:v>
                </c:pt>
                <c:pt idx="4135">
                  <c:v>0.32862327000000002</c:v>
                </c:pt>
                <c:pt idx="4136">
                  <c:v>0.34394032000000002</c:v>
                </c:pt>
                <c:pt idx="4137">
                  <c:v>0.35368772999999998</c:v>
                </c:pt>
                <c:pt idx="4138">
                  <c:v>0.33837055999999999</c:v>
                </c:pt>
                <c:pt idx="4139">
                  <c:v>0.41634881000000001</c:v>
                </c:pt>
                <c:pt idx="4140">
                  <c:v>0.35368769999999999</c:v>
                </c:pt>
                <c:pt idx="4141">
                  <c:v>0.40103167000000001</c:v>
                </c:pt>
                <c:pt idx="4142">
                  <c:v>0.34672531000000001</c:v>
                </c:pt>
                <c:pt idx="4143">
                  <c:v>0.31191352</c:v>
                </c:pt>
                <c:pt idx="4144">
                  <c:v>0.10304318</c:v>
                </c:pt>
                <c:pt idx="4145">
                  <c:v>-3.0633870000000001E-2</c:v>
                </c:pt>
                <c:pt idx="4146">
                  <c:v>-0.25342903</c:v>
                </c:pt>
                <c:pt idx="4147">
                  <c:v>-0.35090187</c:v>
                </c:pt>
                <c:pt idx="4148">
                  <c:v>-0.43862739000000001</c:v>
                </c:pt>
                <c:pt idx="4149">
                  <c:v>-0.45951452999999998</c:v>
                </c:pt>
                <c:pt idx="4150">
                  <c:v>-0.41634789</c:v>
                </c:pt>
                <c:pt idx="4151">
                  <c:v>-0.32444500999999998</c:v>
                </c:pt>
                <c:pt idx="4152">
                  <c:v>-0.36621898000000003</c:v>
                </c:pt>
                <c:pt idx="4153">
                  <c:v>-0.35925670999999998</c:v>
                </c:pt>
                <c:pt idx="4154">
                  <c:v>-0.42052528</c:v>
                </c:pt>
                <c:pt idx="4155">
                  <c:v>-0.43305760999999998</c:v>
                </c:pt>
                <c:pt idx="4156">
                  <c:v>-0.41077805000000001</c:v>
                </c:pt>
                <c:pt idx="4157">
                  <c:v>-0.38989106000000001</c:v>
                </c:pt>
                <c:pt idx="4158">
                  <c:v>-0.27013871</c:v>
                </c:pt>
                <c:pt idx="4159">
                  <c:v>-0.11139709</c:v>
                </c:pt>
                <c:pt idx="4160">
                  <c:v>0.11836033</c:v>
                </c:pt>
                <c:pt idx="4161">
                  <c:v>0.31748343000000001</c:v>
                </c:pt>
                <c:pt idx="4162">
                  <c:v>0.36482733000000001</c:v>
                </c:pt>
                <c:pt idx="4163">
                  <c:v>0.41217130000000002</c:v>
                </c:pt>
                <c:pt idx="4164">
                  <c:v>0.39546179999999997</c:v>
                </c:pt>
                <c:pt idx="4165">
                  <c:v>0.36761227000000002</c:v>
                </c:pt>
                <c:pt idx="4166">
                  <c:v>0.31330599999999997</c:v>
                </c:pt>
                <c:pt idx="4167">
                  <c:v>0.16431183999999999</c:v>
                </c:pt>
                <c:pt idx="4168">
                  <c:v>-1.3924239999999999E-2</c:v>
                </c:pt>
                <c:pt idx="4169">
                  <c:v>-0.20330012</c:v>
                </c:pt>
                <c:pt idx="4170">
                  <c:v>-0.37039643999999999</c:v>
                </c:pt>
                <c:pt idx="4171">
                  <c:v>-0.44976716999999999</c:v>
                </c:pt>
                <c:pt idx="4172">
                  <c:v>-0.33279978999999998</c:v>
                </c:pt>
                <c:pt idx="4173">
                  <c:v>-0.10861214</c:v>
                </c:pt>
                <c:pt idx="4174">
                  <c:v>0.25064494999999998</c:v>
                </c:pt>
                <c:pt idx="4175">
                  <c:v>0.36065008999999998</c:v>
                </c:pt>
                <c:pt idx="4176">
                  <c:v>0.14342481000000001</c:v>
                </c:pt>
                <c:pt idx="4177">
                  <c:v>-3.2026399999999997E-2</c:v>
                </c:pt>
                <c:pt idx="4178">
                  <c:v>-0.21234428999999999</c:v>
                </c:pt>
                <c:pt idx="4179">
                  <c:v>-0.44280487000000002</c:v>
                </c:pt>
                <c:pt idx="4180">
                  <c:v>-0.40242317</c:v>
                </c:pt>
                <c:pt idx="4181">
                  <c:v>-0.26039135000000002</c:v>
                </c:pt>
                <c:pt idx="4182">
                  <c:v>-9.4687499999999994E-2</c:v>
                </c:pt>
                <c:pt idx="4183">
                  <c:v>9.3295920000000004E-2</c:v>
                </c:pt>
                <c:pt idx="4184">
                  <c:v>0.26317716000000002</c:v>
                </c:pt>
                <c:pt idx="4185">
                  <c:v>0.31359562000000002</c:v>
                </c:pt>
                <c:pt idx="4186">
                  <c:v>0.25342983000000002</c:v>
                </c:pt>
                <c:pt idx="4187">
                  <c:v>-9.7468599999999996E-3</c:v>
                </c:pt>
                <c:pt idx="4188">
                  <c:v>-0.20109418000000001</c:v>
                </c:pt>
                <c:pt idx="4189">
                  <c:v>-0.29381073000000002</c:v>
                </c:pt>
                <c:pt idx="4190">
                  <c:v>-0.39685326999999998</c:v>
                </c:pt>
                <c:pt idx="4191">
                  <c:v>-0.42470267</c:v>
                </c:pt>
                <c:pt idx="4192">
                  <c:v>-0.39824584000000002</c:v>
                </c:pt>
                <c:pt idx="4193">
                  <c:v>-0.36140749</c:v>
                </c:pt>
                <c:pt idx="4194">
                  <c:v>-0.32165998000000001</c:v>
                </c:pt>
                <c:pt idx="4195">
                  <c:v>-0.29659563</c:v>
                </c:pt>
                <c:pt idx="4196">
                  <c:v>-0.33328244000000001</c:v>
                </c:pt>
                <c:pt idx="4197">
                  <c:v>-0.28406331000000001</c:v>
                </c:pt>
                <c:pt idx="4198">
                  <c:v>-0.15874099999999999</c:v>
                </c:pt>
                <c:pt idx="4199">
                  <c:v>-0.14899377999999999</c:v>
                </c:pt>
                <c:pt idx="4200">
                  <c:v>-0.26039140999999999</c:v>
                </c:pt>
                <c:pt idx="4201">
                  <c:v>-0.25031315999999998</c:v>
                </c:pt>
                <c:pt idx="4202">
                  <c:v>2.3672430000000001E-2</c:v>
                </c:pt>
                <c:pt idx="4203">
                  <c:v>5.7091749999999997E-2</c:v>
                </c:pt>
                <c:pt idx="4204">
                  <c:v>0.22697295000000001</c:v>
                </c:pt>
                <c:pt idx="4205">
                  <c:v>0.28824159999999999</c:v>
                </c:pt>
                <c:pt idx="4206">
                  <c:v>0.36900487999999998</c:v>
                </c:pt>
                <c:pt idx="4207">
                  <c:v>0.39824668000000002</c:v>
                </c:pt>
                <c:pt idx="4208">
                  <c:v>0.28267165999999999</c:v>
                </c:pt>
                <c:pt idx="4209">
                  <c:v>0.16431183999999999</c:v>
                </c:pt>
                <c:pt idx="4210">
                  <c:v>0.21861808999999999</c:v>
                </c:pt>
                <c:pt idx="4211">
                  <c:v>0.10861307000000001</c:v>
                </c:pt>
                <c:pt idx="4212">
                  <c:v>9.8865800000000004E-2</c:v>
                </c:pt>
                <c:pt idx="4213">
                  <c:v>0.10861303999999999</c:v>
                </c:pt>
                <c:pt idx="4214">
                  <c:v>4.4000000000000002E-7</c:v>
                </c:pt>
                <c:pt idx="4215">
                  <c:v>-0.23393446000000001</c:v>
                </c:pt>
                <c:pt idx="4216">
                  <c:v>-0.32722992000000001</c:v>
                </c:pt>
                <c:pt idx="4217">
                  <c:v>-0.40242331999999997</c:v>
                </c:pt>
                <c:pt idx="4218">
                  <c:v>-0.40520825999999999</c:v>
                </c:pt>
                <c:pt idx="4219">
                  <c:v>-0.49711107999999998</c:v>
                </c:pt>
                <c:pt idx="4220">
                  <c:v>-0.44419726999999998</c:v>
                </c:pt>
                <c:pt idx="4221">
                  <c:v>-0.42470272999999997</c:v>
                </c:pt>
                <c:pt idx="4222">
                  <c:v>-0.27710104000000002</c:v>
                </c:pt>
                <c:pt idx="4223">
                  <c:v>-8.4374930000000001E-2</c:v>
                </c:pt>
                <c:pt idx="4224">
                  <c:v>0.36621994000000002</c:v>
                </c:pt>
                <c:pt idx="4225">
                  <c:v>0.30216630999999999</c:v>
                </c:pt>
                <c:pt idx="4226">
                  <c:v>0.28684911000000002</c:v>
                </c:pt>
                <c:pt idx="4227">
                  <c:v>0.22975788</c:v>
                </c:pt>
                <c:pt idx="4228">
                  <c:v>-2.2279119999999999E-2</c:v>
                </c:pt>
                <c:pt idx="4229">
                  <c:v>-0.40922009999999998</c:v>
                </c:pt>
                <c:pt idx="4230">
                  <c:v>-0.42052518999999999</c:v>
                </c:pt>
                <c:pt idx="4231">
                  <c:v>-0.37178888999999998</c:v>
                </c:pt>
                <c:pt idx="4232">
                  <c:v>-0.21165495000000001</c:v>
                </c:pt>
                <c:pt idx="4233">
                  <c:v>-4.17702E-3</c:v>
                </c:pt>
                <c:pt idx="4234">
                  <c:v>0.25899979000000001</c:v>
                </c:pt>
                <c:pt idx="4235">
                  <c:v>0.46508536</c:v>
                </c:pt>
                <c:pt idx="4236">
                  <c:v>0.23115032999999999</c:v>
                </c:pt>
                <c:pt idx="4237">
                  <c:v>-4.8736019999999998E-2</c:v>
                </c:pt>
                <c:pt idx="4238">
                  <c:v>-0.35507931999999998</c:v>
                </c:pt>
                <c:pt idx="4239">
                  <c:v>-0.44698231999999999</c:v>
                </c:pt>
                <c:pt idx="4240">
                  <c:v>-0.11557452999999999</c:v>
                </c:pt>
                <c:pt idx="4241">
                  <c:v>0.29241898999999999</c:v>
                </c:pt>
                <c:pt idx="4242">
                  <c:v>0.34115552999999998</c:v>
                </c:pt>
                <c:pt idx="4243">
                  <c:v>0.13646248</c:v>
                </c:pt>
                <c:pt idx="4244">
                  <c:v>-0.22557963</c:v>
                </c:pt>
                <c:pt idx="4245">
                  <c:v>-0.46229932000000001</c:v>
                </c:pt>
                <c:pt idx="4246">
                  <c:v>-0.36621901000000001</c:v>
                </c:pt>
                <c:pt idx="4247">
                  <c:v>0.10582817</c:v>
                </c:pt>
                <c:pt idx="4248">
                  <c:v>0.40799415</c:v>
                </c:pt>
                <c:pt idx="4249">
                  <c:v>0.28963399000000001</c:v>
                </c:pt>
                <c:pt idx="4250">
                  <c:v>-2.3671600000000001E-2</c:v>
                </c:pt>
                <c:pt idx="4251">
                  <c:v>-0.42331022000000001</c:v>
                </c:pt>
                <c:pt idx="4252">
                  <c:v>-0.41217044000000003</c:v>
                </c:pt>
                <c:pt idx="4253">
                  <c:v>-6.9623019999999994E-2</c:v>
                </c:pt>
                <c:pt idx="4254">
                  <c:v>0.28963411</c:v>
                </c:pt>
                <c:pt idx="4255">
                  <c:v>0.38153695999999998</c:v>
                </c:pt>
                <c:pt idx="4256">
                  <c:v>0.10861306</c:v>
                </c:pt>
                <c:pt idx="4257">
                  <c:v>-0.17127324999999999</c:v>
                </c:pt>
                <c:pt idx="4258">
                  <c:v>-0.36900398000000001</c:v>
                </c:pt>
                <c:pt idx="4259">
                  <c:v>-0.36900398000000001</c:v>
                </c:pt>
                <c:pt idx="4260">
                  <c:v>-0.51242821999999999</c:v>
                </c:pt>
                <c:pt idx="4261">
                  <c:v>-0.49014862999999997</c:v>
                </c:pt>
                <c:pt idx="4262">
                  <c:v>-0.45951444000000002</c:v>
                </c:pt>
                <c:pt idx="4263">
                  <c:v>-0.37735865000000002</c:v>
                </c:pt>
                <c:pt idx="4264">
                  <c:v>-0.25064406</c:v>
                </c:pt>
                <c:pt idx="4265">
                  <c:v>-0.13646151000000001</c:v>
                </c:pt>
                <c:pt idx="4266">
                  <c:v>-5.291336E-2</c:v>
                </c:pt>
                <c:pt idx="4267">
                  <c:v>0.20051605</c:v>
                </c:pt>
                <c:pt idx="4268">
                  <c:v>0.25621480000000002</c:v>
                </c:pt>
                <c:pt idx="4269">
                  <c:v>0.42331108000000001</c:v>
                </c:pt>
                <c:pt idx="4270">
                  <c:v>0.38571459000000002</c:v>
                </c:pt>
                <c:pt idx="4271">
                  <c:v>0.36343488000000002</c:v>
                </c:pt>
                <c:pt idx="4272">
                  <c:v>3.2027260000000002E-2</c:v>
                </c:pt>
                <c:pt idx="4273">
                  <c:v>-0.34533212000000002</c:v>
                </c:pt>
                <c:pt idx="4274">
                  <c:v>-0.46926180000000001</c:v>
                </c:pt>
                <c:pt idx="4275">
                  <c:v>-4.5951020000000002E-2</c:v>
                </c:pt>
                <c:pt idx="4276">
                  <c:v>0.25482228000000001</c:v>
                </c:pt>
                <c:pt idx="4277">
                  <c:v>0.39128437999999999</c:v>
                </c:pt>
                <c:pt idx="4278">
                  <c:v>0.32166085</c:v>
                </c:pt>
                <c:pt idx="4279">
                  <c:v>0.14899464000000001</c:v>
                </c:pt>
                <c:pt idx="4280">
                  <c:v>-0.17405817000000001</c:v>
                </c:pt>
                <c:pt idx="4281">
                  <c:v>-0.37318137000000001</c:v>
                </c:pt>
                <c:pt idx="4282">
                  <c:v>-0.45533696000000001</c:v>
                </c:pt>
                <c:pt idx="4283">
                  <c:v>-0.18519801999999999</c:v>
                </c:pt>
                <c:pt idx="4284">
                  <c:v>0.21304819999999999</c:v>
                </c:pt>
                <c:pt idx="4285">
                  <c:v>0.35647261000000002</c:v>
                </c:pt>
                <c:pt idx="4286">
                  <c:v>-0.16848842999999999</c:v>
                </c:pt>
                <c:pt idx="4287">
                  <c:v>-0.38849854</c:v>
                </c:pt>
                <c:pt idx="4288">
                  <c:v>5.9876680000000002E-2</c:v>
                </c:pt>
                <c:pt idx="4289">
                  <c:v>0.35368769999999999</c:v>
                </c:pt>
                <c:pt idx="4290">
                  <c:v>-5.5698280000000003E-2</c:v>
                </c:pt>
                <c:pt idx="4291">
                  <c:v>-0.39128341999999999</c:v>
                </c:pt>
                <c:pt idx="4292">
                  <c:v>-0.10443471999999999</c:v>
                </c:pt>
                <c:pt idx="4293">
                  <c:v>0.35229539999999998</c:v>
                </c:pt>
                <c:pt idx="4294">
                  <c:v>0.17405915</c:v>
                </c:pt>
                <c:pt idx="4295">
                  <c:v>-0.37596631000000003</c:v>
                </c:pt>
                <c:pt idx="4296">
                  <c:v>-0.21165490000000001</c:v>
                </c:pt>
                <c:pt idx="4297">
                  <c:v>0.28684904999999999</c:v>
                </c:pt>
                <c:pt idx="4298">
                  <c:v>0.11696785</c:v>
                </c:pt>
                <c:pt idx="4299">
                  <c:v>-0.42609524999999998</c:v>
                </c:pt>
                <c:pt idx="4300">
                  <c:v>-0.1072197</c:v>
                </c:pt>
                <c:pt idx="4301">
                  <c:v>0.38989185999999998</c:v>
                </c:pt>
                <c:pt idx="4302">
                  <c:v>-0.13924650999999999</c:v>
                </c:pt>
                <c:pt idx="4303">
                  <c:v>-0.39963834999999998</c:v>
                </c:pt>
                <c:pt idx="4304">
                  <c:v>0.13924733</c:v>
                </c:pt>
                <c:pt idx="4305">
                  <c:v>0.24646757999999999</c:v>
                </c:pt>
                <c:pt idx="4306">
                  <c:v>-0.33697724000000001</c:v>
                </c:pt>
                <c:pt idx="4307">
                  <c:v>-0.18798290000000001</c:v>
                </c:pt>
                <c:pt idx="4308">
                  <c:v>0.25760727999999999</c:v>
                </c:pt>
                <c:pt idx="4309">
                  <c:v>-0.14620888000000001</c:v>
                </c:pt>
                <c:pt idx="4310">
                  <c:v>-0.25482145</c:v>
                </c:pt>
                <c:pt idx="4311">
                  <c:v>0.20390752000000001</c:v>
                </c:pt>
                <c:pt idx="4312">
                  <c:v>0.28684911000000002</c:v>
                </c:pt>
                <c:pt idx="4313">
                  <c:v>-0.11418208000000001</c:v>
                </c:pt>
                <c:pt idx="4314">
                  <c:v>-0.32484468999999999</c:v>
                </c:pt>
                <c:pt idx="4315">
                  <c:v>-0.53192300000000003</c:v>
                </c:pt>
                <c:pt idx="4316">
                  <c:v>-0.30495035999999998</c:v>
                </c:pt>
                <c:pt idx="4317">
                  <c:v>-0.35925677</c:v>
                </c:pt>
                <c:pt idx="4318">
                  <c:v>-0.41077807999999999</c:v>
                </c:pt>
                <c:pt idx="4319">
                  <c:v>-0.48179402999999998</c:v>
                </c:pt>
                <c:pt idx="4320">
                  <c:v>-0.21861728</c:v>
                </c:pt>
                <c:pt idx="4321">
                  <c:v>0.16848931</c:v>
                </c:pt>
                <c:pt idx="4322">
                  <c:v>0.33001565999999999</c:v>
                </c:pt>
                <c:pt idx="4323">
                  <c:v>-0.16988093000000001</c:v>
                </c:pt>
                <c:pt idx="4324">
                  <c:v>-0.45533710999999999</c:v>
                </c:pt>
                <c:pt idx="4325">
                  <c:v>-8.9117589999999997E-2</c:v>
                </c:pt>
                <c:pt idx="4326">
                  <c:v>0.40799403000000001</c:v>
                </c:pt>
                <c:pt idx="4327">
                  <c:v>-0.10164978</c:v>
                </c:pt>
                <c:pt idx="4328">
                  <c:v>-0.39546087000000002</c:v>
                </c:pt>
                <c:pt idx="4329">
                  <c:v>0.10025827</c:v>
                </c:pt>
                <c:pt idx="4330">
                  <c:v>0.25482231</c:v>
                </c:pt>
                <c:pt idx="4331">
                  <c:v>-0.42609512999999999</c:v>
                </c:pt>
                <c:pt idx="4332">
                  <c:v>3.0634809999999998E-2</c:v>
                </c:pt>
                <c:pt idx="4333">
                  <c:v>0.22558043999999999</c:v>
                </c:pt>
                <c:pt idx="4334">
                  <c:v>-0.31052035</c:v>
                </c:pt>
                <c:pt idx="4335">
                  <c:v>-8.3547769999999993E-2</c:v>
                </c:pt>
                <c:pt idx="4336">
                  <c:v>0.25342995000000001</c:v>
                </c:pt>
                <c:pt idx="4337">
                  <c:v>-0.40103063</c:v>
                </c:pt>
                <c:pt idx="4338">
                  <c:v>-7.9370389999999999E-2</c:v>
                </c:pt>
                <c:pt idx="4339">
                  <c:v>0.27849429999999997</c:v>
                </c:pt>
                <c:pt idx="4340">
                  <c:v>-0.29531341999999999</c:v>
                </c:pt>
                <c:pt idx="4341">
                  <c:v>-0.20330012</c:v>
                </c:pt>
                <c:pt idx="4342">
                  <c:v>0.20390758</c:v>
                </c:pt>
                <c:pt idx="4343">
                  <c:v>-0.39128351</c:v>
                </c:pt>
                <c:pt idx="4344">
                  <c:v>-0.22557964999999999</c:v>
                </c:pt>
                <c:pt idx="4345">
                  <c:v>0.13367760000000001</c:v>
                </c:pt>
                <c:pt idx="4346">
                  <c:v>-0.22640687000000001</c:v>
                </c:pt>
                <c:pt idx="4347">
                  <c:v>-0.34533206</c:v>
                </c:pt>
                <c:pt idx="4348">
                  <c:v>4.8736880000000003E-2</c:v>
                </c:pt>
                <c:pt idx="4349">
                  <c:v>4.5951970000000002E-2</c:v>
                </c:pt>
                <c:pt idx="4350">
                  <c:v>-0.30773544000000003</c:v>
                </c:pt>
                <c:pt idx="4351">
                  <c:v>-0.42191771</c:v>
                </c:pt>
                <c:pt idx="4352">
                  <c:v>-0.12532178999999999</c:v>
                </c:pt>
                <c:pt idx="4353">
                  <c:v>0.21026318999999999</c:v>
                </c:pt>
                <c:pt idx="4354">
                  <c:v>0.31191363999999999</c:v>
                </c:pt>
                <c:pt idx="4355">
                  <c:v>0.33140810999999998</c:v>
                </c:pt>
                <c:pt idx="4356">
                  <c:v>0.42331126000000002</c:v>
                </c:pt>
                <c:pt idx="4357">
                  <c:v>0.33697808000000001</c:v>
                </c:pt>
                <c:pt idx="4358">
                  <c:v>0.31191361000000001</c:v>
                </c:pt>
                <c:pt idx="4359">
                  <c:v>0.14063987</c:v>
                </c:pt>
                <c:pt idx="4360">
                  <c:v>-2.7848939999999999E-2</c:v>
                </c:pt>
                <c:pt idx="4361">
                  <c:v>-0.25342903</c:v>
                </c:pt>
                <c:pt idx="4362">
                  <c:v>-0.44419733</c:v>
                </c:pt>
                <c:pt idx="4363">
                  <c:v>-0.50546610000000003</c:v>
                </c:pt>
                <c:pt idx="4364">
                  <c:v>-0.46090694999999998</c:v>
                </c:pt>
                <c:pt idx="4365">
                  <c:v>-0.35090184000000002</c:v>
                </c:pt>
                <c:pt idx="4366">
                  <c:v>-2.924144E-2</c:v>
                </c:pt>
                <c:pt idx="4367">
                  <c:v>0.33976289999999998</c:v>
                </c:pt>
                <c:pt idx="4368">
                  <c:v>0.38849935000000002</c:v>
                </c:pt>
                <c:pt idx="4369">
                  <c:v>0.41077891</c:v>
                </c:pt>
                <c:pt idx="4370">
                  <c:v>0.34115547000000002</c:v>
                </c:pt>
                <c:pt idx="4371">
                  <c:v>4.5999999999999999E-7</c:v>
                </c:pt>
                <c:pt idx="4372">
                  <c:v>-0.17962814999999999</c:v>
                </c:pt>
                <c:pt idx="4373">
                  <c:v>-0.27153111000000002</c:v>
                </c:pt>
                <c:pt idx="4374">
                  <c:v>-0.38153616000000001</c:v>
                </c:pt>
                <c:pt idx="4375">
                  <c:v>-0.36204162000000001</c:v>
                </c:pt>
                <c:pt idx="4376">
                  <c:v>-0.24785914000000001</c:v>
                </c:pt>
                <c:pt idx="4377">
                  <c:v>-0.14342384</c:v>
                </c:pt>
                <c:pt idx="4378">
                  <c:v>-0.10164977</c:v>
                </c:pt>
                <c:pt idx="4379">
                  <c:v>0.17266671</c:v>
                </c:pt>
                <c:pt idx="4380">
                  <c:v>0.28267165999999999</c:v>
                </c:pt>
                <c:pt idx="4381">
                  <c:v>0.38571450000000002</c:v>
                </c:pt>
                <c:pt idx="4382">
                  <c:v>0.27153197000000001</c:v>
                </c:pt>
                <c:pt idx="4383">
                  <c:v>0.34951028000000001</c:v>
                </c:pt>
                <c:pt idx="4384">
                  <c:v>0.19912358999999999</c:v>
                </c:pt>
                <c:pt idx="4385">
                  <c:v>9.0510960000000001E-2</c:v>
                </c:pt>
                <c:pt idx="4386">
                  <c:v>-0.27153107999999998</c:v>
                </c:pt>
                <c:pt idx="4387">
                  <c:v>-0.37735869999999999</c:v>
                </c:pt>
                <c:pt idx="4388">
                  <c:v>-0.47900893999999999</c:v>
                </c:pt>
                <c:pt idx="4389">
                  <c:v>-0.33140722</c:v>
                </c:pt>
                <c:pt idx="4390">
                  <c:v>-0.11278957000000001</c:v>
                </c:pt>
                <c:pt idx="4391">
                  <c:v>0.11696789</c:v>
                </c:pt>
                <c:pt idx="4392">
                  <c:v>0.17823650999999999</c:v>
                </c:pt>
                <c:pt idx="4393">
                  <c:v>0.35090264999999998</c:v>
                </c:pt>
                <c:pt idx="4394">
                  <c:v>0.33280050999999999</c:v>
                </c:pt>
                <c:pt idx="4395">
                  <c:v>0.21797005999999999</c:v>
                </c:pt>
                <c:pt idx="4396">
                  <c:v>-8.9117600000000005E-2</c:v>
                </c:pt>
                <c:pt idx="4397">
                  <c:v>-0.43862736000000002</c:v>
                </c:pt>
                <c:pt idx="4398">
                  <c:v>-0.37457383</c:v>
                </c:pt>
                <c:pt idx="4399">
                  <c:v>1.5317590000000001E-2</c:v>
                </c:pt>
                <c:pt idx="4400">
                  <c:v>0.34672533999999999</c:v>
                </c:pt>
                <c:pt idx="4401">
                  <c:v>0.22975785000000001</c:v>
                </c:pt>
                <c:pt idx="4402">
                  <c:v>-0.28684833999999998</c:v>
                </c:pt>
                <c:pt idx="4403">
                  <c:v>-0.36204171000000002</c:v>
                </c:pt>
                <c:pt idx="4404">
                  <c:v>0.16431190000000001</c:v>
                </c:pt>
                <c:pt idx="4405">
                  <c:v>0.27013943000000001</c:v>
                </c:pt>
                <c:pt idx="4406">
                  <c:v>-0.33140724999999999</c:v>
                </c:pt>
                <c:pt idx="4407">
                  <c:v>-0.3300148</c:v>
                </c:pt>
                <c:pt idx="4408">
                  <c:v>6.6838939999999999E-2</c:v>
                </c:pt>
                <c:pt idx="4409">
                  <c:v>0.40381666999999999</c:v>
                </c:pt>
                <c:pt idx="4410">
                  <c:v>-3.620375E-2</c:v>
                </c:pt>
                <c:pt idx="4411">
                  <c:v>-0.38292870000000001</c:v>
                </c:pt>
                <c:pt idx="4412">
                  <c:v>-0.26456880999999999</c:v>
                </c:pt>
                <c:pt idx="4413">
                  <c:v>0.26596203000000002</c:v>
                </c:pt>
                <c:pt idx="4414">
                  <c:v>0.22001061999999999</c:v>
                </c:pt>
                <c:pt idx="4415">
                  <c:v>-0.32583733999999998</c:v>
                </c:pt>
                <c:pt idx="4416">
                  <c:v>-0.25342896999999998</c:v>
                </c:pt>
                <c:pt idx="4417">
                  <c:v>0.31191354999999998</c:v>
                </c:pt>
                <c:pt idx="4418">
                  <c:v>0.11279045</c:v>
                </c:pt>
                <c:pt idx="4419">
                  <c:v>-0.30077293999999999</c:v>
                </c:pt>
                <c:pt idx="4420">
                  <c:v>-0.38710593999999998</c:v>
                </c:pt>
                <c:pt idx="4421">
                  <c:v>-5.5694100000000003E-3</c:v>
                </c:pt>
                <c:pt idx="4422">
                  <c:v>0.29381147000000002</c:v>
                </c:pt>
                <c:pt idx="4423">
                  <c:v>0.15595703</c:v>
                </c:pt>
                <c:pt idx="4424">
                  <c:v>-0.3258374</c:v>
                </c:pt>
                <c:pt idx="4425">
                  <c:v>-0.38989111999999998</c:v>
                </c:pt>
                <c:pt idx="4426">
                  <c:v>-8.9117589999999997E-2</c:v>
                </c:pt>
                <c:pt idx="4427">
                  <c:v>0.25203732000000001</c:v>
                </c:pt>
                <c:pt idx="4428">
                  <c:v>0.38571446999999998</c:v>
                </c:pt>
                <c:pt idx="4429">
                  <c:v>0.20469345</c:v>
                </c:pt>
                <c:pt idx="4430">
                  <c:v>-0.13506904</c:v>
                </c:pt>
                <c:pt idx="4431">
                  <c:v>-0.38849843000000001</c:v>
                </c:pt>
                <c:pt idx="4432">
                  <c:v>-0.50268108</c:v>
                </c:pt>
                <c:pt idx="4433">
                  <c:v>-0.47900914999999999</c:v>
                </c:pt>
                <c:pt idx="4434">
                  <c:v>-0.26735367999999998</c:v>
                </c:pt>
                <c:pt idx="4435">
                  <c:v>2.5064969999999999E-2</c:v>
                </c:pt>
                <c:pt idx="4436">
                  <c:v>0.32305320999999998</c:v>
                </c:pt>
                <c:pt idx="4437">
                  <c:v>0.38153704999999999</c:v>
                </c:pt>
                <c:pt idx="4438">
                  <c:v>0.29798886000000002</c:v>
                </c:pt>
                <c:pt idx="4439">
                  <c:v>-2.7848950000000001E-2</c:v>
                </c:pt>
                <c:pt idx="4440">
                  <c:v>-0.26874622999999997</c:v>
                </c:pt>
                <c:pt idx="4441">
                  <c:v>-0.47065422000000001</c:v>
                </c:pt>
                <c:pt idx="4442">
                  <c:v>-0.36900403999999998</c:v>
                </c:pt>
                <c:pt idx="4443">
                  <c:v>9.0510980000000005E-2</c:v>
                </c:pt>
                <c:pt idx="4444">
                  <c:v>0.44419818999999999</c:v>
                </c:pt>
                <c:pt idx="4445">
                  <c:v>0.29102653000000001</c:v>
                </c:pt>
                <c:pt idx="4446">
                  <c:v>6.6838969999999998E-2</c:v>
                </c:pt>
                <c:pt idx="4447">
                  <c:v>-0.35090196000000001</c:v>
                </c:pt>
                <c:pt idx="4448">
                  <c:v>-0.40103074999999999</c:v>
                </c:pt>
                <c:pt idx="4449">
                  <c:v>-0.41495544000000001</c:v>
                </c:pt>
                <c:pt idx="4450">
                  <c:v>-0.13367656999999999</c:v>
                </c:pt>
                <c:pt idx="4451">
                  <c:v>0.20330094000000001</c:v>
                </c:pt>
                <c:pt idx="4452">
                  <c:v>0.36064996999999999</c:v>
                </c:pt>
                <c:pt idx="4453">
                  <c:v>-5.2913429999999997E-2</c:v>
                </c:pt>
                <c:pt idx="4454">
                  <c:v>-0.41774029000000001</c:v>
                </c:pt>
                <c:pt idx="4455">
                  <c:v>-0.16709584999999999</c:v>
                </c:pt>
                <c:pt idx="4456">
                  <c:v>0.34533286000000002</c:v>
                </c:pt>
                <c:pt idx="4457">
                  <c:v>0.30355873999999999</c:v>
                </c:pt>
                <c:pt idx="4458">
                  <c:v>0.12950015000000001</c:v>
                </c:pt>
                <c:pt idx="4459">
                  <c:v>-0.11139713</c:v>
                </c:pt>
                <c:pt idx="4460">
                  <c:v>-0.33001488000000001</c:v>
                </c:pt>
                <c:pt idx="4461">
                  <c:v>-0.42191780000000001</c:v>
                </c:pt>
                <c:pt idx="4462">
                  <c:v>-0.36343407999999999</c:v>
                </c:pt>
                <c:pt idx="4463">
                  <c:v>-0.25899889999999998</c:v>
                </c:pt>
                <c:pt idx="4464">
                  <c:v>0.16013446000000001</c:v>
                </c:pt>
                <c:pt idx="4465">
                  <c:v>0.27570936000000001</c:v>
                </c:pt>
                <c:pt idx="4466">
                  <c:v>0.36900479000000003</c:v>
                </c:pt>
                <c:pt idx="4467">
                  <c:v>0.28267163000000001</c:v>
                </c:pt>
                <c:pt idx="4468">
                  <c:v>0.26437664</c:v>
                </c:pt>
                <c:pt idx="4469">
                  <c:v>-0.25342905999999998</c:v>
                </c:pt>
                <c:pt idx="4470">
                  <c:v>-0.32722992000000001</c:v>
                </c:pt>
                <c:pt idx="4471">
                  <c:v>-0.32722989000000002</c:v>
                </c:pt>
                <c:pt idx="4472">
                  <c:v>-6.8230520000000003E-2</c:v>
                </c:pt>
                <c:pt idx="4473">
                  <c:v>0.11279051</c:v>
                </c:pt>
                <c:pt idx="4474">
                  <c:v>0.25593913000000001</c:v>
                </c:pt>
                <c:pt idx="4475">
                  <c:v>0.18937631999999999</c:v>
                </c:pt>
                <c:pt idx="4476">
                  <c:v>0.22975791000000001</c:v>
                </c:pt>
                <c:pt idx="4477">
                  <c:v>-4.921851E-2</c:v>
                </c:pt>
                <c:pt idx="4478">
                  <c:v>-0.16709593</c:v>
                </c:pt>
                <c:pt idx="4479">
                  <c:v>-0.33419237000000002</c:v>
                </c:pt>
                <c:pt idx="4480">
                  <c:v>-0.32484480999999998</c:v>
                </c:pt>
                <c:pt idx="4481">
                  <c:v>-0.22697208999999999</c:v>
                </c:pt>
                <c:pt idx="4482">
                  <c:v>-4.499976E-2</c:v>
                </c:pt>
                <c:pt idx="4483">
                  <c:v>0.23532771</c:v>
                </c:pt>
                <c:pt idx="4484">
                  <c:v>0.36761244999999998</c:v>
                </c:pt>
                <c:pt idx="4485">
                  <c:v>2.8125580000000001E-2</c:v>
                </c:pt>
                <c:pt idx="4486">
                  <c:v>-0.29798796999999999</c:v>
                </c:pt>
                <c:pt idx="4487">
                  <c:v>-0.43445002999999999</c:v>
                </c:pt>
                <c:pt idx="4488">
                  <c:v>-0.29520311999999999</c:v>
                </c:pt>
                <c:pt idx="4489">
                  <c:v>-0.11975193000000001</c:v>
                </c:pt>
                <c:pt idx="4490">
                  <c:v>0.22975782</c:v>
                </c:pt>
                <c:pt idx="4491">
                  <c:v>0.34394040999999997</c:v>
                </c:pt>
                <c:pt idx="4492">
                  <c:v>-8.3547700000000003E-2</c:v>
                </c:pt>
                <c:pt idx="4493">
                  <c:v>-0.42470267</c:v>
                </c:pt>
                <c:pt idx="4494">
                  <c:v>-0.22279465000000001</c:v>
                </c:pt>
                <c:pt idx="4495">
                  <c:v>0.14620975999999999</c:v>
                </c:pt>
                <c:pt idx="4496">
                  <c:v>0.34254789000000002</c:v>
                </c:pt>
                <c:pt idx="4497">
                  <c:v>0.40381655</c:v>
                </c:pt>
                <c:pt idx="4498">
                  <c:v>0.32305327</c:v>
                </c:pt>
                <c:pt idx="4499">
                  <c:v>0.2010951</c:v>
                </c:pt>
                <c:pt idx="4500">
                  <c:v>5.8484210000000002E-2</c:v>
                </c:pt>
                <c:pt idx="4501">
                  <c:v>-9.7468299999999997E-3</c:v>
                </c:pt>
                <c:pt idx="4502">
                  <c:v>1.5317590000000001E-2</c:v>
                </c:pt>
                <c:pt idx="4503">
                  <c:v>0.26456952</c:v>
                </c:pt>
                <c:pt idx="4504">
                  <c:v>0.31191363999999999</c:v>
                </c:pt>
                <c:pt idx="4505">
                  <c:v>0.31218933999999998</c:v>
                </c:pt>
                <c:pt idx="4506">
                  <c:v>0.11836037000000001</c:v>
                </c:pt>
                <c:pt idx="4507">
                  <c:v>0.15038716999999999</c:v>
                </c:pt>
                <c:pt idx="4508">
                  <c:v>-7.3800489999999996E-2</c:v>
                </c:pt>
                <c:pt idx="4509">
                  <c:v>-0.30093842999999998</c:v>
                </c:pt>
                <c:pt idx="4510">
                  <c:v>-0.42331022000000001</c:v>
                </c:pt>
                <c:pt idx="4511">
                  <c:v>-0.23393439999999999</c:v>
                </c:pt>
                <c:pt idx="4512">
                  <c:v>0.12515722000000001</c:v>
                </c:pt>
                <c:pt idx="4513">
                  <c:v>0.22836545</c:v>
                </c:pt>
                <c:pt idx="4514">
                  <c:v>-8.2155259999999994E-2</c:v>
                </c:pt>
                <c:pt idx="4515">
                  <c:v>-0.35507931999999998</c:v>
                </c:pt>
                <c:pt idx="4516">
                  <c:v>-4.5951020000000002E-2</c:v>
                </c:pt>
                <c:pt idx="4517">
                  <c:v>0.42331113999999997</c:v>
                </c:pt>
                <c:pt idx="4518">
                  <c:v>0.22001066999999999</c:v>
                </c:pt>
                <c:pt idx="4519">
                  <c:v>-3.202634E-2</c:v>
                </c:pt>
                <c:pt idx="4520">
                  <c:v>-0.36204159000000002</c:v>
                </c:pt>
                <c:pt idx="4521">
                  <c:v>-0.45115966000000002</c:v>
                </c:pt>
                <c:pt idx="4522">
                  <c:v>-0.37457383</c:v>
                </c:pt>
                <c:pt idx="4523">
                  <c:v>-0.14342389999999999</c:v>
                </c:pt>
                <c:pt idx="4524">
                  <c:v>-3.6203800000000001E-2</c:v>
                </c:pt>
                <c:pt idx="4525">
                  <c:v>0.19076874999999999</c:v>
                </c:pt>
                <c:pt idx="4526">
                  <c:v>0.26039213</c:v>
                </c:pt>
                <c:pt idx="4527">
                  <c:v>0.38432196000000002</c:v>
                </c:pt>
                <c:pt idx="4528">
                  <c:v>0.35647255</c:v>
                </c:pt>
                <c:pt idx="4529">
                  <c:v>0.21304824999999999</c:v>
                </c:pt>
                <c:pt idx="4530">
                  <c:v>1.1140219999999999E-2</c:v>
                </c:pt>
                <c:pt idx="4531">
                  <c:v>-0.11000467999999999</c:v>
                </c:pt>
                <c:pt idx="4532">
                  <c:v>-0.24228922999999999</c:v>
                </c:pt>
                <c:pt idx="4533">
                  <c:v>-0.25203662999999998</c:v>
                </c:pt>
                <c:pt idx="4534">
                  <c:v>-0.31609010999999998</c:v>
                </c:pt>
                <c:pt idx="4535">
                  <c:v>-0.29798806</c:v>
                </c:pt>
                <c:pt idx="4536">
                  <c:v>-0.42470281999999998</c:v>
                </c:pt>
                <c:pt idx="4537">
                  <c:v>-0.49432608</c:v>
                </c:pt>
                <c:pt idx="4538">
                  <c:v>-0.51521324999999996</c:v>
                </c:pt>
                <c:pt idx="4539">
                  <c:v>-0.31330529000000001</c:v>
                </c:pt>
                <c:pt idx="4540">
                  <c:v>-0.14760134</c:v>
                </c:pt>
                <c:pt idx="4541">
                  <c:v>0.10582814</c:v>
                </c:pt>
                <c:pt idx="4542">
                  <c:v>0.21165581</c:v>
                </c:pt>
                <c:pt idx="4543">
                  <c:v>0.37735969000000003</c:v>
                </c:pt>
                <c:pt idx="4544">
                  <c:v>0.40938643000000002</c:v>
                </c:pt>
                <c:pt idx="4545">
                  <c:v>0.44837558</c:v>
                </c:pt>
                <c:pt idx="4546">
                  <c:v>0.38710684000000001</c:v>
                </c:pt>
                <c:pt idx="4547">
                  <c:v>0.28824157</c:v>
                </c:pt>
                <c:pt idx="4548">
                  <c:v>0.13506997000000001</c:v>
                </c:pt>
                <c:pt idx="4549">
                  <c:v>9.8865830000000002E-2</c:v>
                </c:pt>
                <c:pt idx="4550">
                  <c:v>0.10165069</c:v>
                </c:pt>
                <c:pt idx="4551">
                  <c:v>0.11000556</c:v>
                </c:pt>
                <c:pt idx="4552">
                  <c:v>7.3801339999999993E-2</c:v>
                </c:pt>
                <c:pt idx="4553">
                  <c:v>0.17962903999999999</c:v>
                </c:pt>
                <c:pt idx="4554">
                  <c:v>7.7978820000000004E-2</c:v>
                </c:pt>
                <c:pt idx="4555">
                  <c:v>0.16709678</c:v>
                </c:pt>
                <c:pt idx="4556">
                  <c:v>0.12114535</c:v>
                </c:pt>
                <c:pt idx="4557">
                  <c:v>0.25621480000000002</c:v>
                </c:pt>
                <c:pt idx="4558">
                  <c:v>0.26317719000000001</c:v>
                </c:pt>
                <c:pt idx="4559">
                  <c:v>0.36761239000000001</c:v>
                </c:pt>
                <c:pt idx="4560">
                  <c:v>0.39128435</c:v>
                </c:pt>
                <c:pt idx="4561">
                  <c:v>0.43584340999999999</c:v>
                </c:pt>
                <c:pt idx="4562">
                  <c:v>0.32862314999999998</c:v>
                </c:pt>
                <c:pt idx="4563">
                  <c:v>0.19076881000000001</c:v>
                </c:pt>
                <c:pt idx="4564">
                  <c:v>6.266157E-2</c:v>
                </c:pt>
                <c:pt idx="4565">
                  <c:v>-0.16431103999999999</c:v>
                </c:pt>
                <c:pt idx="4566">
                  <c:v>-0.31330532</c:v>
                </c:pt>
                <c:pt idx="4567">
                  <c:v>-0.46786921999999997</c:v>
                </c:pt>
                <c:pt idx="4568">
                  <c:v>-0.39685338999999997</c:v>
                </c:pt>
                <c:pt idx="4569">
                  <c:v>-0.23671935</c:v>
                </c:pt>
                <c:pt idx="4570">
                  <c:v>3.8989580000000003E-2</c:v>
                </c:pt>
                <c:pt idx="4571">
                  <c:v>0.23115028000000001</c:v>
                </c:pt>
                <c:pt idx="4572">
                  <c:v>0.39685416000000001</c:v>
                </c:pt>
                <c:pt idx="4573">
                  <c:v>0.29938129000000002</c:v>
                </c:pt>
                <c:pt idx="4574">
                  <c:v>0.11557541</c:v>
                </c:pt>
                <c:pt idx="4575">
                  <c:v>-0.20330013</c:v>
                </c:pt>
                <c:pt idx="4576">
                  <c:v>-0.46926164999999997</c:v>
                </c:pt>
                <c:pt idx="4577">
                  <c:v>-0.30912783999999999</c:v>
                </c:pt>
                <c:pt idx="4578">
                  <c:v>7.3801320000000004E-2</c:v>
                </c:pt>
                <c:pt idx="4579">
                  <c:v>0.33001577999999998</c:v>
                </c:pt>
                <c:pt idx="4580">
                  <c:v>0.30773613</c:v>
                </c:pt>
                <c:pt idx="4581">
                  <c:v>-0.12671426</c:v>
                </c:pt>
                <c:pt idx="4582">
                  <c:v>-0.44001979000000002</c:v>
                </c:pt>
                <c:pt idx="4583">
                  <c:v>-0.13785407999999999</c:v>
                </c:pt>
                <c:pt idx="4584">
                  <c:v>0.22697295000000001</c:v>
                </c:pt>
                <c:pt idx="4585">
                  <c:v>0.22697294000000001</c:v>
                </c:pt>
                <c:pt idx="4586">
                  <c:v>-0.18241304</c:v>
                </c:pt>
                <c:pt idx="4587">
                  <c:v>-0.33697733000000002</c:v>
                </c:pt>
                <c:pt idx="4588">
                  <c:v>0.16848922</c:v>
                </c:pt>
                <c:pt idx="4589">
                  <c:v>0.36482733000000001</c:v>
                </c:pt>
                <c:pt idx="4590">
                  <c:v>4.455953E-2</c:v>
                </c:pt>
                <c:pt idx="4591">
                  <c:v>-0.40520804999999999</c:v>
                </c:pt>
                <c:pt idx="4592">
                  <c:v>-0.20747752</c:v>
                </c:pt>
                <c:pt idx="4593">
                  <c:v>0.20469348000000001</c:v>
                </c:pt>
                <c:pt idx="4594">
                  <c:v>0.33419302000000001</c:v>
                </c:pt>
                <c:pt idx="4595">
                  <c:v>3.0634769999999999E-2</c:v>
                </c:pt>
                <c:pt idx="4596">
                  <c:v>-0.32166007000000002</c:v>
                </c:pt>
                <c:pt idx="4597">
                  <c:v>-0.42191780000000001</c:v>
                </c:pt>
                <c:pt idx="4598">
                  <c:v>7.7344570000000001E-2</c:v>
                </c:pt>
                <c:pt idx="4599">
                  <c:v>0.23115032999999999</c:v>
                </c:pt>
                <c:pt idx="4600">
                  <c:v>-3.4811290000000002E-2</c:v>
                </c:pt>
                <c:pt idx="4601">
                  <c:v>-0.45255208000000002</c:v>
                </c:pt>
                <c:pt idx="4602">
                  <c:v>0.14899456999999999</c:v>
                </c:pt>
                <c:pt idx="4603">
                  <c:v>0.10861306</c:v>
                </c:pt>
                <c:pt idx="4604">
                  <c:v>-0.32583733999999998</c:v>
                </c:pt>
                <c:pt idx="4605">
                  <c:v>0.20190848</c:v>
                </c:pt>
                <c:pt idx="4606">
                  <c:v>5.5703599999999999E-3</c:v>
                </c:pt>
                <c:pt idx="4607">
                  <c:v>-0.42052530999999999</c:v>
                </c:pt>
                <c:pt idx="4608">
                  <c:v>0.21861804000000001</c:v>
                </c:pt>
                <c:pt idx="4609">
                  <c:v>0.18380642</c:v>
                </c:pt>
                <c:pt idx="4610">
                  <c:v>-0.38849848999999997</c:v>
                </c:pt>
                <c:pt idx="4611">
                  <c:v>-6.6838140000000004E-2</c:v>
                </c:pt>
                <c:pt idx="4612">
                  <c:v>0.37178983999999998</c:v>
                </c:pt>
                <c:pt idx="4613">
                  <c:v>-0.26596129000000002</c:v>
                </c:pt>
                <c:pt idx="4614">
                  <c:v>-0.1350691</c:v>
                </c:pt>
                <c:pt idx="4615">
                  <c:v>0.26874700000000001</c:v>
                </c:pt>
                <c:pt idx="4616">
                  <c:v>-0.21304741999999999</c:v>
                </c:pt>
                <c:pt idx="4617">
                  <c:v>-0.13924655</c:v>
                </c:pt>
                <c:pt idx="4618">
                  <c:v>0.33837055999999999</c:v>
                </c:pt>
                <c:pt idx="4619">
                  <c:v>-0.23393448</c:v>
                </c:pt>
                <c:pt idx="4620">
                  <c:v>-0.27153115999999999</c:v>
                </c:pt>
                <c:pt idx="4621">
                  <c:v>0.26874703</c:v>
                </c:pt>
                <c:pt idx="4622">
                  <c:v>8.3552899999999996E-3</c:v>
                </c:pt>
                <c:pt idx="4623">
                  <c:v>-0.37178895000000001</c:v>
                </c:pt>
                <c:pt idx="4624">
                  <c:v>0.1420323</c:v>
                </c:pt>
                <c:pt idx="4625">
                  <c:v>0.28267172000000002</c:v>
                </c:pt>
                <c:pt idx="4626">
                  <c:v>-6.8230579999999999E-2</c:v>
                </c:pt>
                <c:pt idx="4627">
                  <c:v>-0.39685326999999998</c:v>
                </c:pt>
                <c:pt idx="4628">
                  <c:v>-0.42888020999999998</c:v>
                </c:pt>
                <c:pt idx="4629">
                  <c:v>-0.37178900999999998</c:v>
                </c:pt>
                <c:pt idx="4630">
                  <c:v>8.2969639999999997E-2</c:v>
                </c:pt>
                <c:pt idx="4631">
                  <c:v>0.2979888</c:v>
                </c:pt>
                <c:pt idx="4632">
                  <c:v>0.38571443999999999</c:v>
                </c:pt>
                <c:pt idx="4633">
                  <c:v>6.266157E-2</c:v>
                </c:pt>
                <c:pt idx="4634">
                  <c:v>-0.12253687000000001</c:v>
                </c:pt>
                <c:pt idx="4635">
                  <c:v>-0.28824066999999998</c:v>
                </c:pt>
                <c:pt idx="4636">
                  <c:v>-0.44558980999999998</c:v>
                </c:pt>
                <c:pt idx="4637">
                  <c:v>-0.41077786999999999</c:v>
                </c:pt>
                <c:pt idx="4638">
                  <c:v>-0.12234381</c:v>
                </c:pt>
                <c:pt idx="4639">
                  <c:v>0.176844</c:v>
                </c:pt>
                <c:pt idx="4640">
                  <c:v>0.32862314999999998</c:v>
                </c:pt>
                <c:pt idx="4641">
                  <c:v>0.41217144999999999</c:v>
                </c:pt>
                <c:pt idx="4642">
                  <c:v>0.35368767000000001</c:v>
                </c:pt>
                <c:pt idx="4643">
                  <c:v>0.36343488000000002</c:v>
                </c:pt>
                <c:pt idx="4644">
                  <c:v>0.28127927000000003</c:v>
                </c:pt>
                <c:pt idx="4645">
                  <c:v>0.22140304999999999</c:v>
                </c:pt>
                <c:pt idx="4646">
                  <c:v>4.316702E-2</c:v>
                </c:pt>
                <c:pt idx="4647">
                  <c:v>-6.9623039999999997E-2</c:v>
                </c:pt>
                <c:pt idx="4648">
                  <c:v>-0.18519795</c:v>
                </c:pt>
                <c:pt idx="4649">
                  <c:v>-0.26178383999999999</c:v>
                </c:pt>
                <c:pt idx="4650">
                  <c:v>-0.41356310000000002</c:v>
                </c:pt>
                <c:pt idx="4651">
                  <c:v>-0.38989097</c:v>
                </c:pt>
                <c:pt idx="4652">
                  <c:v>-0.46926171</c:v>
                </c:pt>
                <c:pt idx="4653">
                  <c:v>-0.4121705</c:v>
                </c:pt>
                <c:pt idx="4654">
                  <c:v>-0.38989090999999998</c:v>
                </c:pt>
                <c:pt idx="4655">
                  <c:v>-0.29798806</c:v>
                </c:pt>
                <c:pt idx="4656">
                  <c:v>-0.40520825999999999</c:v>
                </c:pt>
                <c:pt idx="4657">
                  <c:v>-0.3731814</c:v>
                </c:pt>
                <c:pt idx="4658">
                  <c:v>-0.25482150999999997</c:v>
                </c:pt>
                <c:pt idx="4659">
                  <c:v>-9.7472439999999994E-2</c:v>
                </c:pt>
                <c:pt idx="4660">
                  <c:v>-9.8864919999999995E-2</c:v>
                </c:pt>
                <c:pt idx="4661">
                  <c:v>0.17684409000000001</c:v>
                </c:pt>
                <c:pt idx="4662">
                  <c:v>0.29381141</c:v>
                </c:pt>
                <c:pt idx="4663">
                  <c:v>0.31469846000000001</c:v>
                </c:pt>
                <c:pt idx="4664">
                  <c:v>0.31469855000000002</c:v>
                </c:pt>
                <c:pt idx="4665">
                  <c:v>0.34533286000000002</c:v>
                </c:pt>
                <c:pt idx="4666">
                  <c:v>0.17405918000000001</c:v>
                </c:pt>
                <c:pt idx="4667">
                  <c:v>0.11139801000000001</c:v>
                </c:pt>
                <c:pt idx="4668">
                  <c:v>-0.12114439</c:v>
                </c:pt>
                <c:pt idx="4669">
                  <c:v>-0.22279473</c:v>
                </c:pt>
                <c:pt idx="4670">
                  <c:v>-0.37039638000000003</c:v>
                </c:pt>
                <c:pt idx="4671">
                  <c:v>-0.35229435999999997</c:v>
                </c:pt>
                <c:pt idx="4672">
                  <c:v>-5.5698299999999999E-2</c:v>
                </c:pt>
                <c:pt idx="4673">
                  <c:v>0.19773108</c:v>
                </c:pt>
                <c:pt idx="4674">
                  <c:v>0.24328274999999999</c:v>
                </c:pt>
                <c:pt idx="4675">
                  <c:v>0.2548224</c:v>
                </c:pt>
                <c:pt idx="4676">
                  <c:v>0.21444066000000001</c:v>
                </c:pt>
                <c:pt idx="4677">
                  <c:v>0.37735977999999998</c:v>
                </c:pt>
                <c:pt idx="4678">
                  <c:v>0.35508012999999999</c:v>
                </c:pt>
                <c:pt idx="4679">
                  <c:v>0.22418805999999999</c:v>
                </c:pt>
                <c:pt idx="4680">
                  <c:v>0.13367756</c:v>
                </c:pt>
                <c:pt idx="4681">
                  <c:v>-0.38849848999999997</c:v>
                </c:pt>
                <c:pt idx="4682">
                  <c:v>-0.41356301000000001</c:v>
                </c:pt>
                <c:pt idx="4683">
                  <c:v>-3.7596259999999999E-2</c:v>
                </c:pt>
                <c:pt idx="4684">
                  <c:v>0.30216625000000003</c:v>
                </c:pt>
                <c:pt idx="4685">
                  <c:v>0.21026337</c:v>
                </c:pt>
                <c:pt idx="4686">
                  <c:v>-0.34950930000000002</c:v>
                </c:pt>
                <c:pt idx="4687">
                  <c:v>-0.36343414000000002</c:v>
                </c:pt>
                <c:pt idx="4688">
                  <c:v>4.316702E-2</c:v>
                </c:pt>
                <c:pt idx="4689">
                  <c:v>0.34115547000000002</c:v>
                </c:pt>
                <c:pt idx="4690">
                  <c:v>9.8865729999999999E-2</c:v>
                </c:pt>
                <c:pt idx="4691">
                  <c:v>-0.21722485</c:v>
                </c:pt>
                <c:pt idx="4692">
                  <c:v>-0.48179397000000002</c:v>
                </c:pt>
                <c:pt idx="4693">
                  <c:v>-0.36482661999999999</c:v>
                </c:pt>
                <c:pt idx="4694">
                  <c:v>-0.10164984000000001</c:v>
                </c:pt>
                <c:pt idx="4695">
                  <c:v>0.24925251000000001</c:v>
                </c:pt>
                <c:pt idx="4696">
                  <c:v>0.39963922000000002</c:v>
                </c:pt>
                <c:pt idx="4697">
                  <c:v>0.44698315999999999</c:v>
                </c:pt>
                <c:pt idx="4698">
                  <c:v>0.41077891</c:v>
                </c:pt>
                <c:pt idx="4699">
                  <c:v>0.38849947000000001</c:v>
                </c:pt>
                <c:pt idx="4700">
                  <c:v>0.32026844999999998</c:v>
                </c:pt>
                <c:pt idx="4701">
                  <c:v>0.32305345000000002</c:v>
                </c:pt>
                <c:pt idx="4702">
                  <c:v>0.19355369</c:v>
                </c:pt>
                <c:pt idx="4703">
                  <c:v>0.14760219999999999</c:v>
                </c:pt>
                <c:pt idx="4704">
                  <c:v>0.27988678</c:v>
                </c:pt>
                <c:pt idx="4705">
                  <c:v>0.42191875000000001</c:v>
                </c:pt>
                <c:pt idx="4706">
                  <c:v>0.43027335</c:v>
                </c:pt>
                <c:pt idx="4707">
                  <c:v>0.33419304999999999</c:v>
                </c:pt>
                <c:pt idx="4708">
                  <c:v>4.4559429999999997E-2</c:v>
                </c:pt>
                <c:pt idx="4709">
                  <c:v>-0.26317647</c:v>
                </c:pt>
                <c:pt idx="4710">
                  <c:v>-0.47343900999999999</c:v>
                </c:pt>
                <c:pt idx="4711">
                  <c:v>-0.20747751</c:v>
                </c:pt>
                <c:pt idx="4712">
                  <c:v>0.35090268000000002</c:v>
                </c:pt>
                <c:pt idx="4713">
                  <c:v>4.3167009999999999E-2</c:v>
                </c:pt>
                <c:pt idx="4714">
                  <c:v>-0.39128357000000002</c:v>
                </c:pt>
                <c:pt idx="4715">
                  <c:v>0.10025821</c:v>
                </c:pt>
                <c:pt idx="4716">
                  <c:v>0.28545662999999999</c:v>
                </c:pt>
                <c:pt idx="4717">
                  <c:v>-0.31887518999999998</c:v>
                </c:pt>
                <c:pt idx="4718">
                  <c:v>-4.0381140000000003E-2</c:v>
                </c:pt>
                <c:pt idx="4719">
                  <c:v>0.29659644000000002</c:v>
                </c:pt>
                <c:pt idx="4720">
                  <c:v>-0.35786428999999997</c:v>
                </c:pt>
                <c:pt idx="4721">
                  <c:v>-0.1030423</c:v>
                </c:pt>
                <c:pt idx="4722">
                  <c:v>0.33697792999999998</c:v>
                </c:pt>
                <c:pt idx="4723">
                  <c:v>-0.26039147000000001</c:v>
                </c:pt>
                <c:pt idx="4724">
                  <c:v>-0.25482147999999999</c:v>
                </c:pt>
                <c:pt idx="4725">
                  <c:v>0.27710193</c:v>
                </c:pt>
                <c:pt idx="4726">
                  <c:v>-0.31052014</c:v>
                </c:pt>
                <c:pt idx="4727">
                  <c:v>-7.6585340000000002E-2</c:v>
                </c:pt>
                <c:pt idx="4728">
                  <c:v>0.39267682999999998</c:v>
                </c:pt>
                <c:pt idx="4729">
                  <c:v>-5.8483300000000002E-2</c:v>
                </c:pt>
                <c:pt idx="4730">
                  <c:v>-0.41077805000000001</c:v>
                </c:pt>
                <c:pt idx="4731">
                  <c:v>1.5317580000000001E-2</c:v>
                </c:pt>
                <c:pt idx="4732">
                  <c:v>0.35647257999999998</c:v>
                </c:pt>
                <c:pt idx="4733">
                  <c:v>0.29798882999999998</c:v>
                </c:pt>
                <c:pt idx="4734">
                  <c:v>0.14760219999999999</c:v>
                </c:pt>
                <c:pt idx="4735">
                  <c:v>8.9118509999999998E-2</c:v>
                </c:pt>
                <c:pt idx="4736">
                  <c:v>0.16013448</c:v>
                </c:pt>
                <c:pt idx="4737">
                  <c:v>0.26178464000000001</c:v>
                </c:pt>
                <c:pt idx="4738">
                  <c:v>0.39685421999999998</c:v>
                </c:pt>
                <c:pt idx="4739">
                  <c:v>0.30495118999999998</c:v>
                </c:pt>
                <c:pt idx="4740">
                  <c:v>6.96278E-3</c:v>
                </c:pt>
                <c:pt idx="4741">
                  <c:v>-0.33279990999999998</c:v>
                </c:pt>
                <c:pt idx="4742">
                  <c:v>-0.37178888999999998</c:v>
                </c:pt>
                <c:pt idx="4743">
                  <c:v>-0.47900905999999999</c:v>
                </c:pt>
                <c:pt idx="4744">
                  <c:v>8.3552699999999997E-3</c:v>
                </c:pt>
                <c:pt idx="4745">
                  <c:v>0.20469345</c:v>
                </c:pt>
                <c:pt idx="4746">
                  <c:v>0.30216630999999999</c:v>
                </c:pt>
                <c:pt idx="4747">
                  <c:v>0.33558553000000002</c:v>
                </c:pt>
                <c:pt idx="4748">
                  <c:v>0.36621990999999998</c:v>
                </c:pt>
                <c:pt idx="4749">
                  <c:v>0.27988671999999998</c:v>
                </c:pt>
                <c:pt idx="4750">
                  <c:v>0.30912864000000001</c:v>
                </c:pt>
                <c:pt idx="4751">
                  <c:v>0.27153194000000003</c:v>
                </c:pt>
                <c:pt idx="4752">
                  <c:v>0.19406381</c:v>
                </c:pt>
                <c:pt idx="4753">
                  <c:v>4.1778500000000003E-3</c:v>
                </c:pt>
                <c:pt idx="4754">
                  <c:v>-0.25621396000000002</c:v>
                </c:pt>
                <c:pt idx="4755">
                  <c:v>-0.35507919999999998</c:v>
                </c:pt>
                <c:pt idx="4756">
                  <c:v>-0.43166508999999997</c:v>
                </c:pt>
                <c:pt idx="4757">
                  <c:v>-0.32165998000000001</c:v>
                </c:pt>
                <c:pt idx="4758">
                  <c:v>-0.10828125</c:v>
                </c:pt>
                <c:pt idx="4759">
                  <c:v>0.10165072</c:v>
                </c:pt>
                <c:pt idx="4760">
                  <c:v>0.30355868000000003</c:v>
                </c:pt>
                <c:pt idx="4761">
                  <c:v>0.31887597000000001</c:v>
                </c:pt>
                <c:pt idx="4762">
                  <c:v>2.088746E-2</c:v>
                </c:pt>
                <c:pt idx="4763">
                  <c:v>-0.35786425999999999</c:v>
                </c:pt>
                <c:pt idx="4764">
                  <c:v>-0.17684320000000001</c:v>
                </c:pt>
                <c:pt idx="4765">
                  <c:v>0.23532776999999999</c:v>
                </c:pt>
                <c:pt idx="4766">
                  <c:v>1.8281749999999999E-2</c:v>
                </c:pt>
                <c:pt idx="4767">
                  <c:v>-0.37318146000000002</c:v>
                </c:pt>
                <c:pt idx="4768">
                  <c:v>0.17405910999999999</c:v>
                </c:pt>
                <c:pt idx="4769">
                  <c:v>0.24089759999999999</c:v>
                </c:pt>
                <c:pt idx="4770">
                  <c:v>-0.24507433000000001</c:v>
                </c:pt>
                <c:pt idx="4771">
                  <c:v>-0.42191785999999998</c:v>
                </c:pt>
                <c:pt idx="4772">
                  <c:v>-0.27710109999999999</c:v>
                </c:pt>
                <c:pt idx="4773">
                  <c:v>6.5446480000000001E-2</c:v>
                </c:pt>
                <c:pt idx="4774">
                  <c:v>0.27570941999999998</c:v>
                </c:pt>
                <c:pt idx="4775">
                  <c:v>0.32723075000000001</c:v>
                </c:pt>
                <c:pt idx="4776">
                  <c:v>0.39093973999999998</c:v>
                </c:pt>
                <c:pt idx="4777">
                  <c:v>0.35508010000000001</c:v>
                </c:pt>
                <c:pt idx="4778">
                  <c:v>0.37039745000000002</c:v>
                </c:pt>
                <c:pt idx="4779">
                  <c:v>0.28545662999999999</c:v>
                </c:pt>
                <c:pt idx="4780">
                  <c:v>0.24786</c:v>
                </c:pt>
                <c:pt idx="4781">
                  <c:v>0.10406341</c:v>
                </c:pt>
                <c:pt idx="4782">
                  <c:v>-6.4053139999999995E-2</c:v>
                </c:pt>
                <c:pt idx="4783">
                  <c:v>-0.38432108999999998</c:v>
                </c:pt>
                <c:pt idx="4784">
                  <c:v>-0.45812198999999998</c:v>
                </c:pt>
                <c:pt idx="4785">
                  <c:v>-0.35786423000000001</c:v>
                </c:pt>
                <c:pt idx="4786">
                  <c:v>-0.13228416000000001</c:v>
                </c:pt>
                <c:pt idx="4787">
                  <c:v>6.8231449999999999E-2</c:v>
                </c:pt>
                <c:pt idx="4788">
                  <c:v>0.26874700000000001</c:v>
                </c:pt>
                <c:pt idx="4789">
                  <c:v>0.29390790999999999</c:v>
                </c:pt>
                <c:pt idx="4790">
                  <c:v>0.27153188</c:v>
                </c:pt>
                <c:pt idx="4791">
                  <c:v>0.21937646</c:v>
                </c:pt>
                <c:pt idx="4792">
                  <c:v>-5.1520900000000001E-2</c:v>
                </c:pt>
                <c:pt idx="4793">
                  <c:v>-3.4811330000000001E-2</c:v>
                </c:pt>
                <c:pt idx="4794">
                  <c:v>-0.17859410000000001</c:v>
                </c:pt>
                <c:pt idx="4795">
                  <c:v>-0.33836964000000003</c:v>
                </c:pt>
                <c:pt idx="4796">
                  <c:v>-0.41077793000000001</c:v>
                </c:pt>
                <c:pt idx="4797">
                  <c:v>-0.13785405000000001</c:v>
                </c:pt>
                <c:pt idx="4798">
                  <c:v>0.29659644000000002</c:v>
                </c:pt>
                <c:pt idx="4799">
                  <c:v>0.27431691000000002</c:v>
                </c:pt>
                <c:pt idx="4800">
                  <c:v>9.1903460000000006E-2</c:v>
                </c:pt>
                <c:pt idx="4801">
                  <c:v>-0.28545590999999998</c:v>
                </c:pt>
                <c:pt idx="4802">
                  <c:v>-0.46369198</c:v>
                </c:pt>
                <c:pt idx="4803">
                  <c:v>-0.46369186000000001</c:v>
                </c:pt>
                <c:pt idx="4804">
                  <c:v>-0.43166508999999997</c:v>
                </c:pt>
                <c:pt idx="4805">
                  <c:v>-0.30355796000000002</c:v>
                </c:pt>
                <c:pt idx="4806">
                  <c:v>-0.21026244999999999</c:v>
                </c:pt>
                <c:pt idx="4807">
                  <c:v>-0.14899377999999999</c:v>
                </c:pt>
                <c:pt idx="4808">
                  <c:v>-0.13089168000000001</c:v>
                </c:pt>
                <c:pt idx="4809">
                  <c:v>-6.6838090000000003E-2</c:v>
                </c:pt>
                <c:pt idx="4810">
                  <c:v>3.7597199999999997E-2</c:v>
                </c:pt>
                <c:pt idx="4811">
                  <c:v>0.27431694000000001</c:v>
                </c:pt>
                <c:pt idx="4812">
                  <c:v>0.41913371999999999</c:v>
                </c:pt>
                <c:pt idx="4813">
                  <c:v>0.39406922</c:v>
                </c:pt>
                <c:pt idx="4814">
                  <c:v>0.13089263000000001</c:v>
                </c:pt>
                <c:pt idx="4815">
                  <c:v>-0.14203145</c:v>
                </c:pt>
                <c:pt idx="4816">
                  <c:v>-0.46090694999999998</c:v>
                </c:pt>
                <c:pt idx="4817">
                  <c:v>-0.43027249000000001</c:v>
                </c:pt>
                <c:pt idx="4818">
                  <c:v>-0.38849843000000001</c:v>
                </c:pt>
                <c:pt idx="4819">
                  <c:v>-0.17823562000000001</c:v>
                </c:pt>
                <c:pt idx="4820">
                  <c:v>-0.11696701</c:v>
                </c:pt>
                <c:pt idx="4821">
                  <c:v>8.4941100000000005E-2</c:v>
                </c:pt>
                <c:pt idx="4822">
                  <c:v>0.19912357999999999</c:v>
                </c:pt>
                <c:pt idx="4823">
                  <c:v>0.25899976000000002</c:v>
                </c:pt>
                <c:pt idx="4824">
                  <c:v>0.27013948999999998</c:v>
                </c:pt>
                <c:pt idx="4825">
                  <c:v>0.30634376000000002</c:v>
                </c:pt>
                <c:pt idx="4826">
                  <c:v>0.33697804999999997</c:v>
                </c:pt>
                <c:pt idx="4827">
                  <c:v>0.39824652999999999</c:v>
                </c:pt>
                <c:pt idx="4828">
                  <c:v>0.25621480000000002</c:v>
                </c:pt>
                <c:pt idx="4829">
                  <c:v>0.1545646</c:v>
                </c:pt>
                <c:pt idx="4830">
                  <c:v>-5.9875749999999998E-2</c:v>
                </c:pt>
                <c:pt idx="4831">
                  <c:v>-0.16291844999999999</c:v>
                </c:pt>
                <c:pt idx="4832">
                  <c:v>-0.32305253</c:v>
                </c:pt>
                <c:pt idx="4833">
                  <c:v>-0.39546083999999998</c:v>
                </c:pt>
                <c:pt idx="4834">
                  <c:v>-0.47622427000000001</c:v>
                </c:pt>
                <c:pt idx="4835">
                  <c:v>-0.49014880999999999</c:v>
                </c:pt>
                <c:pt idx="4836">
                  <c:v>-0.46508440000000001</c:v>
                </c:pt>
                <c:pt idx="4837">
                  <c:v>-0.42052530999999999</c:v>
                </c:pt>
                <c:pt idx="4838">
                  <c:v>-0.38710612</c:v>
                </c:pt>
                <c:pt idx="4839">
                  <c:v>-0.30495044999999998</c:v>
                </c:pt>
                <c:pt idx="4840">
                  <c:v>-0.43027263999999998</c:v>
                </c:pt>
                <c:pt idx="4841">
                  <c:v>-0.43862736000000002</c:v>
                </c:pt>
                <c:pt idx="4842">
                  <c:v>-0.37178888999999998</c:v>
                </c:pt>
                <c:pt idx="4843">
                  <c:v>0.11836039</c:v>
                </c:pt>
                <c:pt idx="4844">
                  <c:v>0.36761236000000003</c:v>
                </c:pt>
                <c:pt idx="4845">
                  <c:v>4.1774510000000001E-2</c:v>
                </c:pt>
                <c:pt idx="4846">
                  <c:v>-0.43584254</c:v>
                </c:pt>
                <c:pt idx="4847">
                  <c:v>-0.23671934</c:v>
                </c:pt>
                <c:pt idx="4848">
                  <c:v>0.27988666000000001</c:v>
                </c:pt>
                <c:pt idx="4849">
                  <c:v>0.22140312000000001</c:v>
                </c:pt>
                <c:pt idx="4850">
                  <c:v>-0.33976202999999999</c:v>
                </c:pt>
                <c:pt idx="4851">
                  <c:v>-0.44001994</c:v>
                </c:pt>
                <c:pt idx="4852">
                  <c:v>-0.21165495000000001</c:v>
                </c:pt>
                <c:pt idx="4853">
                  <c:v>0.13089261999999999</c:v>
                </c:pt>
                <c:pt idx="4854">
                  <c:v>0.33140814000000002</c:v>
                </c:pt>
                <c:pt idx="4855">
                  <c:v>0.36482733000000001</c:v>
                </c:pt>
                <c:pt idx="4856">
                  <c:v>0.26735458000000001</c:v>
                </c:pt>
                <c:pt idx="4857">
                  <c:v>1.2532649999999999E-2</c:v>
                </c:pt>
                <c:pt idx="4858">
                  <c:v>-0.28127837</c:v>
                </c:pt>
                <c:pt idx="4859">
                  <c:v>-0.38989099999999999</c:v>
                </c:pt>
                <c:pt idx="4860">
                  <c:v>-0.45951444000000002</c:v>
                </c:pt>
                <c:pt idx="4861">
                  <c:v>-0.50128852999999995</c:v>
                </c:pt>
                <c:pt idx="4862">
                  <c:v>-0.35090187</c:v>
                </c:pt>
                <c:pt idx="4863">
                  <c:v>-0.27849351999999999</c:v>
                </c:pt>
                <c:pt idx="4864">
                  <c:v>-0.28406336999999998</c:v>
                </c:pt>
                <c:pt idx="4865">
                  <c:v>-0.25760648000000003</c:v>
                </c:pt>
                <c:pt idx="4866">
                  <c:v>-0.21861731000000001</c:v>
                </c:pt>
                <c:pt idx="4867">
                  <c:v>-0.15595607</c:v>
                </c:pt>
                <c:pt idx="4868">
                  <c:v>-0.14481637</c:v>
                </c:pt>
                <c:pt idx="4869">
                  <c:v>-0.25342900000000002</c:v>
                </c:pt>
                <c:pt idx="4870">
                  <c:v>-0.18937541999999999</c:v>
                </c:pt>
                <c:pt idx="4871">
                  <c:v>-0.25342900000000002</c:v>
                </c:pt>
                <c:pt idx="4872">
                  <c:v>-0.11557451000000001</c:v>
                </c:pt>
                <c:pt idx="4873">
                  <c:v>9.7476799999999999E-3</c:v>
                </c:pt>
                <c:pt idx="4874">
                  <c:v>0.31887585000000002</c:v>
                </c:pt>
                <c:pt idx="4875">
                  <c:v>0.22558051000000001</c:v>
                </c:pt>
                <c:pt idx="4876">
                  <c:v>-0.23114944000000001</c:v>
                </c:pt>
                <c:pt idx="4877">
                  <c:v>-0.44280475000000002</c:v>
                </c:pt>
                <c:pt idx="4878">
                  <c:v>-0.29520302999999998</c:v>
                </c:pt>
                <c:pt idx="4879">
                  <c:v>6.8231399999999998E-2</c:v>
                </c:pt>
                <c:pt idx="4880">
                  <c:v>0.36482742000000001</c:v>
                </c:pt>
                <c:pt idx="4881">
                  <c:v>0.17545163999999999</c:v>
                </c:pt>
                <c:pt idx="4882">
                  <c:v>-0.18102065000000001</c:v>
                </c:pt>
                <c:pt idx="4883">
                  <c:v>-0.45255216999999998</c:v>
                </c:pt>
                <c:pt idx="4884">
                  <c:v>-8.3547730000000001E-2</c:v>
                </c:pt>
                <c:pt idx="4885">
                  <c:v>0.32026832999999999</c:v>
                </c:pt>
                <c:pt idx="4886">
                  <c:v>0.26456961000000001</c:v>
                </c:pt>
                <c:pt idx="4887">
                  <c:v>-0.28545597</c:v>
                </c:pt>
                <c:pt idx="4888">
                  <c:v>-0.39963823999999998</c:v>
                </c:pt>
                <c:pt idx="4889">
                  <c:v>5.2914309999999999E-2</c:v>
                </c:pt>
                <c:pt idx="4890">
                  <c:v>0.39824668000000002</c:v>
                </c:pt>
                <c:pt idx="4891">
                  <c:v>0.14203233000000001</c:v>
                </c:pt>
                <c:pt idx="4892">
                  <c:v>-0.26874617000000001</c:v>
                </c:pt>
                <c:pt idx="4893">
                  <c:v>-0.44837481000000001</c:v>
                </c:pt>
                <c:pt idx="4894">
                  <c:v>-0.42470269999999999</c:v>
                </c:pt>
                <c:pt idx="4895">
                  <c:v>-0.41913286</c:v>
                </c:pt>
                <c:pt idx="4896">
                  <c:v>-0.27292356000000001</c:v>
                </c:pt>
                <c:pt idx="4897">
                  <c:v>-0.23114952</c:v>
                </c:pt>
                <c:pt idx="4898">
                  <c:v>-0.13924649</c:v>
                </c:pt>
                <c:pt idx="4899">
                  <c:v>-0.24925159</c:v>
                </c:pt>
                <c:pt idx="4900">
                  <c:v>-0.30495039000000002</c:v>
                </c:pt>
                <c:pt idx="4901">
                  <c:v>-0.45255220000000002</c:v>
                </c:pt>
                <c:pt idx="4902">
                  <c:v>-0.43305751999999997</c:v>
                </c:pt>
                <c:pt idx="4903">
                  <c:v>-0.49014866000000001</c:v>
                </c:pt>
                <c:pt idx="4904">
                  <c:v>-0.3258374</c:v>
                </c:pt>
                <c:pt idx="4905">
                  <c:v>-0.25899889999999998</c:v>
                </c:pt>
                <c:pt idx="4906">
                  <c:v>-5.56946E-3</c:v>
                </c:pt>
                <c:pt idx="4907">
                  <c:v>0.19912352</c:v>
                </c:pt>
                <c:pt idx="4908">
                  <c:v>0.30077379999999998</c:v>
                </c:pt>
                <c:pt idx="4909">
                  <c:v>0.34115538000000001</c:v>
                </c:pt>
                <c:pt idx="4910">
                  <c:v>0.30495125000000001</c:v>
                </c:pt>
                <c:pt idx="4911">
                  <c:v>0.14203241</c:v>
                </c:pt>
                <c:pt idx="4912">
                  <c:v>0.16848925000000001</c:v>
                </c:pt>
                <c:pt idx="4913">
                  <c:v>-0.25482145</c:v>
                </c:pt>
                <c:pt idx="4914">
                  <c:v>-0.42331031000000002</c:v>
                </c:pt>
                <c:pt idx="4915">
                  <c:v>-0.3383697</c:v>
                </c:pt>
                <c:pt idx="4916">
                  <c:v>-0.24228925000000001</c:v>
                </c:pt>
                <c:pt idx="4917">
                  <c:v>1.3925160000000001E-2</c:v>
                </c:pt>
                <c:pt idx="4918">
                  <c:v>-5.8483250000000001E-2</c:v>
                </c:pt>
                <c:pt idx="4919">
                  <c:v>-0.22140224</c:v>
                </c:pt>
                <c:pt idx="4920">
                  <c:v>-0.12796879999999999</c:v>
                </c:pt>
                <c:pt idx="4921">
                  <c:v>0.15456459</c:v>
                </c:pt>
                <c:pt idx="4922">
                  <c:v>-0.16291858000000001</c:v>
                </c:pt>
                <c:pt idx="4923">
                  <c:v>-0.37596631000000003</c:v>
                </c:pt>
                <c:pt idx="4924">
                  <c:v>-0.38292867000000003</c:v>
                </c:pt>
                <c:pt idx="4925">
                  <c:v>-0.45115971999999999</c:v>
                </c:pt>
                <c:pt idx="4926">
                  <c:v>-0.45812195999999999</c:v>
                </c:pt>
                <c:pt idx="4927">
                  <c:v>-0.36761147</c:v>
                </c:pt>
                <c:pt idx="4928">
                  <c:v>-0.11139709</c:v>
                </c:pt>
                <c:pt idx="4929">
                  <c:v>0.13367762</c:v>
                </c:pt>
                <c:pt idx="4930">
                  <c:v>0.37457468999999999</c:v>
                </c:pt>
                <c:pt idx="4931">
                  <c:v>0.44141331</c:v>
                </c:pt>
                <c:pt idx="4932">
                  <c:v>0.35229522000000002</c:v>
                </c:pt>
                <c:pt idx="4933">
                  <c:v>0.15317206</c:v>
                </c:pt>
                <c:pt idx="4934">
                  <c:v>5.7091660000000002E-2</c:v>
                </c:pt>
                <c:pt idx="4935">
                  <c:v>-4.7343440000000001E-2</c:v>
                </c:pt>
                <c:pt idx="4936">
                  <c:v>-6.8230550000000001E-2</c:v>
                </c:pt>
                <c:pt idx="4937">
                  <c:v>-0.12810677000000001</c:v>
                </c:pt>
                <c:pt idx="4938">
                  <c:v>-0.23532691999999999</c:v>
                </c:pt>
                <c:pt idx="4939">
                  <c:v>-0.38153619</c:v>
                </c:pt>
                <c:pt idx="4940">
                  <c:v>-0.44698229</c:v>
                </c:pt>
                <c:pt idx="4941">
                  <c:v>-0.29520306000000002</c:v>
                </c:pt>
                <c:pt idx="4942">
                  <c:v>-5.9875690000000002E-2</c:v>
                </c:pt>
                <c:pt idx="4943">
                  <c:v>0.30355873999999999</c:v>
                </c:pt>
                <c:pt idx="4944">
                  <c:v>0.33697808000000001</c:v>
                </c:pt>
                <c:pt idx="4945">
                  <c:v>9.3295920000000004E-2</c:v>
                </c:pt>
                <c:pt idx="4946">
                  <c:v>-4.873603E-2</c:v>
                </c:pt>
                <c:pt idx="4947">
                  <c:v>-9.6079890000000001E-2</c:v>
                </c:pt>
                <c:pt idx="4948">
                  <c:v>-0.23393444999999999</c:v>
                </c:pt>
                <c:pt idx="4949">
                  <c:v>-0.16570347999999999</c:v>
                </c:pt>
                <c:pt idx="4950">
                  <c:v>-0.24785915</c:v>
                </c:pt>
                <c:pt idx="4951">
                  <c:v>-2.2279050000000002E-2</c:v>
                </c:pt>
                <c:pt idx="4952">
                  <c:v>0.15874191000000001</c:v>
                </c:pt>
                <c:pt idx="4953">
                  <c:v>0.29381141</c:v>
                </c:pt>
                <c:pt idx="4954">
                  <c:v>0.38153711000000001</c:v>
                </c:pt>
                <c:pt idx="4955">
                  <c:v>0.32583826999999999</c:v>
                </c:pt>
                <c:pt idx="4956">
                  <c:v>2.7854099999999999E-3</c:v>
                </c:pt>
                <c:pt idx="4957">
                  <c:v>-0.26015698999999998</c:v>
                </c:pt>
                <c:pt idx="4958">
                  <c:v>-0.35786420000000002</c:v>
                </c:pt>
                <c:pt idx="4959">
                  <c:v>-0.25203653999999998</c:v>
                </c:pt>
                <c:pt idx="4960">
                  <c:v>-0.16988075</c:v>
                </c:pt>
                <c:pt idx="4961">
                  <c:v>-1.6709160000000001E-2</c:v>
                </c:pt>
                <c:pt idx="4962">
                  <c:v>0.12114529</c:v>
                </c:pt>
                <c:pt idx="4963">
                  <c:v>0.35786500999999998</c:v>
                </c:pt>
                <c:pt idx="4964">
                  <c:v>0.36065012000000002</c:v>
                </c:pt>
                <c:pt idx="4965">
                  <c:v>0.39546179999999997</c:v>
                </c:pt>
                <c:pt idx="4966">
                  <c:v>0.25760722000000003</c:v>
                </c:pt>
                <c:pt idx="4967">
                  <c:v>0.23672017000000001</c:v>
                </c:pt>
                <c:pt idx="4968">
                  <c:v>0.22697295000000001</c:v>
                </c:pt>
                <c:pt idx="4969">
                  <c:v>0.33140810999999998</c:v>
                </c:pt>
                <c:pt idx="4970">
                  <c:v>0.32583833000000001</c:v>
                </c:pt>
                <c:pt idx="4971">
                  <c:v>0.42331110999999999</c:v>
                </c:pt>
                <c:pt idx="4972">
                  <c:v>0.36343500000000001</c:v>
                </c:pt>
                <c:pt idx="4973">
                  <c:v>0.1851988</c:v>
                </c:pt>
                <c:pt idx="4974">
                  <c:v>-0.11278961</c:v>
                </c:pt>
                <c:pt idx="4975">
                  <c:v>-0.36621889000000002</c:v>
                </c:pt>
                <c:pt idx="4976">
                  <c:v>-0.41913283000000001</c:v>
                </c:pt>
                <c:pt idx="4977">
                  <c:v>-0.25203662999999998</c:v>
                </c:pt>
                <c:pt idx="4978">
                  <c:v>9.7478400000000007E-3</c:v>
                </c:pt>
                <c:pt idx="4979">
                  <c:v>0.32583833000000001</c:v>
                </c:pt>
                <c:pt idx="4980">
                  <c:v>0.35925752</c:v>
                </c:pt>
                <c:pt idx="4981">
                  <c:v>0.23115040000000001</c:v>
                </c:pt>
                <c:pt idx="4982">
                  <c:v>-5.5698299999999999E-2</c:v>
                </c:pt>
                <c:pt idx="4983">
                  <c:v>-0.19355284</c:v>
                </c:pt>
                <c:pt idx="4984">
                  <c:v>-0.33558479000000002</c:v>
                </c:pt>
                <c:pt idx="4985">
                  <c:v>-0.40242326</c:v>
                </c:pt>
                <c:pt idx="4986">
                  <c:v>-0.37735879</c:v>
                </c:pt>
                <c:pt idx="4987">
                  <c:v>-0.24089680999999999</c:v>
                </c:pt>
                <c:pt idx="4988">
                  <c:v>-9.7472400000000001E-2</c:v>
                </c:pt>
                <c:pt idx="4989">
                  <c:v>0.18241389</c:v>
                </c:pt>
                <c:pt idx="4990">
                  <c:v>0.31887594000000002</c:v>
                </c:pt>
                <c:pt idx="4991">
                  <c:v>0.22697294000000001</c:v>
                </c:pt>
                <c:pt idx="4992">
                  <c:v>-0.19216040000000001</c:v>
                </c:pt>
                <c:pt idx="4993">
                  <c:v>-0.44976716999999999</c:v>
                </c:pt>
                <c:pt idx="4994">
                  <c:v>-0.36900398000000001</c:v>
                </c:pt>
                <c:pt idx="4995">
                  <c:v>-9.6079940000000003E-2</c:v>
                </c:pt>
                <c:pt idx="4996">
                  <c:v>0.21444073</c:v>
                </c:pt>
                <c:pt idx="4997">
                  <c:v>0.44141331</c:v>
                </c:pt>
                <c:pt idx="4998">
                  <c:v>0.35647257999999998</c:v>
                </c:pt>
                <c:pt idx="4999">
                  <c:v>0.19355365999999999</c:v>
                </c:pt>
                <c:pt idx="5000">
                  <c:v>4.1778400000000004E-3</c:v>
                </c:pt>
                <c:pt idx="5001">
                  <c:v>-0.17266576</c:v>
                </c:pt>
                <c:pt idx="5002">
                  <c:v>-0.25203653999999998</c:v>
                </c:pt>
                <c:pt idx="5003">
                  <c:v>-0.38014382000000002</c:v>
                </c:pt>
                <c:pt idx="5004">
                  <c:v>-0.47622411999999997</c:v>
                </c:pt>
                <c:pt idx="5005">
                  <c:v>-0.49711107999999998</c:v>
                </c:pt>
                <c:pt idx="5006">
                  <c:v>-0.44001984999999999</c:v>
                </c:pt>
                <c:pt idx="5007">
                  <c:v>-0.38432124000000001</c:v>
                </c:pt>
                <c:pt idx="5008">
                  <c:v>-0.47900900000000002</c:v>
                </c:pt>
                <c:pt idx="5009">
                  <c:v>-0.46369170999999998</c:v>
                </c:pt>
                <c:pt idx="5010">
                  <c:v>-0.43027261</c:v>
                </c:pt>
                <c:pt idx="5011">
                  <c:v>-0.44698231999999999</c:v>
                </c:pt>
                <c:pt idx="5012">
                  <c:v>-0.47204667</c:v>
                </c:pt>
                <c:pt idx="5013">
                  <c:v>-0.43862741999999999</c:v>
                </c:pt>
                <c:pt idx="5014">
                  <c:v>-0.44976714000000001</c:v>
                </c:pt>
                <c:pt idx="5015">
                  <c:v>-0.46369189</c:v>
                </c:pt>
                <c:pt idx="5016">
                  <c:v>-0.46926159000000001</c:v>
                </c:pt>
                <c:pt idx="5017">
                  <c:v>-0.44558968999999998</c:v>
                </c:pt>
                <c:pt idx="5018">
                  <c:v>-0.41356292</c:v>
                </c:pt>
                <c:pt idx="5019">
                  <c:v>-0.4260951</c:v>
                </c:pt>
                <c:pt idx="5020">
                  <c:v>-0.37318130999999999</c:v>
                </c:pt>
                <c:pt idx="5021">
                  <c:v>-0.3258374</c:v>
                </c:pt>
                <c:pt idx="5022">
                  <c:v>-0.27988585999999999</c:v>
                </c:pt>
                <c:pt idx="5023">
                  <c:v>-0.29938050999999999</c:v>
                </c:pt>
                <c:pt idx="5024">
                  <c:v>-0.31887510000000002</c:v>
                </c:pt>
                <c:pt idx="5025">
                  <c:v>-0.28265709</c:v>
                </c:pt>
                <c:pt idx="5026">
                  <c:v>5.1521850000000001E-2</c:v>
                </c:pt>
                <c:pt idx="5027">
                  <c:v>0.21444073</c:v>
                </c:pt>
                <c:pt idx="5028">
                  <c:v>0.31609105999999998</c:v>
                </c:pt>
                <c:pt idx="5029">
                  <c:v>8.2156160000000006E-2</c:v>
                </c:pt>
                <c:pt idx="5030">
                  <c:v>-0.14481635000000001</c:v>
                </c:pt>
                <c:pt idx="5031">
                  <c:v>-0.29381067</c:v>
                </c:pt>
                <c:pt idx="5032">
                  <c:v>-0.20812549999999999</c:v>
                </c:pt>
                <c:pt idx="5033">
                  <c:v>1.810252E-2</c:v>
                </c:pt>
                <c:pt idx="5034">
                  <c:v>0.14760223</c:v>
                </c:pt>
                <c:pt idx="5035">
                  <c:v>0.40520899999999999</c:v>
                </c:pt>
                <c:pt idx="5036">
                  <c:v>8.0763699999999994E-2</c:v>
                </c:pt>
                <c:pt idx="5037">
                  <c:v>-0.44698215000000002</c:v>
                </c:pt>
                <c:pt idx="5038">
                  <c:v>-8.7725120000000004E-2</c:v>
                </c:pt>
                <c:pt idx="5039">
                  <c:v>0.36204251999999998</c:v>
                </c:pt>
                <c:pt idx="5040">
                  <c:v>0.1127905</c:v>
                </c:pt>
                <c:pt idx="5041">
                  <c:v>-0.36421993000000003</c:v>
                </c:pt>
                <c:pt idx="5042">
                  <c:v>-0.11139709</c:v>
                </c:pt>
                <c:pt idx="5043">
                  <c:v>0.17823654</c:v>
                </c:pt>
                <c:pt idx="5044">
                  <c:v>0.20051603000000001</c:v>
                </c:pt>
                <c:pt idx="5045">
                  <c:v>-5.8483269999999997E-2</c:v>
                </c:pt>
                <c:pt idx="5046">
                  <c:v>-0.18140675000000001</c:v>
                </c:pt>
                <c:pt idx="5047">
                  <c:v>-0.38432108999999998</c:v>
                </c:pt>
                <c:pt idx="5048">
                  <c:v>-0.32026749999999998</c:v>
                </c:pt>
                <c:pt idx="5049">
                  <c:v>-0.12114435</c:v>
                </c:pt>
                <c:pt idx="5050">
                  <c:v>-8.4370799999999996E-3</c:v>
                </c:pt>
                <c:pt idx="5051">
                  <c:v>0.17545150000000001</c:v>
                </c:pt>
                <c:pt idx="5052">
                  <c:v>0.39406928000000002</c:v>
                </c:pt>
                <c:pt idx="5053">
                  <c:v>0.37875205000000001</c:v>
                </c:pt>
                <c:pt idx="5054">
                  <c:v>0.33280062999999999</c:v>
                </c:pt>
                <c:pt idx="5055">
                  <c:v>-1.3919799999999999E-3</c:v>
                </c:pt>
                <c:pt idx="5056">
                  <c:v>-0.34950942000000002</c:v>
                </c:pt>
                <c:pt idx="5057">
                  <c:v>-0.39963823999999998</c:v>
                </c:pt>
                <c:pt idx="5058">
                  <c:v>-0.23811185000000001</c:v>
                </c:pt>
                <c:pt idx="5059">
                  <c:v>-0.1350691</c:v>
                </c:pt>
                <c:pt idx="5060">
                  <c:v>5.012933E-2</c:v>
                </c:pt>
                <c:pt idx="5061">
                  <c:v>7.1016430000000005E-2</c:v>
                </c:pt>
                <c:pt idx="5062">
                  <c:v>0.22418799</c:v>
                </c:pt>
                <c:pt idx="5063">
                  <c:v>0.30912857999999999</c:v>
                </c:pt>
                <c:pt idx="5064">
                  <c:v>0.4497681</c:v>
                </c:pt>
                <c:pt idx="5065">
                  <c:v>0.39963913000000001</c:v>
                </c:pt>
                <c:pt idx="5066">
                  <c:v>0.41495627000000002</c:v>
                </c:pt>
                <c:pt idx="5067">
                  <c:v>0.29241896000000001</c:v>
                </c:pt>
                <c:pt idx="5068">
                  <c:v>0.37687713</c:v>
                </c:pt>
                <c:pt idx="5069">
                  <c:v>0.3453328</c:v>
                </c:pt>
                <c:pt idx="5070">
                  <c:v>0.24187654</c:v>
                </c:pt>
                <c:pt idx="5071">
                  <c:v>0.21444070000000001</c:v>
                </c:pt>
                <c:pt idx="5072">
                  <c:v>0.11671972999999999</c:v>
                </c:pt>
                <c:pt idx="5073">
                  <c:v>0.14203236</c:v>
                </c:pt>
                <c:pt idx="5074">
                  <c:v>-5.2913410000000001E-2</c:v>
                </c:pt>
                <c:pt idx="5075">
                  <c:v>-0.48736393</c:v>
                </c:pt>
                <c:pt idx="5076">
                  <c:v>-0.35786420000000002</c:v>
                </c:pt>
                <c:pt idx="5077">
                  <c:v>-0.40799313999999998</c:v>
                </c:pt>
                <c:pt idx="5078">
                  <c:v>-0.35718870000000003</c:v>
                </c:pt>
                <c:pt idx="5079">
                  <c:v>-0.39685338999999997</c:v>
                </c:pt>
                <c:pt idx="5080">
                  <c:v>-0.40381581</c:v>
                </c:pt>
                <c:pt idx="5081">
                  <c:v>-0.26874619999999999</c:v>
                </c:pt>
                <c:pt idx="5082">
                  <c:v>-0.18843799999999999</c:v>
                </c:pt>
                <c:pt idx="5083">
                  <c:v>-0.42470269999999999</c:v>
                </c:pt>
                <c:pt idx="5084">
                  <c:v>-0.41495541000000002</c:v>
                </c:pt>
                <c:pt idx="5085">
                  <c:v>-0.46090698000000002</c:v>
                </c:pt>
                <c:pt idx="5086">
                  <c:v>-0.29241818000000003</c:v>
                </c:pt>
                <c:pt idx="5087">
                  <c:v>9.0510960000000001E-2</c:v>
                </c:pt>
                <c:pt idx="5088">
                  <c:v>0.35229522000000002</c:v>
                </c:pt>
                <c:pt idx="5089">
                  <c:v>8.3548620000000004E-2</c:v>
                </c:pt>
                <c:pt idx="5090">
                  <c:v>-0.44558977999999999</c:v>
                </c:pt>
                <c:pt idx="5091">
                  <c:v>-0.17127332000000001</c:v>
                </c:pt>
                <c:pt idx="5092">
                  <c:v>0.37039724000000002</c:v>
                </c:pt>
                <c:pt idx="5093">
                  <c:v>0.11418295000000001</c:v>
                </c:pt>
                <c:pt idx="5094">
                  <c:v>-0.37039643999999999</c:v>
                </c:pt>
                <c:pt idx="5095">
                  <c:v>-0.22975709</c:v>
                </c:pt>
                <c:pt idx="5096">
                  <c:v>0.20190855999999999</c:v>
                </c:pt>
                <c:pt idx="5097">
                  <c:v>0.34394032000000002</c:v>
                </c:pt>
                <c:pt idx="5098">
                  <c:v>-8.0762799999999996E-2</c:v>
                </c:pt>
                <c:pt idx="5099">
                  <c:v>-0.37039634999999999</c:v>
                </c:pt>
                <c:pt idx="5100">
                  <c:v>-0.43723499999999998</c:v>
                </c:pt>
                <c:pt idx="5101">
                  <c:v>-0.27570853000000001</c:v>
                </c:pt>
                <c:pt idx="5102">
                  <c:v>-0.11139709</c:v>
                </c:pt>
                <c:pt idx="5103">
                  <c:v>0.19773108</c:v>
                </c:pt>
                <c:pt idx="5104">
                  <c:v>0.36482747999999998</c:v>
                </c:pt>
                <c:pt idx="5105">
                  <c:v>0.39685413000000003</c:v>
                </c:pt>
                <c:pt idx="5106">
                  <c:v>0.19912358999999999</c:v>
                </c:pt>
                <c:pt idx="5107">
                  <c:v>-5.5694799999999999E-3</c:v>
                </c:pt>
                <c:pt idx="5108">
                  <c:v>-0.17684311</c:v>
                </c:pt>
                <c:pt idx="5109">
                  <c:v>-0.13367659000000001</c:v>
                </c:pt>
                <c:pt idx="5110">
                  <c:v>-0.10164976000000001</c:v>
                </c:pt>
                <c:pt idx="5111">
                  <c:v>0.20190842000000001</c:v>
                </c:pt>
                <c:pt idx="5112">
                  <c:v>0.42748850999999999</c:v>
                </c:pt>
                <c:pt idx="5113">
                  <c:v>0.39546176999999999</c:v>
                </c:pt>
                <c:pt idx="5114">
                  <c:v>-4.1769600000000004E-3</c:v>
                </c:pt>
                <c:pt idx="5115">
                  <c:v>-0.35368684</c:v>
                </c:pt>
                <c:pt idx="5116">
                  <c:v>-0.38710602999999999</c:v>
                </c:pt>
                <c:pt idx="5117">
                  <c:v>0.11139801000000001</c:v>
                </c:pt>
                <c:pt idx="5118">
                  <c:v>0.37318233000000001</c:v>
                </c:pt>
                <c:pt idx="5119">
                  <c:v>-6.1268219999999998E-2</c:v>
                </c:pt>
                <c:pt idx="5120">
                  <c:v>-0.41356294999999998</c:v>
                </c:pt>
                <c:pt idx="5121">
                  <c:v>-0.27849346000000003</c:v>
                </c:pt>
                <c:pt idx="5122">
                  <c:v>0.16013440000000001</c:v>
                </c:pt>
                <c:pt idx="5123">
                  <c:v>0.42888108000000003</c:v>
                </c:pt>
                <c:pt idx="5124">
                  <c:v>0.16988175</c:v>
                </c:pt>
                <c:pt idx="5125">
                  <c:v>-0.14620884000000001</c:v>
                </c:pt>
                <c:pt idx="5126">
                  <c:v>-0.33001485000000003</c:v>
                </c:pt>
                <c:pt idx="5127">
                  <c:v>-0.42052521999999998</c:v>
                </c:pt>
                <c:pt idx="5128">
                  <c:v>-0.48179390999999999</c:v>
                </c:pt>
                <c:pt idx="5129">
                  <c:v>-0.42470260999999998</c:v>
                </c:pt>
                <c:pt idx="5130">
                  <c:v>-0.46229944000000001</c:v>
                </c:pt>
                <c:pt idx="5131">
                  <c:v>-0.45672950000000001</c:v>
                </c:pt>
                <c:pt idx="5132">
                  <c:v>-0.48597129999999999</c:v>
                </c:pt>
                <c:pt idx="5133">
                  <c:v>-0.42331031000000002</c:v>
                </c:pt>
                <c:pt idx="5134">
                  <c:v>-0.48597141999999999</c:v>
                </c:pt>
                <c:pt idx="5135">
                  <c:v>-0.44419739000000003</c:v>
                </c:pt>
                <c:pt idx="5136">
                  <c:v>-0.47065422000000001</c:v>
                </c:pt>
                <c:pt idx="5137">
                  <c:v>-0.48040146</c:v>
                </c:pt>
                <c:pt idx="5138">
                  <c:v>-0.48736382</c:v>
                </c:pt>
                <c:pt idx="5139">
                  <c:v>-0.40242326</c:v>
                </c:pt>
                <c:pt idx="5140">
                  <c:v>-0.43305751999999997</c:v>
                </c:pt>
                <c:pt idx="5141">
                  <c:v>-0.38989099999999999</c:v>
                </c:pt>
                <c:pt idx="5142">
                  <c:v>-0.22557963</c:v>
                </c:pt>
                <c:pt idx="5143">
                  <c:v>5.5703200000000001E-3</c:v>
                </c:pt>
                <c:pt idx="5144">
                  <c:v>0.11836038</c:v>
                </c:pt>
                <c:pt idx="5145">
                  <c:v>0.36204248999999999</c:v>
                </c:pt>
                <c:pt idx="5146">
                  <c:v>0.35090271000000001</c:v>
                </c:pt>
                <c:pt idx="5147">
                  <c:v>0.20469348000000001</c:v>
                </c:pt>
                <c:pt idx="5148">
                  <c:v>-0.16988080999999999</c:v>
                </c:pt>
                <c:pt idx="5149">
                  <c:v>-0.34672454000000003</c:v>
                </c:pt>
                <c:pt idx="5150">
                  <c:v>-0.43444990999999999</c:v>
                </c:pt>
                <c:pt idx="5151">
                  <c:v>-0.20190765999999999</c:v>
                </c:pt>
                <c:pt idx="5152">
                  <c:v>1.810256E-2</c:v>
                </c:pt>
                <c:pt idx="5153">
                  <c:v>0.20330091</c:v>
                </c:pt>
                <c:pt idx="5154">
                  <c:v>0.36140832000000001</c:v>
                </c:pt>
                <c:pt idx="5155">
                  <c:v>0.3759672</c:v>
                </c:pt>
                <c:pt idx="5156">
                  <c:v>0.15874203000000001</c:v>
                </c:pt>
                <c:pt idx="5157">
                  <c:v>-8.4374930000000001E-2</c:v>
                </c:pt>
                <c:pt idx="5158">
                  <c:v>-0.27153107999999998</c:v>
                </c:pt>
                <c:pt idx="5159">
                  <c:v>-0.40381566000000002</c:v>
                </c:pt>
                <c:pt idx="5160">
                  <c:v>-0.43862739000000001</c:v>
                </c:pt>
                <c:pt idx="5161">
                  <c:v>-0.31330517000000002</c:v>
                </c:pt>
                <c:pt idx="5162">
                  <c:v>-0.12532183999999999</c:v>
                </c:pt>
                <c:pt idx="5163">
                  <c:v>4.7344440000000002E-2</c:v>
                </c:pt>
                <c:pt idx="5164">
                  <c:v>0.33140807999999999</c:v>
                </c:pt>
                <c:pt idx="5165">
                  <c:v>0.32305327</c:v>
                </c:pt>
                <c:pt idx="5166">
                  <c:v>-5.1520950000000003E-2</c:v>
                </c:pt>
                <c:pt idx="5167">
                  <c:v>-0.38014366999999999</c:v>
                </c:pt>
                <c:pt idx="5168">
                  <c:v>-0.17545069999999999</c:v>
                </c:pt>
                <c:pt idx="5169">
                  <c:v>0.21026327</c:v>
                </c:pt>
                <c:pt idx="5170">
                  <c:v>0.22001055999999999</c:v>
                </c:pt>
                <c:pt idx="5171">
                  <c:v>-0.30216545</c:v>
                </c:pt>
                <c:pt idx="5172">
                  <c:v>-0.33279966999999999</c:v>
                </c:pt>
                <c:pt idx="5173">
                  <c:v>1.6710119999999998E-2</c:v>
                </c:pt>
                <c:pt idx="5174">
                  <c:v>0.38014445000000002</c:v>
                </c:pt>
                <c:pt idx="5175">
                  <c:v>0.35786509999999999</c:v>
                </c:pt>
                <c:pt idx="5176">
                  <c:v>9.7473359999999995E-2</c:v>
                </c:pt>
                <c:pt idx="5177">
                  <c:v>-0.23950435</c:v>
                </c:pt>
                <c:pt idx="5178">
                  <c:v>-0.40799308000000001</c:v>
                </c:pt>
                <c:pt idx="5179">
                  <c:v>-0.37318142999999998</c:v>
                </c:pt>
                <c:pt idx="5180">
                  <c:v>-0.11418208000000001</c:v>
                </c:pt>
                <c:pt idx="5181">
                  <c:v>8.0763710000000002E-2</c:v>
                </c:pt>
                <c:pt idx="5182">
                  <c:v>0.15456459</c:v>
                </c:pt>
                <c:pt idx="5183">
                  <c:v>0.23811266</c:v>
                </c:pt>
                <c:pt idx="5184">
                  <c:v>0.28684907999999998</c:v>
                </c:pt>
                <c:pt idx="5185">
                  <c:v>0.26596208999999998</c:v>
                </c:pt>
                <c:pt idx="5186">
                  <c:v>0.21583325</c:v>
                </c:pt>
                <c:pt idx="5187">
                  <c:v>0.14620979000000001</c:v>
                </c:pt>
                <c:pt idx="5188">
                  <c:v>0.20887080999999999</c:v>
                </c:pt>
                <c:pt idx="5189">
                  <c:v>0.13228503999999999</c:v>
                </c:pt>
                <c:pt idx="5190">
                  <c:v>0.22279552999999999</c:v>
                </c:pt>
                <c:pt idx="5191">
                  <c:v>0.28127918000000002</c:v>
                </c:pt>
                <c:pt idx="5192">
                  <c:v>0.40103164000000002</c:v>
                </c:pt>
                <c:pt idx="5193">
                  <c:v>0.34394044000000001</c:v>
                </c:pt>
                <c:pt idx="5194">
                  <c:v>0.40660151999999999</c:v>
                </c:pt>
                <c:pt idx="5195">
                  <c:v>5.9876659999999998E-2</c:v>
                </c:pt>
                <c:pt idx="5196">
                  <c:v>-2.6456449999999999E-2</c:v>
                </c:pt>
                <c:pt idx="5197">
                  <c:v>-0.14625017000000001</c:v>
                </c:pt>
                <c:pt idx="5198">
                  <c:v>-7.380043E-2</c:v>
                </c:pt>
                <c:pt idx="5199">
                  <c:v>-0.17266571999999999</c:v>
                </c:pt>
                <c:pt idx="5200">
                  <c:v>-0.16152601999999999</c:v>
                </c:pt>
                <c:pt idx="5201">
                  <c:v>-4.5951060000000002E-2</c:v>
                </c:pt>
                <c:pt idx="5202">
                  <c:v>0.25064498000000002</c:v>
                </c:pt>
                <c:pt idx="5203">
                  <c:v>0.44002082999999997</c:v>
                </c:pt>
                <c:pt idx="5204">
                  <c:v>0.34672520000000001</c:v>
                </c:pt>
                <c:pt idx="5205">
                  <c:v>-0.14620885</c:v>
                </c:pt>
                <c:pt idx="5206">
                  <c:v>-0.36761141000000003</c:v>
                </c:pt>
                <c:pt idx="5207">
                  <c:v>-0.48040160999999998</c:v>
                </c:pt>
                <c:pt idx="5208">
                  <c:v>-0.36343402000000002</c:v>
                </c:pt>
                <c:pt idx="5209">
                  <c:v>-7.3800409999999997E-2</c:v>
                </c:pt>
                <c:pt idx="5210">
                  <c:v>0.16431186</c:v>
                </c:pt>
                <c:pt idx="5211">
                  <c:v>0.23672019999999999</c:v>
                </c:pt>
                <c:pt idx="5212">
                  <c:v>0.40242403999999998</c:v>
                </c:pt>
                <c:pt idx="5213">
                  <c:v>0.40381655</c:v>
                </c:pt>
                <c:pt idx="5214">
                  <c:v>0.30077388999999999</c:v>
                </c:pt>
                <c:pt idx="5215">
                  <c:v>0.12950014000000001</c:v>
                </c:pt>
                <c:pt idx="5216">
                  <c:v>-4.3166110000000001E-2</c:v>
                </c:pt>
                <c:pt idx="5217">
                  <c:v>-0.23532692999999999</c:v>
                </c:pt>
                <c:pt idx="5218">
                  <c:v>-0.33001490999999999</c:v>
                </c:pt>
                <c:pt idx="5219">
                  <c:v>-0.50128846999999999</c:v>
                </c:pt>
                <c:pt idx="5220">
                  <c:v>-0.26178383999999999</c:v>
                </c:pt>
                <c:pt idx="5221">
                  <c:v>0.11836038</c:v>
                </c:pt>
                <c:pt idx="5222">
                  <c:v>0.41774124000000001</c:v>
                </c:pt>
                <c:pt idx="5223">
                  <c:v>0.25621476999999998</c:v>
                </c:pt>
                <c:pt idx="5224">
                  <c:v>-0.25760651000000001</c:v>
                </c:pt>
                <c:pt idx="5225">
                  <c:v>-0.36343407999999999</c:v>
                </c:pt>
                <c:pt idx="5226">
                  <c:v>0.10861308</c:v>
                </c:pt>
                <c:pt idx="5227">
                  <c:v>0.31887588</c:v>
                </c:pt>
                <c:pt idx="5228">
                  <c:v>-5.8483250000000001E-2</c:v>
                </c:pt>
                <c:pt idx="5229">
                  <c:v>-0.40242326</c:v>
                </c:pt>
                <c:pt idx="5230">
                  <c:v>-0.26317635</c:v>
                </c:pt>
                <c:pt idx="5231">
                  <c:v>-2.7848950000000001E-2</c:v>
                </c:pt>
                <c:pt idx="5232">
                  <c:v>0.26178464000000001</c:v>
                </c:pt>
                <c:pt idx="5233">
                  <c:v>0.34672531000000001</c:v>
                </c:pt>
                <c:pt idx="5234">
                  <c:v>0.10861309</c:v>
                </c:pt>
                <c:pt idx="5235">
                  <c:v>-0.26874619999999999</c:v>
                </c:pt>
                <c:pt idx="5236">
                  <c:v>-0.37178895000000001</c:v>
                </c:pt>
                <c:pt idx="5237">
                  <c:v>-0.24228920000000001</c:v>
                </c:pt>
                <c:pt idx="5238">
                  <c:v>0.11836045000000001</c:v>
                </c:pt>
                <c:pt idx="5239">
                  <c:v>0.33001565999999999</c:v>
                </c:pt>
                <c:pt idx="5240">
                  <c:v>0.18102153000000001</c:v>
                </c:pt>
                <c:pt idx="5241">
                  <c:v>-6.8230579999999999E-2</c:v>
                </c:pt>
                <c:pt idx="5242">
                  <c:v>-0.35786425999999999</c:v>
                </c:pt>
                <c:pt idx="5243">
                  <c:v>-0.19076793</c:v>
                </c:pt>
                <c:pt idx="5244">
                  <c:v>-8.0762749999999994E-2</c:v>
                </c:pt>
                <c:pt idx="5245">
                  <c:v>0.30495118999999998</c:v>
                </c:pt>
                <c:pt idx="5246">
                  <c:v>0.43305838000000002</c:v>
                </c:pt>
                <c:pt idx="5247">
                  <c:v>0.25899979000000001</c:v>
                </c:pt>
                <c:pt idx="5248">
                  <c:v>3.620466E-2</c:v>
                </c:pt>
                <c:pt idx="5249">
                  <c:v>-0.23532686</c:v>
                </c:pt>
                <c:pt idx="5250">
                  <c:v>-0.42052521999999998</c:v>
                </c:pt>
                <c:pt idx="5251">
                  <c:v>-0.48040136999999999</c:v>
                </c:pt>
                <c:pt idx="5252">
                  <c:v>-0.38432108999999998</c:v>
                </c:pt>
                <c:pt idx="5253">
                  <c:v>-0.13785407</c:v>
                </c:pt>
                <c:pt idx="5254">
                  <c:v>0.13228501000000001</c:v>
                </c:pt>
                <c:pt idx="5255">
                  <c:v>0.35090271000000001</c:v>
                </c:pt>
                <c:pt idx="5256">
                  <c:v>0.39406933999999999</c:v>
                </c:pt>
                <c:pt idx="5257">
                  <c:v>0.33140814000000002</c:v>
                </c:pt>
                <c:pt idx="5258">
                  <c:v>0.20051594</c:v>
                </c:pt>
                <c:pt idx="5259">
                  <c:v>9.1903429999999994E-2</c:v>
                </c:pt>
                <c:pt idx="5260">
                  <c:v>0.10722054</c:v>
                </c:pt>
                <c:pt idx="5261">
                  <c:v>0.17962903</c:v>
                </c:pt>
                <c:pt idx="5262">
                  <c:v>0.27431691000000002</c:v>
                </c:pt>
                <c:pt idx="5263">
                  <c:v>0.37318212000000001</c:v>
                </c:pt>
                <c:pt idx="5264">
                  <c:v>0.33697804999999997</c:v>
                </c:pt>
                <c:pt idx="5265">
                  <c:v>0.38989189000000002</c:v>
                </c:pt>
                <c:pt idx="5266">
                  <c:v>0.38989180000000001</c:v>
                </c:pt>
                <c:pt idx="5267">
                  <c:v>0.41495627000000002</c:v>
                </c:pt>
                <c:pt idx="5268">
                  <c:v>0.39824664999999998</c:v>
                </c:pt>
                <c:pt idx="5269">
                  <c:v>0.37178969000000001</c:v>
                </c:pt>
                <c:pt idx="5270">
                  <c:v>0.29241896000000001</c:v>
                </c:pt>
                <c:pt idx="5271">
                  <c:v>0.25064491999999999</c:v>
                </c:pt>
                <c:pt idx="5272">
                  <c:v>0.20747840000000001</c:v>
                </c:pt>
                <c:pt idx="5273">
                  <c:v>0.23393528</c:v>
                </c:pt>
                <c:pt idx="5274">
                  <c:v>0.32444571999999999</c:v>
                </c:pt>
                <c:pt idx="5275">
                  <c:v>0.34115543999999998</c:v>
                </c:pt>
                <c:pt idx="5276">
                  <c:v>0.39963931000000003</c:v>
                </c:pt>
                <c:pt idx="5277">
                  <c:v>0.38014457000000001</c:v>
                </c:pt>
                <c:pt idx="5278">
                  <c:v>0.29938137999999997</c:v>
                </c:pt>
                <c:pt idx="5279">
                  <c:v>0.27292439000000002</c:v>
                </c:pt>
                <c:pt idx="5280">
                  <c:v>0.15456470999999999</c:v>
                </c:pt>
                <c:pt idx="5281">
                  <c:v>0.12114525</c:v>
                </c:pt>
                <c:pt idx="5282">
                  <c:v>-4.0381189999999997E-2</c:v>
                </c:pt>
                <c:pt idx="5283">
                  <c:v>-0.13506909</c:v>
                </c:pt>
                <c:pt idx="5284">
                  <c:v>-0.33558479000000002</c:v>
                </c:pt>
                <c:pt idx="5285">
                  <c:v>-0.44419712</c:v>
                </c:pt>
                <c:pt idx="5286">
                  <c:v>-0.49711111000000002</c:v>
                </c:pt>
                <c:pt idx="5287">
                  <c:v>-0.38710605999999997</c:v>
                </c:pt>
                <c:pt idx="5288">
                  <c:v>-0.19773014999999999</c:v>
                </c:pt>
                <c:pt idx="5289">
                  <c:v>0.11836041999999999</c:v>
                </c:pt>
                <c:pt idx="5290">
                  <c:v>0.42888099000000002</c:v>
                </c:pt>
                <c:pt idx="5291">
                  <c:v>0.37457478</c:v>
                </c:pt>
                <c:pt idx="5292">
                  <c:v>8.9118520000000007E-2</c:v>
                </c:pt>
                <c:pt idx="5293">
                  <c:v>-0.24785919000000001</c:v>
                </c:pt>
                <c:pt idx="5294">
                  <c:v>-0.42191782999999999</c:v>
                </c:pt>
                <c:pt idx="5295">
                  <c:v>-9.4687489999999999E-2</c:v>
                </c:pt>
                <c:pt idx="5296">
                  <c:v>0.24368259</c:v>
                </c:pt>
                <c:pt idx="5297">
                  <c:v>0.43166589999999999</c:v>
                </c:pt>
                <c:pt idx="5298">
                  <c:v>0.15595701000000001</c:v>
                </c:pt>
                <c:pt idx="5299">
                  <c:v>-0.30216559999999998</c:v>
                </c:pt>
                <c:pt idx="5300">
                  <c:v>-0.39267594</c:v>
                </c:pt>
                <c:pt idx="5301">
                  <c:v>-0.25064399999999998</c:v>
                </c:pt>
                <c:pt idx="5302">
                  <c:v>6.9628199999999998E-3</c:v>
                </c:pt>
                <c:pt idx="5303">
                  <c:v>0.27431687999999999</c:v>
                </c:pt>
                <c:pt idx="5304">
                  <c:v>0.40520906000000001</c:v>
                </c:pt>
                <c:pt idx="5305">
                  <c:v>0.41077891</c:v>
                </c:pt>
                <c:pt idx="5306">
                  <c:v>0.31052107000000001</c:v>
                </c:pt>
                <c:pt idx="5307">
                  <c:v>0.26596206</c:v>
                </c:pt>
                <c:pt idx="5308">
                  <c:v>5.5702900000000003E-3</c:v>
                </c:pt>
                <c:pt idx="5309">
                  <c:v>-0.10265618999999999</c:v>
                </c:pt>
                <c:pt idx="5310">
                  <c:v>-0.42331034000000001</c:v>
                </c:pt>
                <c:pt idx="5311">
                  <c:v>-0.41634791999999998</c:v>
                </c:pt>
                <c:pt idx="5312">
                  <c:v>-0.14481632</c:v>
                </c:pt>
                <c:pt idx="5313">
                  <c:v>0.15177961000000001</c:v>
                </c:pt>
                <c:pt idx="5314">
                  <c:v>9.6080719999999994E-2</c:v>
                </c:pt>
                <c:pt idx="5315">
                  <c:v>0.30912861000000003</c:v>
                </c:pt>
                <c:pt idx="5316">
                  <c:v>0.33837043999999999</c:v>
                </c:pt>
                <c:pt idx="5317">
                  <c:v>0.23950508000000001</c:v>
                </c:pt>
                <c:pt idx="5318">
                  <c:v>0.15595697</c:v>
                </c:pt>
                <c:pt idx="5319">
                  <c:v>-0.12532176</c:v>
                </c:pt>
                <c:pt idx="5320">
                  <c:v>-0.37875131000000001</c:v>
                </c:pt>
                <c:pt idx="5321">
                  <c:v>-0.45394444</c:v>
                </c:pt>
                <c:pt idx="5322">
                  <c:v>-0.28267089000000001</c:v>
                </c:pt>
                <c:pt idx="5323">
                  <c:v>-7.1015469999999997E-2</c:v>
                </c:pt>
                <c:pt idx="5324">
                  <c:v>0.12393025000000001</c:v>
                </c:pt>
                <c:pt idx="5325">
                  <c:v>0.23254283000000001</c:v>
                </c:pt>
                <c:pt idx="5326">
                  <c:v>0.22279556</c:v>
                </c:pt>
                <c:pt idx="5327">
                  <c:v>0.24507506000000001</c:v>
                </c:pt>
                <c:pt idx="5328">
                  <c:v>0.21026331000000001</c:v>
                </c:pt>
                <c:pt idx="5329">
                  <c:v>0.14063981</c:v>
                </c:pt>
                <c:pt idx="5330">
                  <c:v>9.8865789999999995E-2</c:v>
                </c:pt>
                <c:pt idx="5331">
                  <c:v>0.12253777</c:v>
                </c:pt>
                <c:pt idx="5332">
                  <c:v>9.051099E-2</c:v>
                </c:pt>
                <c:pt idx="5333">
                  <c:v>9.8865789999999995E-2</c:v>
                </c:pt>
                <c:pt idx="5334">
                  <c:v>4.5999999999999999E-7</c:v>
                </c:pt>
                <c:pt idx="5335">
                  <c:v>0.11975289</c:v>
                </c:pt>
                <c:pt idx="5336">
                  <c:v>2.0887559999999999E-2</c:v>
                </c:pt>
                <c:pt idx="5337">
                  <c:v>-2.227902E-2</c:v>
                </c:pt>
                <c:pt idx="5338">
                  <c:v>-0.25203650999999999</c:v>
                </c:pt>
                <c:pt idx="5339">
                  <c:v>-0.25621392999999998</c:v>
                </c:pt>
                <c:pt idx="5340">
                  <c:v>-0.33976214999999999</c:v>
                </c:pt>
                <c:pt idx="5341">
                  <c:v>-0.26178390000000001</c:v>
                </c:pt>
                <c:pt idx="5342">
                  <c:v>-0.11418209</c:v>
                </c:pt>
                <c:pt idx="5343">
                  <c:v>9.9844630000000004E-2</c:v>
                </c:pt>
                <c:pt idx="5344">
                  <c:v>0.12532267999999999</c:v>
                </c:pt>
                <c:pt idx="5345">
                  <c:v>0.35925749000000001</c:v>
                </c:pt>
                <c:pt idx="5346">
                  <c:v>0.26178473000000002</c:v>
                </c:pt>
                <c:pt idx="5347">
                  <c:v>8.3552399999999999E-3</c:v>
                </c:pt>
                <c:pt idx="5348">
                  <c:v>-0.29520309</c:v>
                </c:pt>
                <c:pt idx="5349">
                  <c:v>-0.43723503000000002</c:v>
                </c:pt>
                <c:pt idx="5350">
                  <c:v>-0.33001488000000001</c:v>
                </c:pt>
                <c:pt idx="5351">
                  <c:v>-4.3166099999999999E-2</c:v>
                </c:pt>
                <c:pt idx="5352">
                  <c:v>0.28406417</c:v>
                </c:pt>
                <c:pt idx="5353">
                  <c:v>0.40242415999999998</c:v>
                </c:pt>
                <c:pt idx="5354">
                  <c:v>0.30634363999999997</c:v>
                </c:pt>
                <c:pt idx="5355">
                  <c:v>-7.1015499999999995E-2</c:v>
                </c:pt>
                <c:pt idx="5356">
                  <c:v>-0.32165994999999997</c:v>
                </c:pt>
                <c:pt idx="5357">
                  <c:v>-0.35786425999999999</c:v>
                </c:pt>
                <c:pt idx="5358">
                  <c:v>-0.28687593</c:v>
                </c:pt>
                <c:pt idx="5359">
                  <c:v>-7.3800459999999998E-2</c:v>
                </c:pt>
                <c:pt idx="5360">
                  <c:v>0.18659137000000001</c:v>
                </c:pt>
                <c:pt idx="5361">
                  <c:v>0.30515808</c:v>
                </c:pt>
                <c:pt idx="5362">
                  <c:v>0.26039222000000001</c:v>
                </c:pt>
                <c:pt idx="5363">
                  <c:v>7.9371220000000006E-2</c:v>
                </c:pt>
                <c:pt idx="5364">
                  <c:v>-0.21026237</c:v>
                </c:pt>
                <c:pt idx="5365">
                  <c:v>-0.40103090000000002</c:v>
                </c:pt>
                <c:pt idx="5366">
                  <c:v>-0.22418724000000001</c:v>
                </c:pt>
                <c:pt idx="5367">
                  <c:v>0.21026329999999999</c:v>
                </c:pt>
                <c:pt idx="5368">
                  <c:v>0.41356376</c:v>
                </c:pt>
                <c:pt idx="5369">
                  <c:v>9.7473329999999997E-2</c:v>
                </c:pt>
                <c:pt idx="5370">
                  <c:v>-0.32583746000000002</c:v>
                </c:pt>
                <c:pt idx="5371">
                  <c:v>-0.35507923000000002</c:v>
                </c:pt>
                <c:pt idx="5372">
                  <c:v>9.7477099999999997E-3</c:v>
                </c:pt>
                <c:pt idx="5373">
                  <c:v>0.29241901999999997</c:v>
                </c:pt>
                <c:pt idx="5374">
                  <c:v>0.21861823</c:v>
                </c:pt>
                <c:pt idx="5375">
                  <c:v>-0.27153122000000002</c:v>
                </c:pt>
                <c:pt idx="5376">
                  <c:v>-0.37178879999999997</c:v>
                </c:pt>
                <c:pt idx="5377">
                  <c:v>9.0510950000000007E-2</c:v>
                </c:pt>
                <c:pt idx="5378">
                  <c:v>0.4497681</c:v>
                </c:pt>
                <c:pt idx="5379">
                  <c:v>0.34254783</c:v>
                </c:pt>
                <c:pt idx="5380">
                  <c:v>4.1774529999999997E-2</c:v>
                </c:pt>
                <c:pt idx="5381">
                  <c:v>-0.36204150000000002</c:v>
                </c:pt>
                <c:pt idx="5382">
                  <c:v>-0.34254706000000001</c:v>
                </c:pt>
                <c:pt idx="5383">
                  <c:v>-0.15456364</c:v>
                </c:pt>
                <c:pt idx="5384">
                  <c:v>0.3328006</c:v>
                </c:pt>
                <c:pt idx="5385">
                  <c:v>0.12393026</c:v>
                </c:pt>
                <c:pt idx="5386">
                  <c:v>-0.31469759000000003</c:v>
                </c:pt>
                <c:pt idx="5387">
                  <c:v>-0.21443991000000001</c:v>
                </c:pt>
                <c:pt idx="5388">
                  <c:v>0.34533295000000003</c:v>
                </c:pt>
                <c:pt idx="5389">
                  <c:v>-3.7596259999999999E-2</c:v>
                </c:pt>
                <c:pt idx="5390">
                  <c:v>-0.35647178000000002</c:v>
                </c:pt>
                <c:pt idx="5391">
                  <c:v>0.14342484999999999</c:v>
                </c:pt>
                <c:pt idx="5392">
                  <c:v>0.19216126</c:v>
                </c:pt>
                <c:pt idx="5393">
                  <c:v>-0.35925670999999998</c:v>
                </c:pt>
                <c:pt idx="5394">
                  <c:v>0.21444066000000001</c:v>
                </c:pt>
                <c:pt idx="5395">
                  <c:v>0.12253782000000001</c:v>
                </c:pt>
                <c:pt idx="5396">
                  <c:v>-0.30773523000000003</c:v>
                </c:pt>
                <c:pt idx="5397">
                  <c:v>0.21304828000000001</c:v>
                </c:pt>
                <c:pt idx="5398">
                  <c:v>0.19912357999999999</c:v>
                </c:pt>
                <c:pt idx="5399">
                  <c:v>-0.35925674000000002</c:v>
                </c:pt>
                <c:pt idx="5400">
                  <c:v>-0.18241309999999999</c:v>
                </c:pt>
                <c:pt idx="5401">
                  <c:v>0.29381147000000002</c:v>
                </c:pt>
                <c:pt idx="5402">
                  <c:v>0.22001066999999999</c:v>
                </c:pt>
                <c:pt idx="5403">
                  <c:v>-0.38710609000000001</c:v>
                </c:pt>
                <c:pt idx="5404">
                  <c:v>-0.19773023000000001</c:v>
                </c:pt>
                <c:pt idx="5405">
                  <c:v>0.22418796999999999</c:v>
                </c:pt>
                <c:pt idx="5406">
                  <c:v>0.28267172000000002</c:v>
                </c:pt>
                <c:pt idx="5407">
                  <c:v>-0.14760122000000001</c:v>
                </c:pt>
                <c:pt idx="5408">
                  <c:v>-0.39824584000000002</c:v>
                </c:pt>
                <c:pt idx="5409">
                  <c:v>-0.47065415999999999</c:v>
                </c:pt>
                <c:pt idx="5410">
                  <c:v>-0.29938053999999997</c:v>
                </c:pt>
                <c:pt idx="5411">
                  <c:v>-0.10721964</c:v>
                </c:pt>
                <c:pt idx="5412">
                  <c:v>0.2395052</c:v>
                </c:pt>
                <c:pt idx="5413">
                  <c:v>0.34394040999999997</c:v>
                </c:pt>
                <c:pt idx="5414">
                  <c:v>0.45533800000000002</c:v>
                </c:pt>
                <c:pt idx="5415">
                  <c:v>0.13089259</c:v>
                </c:pt>
                <c:pt idx="5416">
                  <c:v>-0.15038625999999999</c:v>
                </c:pt>
                <c:pt idx="5417">
                  <c:v>-0.36204155999999998</c:v>
                </c:pt>
                <c:pt idx="5418">
                  <c:v>-0.45951438</c:v>
                </c:pt>
                <c:pt idx="5419">
                  <c:v>-0.46926173999999998</c:v>
                </c:pt>
                <c:pt idx="5420">
                  <c:v>-0.44558980999999998</c:v>
                </c:pt>
                <c:pt idx="5421">
                  <c:v>-0.45255211000000001</c:v>
                </c:pt>
                <c:pt idx="5422">
                  <c:v>-0.42052528</c:v>
                </c:pt>
                <c:pt idx="5423">
                  <c:v>-0.47065422000000001</c:v>
                </c:pt>
                <c:pt idx="5424">
                  <c:v>-0.38432112000000002</c:v>
                </c:pt>
                <c:pt idx="5425">
                  <c:v>-0.28963315000000001</c:v>
                </c:pt>
                <c:pt idx="5426">
                  <c:v>-8.7725129999999998E-2</c:v>
                </c:pt>
                <c:pt idx="5427">
                  <c:v>-4.1769299999999997E-3</c:v>
                </c:pt>
                <c:pt idx="5428">
                  <c:v>0.12671516999999999</c:v>
                </c:pt>
                <c:pt idx="5429">
                  <c:v>0.24925241000000001</c:v>
                </c:pt>
                <c:pt idx="5430">
                  <c:v>0.38014469000000001</c:v>
                </c:pt>
                <c:pt idx="5431">
                  <c:v>0.38571459000000002</c:v>
                </c:pt>
                <c:pt idx="5432">
                  <c:v>0.42052621000000001</c:v>
                </c:pt>
                <c:pt idx="5433">
                  <c:v>0.4120335</c:v>
                </c:pt>
                <c:pt idx="5434">
                  <c:v>0.35786511999999998</c:v>
                </c:pt>
                <c:pt idx="5435">
                  <c:v>0.28824165000000002</c:v>
                </c:pt>
                <c:pt idx="5436">
                  <c:v>0.35368758</c:v>
                </c:pt>
                <c:pt idx="5437">
                  <c:v>0.34811779999999998</c:v>
                </c:pt>
                <c:pt idx="5438">
                  <c:v>0.33697792999999998</c:v>
                </c:pt>
                <c:pt idx="5439">
                  <c:v>0.31218919000000001</c:v>
                </c:pt>
                <c:pt idx="5440">
                  <c:v>0.17823654</c:v>
                </c:pt>
                <c:pt idx="5441">
                  <c:v>9.7473290000000004E-2</c:v>
                </c:pt>
                <c:pt idx="5442">
                  <c:v>1.39292E-3</c:v>
                </c:pt>
                <c:pt idx="5443">
                  <c:v>-4.1773650000000002E-2</c:v>
                </c:pt>
                <c:pt idx="5444">
                  <c:v>-0.17545082000000001</c:v>
                </c:pt>
                <c:pt idx="5445">
                  <c:v>-0.27292365000000002</c:v>
                </c:pt>
                <c:pt idx="5446">
                  <c:v>-0.31748259000000001</c:v>
                </c:pt>
                <c:pt idx="5447">
                  <c:v>-0.25621396000000002</c:v>
                </c:pt>
                <c:pt idx="5448">
                  <c:v>-0.16848833999999999</c:v>
                </c:pt>
                <c:pt idx="5449">
                  <c:v>-0.15734865000000001</c:v>
                </c:pt>
                <c:pt idx="5450">
                  <c:v>-0.11975194</c:v>
                </c:pt>
                <c:pt idx="5451">
                  <c:v>-0.10861216</c:v>
                </c:pt>
                <c:pt idx="5452">
                  <c:v>-7.5192919999999996E-2</c:v>
                </c:pt>
                <c:pt idx="5453">
                  <c:v>2.6457319999999999E-2</c:v>
                </c:pt>
                <c:pt idx="5454">
                  <c:v>0.26317707000000001</c:v>
                </c:pt>
                <c:pt idx="5455">
                  <c:v>0.4274886</c:v>
                </c:pt>
                <c:pt idx="5456">
                  <c:v>0.40242419000000001</c:v>
                </c:pt>
                <c:pt idx="5457">
                  <c:v>0.34672529000000002</c:v>
                </c:pt>
                <c:pt idx="5458">
                  <c:v>0.12532267999999999</c:v>
                </c:pt>
                <c:pt idx="5459">
                  <c:v>-0.13367666</c:v>
                </c:pt>
                <c:pt idx="5460">
                  <c:v>-0.35090192999999997</c:v>
                </c:pt>
                <c:pt idx="5461">
                  <c:v>-0.36343407999999999</c:v>
                </c:pt>
                <c:pt idx="5462">
                  <c:v>-0.11975189</c:v>
                </c:pt>
                <c:pt idx="5463">
                  <c:v>4.87369E-2</c:v>
                </c:pt>
                <c:pt idx="5464">
                  <c:v>0.24925236000000001</c:v>
                </c:pt>
                <c:pt idx="5465">
                  <c:v>0.36761220999999999</c:v>
                </c:pt>
                <c:pt idx="5466">
                  <c:v>0.38710684000000001</c:v>
                </c:pt>
                <c:pt idx="5467">
                  <c:v>0.44141328000000002</c:v>
                </c:pt>
                <c:pt idx="5468">
                  <c:v>0.41774138999999999</c:v>
                </c:pt>
                <c:pt idx="5469">
                  <c:v>0.34394040999999997</c:v>
                </c:pt>
                <c:pt idx="5470">
                  <c:v>0.24785994</c:v>
                </c:pt>
                <c:pt idx="5471">
                  <c:v>0.19216126</c:v>
                </c:pt>
                <c:pt idx="5472">
                  <c:v>0.13367747999999999</c:v>
                </c:pt>
                <c:pt idx="5473">
                  <c:v>-5.5698320000000003E-2</c:v>
                </c:pt>
                <c:pt idx="5474">
                  <c:v>-0.20747757</c:v>
                </c:pt>
                <c:pt idx="5475">
                  <c:v>-0.37178895000000001</c:v>
                </c:pt>
                <c:pt idx="5476">
                  <c:v>-0.36281371000000001</c:v>
                </c:pt>
                <c:pt idx="5477">
                  <c:v>-0.34811690000000001</c:v>
                </c:pt>
                <c:pt idx="5478">
                  <c:v>-0.33558479000000002</c:v>
                </c:pt>
                <c:pt idx="5479">
                  <c:v>-0.24368171</c:v>
                </c:pt>
                <c:pt idx="5480">
                  <c:v>-0.18102054000000001</c:v>
                </c:pt>
                <c:pt idx="5481">
                  <c:v>1.3925160000000001E-2</c:v>
                </c:pt>
                <c:pt idx="5482">
                  <c:v>0.23393521</c:v>
                </c:pt>
                <c:pt idx="5483">
                  <c:v>-8.8593710000000006E-2</c:v>
                </c:pt>
                <c:pt idx="5484">
                  <c:v>-0.23811187</c:v>
                </c:pt>
                <c:pt idx="5485">
                  <c:v>-0.13785397999999999</c:v>
                </c:pt>
                <c:pt idx="5486">
                  <c:v>-0.23950429000000001</c:v>
                </c:pt>
                <c:pt idx="5487">
                  <c:v>-0.33140715999999998</c:v>
                </c:pt>
                <c:pt idx="5488">
                  <c:v>-0.44141242000000003</c:v>
                </c:pt>
                <c:pt idx="5489">
                  <c:v>-0.32026756000000001</c:v>
                </c:pt>
                <c:pt idx="5490">
                  <c:v>-0.10721973</c:v>
                </c:pt>
                <c:pt idx="5491">
                  <c:v>-3.0633879999999999E-2</c:v>
                </c:pt>
                <c:pt idx="5492">
                  <c:v>0.1420323</c:v>
                </c:pt>
                <c:pt idx="5493">
                  <c:v>0.27988671999999998</c:v>
                </c:pt>
                <c:pt idx="5494">
                  <c:v>0.41913366000000002</c:v>
                </c:pt>
                <c:pt idx="5495">
                  <c:v>0.39128435</c:v>
                </c:pt>
                <c:pt idx="5496">
                  <c:v>0.17684406</c:v>
                </c:pt>
                <c:pt idx="5497">
                  <c:v>-0.10304227000000001</c:v>
                </c:pt>
                <c:pt idx="5498">
                  <c:v>-0.39128351</c:v>
                </c:pt>
                <c:pt idx="5499">
                  <c:v>-0.42888009999999999</c:v>
                </c:pt>
                <c:pt idx="5500">
                  <c:v>-0.22418721</c:v>
                </c:pt>
                <c:pt idx="5501">
                  <c:v>0.1545646</c:v>
                </c:pt>
                <c:pt idx="5502">
                  <c:v>0.37596717000000002</c:v>
                </c:pt>
                <c:pt idx="5503">
                  <c:v>0.24925243999999999</c:v>
                </c:pt>
                <c:pt idx="5504">
                  <c:v>-3.2026319999999997E-2</c:v>
                </c:pt>
                <c:pt idx="5505">
                  <c:v>-0.32583737000000002</c:v>
                </c:pt>
                <c:pt idx="5506">
                  <c:v>-0.39546083999999998</c:v>
                </c:pt>
                <c:pt idx="5507">
                  <c:v>-0.20886995</c:v>
                </c:pt>
                <c:pt idx="5508">
                  <c:v>1.3929599999999999E-3</c:v>
                </c:pt>
                <c:pt idx="5509">
                  <c:v>0.22558048</c:v>
                </c:pt>
                <c:pt idx="5510">
                  <c:v>0.43166601999999998</c:v>
                </c:pt>
                <c:pt idx="5511">
                  <c:v>0.42748845000000002</c:v>
                </c:pt>
                <c:pt idx="5512">
                  <c:v>0.20469340999999999</c:v>
                </c:pt>
                <c:pt idx="5513">
                  <c:v>-9.4687439999999998E-2</c:v>
                </c:pt>
                <c:pt idx="5514">
                  <c:v>-0.26178383999999999</c:v>
                </c:pt>
                <c:pt idx="5515">
                  <c:v>-0.30912778000000002</c:v>
                </c:pt>
                <c:pt idx="5516">
                  <c:v>-0.30216551000000003</c:v>
                </c:pt>
                <c:pt idx="5517">
                  <c:v>-0.34672454000000003</c:v>
                </c:pt>
                <c:pt idx="5518">
                  <c:v>-0.29798799999999998</c:v>
                </c:pt>
                <c:pt idx="5519">
                  <c:v>-0.31887504</c:v>
                </c:pt>
                <c:pt idx="5520">
                  <c:v>-0.31191279999999999</c:v>
                </c:pt>
                <c:pt idx="5521">
                  <c:v>-0.30634289999999997</c:v>
                </c:pt>
                <c:pt idx="5522">
                  <c:v>-0.49989613999999999</c:v>
                </c:pt>
                <c:pt idx="5523">
                  <c:v>-0.42470272999999997</c:v>
                </c:pt>
                <c:pt idx="5524">
                  <c:v>-0.25203648000000001</c:v>
                </c:pt>
                <c:pt idx="5525">
                  <c:v>0.21861808999999999</c:v>
                </c:pt>
                <c:pt idx="5526">
                  <c:v>0.38292958999999999</c:v>
                </c:pt>
                <c:pt idx="5527">
                  <c:v>0.42470356999999997</c:v>
                </c:pt>
                <c:pt idx="5528">
                  <c:v>0.31887597000000001</c:v>
                </c:pt>
                <c:pt idx="5529">
                  <c:v>0.33558553000000002</c:v>
                </c:pt>
                <c:pt idx="5530">
                  <c:v>0.34811783000000002</c:v>
                </c:pt>
                <c:pt idx="5531">
                  <c:v>0.37039729999999998</c:v>
                </c:pt>
                <c:pt idx="5532">
                  <c:v>0.35508010000000001</c:v>
                </c:pt>
                <c:pt idx="5533">
                  <c:v>0.39128423000000001</c:v>
                </c:pt>
                <c:pt idx="5534">
                  <c:v>0.32166087999999998</c:v>
                </c:pt>
                <c:pt idx="5535">
                  <c:v>0.22279557999999999</c:v>
                </c:pt>
                <c:pt idx="5536">
                  <c:v>0.11696787</c:v>
                </c:pt>
                <c:pt idx="5537">
                  <c:v>6.9623920000000006E-2</c:v>
                </c:pt>
                <c:pt idx="5538">
                  <c:v>-6.5445619999999996E-2</c:v>
                </c:pt>
                <c:pt idx="5539">
                  <c:v>8.3552399999999999E-3</c:v>
                </c:pt>
                <c:pt idx="5540">
                  <c:v>4.7344459999999998E-2</c:v>
                </c:pt>
                <c:pt idx="5541">
                  <c:v>0.17962893999999999</c:v>
                </c:pt>
                <c:pt idx="5542">
                  <c:v>0.16013446000000001</c:v>
                </c:pt>
                <c:pt idx="5543">
                  <c:v>0.24925247</c:v>
                </c:pt>
                <c:pt idx="5544">
                  <c:v>0.25621476999999998</c:v>
                </c:pt>
                <c:pt idx="5545">
                  <c:v>0.29102650000000002</c:v>
                </c:pt>
                <c:pt idx="5546">
                  <c:v>0.26178473000000002</c:v>
                </c:pt>
                <c:pt idx="5547">
                  <c:v>0.35508007000000003</c:v>
                </c:pt>
                <c:pt idx="5548">
                  <c:v>0.38849935000000002</c:v>
                </c:pt>
                <c:pt idx="5549">
                  <c:v>0.4066014</c:v>
                </c:pt>
                <c:pt idx="5550">
                  <c:v>0.37039738999999999</c:v>
                </c:pt>
                <c:pt idx="5551">
                  <c:v>0.41495627000000002</c:v>
                </c:pt>
                <c:pt idx="5552">
                  <c:v>0.32305333000000003</c:v>
                </c:pt>
                <c:pt idx="5553">
                  <c:v>0.32166085</c:v>
                </c:pt>
                <c:pt idx="5554">
                  <c:v>0.29798891999999999</c:v>
                </c:pt>
                <c:pt idx="5555">
                  <c:v>0.31330603000000001</c:v>
                </c:pt>
                <c:pt idx="5556">
                  <c:v>0.17127423999999999</c:v>
                </c:pt>
                <c:pt idx="5557">
                  <c:v>0.11557541</c:v>
                </c:pt>
                <c:pt idx="5558">
                  <c:v>-0.10582722999999999</c:v>
                </c:pt>
                <c:pt idx="5559">
                  <c:v>-0.22836459000000001</c:v>
                </c:pt>
                <c:pt idx="5560">
                  <c:v>-0.39685335999999999</c:v>
                </c:pt>
                <c:pt idx="5561">
                  <c:v>-0.44558968999999998</c:v>
                </c:pt>
                <c:pt idx="5562">
                  <c:v>-0.47900900000000002</c:v>
                </c:pt>
                <c:pt idx="5563">
                  <c:v>-0.39685326999999998</c:v>
                </c:pt>
                <c:pt idx="5564">
                  <c:v>-0.42470272999999997</c:v>
                </c:pt>
                <c:pt idx="5565">
                  <c:v>-0.37596631000000003</c:v>
                </c:pt>
                <c:pt idx="5566">
                  <c:v>-0.28406336999999998</c:v>
                </c:pt>
                <c:pt idx="5567">
                  <c:v>-4.455858E-2</c:v>
                </c:pt>
                <c:pt idx="5568">
                  <c:v>0.20747837</c:v>
                </c:pt>
                <c:pt idx="5569">
                  <c:v>0.42888111000000001</c:v>
                </c:pt>
                <c:pt idx="5570">
                  <c:v>0.38014469000000001</c:v>
                </c:pt>
                <c:pt idx="5571">
                  <c:v>0.13924743000000001</c:v>
                </c:pt>
                <c:pt idx="5572">
                  <c:v>-0.15456368000000001</c:v>
                </c:pt>
                <c:pt idx="5573">
                  <c:v>-0.38849845999999999</c:v>
                </c:pt>
                <c:pt idx="5574">
                  <c:v>-0.36343402000000002</c:v>
                </c:pt>
                <c:pt idx="5575">
                  <c:v>4.3167009999999999E-2</c:v>
                </c:pt>
                <c:pt idx="5576">
                  <c:v>0.31469849</c:v>
                </c:pt>
                <c:pt idx="5577">
                  <c:v>0.37735965999999999</c:v>
                </c:pt>
                <c:pt idx="5578">
                  <c:v>6.9623939999999995E-2</c:v>
                </c:pt>
                <c:pt idx="5579">
                  <c:v>-0.22697208999999999</c:v>
                </c:pt>
                <c:pt idx="5580">
                  <c:v>-0.46647667999999998</c:v>
                </c:pt>
                <c:pt idx="5581">
                  <c:v>-0.28267089000000001</c:v>
                </c:pt>
                <c:pt idx="5582">
                  <c:v>2.6457290000000001E-2</c:v>
                </c:pt>
                <c:pt idx="5583">
                  <c:v>0.45533782</c:v>
                </c:pt>
                <c:pt idx="5584">
                  <c:v>0.22418800999999999</c:v>
                </c:pt>
                <c:pt idx="5585">
                  <c:v>-0.24368185000000001</c:v>
                </c:pt>
                <c:pt idx="5586">
                  <c:v>-0.41495532000000002</c:v>
                </c:pt>
                <c:pt idx="5587">
                  <c:v>2.7849889999999999E-2</c:v>
                </c:pt>
                <c:pt idx="5588">
                  <c:v>0.31887594000000002</c:v>
                </c:pt>
                <c:pt idx="5589">
                  <c:v>0.31191358000000002</c:v>
                </c:pt>
                <c:pt idx="5590">
                  <c:v>1.5317590000000001E-2</c:v>
                </c:pt>
                <c:pt idx="5591">
                  <c:v>-0.24925170999999999</c:v>
                </c:pt>
                <c:pt idx="5592">
                  <c:v>-0.24046938000000001</c:v>
                </c:pt>
                <c:pt idx="5593">
                  <c:v>-0.11418203</c:v>
                </c:pt>
                <c:pt idx="5594">
                  <c:v>2.6719349999999999E-2</c:v>
                </c:pt>
                <c:pt idx="5595">
                  <c:v>0.41495627000000002</c:v>
                </c:pt>
                <c:pt idx="5596">
                  <c:v>0.34115547000000002</c:v>
                </c:pt>
                <c:pt idx="5597">
                  <c:v>0.39685428</c:v>
                </c:pt>
                <c:pt idx="5598">
                  <c:v>0.19633861</c:v>
                </c:pt>
                <c:pt idx="5599">
                  <c:v>-4.2187219999999997E-2</c:v>
                </c:pt>
                <c:pt idx="5600">
                  <c:v>-0.16431095000000001</c:v>
                </c:pt>
                <c:pt idx="5601">
                  <c:v>-0.16709594</c:v>
                </c:pt>
                <c:pt idx="5602">
                  <c:v>-0.39685335999999999</c:v>
                </c:pt>
                <c:pt idx="5603">
                  <c:v>-0.41356303999999999</c:v>
                </c:pt>
                <c:pt idx="5604">
                  <c:v>-0.35507923000000002</c:v>
                </c:pt>
                <c:pt idx="5605">
                  <c:v>0.15456445999999999</c:v>
                </c:pt>
                <c:pt idx="5606">
                  <c:v>0.39963922000000002</c:v>
                </c:pt>
                <c:pt idx="5607">
                  <c:v>0.34672520000000001</c:v>
                </c:pt>
                <c:pt idx="5608">
                  <c:v>-0.17127332000000001</c:v>
                </c:pt>
                <c:pt idx="5609">
                  <c:v>-0.31887504</c:v>
                </c:pt>
                <c:pt idx="5610">
                  <c:v>-0.37735893999999998</c:v>
                </c:pt>
                <c:pt idx="5611">
                  <c:v>-0.27153113000000001</c:v>
                </c:pt>
                <c:pt idx="5612">
                  <c:v>-9.7467700000000001E-3</c:v>
                </c:pt>
                <c:pt idx="5613">
                  <c:v>0.19355375999999999</c:v>
                </c:pt>
                <c:pt idx="5614">
                  <c:v>0.22836535999999999</c:v>
                </c:pt>
                <c:pt idx="5615">
                  <c:v>0.21861807999999999</c:v>
                </c:pt>
                <c:pt idx="5616">
                  <c:v>-0.17266579000000001</c:v>
                </c:pt>
                <c:pt idx="5617">
                  <c:v>-0.35507931999999998</c:v>
                </c:pt>
                <c:pt idx="5618">
                  <c:v>-0.24507412000000001</c:v>
                </c:pt>
                <c:pt idx="5619">
                  <c:v>-2.2279090000000001E-2</c:v>
                </c:pt>
                <c:pt idx="5620">
                  <c:v>0.24925244999999999</c:v>
                </c:pt>
                <c:pt idx="5621">
                  <c:v>0.42191863000000002</c:v>
                </c:pt>
                <c:pt idx="5622">
                  <c:v>0.32305327</c:v>
                </c:pt>
                <c:pt idx="5623">
                  <c:v>0.35156443999999998</c:v>
                </c:pt>
                <c:pt idx="5624">
                  <c:v>0.35508019000000002</c:v>
                </c:pt>
                <c:pt idx="5625">
                  <c:v>0.27153202999999998</c:v>
                </c:pt>
                <c:pt idx="5626">
                  <c:v>0.32305333000000003</c:v>
                </c:pt>
                <c:pt idx="5627">
                  <c:v>0.22359511000000001</c:v>
                </c:pt>
                <c:pt idx="5628">
                  <c:v>0.10443563</c:v>
                </c:pt>
                <c:pt idx="5629">
                  <c:v>-0.21515677999999999</c:v>
                </c:pt>
                <c:pt idx="5630">
                  <c:v>-0.33419230999999999</c:v>
                </c:pt>
                <c:pt idx="5631">
                  <c:v>-0.4038156</c:v>
                </c:pt>
                <c:pt idx="5632">
                  <c:v>-0.32026758999999999</c:v>
                </c:pt>
                <c:pt idx="5633">
                  <c:v>-0.30912778000000002</c:v>
                </c:pt>
                <c:pt idx="5634">
                  <c:v>-0.33697712000000002</c:v>
                </c:pt>
                <c:pt idx="5635">
                  <c:v>-7.2407949999999999E-2</c:v>
                </c:pt>
                <c:pt idx="5636">
                  <c:v>-5.4305829999999999E-2</c:v>
                </c:pt>
                <c:pt idx="5637">
                  <c:v>0.12810768</c:v>
                </c:pt>
                <c:pt idx="5638">
                  <c:v>0.26015785000000002</c:v>
                </c:pt>
                <c:pt idx="5639">
                  <c:v>0.30634376000000002</c:v>
                </c:pt>
                <c:pt idx="5640">
                  <c:v>0.36761242</c:v>
                </c:pt>
                <c:pt idx="5641">
                  <c:v>0.45951539000000002</c:v>
                </c:pt>
                <c:pt idx="5642">
                  <c:v>0.37457466</c:v>
                </c:pt>
                <c:pt idx="5643">
                  <c:v>0.26437658000000003</c:v>
                </c:pt>
                <c:pt idx="5644">
                  <c:v>0.14342478</c:v>
                </c:pt>
                <c:pt idx="5645">
                  <c:v>0.20190848</c:v>
                </c:pt>
                <c:pt idx="5646">
                  <c:v>0.10443565</c:v>
                </c:pt>
                <c:pt idx="5647">
                  <c:v>6.5446470000000007E-2</c:v>
                </c:pt>
                <c:pt idx="5648">
                  <c:v>0.10861306</c:v>
                </c:pt>
                <c:pt idx="5649">
                  <c:v>9.8865789999999995E-2</c:v>
                </c:pt>
                <c:pt idx="5650">
                  <c:v>0.19494613</c:v>
                </c:pt>
                <c:pt idx="5651">
                  <c:v>0.27710175999999997</c:v>
                </c:pt>
                <c:pt idx="5652">
                  <c:v>0.33837050000000002</c:v>
                </c:pt>
                <c:pt idx="5653">
                  <c:v>0.34951016000000001</c:v>
                </c:pt>
                <c:pt idx="5654">
                  <c:v>0.26178467</c:v>
                </c:pt>
                <c:pt idx="5655">
                  <c:v>0.27153194000000003</c:v>
                </c:pt>
                <c:pt idx="5656">
                  <c:v>0.29938132000000001</c:v>
                </c:pt>
                <c:pt idx="5657">
                  <c:v>0.32166087999999998</c:v>
                </c:pt>
                <c:pt idx="5658">
                  <c:v>0.25482233999999998</c:v>
                </c:pt>
                <c:pt idx="5659">
                  <c:v>0.14342481000000001</c:v>
                </c:pt>
                <c:pt idx="5660">
                  <c:v>6.6838990000000001E-2</c:v>
                </c:pt>
                <c:pt idx="5661">
                  <c:v>-4.873599E-2</c:v>
                </c:pt>
                <c:pt idx="5662">
                  <c:v>-0.25064406</c:v>
                </c:pt>
                <c:pt idx="5663">
                  <c:v>-0.38989097</c:v>
                </c:pt>
                <c:pt idx="5664">
                  <c:v>-0.36621910000000002</c:v>
                </c:pt>
                <c:pt idx="5665">
                  <c:v>-6.1268160000000002E-2</c:v>
                </c:pt>
                <c:pt idx="5666">
                  <c:v>0.29381152999999999</c:v>
                </c:pt>
                <c:pt idx="5667">
                  <c:v>0.38849952999999998</c:v>
                </c:pt>
                <c:pt idx="5668">
                  <c:v>0.18937625999999999</c:v>
                </c:pt>
                <c:pt idx="5669">
                  <c:v>-0.22000976</c:v>
                </c:pt>
                <c:pt idx="5670">
                  <c:v>-0.37457383</c:v>
                </c:pt>
                <c:pt idx="5671">
                  <c:v>1.1140209999999999E-2</c:v>
                </c:pt>
                <c:pt idx="5672">
                  <c:v>0.35786495000000001</c:v>
                </c:pt>
                <c:pt idx="5673">
                  <c:v>0.31609093999999999</c:v>
                </c:pt>
                <c:pt idx="5674">
                  <c:v>-0.11835948</c:v>
                </c:pt>
                <c:pt idx="5675">
                  <c:v>-0.35368674999999999</c:v>
                </c:pt>
                <c:pt idx="5676">
                  <c:v>0.10304318</c:v>
                </c:pt>
                <c:pt idx="5677">
                  <c:v>0.42470374999999999</c:v>
                </c:pt>
                <c:pt idx="5678">
                  <c:v>0.13367751</c:v>
                </c:pt>
                <c:pt idx="5679">
                  <c:v>-0.22836456999999999</c:v>
                </c:pt>
                <c:pt idx="5680">
                  <c:v>-0.41356294999999998</c:v>
                </c:pt>
                <c:pt idx="5681">
                  <c:v>-0.1657034</c:v>
                </c:pt>
                <c:pt idx="5682">
                  <c:v>0.30634363999999997</c:v>
                </c:pt>
                <c:pt idx="5683">
                  <c:v>0.10722063</c:v>
                </c:pt>
                <c:pt idx="5684">
                  <c:v>-0.34950933000000001</c:v>
                </c:pt>
                <c:pt idx="5685">
                  <c:v>-1.2531779999999999E-2</c:v>
                </c:pt>
                <c:pt idx="5686">
                  <c:v>0.42052618000000003</c:v>
                </c:pt>
                <c:pt idx="5687">
                  <c:v>-0.17823570999999999</c:v>
                </c:pt>
                <c:pt idx="5688">
                  <c:v>-0.18519799000000001</c:v>
                </c:pt>
                <c:pt idx="5689">
                  <c:v>0.32723071999999997</c:v>
                </c:pt>
                <c:pt idx="5690">
                  <c:v>-2.7845000000000001E-3</c:v>
                </c:pt>
                <c:pt idx="5691">
                  <c:v>-0.33976218000000002</c:v>
                </c:pt>
                <c:pt idx="5692">
                  <c:v>0.31330603000000001</c:v>
                </c:pt>
                <c:pt idx="5693">
                  <c:v>-0.11418213000000001</c:v>
                </c:pt>
                <c:pt idx="5694">
                  <c:v>-0.15595608999999999</c:v>
                </c:pt>
                <c:pt idx="5695">
                  <c:v>0.31609093999999999</c:v>
                </c:pt>
                <c:pt idx="5696">
                  <c:v>-0.20051529000000001</c:v>
                </c:pt>
                <c:pt idx="5697">
                  <c:v>-8.9117559999999998E-2</c:v>
                </c:pt>
                <c:pt idx="5698">
                  <c:v>0.28545662999999999</c:v>
                </c:pt>
                <c:pt idx="5699">
                  <c:v>-0.34672454000000003</c:v>
                </c:pt>
                <c:pt idx="5700">
                  <c:v>2.5064969999999999E-2</c:v>
                </c:pt>
                <c:pt idx="5701">
                  <c:v>0.24507502</c:v>
                </c:pt>
                <c:pt idx="5702">
                  <c:v>-0.29798806</c:v>
                </c:pt>
                <c:pt idx="5703">
                  <c:v>-5.2913380000000003E-2</c:v>
                </c:pt>
                <c:pt idx="5704">
                  <c:v>0.35786509999999999</c:v>
                </c:pt>
                <c:pt idx="5705">
                  <c:v>-0.15595621000000001</c:v>
                </c:pt>
                <c:pt idx="5706">
                  <c:v>-0.32862239999999998</c:v>
                </c:pt>
                <c:pt idx="5707">
                  <c:v>0.16848931</c:v>
                </c:pt>
                <c:pt idx="5708">
                  <c:v>0.28824159999999999</c:v>
                </c:pt>
                <c:pt idx="5709">
                  <c:v>-5.5698350000000001E-2</c:v>
                </c:pt>
                <c:pt idx="5710">
                  <c:v>-0.29109466000000001</c:v>
                </c:pt>
                <c:pt idx="5711">
                  <c:v>0.21722564</c:v>
                </c:pt>
                <c:pt idx="5712">
                  <c:v>0.41913357000000001</c:v>
                </c:pt>
                <c:pt idx="5713">
                  <c:v>-0.13078128999999999</c:v>
                </c:pt>
                <c:pt idx="5714">
                  <c:v>-0.35368672000000001</c:v>
                </c:pt>
                <c:pt idx="5715">
                  <c:v>-4.0381149999999998E-2</c:v>
                </c:pt>
                <c:pt idx="5716">
                  <c:v>0.38432199</c:v>
                </c:pt>
                <c:pt idx="5717">
                  <c:v>0.16152695</c:v>
                </c:pt>
                <c:pt idx="5718">
                  <c:v>-0.20887001999999999</c:v>
                </c:pt>
                <c:pt idx="5719">
                  <c:v>-0.40938553</c:v>
                </c:pt>
                <c:pt idx="5720">
                  <c:v>-0.20886991999999999</c:v>
                </c:pt>
                <c:pt idx="5721">
                  <c:v>0.13089259</c:v>
                </c:pt>
                <c:pt idx="5722">
                  <c:v>0.36204246000000001</c:v>
                </c:pt>
                <c:pt idx="5723">
                  <c:v>0.47065501999999998</c:v>
                </c:pt>
                <c:pt idx="5724">
                  <c:v>0.40103158</c:v>
                </c:pt>
                <c:pt idx="5725">
                  <c:v>0.1657043</c:v>
                </c:pt>
                <c:pt idx="5726">
                  <c:v>-9.3294959999999996E-2</c:v>
                </c:pt>
                <c:pt idx="5727">
                  <c:v>-0.39963838000000002</c:v>
                </c:pt>
                <c:pt idx="5728">
                  <c:v>-0.36204155999999998</c:v>
                </c:pt>
                <c:pt idx="5729">
                  <c:v>-0.19773019999999999</c:v>
                </c:pt>
                <c:pt idx="5730">
                  <c:v>0.22697289000000001</c:v>
                </c:pt>
                <c:pt idx="5731">
                  <c:v>0.34533282999999998</c:v>
                </c:pt>
                <c:pt idx="5732">
                  <c:v>6.4054040000000007E-2</c:v>
                </c:pt>
                <c:pt idx="5733">
                  <c:v>-0.39546083999999998</c:v>
                </c:pt>
                <c:pt idx="5734">
                  <c:v>6.962401E-2</c:v>
                </c:pt>
                <c:pt idx="5735">
                  <c:v>0.38432210999999999</c:v>
                </c:pt>
                <c:pt idx="5736">
                  <c:v>-7.1015480000000006E-2</c:v>
                </c:pt>
                <c:pt idx="5737">
                  <c:v>-0.26178386999999997</c:v>
                </c:pt>
                <c:pt idx="5738">
                  <c:v>0.37457475000000001</c:v>
                </c:pt>
                <c:pt idx="5739">
                  <c:v>-0.24646677</c:v>
                </c:pt>
                <c:pt idx="5740">
                  <c:v>-7.7977879999999999E-2</c:v>
                </c:pt>
                <c:pt idx="5741">
                  <c:v>0.35368781999999999</c:v>
                </c:pt>
                <c:pt idx="5742">
                  <c:v>-0.22975715999999999</c:v>
                </c:pt>
                <c:pt idx="5743">
                  <c:v>-3.3418799999999999E-2</c:v>
                </c:pt>
                <c:pt idx="5744">
                  <c:v>0.28127923999999999</c:v>
                </c:pt>
                <c:pt idx="5745">
                  <c:v>-0.34533203000000001</c:v>
                </c:pt>
                <c:pt idx="5746">
                  <c:v>0.10165069</c:v>
                </c:pt>
                <c:pt idx="5747">
                  <c:v>0.29381147000000002</c:v>
                </c:pt>
                <c:pt idx="5748">
                  <c:v>-0.21026249</c:v>
                </c:pt>
                <c:pt idx="5749">
                  <c:v>-0.21722479</c:v>
                </c:pt>
                <c:pt idx="5750">
                  <c:v>0.29102646999999998</c:v>
                </c:pt>
                <c:pt idx="5751">
                  <c:v>-0.25621405000000003</c:v>
                </c:pt>
                <c:pt idx="5752">
                  <c:v>6.6838969999999998E-2</c:v>
                </c:pt>
                <c:pt idx="5753">
                  <c:v>0.19773114999999999</c:v>
                </c:pt>
                <c:pt idx="5754">
                  <c:v>-0.30773531999999998</c:v>
                </c:pt>
                <c:pt idx="5755">
                  <c:v>5.7091749999999997E-2</c:v>
                </c:pt>
                <c:pt idx="5756">
                  <c:v>0.27013952000000002</c:v>
                </c:pt>
                <c:pt idx="5757">
                  <c:v>-0.34950942000000002</c:v>
                </c:pt>
                <c:pt idx="5758">
                  <c:v>-0.22921934999999999</c:v>
                </c:pt>
                <c:pt idx="5759">
                  <c:v>0.2631771</c:v>
                </c:pt>
                <c:pt idx="5760">
                  <c:v>-8.0156110000000003E-2</c:v>
                </c:pt>
                <c:pt idx="5761">
                  <c:v>-0.35368674999999999</c:v>
                </c:pt>
                <c:pt idx="5762">
                  <c:v>-0.27153111000000002</c:v>
                </c:pt>
                <c:pt idx="5763">
                  <c:v>0.24925247</c:v>
                </c:pt>
                <c:pt idx="5764">
                  <c:v>0.19633871</c:v>
                </c:pt>
                <c:pt idx="5765">
                  <c:v>-0.35507926000000001</c:v>
                </c:pt>
                <c:pt idx="5766">
                  <c:v>5.6254800000000004E-3</c:v>
                </c:pt>
                <c:pt idx="5767">
                  <c:v>0.21583321999999999</c:v>
                </c:pt>
                <c:pt idx="5768">
                  <c:v>-0.15038624</c:v>
                </c:pt>
                <c:pt idx="5769">
                  <c:v>-0.31609019999999999</c:v>
                </c:pt>
                <c:pt idx="5770">
                  <c:v>0.30495116</c:v>
                </c:pt>
                <c:pt idx="5771">
                  <c:v>0.13507</c:v>
                </c:pt>
                <c:pt idx="5772">
                  <c:v>-0.31748256000000002</c:v>
                </c:pt>
                <c:pt idx="5773">
                  <c:v>4.1778800000000001E-3</c:v>
                </c:pt>
                <c:pt idx="5774">
                  <c:v>0.32026835999999997</c:v>
                </c:pt>
                <c:pt idx="5775">
                  <c:v>-0.30773538</c:v>
                </c:pt>
                <c:pt idx="5776">
                  <c:v>-2.367151E-2</c:v>
                </c:pt>
                <c:pt idx="5777">
                  <c:v>0.32444581</c:v>
                </c:pt>
                <c:pt idx="5778">
                  <c:v>-0.18659043</c:v>
                </c:pt>
                <c:pt idx="5779">
                  <c:v>-0.19633774000000001</c:v>
                </c:pt>
                <c:pt idx="5780">
                  <c:v>0.36204239999999999</c:v>
                </c:pt>
                <c:pt idx="5781">
                  <c:v>-0.19773025999999999</c:v>
                </c:pt>
                <c:pt idx="5782">
                  <c:v>-0.26735371000000002</c:v>
                </c:pt>
                <c:pt idx="5783">
                  <c:v>0.21861815000000001</c:v>
                </c:pt>
                <c:pt idx="5784">
                  <c:v>0.35925763999999999</c:v>
                </c:pt>
                <c:pt idx="5785">
                  <c:v>-0.15456364</c:v>
                </c:pt>
                <c:pt idx="5786">
                  <c:v>-0.40660053000000002</c:v>
                </c:pt>
                <c:pt idx="5787">
                  <c:v>-0.35090192999999997</c:v>
                </c:pt>
                <c:pt idx="5788">
                  <c:v>7.7978720000000001E-2</c:v>
                </c:pt>
                <c:pt idx="5789">
                  <c:v>0.34254789000000002</c:v>
                </c:pt>
                <c:pt idx="5790">
                  <c:v>0.39824673999999999</c:v>
                </c:pt>
                <c:pt idx="5791">
                  <c:v>0.23532776999999999</c:v>
                </c:pt>
                <c:pt idx="5792">
                  <c:v>0.14063983999999999</c:v>
                </c:pt>
                <c:pt idx="5793">
                  <c:v>-0.11418196999999999</c:v>
                </c:pt>
                <c:pt idx="5794">
                  <c:v>-0.30912774999999998</c:v>
                </c:pt>
                <c:pt idx="5795">
                  <c:v>-0.44558977999999999</c:v>
                </c:pt>
                <c:pt idx="5796">
                  <c:v>-0.19773023000000001</c:v>
                </c:pt>
                <c:pt idx="5797">
                  <c:v>1.3925150000000001E-2</c:v>
                </c:pt>
                <c:pt idx="5798">
                  <c:v>0.22975788</c:v>
                </c:pt>
                <c:pt idx="5799">
                  <c:v>0.32444574999999998</c:v>
                </c:pt>
                <c:pt idx="5800">
                  <c:v>0.46926275000000001</c:v>
                </c:pt>
                <c:pt idx="5801">
                  <c:v>0.42609605</c:v>
                </c:pt>
                <c:pt idx="5802">
                  <c:v>0.44280580000000003</c:v>
                </c:pt>
                <c:pt idx="5803">
                  <c:v>0.31887588</c:v>
                </c:pt>
                <c:pt idx="5804">
                  <c:v>0.44141324999999998</c:v>
                </c:pt>
                <c:pt idx="5805">
                  <c:v>0.19076874999999999</c:v>
                </c:pt>
                <c:pt idx="5806">
                  <c:v>-6.8230509999999994E-2</c:v>
                </c:pt>
                <c:pt idx="5807">
                  <c:v>-0.32862234000000001</c:v>
                </c:pt>
                <c:pt idx="5808">
                  <c:v>-0.44837465999999998</c:v>
                </c:pt>
                <c:pt idx="5809">
                  <c:v>-0.37735869999999999</c:v>
                </c:pt>
                <c:pt idx="5810">
                  <c:v>-0.19355278000000001</c:v>
                </c:pt>
                <c:pt idx="5811">
                  <c:v>-3.620375E-2</c:v>
                </c:pt>
                <c:pt idx="5812">
                  <c:v>0.25342986000000001</c:v>
                </c:pt>
                <c:pt idx="5813">
                  <c:v>0.29938132000000001</c:v>
                </c:pt>
                <c:pt idx="5814">
                  <c:v>0.39824668000000002</c:v>
                </c:pt>
                <c:pt idx="5815">
                  <c:v>0.36621976000000001</c:v>
                </c:pt>
                <c:pt idx="5816">
                  <c:v>0.32723075000000001</c:v>
                </c:pt>
                <c:pt idx="5817">
                  <c:v>0.32583826999999999</c:v>
                </c:pt>
                <c:pt idx="5818">
                  <c:v>0.34394049999999998</c:v>
                </c:pt>
                <c:pt idx="5819">
                  <c:v>0.28824161999999998</c:v>
                </c:pt>
                <c:pt idx="5820">
                  <c:v>0.31469839999999999</c:v>
                </c:pt>
                <c:pt idx="5821">
                  <c:v>0.34811783000000002</c:v>
                </c:pt>
                <c:pt idx="5822">
                  <c:v>0.36064994</c:v>
                </c:pt>
                <c:pt idx="5823">
                  <c:v>0.28824161999999998</c:v>
                </c:pt>
                <c:pt idx="5824">
                  <c:v>0.28406419999999999</c:v>
                </c:pt>
                <c:pt idx="5825">
                  <c:v>0.23115031</c:v>
                </c:pt>
                <c:pt idx="5826">
                  <c:v>2.7849889999999999E-2</c:v>
                </c:pt>
                <c:pt idx="5827">
                  <c:v>-0.14342389999999999</c:v>
                </c:pt>
                <c:pt idx="5828">
                  <c:v>-0.31330522999999999</c:v>
                </c:pt>
                <c:pt idx="5829">
                  <c:v>-0.43862732999999998</c:v>
                </c:pt>
                <c:pt idx="5830">
                  <c:v>-0.40103072000000001</c:v>
                </c:pt>
                <c:pt idx="5831">
                  <c:v>-0.39128336000000002</c:v>
                </c:pt>
                <c:pt idx="5832">
                  <c:v>-0.37178888999999998</c:v>
                </c:pt>
                <c:pt idx="5833">
                  <c:v>-0.38292861</c:v>
                </c:pt>
                <c:pt idx="5834">
                  <c:v>-0.25621384000000003</c:v>
                </c:pt>
                <c:pt idx="5835">
                  <c:v>-0.11418200000000001</c:v>
                </c:pt>
                <c:pt idx="5836">
                  <c:v>4.8736920000000003E-2</c:v>
                </c:pt>
                <c:pt idx="5837">
                  <c:v>0.19355360999999999</c:v>
                </c:pt>
                <c:pt idx="5838">
                  <c:v>0.24925243999999999</c:v>
                </c:pt>
                <c:pt idx="5839">
                  <c:v>0.36204246000000001</c:v>
                </c:pt>
                <c:pt idx="5840">
                  <c:v>0.39128425999999999</c:v>
                </c:pt>
                <c:pt idx="5841">
                  <c:v>0.32026839000000001</c:v>
                </c:pt>
                <c:pt idx="5842">
                  <c:v>0.13367746999999999</c:v>
                </c:pt>
                <c:pt idx="5843">
                  <c:v>-5.2913389999999998E-2</c:v>
                </c:pt>
                <c:pt idx="5844">
                  <c:v>-0.19773018000000001</c:v>
                </c:pt>
                <c:pt idx="5845">
                  <c:v>-0.27570855999999999</c:v>
                </c:pt>
                <c:pt idx="5846">
                  <c:v>-0.44001987999999997</c:v>
                </c:pt>
                <c:pt idx="5847">
                  <c:v>-0.39963827000000002</c:v>
                </c:pt>
                <c:pt idx="5848">
                  <c:v>-0.31469771000000002</c:v>
                </c:pt>
                <c:pt idx="5849">
                  <c:v>-0.15038624</c:v>
                </c:pt>
                <c:pt idx="5850">
                  <c:v>-4.1773669999999999E-2</c:v>
                </c:pt>
                <c:pt idx="5851">
                  <c:v>9.4688380000000003E-2</c:v>
                </c:pt>
                <c:pt idx="5852">
                  <c:v>0.21722558</c:v>
                </c:pt>
                <c:pt idx="5853">
                  <c:v>0.27570927000000001</c:v>
                </c:pt>
                <c:pt idx="5854">
                  <c:v>0.40938639999999998</c:v>
                </c:pt>
                <c:pt idx="5855">
                  <c:v>0.34672531000000001</c:v>
                </c:pt>
                <c:pt idx="5856">
                  <c:v>0.18241392000000001</c:v>
                </c:pt>
                <c:pt idx="5857">
                  <c:v>7.240887E-2</c:v>
                </c:pt>
                <c:pt idx="5858">
                  <c:v>-6.1268179999999998E-2</c:v>
                </c:pt>
                <c:pt idx="5859">
                  <c:v>-0.22140229</c:v>
                </c:pt>
                <c:pt idx="5860">
                  <c:v>-0.38014364</c:v>
                </c:pt>
                <c:pt idx="5861">
                  <c:v>-0.25342903</c:v>
                </c:pt>
                <c:pt idx="5862">
                  <c:v>8.3548650000000002E-2</c:v>
                </c:pt>
                <c:pt idx="5863">
                  <c:v>0.31748351000000002</c:v>
                </c:pt>
                <c:pt idx="5864">
                  <c:v>0.38849938000000001</c:v>
                </c:pt>
                <c:pt idx="5865">
                  <c:v>0.38571446999999998</c:v>
                </c:pt>
                <c:pt idx="5866">
                  <c:v>0.38292967999999999</c:v>
                </c:pt>
                <c:pt idx="5867">
                  <c:v>0.33280053999999998</c:v>
                </c:pt>
                <c:pt idx="5868">
                  <c:v>0.23115032999999999</c:v>
                </c:pt>
                <c:pt idx="5869">
                  <c:v>0.19912352999999999</c:v>
                </c:pt>
                <c:pt idx="5870">
                  <c:v>-5.0128480000000003E-2</c:v>
                </c:pt>
                <c:pt idx="5871">
                  <c:v>0.13646246000000001</c:v>
                </c:pt>
                <c:pt idx="5872">
                  <c:v>9.7477099999999997E-3</c:v>
                </c:pt>
                <c:pt idx="5873">
                  <c:v>-0.14899382</c:v>
                </c:pt>
                <c:pt idx="5874">
                  <c:v>-0.17684317999999999</c:v>
                </c:pt>
                <c:pt idx="5875">
                  <c:v>-0.13785404000000001</c:v>
                </c:pt>
                <c:pt idx="5876">
                  <c:v>-0.16988080999999999</c:v>
                </c:pt>
                <c:pt idx="5877">
                  <c:v>-0.24890699999999999</c:v>
                </c:pt>
                <c:pt idx="5878">
                  <c:v>-0.33140736999999998</c:v>
                </c:pt>
                <c:pt idx="5879">
                  <c:v>-0.24368176999999999</c:v>
                </c:pt>
                <c:pt idx="5880">
                  <c:v>0.1615269</c:v>
                </c:pt>
                <c:pt idx="5881">
                  <c:v>0.30495122000000002</c:v>
                </c:pt>
                <c:pt idx="5882">
                  <c:v>5.0129319999999998E-2</c:v>
                </c:pt>
                <c:pt idx="5883">
                  <c:v>-4.8736010000000003E-2</c:v>
                </c:pt>
                <c:pt idx="5884">
                  <c:v>-0.30216547999999999</c:v>
                </c:pt>
                <c:pt idx="5885">
                  <c:v>-6.1268240000000002E-2</c:v>
                </c:pt>
                <c:pt idx="5886">
                  <c:v>0.19828266999999999</c:v>
                </c:pt>
                <c:pt idx="5887">
                  <c:v>0.27988678</c:v>
                </c:pt>
                <c:pt idx="5888">
                  <c:v>-0.13367662</c:v>
                </c:pt>
                <c:pt idx="5889">
                  <c:v>-0.35090187</c:v>
                </c:pt>
                <c:pt idx="5890">
                  <c:v>-0.21093798</c:v>
                </c:pt>
                <c:pt idx="5891">
                  <c:v>0.17266676</c:v>
                </c:pt>
                <c:pt idx="5892">
                  <c:v>0.30355873999999999</c:v>
                </c:pt>
                <c:pt idx="5893">
                  <c:v>2.9242299999999999E-2</c:v>
                </c:pt>
                <c:pt idx="5894">
                  <c:v>-0.35296993999999998</c:v>
                </c:pt>
                <c:pt idx="5895">
                  <c:v>8.2156190000000004E-2</c:v>
                </c:pt>
                <c:pt idx="5896">
                  <c:v>0.28968917999999999</c:v>
                </c:pt>
                <c:pt idx="5897">
                  <c:v>-7.3800409999999997E-2</c:v>
                </c:pt>
                <c:pt idx="5898">
                  <c:v>-0.21165496</c:v>
                </c:pt>
                <c:pt idx="5899">
                  <c:v>0.21375136</c:v>
                </c:pt>
                <c:pt idx="5900">
                  <c:v>4.5951949999999998E-2</c:v>
                </c:pt>
                <c:pt idx="5901">
                  <c:v>-0.26596125999999998</c:v>
                </c:pt>
                <c:pt idx="5902">
                  <c:v>-9.1902579999999998E-2</c:v>
                </c:pt>
                <c:pt idx="5903">
                  <c:v>0.29659637999999999</c:v>
                </c:pt>
                <c:pt idx="5904">
                  <c:v>0.22218888000000001</c:v>
                </c:pt>
                <c:pt idx="5905">
                  <c:v>0.21026331000000001</c:v>
                </c:pt>
                <c:pt idx="5906">
                  <c:v>0.1030432</c:v>
                </c:pt>
                <c:pt idx="5907">
                  <c:v>5.0129350000000003E-2</c:v>
                </c:pt>
                <c:pt idx="5908">
                  <c:v>-1.3924280000000001E-2</c:v>
                </c:pt>
                <c:pt idx="5909">
                  <c:v>-4.5951020000000002E-2</c:v>
                </c:pt>
                <c:pt idx="5910">
                  <c:v>-9.6079940000000003E-2</c:v>
                </c:pt>
                <c:pt idx="5911">
                  <c:v>2.2500530000000001E-2</c:v>
                </c:pt>
                <c:pt idx="5912">
                  <c:v>0.31748336999999999</c:v>
                </c:pt>
                <c:pt idx="5913">
                  <c:v>0.38989194999999999</c:v>
                </c:pt>
                <c:pt idx="5914">
                  <c:v>0.34593949000000002</c:v>
                </c:pt>
                <c:pt idx="5915">
                  <c:v>0.35090283</c:v>
                </c:pt>
                <c:pt idx="5916">
                  <c:v>0.41077902999999999</c:v>
                </c:pt>
                <c:pt idx="5917">
                  <c:v>0.27570932999999997</c:v>
                </c:pt>
                <c:pt idx="5918">
                  <c:v>0.21026333</c:v>
                </c:pt>
                <c:pt idx="5919">
                  <c:v>0.35508012999999999</c:v>
                </c:pt>
                <c:pt idx="5920">
                  <c:v>0.30234554000000002</c:v>
                </c:pt>
                <c:pt idx="5921">
                  <c:v>0.37457484000000002</c:v>
                </c:pt>
                <c:pt idx="5922">
                  <c:v>0.18937629</c:v>
                </c:pt>
                <c:pt idx="5923">
                  <c:v>0.11000553</c:v>
                </c:pt>
                <c:pt idx="5924">
                  <c:v>-0.11975187</c:v>
                </c:pt>
                <c:pt idx="5925">
                  <c:v>-0.26039147000000001</c:v>
                </c:pt>
                <c:pt idx="5926">
                  <c:v>-0.36343407999999999</c:v>
                </c:pt>
                <c:pt idx="5927">
                  <c:v>-0.28963324000000001</c:v>
                </c:pt>
                <c:pt idx="5928">
                  <c:v>-0.34254709</c:v>
                </c:pt>
                <c:pt idx="5929">
                  <c:v>-0.23811181000000001</c:v>
                </c:pt>
                <c:pt idx="5930">
                  <c:v>-0.13646157</c:v>
                </c:pt>
                <c:pt idx="5931">
                  <c:v>-0.14899372999999999</c:v>
                </c:pt>
                <c:pt idx="5932">
                  <c:v>-0.24925164999999999</c:v>
                </c:pt>
                <c:pt idx="5933">
                  <c:v>-0.22000979000000001</c:v>
                </c:pt>
                <c:pt idx="5934">
                  <c:v>-0.32026756000000001</c:v>
                </c:pt>
                <c:pt idx="5935">
                  <c:v>-0.30077304999999999</c:v>
                </c:pt>
                <c:pt idx="5936">
                  <c:v>-0.30077293999999999</c:v>
                </c:pt>
                <c:pt idx="5937">
                  <c:v>2.08875E-2</c:v>
                </c:pt>
                <c:pt idx="5938">
                  <c:v>0.33140807999999999</c:v>
                </c:pt>
                <c:pt idx="5939">
                  <c:v>0.25899973999999998</c:v>
                </c:pt>
                <c:pt idx="5940">
                  <c:v>-0.23532701</c:v>
                </c:pt>
                <c:pt idx="5941">
                  <c:v>-0.31609010999999998</c:v>
                </c:pt>
                <c:pt idx="5942">
                  <c:v>1.9494999999999998E-2</c:v>
                </c:pt>
                <c:pt idx="5943">
                  <c:v>0.45951547999999998</c:v>
                </c:pt>
                <c:pt idx="5944">
                  <c:v>0.1336775</c:v>
                </c:pt>
                <c:pt idx="5945">
                  <c:v>-0.26039140999999999</c:v>
                </c:pt>
                <c:pt idx="5946">
                  <c:v>-0.38432121000000002</c:v>
                </c:pt>
                <c:pt idx="5947">
                  <c:v>-0.16152610000000001</c:v>
                </c:pt>
                <c:pt idx="5948">
                  <c:v>0.15595706000000001</c:v>
                </c:pt>
                <c:pt idx="5949">
                  <c:v>0.38014469000000001</c:v>
                </c:pt>
                <c:pt idx="5950">
                  <c:v>-3.0633899999999999E-2</c:v>
                </c:pt>
                <c:pt idx="5951">
                  <c:v>-0.33836967000000001</c:v>
                </c:pt>
                <c:pt idx="5952">
                  <c:v>-0.13785405000000001</c:v>
                </c:pt>
                <c:pt idx="5953">
                  <c:v>0.40103172999999998</c:v>
                </c:pt>
                <c:pt idx="5954">
                  <c:v>0.32166085</c:v>
                </c:pt>
                <c:pt idx="5955">
                  <c:v>1.949503E-2</c:v>
                </c:pt>
                <c:pt idx="5956">
                  <c:v>-0.27431607000000002</c:v>
                </c:pt>
                <c:pt idx="5957">
                  <c:v>-0.26596125999999998</c:v>
                </c:pt>
                <c:pt idx="5958">
                  <c:v>5.012933E-2</c:v>
                </c:pt>
                <c:pt idx="5959">
                  <c:v>0.35090280000000001</c:v>
                </c:pt>
                <c:pt idx="5960">
                  <c:v>0.3801446</c:v>
                </c:pt>
                <c:pt idx="5961">
                  <c:v>0.21444072</c:v>
                </c:pt>
                <c:pt idx="5962">
                  <c:v>4.2E-7</c:v>
                </c:pt>
                <c:pt idx="5963">
                  <c:v>-0.18102053000000001</c:v>
                </c:pt>
                <c:pt idx="5964">
                  <c:v>-0.34811704999999998</c:v>
                </c:pt>
                <c:pt idx="5965">
                  <c:v>-0.37875122</c:v>
                </c:pt>
                <c:pt idx="5966">
                  <c:v>-0.34393953999999999</c:v>
                </c:pt>
                <c:pt idx="5967">
                  <c:v>-0.27153118999999998</c:v>
                </c:pt>
                <c:pt idx="5968">
                  <c:v>-0.28406324999999999</c:v>
                </c:pt>
                <c:pt idx="5969">
                  <c:v>-0.30912783999999999</c:v>
                </c:pt>
                <c:pt idx="5970">
                  <c:v>-0.35090201999999998</c:v>
                </c:pt>
                <c:pt idx="5971">
                  <c:v>-0.31052028999999998</c:v>
                </c:pt>
                <c:pt idx="5972">
                  <c:v>-0.32166015999999997</c:v>
                </c:pt>
                <c:pt idx="5973">
                  <c:v>-0.32444486</c:v>
                </c:pt>
                <c:pt idx="5974">
                  <c:v>-0.26039135000000002</c:v>
                </c:pt>
                <c:pt idx="5975">
                  <c:v>-0.17684320000000001</c:v>
                </c:pt>
                <c:pt idx="5976">
                  <c:v>-9.8864930000000004E-2</c:v>
                </c:pt>
                <c:pt idx="5977">
                  <c:v>-7.1015480000000006E-2</c:v>
                </c:pt>
                <c:pt idx="5978">
                  <c:v>-6.8230579999999999E-2</c:v>
                </c:pt>
                <c:pt idx="5979">
                  <c:v>-6.9623050000000006E-2</c:v>
                </c:pt>
                <c:pt idx="5980">
                  <c:v>-5.1520879999999998E-2</c:v>
                </c:pt>
                <c:pt idx="5981">
                  <c:v>2.7853999999999999E-3</c:v>
                </c:pt>
                <c:pt idx="5982">
                  <c:v>-0.1030423</c:v>
                </c:pt>
                <c:pt idx="5983">
                  <c:v>-0.17127337000000001</c:v>
                </c:pt>
                <c:pt idx="5984">
                  <c:v>-0.17962808999999999</c:v>
                </c:pt>
                <c:pt idx="5985">
                  <c:v>-0.24646678999999999</c:v>
                </c:pt>
                <c:pt idx="5986">
                  <c:v>-0.33976202999999999</c:v>
                </c:pt>
                <c:pt idx="5987">
                  <c:v>-0.38292882</c:v>
                </c:pt>
                <c:pt idx="5988">
                  <c:v>-0.41634782999999997</c:v>
                </c:pt>
                <c:pt idx="5989">
                  <c:v>-0.34672445000000002</c:v>
                </c:pt>
                <c:pt idx="5990">
                  <c:v>-0.32444500999999998</c:v>
                </c:pt>
                <c:pt idx="5991">
                  <c:v>-0.23532696</c:v>
                </c:pt>
                <c:pt idx="5992">
                  <c:v>3.7597190000000003E-2</c:v>
                </c:pt>
                <c:pt idx="5993">
                  <c:v>0.33976296</c:v>
                </c:pt>
                <c:pt idx="5994">
                  <c:v>0.40242401</c:v>
                </c:pt>
                <c:pt idx="5995">
                  <c:v>0.2005161</c:v>
                </c:pt>
                <c:pt idx="5996">
                  <c:v>-0.16152604000000001</c:v>
                </c:pt>
                <c:pt idx="5997">
                  <c:v>-0.3954609</c:v>
                </c:pt>
                <c:pt idx="5998">
                  <c:v>-0.14760137000000001</c:v>
                </c:pt>
                <c:pt idx="5999">
                  <c:v>0.29102658999999997</c:v>
                </c:pt>
                <c:pt idx="6000">
                  <c:v>0.39515865</c:v>
                </c:pt>
                <c:pt idx="6001">
                  <c:v>0.40938646000000001</c:v>
                </c:pt>
                <c:pt idx="6002">
                  <c:v>-6.9619599999999997E-3</c:v>
                </c:pt>
                <c:pt idx="6003">
                  <c:v>-0.32026765000000001</c:v>
                </c:pt>
                <c:pt idx="6004">
                  <c:v>-0.29798806</c:v>
                </c:pt>
                <c:pt idx="6005">
                  <c:v>-0.31887510000000002</c:v>
                </c:pt>
                <c:pt idx="6006">
                  <c:v>-0.36562628000000003</c:v>
                </c:pt>
                <c:pt idx="6007">
                  <c:v>-0.29659560000000001</c:v>
                </c:pt>
                <c:pt idx="6008">
                  <c:v>-0.26874610999999998</c:v>
                </c:pt>
                <c:pt idx="6009">
                  <c:v>-0.30355801999999998</c:v>
                </c:pt>
                <c:pt idx="6010">
                  <c:v>-0.33750108000000001</c:v>
                </c:pt>
                <c:pt idx="6011">
                  <c:v>-0.31469765</c:v>
                </c:pt>
                <c:pt idx="6012">
                  <c:v>-0.15328148999999999</c:v>
                </c:pt>
                <c:pt idx="6013">
                  <c:v>9.3295970000000006E-2</c:v>
                </c:pt>
                <c:pt idx="6014">
                  <c:v>0.22640772000000001</c:v>
                </c:pt>
                <c:pt idx="6015">
                  <c:v>0.25899965000000003</c:v>
                </c:pt>
                <c:pt idx="6016">
                  <c:v>0.38292953000000002</c:v>
                </c:pt>
                <c:pt idx="6017">
                  <c:v>0.30797052000000003</c:v>
                </c:pt>
                <c:pt idx="6018">
                  <c:v>0.25203729000000002</c:v>
                </c:pt>
                <c:pt idx="6019">
                  <c:v>-6.0468519999999998E-2</c:v>
                </c:pt>
                <c:pt idx="6020">
                  <c:v>-0.33279978999999998</c:v>
                </c:pt>
                <c:pt idx="6021">
                  <c:v>-0.35090192999999997</c:v>
                </c:pt>
                <c:pt idx="6022">
                  <c:v>-0.37735881999999998</c:v>
                </c:pt>
                <c:pt idx="6023">
                  <c:v>-0.20886998000000001</c:v>
                </c:pt>
                <c:pt idx="6024">
                  <c:v>-1.124963E-2</c:v>
                </c:pt>
                <c:pt idx="6025">
                  <c:v>9.8865839999999997E-2</c:v>
                </c:pt>
                <c:pt idx="6026">
                  <c:v>0.16431186</c:v>
                </c:pt>
                <c:pt idx="6027">
                  <c:v>0.15595700000000001</c:v>
                </c:pt>
                <c:pt idx="6028">
                  <c:v>0.21861815000000001</c:v>
                </c:pt>
                <c:pt idx="6029">
                  <c:v>4.0382090000000002E-2</c:v>
                </c:pt>
                <c:pt idx="6030">
                  <c:v>-0.10443479999999999</c:v>
                </c:pt>
                <c:pt idx="6031">
                  <c:v>-0.28963333000000002</c:v>
                </c:pt>
                <c:pt idx="6032">
                  <c:v>-0.39406845000000001</c:v>
                </c:pt>
                <c:pt idx="6033">
                  <c:v>-0.40520820000000002</c:v>
                </c:pt>
                <c:pt idx="6034">
                  <c:v>-0.17684322999999999</c:v>
                </c:pt>
                <c:pt idx="6035">
                  <c:v>0.25203737999999998</c:v>
                </c:pt>
                <c:pt idx="6036">
                  <c:v>0.41495632999999998</c:v>
                </c:pt>
                <c:pt idx="6037">
                  <c:v>4.4559479999999999E-2</c:v>
                </c:pt>
                <c:pt idx="6038">
                  <c:v>-0.31469765</c:v>
                </c:pt>
                <c:pt idx="6039">
                  <c:v>-0.19355285</c:v>
                </c:pt>
                <c:pt idx="6040">
                  <c:v>0.21165576999999999</c:v>
                </c:pt>
                <c:pt idx="6041">
                  <c:v>0.20330097999999999</c:v>
                </c:pt>
                <c:pt idx="6042">
                  <c:v>-0.28267089000000001</c:v>
                </c:pt>
                <c:pt idx="6043">
                  <c:v>-0.35507938</c:v>
                </c:pt>
                <c:pt idx="6044">
                  <c:v>-0.18380553999999999</c:v>
                </c:pt>
                <c:pt idx="6045">
                  <c:v>0.22279562</c:v>
                </c:pt>
                <c:pt idx="6046">
                  <c:v>0.37596713999999998</c:v>
                </c:pt>
                <c:pt idx="6047">
                  <c:v>0.30912864000000001</c:v>
                </c:pt>
                <c:pt idx="6048">
                  <c:v>0.22140312000000001</c:v>
                </c:pt>
                <c:pt idx="6049">
                  <c:v>-2.924144E-2</c:v>
                </c:pt>
                <c:pt idx="6050">
                  <c:v>-2.0886600000000002E-2</c:v>
                </c:pt>
                <c:pt idx="6051">
                  <c:v>-0.18380558</c:v>
                </c:pt>
                <c:pt idx="6052">
                  <c:v>-0.27292356000000001</c:v>
                </c:pt>
                <c:pt idx="6053">
                  <c:v>-0.35229418000000001</c:v>
                </c:pt>
                <c:pt idx="6054">
                  <c:v>-0.3648265</c:v>
                </c:pt>
                <c:pt idx="6055">
                  <c:v>-0.39128336000000002</c:v>
                </c:pt>
                <c:pt idx="6056">
                  <c:v>-0.31191266000000001</c:v>
                </c:pt>
                <c:pt idx="6057">
                  <c:v>-0.22000979000000001</c:v>
                </c:pt>
                <c:pt idx="6058">
                  <c:v>2.3672450000000001E-2</c:v>
                </c:pt>
                <c:pt idx="6059">
                  <c:v>0.21722573000000001</c:v>
                </c:pt>
                <c:pt idx="6060">
                  <c:v>0.36204248999999999</c:v>
                </c:pt>
                <c:pt idx="6061">
                  <c:v>0.42191887</c:v>
                </c:pt>
                <c:pt idx="6062">
                  <c:v>0.42052612</c:v>
                </c:pt>
                <c:pt idx="6063">
                  <c:v>0.21026337</c:v>
                </c:pt>
                <c:pt idx="6064">
                  <c:v>4.0382040000000001E-2</c:v>
                </c:pt>
                <c:pt idx="6065">
                  <c:v>-0.1350691</c:v>
                </c:pt>
                <c:pt idx="6066">
                  <c:v>-0.14620888000000001</c:v>
                </c:pt>
                <c:pt idx="6067">
                  <c:v>-0.25621396000000002</c:v>
                </c:pt>
                <c:pt idx="6068">
                  <c:v>-0.3300148</c:v>
                </c:pt>
                <c:pt idx="6069">
                  <c:v>-0.42052537000000001</c:v>
                </c:pt>
                <c:pt idx="6070">
                  <c:v>-0.41077814000000001</c:v>
                </c:pt>
                <c:pt idx="6071">
                  <c:v>-0.37596627999999999</c:v>
                </c:pt>
                <c:pt idx="6072">
                  <c:v>-0.20887005</c:v>
                </c:pt>
                <c:pt idx="6073">
                  <c:v>-0.26039147000000001</c:v>
                </c:pt>
                <c:pt idx="6074">
                  <c:v>-0.20886999000000001</c:v>
                </c:pt>
                <c:pt idx="6075">
                  <c:v>-0.24368164</c:v>
                </c:pt>
                <c:pt idx="6076">
                  <c:v>-0.21861734999999999</c:v>
                </c:pt>
                <c:pt idx="6077">
                  <c:v>-0.21861728999999999</c:v>
                </c:pt>
                <c:pt idx="6078">
                  <c:v>-0.16848835000000001</c:v>
                </c:pt>
                <c:pt idx="6079">
                  <c:v>-0.18519806999999999</c:v>
                </c:pt>
                <c:pt idx="6080">
                  <c:v>-0.15456365</c:v>
                </c:pt>
                <c:pt idx="6081">
                  <c:v>-0.29241818000000003</c:v>
                </c:pt>
                <c:pt idx="6082">
                  <c:v>-0.28684833999999998</c:v>
                </c:pt>
                <c:pt idx="6083">
                  <c:v>-0.36482659000000001</c:v>
                </c:pt>
                <c:pt idx="6084">
                  <c:v>-0.43305751999999997</c:v>
                </c:pt>
                <c:pt idx="6085">
                  <c:v>-0.33836964000000003</c:v>
                </c:pt>
                <c:pt idx="6086">
                  <c:v>-0.2046926</c:v>
                </c:pt>
                <c:pt idx="6087">
                  <c:v>-7.1015469999999997E-2</c:v>
                </c:pt>
                <c:pt idx="6088">
                  <c:v>0.20051596999999999</c:v>
                </c:pt>
                <c:pt idx="6089">
                  <c:v>0.40103167000000001</c:v>
                </c:pt>
                <c:pt idx="6090">
                  <c:v>0.44002089</c:v>
                </c:pt>
                <c:pt idx="6091">
                  <c:v>0.36621978999999999</c:v>
                </c:pt>
                <c:pt idx="6092">
                  <c:v>0.29102658999999997</c:v>
                </c:pt>
                <c:pt idx="6093">
                  <c:v>0.14481728999999999</c:v>
                </c:pt>
                <c:pt idx="6094">
                  <c:v>-1.3920099999999999E-3</c:v>
                </c:pt>
                <c:pt idx="6095">
                  <c:v>-0.10164979</c:v>
                </c:pt>
                <c:pt idx="6096">
                  <c:v>-8.3547689999999994E-2</c:v>
                </c:pt>
                <c:pt idx="6097">
                  <c:v>-0.17684320000000001</c:v>
                </c:pt>
                <c:pt idx="6098">
                  <c:v>-0.16013353</c:v>
                </c:pt>
                <c:pt idx="6099">
                  <c:v>-0.32722997999999998</c:v>
                </c:pt>
                <c:pt idx="6100">
                  <c:v>-0.38432112000000002</c:v>
                </c:pt>
                <c:pt idx="6101">
                  <c:v>-0.44141236</c:v>
                </c:pt>
                <c:pt idx="6102">
                  <c:v>-0.34811683999999998</c:v>
                </c:pt>
                <c:pt idx="6103">
                  <c:v>-0.25064399999999998</c:v>
                </c:pt>
                <c:pt idx="6104">
                  <c:v>-5.7090830000000002E-2</c:v>
                </c:pt>
                <c:pt idx="6105">
                  <c:v>9.0510980000000005E-2</c:v>
                </c:pt>
                <c:pt idx="6106">
                  <c:v>0.38432199</c:v>
                </c:pt>
                <c:pt idx="6107">
                  <c:v>0.40242415999999998</c:v>
                </c:pt>
                <c:pt idx="6108">
                  <c:v>0.30355876999999998</c:v>
                </c:pt>
                <c:pt idx="6109">
                  <c:v>0.21165575</c:v>
                </c:pt>
                <c:pt idx="6110">
                  <c:v>6.4054009999999995E-2</c:v>
                </c:pt>
                <c:pt idx="6111">
                  <c:v>-3.7596249999999998E-2</c:v>
                </c:pt>
                <c:pt idx="6112">
                  <c:v>-0.13089164</c:v>
                </c:pt>
                <c:pt idx="6113">
                  <c:v>-0.14899376</c:v>
                </c:pt>
                <c:pt idx="6114">
                  <c:v>-1.8101679999999998E-2</c:v>
                </c:pt>
                <c:pt idx="6115">
                  <c:v>-4.3166089999999997E-2</c:v>
                </c:pt>
                <c:pt idx="6116">
                  <c:v>5.8484290000000001E-2</c:v>
                </c:pt>
                <c:pt idx="6117">
                  <c:v>5.7091719999999999E-2</c:v>
                </c:pt>
                <c:pt idx="6118">
                  <c:v>0.10304318</c:v>
                </c:pt>
                <c:pt idx="6119">
                  <c:v>0.10025829</c:v>
                </c:pt>
                <c:pt idx="6120">
                  <c:v>0.12253772</c:v>
                </c:pt>
                <c:pt idx="6121">
                  <c:v>9.0510960000000001E-2</c:v>
                </c:pt>
                <c:pt idx="6122">
                  <c:v>0.11000556</c:v>
                </c:pt>
                <c:pt idx="6123">
                  <c:v>2.5064889999999999E-2</c:v>
                </c:pt>
                <c:pt idx="6124">
                  <c:v>-9.4687499999999994E-2</c:v>
                </c:pt>
                <c:pt idx="6125">
                  <c:v>-0.28684819</c:v>
                </c:pt>
                <c:pt idx="6126">
                  <c:v>-0.37735879</c:v>
                </c:pt>
                <c:pt idx="6127">
                  <c:v>-0.37039654999999999</c:v>
                </c:pt>
                <c:pt idx="6128">
                  <c:v>-0.29659556999999998</c:v>
                </c:pt>
                <c:pt idx="6129">
                  <c:v>-0.34950945</c:v>
                </c:pt>
                <c:pt idx="6130">
                  <c:v>-0.26317641000000003</c:v>
                </c:pt>
                <c:pt idx="6131">
                  <c:v>-0.28545578999999999</c:v>
                </c:pt>
                <c:pt idx="6132">
                  <c:v>-0.31469765</c:v>
                </c:pt>
                <c:pt idx="6133">
                  <c:v>-0.33419228000000001</c:v>
                </c:pt>
                <c:pt idx="6134">
                  <c:v>-0.39685333</c:v>
                </c:pt>
                <c:pt idx="6135">
                  <c:v>-0.3996383</c:v>
                </c:pt>
                <c:pt idx="6136">
                  <c:v>-0.38849856999999999</c:v>
                </c:pt>
                <c:pt idx="6137">
                  <c:v>-0.31609019999999999</c:v>
                </c:pt>
                <c:pt idx="6138">
                  <c:v>-0.13089168000000001</c:v>
                </c:pt>
                <c:pt idx="6139">
                  <c:v>1.3929700000000001E-3</c:v>
                </c:pt>
                <c:pt idx="6140">
                  <c:v>0.11696789</c:v>
                </c:pt>
                <c:pt idx="6141">
                  <c:v>0.21165581</c:v>
                </c:pt>
                <c:pt idx="6142">
                  <c:v>0.41077891</c:v>
                </c:pt>
                <c:pt idx="6143">
                  <c:v>0.39824662</c:v>
                </c:pt>
                <c:pt idx="6144">
                  <c:v>0.31191358000000002</c:v>
                </c:pt>
                <c:pt idx="6145">
                  <c:v>0.19494613</c:v>
                </c:pt>
                <c:pt idx="6146">
                  <c:v>0.23672016000000001</c:v>
                </c:pt>
                <c:pt idx="6147">
                  <c:v>0.27570939</c:v>
                </c:pt>
                <c:pt idx="6148">
                  <c:v>0.29381138000000001</c:v>
                </c:pt>
                <c:pt idx="6149">
                  <c:v>0.23254291999999999</c:v>
                </c:pt>
                <c:pt idx="6150">
                  <c:v>0.31191363999999999</c:v>
                </c:pt>
                <c:pt idx="6151">
                  <c:v>0.31748351000000002</c:v>
                </c:pt>
                <c:pt idx="6152">
                  <c:v>0.35229522000000002</c:v>
                </c:pt>
                <c:pt idx="6153">
                  <c:v>0.29241901999999997</c:v>
                </c:pt>
                <c:pt idx="6154">
                  <c:v>0.29250168999999998</c:v>
                </c:pt>
                <c:pt idx="6155">
                  <c:v>0.12114529</c:v>
                </c:pt>
                <c:pt idx="6156">
                  <c:v>2.7849829999999999E-2</c:v>
                </c:pt>
                <c:pt idx="6157">
                  <c:v>-0.10582718000000001</c:v>
                </c:pt>
                <c:pt idx="6158">
                  <c:v>-0.27703217000000002</c:v>
                </c:pt>
                <c:pt idx="6159">
                  <c:v>-0.37735876000000002</c:v>
                </c:pt>
                <c:pt idx="6160">
                  <c:v>-0.36140739999999999</c:v>
                </c:pt>
                <c:pt idx="6161">
                  <c:v>0.18102145</c:v>
                </c:pt>
                <c:pt idx="6162">
                  <c:v>0.35229516</c:v>
                </c:pt>
                <c:pt idx="6163">
                  <c:v>0.35229522000000002</c:v>
                </c:pt>
                <c:pt idx="6164">
                  <c:v>0.36343500000000001</c:v>
                </c:pt>
                <c:pt idx="6165">
                  <c:v>0.31887585000000002</c:v>
                </c:pt>
                <c:pt idx="6166">
                  <c:v>0.22697295000000001</c:v>
                </c:pt>
                <c:pt idx="6167">
                  <c:v>2.924233E-2</c:v>
                </c:pt>
                <c:pt idx="6168">
                  <c:v>-0.13646147</c:v>
                </c:pt>
                <c:pt idx="6169">
                  <c:v>-0.37318137000000001</c:v>
                </c:pt>
                <c:pt idx="6170">
                  <c:v>-0.38292858000000002</c:v>
                </c:pt>
                <c:pt idx="6171">
                  <c:v>-0.43862741999999999</c:v>
                </c:pt>
                <c:pt idx="6172">
                  <c:v>-0.41913283000000001</c:v>
                </c:pt>
                <c:pt idx="6173">
                  <c:v>-0.38432105999999999</c:v>
                </c:pt>
                <c:pt idx="6174">
                  <c:v>-0.31078233999999999</c:v>
                </c:pt>
                <c:pt idx="6175">
                  <c:v>-0.26456875000000002</c:v>
                </c:pt>
                <c:pt idx="6176">
                  <c:v>-0.13785399000000001</c:v>
                </c:pt>
                <c:pt idx="6177">
                  <c:v>-0.14203147999999999</c:v>
                </c:pt>
                <c:pt idx="6178">
                  <c:v>-7.7977900000000003E-2</c:v>
                </c:pt>
                <c:pt idx="6179">
                  <c:v>-3.6203810000000003E-2</c:v>
                </c:pt>
                <c:pt idx="6180">
                  <c:v>0.27281414999999998</c:v>
                </c:pt>
                <c:pt idx="6181">
                  <c:v>0.28963408000000002</c:v>
                </c:pt>
                <c:pt idx="6182">
                  <c:v>0.3759672</c:v>
                </c:pt>
                <c:pt idx="6183">
                  <c:v>3.6204689999999998E-2</c:v>
                </c:pt>
                <c:pt idx="6184">
                  <c:v>-3.4811300000000003E-2</c:v>
                </c:pt>
                <c:pt idx="6185">
                  <c:v>-0.27281328999999999</c:v>
                </c:pt>
                <c:pt idx="6186">
                  <c:v>-0.23532697999999999</c:v>
                </c:pt>
                <c:pt idx="6187">
                  <c:v>-0.27570846999999998</c:v>
                </c:pt>
                <c:pt idx="6188">
                  <c:v>0.18281378000000001</c:v>
                </c:pt>
                <c:pt idx="6189">
                  <c:v>0.28406414000000002</c:v>
                </c:pt>
                <c:pt idx="6190">
                  <c:v>0.25621474</c:v>
                </c:pt>
                <c:pt idx="6191">
                  <c:v>-0.16848837999999999</c:v>
                </c:pt>
                <c:pt idx="6192">
                  <c:v>-0.24609444999999999</c:v>
                </c:pt>
                <c:pt idx="6193">
                  <c:v>-0.31191266000000001</c:v>
                </c:pt>
                <c:pt idx="6194">
                  <c:v>1.5317620000000001E-2</c:v>
                </c:pt>
                <c:pt idx="6195">
                  <c:v>0.32026832999999999</c:v>
                </c:pt>
                <c:pt idx="6196">
                  <c:v>0.37318214999999999</c:v>
                </c:pt>
                <c:pt idx="6197">
                  <c:v>4.455945E-2</c:v>
                </c:pt>
                <c:pt idx="6198">
                  <c:v>-0.22836466</c:v>
                </c:pt>
                <c:pt idx="6199">
                  <c:v>-0.34393960000000001</c:v>
                </c:pt>
                <c:pt idx="6200">
                  <c:v>-0.26317628999999998</c:v>
                </c:pt>
                <c:pt idx="6201">
                  <c:v>5.9063200000000003E-2</c:v>
                </c:pt>
                <c:pt idx="6202">
                  <c:v>0.23950515999999999</c:v>
                </c:pt>
                <c:pt idx="6203">
                  <c:v>0.19773109</c:v>
                </c:pt>
                <c:pt idx="6204">
                  <c:v>-0.24750067000000001</c:v>
                </c:pt>
                <c:pt idx="6205">
                  <c:v>-0.37596639999999998</c:v>
                </c:pt>
                <c:pt idx="6206">
                  <c:v>4.1774459999999999E-2</c:v>
                </c:pt>
                <c:pt idx="6207">
                  <c:v>0.33001577999999998</c:v>
                </c:pt>
                <c:pt idx="6208">
                  <c:v>0.16988173000000001</c:v>
                </c:pt>
                <c:pt idx="6209">
                  <c:v>-0.20051515</c:v>
                </c:pt>
                <c:pt idx="6210">
                  <c:v>-0.19633779000000001</c:v>
                </c:pt>
                <c:pt idx="6211">
                  <c:v>0.21375142</c:v>
                </c:pt>
                <c:pt idx="6212">
                  <c:v>0.35368776000000002</c:v>
                </c:pt>
                <c:pt idx="6213">
                  <c:v>0.25064486000000002</c:v>
                </c:pt>
                <c:pt idx="6214">
                  <c:v>3.06348E-2</c:v>
                </c:pt>
                <c:pt idx="6215">
                  <c:v>-0.32026756000000001</c:v>
                </c:pt>
                <c:pt idx="6216">
                  <c:v>-0.41217056000000002</c:v>
                </c:pt>
                <c:pt idx="6217">
                  <c:v>-0.36482647000000001</c:v>
                </c:pt>
                <c:pt idx="6218">
                  <c:v>-0.26456875000000002</c:v>
                </c:pt>
                <c:pt idx="6219">
                  <c:v>-0.30912783999999999</c:v>
                </c:pt>
                <c:pt idx="6220">
                  <c:v>-0.31052028999999998</c:v>
                </c:pt>
                <c:pt idx="6221">
                  <c:v>-0.36761149999999998</c:v>
                </c:pt>
                <c:pt idx="6222">
                  <c:v>-0.29241821000000001</c:v>
                </c:pt>
                <c:pt idx="6223">
                  <c:v>-0.30773528999999999</c:v>
                </c:pt>
                <c:pt idx="6224">
                  <c:v>-0.28824082000000001</c:v>
                </c:pt>
                <c:pt idx="6225">
                  <c:v>-0.36482652999999998</c:v>
                </c:pt>
                <c:pt idx="6226">
                  <c:v>-0.23114947999999999</c:v>
                </c:pt>
                <c:pt idx="6227">
                  <c:v>-0.27988594999999999</c:v>
                </c:pt>
                <c:pt idx="6228">
                  <c:v>-0.20886995</c:v>
                </c:pt>
                <c:pt idx="6229">
                  <c:v>-0.21165489000000001</c:v>
                </c:pt>
                <c:pt idx="6230">
                  <c:v>-9.4687439999999998E-2</c:v>
                </c:pt>
                <c:pt idx="6231">
                  <c:v>-2.3671540000000001E-2</c:v>
                </c:pt>
                <c:pt idx="6232">
                  <c:v>2.088744E-2</c:v>
                </c:pt>
                <c:pt idx="6233">
                  <c:v>6.1269079999999997E-2</c:v>
                </c:pt>
                <c:pt idx="6234">
                  <c:v>9.1903429999999994E-2</c:v>
                </c:pt>
                <c:pt idx="6235">
                  <c:v>0.14481722</c:v>
                </c:pt>
                <c:pt idx="6236">
                  <c:v>0.33140817</c:v>
                </c:pt>
                <c:pt idx="6237">
                  <c:v>0.44280586</c:v>
                </c:pt>
                <c:pt idx="6238">
                  <c:v>0.43723580000000001</c:v>
                </c:pt>
                <c:pt idx="6239">
                  <c:v>0.24089759999999999</c:v>
                </c:pt>
                <c:pt idx="6240">
                  <c:v>2.0887449999999998E-2</c:v>
                </c:pt>
                <c:pt idx="6241">
                  <c:v>-0.29520315000000003</c:v>
                </c:pt>
                <c:pt idx="6242">
                  <c:v>-0.40660062000000002</c:v>
                </c:pt>
                <c:pt idx="6243">
                  <c:v>-0.10164982</c:v>
                </c:pt>
                <c:pt idx="6244">
                  <c:v>0.35925749000000001</c:v>
                </c:pt>
                <c:pt idx="6245">
                  <c:v>0.16988175</c:v>
                </c:pt>
                <c:pt idx="6246">
                  <c:v>-0.21304741999999999</c:v>
                </c:pt>
                <c:pt idx="6247">
                  <c:v>-0.34393951</c:v>
                </c:pt>
                <c:pt idx="6248">
                  <c:v>1.1140199999999999E-2</c:v>
                </c:pt>
                <c:pt idx="6249">
                  <c:v>0.33976302000000003</c:v>
                </c:pt>
                <c:pt idx="6250">
                  <c:v>0.28267175</c:v>
                </c:pt>
                <c:pt idx="6251">
                  <c:v>-0.11835950000000001</c:v>
                </c:pt>
                <c:pt idx="6252">
                  <c:v>-0.38571355000000002</c:v>
                </c:pt>
                <c:pt idx="6253">
                  <c:v>-0.36343407999999999</c:v>
                </c:pt>
                <c:pt idx="6254">
                  <c:v>-0.14203146</c:v>
                </c:pt>
                <c:pt idx="6255">
                  <c:v>-9.3295030000000001E-2</c:v>
                </c:pt>
                <c:pt idx="6256">
                  <c:v>6.8231429999999996E-2</c:v>
                </c:pt>
                <c:pt idx="6257">
                  <c:v>0.17823654</c:v>
                </c:pt>
                <c:pt idx="6258">
                  <c:v>0.26178464000000001</c:v>
                </c:pt>
                <c:pt idx="6259">
                  <c:v>0.36065000000000003</c:v>
                </c:pt>
                <c:pt idx="6260">
                  <c:v>0.35925758000000002</c:v>
                </c:pt>
                <c:pt idx="6261">
                  <c:v>0.35090259000000001</c:v>
                </c:pt>
                <c:pt idx="6262">
                  <c:v>0.40103172999999998</c:v>
                </c:pt>
                <c:pt idx="6263">
                  <c:v>0.32723075000000001</c:v>
                </c:pt>
                <c:pt idx="6264">
                  <c:v>0.35508012999999999</c:v>
                </c:pt>
                <c:pt idx="6265">
                  <c:v>0.28406419999999999</c:v>
                </c:pt>
                <c:pt idx="6266">
                  <c:v>9.8865789999999995E-2</c:v>
                </c:pt>
                <c:pt idx="6267">
                  <c:v>-0.11975187</c:v>
                </c:pt>
                <c:pt idx="6268">
                  <c:v>-0.39406845000000001</c:v>
                </c:pt>
                <c:pt idx="6269">
                  <c:v>-0.31887513000000001</c:v>
                </c:pt>
                <c:pt idx="6270">
                  <c:v>1.1140189999999999E-2</c:v>
                </c:pt>
                <c:pt idx="6271">
                  <c:v>0.37735972000000001</c:v>
                </c:pt>
                <c:pt idx="6272">
                  <c:v>0.28963399000000001</c:v>
                </c:pt>
                <c:pt idx="6273">
                  <c:v>-1.6709189999999999E-2</c:v>
                </c:pt>
                <c:pt idx="6274">
                  <c:v>-0.30216554000000001</c:v>
                </c:pt>
                <c:pt idx="6275">
                  <c:v>-0.33558463999999999</c:v>
                </c:pt>
                <c:pt idx="6276">
                  <c:v>-0.25342903</c:v>
                </c:pt>
                <c:pt idx="6277">
                  <c:v>0.13924739</c:v>
                </c:pt>
                <c:pt idx="6278">
                  <c:v>0.34115552999999998</c:v>
                </c:pt>
                <c:pt idx="6279">
                  <c:v>0.12532272999999999</c:v>
                </c:pt>
                <c:pt idx="6280">
                  <c:v>-0.21937562999999999</c:v>
                </c:pt>
                <c:pt idx="6281">
                  <c:v>-0.31609017</c:v>
                </c:pt>
                <c:pt idx="6282">
                  <c:v>-0.22279477</c:v>
                </c:pt>
                <c:pt idx="6283">
                  <c:v>-1.3924270000000001E-2</c:v>
                </c:pt>
                <c:pt idx="6284">
                  <c:v>0.31500185000000003</c:v>
                </c:pt>
                <c:pt idx="6285">
                  <c:v>0.20608588</c:v>
                </c:pt>
                <c:pt idx="6286">
                  <c:v>0.15874200999999999</c:v>
                </c:pt>
                <c:pt idx="6287">
                  <c:v>9.7477399999999995E-3</c:v>
                </c:pt>
                <c:pt idx="6288">
                  <c:v>-0.14063898</c:v>
                </c:pt>
                <c:pt idx="6289">
                  <c:v>-0.24187562000000001</c:v>
                </c:pt>
                <c:pt idx="6290">
                  <c:v>-0.38014373000000001</c:v>
                </c:pt>
                <c:pt idx="6291">
                  <c:v>-0.34115457999999999</c:v>
                </c:pt>
                <c:pt idx="6292">
                  <c:v>-0.23254195</c:v>
                </c:pt>
                <c:pt idx="6293">
                  <c:v>-0.14760132000000001</c:v>
                </c:pt>
                <c:pt idx="6294">
                  <c:v>4.7344410000000003E-2</c:v>
                </c:pt>
                <c:pt idx="6295">
                  <c:v>0.19912357999999999</c:v>
                </c:pt>
                <c:pt idx="6296">
                  <c:v>0.29520385999999998</c:v>
                </c:pt>
                <c:pt idx="6297">
                  <c:v>0.37318217999999997</c:v>
                </c:pt>
                <c:pt idx="6298">
                  <c:v>0.27431682000000002</c:v>
                </c:pt>
                <c:pt idx="6299">
                  <c:v>0.13785496</c:v>
                </c:pt>
                <c:pt idx="6300">
                  <c:v>-0.10025737</c:v>
                </c:pt>
                <c:pt idx="6301">
                  <c:v>-7.380043E-2</c:v>
                </c:pt>
                <c:pt idx="6302">
                  <c:v>-0.18519798000000001</c:v>
                </c:pt>
                <c:pt idx="6303">
                  <c:v>-0.30495039000000002</c:v>
                </c:pt>
                <c:pt idx="6304">
                  <c:v>-0.28267089000000001</c:v>
                </c:pt>
                <c:pt idx="6305">
                  <c:v>-0.30093846000000002</c:v>
                </c:pt>
                <c:pt idx="6306">
                  <c:v>-0.18102059000000001</c:v>
                </c:pt>
                <c:pt idx="6307">
                  <c:v>-8.3547730000000001E-2</c:v>
                </c:pt>
                <c:pt idx="6308">
                  <c:v>-4.0381199999999999E-2</c:v>
                </c:pt>
                <c:pt idx="6309">
                  <c:v>4.873686E-2</c:v>
                </c:pt>
                <c:pt idx="6310">
                  <c:v>3.3419709999999998E-2</c:v>
                </c:pt>
                <c:pt idx="6311">
                  <c:v>9.3295879999999998E-2</c:v>
                </c:pt>
                <c:pt idx="6312">
                  <c:v>0.10861297</c:v>
                </c:pt>
                <c:pt idx="6313">
                  <c:v>0.1935537</c:v>
                </c:pt>
                <c:pt idx="6314">
                  <c:v>0.17266664000000001</c:v>
                </c:pt>
                <c:pt idx="6315">
                  <c:v>0.14899464000000001</c:v>
                </c:pt>
                <c:pt idx="6316">
                  <c:v>7.7978740000000005E-2</c:v>
                </c:pt>
                <c:pt idx="6317">
                  <c:v>4.3166969999999999E-2</c:v>
                </c:pt>
                <c:pt idx="6318">
                  <c:v>-1.113927E-2</c:v>
                </c:pt>
                <c:pt idx="6319">
                  <c:v>-8.3543000000000003E-3</c:v>
                </c:pt>
                <c:pt idx="6320">
                  <c:v>-0.12253685</c:v>
                </c:pt>
                <c:pt idx="6321">
                  <c:v>-0.19687547999999999</c:v>
                </c:pt>
                <c:pt idx="6322">
                  <c:v>-0.26178383999999999</c:v>
                </c:pt>
                <c:pt idx="6323">
                  <c:v>-0.24228927</c:v>
                </c:pt>
                <c:pt idx="6324">
                  <c:v>-0.37735879</c:v>
                </c:pt>
                <c:pt idx="6325">
                  <c:v>-0.27281332000000003</c:v>
                </c:pt>
                <c:pt idx="6326">
                  <c:v>-0.39546099000000001</c:v>
                </c:pt>
                <c:pt idx="6327">
                  <c:v>-0.27431610000000001</c:v>
                </c:pt>
                <c:pt idx="6328">
                  <c:v>-0.2436817</c:v>
                </c:pt>
                <c:pt idx="6329">
                  <c:v>-0.13924654</c:v>
                </c:pt>
                <c:pt idx="6330">
                  <c:v>-3.9374739999999998E-2</c:v>
                </c:pt>
                <c:pt idx="6331">
                  <c:v>0.16013445000000001</c:v>
                </c:pt>
                <c:pt idx="6332">
                  <c:v>0.36204260999999999</c:v>
                </c:pt>
                <c:pt idx="6333">
                  <c:v>0.45255297</c:v>
                </c:pt>
                <c:pt idx="6334">
                  <c:v>0.29102655999999999</c:v>
                </c:pt>
                <c:pt idx="6335">
                  <c:v>0.22140308</c:v>
                </c:pt>
                <c:pt idx="6336">
                  <c:v>-4.1769600000000004E-3</c:v>
                </c:pt>
                <c:pt idx="6337">
                  <c:v>-5.8483279999999999E-2</c:v>
                </c:pt>
                <c:pt idx="6338">
                  <c:v>-0.23254195</c:v>
                </c:pt>
                <c:pt idx="6339">
                  <c:v>-0.30912778000000002</c:v>
                </c:pt>
                <c:pt idx="6340">
                  <c:v>-0.38432112000000002</c:v>
                </c:pt>
                <c:pt idx="6341">
                  <c:v>-0.10304227000000001</c:v>
                </c:pt>
                <c:pt idx="6342">
                  <c:v>9.7473279999999995E-2</c:v>
                </c:pt>
                <c:pt idx="6343">
                  <c:v>0.28406419999999999</c:v>
                </c:pt>
                <c:pt idx="6344">
                  <c:v>0.30912852000000002</c:v>
                </c:pt>
                <c:pt idx="6345">
                  <c:v>0.38571443999999999</c:v>
                </c:pt>
                <c:pt idx="6346">
                  <c:v>0.27013946</c:v>
                </c:pt>
                <c:pt idx="6347">
                  <c:v>0.20887080999999999</c:v>
                </c:pt>
                <c:pt idx="6348">
                  <c:v>-3.7596230000000001E-2</c:v>
                </c:pt>
                <c:pt idx="6349">
                  <c:v>-8.4940169999999995E-2</c:v>
                </c:pt>
                <c:pt idx="6350">
                  <c:v>8.3552999999999995E-3</c:v>
                </c:pt>
                <c:pt idx="6351">
                  <c:v>0.30216625000000003</c:v>
                </c:pt>
                <c:pt idx="6352">
                  <c:v>0.36343484999999998</c:v>
                </c:pt>
                <c:pt idx="6353">
                  <c:v>0.14342482000000001</c:v>
                </c:pt>
                <c:pt idx="6354">
                  <c:v>-0.26735379999999997</c:v>
                </c:pt>
                <c:pt idx="6355">
                  <c:v>-0.27988594999999999</c:v>
                </c:pt>
                <c:pt idx="6356">
                  <c:v>0.10582814</c:v>
                </c:pt>
                <c:pt idx="6357">
                  <c:v>0.37735969000000003</c:v>
                </c:pt>
                <c:pt idx="6358">
                  <c:v>8.3552499999999998E-3</c:v>
                </c:pt>
                <c:pt idx="6359">
                  <c:v>-0.27988592000000001</c:v>
                </c:pt>
                <c:pt idx="6360">
                  <c:v>-0.22418718000000001</c:v>
                </c:pt>
                <c:pt idx="6361">
                  <c:v>0.29102653000000001</c:v>
                </c:pt>
                <c:pt idx="6362">
                  <c:v>0.14760218999999999</c:v>
                </c:pt>
                <c:pt idx="6363">
                  <c:v>-0.25899898999999998</c:v>
                </c:pt>
                <c:pt idx="6364">
                  <c:v>-5.3437289999999998E-2</c:v>
                </c:pt>
                <c:pt idx="6365">
                  <c:v>0.36343488000000002</c:v>
                </c:pt>
                <c:pt idx="6366">
                  <c:v>8.9118439999999993E-2</c:v>
                </c:pt>
                <c:pt idx="6367">
                  <c:v>-0.24228926000000001</c:v>
                </c:pt>
                <c:pt idx="6368">
                  <c:v>-0.28546961999999998</c:v>
                </c:pt>
                <c:pt idx="6369">
                  <c:v>-0.13089168000000001</c:v>
                </c:pt>
                <c:pt idx="6370">
                  <c:v>2.109432E-2</c:v>
                </c:pt>
                <c:pt idx="6371">
                  <c:v>0.24785995</c:v>
                </c:pt>
                <c:pt idx="6372">
                  <c:v>0.28963411</c:v>
                </c:pt>
                <c:pt idx="6373">
                  <c:v>0.27013957999999999</c:v>
                </c:pt>
                <c:pt idx="6374">
                  <c:v>-2.9241400000000001E-2</c:v>
                </c:pt>
                <c:pt idx="6375">
                  <c:v>-0.22418716999999999</c:v>
                </c:pt>
                <c:pt idx="6376">
                  <c:v>-0.33140724999999999</c:v>
                </c:pt>
                <c:pt idx="6377">
                  <c:v>5.848424E-2</c:v>
                </c:pt>
                <c:pt idx="6378">
                  <c:v>0.35229518999999998</c:v>
                </c:pt>
                <c:pt idx="6379">
                  <c:v>0.31330612000000002</c:v>
                </c:pt>
                <c:pt idx="6380">
                  <c:v>-8.7725090000000006E-2</c:v>
                </c:pt>
                <c:pt idx="6381">
                  <c:v>-0.35090184000000002</c:v>
                </c:pt>
                <c:pt idx="6382">
                  <c:v>-0.33976205999999998</c:v>
                </c:pt>
                <c:pt idx="6383">
                  <c:v>4.0382040000000001E-2</c:v>
                </c:pt>
                <c:pt idx="6384">
                  <c:v>0.36204255000000002</c:v>
                </c:pt>
                <c:pt idx="6385">
                  <c:v>2.7849829999999999E-2</c:v>
                </c:pt>
                <c:pt idx="6386">
                  <c:v>-0.33836960999999999</c:v>
                </c:pt>
                <c:pt idx="6387">
                  <c:v>9.7473260000000006E-2</c:v>
                </c:pt>
                <c:pt idx="6388">
                  <c:v>0.35508007000000003</c:v>
                </c:pt>
                <c:pt idx="6389">
                  <c:v>0.31052104000000003</c:v>
                </c:pt>
                <c:pt idx="6390">
                  <c:v>-0.11000462</c:v>
                </c:pt>
                <c:pt idx="6391">
                  <c:v>-0.35507919999999998</c:v>
                </c:pt>
                <c:pt idx="6392">
                  <c:v>-0.35090180999999998</c:v>
                </c:pt>
                <c:pt idx="6393">
                  <c:v>6.8231459999999994E-2</c:v>
                </c:pt>
                <c:pt idx="6394">
                  <c:v>0.39685428</c:v>
                </c:pt>
                <c:pt idx="6395">
                  <c:v>0.21444066000000001</c:v>
                </c:pt>
                <c:pt idx="6396">
                  <c:v>-0.20608514999999999</c:v>
                </c:pt>
                <c:pt idx="6397">
                  <c:v>-0.34115457999999999</c:v>
                </c:pt>
                <c:pt idx="6398">
                  <c:v>-3.8988710000000003E-2</c:v>
                </c:pt>
                <c:pt idx="6399">
                  <c:v>0.35368776000000002</c:v>
                </c:pt>
                <c:pt idx="6400">
                  <c:v>0.34811783000000002</c:v>
                </c:pt>
                <c:pt idx="6401">
                  <c:v>-7.9370330000000003E-2</c:v>
                </c:pt>
                <c:pt idx="6402">
                  <c:v>-0.41356285999999998</c:v>
                </c:pt>
                <c:pt idx="6403">
                  <c:v>7.2408829999999993E-2</c:v>
                </c:pt>
                <c:pt idx="6404">
                  <c:v>0.35229522000000002</c:v>
                </c:pt>
                <c:pt idx="6405">
                  <c:v>-7.6585319999999998E-2</c:v>
                </c:pt>
                <c:pt idx="6406">
                  <c:v>-0.34115457999999999</c:v>
                </c:pt>
                <c:pt idx="6407">
                  <c:v>-0.1127896</c:v>
                </c:pt>
                <c:pt idx="6408">
                  <c:v>0.13089257000000001</c:v>
                </c:pt>
                <c:pt idx="6409">
                  <c:v>0.34394035000000001</c:v>
                </c:pt>
                <c:pt idx="6410">
                  <c:v>0.40799403000000001</c:v>
                </c:pt>
                <c:pt idx="6411">
                  <c:v>0.21722567000000001</c:v>
                </c:pt>
                <c:pt idx="6412">
                  <c:v>-0.18659054999999999</c:v>
                </c:pt>
                <c:pt idx="6413">
                  <c:v>-0.39824593000000003</c:v>
                </c:pt>
                <c:pt idx="6414">
                  <c:v>-0.13924650999999999</c:v>
                </c:pt>
                <c:pt idx="6415">
                  <c:v>0.2436825</c:v>
                </c:pt>
                <c:pt idx="6416">
                  <c:v>0.35229506999999999</c:v>
                </c:pt>
                <c:pt idx="6417">
                  <c:v>0.21722569</c:v>
                </c:pt>
                <c:pt idx="6418">
                  <c:v>-2.9241400000000001E-2</c:v>
                </c:pt>
                <c:pt idx="6419">
                  <c:v>-0.24507425999999999</c:v>
                </c:pt>
                <c:pt idx="6420">
                  <c:v>-0.43723497</c:v>
                </c:pt>
                <c:pt idx="6421">
                  <c:v>-0.32026749999999998</c:v>
                </c:pt>
                <c:pt idx="6422">
                  <c:v>-9.1902579999999998E-2</c:v>
                </c:pt>
                <c:pt idx="6423">
                  <c:v>0.26456963999999999</c:v>
                </c:pt>
                <c:pt idx="6424">
                  <c:v>0.40799387999999998</c:v>
                </c:pt>
                <c:pt idx="6425">
                  <c:v>0.36204251999999998</c:v>
                </c:pt>
                <c:pt idx="6426">
                  <c:v>0.32166087999999998</c:v>
                </c:pt>
                <c:pt idx="6427">
                  <c:v>0.22697291999999999</c:v>
                </c:pt>
                <c:pt idx="6428">
                  <c:v>0.26874693999999999</c:v>
                </c:pt>
                <c:pt idx="6429">
                  <c:v>0.17684403000000001</c:v>
                </c:pt>
                <c:pt idx="6430">
                  <c:v>5.84842E-2</c:v>
                </c:pt>
                <c:pt idx="6431">
                  <c:v>-0.21026246000000001</c:v>
                </c:pt>
                <c:pt idx="6432">
                  <c:v>-0.29659548000000002</c:v>
                </c:pt>
                <c:pt idx="6433">
                  <c:v>-0.36621885999999998</c:v>
                </c:pt>
                <c:pt idx="6434">
                  <c:v>-0.38710609000000001</c:v>
                </c:pt>
                <c:pt idx="6435">
                  <c:v>-0.32722985999999998</c:v>
                </c:pt>
                <c:pt idx="6436">
                  <c:v>-0.24368176</c:v>
                </c:pt>
                <c:pt idx="6437">
                  <c:v>-0.18519798000000001</c:v>
                </c:pt>
                <c:pt idx="6438">
                  <c:v>-0.10828127999999999</c:v>
                </c:pt>
                <c:pt idx="6439">
                  <c:v>-0.10164979</c:v>
                </c:pt>
                <c:pt idx="6440">
                  <c:v>-6.6838090000000003E-2</c:v>
                </c:pt>
                <c:pt idx="6441">
                  <c:v>-0.15038620999999999</c:v>
                </c:pt>
                <c:pt idx="6442">
                  <c:v>-0.15038617000000001</c:v>
                </c:pt>
                <c:pt idx="6443">
                  <c:v>-0.28127839999999998</c:v>
                </c:pt>
                <c:pt idx="6444">
                  <c:v>-0.23343815000000001</c:v>
                </c:pt>
                <c:pt idx="6445">
                  <c:v>-0.12532181000000001</c:v>
                </c:pt>
                <c:pt idx="6446">
                  <c:v>-0.25621396000000002</c:v>
                </c:pt>
                <c:pt idx="6447">
                  <c:v>-0.4260951</c:v>
                </c:pt>
                <c:pt idx="6448">
                  <c:v>-0.29659553999999999</c:v>
                </c:pt>
                <c:pt idx="6449">
                  <c:v>-0.38710612</c:v>
                </c:pt>
                <c:pt idx="6450">
                  <c:v>-0.43027272999999999</c:v>
                </c:pt>
                <c:pt idx="6451">
                  <c:v>-0.38014373000000001</c:v>
                </c:pt>
                <c:pt idx="6452">
                  <c:v>-0.33976218000000002</c:v>
                </c:pt>
                <c:pt idx="6453">
                  <c:v>-0.31469765</c:v>
                </c:pt>
                <c:pt idx="6454">
                  <c:v>-0.27013862</c:v>
                </c:pt>
                <c:pt idx="6455">
                  <c:v>-0.22279473</c:v>
                </c:pt>
                <c:pt idx="6456">
                  <c:v>-0.16431095000000001</c:v>
                </c:pt>
                <c:pt idx="6457">
                  <c:v>-4.9218560000000001E-2</c:v>
                </c:pt>
                <c:pt idx="6458">
                  <c:v>9.7477799999999993E-3</c:v>
                </c:pt>
                <c:pt idx="6459">
                  <c:v>-9.8864900000000006E-2</c:v>
                </c:pt>
                <c:pt idx="6460">
                  <c:v>-8.4940219999999997E-2</c:v>
                </c:pt>
                <c:pt idx="6461">
                  <c:v>-0.29659560000000001</c:v>
                </c:pt>
                <c:pt idx="6462">
                  <c:v>-0.29938050999999999</c:v>
                </c:pt>
                <c:pt idx="6463">
                  <c:v>-0.30796981000000001</c:v>
                </c:pt>
                <c:pt idx="6464">
                  <c:v>4.7344410000000003E-2</c:v>
                </c:pt>
                <c:pt idx="6465">
                  <c:v>0.16709669999999999</c:v>
                </c:pt>
                <c:pt idx="6466">
                  <c:v>0.28684902000000001</c:v>
                </c:pt>
                <c:pt idx="6467">
                  <c:v>-5.152093E-2</c:v>
                </c:pt>
                <c:pt idx="6468">
                  <c:v>-0.34533203000000001</c:v>
                </c:pt>
                <c:pt idx="6469">
                  <c:v>-0.21583235000000001</c:v>
                </c:pt>
                <c:pt idx="6470">
                  <c:v>5.1521820000000003E-2</c:v>
                </c:pt>
                <c:pt idx="6471">
                  <c:v>0.29241901999999997</c:v>
                </c:pt>
                <c:pt idx="6472">
                  <c:v>0.33976296</c:v>
                </c:pt>
                <c:pt idx="6473">
                  <c:v>0.17962897</c:v>
                </c:pt>
                <c:pt idx="6474">
                  <c:v>5.0129350000000003E-2</c:v>
                </c:pt>
                <c:pt idx="6475">
                  <c:v>-0.14620884000000001</c:v>
                </c:pt>
                <c:pt idx="6476">
                  <c:v>-0.16988079</c:v>
                </c:pt>
                <c:pt idx="6477">
                  <c:v>-0.22418718000000001</c:v>
                </c:pt>
                <c:pt idx="6478">
                  <c:v>-5.2031069999999999E-2</c:v>
                </c:pt>
                <c:pt idx="6479">
                  <c:v>6.6838939999999999E-2</c:v>
                </c:pt>
                <c:pt idx="6480">
                  <c:v>0.16570435</c:v>
                </c:pt>
                <c:pt idx="6481">
                  <c:v>0.10165066</c:v>
                </c:pt>
                <c:pt idx="6482">
                  <c:v>4.455945E-2</c:v>
                </c:pt>
                <c:pt idx="6483">
                  <c:v>-0.15038625999999999</c:v>
                </c:pt>
                <c:pt idx="6484">
                  <c:v>-0.25760639000000002</c:v>
                </c:pt>
                <c:pt idx="6485">
                  <c:v>-0.31748271</c:v>
                </c:pt>
                <c:pt idx="6486">
                  <c:v>-7.5937439999999995E-2</c:v>
                </c:pt>
                <c:pt idx="6487">
                  <c:v>-6.4053189999999996E-2</c:v>
                </c:pt>
                <c:pt idx="6488">
                  <c:v>0.13089254</c:v>
                </c:pt>
                <c:pt idx="6489">
                  <c:v>0.33419314</c:v>
                </c:pt>
                <c:pt idx="6490">
                  <c:v>0.29102650000000002</c:v>
                </c:pt>
                <c:pt idx="6491">
                  <c:v>0.18984503</c:v>
                </c:pt>
                <c:pt idx="6492">
                  <c:v>-0.15317123999999999</c:v>
                </c:pt>
                <c:pt idx="6493">
                  <c:v>-0.40640762000000002</c:v>
                </c:pt>
                <c:pt idx="6494">
                  <c:v>-0.30495044999999998</c:v>
                </c:pt>
                <c:pt idx="6495">
                  <c:v>-0.28127848999999999</c:v>
                </c:pt>
                <c:pt idx="6496">
                  <c:v>-0.11557455</c:v>
                </c:pt>
                <c:pt idx="6497">
                  <c:v>-0.15177868</c:v>
                </c:pt>
                <c:pt idx="6498">
                  <c:v>-0.18659049</c:v>
                </c:pt>
                <c:pt idx="6499">
                  <c:v>-0.33279976</c:v>
                </c:pt>
                <c:pt idx="6500">
                  <c:v>-0.38989099999999999</c:v>
                </c:pt>
                <c:pt idx="6501">
                  <c:v>-0.36204164999999999</c:v>
                </c:pt>
                <c:pt idx="6502">
                  <c:v>-0.31748261999999999</c:v>
                </c:pt>
                <c:pt idx="6503">
                  <c:v>-0.24785911999999999</c:v>
                </c:pt>
                <c:pt idx="6504">
                  <c:v>-2.5064039999999999E-2</c:v>
                </c:pt>
                <c:pt idx="6505">
                  <c:v>7.380138E-2</c:v>
                </c:pt>
                <c:pt idx="6506">
                  <c:v>0.16431180000000001</c:v>
                </c:pt>
                <c:pt idx="6507">
                  <c:v>0.30077374000000001</c:v>
                </c:pt>
                <c:pt idx="6508">
                  <c:v>0.36621985000000001</c:v>
                </c:pt>
                <c:pt idx="6509">
                  <c:v>0.39128437999999999</c:v>
                </c:pt>
                <c:pt idx="6510">
                  <c:v>4.1774560000000002E-2</c:v>
                </c:pt>
                <c:pt idx="6511">
                  <c:v>-0.31887510000000002</c:v>
                </c:pt>
                <c:pt idx="6512">
                  <c:v>-0.25760635999999998</c:v>
                </c:pt>
                <c:pt idx="6513">
                  <c:v>-0.15734862999999999</c:v>
                </c:pt>
                <c:pt idx="6514">
                  <c:v>0.13506997000000001</c:v>
                </c:pt>
                <c:pt idx="6515">
                  <c:v>0.31609097000000003</c:v>
                </c:pt>
                <c:pt idx="6516">
                  <c:v>0.39546188999999998</c:v>
                </c:pt>
                <c:pt idx="6517">
                  <c:v>0.33837043999999999</c:v>
                </c:pt>
                <c:pt idx="6518">
                  <c:v>0.21583316999999999</c:v>
                </c:pt>
                <c:pt idx="6519">
                  <c:v>-4.1769299999999997E-3</c:v>
                </c:pt>
                <c:pt idx="6520">
                  <c:v>-0.14342395999999999</c:v>
                </c:pt>
                <c:pt idx="6521">
                  <c:v>-0.29520309</c:v>
                </c:pt>
                <c:pt idx="6522">
                  <c:v>-0.27570855999999999</c:v>
                </c:pt>
                <c:pt idx="6523">
                  <c:v>-0.34115463000000001</c:v>
                </c:pt>
                <c:pt idx="6524">
                  <c:v>-0.36064929000000001</c:v>
                </c:pt>
                <c:pt idx="6525">
                  <c:v>-0.34115455</c:v>
                </c:pt>
                <c:pt idx="6526">
                  <c:v>-0.22557968</c:v>
                </c:pt>
                <c:pt idx="6527">
                  <c:v>-0.16431095000000001</c:v>
                </c:pt>
                <c:pt idx="6528">
                  <c:v>5.7091709999999997E-2</c:v>
                </c:pt>
                <c:pt idx="6529">
                  <c:v>0.27710178000000002</c:v>
                </c:pt>
                <c:pt idx="6530">
                  <c:v>0.37457466</c:v>
                </c:pt>
                <c:pt idx="6531">
                  <c:v>0.26735458000000001</c:v>
                </c:pt>
                <c:pt idx="6532">
                  <c:v>-7.6585360000000005E-2</c:v>
                </c:pt>
                <c:pt idx="6533">
                  <c:v>-0.34254694000000002</c:v>
                </c:pt>
                <c:pt idx="6534">
                  <c:v>-0.23950440000000001</c:v>
                </c:pt>
                <c:pt idx="6535">
                  <c:v>0.12393028</c:v>
                </c:pt>
                <c:pt idx="6536">
                  <c:v>0.31748345</c:v>
                </c:pt>
                <c:pt idx="6537">
                  <c:v>-0.15456359</c:v>
                </c:pt>
                <c:pt idx="6538">
                  <c:v>-0.23671935</c:v>
                </c:pt>
                <c:pt idx="6539">
                  <c:v>0.29659635000000001</c:v>
                </c:pt>
                <c:pt idx="6540">
                  <c:v>0.31330599999999997</c:v>
                </c:pt>
                <c:pt idx="6541">
                  <c:v>-0.16431098</c:v>
                </c:pt>
                <c:pt idx="6542">
                  <c:v>-0.25760648000000003</c:v>
                </c:pt>
                <c:pt idx="6543">
                  <c:v>0.23950513000000001</c:v>
                </c:pt>
                <c:pt idx="6544">
                  <c:v>7.5193759999999998E-2</c:v>
                </c:pt>
                <c:pt idx="6545">
                  <c:v>-0.31887513000000001</c:v>
                </c:pt>
                <c:pt idx="6546">
                  <c:v>-9.7468399999999997E-3</c:v>
                </c:pt>
                <c:pt idx="6547">
                  <c:v>0.36900475999999999</c:v>
                </c:pt>
                <c:pt idx="6548">
                  <c:v>0.1336775</c:v>
                </c:pt>
                <c:pt idx="6549">
                  <c:v>-0.26039135000000002</c:v>
                </c:pt>
                <c:pt idx="6550">
                  <c:v>-0.30495044999999998</c:v>
                </c:pt>
                <c:pt idx="6551">
                  <c:v>0.17127417</c:v>
                </c:pt>
                <c:pt idx="6552">
                  <c:v>0.36343497000000002</c:v>
                </c:pt>
                <c:pt idx="6553">
                  <c:v>4.0382059999999997E-2</c:v>
                </c:pt>
                <c:pt idx="6554">
                  <c:v>-0.35090187</c:v>
                </c:pt>
                <c:pt idx="6555">
                  <c:v>0.10443569</c:v>
                </c:pt>
                <c:pt idx="6556">
                  <c:v>0.33558553000000002</c:v>
                </c:pt>
                <c:pt idx="6557">
                  <c:v>-0.22279473999999999</c:v>
                </c:pt>
                <c:pt idx="6558">
                  <c:v>-0.11835948</c:v>
                </c:pt>
                <c:pt idx="6559">
                  <c:v>0.34951019</c:v>
                </c:pt>
                <c:pt idx="6560">
                  <c:v>-0.18659038999999999</c:v>
                </c:pt>
                <c:pt idx="6561">
                  <c:v>-0.16848837</c:v>
                </c:pt>
                <c:pt idx="6562">
                  <c:v>0.23532771</c:v>
                </c:pt>
                <c:pt idx="6563">
                  <c:v>0.26874703</c:v>
                </c:pt>
                <c:pt idx="6564">
                  <c:v>-0.19633785000000001</c:v>
                </c:pt>
                <c:pt idx="6565">
                  <c:v>-4.1773699999999997E-2</c:v>
                </c:pt>
                <c:pt idx="6566">
                  <c:v>0.35090280000000001</c:v>
                </c:pt>
                <c:pt idx="6567">
                  <c:v>-0.13921894000000001</c:v>
                </c:pt>
                <c:pt idx="6568">
                  <c:v>-0.23114953999999999</c:v>
                </c:pt>
                <c:pt idx="6569">
                  <c:v>5.9876649999999997E-2</c:v>
                </c:pt>
                <c:pt idx="6570">
                  <c:v>0.26317712999999998</c:v>
                </c:pt>
                <c:pt idx="6571">
                  <c:v>-1.11393E-2</c:v>
                </c:pt>
                <c:pt idx="6572">
                  <c:v>-0.28125088999999998</c:v>
                </c:pt>
                <c:pt idx="6573">
                  <c:v>-0.31469767999999998</c:v>
                </c:pt>
                <c:pt idx="6574">
                  <c:v>-0.20051517999999999</c:v>
                </c:pt>
                <c:pt idx="6575">
                  <c:v>2.7849800000000001E-2</c:v>
                </c:pt>
                <c:pt idx="6576">
                  <c:v>0.20608597000000001</c:v>
                </c:pt>
                <c:pt idx="6577">
                  <c:v>0.21861820000000001</c:v>
                </c:pt>
                <c:pt idx="6578">
                  <c:v>0.14620967000000001</c:v>
                </c:pt>
                <c:pt idx="6579">
                  <c:v>7.2408849999999997E-2</c:v>
                </c:pt>
                <c:pt idx="6580">
                  <c:v>-0.10582725</c:v>
                </c:pt>
                <c:pt idx="6581">
                  <c:v>-0.2367195</c:v>
                </c:pt>
                <c:pt idx="6582">
                  <c:v>-0.39685342000000001</c:v>
                </c:pt>
                <c:pt idx="6583">
                  <c:v>-0.24646670000000001</c:v>
                </c:pt>
                <c:pt idx="6584">
                  <c:v>-0.25064406</c:v>
                </c:pt>
                <c:pt idx="6585">
                  <c:v>-5.9875709999999999E-2</c:v>
                </c:pt>
                <c:pt idx="6586">
                  <c:v>2.7853700000000001E-3</c:v>
                </c:pt>
                <c:pt idx="6587">
                  <c:v>0.13646248999999999</c:v>
                </c:pt>
                <c:pt idx="6588">
                  <c:v>0.24646746999999999</c:v>
                </c:pt>
                <c:pt idx="6589">
                  <c:v>0.35229525</c:v>
                </c:pt>
                <c:pt idx="6590">
                  <c:v>0.34951033999999997</c:v>
                </c:pt>
                <c:pt idx="6591">
                  <c:v>0.37318217999999997</c:v>
                </c:pt>
                <c:pt idx="6592">
                  <c:v>0.35229518999999998</c:v>
                </c:pt>
                <c:pt idx="6593">
                  <c:v>0.41217130000000002</c:v>
                </c:pt>
                <c:pt idx="6594">
                  <c:v>0.32444574999999998</c:v>
                </c:pt>
                <c:pt idx="6595">
                  <c:v>0.30216630999999999</c:v>
                </c:pt>
                <c:pt idx="6596">
                  <c:v>0.21583316999999999</c:v>
                </c:pt>
                <c:pt idx="6597">
                  <c:v>0.18659131000000001</c:v>
                </c:pt>
                <c:pt idx="6598">
                  <c:v>0.19216126</c:v>
                </c:pt>
                <c:pt idx="6599">
                  <c:v>0.37318221000000001</c:v>
                </c:pt>
                <c:pt idx="6600">
                  <c:v>0.30773615999999998</c:v>
                </c:pt>
                <c:pt idx="6601">
                  <c:v>0.31609093999999999</c:v>
                </c:pt>
                <c:pt idx="6602">
                  <c:v>0.23532771999999999</c:v>
                </c:pt>
                <c:pt idx="6603">
                  <c:v>0.22140310999999999</c:v>
                </c:pt>
                <c:pt idx="6604">
                  <c:v>0.30216630999999999</c:v>
                </c:pt>
                <c:pt idx="6605">
                  <c:v>0.33697799000000001</c:v>
                </c:pt>
                <c:pt idx="6606">
                  <c:v>0.33001565999999999</c:v>
                </c:pt>
                <c:pt idx="6607">
                  <c:v>0.40500217999999999</c:v>
                </c:pt>
                <c:pt idx="6608">
                  <c:v>0.31887588</c:v>
                </c:pt>
                <c:pt idx="6609">
                  <c:v>0.32026835999999997</c:v>
                </c:pt>
                <c:pt idx="6610">
                  <c:v>0.35647257999999998</c:v>
                </c:pt>
                <c:pt idx="6611">
                  <c:v>0.37039729999999998</c:v>
                </c:pt>
                <c:pt idx="6612">
                  <c:v>0.23393530000000001</c:v>
                </c:pt>
                <c:pt idx="6613">
                  <c:v>0.38109591999999998</c:v>
                </c:pt>
                <c:pt idx="6614">
                  <c:v>0.15874199999999999</c:v>
                </c:pt>
                <c:pt idx="6615">
                  <c:v>-0.10025737</c:v>
                </c:pt>
                <c:pt idx="6616">
                  <c:v>-0.28267091999999999</c:v>
                </c:pt>
                <c:pt idx="6617">
                  <c:v>-0.28963317999999999</c:v>
                </c:pt>
                <c:pt idx="6618">
                  <c:v>-0.2130474</c:v>
                </c:pt>
                <c:pt idx="6619">
                  <c:v>0.10025824</c:v>
                </c:pt>
                <c:pt idx="6620">
                  <c:v>0.31330606</c:v>
                </c:pt>
                <c:pt idx="6621">
                  <c:v>0.35229516</c:v>
                </c:pt>
                <c:pt idx="6622">
                  <c:v>9.6080810000000003E-2</c:v>
                </c:pt>
                <c:pt idx="6623">
                  <c:v>-0.16013357</c:v>
                </c:pt>
                <c:pt idx="6624">
                  <c:v>-0.33697717999999999</c:v>
                </c:pt>
                <c:pt idx="6625">
                  <c:v>-0.16848835000000001</c:v>
                </c:pt>
                <c:pt idx="6626">
                  <c:v>0.13506998000000001</c:v>
                </c:pt>
                <c:pt idx="6627">
                  <c:v>0.33001565999999999</c:v>
                </c:pt>
                <c:pt idx="6628">
                  <c:v>0.30216625000000003</c:v>
                </c:pt>
                <c:pt idx="6629">
                  <c:v>5.5699230000000002E-2</c:v>
                </c:pt>
                <c:pt idx="6630">
                  <c:v>-0.34115463000000001</c:v>
                </c:pt>
                <c:pt idx="6631">
                  <c:v>-0.36900400999999999</c:v>
                </c:pt>
                <c:pt idx="6632">
                  <c:v>-0.14481637999999999</c:v>
                </c:pt>
                <c:pt idx="6633">
                  <c:v>0.19216125000000001</c:v>
                </c:pt>
                <c:pt idx="6634">
                  <c:v>0.35508019000000002</c:v>
                </c:pt>
                <c:pt idx="6635">
                  <c:v>0.38989185999999998</c:v>
                </c:pt>
                <c:pt idx="6636">
                  <c:v>5.987659E-2</c:v>
                </c:pt>
                <c:pt idx="6637">
                  <c:v>-0.20747750000000001</c:v>
                </c:pt>
                <c:pt idx="6638">
                  <c:v>-0.36204164999999999</c:v>
                </c:pt>
                <c:pt idx="6639">
                  <c:v>-8.9117639999999998E-2</c:v>
                </c:pt>
                <c:pt idx="6640">
                  <c:v>0.22001064000000001</c:v>
                </c:pt>
                <c:pt idx="6641">
                  <c:v>0.41356376</c:v>
                </c:pt>
                <c:pt idx="6642">
                  <c:v>0.26456954999999999</c:v>
                </c:pt>
                <c:pt idx="6643">
                  <c:v>0.21444072</c:v>
                </c:pt>
                <c:pt idx="6644">
                  <c:v>0.16152695</c:v>
                </c:pt>
                <c:pt idx="6645">
                  <c:v>0.24646750000000001</c:v>
                </c:pt>
                <c:pt idx="6646">
                  <c:v>0.25760725000000001</c:v>
                </c:pt>
                <c:pt idx="6647">
                  <c:v>0.36064987999999998</c:v>
                </c:pt>
                <c:pt idx="6648">
                  <c:v>0.29102653000000001</c:v>
                </c:pt>
                <c:pt idx="6649">
                  <c:v>0.35090271000000001</c:v>
                </c:pt>
                <c:pt idx="6650">
                  <c:v>0.28127930000000001</c:v>
                </c:pt>
                <c:pt idx="6651">
                  <c:v>0.35786520999999999</c:v>
                </c:pt>
                <c:pt idx="6652">
                  <c:v>0.21444070000000001</c:v>
                </c:pt>
                <c:pt idx="6653">
                  <c:v>0.16291936000000001</c:v>
                </c:pt>
                <c:pt idx="6654">
                  <c:v>9.3295920000000004E-2</c:v>
                </c:pt>
                <c:pt idx="6655">
                  <c:v>-1.6709180000000001E-2</c:v>
                </c:pt>
                <c:pt idx="6656">
                  <c:v>-4.0381199999999999E-2</c:v>
                </c:pt>
                <c:pt idx="6657">
                  <c:v>-4.1769099999999998E-3</c:v>
                </c:pt>
                <c:pt idx="6658">
                  <c:v>-7.1015469999999997E-2</c:v>
                </c:pt>
                <c:pt idx="6659">
                  <c:v>-0.20886998000000001</c:v>
                </c:pt>
                <c:pt idx="6660">
                  <c:v>-0.36482664999999997</c:v>
                </c:pt>
                <c:pt idx="6661">
                  <c:v>-0.16152601999999999</c:v>
                </c:pt>
                <c:pt idx="6662">
                  <c:v>0.13506997000000001</c:v>
                </c:pt>
                <c:pt idx="6663">
                  <c:v>0.45951535999999998</c:v>
                </c:pt>
                <c:pt idx="6664">
                  <c:v>0.28267168999999998</c:v>
                </c:pt>
                <c:pt idx="6665">
                  <c:v>4.4559429999999997E-2</c:v>
                </c:pt>
                <c:pt idx="6666">
                  <c:v>-0.32026758999999999</c:v>
                </c:pt>
                <c:pt idx="6667">
                  <c:v>-0.33697717999999999</c:v>
                </c:pt>
                <c:pt idx="6668">
                  <c:v>-0.31191271999999998</c:v>
                </c:pt>
                <c:pt idx="6669">
                  <c:v>-0.10582719</c:v>
                </c:pt>
                <c:pt idx="6670">
                  <c:v>2.9242270000000001E-2</c:v>
                </c:pt>
                <c:pt idx="6671">
                  <c:v>0.16431177999999999</c:v>
                </c:pt>
                <c:pt idx="6672">
                  <c:v>0.19355363</c:v>
                </c:pt>
                <c:pt idx="6673">
                  <c:v>0.34254789000000002</c:v>
                </c:pt>
                <c:pt idx="6674">
                  <c:v>0.28545662999999999</c:v>
                </c:pt>
                <c:pt idx="6675">
                  <c:v>0.37039738999999999</c:v>
                </c:pt>
                <c:pt idx="6676">
                  <c:v>0.38014466000000002</c:v>
                </c:pt>
                <c:pt idx="6677">
                  <c:v>0.37178981</c:v>
                </c:pt>
                <c:pt idx="6678">
                  <c:v>0.18937631999999999</c:v>
                </c:pt>
                <c:pt idx="6679">
                  <c:v>2.0887490000000002E-2</c:v>
                </c:pt>
                <c:pt idx="6680">
                  <c:v>-0.22140233000000001</c:v>
                </c:pt>
                <c:pt idx="6681">
                  <c:v>-0.33976218000000002</c:v>
                </c:pt>
                <c:pt idx="6682">
                  <c:v>-6.5445660000000003E-2</c:v>
                </c:pt>
                <c:pt idx="6683">
                  <c:v>0.34951030999999999</c:v>
                </c:pt>
                <c:pt idx="6684">
                  <c:v>0.35229522000000002</c:v>
                </c:pt>
                <c:pt idx="6685">
                  <c:v>-8.0762749999999994E-2</c:v>
                </c:pt>
                <c:pt idx="6686">
                  <c:v>-0.28963329999999998</c:v>
                </c:pt>
                <c:pt idx="6687">
                  <c:v>-0.23484432999999999</c:v>
                </c:pt>
                <c:pt idx="6688">
                  <c:v>3.202721E-2</c:v>
                </c:pt>
                <c:pt idx="6689">
                  <c:v>0.22418796999999999</c:v>
                </c:pt>
                <c:pt idx="6690">
                  <c:v>0.38292946999999999</c:v>
                </c:pt>
                <c:pt idx="6691">
                  <c:v>0.27710181</c:v>
                </c:pt>
                <c:pt idx="6692">
                  <c:v>-4.3166099999999999E-2</c:v>
                </c:pt>
                <c:pt idx="6693">
                  <c:v>-0.28267093999999998</c:v>
                </c:pt>
                <c:pt idx="6694">
                  <c:v>-0.22697204000000001</c:v>
                </c:pt>
                <c:pt idx="6695">
                  <c:v>0.12393021</c:v>
                </c:pt>
                <c:pt idx="6696">
                  <c:v>0.39406933999999999</c:v>
                </c:pt>
                <c:pt idx="6697">
                  <c:v>0.30912864000000001</c:v>
                </c:pt>
                <c:pt idx="6698">
                  <c:v>-6.8230479999999996E-2</c:v>
                </c:pt>
                <c:pt idx="6699">
                  <c:v>-0.35507926000000001</c:v>
                </c:pt>
                <c:pt idx="6700">
                  <c:v>-0.16013358999999999</c:v>
                </c:pt>
                <c:pt idx="6701">
                  <c:v>0.26735458000000001</c:v>
                </c:pt>
                <c:pt idx="6702">
                  <c:v>0.30216628000000001</c:v>
                </c:pt>
                <c:pt idx="6703">
                  <c:v>-0.10721969000000001</c:v>
                </c:pt>
                <c:pt idx="6704">
                  <c:v>-0.3258374</c:v>
                </c:pt>
                <c:pt idx="6705">
                  <c:v>-3.7596259999999999E-2</c:v>
                </c:pt>
                <c:pt idx="6706">
                  <c:v>0.28545662999999999</c:v>
                </c:pt>
                <c:pt idx="6707">
                  <c:v>0.39685430999999999</c:v>
                </c:pt>
                <c:pt idx="6708">
                  <c:v>0.17684411</c:v>
                </c:pt>
                <c:pt idx="6709">
                  <c:v>-6.9623019999999994E-2</c:v>
                </c:pt>
                <c:pt idx="6710">
                  <c:v>-0.30216545</c:v>
                </c:pt>
                <c:pt idx="6711">
                  <c:v>-0.31052035</c:v>
                </c:pt>
                <c:pt idx="6712">
                  <c:v>-0.15038631999999999</c:v>
                </c:pt>
                <c:pt idx="6713">
                  <c:v>-5.1520950000000003E-2</c:v>
                </c:pt>
                <c:pt idx="6714">
                  <c:v>0.15874197000000001</c:v>
                </c:pt>
                <c:pt idx="6715">
                  <c:v>0.29659635000000001</c:v>
                </c:pt>
                <c:pt idx="6716">
                  <c:v>0.37318226999999998</c:v>
                </c:pt>
                <c:pt idx="6717">
                  <c:v>0.27153190999999999</c:v>
                </c:pt>
                <c:pt idx="6718">
                  <c:v>0.14760226000000001</c:v>
                </c:pt>
                <c:pt idx="6719">
                  <c:v>-0.10164982</c:v>
                </c:pt>
                <c:pt idx="6720">
                  <c:v>-0.25203666000000002</c:v>
                </c:pt>
                <c:pt idx="6721">
                  <c:v>-0.28824079000000002</c:v>
                </c:pt>
                <c:pt idx="6722">
                  <c:v>-8.0762760000000003E-2</c:v>
                </c:pt>
                <c:pt idx="6723">
                  <c:v>0.21026329999999999</c:v>
                </c:pt>
                <c:pt idx="6724">
                  <c:v>0.40520906000000001</c:v>
                </c:pt>
                <c:pt idx="6725">
                  <c:v>0.29381152999999999</c:v>
                </c:pt>
                <c:pt idx="6726">
                  <c:v>0.22836545</c:v>
                </c:pt>
                <c:pt idx="6727">
                  <c:v>5.0129369999999999E-2</c:v>
                </c:pt>
                <c:pt idx="6728">
                  <c:v>-0.32906350000000001</c:v>
                </c:pt>
                <c:pt idx="6729">
                  <c:v>-0.26735367999999998</c:v>
                </c:pt>
                <c:pt idx="6730">
                  <c:v>-0.31887504</c:v>
                </c:pt>
                <c:pt idx="6731">
                  <c:v>-0.24646663999999999</c:v>
                </c:pt>
                <c:pt idx="6732">
                  <c:v>-0.17962810000000001</c:v>
                </c:pt>
                <c:pt idx="6733">
                  <c:v>-0.16291844999999999</c:v>
                </c:pt>
                <c:pt idx="6734">
                  <c:v>-0.15456368000000001</c:v>
                </c:pt>
                <c:pt idx="6735">
                  <c:v>-0.26596122999999999</c:v>
                </c:pt>
                <c:pt idx="6736">
                  <c:v>-0.21165496</c:v>
                </c:pt>
                <c:pt idx="6737">
                  <c:v>-0.28684828000000001</c:v>
                </c:pt>
                <c:pt idx="6738">
                  <c:v>-0.28824082000000001</c:v>
                </c:pt>
                <c:pt idx="6739">
                  <c:v>-0.36900403999999998</c:v>
                </c:pt>
                <c:pt idx="6740">
                  <c:v>-0.28406331000000001</c:v>
                </c:pt>
                <c:pt idx="6741">
                  <c:v>-0.28406336999999998</c:v>
                </c:pt>
                <c:pt idx="6742">
                  <c:v>-0.14620884000000001</c:v>
                </c:pt>
                <c:pt idx="6743">
                  <c:v>-0.14203145</c:v>
                </c:pt>
                <c:pt idx="6744">
                  <c:v>0.10165074</c:v>
                </c:pt>
                <c:pt idx="6745">
                  <c:v>0.23811272</c:v>
                </c:pt>
                <c:pt idx="6746">
                  <c:v>0.25064491999999999</c:v>
                </c:pt>
                <c:pt idx="6747">
                  <c:v>0.21722567000000001</c:v>
                </c:pt>
                <c:pt idx="6748">
                  <c:v>0.15874200999999999</c:v>
                </c:pt>
                <c:pt idx="6749">
                  <c:v>-6.5445539999999996E-2</c:v>
                </c:pt>
                <c:pt idx="6750">
                  <c:v>-6.4053139999999995E-2</c:v>
                </c:pt>
                <c:pt idx="6751">
                  <c:v>-0.21304734</c:v>
                </c:pt>
                <c:pt idx="6752">
                  <c:v>-0.23811199</c:v>
                </c:pt>
                <c:pt idx="6753">
                  <c:v>-0.27013862</c:v>
                </c:pt>
                <c:pt idx="6754">
                  <c:v>-0.27710100999999998</c:v>
                </c:pt>
                <c:pt idx="6755">
                  <c:v>-0.21304739</c:v>
                </c:pt>
                <c:pt idx="6756">
                  <c:v>-0.20887001999999999</c:v>
                </c:pt>
                <c:pt idx="6757">
                  <c:v>-0.20608504</c:v>
                </c:pt>
                <c:pt idx="6758">
                  <c:v>-0.24646663999999999</c:v>
                </c:pt>
                <c:pt idx="6759">
                  <c:v>-0.34950933000000001</c:v>
                </c:pt>
                <c:pt idx="6760">
                  <c:v>-0.28127843000000002</c:v>
                </c:pt>
                <c:pt idx="6761">
                  <c:v>-0.22640685999999999</c:v>
                </c:pt>
                <c:pt idx="6762">
                  <c:v>-0.15456370999999999</c:v>
                </c:pt>
                <c:pt idx="6763">
                  <c:v>-8.9117589999999997E-2</c:v>
                </c:pt>
                <c:pt idx="6764">
                  <c:v>8.633354E-2</c:v>
                </c:pt>
                <c:pt idx="6765">
                  <c:v>-2.7845600000000002E-3</c:v>
                </c:pt>
                <c:pt idx="6766">
                  <c:v>0.29520385999999998</c:v>
                </c:pt>
                <c:pt idx="6767">
                  <c:v>0.20608588999999999</c:v>
                </c:pt>
                <c:pt idx="6768">
                  <c:v>0.31748347999999998</c:v>
                </c:pt>
                <c:pt idx="6769">
                  <c:v>0.11557542</c:v>
                </c:pt>
                <c:pt idx="6770">
                  <c:v>0.18140748000000001</c:v>
                </c:pt>
                <c:pt idx="6771">
                  <c:v>0.28406419999999999</c:v>
                </c:pt>
                <c:pt idx="6772">
                  <c:v>7.2408810000000004E-2</c:v>
                </c:pt>
                <c:pt idx="6773">
                  <c:v>-8.4374980000000002E-2</c:v>
                </c:pt>
                <c:pt idx="6774">
                  <c:v>3.6204630000000002E-2</c:v>
                </c:pt>
                <c:pt idx="6775">
                  <c:v>-0.16570347999999999</c:v>
                </c:pt>
                <c:pt idx="6776">
                  <c:v>-0.20330021000000001</c:v>
                </c:pt>
                <c:pt idx="6777">
                  <c:v>-0.12671429000000001</c:v>
                </c:pt>
                <c:pt idx="6778">
                  <c:v>8.4941059999999999E-2</c:v>
                </c:pt>
                <c:pt idx="6779">
                  <c:v>-6.4053189999999996E-2</c:v>
                </c:pt>
                <c:pt idx="6780">
                  <c:v>0.12253775</c:v>
                </c:pt>
                <c:pt idx="6781">
                  <c:v>0.27710183999999999</c:v>
                </c:pt>
                <c:pt idx="6782">
                  <c:v>0.49989703000000002</c:v>
                </c:pt>
                <c:pt idx="6783">
                  <c:v>0.30077379999999998</c:v>
                </c:pt>
                <c:pt idx="6784">
                  <c:v>-2.367151E-2</c:v>
                </c:pt>
                <c:pt idx="6785">
                  <c:v>-0.30634289999999997</c:v>
                </c:pt>
                <c:pt idx="6786">
                  <c:v>-0.30495044999999998</c:v>
                </c:pt>
                <c:pt idx="6787">
                  <c:v>-0.10164984000000001</c:v>
                </c:pt>
                <c:pt idx="6788">
                  <c:v>0.2631771</c:v>
                </c:pt>
                <c:pt idx="6789">
                  <c:v>0.35786515000000002</c:v>
                </c:pt>
                <c:pt idx="6790">
                  <c:v>0.16570428000000001</c:v>
                </c:pt>
                <c:pt idx="6791">
                  <c:v>-0.26596134999999999</c:v>
                </c:pt>
                <c:pt idx="6792">
                  <c:v>-0.20051517999999999</c:v>
                </c:pt>
                <c:pt idx="6793">
                  <c:v>0.11696786000000001</c:v>
                </c:pt>
                <c:pt idx="6794">
                  <c:v>0.46369284</c:v>
                </c:pt>
                <c:pt idx="6795">
                  <c:v>0.29381138000000001</c:v>
                </c:pt>
                <c:pt idx="6796">
                  <c:v>-0.11835943</c:v>
                </c:pt>
                <c:pt idx="6797">
                  <c:v>-0.33279978999999998</c:v>
                </c:pt>
                <c:pt idx="6798">
                  <c:v>3.9999999999999998E-7</c:v>
                </c:pt>
                <c:pt idx="6799">
                  <c:v>0.25760730999999998</c:v>
                </c:pt>
                <c:pt idx="6800">
                  <c:v>0.43445077999999998</c:v>
                </c:pt>
                <c:pt idx="6801">
                  <c:v>0.22279549000000001</c:v>
                </c:pt>
                <c:pt idx="6802">
                  <c:v>-2.227902E-2</c:v>
                </c:pt>
                <c:pt idx="6803">
                  <c:v>-0.29659560000000001</c:v>
                </c:pt>
                <c:pt idx="6804">
                  <c:v>-0.35090187</c:v>
                </c:pt>
                <c:pt idx="6805">
                  <c:v>-0.36482659000000001</c:v>
                </c:pt>
                <c:pt idx="6806">
                  <c:v>-0.19355288000000001</c:v>
                </c:pt>
                <c:pt idx="6807">
                  <c:v>-7.9370360000000001E-2</c:v>
                </c:pt>
                <c:pt idx="6808">
                  <c:v>0.23672022000000001</c:v>
                </c:pt>
                <c:pt idx="6809">
                  <c:v>0.29381147000000002</c:v>
                </c:pt>
                <c:pt idx="6810">
                  <c:v>0.42331122999999998</c:v>
                </c:pt>
                <c:pt idx="6811">
                  <c:v>0.41913375000000003</c:v>
                </c:pt>
                <c:pt idx="6812">
                  <c:v>0.47344002000000002</c:v>
                </c:pt>
                <c:pt idx="6813">
                  <c:v>0.23115034000000001</c:v>
                </c:pt>
                <c:pt idx="6814">
                  <c:v>4.595196E-2</c:v>
                </c:pt>
                <c:pt idx="6815">
                  <c:v>-0.13785407</c:v>
                </c:pt>
                <c:pt idx="6816">
                  <c:v>-0.13646162000000001</c:v>
                </c:pt>
                <c:pt idx="6817">
                  <c:v>-0.21722484</c:v>
                </c:pt>
                <c:pt idx="6818">
                  <c:v>-0.23532690000000001</c:v>
                </c:pt>
                <c:pt idx="6819">
                  <c:v>-0.37457389000000002</c:v>
                </c:pt>
                <c:pt idx="6820">
                  <c:v>-0.35229421</c:v>
                </c:pt>
                <c:pt idx="6821">
                  <c:v>-0.32862239999999998</c:v>
                </c:pt>
                <c:pt idx="6822">
                  <c:v>-0.25064412000000003</c:v>
                </c:pt>
                <c:pt idx="6823">
                  <c:v>-0.18241304</c:v>
                </c:pt>
                <c:pt idx="6824">
                  <c:v>1.1140199999999999E-2</c:v>
                </c:pt>
                <c:pt idx="6825">
                  <c:v>2.088742E-2</c:v>
                </c:pt>
                <c:pt idx="6826">
                  <c:v>6.8231459999999994E-2</c:v>
                </c:pt>
                <c:pt idx="6827">
                  <c:v>-2.9241429999999999E-2</c:v>
                </c:pt>
                <c:pt idx="6828">
                  <c:v>-0.1113971</c:v>
                </c:pt>
                <c:pt idx="6829">
                  <c:v>-0.26735358999999997</c:v>
                </c:pt>
                <c:pt idx="6830">
                  <c:v>-0.27292358999999999</c:v>
                </c:pt>
                <c:pt idx="6831">
                  <c:v>-0.24089682000000001</c:v>
                </c:pt>
                <c:pt idx="6832">
                  <c:v>6.8231539999999993E-2</c:v>
                </c:pt>
                <c:pt idx="6833">
                  <c:v>0.25482231</c:v>
                </c:pt>
                <c:pt idx="6834">
                  <c:v>0.42888111000000001</c:v>
                </c:pt>
                <c:pt idx="6835">
                  <c:v>0.36900494</c:v>
                </c:pt>
                <c:pt idx="6836">
                  <c:v>0.31330599999999997</c:v>
                </c:pt>
                <c:pt idx="6837">
                  <c:v>-5.5698329999999997E-2</c:v>
                </c:pt>
                <c:pt idx="6838">
                  <c:v>-0.24646676000000001</c:v>
                </c:pt>
                <c:pt idx="6839">
                  <c:v>-0.20886995</c:v>
                </c:pt>
                <c:pt idx="6840">
                  <c:v>0.17266678999999999</c:v>
                </c:pt>
                <c:pt idx="6841">
                  <c:v>0.35925749000000001</c:v>
                </c:pt>
                <c:pt idx="6842">
                  <c:v>0.21234513999999999</c:v>
                </c:pt>
                <c:pt idx="6843">
                  <c:v>-7.7977920000000006E-2</c:v>
                </c:pt>
                <c:pt idx="6844">
                  <c:v>-0.10861216</c:v>
                </c:pt>
                <c:pt idx="6845">
                  <c:v>-0.20190764999999999</c:v>
                </c:pt>
                <c:pt idx="6846">
                  <c:v>-0.24890693999999999</c:v>
                </c:pt>
                <c:pt idx="6847">
                  <c:v>-0.30773531999999998</c:v>
                </c:pt>
                <c:pt idx="6848">
                  <c:v>-0.17405825999999999</c:v>
                </c:pt>
                <c:pt idx="6849">
                  <c:v>-0.11418203</c:v>
                </c:pt>
                <c:pt idx="6850">
                  <c:v>0.12253781</c:v>
                </c:pt>
                <c:pt idx="6851">
                  <c:v>-1.546836E-2</c:v>
                </c:pt>
                <c:pt idx="6852">
                  <c:v>0.21861818</c:v>
                </c:pt>
                <c:pt idx="6853">
                  <c:v>0.12114535</c:v>
                </c:pt>
                <c:pt idx="6854">
                  <c:v>0.28684920000000003</c:v>
                </c:pt>
                <c:pt idx="6855">
                  <c:v>0.25734529</c:v>
                </c:pt>
                <c:pt idx="6856">
                  <c:v>0.34115538000000001</c:v>
                </c:pt>
                <c:pt idx="6857">
                  <c:v>0.41356390999999998</c:v>
                </c:pt>
                <c:pt idx="6858">
                  <c:v>0.43166589999999999</c:v>
                </c:pt>
                <c:pt idx="6859">
                  <c:v>0.41217147999999998</c:v>
                </c:pt>
                <c:pt idx="6860">
                  <c:v>0.40381652000000001</c:v>
                </c:pt>
                <c:pt idx="6861">
                  <c:v>0.35090271000000001</c:v>
                </c:pt>
                <c:pt idx="6862">
                  <c:v>0.32305327</c:v>
                </c:pt>
                <c:pt idx="6863">
                  <c:v>0.25621480000000002</c:v>
                </c:pt>
                <c:pt idx="6864">
                  <c:v>0.33001563</c:v>
                </c:pt>
                <c:pt idx="6865">
                  <c:v>0.28267175</c:v>
                </c:pt>
                <c:pt idx="6866">
                  <c:v>0.34254797999999997</c:v>
                </c:pt>
                <c:pt idx="6867">
                  <c:v>0.25760722000000003</c:v>
                </c:pt>
                <c:pt idx="6868">
                  <c:v>0.44559059000000001</c:v>
                </c:pt>
                <c:pt idx="6869">
                  <c:v>0.36621990999999998</c:v>
                </c:pt>
                <c:pt idx="6870">
                  <c:v>0.45533800000000002</c:v>
                </c:pt>
                <c:pt idx="6871">
                  <c:v>0.41634884</c:v>
                </c:pt>
                <c:pt idx="6872">
                  <c:v>0.46090785000000001</c:v>
                </c:pt>
                <c:pt idx="6873">
                  <c:v>0.34672531000000001</c:v>
                </c:pt>
                <c:pt idx="6874">
                  <c:v>0.43445085999999999</c:v>
                </c:pt>
                <c:pt idx="6875">
                  <c:v>0.18659142000000001</c:v>
                </c:pt>
                <c:pt idx="6876">
                  <c:v>0.27562666000000002</c:v>
                </c:pt>
                <c:pt idx="6877">
                  <c:v>9.0511040000000001E-2</c:v>
                </c:pt>
                <c:pt idx="6878">
                  <c:v>-5.1520910000000003E-2</c:v>
                </c:pt>
                <c:pt idx="6879">
                  <c:v>-0.27710112999999997</c:v>
                </c:pt>
                <c:pt idx="6880">
                  <c:v>-0.37178886</c:v>
                </c:pt>
                <c:pt idx="6881">
                  <c:v>-0.31469765</c:v>
                </c:pt>
                <c:pt idx="6882">
                  <c:v>-0.18937546</c:v>
                </c:pt>
                <c:pt idx="6883">
                  <c:v>-8.3547700000000003E-2</c:v>
                </c:pt>
                <c:pt idx="6884">
                  <c:v>-0.14203142999999999</c:v>
                </c:pt>
                <c:pt idx="6885">
                  <c:v>-0.13785401</c:v>
                </c:pt>
                <c:pt idx="6886">
                  <c:v>-9.7468199999999998E-3</c:v>
                </c:pt>
                <c:pt idx="6887">
                  <c:v>-3.7596200000000003E-2</c:v>
                </c:pt>
                <c:pt idx="6888">
                  <c:v>0.14760218999999999</c:v>
                </c:pt>
                <c:pt idx="6889">
                  <c:v>0.11836037000000001</c:v>
                </c:pt>
                <c:pt idx="6890">
                  <c:v>0.10304319000000001</c:v>
                </c:pt>
                <c:pt idx="6891">
                  <c:v>-0.19633785000000001</c:v>
                </c:pt>
                <c:pt idx="6892">
                  <c:v>-0.13506913000000001</c:v>
                </c:pt>
                <c:pt idx="6893">
                  <c:v>-0.11835952</c:v>
                </c:pt>
                <c:pt idx="6894">
                  <c:v>-0.10164985999999999</c:v>
                </c:pt>
                <c:pt idx="6895">
                  <c:v>0.11139796</c:v>
                </c:pt>
                <c:pt idx="6896">
                  <c:v>0.17823657000000001</c:v>
                </c:pt>
                <c:pt idx="6897">
                  <c:v>0.30355868000000003</c:v>
                </c:pt>
                <c:pt idx="6898">
                  <c:v>0.44976824999999998</c:v>
                </c:pt>
                <c:pt idx="6899">
                  <c:v>0.43723594999999998</c:v>
                </c:pt>
                <c:pt idx="6900">
                  <c:v>0.36482754000000001</c:v>
                </c:pt>
                <c:pt idx="6901">
                  <c:v>6.4054050000000001E-2</c:v>
                </c:pt>
                <c:pt idx="6902">
                  <c:v>-0.16709589999999999</c:v>
                </c:pt>
                <c:pt idx="6903">
                  <c:v>-0.33558475999999998</c:v>
                </c:pt>
                <c:pt idx="6904">
                  <c:v>-0.36204159000000002</c:v>
                </c:pt>
                <c:pt idx="6905">
                  <c:v>-0.34672438999999999</c:v>
                </c:pt>
                <c:pt idx="6906">
                  <c:v>-0.15595612</c:v>
                </c:pt>
                <c:pt idx="6907">
                  <c:v>3.0634769999999999E-2</c:v>
                </c:pt>
                <c:pt idx="6908">
                  <c:v>0.22001064000000001</c:v>
                </c:pt>
                <c:pt idx="6909">
                  <c:v>0.28267172000000002</c:v>
                </c:pt>
                <c:pt idx="6910">
                  <c:v>0.37735972000000001</c:v>
                </c:pt>
                <c:pt idx="6911">
                  <c:v>0.39406933999999999</c:v>
                </c:pt>
                <c:pt idx="6912">
                  <c:v>0.42191875000000001</c:v>
                </c:pt>
                <c:pt idx="6913">
                  <c:v>0.36343505999999998</c:v>
                </c:pt>
                <c:pt idx="6914">
                  <c:v>0.41774129999999998</c:v>
                </c:pt>
                <c:pt idx="6915">
                  <c:v>0.39685413000000003</c:v>
                </c:pt>
                <c:pt idx="6916">
                  <c:v>0.26874705999999998</c:v>
                </c:pt>
                <c:pt idx="6917">
                  <c:v>0.21165577999999999</c:v>
                </c:pt>
                <c:pt idx="6918">
                  <c:v>8.0763710000000002E-2</c:v>
                </c:pt>
                <c:pt idx="6919">
                  <c:v>-9.8864839999999996E-2</c:v>
                </c:pt>
                <c:pt idx="6920">
                  <c:v>-0.10861214</c:v>
                </c:pt>
                <c:pt idx="6921">
                  <c:v>-0.16570349000000001</c:v>
                </c:pt>
                <c:pt idx="6922">
                  <c:v>-3.6203730000000003E-2</c:v>
                </c:pt>
                <c:pt idx="6923">
                  <c:v>-3.3418829999999997E-2</c:v>
                </c:pt>
                <c:pt idx="6924">
                  <c:v>0.16570434000000001</c:v>
                </c:pt>
                <c:pt idx="6925">
                  <c:v>0.18380647999999999</c:v>
                </c:pt>
                <c:pt idx="6926">
                  <c:v>0.17405912000000001</c:v>
                </c:pt>
                <c:pt idx="6927">
                  <c:v>0.13785491999999999</c:v>
                </c:pt>
                <c:pt idx="6928">
                  <c:v>0.23950519000000001</c:v>
                </c:pt>
                <c:pt idx="6929">
                  <c:v>0.18519884</c:v>
                </c:pt>
                <c:pt idx="6930">
                  <c:v>0.21165574000000001</c:v>
                </c:pt>
                <c:pt idx="6931">
                  <c:v>0.15038718000000001</c:v>
                </c:pt>
                <c:pt idx="6932">
                  <c:v>0.18798382999999999</c:v>
                </c:pt>
                <c:pt idx="6933">
                  <c:v>5.5699180000000001E-2</c:v>
                </c:pt>
                <c:pt idx="6934">
                  <c:v>0.15734952999999999</c:v>
                </c:pt>
                <c:pt idx="6935">
                  <c:v>9.3295920000000004E-2</c:v>
                </c:pt>
                <c:pt idx="6936">
                  <c:v>8.4941080000000002E-2</c:v>
                </c:pt>
                <c:pt idx="6937">
                  <c:v>4.4000000000000002E-7</c:v>
                </c:pt>
                <c:pt idx="6938">
                  <c:v>6.4054040000000007E-2</c:v>
                </c:pt>
                <c:pt idx="6939">
                  <c:v>2.3672439999999999E-2</c:v>
                </c:pt>
                <c:pt idx="6940">
                  <c:v>4.9999999999999998E-7</c:v>
                </c:pt>
                <c:pt idx="6941">
                  <c:v>-1.2531799999999999E-2</c:v>
                </c:pt>
                <c:pt idx="6942">
                  <c:v>-3.4811290000000002E-2</c:v>
                </c:pt>
                <c:pt idx="6943">
                  <c:v>-0.25342903</c:v>
                </c:pt>
                <c:pt idx="6944">
                  <c:v>-0.24089679</c:v>
                </c:pt>
                <c:pt idx="6945">
                  <c:v>-0.38710612</c:v>
                </c:pt>
                <c:pt idx="6946">
                  <c:v>-0.35925674000000002</c:v>
                </c:pt>
                <c:pt idx="6947">
                  <c:v>-0.36621898000000003</c:v>
                </c:pt>
                <c:pt idx="6948">
                  <c:v>-0.19076789999999999</c:v>
                </c:pt>
                <c:pt idx="6949">
                  <c:v>-7.1015510000000004E-2</c:v>
                </c:pt>
                <c:pt idx="6950">
                  <c:v>0.12950011</c:v>
                </c:pt>
                <c:pt idx="6951">
                  <c:v>0.30773619000000002</c:v>
                </c:pt>
                <c:pt idx="6952">
                  <c:v>0.42888111000000001</c:v>
                </c:pt>
                <c:pt idx="6953">
                  <c:v>0.41913371999999999</c:v>
                </c:pt>
                <c:pt idx="6954">
                  <c:v>0.29659640999999998</c:v>
                </c:pt>
                <c:pt idx="6955">
                  <c:v>0.13089259</c:v>
                </c:pt>
                <c:pt idx="6956">
                  <c:v>-7.3800370000000004E-2</c:v>
                </c:pt>
                <c:pt idx="6957">
                  <c:v>-0.31748268000000002</c:v>
                </c:pt>
                <c:pt idx="6958">
                  <c:v>-0.33558475999999998</c:v>
                </c:pt>
                <c:pt idx="6959">
                  <c:v>-0.36761149999999998</c:v>
                </c:pt>
                <c:pt idx="6960">
                  <c:v>-0.20747751</c:v>
                </c:pt>
                <c:pt idx="6961">
                  <c:v>3.759709E-2</c:v>
                </c:pt>
                <c:pt idx="6962">
                  <c:v>0.38710696</c:v>
                </c:pt>
                <c:pt idx="6963">
                  <c:v>0.34115543999999998</c:v>
                </c:pt>
                <c:pt idx="6964">
                  <c:v>0.20747832999999999</c:v>
                </c:pt>
                <c:pt idx="6965">
                  <c:v>-6.6838129999999996E-2</c:v>
                </c:pt>
                <c:pt idx="6966">
                  <c:v>-0.26874610999999998</c:v>
                </c:pt>
                <c:pt idx="6967">
                  <c:v>-0.30773535000000002</c:v>
                </c:pt>
                <c:pt idx="6968">
                  <c:v>-0.21443991000000001</c:v>
                </c:pt>
                <c:pt idx="6969">
                  <c:v>0.23532763000000001</c:v>
                </c:pt>
                <c:pt idx="6970">
                  <c:v>0.39267689</c:v>
                </c:pt>
                <c:pt idx="6971">
                  <c:v>9.3295879999999998E-2</c:v>
                </c:pt>
                <c:pt idx="6972">
                  <c:v>-0.27570853000000001</c:v>
                </c:pt>
                <c:pt idx="6973">
                  <c:v>-0.35786420000000002</c:v>
                </c:pt>
                <c:pt idx="6974">
                  <c:v>-0.15734862999999999</c:v>
                </c:pt>
                <c:pt idx="6975">
                  <c:v>-0.11000461</c:v>
                </c:pt>
                <c:pt idx="6976">
                  <c:v>4.3166969999999999E-2</c:v>
                </c:pt>
                <c:pt idx="6977">
                  <c:v>0.23672019999999999</c:v>
                </c:pt>
                <c:pt idx="6978">
                  <c:v>0.40103151999999997</c:v>
                </c:pt>
                <c:pt idx="6979">
                  <c:v>0.34811779999999998</c:v>
                </c:pt>
                <c:pt idx="6980">
                  <c:v>0.10304318</c:v>
                </c:pt>
                <c:pt idx="6981">
                  <c:v>-0.21026244999999999</c:v>
                </c:pt>
                <c:pt idx="6982">
                  <c:v>-0.34393951</c:v>
                </c:pt>
                <c:pt idx="6983">
                  <c:v>-0.30912787000000003</c:v>
                </c:pt>
                <c:pt idx="6984">
                  <c:v>-3.7596190000000002E-2</c:v>
                </c:pt>
                <c:pt idx="6985">
                  <c:v>0.23393527</c:v>
                </c:pt>
                <c:pt idx="6986">
                  <c:v>0.45533791000000001</c:v>
                </c:pt>
                <c:pt idx="6987">
                  <c:v>0.42470351000000001</c:v>
                </c:pt>
                <c:pt idx="6988">
                  <c:v>0.39267677000000001</c:v>
                </c:pt>
                <c:pt idx="6989">
                  <c:v>0.21722567000000001</c:v>
                </c:pt>
                <c:pt idx="6990">
                  <c:v>0.19494617</c:v>
                </c:pt>
                <c:pt idx="6991">
                  <c:v>6.1269150000000001E-2</c:v>
                </c:pt>
                <c:pt idx="6992">
                  <c:v>-4.5951029999999997E-2</c:v>
                </c:pt>
                <c:pt idx="6993">
                  <c:v>-0.16988088000000001</c:v>
                </c:pt>
                <c:pt idx="6994">
                  <c:v>-0.12810671000000001</c:v>
                </c:pt>
                <c:pt idx="6995">
                  <c:v>-0.16152601</c:v>
                </c:pt>
                <c:pt idx="6996">
                  <c:v>5.5702800000000004E-3</c:v>
                </c:pt>
                <c:pt idx="6997">
                  <c:v>4.0382090000000002E-2</c:v>
                </c:pt>
                <c:pt idx="6998">
                  <c:v>0.25342988999999999</c:v>
                </c:pt>
                <c:pt idx="6999">
                  <c:v>0.40381661000000002</c:v>
                </c:pt>
                <c:pt idx="7000">
                  <c:v>0.48179483000000001</c:v>
                </c:pt>
                <c:pt idx="7001">
                  <c:v>0.39128437999999999</c:v>
                </c:pt>
                <c:pt idx="7002">
                  <c:v>0.40520903000000003</c:v>
                </c:pt>
                <c:pt idx="7003">
                  <c:v>0.35508007000000003</c:v>
                </c:pt>
                <c:pt idx="7004">
                  <c:v>0.33419316999999998</c:v>
                </c:pt>
                <c:pt idx="7005">
                  <c:v>0.18241386000000001</c:v>
                </c:pt>
                <c:pt idx="7006">
                  <c:v>-2.5064039999999999E-2</c:v>
                </c:pt>
                <c:pt idx="7007">
                  <c:v>-0.25760635999999998</c:v>
                </c:pt>
                <c:pt idx="7008">
                  <c:v>-0.31052028999999998</c:v>
                </c:pt>
                <c:pt idx="7009">
                  <c:v>-0.14203142999999999</c:v>
                </c:pt>
                <c:pt idx="7010">
                  <c:v>0.17859501</c:v>
                </c:pt>
                <c:pt idx="7011">
                  <c:v>0.37457478</c:v>
                </c:pt>
                <c:pt idx="7012">
                  <c:v>-6.6838090000000003E-2</c:v>
                </c:pt>
                <c:pt idx="7013">
                  <c:v>-0.22557957000000001</c:v>
                </c:pt>
                <c:pt idx="7014">
                  <c:v>-0.27292353000000003</c:v>
                </c:pt>
                <c:pt idx="7015">
                  <c:v>4.4559469999999997E-2</c:v>
                </c:pt>
                <c:pt idx="7016">
                  <c:v>0.35786509999999999</c:v>
                </c:pt>
                <c:pt idx="7017">
                  <c:v>0.14063993</c:v>
                </c:pt>
                <c:pt idx="7018">
                  <c:v>-0.19355293000000001</c:v>
                </c:pt>
                <c:pt idx="7019">
                  <c:v>-0.29381067</c:v>
                </c:pt>
                <c:pt idx="7020">
                  <c:v>0.15317211</c:v>
                </c:pt>
                <c:pt idx="7021">
                  <c:v>0.40103172999999998</c:v>
                </c:pt>
                <c:pt idx="7022">
                  <c:v>-5.9875690000000002E-2</c:v>
                </c:pt>
                <c:pt idx="7023">
                  <c:v>-0.35229435999999997</c:v>
                </c:pt>
                <c:pt idx="7024">
                  <c:v>0.11000553</c:v>
                </c:pt>
                <c:pt idx="7025">
                  <c:v>0.33976296</c:v>
                </c:pt>
                <c:pt idx="7026">
                  <c:v>-5.7090830000000002E-2</c:v>
                </c:pt>
                <c:pt idx="7027">
                  <c:v>-0.30912781</c:v>
                </c:pt>
                <c:pt idx="7028">
                  <c:v>0.21444070000000001</c:v>
                </c:pt>
                <c:pt idx="7029">
                  <c:v>0.42609607999999999</c:v>
                </c:pt>
                <c:pt idx="7030">
                  <c:v>0.16291936000000001</c:v>
                </c:pt>
                <c:pt idx="7031">
                  <c:v>-0.15177868</c:v>
                </c:pt>
                <c:pt idx="7032">
                  <c:v>-0.36343417</c:v>
                </c:pt>
                <c:pt idx="7033">
                  <c:v>-0.34115466</c:v>
                </c:pt>
                <c:pt idx="7034">
                  <c:v>-8.4940189999999999E-2</c:v>
                </c:pt>
                <c:pt idx="7035">
                  <c:v>0.14760217</c:v>
                </c:pt>
                <c:pt idx="7036">
                  <c:v>0.25621471000000001</c:v>
                </c:pt>
                <c:pt idx="7037">
                  <c:v>0.32026832999999999</c:v>
                </c:pt>
                <c:pt idx="7038">
                  <c:v>0.31052109999999999</c:v>
                </c:pt>
                <c:pt idx="7039">
                  <c:v>0.17127423999999999</c:v>
                </c:pt>
                <c:pt idx="7040">
                  <c:v>6.8907040000000003E-2</c:v>
                </c:pt>
                <c:pt idx="7041">
                  <c:v>1.3925180000000001E-2</c:v>
                </c:pt>
                <c:pt idx="7042">
                  <c:v>-0.11975193000000001</c:v>
                </c:pt>
                <c:pt idx="7043">
                  <c:v>-0.22140220999999999</c:v>
                </c:pt>
                <c:pt idx="7044">
                  <c:v>-0.20608501000000001</c:v>
                </c:pt>
                <c:pt idx="7045">
                  <c:v>-0.34115466</c:v>
                </c:pt>
                <c:pt idx="7046">
                  <c:v>-0.31609008</c:v>
                </c:pt>
                <c:pt idx="7047">
                  <c:v>-0.22000976</c:v>
                </c:pt>
                <c:pt idx="7048">
                  <c:v>-7.1015510000000004E-2</c:v>
                </c:pt>
                <c:pt idx="7049">
                  <c:v>-0.26317635</c:v>
                </c:pt>
                <c:pt idx="7050">
                  <c:v>-0.2367194</c:v>
                </c:pt>
                <c:pt idx="7051">
                  <c:v>-3.0633850000000001E-2</c:v>
                </c:pt>
                <c:pt idx="7052">
                  <c:v>0.20190844999999999</c:v>
                </c:pt>
                <c:pt idx="7053">
                  <c:v>0.16734503000000001</c:v>
                </c:pt>
                <c:pt idx="7054">
                  <c:v>0.25342988999999999</c:v>
                </c:pt>
                <c:pt idx="7055">
                  <c:v>0.22279556</c:v>
                </c:pt>
                <c:pt idx="7056">
                  <c:v>0.11418295000000001</c:v>
                </c:pt>
                <c:pt idx="7057">
                  <c:v>-0.12671435</c:v>
                </c:pt>
                <c:pt idx="7058">
                  <c:v>-0.22000971</c:v>
                </c:pt>
                <c:pt idx="7059">
                  <c:v>-0.33697708999999998</c:v>
                </c:pt>
                <c:pt idx="7060">
                  <c:v>-0.13785404000000001</c:v>
                </c:pt>
                <c:pt idx="7061">
                  <c:v>0.14481731</c:v>
                </c:pt>
                <c:pt idx="7062">
                  <c:v>0.34533282999999998</c:v>
                </c:pt>
                <c:pt idx="7063">
                  <c:v>0.34811774000000001</c:v>
                </c:pt>
                <c:pt idx="7064">
                  <c:v>0.13924739999999999</c:v>
                </c:pt>
                <c:pt idx="7065">
                  <c:v>-0.1350691</c:v>
                </c:pt>
                <c:pt idx="7066">
                  <c:v>-0.25621392999999998</c:v>
                </c:pt>
                <c:pt idx="7067">
                  <c:v>-0.32444497999999999</c:v>
                </c:pt>
                <c:pt idx="7068">
                  <c:v>-0.17823559</c:v>
                </c:pt>
                <c:pt idx="7069">
                  <c:v>4.1774499999999999E-2</c:v>
                </c:pt>
                <c:pt idx="7070">
                  <c:v>0.26039222000000001</c:v>
                </c:pt>
                <c:pt idx="7071">
                  <c:v>0.34115547000000002</c:v>
                </c:pt>
                <c:pt idx="7072">
                  <c:v>0.21304825999999999</c:v>
                </c:pt>
                <c:pt idx="7073">
                  <c:v>-8.3547750000000004E-2</c:v>
                </c:pt>
                <c:pt idx="7074">
                  <c:v>-0.30634286999999999</c:v>
                </c:pt>
                <c:pt idx="7075">
                  <c:v>-0.22557968</c:v>
                </c:pt>
                <c:pt idx="7076">
                  <c:v>8.3552499999999998E-3</c:v>
                </c:pt>
                <c:pt idx="7077">
                  <c:v>0.28963399000000001</c:v>
                </c:pt>
                <c:pt idx="7078">
                  <c:v>0.41774133000000002</c:v>
                </c:pt>
                <c:pt idx="7079">
                  <c:v>0.13506994</c:v>
                </c:pt>
                <c:pt idx="7080">
                  <c:v>-9.8864960000000002E-2</c:v>
                </c:pt>
                <c:pt idx="7081">
                  <c:v>-0.24228934999999999</c:v>
                </c:pt>
                <c:pt idx="7082">
                  <c:v>-0.34115452000000002</c:v>
                </c:pt>
                <c:pt idx="7083">
                  <c:v>-0.30355784000000002</c:v>
                </c:pt>
                <c:pt idx="7084">
                  <c:v>-0.23811178999999999</c:v>
                </c:pt>
                <c:pt idx="7085">
                  <c:v>-0.21165490000000001</c:v>
                </c:pt>
                <c:pt idx="7086">
                  <c:v>-0.20608501000000001</c:v>
                </c:pt>
                <c:pt idx="7087">
                  <c:v>-0.19773018000000001</c:v>
                </c:pt>
                <c:pt idx="7088">
                  <c:v>-0.2130474</c:v>
                </c:pt>
                <c:pt idx="7089">
                  <c:v>-0.26039138000000001</c:v>
                </c:pt>
                <c:pt idx="7090">
                  <c:v>-0.24507414</c:v>
                </c:pt>
                <c:pt idx="7091">
                  <c:v>-0.30495042</c:v>
                </c:pt>
                <c:pt idx="7092">
                  <c:v>-0.26039140999999999</c:v>
                </c:pt>
                <c:pt idx="7093">
                  <c:v>-0.21722475999999999</c:v>
                </c:pt>
                <c:pt idx="7094">
                  <c:v>-8.0762790000000001E-2</c:v>
                </c:pt>
                <c:pt idx="7095">
                  <c:v>0.15177956000000001</c:v>
                </c:pt>
                <c:pt idx="7096">
                  <c:v>0.36204255000000002</c:v>
                </c:pt>
                <c:pt idx="7097">
                  <c:v>0.35508010000000001</c:v>
                </c:pt>
                <c:pt idx="7098">
                  <c:v>9.3295920000000004E-2</c:v>
                </c:pt>
                <c:pt idx="7099">
                  <c:v>-0.17823555999999999</c:v>
                </c:pt>
                <c:pt idx="7100">
                  <c:v>-0.29520309</c:v>
                </c:pt>
                <c:pt idx="7101">
                  <c:v>-0.26456871999999998</c:v>
                </c:pt>
                <c:pt idx="7102">
                  <c:v>-0.12949922999999999</c:v>
                </c:pt>
                <c:pt idx="7103">
                  <c:v>8.2156149999999997E-2</c:v>
                </c:pt>
                <c:pt idx="7104">
                  <c:v>0.27292444999999999</c:v>
                </c:pt>
                <c:pt idx="7105">
                  <c:v>0.37039738999999999</c:v>
                </c:pt>
                <c:pt idx="7106">
                  <c:v>0.42191863000000002</c:v>
                </c:pt>
                <c:pt idx="7107">
                  <c:v>0.34811774000000001</c:v>
                </c:pt>
                <c:pt idx="7108">
                  <c:v>0.27153188</c:v>
                </c:pt>
                <c:pt idx="7109">
                  <c:v>0.25064491999999999</c:v>
                </c:pt>
                <c:pt idx="7110">
                  <c:v>0.10722057</c:v>
                </c:pt>
                <c:pt idx="7111">
                  <c:v>3.759709E-2</c:v>
                </c:pt>
                <c:pt idx="7112">
                  <c:v>-7.2407929999999995E-2</c:v>
                </c:pt>
                <c:pt idx="7113">
                  <c:v>-9.1902479999999995E-2</c:v>
                </c:pt>
                <c:pt idx="7114">
                  <c:v>-5.987572E-2</c:v>
                </c:pt>
                <c:pt idx="7115">
                  <c:v>-0.13367667999999999</c:v>
                </c:pt>
                <c:pt idx="7116">
                  <c:v>-0.17545073999999999</c:v>
                </c:pt>
                <c:pt idx="7117">
                  <c:v>-0.13646153999999999</c:v>
                </c:pt>
                <c:pt idx="7118">
                  <c:v>-0.11139707</c:v>
                </c:pt>
                <c:pt idx="7119">
                  <c:v>-0.13506904</c:v>
                </c:pt>
                <c:pt idx="7120">
                  <c:v>-0.21165495000000001</c:v>
                </c:pt>
                <c:pt idx="7121">
                  <c:v>-0.21304741999999999</c:v>
                </c:pt>
                <c:pt idx="7122">
                  <c:v>-0.25482154000000001</c:v>
                </c:pt>
                <c:pt idx="7123">
                  <c:v>-0.23114944000000001</c:v>
                </c:pt>
                <c:pt idx="7124">
                  <c:v>-0.27292358999999999</c:v>
                </c:pt>
                <c:pt idx="7125">
                  <c:v>-0.16013350000000001</c:v>
                </c:pt>
                <c:pt idx="7126">
                  <c:v>-0.18102059000000001</c:v>
                </c:pt>
                <c:pt idx="7127">
                  <c:v>-0.13785391</c:v>
                </c:pt>
                <c:pt idx="7128">
                  <c:v>-8.7725170000000005E-2</c:v>
                </c:pt>
                <c:pt idx="7129">
                  <c:v>-0.22921934999999999</c:v>
                </c:pt>
                <c:pt idx="7130">
                  <c:v>-0.22000979000000001</c:v>
                </c:pt>
                <c:pt idx="7131">
                  <c:v>-0.25203648000000001</c:v>
                </c:pt>
                <c:pt idx="7132">
                  <c:v>-0.26596125999999998</c:v>
                </c:pt>
                <c:pt idx="7133">
                  <c:v>-0.27570853000000001</c:v>
                </c:pt>
                <c:pt idx="7134">
                  <c:v>-0.24368176999999999</c:v>
                </c:pt>
                <c:pt idx="7135">
                  <c:v>-0.19773025999999999</c:v>
                </c:pt>
                <c:pt idx="7136">
                  <c:v>-7.3800459999999998E-2</c:v>
                </c:pt>
                <c:pt idx="7137">
                  <c:v>6.4054040000000007E-2</c:v>
                </c:pt>
                <c:pt idx="7138">
                  <c:v>0.15177958999999999</c:v>
                </c:pt>
                <c:pt idx="7139">
                  <c:v>0.35508019000000002</c:v>
                </c:pt>
                <c:pt idx="7140">
                  <c:v>0.24925247</c:v>
                </c:pt>
                <c:pt idx="7141">
                  <c:v>7.0313249999999994E-2</c:v>
                </c:pt>
                <c:pt idx="7142">
                  <c:v>-0.11418200000000001</c:v>
                </c:pt>
                <c:pt idx="7143">
                  <c:v>-0.26156332999999998</c:v>
                </c:pt>
                <c:pt idx="7144">
                  <c:v>-0.27570853000000001</c:v>
                </c:pt>
                <c:pt idx="7145">
                  <c:v>-0.17405824</c:v>
                </c:pt>
                <c:pt idx="7146">
                  <c:v>0.14481728999999999</c:v>
                </c:pt>
                <c:pt idx="7147">
                  <c:v>0.27988678</c:v>
                </c:pt>
                <c:pt idx="7148">
                  <c:v>0.27431691000000002</c:v>
                </c:pt>
                <c:pt idx="7149">
                  <c:v>7.3125830000000003E-2</c:v>
                </c:pt>
                <c:pt idx="7150">
                  <c:v>-0.19076794</c:v>
                </c:pt>
                <c:pt idx="7151">
                  <c:v>-0.27281332000000003</c:v>
                </c:pt>
                <c:pt idx="7152">
                  <c:v>-0.23254195999999999</c:v>
                </c:pt>
                <c:pt idx="7153">
                  <c:v>-0.17405818000000001</c:v>
                </c:pt>
                <c:pt idx="7154">
                  <c:v>6.9623909999999997E-2</c:v>
                </c:pt>
                <c:pt idx="7155">
                  <c:v>0.19773110999999999</c:v>
                </c:pt>
                <c:pt idx="7156">
                  <c:v>0.23254278</c:v>
                </c:pt>
                <c:pt idx="7157">
                  <c:v>0.24089764</c:v>
                </c:pt>
                <c:pt idx="7158">
                  <c:v>9.6080810000000003E-2</c:v>
                </c:pt>
                <c:pt idx="7159">
                  <c:v>4.0381970000000003E-2</c:v>
                </c:pt>
                <c:pt idx="7160">
                  <c:v>-8.4940189999999999E-2</c:v>
                </c:pt>
                <c:pt idx="7161">
                  <c:v>-0.20747755000000001</c:v>
                </c:pt>
                <c:pt idx="7162">
                  <c:v>-0.31469767999999998</c:v>
                </c:pt>
                <c:pt idx="7163">
                  <c:v>-0.14342393000000001</c:v>
                </c:pt>
                <c:pt idx="7164">
                  <c:v>6.6839010000000004E-2</c:v>
                </c:pt>
                <c:pt idx="7165">
                  <c:v>0.18562628</c:v>
                </c:pt>
                <c:pt idx="7166">
                  <c:v>0.25203737999999998</c:v>
                </c:pt>
                <c:pt idx="7167">
                  <c:v>0.27431687999999999</c:v>
                </c:pt>
                <c:pt idx="7168">
                  <c:v>0.31609093999999999</c:v>
                </c:pt>
                <c:pt idx="7169">
                  <c:v>0.33837043999999999</c:v>
                </c:pt>
                <c:pt idx="7170">
                  <c:v>0.28406410999999998</c:v>
                </c:pt>
                <c:pt idx="7171">
                  <c:v>0.1782366</c:v>
                </c:pt>
                <c:pt idx="7172">
                  <c:v>-2.088663E-2</c:v>
                </c:pt>
                <c:pt idx="7173">
                  <c:v>-8.999994E-2</c:v>
                </c:pt>
                <c:pt idx="7174">
                  <c:v>-0.24228926000000001</c:v>
                </c:pt>
                <c:pt idx="7175">
                  <c:v>-0.20671937000000001</c:v>
                </c:pt>
                <c:pt idx="7176">
                  <c:v>-0.21722485</c:v>
                </c:pt>
                <c:pt idx="7177">
                  <c:v>-0.13367662999999999</c:v>
                </c:pt>
                <c:pt idx="7178">
                  <c:v>-5.152093E-2</c:v>
                </c:pt>
                <c:pt idx="7179">
                  <c:v>-0.21656306</c:v>
                </c:pt>
                <c:pt idx="7180">
                  <c:v>-3.2026239999999997E-2</c:v>
                </c:pt>
                <c:pt idx="7181">
                  <c:v>0.28267172000000002</c:v>
                </c:pt>
                <c:pt idx="7182">
                  <c:v>0.23811263999999999</c:v>
                </c:pt>
                <c:pt idx="7183">
                  <c:v>0.1657043</c:v>
                </c:pt>
                <c:pt idx="7184">
                  <c:v>7.2408849999999997E-2</c:v>
                </c:pt>
                <c:pt idx="7185">
                  <c:v>-8.9117589999999997E-2</c:v>
                </c:pt>
                <c:pt idx="7186">
                  <c:v>-0.24925168</c:v>
                </c:pt>
                <c:pt idx="7187">
                  <c:v>-0.29520309</c:v>
                </c:pt>
                <c:pt idx="7188">
                  <c:v>-0.33976214999999999</c:v>
                </c:pt>
                <c:pt idx="7189">
                  <c:v>-0.29381055</c:v>
                </c:pt>
                <c:pt idx="7190">
                  <c:v>-0.20608513000000001</c:v>
                </c:pt>
                <c:pt idx="7191">
                  <c:v>-0.20469261999999999</c:v>
                </c:pt>
                <c:pt idx="7192">
                  <c:v>-0.26735371000000002</c:v>
                </c:pt>
                <c:pt idx="7193">
                  <c:v>-0.25621405000000003</c:v>
                </c:pt>
                <c:pt idx="7194">
                  <c:v>-0.22140224</c:v>
                </c:pt>
                <c:pt idx="7195">
                  <c:v>-0.16848831</c:v>
                </c:pt>
                <c:pt idx="7196">
                  <c:v>-0.11835946</c:v>
                </c:pt>
                <c:pt idx="7197">
                  <c:v>4.734439E-2</c:v>
                </c:pt>
                <c:pt idx="7198">
                  <c:v>0.24507502</c:v>
                </c:pt>
                <c:pt idx="7199">
                  <c:v>0.37735969000000003</c:v>
                </c:pt>
                <c:pt idx="7200">
                  <c:v>0.27570939</c:v>
                </c:pt>
                <c:pt idx="7201">
                  <c:v>0.12950011</c:v>
                </c:pt>
                <c:pt idx="7202">
                  <c:v>3.06348E-2</c:v>
                </c:pt>
                <c:pt idx="7203">
                  <c:v>-3.8988719999999998E-2</c:v>
                </c:pt>
                <c:pt idx="7204">
                  <c:v>-8.6332660000000006E-2</c:v>
                </c:pt>
                <c:pt idx="7205">
                  <c:v>-0.17545069999999999</c:v>
                </c:pt>
                <c:pt idx="7206">
                  <c:v>-0.27013871</c:v>
                </c:pt>
                <c:pt idx="7207">
                  <c:v>-0.28545588</c:v>
                </c:pt>
                <c:pt idx="7208">
                  <c:v>-0.29241821000000001</c:v>
                </c:pt>
                <c:pt idx="7209">
                  <c:v>-0.26317637999999999</c:v>
                </c:pt>
                <c:pt idx="7210">
                  <c:v>-0.32305250000000002</c:v>
                </c:pt>
                <c:pt idx="7211">
                  <c:v>-0.32444495000000001</c:v>
                </c:pt>
                <c:pt idx="7212">
                  <c:v>-0.31052035</c:v>
                </c:pt>
                <c:pt idx="7213">
                  <c:v>-0.27570858999999998</c:v>
                </c:pt>
                <c:pt idx="7214">
                  <c:v>-0.30912783999999999</c:v>
                </c:pt>
                <c:pt idx="7215">
                  <c:v>-0.26317637999999999</c:v>
                </c:pt>
                <c:pt idx="7216">
                  <c:v>-0.25621389999999999</c:v>
                </c:pt>
                <c:pt idx="7217">
                  <c:v>-0.14342390999999999</c:v>
                </c:pt>
                <c:pt idx="7218">
                  <c:v>-3.3418820000000002E-2</c:v>
                </c:pt>
                <c:pt idx="7219">
                  <c:v>0.21444068999999999</c:v>
                </c:pt>
                <c:pt idx="7220">
                  <c:v>0.36065012000000002</c:v>
                </c:pt>
                <c:pt idx="7221">
                  <c:v>0.38014469000000001</c:v>
                </c:pt>
                <c:pt idx="7222">
                  <c:v>0.34672531000000001</c:v>
                </c:pt>
                <c:pt idx="7223">
                  <c:v>0.39546174000000001</c:v>
                </c:pt>
                <c:pt idx="7224">
                  <c:v>0.25482231</c:v>
                </c:pt>
                <c:pt idx="7225">
                  <c:v>6.4054029999999998E-2</c:v>
                </c:pt>
                <c:pt idx="7226">
                  <c:v>-0.21861728999999999</c:v>
                </c:pt>
                <c:pt idx="7227">
                  <c:v>-0.31887506999999998</c:v>
                </c:pt>
                <c:pt idx="7228">
                  <c:v>-0.24925164999999999</c:v>
                </c:pt>
                <c:pt idx="7229">
                  <c:v>-3.481128E-2</c:v>
                </c:pt>
                <c:pt idx="7230">
                  <c:v>9.7473260000000006E-2</c:v>
                </c:pt>
                <c:pt idx="7231">
                  <c:v>0.23672024999999999</c:v>
                </c:pt>
                <c:pt idx="7232">
                  <c:v>0.29381152999999999</c:v>
                </c:pt>
                <c:pt idx="7233">
                  <c:v>0.33001572000000001</c:v>
                </c:pt>
                <c:pt idx="7234">
                  <c:v>0.27710186999999997</c:v>
                </c:pt>
                <c:pt idx="7235">
                  <c:v>0.12810763999999999</c:v>
                </c:pt>
                <c:pt idx="7236">
                  <c:v>-0.14063898999999999</c:v>
                </c:pt>
                <c:pt idx="7237">
                  <c:v>-0.26178393</c:v>
                </c:pt>
                <c:pt idx="7238">
                  <c:v>-0.27570858999999998</c:v>
                </c:pt>
                <c:pt idx="7239">
                  <c:v>5.5703100000000002E-3</c:v>
                </c:pt>
                <c:pt idx="7240">
                  <c:v>0.20608597000000001</c:v>
                </c:pt>
                <c:pt idx="7241">
                  <c:v>0.36900487999999998</c:v>
                </c:pt>
                <c:pt idx="7242">
                  <c:v>0.13089255999999999</c:v>
                </c:pt>
                <c:pt idx="7243">
                  <c:v>-0.22279476000000001</c:v>
                </c:pt>
                <c:pt idx="7244">
                  <c:v>-6.9623039999999997E-2</c:v>
                </c:pt>
                <c:pt idx="7245">
                  <c:v>0.33140798999999999</c:v>
                </c:pt>
                <c:pt idx="7246">
                  <c:v>8.2156199999999999E-2</c:v>
                </c:pt>
                <c:pt idx="7247">
                  <c:v>-0.23811185000000001</c:v>
                </c:pt>
                <c:pt idx="7248">
                  <c:v>-3.0633879999999999E-2</c:v>
                </c:pt>
                <c:pt idx="7249">
                  <c:v>0.32444581</c:v>
                </c:pt>
                <c:pt idx="7250">
                  <c:v>-3.6203770000000003E-2</c:v>
                </c:pt>
                <c:pt idx="7251">
                  <c:v>-0.21861731000000001</c:v>
                </c:pt>
                <c:pt idx="7252">
                  <c:v>0.25064494999999998</c:v>
                </c:pt>
                <c:pt idx="7253">
                  <c:v>7.7978770000000003E-2</c:v>
                </c:pt>
                <c:pt idx="7254">
                  <c:v>-0.28824075999999998</c:v>
                </c:pt>
                <c:pt idx="7255">
                  <c:v>0.10722066</c:v>
                </c:pt>
                <c:pt idx="7256">
                  <c:v>0.32862311999999999</c:v>
                </c:pt>
                <c:pt idx="7257">
                  <c:v>-8.2155249999999999E-2</c:v>
                </c:pt>
                <c:pt idx="7258">
                  <c:v>-0.22697208999999999</c:v>
                </c:pt>
                <c:pt idx="7259">
                  <c:v>0.27710170000000001</c:v>
                </c:pt>
                <c:pt idx="7260">
                  <c:v>0.10582811</c:v>
                </c:pt>
                <c:pt idx="7261">
                  <c:v>-0.16988079</c:v>
                </c:pt>
                <c:pt idx="7262">
                  <c:v>0.11557543000000001</c:v>
                </c:pt>
                <c:pt idx="7263">
                  <c:v>0.26735458000000001</c:v>
                </c:pt>
                <c:pt idx="7264">
                  <c:v>-0.15734856999999999</c:v>
                </c:pt>
                <c:pt idx="7265">
                  <c:v>-0.13924649</c:v>
                </c:pt>
                <c:pt idx="7266">
                  <c:v>0.22558043999999999</c:v>
                </c:pt>
                <c:pt idx="7267">
                  <c:v>0.32444581</c:v>
                </c:pt>
                <c:pt idx="7268">
                  <c:v>0.13228503999999999</c:v>
                </c:pt>
                <c:pt idx="7269">
                  <c:v>2.6457310000000001E-2</c:v>
                </c:pt>
                <c:pt idx="7270">
                  <c:v>-0.15734867999999999</c:v>
                </c:pt>
                <c:pt idx="7271">
                  <c:v>-0.20747757</c:v>
                </c:pt>
                <c:pt idx="7272">
                  <c:v>-0.33140728000000003</c:v>
                </c:pt>
                <c:pt idx="7273">
                  <c:v>-0.24507420999999999</c:v>
                </c:pt>
                <c:pt idx="7274">
                  <c:v>-0.24368179000000001</c:v>
                </c:pt>
                <c:pt idx="7275">
                  <c:v>-0.15177873</c:v>
                </c:pt>
                <c:pt idx="7276">
                  <c:v>-0.19494524999999999</c:v>
                </c:pt>
                <c:pt idx="7277">
                  <c:v>-0.23950437999999999</c:v>
                </c:pt>
                <c:pt idx="7278">
                  <c:v>-0.27988594999999999</c:v>
                </c:pt>
                <c:pt idx="7279">
                  <c:v>-0.31469765</c:v>
                </c:pt>
                <c:pt idx="7280">
                  <c:v>-0.29241821000000001</c:v>
                </c:pt>
                <c:pt idx="7281">
                  <c:v>-0.18937546</c:v>
                </c:pt>
                <c:pt idx="7282">
                  <c:v>-0.13506909</c:v>
                </c:pt>
                <c:pt idx="7283">
                  <c:v>5.2914280000000001E-2</c:v>
                </c:pt>
                <c:pt idx="7284">
                  <c:v>0.17266661999999999</c:v>
                </c:pt>
                <c:pt idx="7285">
                  <c:v>0.35508010000000001</c:v>
                </c:pt>
                <c:pt idx="7286">
                  <c:v>0.36343491</c:v>
                </c:pt>
                <c:pt idx="7287">
                  <c:v>0.40242412999999999</c:v>
                </c:pt>
                <c:pt idx="7288">
                  <c:v>0.37318221000000001</c:v>
                </c:pt>
                <c:pt idx="7289">
                  <c:v>0.35786500999999998</c:v>
                </c:pt>
                <c:pt idx="7290">
                  <c:v>0.32862323999999998</c:v>
                </c:pt>
                <c:pt idx="7291">
                  <c:v>0.22836545</c:v>
                </c:pt>
                <c:pt idx="7292">
                  <c:v>0.18102148000000001</c:v>
                </c:pt>
                <c:pt idx="7293">
                  <c:v>0.36281455000000001</c:v>
                </c:pt>
                <c:pt idx="7294">
                  <c:v>0.30773606999999997</c:v>
                </c:pt>
                <c:pt idx="7295">
                  <c:v>0.23343900000000001</c:v>
                </c:pt>
                <c:pt idx="7296">
                  <c:v>0.24229007999999999</c:v>
                </c:pt>
                <c:pt idx="7297">
                  <c:v>0.26874700000000001</c:v>
                </c:pt>
                <c:pt idx="7298">
                  <c:v>2.9242290000000001E-2</c:v>
                </c:pt>
                <c:pt idx="7299">
                  <c:v>2.6457310000000001E-2</c:v>
                </c:pt>
                <c:pt idx="7300">
                  <c:v>-8.4940210000000002E-2</c:v>
                </c:pt>
                <c:pt idx="7301">
                  <c:v>-0.11278956</c:v>
                </c:pt>
                <c:pt idx="7302">
                  <c:v>-0.21583240000000001</c:v>
                </c:pt>
                <c:pt idx="7303">
                  <c:v>-0.25482147999999999</c:v>
                </c:pt>
                <c:pt idx="7304">
                  <c:v>-0.30495044999999998</c:v>
                </c:pt>
                <c:pt idx="7305">
                  <c:v>-0.25064412000000003</c:v>
                </c:pt>
                <c:pt idx="7306">
                  <c:v>-0.10164980999999999</c:v>
                </c:pt>
                <c:pt idx="7307">
                  <c:v>6.8231459999999994E-2</c:v>
                </c:pt>
                <c:pt idx="7308">
                  <c:v>0.21444076000000001</c:v>
                </c:pt>
                <c:pt idx="7309">
                  <c:v>0.38153716999999998</c:v>
                </c:pt>
                <c:pt idx="7310">
                  <c:v>0.10861311</c:v>
                </c:pt>
                <c:pt idx="7311">
                  <c:v>-0.22279476000000001</c:v>
                </c:pt>
                <c:pt idx="7312">
                  <c:v>-0.29520318000000001</c:v>
                </c:pt>
                <c:pt idx="7313">
                  <c:v>-4.0381140000000003E-2</c:v>
                </c:pt>
                <c:pt idx="7314">
                  <c:v>0.16152684</c:v>
                </c:pt>
                <c:pt idx="7315">
                  <c:v>0.43166610999999999</c:v>
                </c:pt>
                <c:pt idx="7316">
                  <c:v>0.31052112999999998</c:v>
                </c:pt>
                <c:pt idx="7317">
                  <c:v>8.8594619999999999E-2</c:v>
                </c:pt>
                <c:pt idx="7318">
                  <c:v>-0.14063896000000001</c:v>
                </c:pt>
                <c:pt idx="7319">
                  <c:v>-0.18102061999999999</c:v>
                </c:pt>
                <c:pt idx="7320">
                  <c:v>-8.4374980000000002E-2</c:v>
                </c:pt>
                <c:pt idx="7321">
                  <c:v>0.19773110999999999</c:v>
                </c:pt>
                <c:pt idx="7322">
                  <c:v>0.25031399999999998</c:v>
                </c:pt>
                <c:pt idx="7323">
                  <c:v>0.1169679</c:v>
                </c:pt>
                <c:pt idx="7324">
                  <c:v>0.21304828000000001</c:v>
                </c:pt>
                <c:pt idx="7325">
                  <c:v>0.12114532</c:v>
                </c:pt>
                <c:pt idx="7326">
                  <c:v>0.11418299</c:v>
                </c:pt>
                <c:pt idx="7327">
                  <c:v>0.10443566999999999</c:v>
                </c:pt>
                <c:pt idx="7328">
                  <c:v>0.14203236999999999</c:v>
                </c:pt>
                <c:pt idx="7329">
                  <c:v>0.15468863999999999</c:v>
                </c:pt>
                <c:pt idx="7330">
                  <c:v>2.367238E-2</c:v>
                </c:pt>
                <c:pt idx="7331">
                  <c:v>-6.126827E-2</c:v>
                </c:pt>
                <c:pt idx="7332">
                  <c:v>-9.5624959999999995E-2</c:v>
                </c:pt>
                <c:pt idx="7333">
                  <c:v>-0.17684321</c:v>
                </c:pt>
                <c:pt idx="7334">
                  <c:v>-0.25203653999999998</c:v>
                </c:pt>
                <c:pt idx="7335">
                  <c:v>-0.20608504</c:v>
                </c:pt>
                <c:pt idx="7336">
                  <c:v>-0.30216542000000002</c:v>
                </c:pt>
                <c:pt idx="7337">
                  <c:v>-0.17823570999999999</c:v>
                </c:pt>
                <c:pt idx="7338">
                  <c:v>-0.26718830999999998</c:v>
                </c:pt>
                <c:pt idx="7339">
                  <c:v>-4.5951069999999997E-2</c:v>
                </c:pt>
                <c:pt idx="7340">
                  <c:v>-1.53168E-2</c:v>
                </c:pt>
                <c:pt idx="7341">
                  <c:v>4.3166980000000001E-2</c:v>
                </c:pt>
                <c:pt idx="7342">
                  <c:v>-0.15734865000000001</c:v>
                </c:pt>
                <c:pt idx="7343">
                  <c:v>-2.227904E-2</c:v>
                </c:pt>
                <c:pt idx="7344">
                  <c:v>0.12253781</c:v>
                </c:pt>
                <c:pt idx="7345">
                  <c:v>0.30912857999999999</c:v>
                </c:pt>
                <c:pt idx="7346">
                  <c:v>0.32583824</c:v>
                </c:pt>
                <c:pt idx="7347">
                  <c:v>0.39824664999999998</c:v>
                </c:pt>
                <c:pt idx="7348">
                  <c:v>0.38153725999999999</c:v>
                </c:pt>
                <c:pt idx="7349">
                  <c:v>0.40520891999999997</c:v>
                </c:pt>
                <c:pt idx="7350">
                  <c:v>0.37178978000000001</c:v>
                </c:pt>
                <c:pt idx="7351">
                  <c:v>0.40799403000000001</c:v>
                </c:pt>
                <c:pt idx="7352">
                  <c:v>0.33558553000000002</c:v>
                </c:pt>
                <c:pt idx="7353">
                  <c:v>0.34951028000000001</c:v>
                </c:pt>
                <c:pt idx="7354">
                  <c:v>0.33001563</c:v>
                </c:pt>
                <c:pt idx="7355">
                  <c:v>0.42191868999999999</c:v>
                </c:pt>
                <c:pt idx="7356">
                  <c:v>0.33558549999999998</c:v>
                </c:pt>
                <c:pt idx="7357">
                  <c:v>0.30216630999999999</c:v>
                </c:pt>
                <c:pt idx="7358">
                  <c:v>0.11418296</c:v>
                </c:pt>
                <c:pt idx="7359">
                  <c:v>9.3295859999999994E-2</c:v>
                </c:pt>
                <c:pt idx="7360">
                  <c:v>-1.8101679999999998E-2</c:v>
                </c:pt>
                <c:pt idx="7361">
                  <c:v>-2.6456489999999999E-2</c:v>
                </c:pt>
                <c:pt idx="7362">
                  <c:v>-0.19076794</c:v>
                </c:pt>
                <c:pt idx="7363">
                  <c:v>-0.13506915</c:v>
                </c:pt>
                <c:pt idx="7364">
                  <c:v>-0.16013357</c:v>
                </c:pt>
                <c:pt idx="7365">
                  <c:v>-0.22975703</c:v>
                </c:pt>
                <c:pt idx="7366">
                  <c:v>-0.22000976</c:v>
                </c:pt>
                <c:pt idx="7367">
                  <c:v>-0.1851981</c:v>
                </c:pt>
                <c:pt idx="7368">
                  <c:v>-0.16570346</c:v>
                </c:pt>
                <c:pt idx="7369">
                  <c:v>-8.9117559999999998E-2</c:v>
                </c:pt>
                <c:pt idx="7370">
                  <c:v>-4.1769299999999997E-3</c:v>
                </c:pt>
                <c:pt idx="7371">
                  <c:v>0.14063981</c:v>
                </c:pt>
                <c:pt idx="7372">
                  <c:v>0.14342479</c:v>
                </c:pt>
                <c:pt idx="7373">
                  <c:v>0.27153194000000003</c:v>
                </c:pt>
                <c:pt idx="7374">
                  <c:v>0.35229518999999998</c:v>
                </c:pt>
                <c:pt idx="7375">
                  <c:v>0.42888102</c:v>
                </c:pt>
                <c:pt idx="7376">
                  <c:v>0.36621990999999998</c:v>
                </c:pt>
                <c:pt idx="7377">
                  <c:v>0.31748347999999998</c:v>
                </c:pt>
                <c:pt idx="7378">
                  <c:v>0.17823657000000001</c:v>
                </c:pt>
                <c:pt idx="7379">
                  <c:v>0.13089259</c:v>
                </c:pt>
                <c:pt idx="7380">
                  <c:v>4.0382080000000001E-2</c:v>
                </c:pt>
                <c:pt idx="7381">
                  <c:v>-2.6456480000000001E-2</c:v>
                </c:pt>
                <c:pt idx="7382">
                  <c:v>-0.18380556000000001</c:v>
                </c:pt>
                <c:pt idx="7383">
                  <c:v>-0.19355296</c:v>
                </c:pt>
                <c:pt idx="7384">
                  <c:v>-0.25899896</c:v>
                </c:pt>
                <c:pt idx="7385">
                  <c:v>-0.24646670000000001</c:v>
                </c:pt>
                <c:pt idx="7386">
                  <c:v>-0.21443989999999999</c:v>
                </c:pt>
                <c:pt idx="7387">
                  <c:v>-6.4053180000000001E-2</c:v>
                </c:pt>
                <c:pt idx="7388">
                  <c:v>3.7597110000000003E-2</c:v>
                </c:pt>
                <c:pt idx="7389">
                  <c:v>0.16291942000000001</c:v>
                </c:pt>
                <c:pt idx="7390">
                  <c:v>0.30355868000000003</c:v>
                </c:pt>
                <c:pt idx="7391">
                  <c:v>0.31191352</c:v>
                </c:pt>
                <c:pt idx="7392">
                  <c:v>0.31609109000000002</c:v>
                </c:pt>
                <c:pt idx="7393">
                  <c:v>0.39963915999999999</c:v>
                </c:pt>
                <c:pt idx="7394">
                  <c:v>0.23254272000000001</c:v>
                </c:pt>
                <c:pt idx="7395">
                  <c:v>0.23950516999999999</c:v>
                </c:pt>
                <c:pt idx="7396">
                  <c:v>0.11279048</c:v>
                </c:pt>
                <c:pt idx="7397">
                  <c:v>3.3419740000000003E-2</c:v>
                </c:pt>
                <c:pt idx="7398">
                  <c:v>-0.13367659000000001</c:v>
                </c:pt>
                <c:pt idx="7399">
                  <c:v>-0.17545073999999999</c:v>
                </c:pt>
                <c:pt idx="7400">
                  <c:v>-0.25342909000000002</c:v>
                </c:pt>
                <c:pt idx="7401">
                  <c:v>-0.15177873</c:v>
                </c:pt>
                <c:pt idx="7402">
                  <c:v>5.4306750000000001E-2</c:v>
                </c:pt>
                <c:pt idx="7403">
                  <c:v>0.21444063999999999</c:v>
                </c:pt>
                <c:pt idx="7404">
                  <c:v>0.33001565999999999</c:v>
                </c:pt>
                <c:pt idx="7405">
                  <c:v>0.32444581</c:v>
                </c:pt>
                <c:pt idx="7406">
                  <c:v>0.16291939</c:v>
                </c:pt>
                <c:pt idx="7407">
                  <c:v>-4.734356E-2</c:v>
                </c:pt>
                <c:pt idx="7408">
                  <c:v>-0.15595618999999999</c:v>
                </c:pt>
                <c:pt idx="7409">
                  <c:v>-0.13646153999999999</c:v>
                </c:pt>
                <c:pt idx="7410">
                  <c:v>-0.17437537</c:v>
                </c:pt>
                <c:pt idx="7411">
                  <c:v>-0.16709594</c:v>
                </c:pt>
                <c:pt idx="7412">
                  <c:v>-0.12392934</c:v>
                </c:pt>
                <c:pt idx="7413">
                  <c:v>0.20051601999999999</c:v>
                </c:pt>
                <c:pt idx="7414">
                  <c:v>0.22279555000000001</c:v>
                </c:pt>
                <c:pt idx="7415">
                  <c:v>9.4688369999999994E-2</c:v>
                </c:pt>
                <c:pt idx="7416">
                  <c:v>2.3672350000000002E-2</c:v>
                </c:pt>
                <c:pt idx="7417">
                  <c:v>-4.1773680000000001E-2</c:v>
                </c:pt>
                <c:pt idx="7418">
                  <c:v>-9.0510069999999998E-2</c:v>
                </c:pt>
                <c:pt idx="7419">
                  <c:v>-0.15038620999999999</c:v>
                </c:pt>
                <c:pt idx="7420">
                  <c:v>-0.10968751</c:v>
                </c:pt>
                <c:pt idx="7421">
                  <c:v>-5.2913460000000002E-2</c:v>
                </c:pt>
                <c:pt idx="7422">
                  <c:v>-3.063389E-2</c:v>
                </c:pt>
                <c:pt idx="7423">
                  <c:v>-1.3920499999999999E-3</c:v>
                </c:pt>
                <c:pt idx="7424">
                  <c:v>0.10443570000000001</c:v>
                </c:pt>
                <c:pt idx="7425">
                  <c:v>0.25899973999999998</c:v>
                </c:pt>
                <c:pt idx="7426">
                  <c:v>0.23484526999999999</c:v>
                </c:pt>
                <c:pt idx="7427">
                  <c:v>0.29520392000000001</c:v>
                </c:pt>
                <c:pt idx="7428">
                  <c:v>0.19216121999999999</c:v>
                </c:pt>
                <c:pt idx="7429">
                  <c:v>0.18380642999999999</c:v>
                </c:pt>
                <c:pt idx="7430">
                  <c:v>-2.6456440000000001E-2</c:v>
                </c:pt>
                <c:pt idx="7431">
                  <c:v>-0.1810206</c:v>
                </c:pt>
                <c:pt idx="7432">
                  <c:v>-0.21583234000000001</c:v>
                </c:pt>
                <c:pt idx="7433">
                  <c:v>-0.20250056999999999</c:v>
                </c:pt>
                <c:pt idx="7434">
                  <c:v>-0.18241303</c:v>
                </c:pt>
                <c:pt idx="7435">
                  <c:v>0.12375107</c:v>
                </c:pt>
                <c:pt idx="7436">
                  <c:v>0.30495116</c:v>
                </c:pt>
                <c:pt idx="7437">
                  <c:v>0.16013446000000001</c:v>
                </c:pt>
                <c:pt idx="7438">
                  <c:v>-0.11557452</c:v>
                </c:pt>
                <c:pt idx="7439">
                  <c:v>-0.21656305000000001</c:v>
                </c:pt>
                <c:pt idx="7440">
                  <c:v>9.747335E-2</c:v>
                </c:pt>
                <c:pt idx="7441">
                  <c:v>0.32166087999999998</c:v>
                </c:pt>
                <c:pt idx="7442">
                  <c:v>0.37406453000000001</c:v>
                </c:pt>
                <c:pt idx="7443">
                  <c:v>0.29659649999999999</c:v>
                </c:pt>
                <c:pt idx="7444">
                  <c:v>-5.7090830000000002E-2</c:v>
                </c:pt>
                <c:pt idx="7445">
                  <c:v>-0.19912277</c:v>
                </c:pt>
                <c:pt idx="7446">
                  <c:v>-0.30634284000000001</c:v>
                </c:pt>
                <c:pt idx="7447">
                  <c:v>-9.7468699999999995E-3</c:v>
                </c:pt>
                <c:pt idx="7448">
                  <c:v>0.23393527</c:v>
                </c:pt>
                <c:pt idx="7449">
                  <c:v>0.39234595999999999</c:v>
                </c:pt>
                <c:pt idx="7450">
                  <c:v>0.34115547000000002</c:v>
                </c:pt>
                <c:pt idx="7451">
                  <c:v>6.4054040000000007E-2</c:v>
                </c:pt>
                <c:pt idx="7452">
                  <c:v>-0.18659046000000001</c:v>
                </c:pt>
                <c:pt idx="7453">
                  <c:v>-0.14481641000000001</c:v>
                </c:pt>
                <c:pt idx="7454">
                  <c:v>5.987659E-2</c:v>
                </c:pt>
                <c:pt idx="7455">
                  <c:v>0.12114524</c:v>
                </c:pt>
                <c:pt idx="7456">
                  <c:v>-8.2968680000000003E-2</c:v>
                </c:pt>
                <c:pt idx="7457">
                  <c:v>5.4306729999999998E-2</c:v>
                </c:pt>
                <c:pt idx="7458">
                  <c:v>-1.3924250000000001E-2</c:v>
                </c:pt>
                <c:pt idx="7459">
                  <c:v>-8.1562399999999993E-2</c:v>
                </c:pt>
                <c:pt idx="7460">
                  <c:v>-0.11835943</c:v>
                </c:pt>
                <c:pt idx="7461">
                  <c:v>-6.4053189999999996E-2</c:v>
                </c:pt>
                <c:pt idx="7462">
                  <c:v>-0.16593783000000001</c:v>
                </c:pt>
                <c:pt idx="7463">
                  <c:v>-0.18798297999999999</c:v>
                </c:pt>
                <c:pt idx="7464">
                  <c:v>-0.30634284000000001</c:v>
                </c:pt>
                <c:pt idx="7465">
                  <c:v>-0.30773531999999998</c:v>
                </c:pt>
                <c:pt idx="7466">
                  <c:v>-0.30912787000000003</c:v>
                </c:pt>
                <c:pt idx="7467">
                  <c:v>-0.28267105999999997</c:v>
                </c:pt>
                <c:pt idx="7468">
                  <c:v>-0.21165497999999999</c:v>
                </c:pt>
                <c:pt idx="7469">
                  <c:v>-0.11696698</c:v>
                </c:pt>
                <c:pt idx="7470">
                  <c:v>-4.3166089999999997E-2</c:v>
                </c:pt>
                <c:pt idx="7471">
                  <c:v>0.10443566999999999</c:v>
                </c:pt>
                <c:pt idx="7472">
                  <c:v>0.19912357999999999</c:v>
                </c:pt>
                <c:pt idx="7473">
                  <c:v>0.25760722000000003</c:v>
                </c:pt>
                <c:pt idx="7474">
                  <c:v>0.25760727999999999</c:v>
                </c:pt>
                <c:pt idx="7475">
                  <c:v>0.35647257999999998</c:v>
                </c:pt>
                <c:pt idx="7476">
                  <c:v>0.40660151999999999</c:v>
                </c:pt>
                <c:pt idx="7477">
                  <c:v>0.40938655000000002</c:v>
                </c:pt>
                <c:pt idx="7478">
                  <c:v>0.40381661000000002</c:v>
                </c:pt>
                <c:pt idx="7479">
                  <c:v>0.42052626999999998</c:v>
                </c:pt>
                <c:pt idx="7480">
                  <c:v>0.31469849</c:v>
                </c:pt>
                <c:pt idx="7481">
                  <c:v>0.21861808999999999</c:v>
                </c:pt>
                <c:pt idx="7482">
                  <c:v>9.8865729999999999E-2</c:v>
                </c:pt>
                <c:pt idx="7483">
                  <c:v>2.2279940000000002E-2</c:v>
                </c:pt>
                <c:pt idx="7484">
                  <c:v>-7.3800450000000004E-2</c:v>
                </c:pt>
                <c:pt idx="7485">
                  <c:v>-0.14203146</c:v>
                </c:pt>
                <c:pt idx="7486">
                  <c:v>-0.24925159999999999</c:v>
                </c:pt>
                <c:pt idx="7487">
                  <c:v>-0.28545582000000003</c:v>
                </c:pt>
                <c:pt idx="7488">
                  <c:v>-0.22418714000000001</c:v>
                </c:pt>
                <c:pt idx="7489">
                  <c:v>-2.6456469999999999E-2</c:v>
                </c:pt>
                <c:pt idx="7490">
                  <c:v>0.14899476</c:v>
                </c:pt>
                <c:pt idx="7491">
                  <c:v>0.37457475000000001</c:v>
                </c:pt>
                <c:pt idx="7492">
                  <c:v>0.42609623000000002</c:v>
                </c:pt>
                <c:pt idx="7493">
                  <c:v>0.42748862999999998</c:v>
                </c:pt>
                <c:pt idx="7494">
                  <c:v>0.40381661000000002</c:v>
                </c:pt>
                <c:pt idx="7495">
                  <c:v>0.35368767000000001</c:v>
                </c:pt>
                <c:pt idx="7496">
                  <c:v>0.35508010000000001</c:v>
                </c:pt>
                <c:pt idx="7497">
                  <c:v>0.42191863000000002</c:v>
                </c:pt>
                <c:pt idx="7498">
                  <c:v>0.46647775000000002</c:v>
                </c:pt>
                <c:pt idx="7499">
                  <c:v>0.34951033999999997</c:v>
                </c:pt>
                <c:pt idx="7500">
                  <c:v>4.1774560000000002E-2</c:v>
                </c:pt>
                <c:pt idx="7501">
                  <c:v>-8.3547730000000001E-2</c:v>
                </c:pt>
                <c:pt idx="7502">
                  <c:v>-0.22836459000000001</c:v>
                </c:pt>
                <c:pt idx="7503">
                  <c:v>-0.25064412000000003</c:v>
                </c:pt>
                <c:pt idx="7504">
                  <c:v>-0.30216535999999999</c:v>
                </c:pt>
                <c:pt idx="7505">
                  <c:v>-0.25342903</c:v>
                </c:pt>
                <c:pt idx="7506">
                  <c:v>-0.30634289999999997</c:v>
                </c:pt>
                <c:pt idx="7507">
                  <c:v>-0.21304745999999999</c:v>
                </c:pt>
                <c:pt idx="7508">
                  <c:v>-9.6079929999999994E-2</c:v>
                </c:pt>
                <c:pt idx="7509">
                  <c:v>-1.3924219999999999E-2</c:v>
                </c:pt>
                <c:pt idx="7510">
                  <c:v>0.1169679</c:v>
                </c:pt>
                <c:pt idx="7511">
                  <c:v>0.30495118999999998</c:v>
                </c:pt>
                <c:pt idx="7512">
                  <c:v>0.44419818999999999</c:v>
                </c:pt>
                <c:pt idx="7513">
                  <c:v>0.44141324999999998</c:v>
                </c:pt>
                <c:pt idx="7514">
                  <c:v>0.32166087999999998</c:v>
                </c:pt>
                <c:pt idx="7515">
                  <c:v>0.21583314000000001</c:v>
                </c:pt>
                <c:pt idx="7516">
                  <c:v>9.886578E-2</c:v>
                </c:pt>
                <c:pt idx="7517">
                  <c:v>2.7849849999999999E-2</c:v>
                </c:pt>
                <c:pt idx="7518">
                  <c:v>-0.12671439000000001</c:v>
                </c:pt>
                <c:pt idx="7519">
                  <c:v>-0.19076799999999999</c:v>
                </c:pt>
                <c:pt idx="7520">
                  <c:v>-0.3383697</c:v>
                </c:pt>
                <c:pt idx="7521">
                  <c:v>-0.32305244</c:v>
                </c:pt>
                <c:pt idx="7522">
                  <c:v>-0.21026246000000001</c:v>
                </c:pt>
                <c:pt idx="7523">
                  <c:v>-0.1657034</c:v>
                </c:pt>
                <c:pt idx="7524">
                  <c:v>-1.39208E-3</c:v>
                </c:pt>
                <c:pt idx="7525">
                  <c:v>0.17266661999999999</c:v>
                </c:pt>
                <c:pt idx="7526">
                  <c:v>0.14342479</c:v>
                </c:pt>
                <c:pt idx="7527">
                  <c:v>0.26735458000000001</c:v>
                </c:pt>
                <c:pt idx="7528">
                  <c:v>0.29938134999999999</c:v>
                </c:pt>
                <c:pt idx="7529">
                  <c:v>0.39824664999999998</c:v>
                </c:pt>
                <c:pt idx="7530">
                  <c:v>0.39685416000000001</c:v>
                </c:pt>
                <c:pt idx="7531">
                  <c:v>0.40660149000000001</c:v>
                </c:pt>
                <c:pt idx="7532">
                  <c:v>0.37735965999999999</c:v>
                </c:pt>
                <c:pt idx="7533">
                  <c:v>0.36482735999999999</c:v>
                </c:pt>
                <c:pt idx="7534">
                  <c:v>0.31887594000000002</c:v>
                </c:pt>
                <c:pt idx="7535">
                  <c:v>0.15038718000000001</c:v>
                </c:pt>
                <c:pt idx="7536">
                  <c:v>6.9627600000000001E-3</c:v>
                </c:pt>
                <c:pt idx="7537">
                  <c:v>-0.12392933</c:v>
                </c:pt>
                <c:pt idx="7538">
                  <c:v>-0.13924648000000001</c:v>
                </c:pt>
                <c:pt idx="7539">
                  <c:v>-0.32305246999999998</c:v>
                </c:pt>
                <c:pt idx="7540">
                  <c:v>-0.32862251999999997</c:v>
                </c:pt>
                <c:pt idx="7541">
                  <c:v>-0.34393956999999997</c:v>
                </c:pt>
                <c:pt idx="7542">
                  <c:v>-0.28824075999999998</c:v>
                </c:pt>
                <c:pt idx="7543">
                  <c:v>-0.25482145</c:v>
                </c:pt>
                <c:pt idx="7544">
                  <c:v>-0.18102056999999999</c:v>
                </c:pt>
                <c:pt idx="7545">
                  <c:v>0.10165075</c:v>
                </c:pt>
                <c:pt idx="7546">
                  <c:v>0.33837043999999999</c:v>
                </c:pt>
                <c:pt idx="7547">
                  <c:v>0.37457466</c:v>
                </c:pt>
                <c:pt idx="7548">
                  <c:v>7.9371170000000005E-2</c:v>
                </c:pt>
                <c:pt idx="7549">
                  <c:v>-0.27153113000000001</c:v>
                </c:pt>
                <c:pt idx="7550">
                  <c:v>9.7477199999999996E-3</c:v>
                </c:pt>
                <c:pt idx="7551">
                  <c:v>0.37735972000000001</c:v>
                </c:pt>
                <c:pt idx="7552">
                  <c:v>0.17962897</c:v>
                </c:pt>
                <c:pt idx="7553">
                  <c:v>-0.23532703999999999</c:v>
                </c:pt>
                <c:pt idx="7554">
                  <c:v>-7.1015480000000006E-2</c:v>
                </c:pt>
                <c:pt idx="7555">
                  <c:v>0.32583824</c:v>
                </c:pt>
                <c:pt idx="7556">
                  <c:v>0.2854566</c:v>
                </c:pt>
                <c:pt idx="7557">
                  <c:v>-9.0510090000000001E-2</c:v>
                </c:pt>
                <c:pt idx="7558">
                  <c:v>-0.26735379999999997</c:v>
                </c:pt>
                <c:pt idx="7559">
                  <c:v>-7.1015460000000002E-2</c:v>
                </c:pt>
                <c:pt idx="7560">
                  <c:v>0.22418799</c:v>
                </c:pt>
                <c:pt idx="7561">
                  <c:v>0.40381655</c:v>
                </c:pt>
                <c:pt idx="7562">
                  <c:v>0.44141328000000002</c:v>
                </c:pt>
                <c:pt idx="7563">
                  <c:v>0.37735972000000001</c:v>
                </c:pt>
                <c:pt idx="7564">
                  <c:v>0.40381652000000001</c:v>
                </c:pt>
                <c:pt idx="7565">
                  <c:v>0.39685421999999998</c:v>
                </c:pt>
                <c:pt idx="7566">
                  <c:v>0.41077891</c:v>
                </c:pt>
                <c:pt idx="7567">
                  <c:v>0.41077893999999998</c:v>
                </c:pt>
                <c:pt idx="7568">
                  <c:v>0.47344026</c:v>
                </c:pt>
                <c:pt idx="7569">
                  <c:v>0.38989189000000002</c:v>
                </c:pt>
                <c:pt idx="7570">
                  <c:v>0.35229537</c:v>
                </c:pt>
                <c:pt idx="7571">
                  <c:v>0.18937634</c:v>
                </c:pt>
                <c:pt idx="7572">
                  <c:v>0.23811272</c:v>
                </c:pt>
                <c:pt idx="7573">
                  <c:v>9.4219670000000005E-2</c:v>
                </c:pt>
                <c:pt idx="7574">
                  <c:v>2.9242299999999999E-2</c:v>
                </c:pt>
                <c:pt idx="7575">
                  <c:v>-3.0633899999999999E-2</c:v>
                </c:pt>
                <c:pt idx="7576">
                  <c:v>0.16291943</c:v>
                </c:pt>
                <c:pt idx="7577">
                  <c:v>0.19773110999999999</c:v>
                </c:pt>
                <c:pt idx="7578">
                  <c:v>0.27988675000000002</c:v>
                </c:pt>
                <c:pt idx="7579">
                  <c:v>0.35368760999999999</c:v>
                </c:pt>
                <c:pt idx="7580">
                  <c:v>0.41634879000000002</c:v>
                </c:pt>
                <c:pt idx="7581">
                  <c:v>0.30773622</c:v>
                </c:pt>
                <c:pt idx="7582">
                  <c:v>0.43305850000000001</c:v>
                </c:pt>
                <c:pt idx="7583">
                  <c:v>0.32583842000000002</c:v>
                </c:pt>
                <c:pt idx="7584">
                  <c:v>0.36343502999999999</c:v>
                </c:pt>
                <c:pt idx="7585">
                  <c:v>0.28267175</c:v>
                </c:pt>
                <c:pt idx="7586">
                  <c:v>0.29102650000000002</c:v>
                </c:pt>
                <c:pt idx="7587">
                  <c:v>0.25482231</c:v>
                </c:pt>
                <c:pt idx="7588">
                  <c:v>0.3063437</c:v>
                </c:pt>
                <c:pt idx="7589">
                  <c:v>0.28406410999999998</c:v>
                </c:pt>
                <c:pt idx="7590">
                  <c:v>0.20330092</c:v>
                </c:pt>
                <c:pt idx="7591">
                  <c:v>0.14063990000000001</c:v>
                </c:pt>
                <c:pt idx="7592">
                  <c:v>4.87369E-2</c:v>
                </c:pt>
                <c:pt idx="7593">
                  <c:v>-0.10582722999999999</c:v>
                </c:pt>
                <c:pt idx="7594">
                  <c:v>-4.8736059999999998E-2</c:v>
                </c:pt>
                <c:pt idx="7595">
                  <c:v>-2.924146E-2</c:v>
                </c:pt>
                <c:pt idx="7596">
                  <c:v>0.12393025000000001</c:v>
                </c:pt>
                <c:pt idx="7597">
                  <c:v>0.17127413</c:v>
                </c:pt>
                <c:pt idx="7598">
                  <c:v>0.37178981</c:v>
                </c:pt>
                <c:pt idx="7599">
                  <c:v>0.37039733000000002</c:v>
                </c:pt>
                <c:pt idx="7600">
                  <c:v>0.28828295999999998</c:v>
                </c:pt>
                <c:pt idx="7601">
                  <c:v>-7.9370289999999996E-2</c:v>
                </c:pt>
                <c:pt idx="7602">
                  <c:v>-5.1520950000000003E-2</c:v>
                </c:pt>
                <c:pt idx="7603">
                  <c:v>-0.18659054</c:v>
                </c:pt>
                <c:pt idx="7604">
                  <c:v>-8.6332690000000004E-2</c:v>
                </c:pt>
                <c:pt idx="7605">
                  <c:v>-0.13506913000000001</c:v>
                </c:pt>
                <c:pt idx="7606">
                  <c:v>0.12114532</c:v>
                </c:pt>
                <c:pt idx="7607">
                  <c:v>5.0129359999999998E-2</c:v>
                </c:pt>
                <c:pt idx="7608">
                  <c:v>0.22140310999999999</c:v>
                </c:pt>
                <c:pt idx="7609">
                  <c:v>0.27849429999999997</c:v>
                </c:pt>
                <c:pt idx="7610">
                  <c:v>0.42331110999999999</c:v>
                </c:pt>
                <c:pt idx="7611">
                  <c:v>0.34115547000000002</c:v>
                </c:pt>
                <c:pt idx="7612">
                  <c:v>0.22418794</c:v>
                </c:pt>
                <c:pt idx="7613">
                  <c:v>0.22558043999999999</c:v>
                </c:pt>
                <c:pt idx="7614">
                  <c:v>0.16431187</c:v>
                </c:pt>
                <c:pt idx="7615">
                  <c:v>0.19355365999999999</c:v>
                </c:pt>
                <c:pt idx="7616">
                  <c:v>0.19494613</c:v>
                </c:pt>
                <c:pt idx="7617">
                  <c:v>5.0129430000000003E-2</c:v>
                </c:pt>
                <c:pt idx="7618">
                  <c:v>0.25064491999999999</c:v>
                </c:pt>
                <c:pt idx="7619">
                  <c:v>0.17266661</c:v>
                </c:pt>
                <c:pt idx="7620">
                  <c:v>6.4054089999999994E-2</c:v>
                </c:pt>
                <c:pt idx="7621">
                  <c:v>-4.8735970000000003E-2</c:v>
                </c:pt>
                <c:pt idx="7622">
                  <c:v>-2.367155E-2</c:v>
                </c:pt>
                <c:pt idx="7623">
                  <c:v>-0.18843798</c:v>
                </c:pt>
                <c:pt idx="7624">
                  <c:v>-0.17684315</c:v>
                </c:pt>
                <c:pt idx="7625">
                  <c:v>-0.29102579000000001</c:v>
                </c:pt>
                <c:pt idx="7626">
                  <c:v>-0.15874112000000001</c:v>
                </c:pt>
                <c:pt idx="7627">
                  <c:v>-0.14203139000000001</c:v>
                </c:pt>
                <c:pt idx="7628">
                  <c:v>-2.6456540000000001E-2</c:v>
                </c:pt>
                <c:pt idx="7629">
                  <c:v>1.1140209999999999E-2</c:v>
                </c:pt>
                <c:pt idx="7630">
                  <c:v>8.3548579999999997E-2</c:v>
                </c:pt>
                <c:pt idx="7631">
                  <c:v>6.8231429999999996E-2</c:v>
                </c:pt>
                <c:pt idx="7632">
                  <c:v>0.16570428000000001</c:v>
                </c:pt>
                <c:pt idx="7633">
                  <c:v>8.4941100000000005E-2</c:v>
                </c:pt>
                <c:pt idx="7634">
                  <c:v>0.17684412999999999</c:v>
                </c:pt>
                <c:pt idx="7635">
                  <c:v>0.17545156000000001</c:v>
                </c:pt>
                <c:pt idx="7636">
                  <c:v>0.23254287000000001</c:v>
                </c:pt>
                <c:pt idx="7637">
                  <c:v>0.30773622</c:v>
                </c:pt>
                <c:pt idx="7638">
                  <c:v>0.40381664</c:v>
                </c:pt>
                <c:pt idx="7639">
                  <c:v>0.29938134999999999</c:v>
                </c:pt>
                <c:pt idx="7640">
                  <c:v>0.16291939</c:v>
                </c:pt>
                <c:pt idx="7641">
                  <c:v>-9.4687499999999994E-2</c:v>
                </c:pt>
                <c:pt idx="7642">
                  <c:v>-0.18519804000000001</c:v>
                </c:pt>
                <c:pt idx="7643">
                  <c:v>-0.20608504</c:v>
                </c:pt>
                <c:pt idx="7644">
                  <c:v>0.16291942000000001</c:v>
                </c:pt>
                <c:pt idx="7645">
                  <c:v>0.30773615999999998</c:v>
                </c:pt>
                <c:pt idx="7646">
                  <c:v>0.32862314999999998</c:v>
                </c:pt>
                <c:pt idx="7647">
                  <c:v>1.9494979999999999E-2</c:v>
                </c:pt>
                <c:pt idx="7648">
                  <c:v>-0.16988081999999999</c:v>
                </c:pt>
                <c:pt idx="7649">
                  <c:v>-0.18659043</c:v>
                </c:pt>
                <c:pt idx="7650">
                  <c:v>0.17127413</c:v>
                </c:pt>
                <c:pt idx="7651">
                  <c:v>0.33419299000000002</c:v>
                </c:pt>
                <c:pt idx="7652">
                  <c:v>4.1774520000000002E-2</c:v>
                </c:pt>
                <c:pt idx="7653">
                  <c:v>-0.26317632000000002</c:v>
                </c:pt>
                <c:pt idx="7654">
                  <c:v>-1.2531799999999999E-2</c:v>
                </c:pt>
                <c:pt idx="7655">
                  <c:v>0.28267168999999998</c:v>
                </c:pt>
                <c:pt idx="7656">
                  <c:v>0.18380637</c:v>
                </c:pt>
                <c:pt idx="7657">
                  <c:v>-0.26735371000000002</c:v>
                </c:pt>
                <c:pt idx="7658">
                  <c:v>4.3166999999999997E-2</c:v>
                </c:pt>
                <c:pt idx="7659">
                  <c:v>0.27013948999999998</c:v>
                </c:pt>
                <c:pt idx="7660">
                  <c:v>0.15456455999999999</c:v>
                </c:pt>
                <c:pt idx="7661">
                  <c:v>-0.23114952</c:v>
                </c:pt>
                <c:pt idx="7662">
                  <c:v>-3.7596289999999997E-2</c:v>
                </c:pt>
                <c:pt idx="7663">
                  <c:v>0.18798386</c:v>
                </c:pt>
                <c:pt idx="7664">
                  <c:v>0.37178969000000001</c:v>
                </c:pt>
                <c:pt idx="7665">
                  <c:v>0.10861305</c:v>
                </c:pt>
                <c:pt idx="7666">
                  <c:v>-0.11278955</c:v>
                </c:pt>
                <c:pt idx="7667">
                  <c:v>-0.25203650999999999</c:v>
                </c:pt>
                <c:pt idx="7668">
                  <c:v>-0.22140229</c:v>
                </c:pt>
                <c:pt idx="7669">
                  <c:v>-8.9117589999999997E-2</c:v>
                </c:pt>
                <c:pt idx="7670">
                  <c:v>0.12532276000000001</c:v>
                </c:pt>
                <c:pt idx="7671">
                  <c:v>0.19355360999999999</c:v>
                </c:pt>
                <c:pt idx="7672">
                  <c:v>0.34533282999999998</c:v>
                </c:pt>
                <c:pt idx="7673">
                  <c:v>0.28684907999999998</c:v>
                </c:pt>
                <c:pt idx="7674">
                  <c:v>0.21722567000000001</c:v>
                </c:pt>
                <c:pt idx="7675">
                  <c:v>8.0763630000000003E-2</c:v>
                </c:pt>
                <c:pt idx="7676">
                  <c:v>4.4559460000000002E-2</c:v>
                </c:pt>
                <c:pt idx="7677">
                  <c:v>-8.9117650000000007E-2</c:v>
                </c:pt>
                <c:pt idx="7678">
                  <c:v>-7.2407970000000002E-2</c:v>
                </c:pt>
                <c:pt idx="7679">
                  <c:v>-0.10443474</c:v>
                </c:pt>
                <c:pt idx="7680">
                  <c:v>-1.2531779999999999E-2</c:v>
                </c:pt>
                <c:pt idx="7681">
                  <c:v>2.088746E-2</c:v>
                </c:pt>
                <c:pt idx="7682">
                  <c:v>0.19773102000000001</c:v>
                </c:pt>
                <c:pt idx="7683">
                  <c:v>0.27013943000000001</c:v>
                </c:pt>
                <c:pt idx="7684">
                  <c:v>0.36761239000000001</c:v>
                </c:pt>
                <c:pt idx="7685">
                  <c:v>0.33280066000000003</c:v>
                </c:pt>
                <c:pt idx="7686">
                  <c:v>0.38292958999999999</c:v>
                </c:pt>
                <c:pt idx="7687">
                  <c:v>0.17823653</c:v>
                </c:pt>
                <c:pt idx="7688">
                  <c:v>9.0510950000000007E-2</c:v>
                </c:pt>
                <c:pt idx="7689">
                  <c:v>4.5951989999999998E-2</c:v>
                </c:pt>
                <c:pt idx="7690">
                  <c:v>-0.13500013999999999</c:v>
                </c:pt>
                <c:pt idx="7691">
                  <c:v>-0.10721976</c:v>
                </c:pt>
                <c:pt idx="7692">
                  <c:v>4.3166980000000001E-2</c:v>
                </c:pt>
                <c:pt idx="7693">
                  <c:v>7.9371189999999994E-2</c:v>
                </c:pt>
                <c:pt idx="7694">
                  <c:v>0.25064491999999999</c:v>
                </c:pt>
                <c:pt idx="7695">
                  <c:v>0.18102153000000001</c:v>
                </c:pt>
                <c:pt idx="7696">
                  <c:v>0.2631771</c:v>
                </c:pt>
                <c:pt idx="7697">
                  <c:v>0.26456958000000003</c:v>
                </c:pt>
                <c:pt idx="7698">
                  <c:v>0.23393527</c:v>
                </c:pt>
                <c:pt idx="7699">
                  <c:v>0.10443564</c:v>
                </c:pt>
                <c:pt idx="7700">
                  <c:v>0.19076878</c:v>
                </c:pt>
                <c:pt idx="7701">
                  <c:v>0.16431182999999999</c:v>
                </c:pt>
                <c:pt idx="7702">
                  <c:v>0.16709679</c:v>
                </c:pt>
                <c:pt idx="7703">
                  <c:v>0.17823647000000001</c:v>
                </c:pt>
                <c:pt idx="7704">
                  <c:v>0.32026839000000001</c:v>
                </c:pt>
                <c:pt idx="7705">
                  <c:v>0.25899970999999999</c:v>
                </c:pt>
                <c:pt idx="7706">
                  <c:v>0.30355868000000003</c:v>
                </c:pt>
                <c:pt idx="7707">
                  <c:v>0.33187693000000001</c:v>
                </c:pt>
                <c:pt idx="7708">
                  <c:v>0.30355868000000003</c:v>
                </c:pt>
                <c:pt idx="7709">
                  <c:v>0.25203737999999998</c:v>
                </c:pt>
                <c:pt idx="7710">
                  <c:v>0.30773613</c:v>
                </c:pt>
                <c:pt idx="7711">
                  <c:v>0.26718912</c:v>
                </c:pt>
                <c:pt idx="7712">
                  <c:v>0.26596206</c:v>
                </c:pt>
                <c:pt idx="7713">
                  <c:v>8.0763660000000001E-2</c:v>
                </c:pt>
                <c:pt idx="7714">
                  <c:v>0.12093843999999999</c:v>
                </c:pt>
                <c:pt idx="7715">
                  <c:v>3.3419690000000002E-2</c:v>
                </c:pt>
                <c:pt idx="7716">
                  <c:v>6.9623920000000006E-2</c:v>
                </c:pt>
                <c:pt idx="7717">
                  <c:v>6.12691E-2</c:v>
                </c:pt>
                <c:pt idx="7718">
                  <c:v>0.25593904000000001</c:v>
                </c:pt>
                <c:pt idx="7719">
                  <c:v>0.29659647</c:v>
                </c:pt>
                <c:pt idx="7720">
                  <c:v>0.3063437</c:v>
                </c:pt>
                <c:pt idx="7721">
                  <c:v>0.20672014</c:v>
                </c:pt>
                <c:pt idx="7722">
                  <c:v>0.12671510999999999</c:v>
                </c:pt>
                <c:pt idx="7723">
                  <c:v>-6.8230550000000001E-2</c:v>
                </c:pt>
                <c:pt idx="7724">
                  <c:v>-5.0128480000000003E-2</c:v>
                </c:pt>
                <c:pt idx="7725">
                  <c:v>-0.18659042000000001</c:v>
                </c:pt>
                <c:pt idx="7726">
                  <c:v>-0.16152599000000001</c:v>
                </c:pt>
                <c:pt idx="7727">
                  <c:v>-0.16013350000000001</c:v>
                </c:pt>
                <c:pt idx="7728">
                  <c:v>9.8442700000000005E-3</c:v>
                </c:pt>
                <c:pt idx="7729">
                  <c:v>0.18937622000000001</c:v>
                </c:pt>
                <c:pt idx="7730">
                  <c:v>0.26735458000000001</c:v>
                </c:pt>
                <c:pt idx="7731">
                  <c:v>0.31218928000000001</c:v>
                </c:pt>
                <c:pt idx="7732">
                  <c:v>0.19216121999999999</c:v>
                </c:pt>
                <c:pt idx="7733">
                  <c:v>3.3419690000000002E-2</c:v>
                </c:pt>
                <c:pt idx="7734">
                  <c:v>-3.8988740000000001E-2</c:v>
                </c:pt>
                <c:pt idx="7735">
                  <c:v>-0.23254199</c:v>
                </c:pt>
                <c:pt idx="7736">
                  <c:v>-0.22279477</c:v>
                </c:pt>
                <c:pt idx="7737">
                  <c:v>-4.3166129999999997E-2</c:v>
                </c:pt>
                <c:pt idx="7738">
                  <c:v>2.0887470000000002E-2</c:v>
                </c:pt>
                <c:pt idx="7739">
                  <c:v>0.15595707</c:v>
                </c:pt>
                <c:pt idx="7740">
                  <c:v>-5.5693899999999996E-3</c:v>
                </c:pt>
                <c:pt idx="7741">
                  <c:v>5.0129380000000001E-2</c:v>
                </c:pt>
                <c:pt idx="7742">
                  <c:v>-3.0633899999999999E-2</c:v>
                </c:pt>
                <c:pt idx="7743">
                  <c:v>-6.9623039999999997E-2</c:v>
                </c:pt>
                <c:pt idx="7744">
                  <c:v>-0.14760132000000001</c:v>
                </c:pt>
                <c:pt idx="7745">
                  <c:v>-0.22279473999999999</c:v>
                </c:pt>
                <c:pt idx="7746">
                  <c:v>0.12656353000000001</c:v>
                </c:pt>
                <c:pt idx="7747">
                  <c:v>0.22975788</c:v>
                </c:pt>
                <c:pt idx="7748">
                  <c:v>0.31469842999999997</c:v>
                </c:pt>
                <c:pt idx="7749">
                  <c:v>0.26874700000000001</c:v>
                </c:pt>
                <c:pt idx="7750">
                  <c:v>-2.7844499999999999E-3</c:v>
                </c:pt>
                <c:pt idx="7751">
                  <c:v>-0.20330013</c:v>
                </c:pt>
                <c:pt idx="7752">
                  <c:v>-8.0762799999999996E-2</c:v>
                </c:pt>
                <c:pt idx="7753">
                  <c:v>0.20887089</c:v>
                </c:pt>
                <c:pt idx="7754">
                  <c:v>0.32723078</c:v>
                </c:pt>
                <c:pt idx="7755">
                  <c:v>0.17266666999999999</c:v>
                </c:pt>
                <c:pt idx="7756">
                  <c:v>1.39288E-3</c:v>
                </c:pt>
                <c:pt idx="7757">
                  <c:v>-0.20469256</c:v>
                </c:pt>
                <c:pt idx="7758">
                  <c:v>-0.17127328999999999</c:v>
                </c:pt>
                <c:pt idx="7759">
                  <c:v>9.0510980000000005E-2</c:v>
                </c:pt>
                <c:pt idx="7760">
                  <c:v>0.31748351000000002</c:v>
                </c:pt>
                <c:pt idx="7761">
                  <c:v>0.21722561000000001</c:v>
                </c:pt>
                <c:pt idx="7762">
                  <c:v>-9.8864900000000006E-2</c:v>
                </c:pt>
                <c:pt idx="7763">
                  <c:v>-0.22140225999999999</c:v>
                </c:pt>
                <c:pt idx="7764">
                  <c:v>0.10861311</c:v>
                </c:pt>
                <c:pt idx="7765">
                  <c:v>0.31330603000000001</c:v>
                </c:pt>
                <c:pt idx="7766">
                  <c:v>0.28684928999999998</c:v>
                </c:pt>
                <c:pt idx="7767">
                  <c:v>4.5951930000000002E-2</c:v>
                </c:pt>
                <c:pt idx="7768">
                  <c:v>-0.14063898999999999</c:v>
                </c:pt>
                <c:pt idx="7769">
                  <c:v>-0.19076784999999999</c:v>
                </c:pt>
                <c:pt idx="7770">
                  <c:v>5.1521810000000001E-2</c:v>
                </c:pt>
                <c:pt idx="7771">
                  <c:v>0.28545662999999999</c:v>
                </c:pt>
                <c:pt idx="7772">
                  <c:v>0.23115040000000001</c:v>
                </c:pt>
                <c:pt idx="7773">
                  <c:v>-2.3671569999999999E-2</c:v>
                </c:pt>
                <c:pt idx="7774">
                  <c:v>-0.20051521</c:v>
                </c:pt>
                <c:pt idx="7775">
                  <c:v>4.3166950000000003E-2</c:v>
                </c:pt>
                <c:pt idx="7776">
                  <c:v>0.33419311000000002</c:v>
                </c:pt>
                <c:pt idx="7777">
                  <c:v>5.0129420000000001E-2</c:v>
                </c:pt>
                <c:pt idx="7778">
                  <c:v>-0.18380552999999999</c:v>
                </c:pt>
                <c:pt idx="7779">
                  <c:v>-2.7845600000000002E-3</c:v>
                </c:pt>
                <c:pt idx="7780">
                  <c:v>0.27988675000000002</c:v>
                </c:pt>
                <c:pt idx="7781">
                  <c:v>0.25760727999999999</c:v>
                </c:pt>
                <c:pt idx="7782">
                  <c:v>9.7477499999999995E-3</c:v>
                </c:pt>
                <c:pt idx="7783">
                  <c:v>-0.16988088000000001</c:v>
                </c:pt>
                <c:pt idx="7784">
                  <c:v>-0.1545637</c:v>
                </c:pt>
                <c:pt idx="7785">
                  <c:v>5.987663E-2</c:v>
                </c:pt>
                <c:pt idx="7786">
                  <c:v>0.26735458000000001</c:v>
                </c:pt>
                <c:pt idx="7787">
                  <c:v>0.33001572000000001</c:v>
                </c:pt>
                <c:pt idx="7788">
                  <c:v>0.29798882999999998</c:v>
                </c:pt>
                <c:pt idx="7789">
                  <c:v>0.20330094000000001</c:v>
                </c:pt>
                <c:pt idx="7790">
                  <c:v>0.11418298</c:v>
                </c:pt>
                <c:pt idx="7791">
                  <c:v>5.4306800000000002E-2</c:v>
                </c:pt>
                <c:pt idx="7792">
                  <c:v>-3.3418839999999998E-2</c:v>
                </c:pt>
                <c:pt idx="7793">
                  <c:v>-0.15734867999999999</c:v>
                </c:pt>
                <c:pt idx="7794">
                  <c:v>-0.12532176</c:v>
                </c:pt>
                <c:pt idx="7795">
                  <c:v>-0.16013356000000001</c:v>
                </c:pt>
                <c:pt idx="7796">
                  <c:v>-0.13646157</c:v>
                </c:pt>
                <c:pt idx="7797">
                  <c:v>-0.16291845999999999</c:v>
                </c:pt>
                <c:pt idx="7798">
                  <c:v>-4.1769499999999996E-3</c:v>
                </c:pt>
                <c:pt idx="7799">
                  <c:v>0.14481731</c:v>
                </c:pt>
                <c:pt idx="7800">
                  <c:v>0.26039215999999998</c:v>
                </c:pt>
                <c:pt idx="7801">
                  <c:v>0.33976286999999999</c:v>
                </c:pt>
                <c:pt idx="7802">
                  <c:v>0.22836544</c:v>
                </c:pt>
                <c:pt idx="7803">
                  <c:v>4.3166990000000002E-2</c:v>
                </c:pt>
                <c:pt idx="7804">
                  <c:v>-0.11418209999999999</c:v>
                </c:pt>
                <c:pt idx="7805">
                  <c:v>-0.18102053000000001</c:v>
                </c:pt>
                <c:pt idx="7806">
                  <c:v>-0.18380551000000001</c:v>
                </c:pt>
                <c:pt idx="7807">
                  <c:v>-9.8864919999999995E-2</c:v>
                </c:pt>
                <c:pt idx="7808">
                  <c:v>-0.13785401999999999</c:v>
                </c:pt>
                <c:pt idx="7809">
                  <c:v>-0.14899382999999999</c:v>
                </c:pt>
                <c:pt idx="7810">
                  <c:v>2.7849809999999999E-2</c:v>
                </c:pt>
                <c:pt idx="7811">
                  <c:v>6.4054070000000005E-2</c:v>
                </c:pt>
                <c:pt idx="7812">
                  <c:v>0.27570927000000001</c:v>
                </c:pt>
                <c:pt idx="7813">
                  <c:v>0.27153197000000001</c:v>
                </c:pt>
                <c:pt idx="7814">
                  <c:v>0.12114525</c:v>
                </c:pt>
                <c:pt idx="7815">
                  <c:v>-0.12949926</c:v>
                </c:pt>
                <c:pt idx="7816">
                  <c:v>-0.22697207</c:v>
                </c:pt>
                <c:pt idx="7817">
                  <c:v>-0.16709593</c:v>
                </c:pt>
                <c:pt idx="7818">
                  <c:v>6.4054059999999996E-2</c:v>
                </c:pt>
                <c:pt idx="7819">
                  <c:v>0.25064482999999999</c:v>
                </c:pt>
                <c:pt idx="7820">
                  <c:v>0.29241898999999999</c:v>
                </c:pt>
                <c:pt idx="7821">
                  <c:v>9.3295900000000001E-2</c:v>
                </c:pt>
                <c:pt idx="7822">
                  <c:v>-0.20250045</c:v>
                </c:pt>
                <c:pt idx="7823">
                  <c:v>-7.1015510000000004E-2</c:v>
                </c:pt>
                <c:pt idx="7824">
                  <c:v>0.23343897999999999</c:v>
                </c:pt>
                <c:pt idx="7825">
                  <c:v>8.0763639999999998E-2</c:v>
                </c:pt>
                <c:pt idx="7826">
                  <c:v>-0.16171901999999999</c:v>
                </c:pt>
                <c:pt idx="7827">
                  <c:v>-5.56946E-3</c:v>
                </c:pt>
                <c:pt idx="7828">
                  <c:v>0.21375141</c:v>
                </c:pt>
                <c:pt idx="7829">
                  <c:v>0.19912352999999999</c:v>
                </c:pt>
                <c:pt idx="7830">
                  <c:v>-5.987572E-2</c:v>
                </c:pt>
                <c:pt idx="7831">
                  <c:v>-6.5445600000000007E-2</c:v>
                </c:pt>
                <c:pt idx="7832">
                  <c:v>0.20469338000000001</c:v>
                </c:pt>
                <c:pt idx="7833">
                  <c:v>0.11975289</c:v>
                </c:pt>
                <c:pt idx="7834">
                  <c:v>-0.1545638</c:v>
                </c:pt>
                <c:pt idx="7835">
                  <c:v>-6.8230550000000001E-2</c:v>
                </c:pt>
                <c:pt idx="7836">
                  <c:v>0.26039206999999998</c:v>
                </c:pt>
                <c:pt idx="7837">
                  <c:v>0.26039222000000001</c:v>
                </c:pt>
                <c:pt idx="7838">
                  <c:v>3.2027199999999999E-2</c:v>
                </c:pt>
                <c:pt idx="7839">
                  <c:v>-0.16570346</c:v>
                </c:pt>
                <c:pt idx="7840">
                  <c:v>-0.11557454</c:v>
                </c:pt>
                <c:pt idx="7841">
                  <c:v>7.6586290000000001E-2</c:v>
                </c:pt>
                <c:pt idx="7842">
                  <c:v>0.21444073</c:v>
                </c:pt>
                <c:pt idx="7843">
                  <c:v>0.25760734000000002</c:v>
                </c:pt>
                <c:pt idx="7844">
                  <c:v>0.23532774000000001</c:v>
                </c:pt>
                <c:pt idx="7845">
                  <c:v>0.11000554</c:v>
                </c:pt>
                <c:pt idx="7846">
                  <c:v>0.13646245000000001</c:v>
                </c:pt>
                <c:pt idx="7847">
                  <c:v>0.16709679</c:v>
                </c:pt>
                <c:pt idx="7848">
                  <c:v>0.29520392000000001</c:v>
                </c:pt>
                <c:pt idx="7849">
                  <c:v>0.25899976000000002</c:v>
                </c:pt>
                <c:pt idx="7850">
                  <c:v>0.1378549</c:v>
                </c:pt>
                <c:pt idx="7851">
                  <c:v>-0.12949921</c:v>
                </c:pt>
                <c:pt idx="7852">
                  <c:v>-0.16570346</c:v>
                </c:pt>
                <c:pt idx="7853">
                  <c:v>5.012933E-2</c:v>
                </c:pt>
                <c:pt idx="7854">
                  <c:v>0.25621483</c:v>
                </c:pt>
                <c:pt idx="7855">
                  <c:v>0.21304825999999999</c:v>
                </c:pt>
                <c:pt idx="7856">
                  <c:v>6.6838960000000003E-2</c:v>
                </c:pt>
                <c:pt idx="7857">
                  <c:v>-7.8749979999999997E-2</c:v>
                </c:pt>
                <c:pt idx="7858">
                  <c:v>0.22140308</c:v>
                </c:pt>
                <c:pt idx="7859">
                  <c:v>6.5446509999999999E-2</c:v>
                </c:pt>
                <c:pt idx="7860">
                  <c:v>-8.0762819999999999E-2</c:v>
                </c:pt>
                <c:pt idx="7861">
                  <c:v>-5.4305859999999997E-2</c:v>
                </c:pt>
                <c:pt idx="7862">
                  <c:v>0.22279549000000001</c:v>
                </c:pt>
                <c:pt idx="7863">
                  <c:v>0.15456459</c:v>
                </c:pt>
                <c:pt idx="7864">
                  <c:v>-0.12114437</c:v>
                </c:pt>
                <c:pt idx="7865">
                  <c:v>0.10165071000000001</c:v>
                </c:pt>
                <c:pt idx="7866">
                  <c:v>0.19216126</c:v>
                </c:pt>
                <c:pt idx="7867">
                  <c:v>-8.9117600000000005E-2</c:v>
                </c:pt>
                <c:pt idx="7868">
                  <c:v>6.9627600000000001E-3</c:v>
                </c:pt>
                <c:pt idx="7869">
                  <c:v>0.25621483</c:v>
                </c:pt>
                <c:pt idx="7870">
                  <c:v>7.9371230000000001E-2</c:v>
                </c:pt>
                <c:pt idx="7871">
                  <c:v>-0.18241305999999999</c:v>
                </c:pt>
                <c:pt idx="7872">
                  <c:v>-1.8101599999999999E-2</c:v>
                </c:pt>
                <c:pt idx="7873">
                  <c:v>0.19912361000000001</c:v>
                </c:pt>
                <c:pt idx="7874">
                  <c:v>0.24646755000000001</c:v>
                </c:pt>
                <c:pt idx="7875">
                  <c:v>0.23811275000000001</c:v>
                </c:pt>
                <c:pt idx="7876">
                  <c:v>8.0763719999999997E-2</c:v>
                </c:pt>
                <c:pt idx="7877">
                  <c:v>-1.6709140000000001E-2</c:v>
                </c:pt>
                <c:pt idx="7878">
                  <c:v>-0.11835945</c:v>
                </c:pt>
                <c:pt idx="7879">
                  <c:v>-8.0762780000000006E-2</c:v>
                </c:pt>
                <c:pt idx="7880">
                  <c:v>3.3419650000000002E-2</c:v>
                </c:pt>
                <c:pt idx="7881">
                  <c:v>0.16431182999999999</c:v>
                </c:pt>
                <c:pt idx="7882">
                  <c:v>0.26456961000000001</c:v>
                </c:pt>
                <c:pt idx="7883">
                  <c:v>0.2631771</c:v>
                </c:pt>
                <c:pt idx="7884">
                  <c:v>0.15177963999999999</c:v>
                </c:pt>
                <c:pt idx="7885">
                  <c:v>3.620466E-2</c:v>
                </c:pt>
                <c:pt idx="7886">
                  <c:v>-7.9370289999999996E-2</c:v>
                </c:pt>
                <c:pt idx="7887">
                  <c:v>-9.8864930000000004E-2</c:v>
                </c:pt>
                <c:pt idx="7888">
                  <c:v>-0.19773025999999999</c:v>
                </c:pt>
                <c:pt idx="7889">
                  <c:v>-0.14342395999999999</c:v>
                </c:pt>
                <c:pt idx="7890">
                  <c:v>-0.12671429000000001</c:v>
                </c:pt>
                <c:pt idx="7891">
                  <c:v>-0.11000469</c:v>
                </c:pt>
                <c:pt idx="7892">
                  <c:v>-6.9623050000000006E-2</c:v>
                </c:pt>
                <c:pt idx="7893">
                  <c:v>2.227993E-2</c:v>
                </c:pt>
                <c:pt idx="7894">
                  <c:v>-3.2026390000000002E-2</c:v>
                </c:pt>
                <c:pt idx="7895">
                  <c:v>-2.9241469999999999E-2</c:v>
                </c:pt>
                <c:pt idx="7896">
                  <c:v>-8.4940219999999997E-2</c:v>
                </c:pt>
                <c:pt idx="7897">
                  <c:v>-9.8864889999999997E-2</c:v>
                </c:pt>
                <c:pt idx="7898">
                  <c:v>-0.14342390999999999</c:v>
                </c:pt>
                <c:pt idx="7899">
                  <c:v>-0.15038625999999999</c:v>
                </c:pt>
                <c:pt idx="7900">
                  <c:v>-4.3166089999999997E-2</c:v>
                </c:pt>
                <c:pt idx="7901">
                  <c:v>0.10722060999999999</c:v>
                </c:pt>
                <c:pt idx="7902">
                  <c:v>0.20887086999999999</c:v>
                </c:pt>
                <c:pt idx="7903">
                  <c:v>0.20330097999999999</c:v>
                </c:pt>
                <c:pt idx="7904">
                  <c:v>5.7091700000000002E-2</c:v>
                </c:pt>
                <c:pt idx="7905">
                  <c:v>-0.13506915999999999</c:v>
                </c:pt>
                <c:pt idx="7906">
                  <c:v>-0.18562543000000001</c:v>
                </c:pt>
                <c:pt idx="7907">
                  <c:v>-0.23114947999999999</c:v>
                </c:pt>
                <c:pt idx="7908">
                  <c:v>0.18798386</c:v>
                </c:pt>
                <c:pt idx="7909">
                  <c:v>0.33558565000000001</c:v>
                </c:pt>
                <c:pt idx="7910">
                  <c:v>0.23811266</c:v>
                </c:pt>
                <c:pt idx="7911">
                  <c:v>9.7473290000000004E-2</c:v>
                </c:pt>
                <c:pt idx="7912">
                  <c:v>2.6457319999999999E-2</c:v>
                </c:pt>
                <c:pt idx="7913">
                  <c:v>0.14481726</c:v>
                </c:pt>
                <c:pt idx="7914">
                  <c:v>0.21583321999999999</c:v>
                </c:pt>
                <c:pt idx="7915">
                  <c:v>0.32444569000000001</c:v>
                </c:pt>
                <c:pt idx="7916">
                  <c:v>0.26596203000000002</c:v>
                </c:pt>
                <c:pt idx="7917">
                  <c:v>0.22279550000000001</c:v>
                </c:pt>
                <c:pt idx="7918">
                  <c:v>0.12950014000000001</c:v>
                </c:pt>
                <c:pt idx="7919">
                  <c:v>4.0382090000000002E-2</c:v>
                </c:pt>
                <c:pt idx="7920">
                  <c:v>-5.4305880000000001E-2</c:v>
                </c:pt>
                <c:pt idx="7921">
                  <c:v>-0.15734859000000001</c:v>
                </c:pt>
                <c:pt idx="7922">
                  <c:v>-8.7725120000000004E-2</c:v>
                </c:pt>
                <c:pt idx="7923">
                  <c:v>5.57034E-3</c:v>
                </c:pt>
                <c:pt idx="7924">
                  <c:v>0.18380646</c:v>
                </c:pt>
                <c:pt idx="7925">
                  <c:v>0.28684914</c:v>
                </c:pt>
                <c:pt idx="7926">
                  <c:v>0.21583322999999999</c:v>
                </c:pt>
                <c:pt idx="7927">
                  <c:v>7.7978749999999999E-2</c:v>
                </c:pt>
                <c:pt idx="7928">
                  <c:v>-9.7472409999999995E-2</c:v>
                </c:pt>
                <c:pt idx="7929">
                  <c:v>-0.12949920000000001</c:v>
                </c:pt>
                <c:pt idx="7930">
                  <c:v>4.1778300000000004E-3</c:v>
                </c:pt>
                <c:pt idx="7931">
                  <c:v>0.19494613</c:v>
                </c:pt>
                <c:pt idx="7932">
                  <c:v>0.32723075000000001</c:v>
                </c:pt>
                <c:pt idx="7933">
                  <c:v>0.17684406</c:v>
                </c:pt>
                <c:pt idx="7934">
                  <c:v>-6.6838069999999999E-2</c:v>
                </c:pt>
                <c:pt idx="7935">
                  <c:v>-0.12392931</c:v>
                </c:pt>
                <c:pt idx="7936">
                  <c:v>0.14899465000000001</c:v>
                </c:pt>
                <c:pt idx="7937">
                  <c:v>0.24089772000000001</c:v>
                </c:pt>
                <c:pt idx="7938">
                  <c:v>0.12114535</c:v>
                </c:pt>
                <c:pt idx="7939">
                  <c:v>-0.12114444000000001</c:v>
                </c:pt>
                <c:pt idx="7940">
                  <c:v>1.8102509999999999E-2</c:v>
                </c:pt>
                <c:pt idx="7941">
                  <c:v>0.26456963999999999</c:v>
                </c:pt>
                <c:pt idx="7942">
                  <c:v>8.7726040000000005E-2</c:v>
                </c:pt>
                <c:pt idx="7943">
                  <c:v>-0.12949927</c:v>
                </c:pt>
                <c:pt idx="7944">
                  <c:v>-2.5064050000000001E-2</c:v>
                </c:pt>
                <c:pt idx="7945">
                  <c:v>0.25203737999999998</c:v>
                </c:pt>
                <c:pt idx="7946">
                  <c:v>0.20469341999999999</c:v>
                </c:pt>
                <c:pt idx="7947">
                  <c:v>-4.8735920000000002E-2</c:v>
                </c:pt>
                <c:pt idx="7948">
                  <c:v>-0.11000462</c:v>
                </c:pt>
                <c:pt idx="7949">
                  <c:v>5.0129369999999999E-2</c:v>
                </c:pt>
                <c:pt idx="7950">
                  <c:v>0.25064491999999999</c:v>
                </c:pt>
                <c:pt idx="7951">
                  <c:v>0.28684904999999999</c:v>
                </c:pt>
                <c:pt idx="7952">
                  <c:v>0.14899476</c:v>
                </c:pt>
                <c:pt idx="7953">
                  <c:v>2.7849820000000001E-2</c:v>
                </c:pt>
                <c:pt idx="7954">
                  <c:v>-5.2913349999999998E-2</c:v>
                </c:pt>
                <c:pt idx="7955">
                  <c:v>-0.13506903000000001</c:v>
                </c:pt>
                <c:pt idx="7956">
                  <c:v>-0.14899381</c:v>
                </c:pt>
                <c:pt idx="7957">
                  <c:v>-0.13646153999999999</c:v>
                </c:pt>
                <c:pt idx="7958">
                  <c:v>-0.13785401999999999</c:v>
                </c:pt>
                <c:pt idx="7959">
                  <c:v>-0.15317111999999999</c:v>
                </c:pt>
                <c:pt idx="7960">
                  <c:v>-0.13785401</c:v>
                </c:pt>
                <c:pt idx="7961">
                  <c:v>-2.7848970000000001E-2</c:v>
                </c:pt>
                <c:pt idx="7962">
                  <c:v>0.12532272999999999</c:v>
                </c:pt>
                <c:pt idx="7963">
                  <c:v>0.27849426999999999</c:v>
                </c:pt>
                <c:pt idx="7964">
                  <c:v>2.6457310000000001E-2</c:v>
                </c:pt>
                <c:pt idx="7965">
                  <c:v>-1.810167E-2</c:v>
                </c:pt>
                <c:pt idx="7966">
                  <c:v>0.2074783</c:v>
                </c:pt>
                <c:pt idx="7967">
                  <c:v>-2.088659E-2</c:v>
                </c:pt>
                <c:pt idx="7968">
                  <c:v>-6.0468550000000003E-2</c:v>
                </c:pt>
                <c:pt idx="7969">
                  <c:v>0.23811268999999999</c:v>
                </c:pt>
                <c:pt idx="7970">
                  <c:v>-6.9619E-3</c:v>
                </c:pt>
                <c:pt idx="7971">
                  <c:v>0.13367759000000001</c:v>
                </c:pt>
                <c:pt idx="7972">
                  <c:v>3.7597159999999998E-2</c:v>
                </c:pt>
                <c:pt idx="7973">
                  <c:v>-6.8906159999999994E-2</c:v>
                </c:pt>
                <c:pt idx="7974">
                  <c:v>0.19912357999999999</c:v>
                </c:pt>
                <c:pt idx="7975">
                  <c:v>-2.8124650000000001E-2</c:v>
                </c:pt>
                <c:pt idx="7976">
                  <c:v>0.12532276000000001</c:v>
                </c:pt>
                <c:pt idx="7977">
                  <c:v>5.2914250000000003E-2</c:v>
                </c:pt>
                <c:pt idx="7978">
                  <c:v>7.4532009999999996E-2</c:v>
                </c:pt>
                <c:pt idx="7979">
                  <c:v>-9.6079949999999997E-2</c:v>
                </c:pt>
                <c:pt idx="7980">
                  <c:v>0.10722060999999999</c:v>
                </c:pt>
                <c:pt idx="7981">
                  <c:v>0.15177961000000001</c:v>
                </c:pt>
                <c:pt idx="7982">
                  <c:v>-7.6585349999999996E-2</c:v>
                </c:pt>
                <c:pt idx="7983">
                  <c:v>0.13646246000000001</c:v>
                </c:pt>
                <c:pt idx="7984">
                  <c:v>-7.2407940000000004E-2</c:v>
                </c:pt>
                <c:pt idx="7985">
                  <c:v>0.13089263000000001</c:v>
                </c:pt>
                <c:pt idx="7986">
                  <c:v>0.17015739999999999</c:v>
                </c:pt>
                <c:pt idx="7987">
                  <c:v>-2.9241369999999999E-2</c:v>
                </c:pt>
                <c:pt idx="7988">
                  <c:v>-3.063391E-2</c:v>
                </c:pt>
                <c:pt idx="7989">
                  <c:v>9.4688380000000003E-2</c:v>
                </c:pt>
                <c:pt idx="7990">
                  <c:v>0.1851989</c:v>
                </c:pt>
                <c:pt idx="7991">
                  <c:v>6.6094509999999995E-2</c:v>
                </c:pt>
                <c:pt idx="7992">
                  <c:v>-0.1308917</c:v>
                </c:pt>
                <c:pt idx="7993">
                  <c:v>-0.10025739</c:v>
                </c:pt>
                <c:pt idx="7994">
                  <c:v>5.0625709999999997E-2</c:v>
                </c:pt>
                <c:pt idx="7995">
                  <c:v>0.25342983000000002</c:v>
                </c:pt>
                <c:pt idx="7996">
                  <c:v>0.22922013999999999</c:v>
                </c:pt>
                <c:pt idx="7997">
                  <c:v>0.15177964999999999</c:v>
                </c:pt>
                <c:pt idx="7998">
                  <c:v>5.7091679999999999E-2</c:v>
                </c:pt>
                <c:pt idx="7999">
                  <c:v>-0.12532170000000001</c:v>
                </c:pt>
                <c:pt idx="8000">
                  <c:v>-0.20747757999999999</c:v>
                </c:pt>
                <c:pt idx="8001">
                  <c:v>-1.8101659999999999E-2</c:v>
                </c:pt>
                <c:pt idx="8002">
                  <c:v>0.1740592</c:v>
                </c:pt>
                <c:pt idx="8003">
                  <c:v>0.20747837</c:v>
                </c:pt>
                <c:pt idx="8004">
                  <c:v>0.18659137000000001</c:v>
                </c:pt>
                <c:pt idx="8005">
                  <c:v>0.20608594</c:v>
                </c:pt>
                <c:pt idx="8006">
                  <c:v>0.1169679</c:v>
                </c:pt>
                <c:pt idx="8007">
                  <c:v>3.8989580000000003E-2</c:v>
                </c:pt>
                <c:pt idx="8008">
                  <c:v>5.5702900000000003E-3</c:v>
                </c:pt>
                <c:pt idx="8009">
                  <c:v>6.7500760000000007E-2</c:v>
                </c:pt>
                <c:pt idx="8010">
                  <c:v>-4.1769199999999998E-3</c:v>
                </c:pt>
                <c:pt idx="8011">
                  <c:v>2.7849869999999999E-2</c:v>
                </c:pt>
                <c:pt idx="8012">
                  <c:v>-9.0510099999999996E-2</c:v>
                </c:pt>
                <c:pt idx="8013">
                  <c:v>-0.11278959</c:v>
                </c:pt>
                <c:pt idx="8014">
                  <c:v>2.0887490000000002E-2</c:v>
                </c:pt>
                <c:pt idx="8015">
                  <c:v>-0.12656264</c:v>
                </c:pt>
                <c:pt idx="8016">
                  <c:v>-2.0886600000000002E-2</c:v>
                </c:pt>
                <c:pt idx="8017">
                  <c:v>2.813E-3</c:v>
                </c:pt>
                <c:pt idx="8018">
                  <c:v>0.13228500000000001</c:v>
                </c:pt>
                <c:pt idx="8019">
                  <c:v>0.28824161999999998</c:v>
                </c:pt>
                <c:pt idx="8020">
                  <c:v>0.15874197000000001</c:v>
                </c:pt>
                <c:pt idx="8021">
                  <c:v>0.25621467999999997</c:v>
                </c:pt>
                <c:pt idx="8022">
                  <c:v>0.22836540999999999</c:v>
                </c:pt>
                <c:pt idx="8023">
                  <c:v>0.18380640000000001</c:v>
                </c:pt>
                <c:pt idx="8024">
                  <c:v>0.30495125000000001</c:v>
                </c:pt>
                <c:pt idx="8025">
                  <c:v>0.24368255</c:v>
                </c:pt>
                <c:pt idx="8026">
                  <c:v>0.28545669000000001</c:v>
                </c:pt>
                <c:pt idx="8027">
                  <c:v>0.21722567000000001</c:v>
                </c:pt>
                <c:pt idx="8028">
                  <c:v>0.15595703999999999</c:v>
                </c:pt>
                <c:pt idx="8029">
                  <c:v>6.6838990000000001E-2</c:v>
                </c:pt>
                <c:pt idx="8030">
                  <c:v>-0.10582722999999999</c:v>
                </c:pt>
                <c:pt idx="8031">
                  <c:v>-0.11278959</c:v>
                </c:pt>
                <c:pt idx="8032">
                  <c:v>-0.16013359999999999</c:v>
                </c:pt>
                <c:pt idx="8033">
                  <c:v>-0.11557455</c:v>
                </c:pt>
                <c:pt idx="8034">
                  <c:v>-8.494024E-2</c:v>
                </c:pt>
                <c:pt idx="8035">
                  <c:v>-9.7468399999999997E-3</c:v>
                </c:pt>
                <c:pt idx="8036">
                  <c:v>2.5064909999999999E-2</c:v>
                </c:pt>
                <c:pt idx="8037">
                  <c:v>0.13646246000000001</c:v>
                </c:pt>
                <c:pt idx="8038">
                  <c:v>0.24229013999999999</c:v>
                </c:pt>
                <c:pt idx="8039">
                  <c:v>0.24089775999999999</c:v>
                </c:pt>
                <c:pt idx="8040">
                  <c:v>0.20887089</c:v>
                </c:pt>
                <c:pt idx="8041">
                  <c:v>7.5193789999999996E-2</c:v>
                </c:pt>
                <c:pt idx="8042">
                  <c:v>-5.4305859999999997E-2</c:v>
                </c:pt>
                <c:pt idx="8043">
                  <c:v>-0.15317122999999999</c:v>
                </c:pt>
                <c:pt idx="8044">
                  <c:v>-0.16013357</c:v>
                </c:pt>
                <c:pt idx="8045">
                  <c:v>-0.11139716</c:v>
                </c:pt>
                <c:pt idx="8046">
                  <c:v>-9.4687510000000003E-2</c:v>
                </c:pt>
                <c:pt idx="8047">
                  <c:v>-9.6079999999999999E-2</c:v>
                </c:pt>
                <c:pt idx="8048">
                  <c:v>-0.11975191</c:v>
                </c:pt>
                <c:pt idx="8049">
                  <c:v>-6.2660649999999998E-2</c:v>
                </c:pt>
                <c:pt idx="8050">
                  <c:v>3.202721E-2</c:v>
                </c:pt>
                <c:pt idx="8051">
                  <c:v>0.16291945999999999</c:v>
                </c:pt>
                <c:pt idx="8052">
                  <c:v>0.26874705999999998</c:v>
                </c:pt>
                <c:pt idx="8053">
                  <c:v>0.25203732000000001</c:v>
                </c:pt>
                <c:pt idx="8054">
                  <c:v>0.10165069</c:v>
                </c:pt>
                <c:pt idx="8055">
                  <c:v>2.7853600000000002E-3</c:v>
                </c:pt>
                <c:pt idx="8056">
                  <c:v>-0.10861221</c:v>
                </c:pt>
                <c:pt idx="8057">
                  <c:v>-0.14342394</c:v>
                </c:pt>
                <c:pt idx="8058">
                  <c:v>2.088752E-2</c:v>
                </c:pt>
                <c:pt idx="8059">
                  <c:v>0.16848922999999999</c:v>
                </c:pt>
                <c:pt idx="8060">
                  <c:v>0.29798886000000002</c:v>
                </c:pt>
                <c:pt idx="8061">
                  <c:v>0.23254283000000001</c:v>
                </c:pt>
                <c:pt idx="8062">
                  <c:v>6.5446509999999999E-2</c:v>
                </c:pt>
                <c:pt idx="8063">
                  <c:v>-6.6838060000000005E-2</c:v>
                </c:pt>
                <c:pt idx="8064">
                  <c:v>-0.10861218</c:v>
                </c:pt>
                <c:pt idx="8065">
                  <c:v>2.7849840000000001E-2</c:v>
                </c:pt>
                <c:pt idx="8066">
                  <c:v>0.19773110999999999</c:v>
                </c:pt>
                <c:pt idx="8067">
                  <c:v>0.23254283000000001</c:v>
                </c:pt>
                <c:pt idx="8068">
                  <c:v>0.23811268999999999</c:v>
                </c:pt>
                <c:pt idx="8069">
                  <c:v>0.22279556</c:v>
                </c:pt>
                <c:pt idx="8070">
                  <c:v>0.18798380000000001</c:v>
                </c:pt>
                <c:pt idx="8071">
                  <c:v>0.15177963999999999</c:v>
                </c:pt>
                <c:pt idx="8072">
                  <c:v>7.9371209999999998E-2</c:v>
                </c:pt>
                <c:pt idx="8073">
                  <c:v>7.519381E-2</c:v>
                </c:pt>
                <c:pt idx="8074">
                  <c:v>8.3548689999999995E-2</c:v>
                </c:pt>
                <c:pt idx="8075">
                  <c:v>-9.190255E-2</c:v>
                </c:pt>
                <c:pt idx="8076">
                  <c:v>-9.0509999999999993E-2</c:v>
                </c:pt>
                <c:pt idx="8077">
                  <c:v>-0.11139708</c:v>
                </c:pt>
                <c:pt idx="8078">
                  <c:v>-0.10164984000000001</c:v>
                </c:pt>
                <c:pt idx="8079">
                  <c:v>-0.14063898999999999</c:v>
                </c:pt>
                <c:pt idx="8080">
                  <c:v>-0.10861222</c:v>
                </c:pt>
                <c:pt idx="8081">
                  <c:v>-0.18241303</c:v>
                </c:pt>
                <c:pt idx="8082">
                  <c:v>-0.10582729</c:v>
                </c:pt>
                <c:pt idx="8083">
                  <c:v>-7.1015510000000004E-2</c:v>
                </c:pt>
                <c:pt idx="8084">
                  <c:v>9.7477499999999995E-3</c:v>
                </c:pt>
                <c:pt idx="8085">
                  <c:v>-0.10443478</c:v>
                </c:pt>
                <c:pt idx="8086">
                  <c:v>-0.14481637999999999</c:v>
                </c:pt>
                <c:pt idx="8087">
                  <c:v>-0.15734869000000001</c:v>
                </c:pt>
                <c:pt idx="8088">
                  <c:v>-9.3295089999999997E-2</c:v>
                </c:pt>
                <c:pt idx="8089">
                  <c:v>-0.11278955</c:v>
                </c:pt>
                <c:pt idx="8090">
                  <c:v>-6.1268219999999998E-2</c:v>
                </c:pt>
                <c:pt idx="8091">
                  <c:v>-0.14481637999999999</c:v>
                </c:pt>
                <c:pt idx="8092">
                  <c:v>-9.7472409999999995E-2</c:v>
                </c:pt>
                <c:pt idx="8093">
                  <c:v>-8.9117660000000001E-2</c:v>
                </c:pt>
                <c:pt idx="8094">
                  <c:v>-8.7725159999999996E-2</c:v>
                </c:pt>
                <c:pt idx="8095">
                  <c:v>-0.13228418</c:v>
                </c:pt>
                <c:pt idx="8096">
                  <c:v>-7.6585429999999996E-2</c:v>
                </c:pt>
                <c:pt idx="8097">
                  <c:v>-8.9117550000000004E-2</c:v>
                </c:pt>
                <c:pt idx="8098">
                  <c:v>4.5999999999999999E-7</c:v>
                </c:pt>
                <c:pt idx="8099">
                  <c:v>3.6204689999999998E-2</c:v>
                </c:pt>
                <c:pt idx="8100">
                  <c:v>7.1016380000000004E-2</c:v>
                </c:pt>
                <c:pt idx="8101">
                  <c:v>0.10304319000000001</c:v>
                </c:pt>
                <c:pt idx="8102">
                  <c:v>0.25760722000000003</c:v>
                </c:pt>
                <c:pt idx="8103">
                  <c:v>0.32166085</c:v>
                </c:pt>
                <c:pt idx="8104">
                  <c:v>0.22140308</c:v>
                </c:pt>
                <c:pt idx="8105">
                  <c:v>0.18421994</c:v>
                </c:pt>
                <c:pt idx="8106">
                  <c:v>0.11279044000000001</c:v>
                </c:pt>
                <c:pt idx="8107">
                  <c:v>0.15177964999999999</c:v>
                </c:pt>
                <c:pt idx="8108">
                  <c:v>0.26718909000000002</c:v>
                </c:pt>
                <c:pt idx="8109">
                  <c:v>0.27431687999999999</c:v>
                </c:pt>
                <c:pt idx="8110">
                  <c:v>0.20469340999999999</c:v>
                </c:pt>
                <c:pt idx="8111">
                  <c:v>0.20747837</c:v>
                </c:pt>
                <c:pt idx="8112">
                  <c:v>0.26456963999999999</c:v>
                </c:pt>
                <c:pt idx="8113">
                  <c:v>0.23254279999999999</c:v>
                </c:pt>
                <c:pt idx="8114">
                  <c:v>0.27570945000000002</c:v>
                </c:pt>
                <c:pt idx="8115">
                  <c:v>0.24229005000000001</c:v>
                </c:pt>
                <c:pt idx="8116">
                  <c:v>0.32305324000000002</c:v>
                </c:pt>
                <c:pt idx="8117">
                  <c:v>0.26874705999999998</c:v>
                </c:pt>
                <c:pt idx="8118">
                  <c:v>0.22140312000000001</c:v>
                </c:pt>
                <c:pt idx="8119">
                  <c:v>0.17545156000000001</c:v>
                </c:pt>
                <c:pt idx="8120">
                  <c:v>0.14899472999999999</c:v>
                </c:pt>
                <c:pt idx="8121">
                  <c:v>5.709169E-2</c:v>
                </c:pt>
                <c:pt idx="8122">
                  <c:v>3.3419709999999998E-2</c:v>
                </c:pt>
                <c:pt idx="8123">
                  <c:v>-7.1015519999999999E-2</c:v>
                </c:pt>
                <c:pt idx="8124">
                  <c:v>-0.15734856999999999</c:v>
                </c:pt>
                <c:pt idx="8125">
                  <c:v>-8.3547739999999995E-2</c:v>
                </c:pt>
                <c:pt idx="8126">
                  <c:v>1.3925180000000001E-2</c:v>
                </c:pt>
                <c:pt idx="8127">
                  <c:v>5.7091679999999999E-2</c:v>
                </c:pt>
                <c:pt idx="8128">
                  <c:v>0.15874200999999999</c:v>
                </c:pt>
                <c:pt idx="8129">
                  <c:v>0.21026323999999999</c:v>
                </c:pt>
                <c:pt idx="8130">
                  <c:v>0.27013952000000002</c:v>
                </c:pt>
                <c:pt idx="8131">
                  <c:v>0.19076874999999999</c:v>
                </c:pt>
                <c:pt idx="8132">
                  <c:v>6.8231490000000006E-2</c:v>
                </c:pt>
                <c:pt idx="8133">
                  <c:v>-2.5064039999999999E-2</c:v>
                </c:pt>
                <c:pt idx="8134">
                  <c:v>1.1140199999999999E-2</c:v>
                </c:pt>
                <c:pt idx="8135">
                  <c:v>-3.8988729999999999E-2</c:v>
                </c:pt>
                <c:pt idx="8136">
                  <c:v>-5.4305899999999997E-2</c:v>
                </c:pt>
                <c:pt idx="8137">
                  <c:v>4.316702E-2</c:v>
                </c:pt>
                <c:pt idx="8138">
                  <c:v>0.16570426999999999</c:v>
                </c:pt>
                <c:pt idx="8139">
                  <c:v>0.13924744999999999</c:v>
                </c:pt>
                <c:pt idx="8140">
                  <c:v>0.17405914</c:v>
                </c:pt>
                <c:pt idx="8141">
                  <c:v>0.29531425</c:v>
                </c:pt>
                <c:pt idx="8142">
                  <c:v>0.31748336999999999</c:v>
                </c:pt>
                <c:pt idx="8143">
                  <c:v>0.25621474</c:v>
                </c:pt>
                <c:pt idx="8144">
                  <c:v>0.27988678</c:v>
                </c:pt>
                <c:pt idx="8145">
                  <c:v>0.33280066000000003</c:v>
                </c:pt>
                <c:pt idx="8146">
                  <c:v>0.36482733000000001</c:v>
                </c:pt>
                <c:pt idx="8147">
                  <c:v>0.29798891999999999</c:v>
                </c:pt>
                <c:pt idx="8148">
                  <c:v>0.33558549999999998</c:v>
                </c:pt>
                <c:pt idx="8149">
                  <c:v>0.30355868000000003</c:v>
                </c:pt>
                <c:pt idx="8150">
                  <c:v>0.35229525</c:v>
                </c:pt>
                <c:pt idx="8151">
                  <c:v>0.24785997000000001</c:v>
                </c:pt>
                <c:pt idx="8152">
                  <c:v>0.11975279</c:v>
                </c:pt>
                <c:pt idx="8153">
                  <c:v>-0.16291848</c:v>
                </c:pt>
                <c:pt idx="8154">
                  <c:v>-0.14063895000000001</c:v>
                </c:pt>
                <c:pt idx="8155">
                  <c:v>-5.2913450000000001E-2</c:v>
                </c:pt>
                <c:pt idx="8156">
                  <c:v>0.12114535</c:v>
                </c:pt>
                <c:pt idx="8157">
                  <c:v>0.23393531000000001</c:v>
                </c:pt>
                <c:pt idx="8158">
                  <c:v>0.35090264999999998</c:v>
                </c:pt>
                <c:pt idx="8159">
                  <c:v>0.28824157</c:v>
                </c:pt>
                <c:pt idx="8160">
                  <c:v>0.22558051000000001</c:v>
                </c:pt>
                <c:pt idx="8161">
                  <c:v>0.22975788999999999</c:v>
                </c:pt>
                <c:pt idx="8162">
                  <c:v>0.27431682000000002</c:v>
                </c:pt>
                <c:pt idx="8163">
                  <c:v>0.27153197000000001</c:v>
                </c:pt>
                <c:pt idx="8164">
                  <c:v>0.28406410999999998</c:v>
                </c:pt>
                <c:pt idx="8165">
                  <c:v>8.3548620000000004E-2</c:v>
                </c:pt>
                <c:pt idx="8166">
                  <c:v>-7.9370309999999999E-2</c:v>
                </c:pt>
                <c:pt idx="8167">
                  <c:v>-0.16848827999999999</c:v>
                </c:pt>
                <c:pt idx="8168">
                  <c:v>4.4559519999999998E-2</c:v>
                </c:pt>
                <c:pt idx="8169">
                  <c:v>7.1016410000000002E-2</c:v>
                </c:pt>
                <c:pt idx="8170">
                  <c:v>0.30634356000000001</c:v>
                </c:pt>
                <c:pt idx="8171">
                  <c:v>0.31330603000000001</c:v>
                </c:pt>
                <c:pt idx="8172">
                  <c:v>0.26874700000000001</c:v>
                </c:pt>
                <c:pt idx="8173">
                  <c:v>0.10304319000000001</c:v>
                </c:pt>
                <c:pt idx="8174">
                  <c:v>3.6204640000000003E-2</c:v>
                </c:pt>
                <c:pt idx="8175">
                  <c:v>-0.12253688</c:v>
                </c:pt>
                <c:pt idx="8176">
                  <c:v>-6.2660690000000005E-2</c:v>
                </c:pt>
                <c:pt idx="8177">
                  <c:v>-0.10582718000000001</c:v>
                </c:pt>
                <c:pt idx="8178">
                  <c:v>0.11418295000000001</c:v>
                </c:pt>
                <c:pt idx="8179">
                  <c:v>0.22836544</c:v>
                </c:pt>
                <c:pt idx="8180">
                  <c:v>0.27710183999999999</c:v>
                </c:pt>
                <c:pt idx="8181">
                  <c:v>4.5951930000000002E-2</c:v>
                </c:pt>
                <c:pt idx="8182">
                  <c:v>-0.12392932</c:v>
                </c:pt>
                <c:pt idx="8183">
                  <c:v>-0.18937543000000001</c:v>
                </c:pt>
                <c:pt idx="8184">
                  <c:v>3.0634829999999998E-2</c:v>
                </c:pt>
                <c:pt idx="8185">
                  <c:v>0.24229011</c:v>
                </c:pt>
                <c:pt idx="8186">
                  <c:v>0.35229522000000002</c:v>
                </c:pt>
                <c:pt idx="8187">
                  <c:v>0.17266664000000001</c:v>
                </c:pt>
                <c:pt idx="8188">
                  <c:v>-6.9618700000000002E-3</c:v>
                </c:pt>
                <c:pt idx="8189">
                  <c:v>-0.16709589999999999</c:v>
                </c:pt>
                <c:pt idx="8190">
                  <c:v>-0.1181251</c:v>
                </c:pt>
                <c:pt idx="8191">
                  <c:v>-9.4687430000000003E-2</c:v>
                </c:pt>
                <c:pt idx="8192">
                  <c:v>-5.4305810000000003E-2</c:v>
                </c:pt>
                <c:pt idx="8193">
                  <c:v>-0.16152596</c:v>
                </c:pt>
                <c:pt idx="8194">
                  <c:v>-0.15874109</c:v>
                </c:pt>
                <c:pt idx="8195">
                  <c:v>-0.16570354000000001</c:v>
                </c:pt>
                <c:pt idx="8196">
                  <c:v>-4.3166099999999999E-2</c:v>
                </c:pt>
                <c:pt idx="8197">
                  <c:v>0.16291936000000001</c:v>
                </c:pt>
                <c:pt idx="8198">
                  <c:v>0.30355876999999998</c:v>
                </c:pt>
                <c:pt idx="8199">
                  <c:v>0.31191361000000001</c:v>
                </c:pt>
                <c:pt idx="8200">
                  <c:v>0.37875217</c:v>
                </c:pt>
                <c:pt idx="8201">
                  <c:v>0.24646746</c:v>
                </c:pt>
                <c:pt idx="8202">
                  <c:v>0.30495116</c:v>
                </c:pt>
                <c:pt idx="8203">
                  <c:v>0.22140306000000001</c:v>
                </c:pt>
                <c:pt idx="8204">
                  <c:v>0.2979888</c:v>
                </c:pt>
                <c:pt idx="8205">
                  <c:v>0.26317719000000001</c:v>
                </c:pt>
                <c:pt idx="8206">
                  <c:v>0.33837050000000002</c:v>
                </c:pt>
                <c:pt idx="8207">
                  <c:v>0.39546174000000001</c:v>
                </c:pt>
                <c:pt idx="8208">
                  <c:v>0.44141328000000002</c:v>
                </c:pt>
                <c:pt idx="8209">
                  <c:v>0.29938132000000001</c:v>
                </c:pt>
                <c:pt idx="8210">
                  <c:v>0.32444581</c:v>
                </c:pt>
                <c:pt idx="8211">
                  <c:v>0.16152686999999999</c:v>
                </c:pt>
                <c:pt idx="8212">
                  <c:v>6.6839010000000004E-2</c:v>
                </c:pt>
                <c:pt idx="8213">
                  <c:v>-1.1139359999999999E-2</c:v>
                </c:pt>
                <c:pt idx="8214">
                  <c:v>3.481219E-2</c:v>
                </c:pt>
                <c:pt idx="8215">
                  <c:v>-1.3920600000000001E-3</c:v>
                </c:pt>
                <c:pt idx="8216">
                  <c:v>8.3548590000000006E-2</c:v>
                </c:pt>
                <c:pt idx="8217">
                  <c:v>5.2914250000000003E-2</c:v>
                </c:pt>
                <c:pt idx="8218">
                  <c:v>0.17823659</c:v>
                </c:pt>
                <c:pt idx="8219">
                  <c:v>0.19633865</c:v>
                </c:pt>
                <c:pt idx="8220">
                  <c:v>0.30773615999999998</c:v>
                </c:pt>
                <c:pt idx="8221">
                  <c:v>0.25899970999999999</c:v>
                </c:pt>
                <c:pt idx="8222">
                  <c:v>0.31748343000000001</c:v>
                </c:pt>
                <c:pt idx="8223">
                  <c:v>0.24507506000000001</c:v>
                </c:pt>
                <c:pt idx="8224">
                  <c:v>0.26874693999999999</c:v>
                </c:pt>
                <c:pt idx="8225">
                  <c:v>0.17823653</c:v>
                </c:pt>
                <c:pt idx="8226">
                  <c:v>0.13785495</c:v>
                </c:pt>
                <c:pt idx="8227">
                  <c:v>6.9627700000000001E-3</c:v>
                </c:pt>
                <c:pt idx="8228">
                  <c:v>2.367242E-2</c:v>
                </c:pt>
                <c:pt idx="8229">
                  <c:v>5.4306760000000003E-2</c:v>
                </c:pt>
                <c:pt idx="8230">
                  <c:v>0.14342488</c:v>
                </c:pt>
                <c:pt idx="8231">
                  <c:v>0.21026337</c:v>
                </c:pt>
                <c:pt idx="8232">
                  <c:v>0.35368767000000001</c:v>
                </c:pt>
                <c:pt idx="8233">
                  <c:v>0.36204248999999999</c:v>
                </c:pt>
                <c:pt idx="8234">
                  <c:v>0.41913375000000003</c:v>
                </c:pt>
                <c:pt idx="8235">
                  <c:v>0.37596713999999998</c:v>
                </c:pt>
                <c:pt idx="8236">
                  <c:v>0.39685413000000003</c:v>
                </c:pt>
                <c:pt idx="8237">
                  <c:v>0.37875217</c:v>
                </c:pt>
                <c:pt idx="8238">
                  <c:v>0.39406924999999998</c:v>
                </c:pt>
                <c:pt idx="8239">
                  <c:v>0.32305339</c:v>
                </c:pt>
                <c:pt idx="8240">
                  <c:v>0.42609596</c:v>
                </c:pt>
                <c:pt idx="8241">
                  <c:v>0.38014466000000002</c:v>
                </c:pt>
                <c:pt idx="8242">
                  <c:v>0.35368772999999998</c:v>
                </c:pt>
                <c:pt idx="8243">
                  <c:v>0.25203732000000001</c:v>
                </c:pt>
                <c:pt idx="8244">
                  <c:v>0.24368258000000001</c:v>
                </c:pt>
                <c:pt idx="8245">
                  <c:v>9.6080899999999997E-2</c:v>
                </c:pt>
                <c:pt idx="8246">
                  <c:v>1.949499E-2</c:v>
                </c:pt>
                <c:pt idx="8247">
                  <c:v>-0.14620885</c:v>
                </c:pt>
                <c:pt idx="8248">
                  <c:v>-0.19912271000000001</c:v>
                </c:pt>
                <c:pt idx="8249">
                  <c:v>-0.20469254000000001</c:v>
                </c:pt>
                <c:pt idx="8250">
                  <c:v>-0.14760134</c:v>
                </c:pt>
                <c:pt idx="8251">
                  <c:v>-0.18659054</c:v>
                </c:pt>
                <c:pt idx="8252">
                  <c:v>-0.16152604000000001</c:v>
                </c:pt>
                <c:pt idx="8253">
                  <c:v>-0.19633774000000001</c:v>
                </c:pt>
                <c:pt idx="8254">
                  <c:v>-0.14899377999999999</c:v>
                </c:pt>
                <c:pt idx="8255">
                  <c:v>-0.16291850999999999</c:v>
                </c:pt>
                <c:pt idx="8256">
                  <c:v>-0.11139712</c:v>
                </c:pt>
                <c:pt idx="8257">
                  <c:v>-0.15038625999999999</c:v>
                </c:pt>
                <c:pt idx="8258">
                  <c:v>8.1563410000000003E-2</c:v>
                </c:pt>
                <c:pt idx="8259">
                  <c:v>0.24507511000000001</c:v>
                </c:pt>
                <c:pt idx="8260">
                  <c:v>0.36204251999999998</c:v>
                </c:pt>
                <c:pt idx="8261">
                  <c:v>0.23393528</c:v>
                </c:pt>
                <c:pt idx="8262">
                  <c:v>0.29938129000000002</c:v>
                </c:pt>
                <c:pt idx="8263">
                  <c:v>-2.3905929999999999E-2</c:v>
                </c:pt>
                <c:pt idx="8264">
                  <c:v>-0.11557457</c:v>
                </c:pt>
                <c:pt idx="8265">
                  <c:v>-0.16709589999999999</c:v>
                </c:pt>
                <c:pt idx="8266">
                  <c:v>-0.10968753000000001</c:v>
                </c:pt>
                <c:pt idx="8267">
                  <c:v>2.645745E-2</c:v>
                </c:pt>
                <c:pt idx="8268">
                  <c:v>0.31052109999999999</c:v>
                </c:pt>
                <c:pt idx="8269">
                  <c:v>0.34672533999999999</c:v>
                </c:pt>
                <c:pt idx="8270">
                  <c:v>0.33976296</c:v>
                </c:pt>
                <c:pt idx="8271">
                  <c:v>0.14063988999999999</c:v>
                </c:pt>
                <c:pt idx="8272">
                  <c:v>7.1719530000000004E-2</c:v>
                </c:pt>
                <c:pt idx="8273">
                  <c:v>-6.8230579999999999E-2</c:v>
                </c:pt>
                <c:pt idx="8274">
                  <c:v>-0.11109381</c:v>
                </c:pt>
                <c:pt idx="8275">
                  <c:v>-0.12949927</c:v>
                </c:pt>
                <c:pt idx="8276">
                  <c:v>0.11418302</c:v>
                </c:pt>
                <c:pt idx="8277">
                  <c:v>0.30495122000000002</c:v>
                </c:pt>
                <c:pt idx="8278">
                  <c:v>0.31359550000000003</c:v>
                </c:pt>
                <c:pt idx="8279">
                  <c:v>8.3548659999999997E-2</c:v>
                </c:pt>
                <c:pt idx="8280">
                  <c:v>-4.3166110000000001E-2</c:v>
                </c:pt>
                <c:pt idx="8281">
                  <c:v>-0.14063895000000001</c:v>
                </c:pt>
                <c:pt idx="8282">
                  <c:v>0.30515796000000001</c:v>
                </c:pt>
                <c:pt idx="8283">
                  <c:v>-4.1770100000000001E-3</c:v>
                </c:pt>
                <c:pt idx="8284">
                  <c:v>-0.13506909</c:v>
                </c:pt>
                <c:pt idx="8285">
                  <c:v>0.11418299</c:v>
                </c:pt>
                <c:pt idx="8286">
                  <c:v>0.36065003000000001</c:v>
                </c:pt>
                <c:pt idx="8287">
                  <c:v>4.9219430000000002E-2</c:v>
                </c:pt>
                <c:pt idx="8288">
                  <c:v>-3.759622E-2</c:v>
                </c:pt>
                <c:pt idx="8289">
                  <c:v>0.18241383</c:v>
                </c:pt>
                <c:pt idx="8290">
                  <c:v>0.29531418999999998</c:v>
                </c:pt>
                <c:pt idx="8291">
                  <c:v>-1.531676E-2</c:v>
                </c:pt>
                <c:pt idx="8292">
                  <c:v>-5.709086E-2</c:v>
                </c:pt>
                <c:pt idx="8293">
                  <c:v>0.22558043999999999</c:v>
                </c:pt>
                <c:pt idx="8294">
                  <c:v>0.32166096999999999</c:v>
                </c:pt>
                <c:pt idx="8295">
                  <c:v>-2.7848930000000001E-2</c:v>
                </c:pt>
                <c:pt idx="8296">
                  <c:v>-0.17684320000000001</c:v>
                </c:pt>
                <c:pt idx="8297">
                  <c:v>5.5699249999999999E-2</c:v>
                </c:pt>
                <c:pt idx="8298">
                  <c:v>0.35229522000000002</c:v>
                </c:pt>
                <c:pt idx="8299">
                  <c:v>0.18519885999999999</c:v>
                </c:pt>
                <c:pt idx="8300">
                  <c:v>4.4559439999999999E-2</c:v>
                </c:pt>
                <c:pt idx="8301">
                  <c:v>-0.15609402999999999</c:v>
                </c:pt>
                <c:pt idx="8302">
                  <c:v>6.4054089999999994E-2</c:v>
                </c:pt>
                <c:pt idx="8303">
                  <c:v>0.20330097999999999</c:v>
                </c:pt>
                <c:pt idx="8304">
                  <c:v>0.34254783</c:v>
                </c:pt>
                <c:pt idx="8305">
                  <c:v>0.22558056000000001</c:v>
                </c:pt>
                <c:pt idx="8306">
                  <c:v>-0.13506913000000001</c:v>
                </c:pt>
                <c:pt idx="8307">
                  <c:v>-0.14343776</c:v>
                </c:pt>
                <c:pt idx="8308">
                  <c:v>0.22558051000000001</c:v>
                </c:pt>
                <c:pt idx="8309">
                  <c:v>0.27431687999999999</c:v>
                </c:pt>
                <c:pt idx="8310">
                  <c:v>0.16152697999999999</c:v>
                </c:pt>
                <c:pt idx="8311">
                  <c:v>-1.113928E-2</c:v>
                </c:pt>
                <c:pt idx="8312">
                  <c:v>-0.16988081999999999</c:v>
                </c:pt>
                <c:pt idx="8313">
                  <c:v>-0.18937541999999999</c:v>
                </c:pt>
                <c:pt idx="8314">
                  <c:v>-3.3418839999999998E-2</c:v>
                </c:pt>
                <c:pt idx="8315">
                  <c:v>5.4306699999999999E-2</c:v>
                </c:pt>
                <c:pt idx="8316">
                  <c:v>0.32026839000000001</c:v>
                </c:pt>
                <c:pt idx="8317">
                  <c:v>0.38153711000000001</c:v>
                </c:pt>
                <c:pt idx="8318">
                  <c:v>0.44419821999999998</c:v>
                </c:pt>
                <c:pt idx="8319">
                  <c:v>0.21722572000000001</c:v>
                </c:pt>
                <c:pt idx="8320">
                  <c:v>1.1140239999999999E-2</c:v>
                </c:pt>
                <c:pt idx="8321">
                  <c:v>-0.16988081999999999</c:v>
                </c:pt>
                <c:pt idx="8322">
                  <c:v>-0.11975193000000001</c:v>
                </c:pt>
                <c:pt idx="8323">
                  <c:v>-0.12114447</c:v>
                </c:pt>
                <c:pt idx="8324">
                  <c:v>7.1016389999999999E-2</c:v>
                </c:pt>
                <c:pt idx="8325">
                  <c:v>0.10304326</c:v>
                </c:pt>
                <c:pt idx="8326">
                  <c:v>0.26874700000000001</c:v>
                </c:pt>
                <c:pt idx="8327">
                  <c:v>0.29102658999999997</c:v>
                </c:pt>
                <c:pt idx="8328">
                  <c:v>0.39267668</c:v>
                </c:pt>
                <c:pt idx="8329">
                  <c:v>0.30773606999999997</c:v>
                </c:pt>
                <c:pt idx="8330">
                  <c:v>0.22697297</c:v>
                </c:pt>
                <c:pt idx="8331">
                  <c:v>0.15874199999999999</c:v>
                </c:pt>
                <c:pt idx="8332">
                  <c:v>0.11975282</c:v>
                </c:pt>
                <c:pt idx="8333">
                  <c:v>1.5317620000000001E-2</c:v>
                </c:pt>
                <c:pt idx="8334">
                  <c:v>1.3929299999999999E-3</c:v>
                </c:pt>
                <c:pt idx="8335">
                  <c:v>-8.6332690000000004E-2</c:v>
                </c:pt>
                <c:pt idx="8336">
                  <c:v>3.8989620000000003E-2</c:v>
                </c:pt>
                <c:pt idx="8337">
                  <c:v>0.15317211</c:v>
                </c:pt>
                <c:pt idx="8338">
                  <c:v>0.28824157</c:v>
                </c:pt>
                <c:pt idx="8339">
                  <c:v>0.27431687999999999</c:v>
                </c:pt>
                <c:pt idx="8340">
                  <c:v>0.28545674999999998</c:v>
                </c:pt>
                <c:pt idx="8341">
                  <c:v>0.12253777</c:v>
                </c:pt>
                <c:pt idx="8342">
                  <c:v>3.620462E-2</c:v>
                </c:pt>
                <c:pt idx="8343">
                  <c:v>-0.17545077000000001</c:v>
                </c:pt>
                <c:pt idx="8344">
                  <c:v>-9.3295050000000004E-2</c:v>
                </c:pt>
                <c:pt idx="8345">
                  <c:v>-0.18102054000000001</c:v>
                </c:pt>
                <c:pt idx="8346">
                  <c:v>-0.11835948</c:v>
                </c:pt>
                <c:pt idx="8347">
                  <c:v>-7.1015480000000006E-2</c:v>
                </c:pt>
                <c:pt idx="8348">
                  <c:v>-3.2026310000000002E-2</c:v>
                </c:pt>
                <c:pt idx="8349">
                  <c:v>1.5317610000000001E-2</c:v>
                </c:pt>
                <c:pt idx="8350">
                  <c:v>0.14063987</c:v>
                </c:pt>
                <c:pt idx="8351">
                  <c:v>0.19912355000000001</c:v>
                </c:pt>
                <c:pt idx="8352">
                  <c:v>0.24229015000000001</c:v>
                </c:pt>
                <c:pt idx="8353">
                  <c:v>0.22558049999999999</c:v>
                </c:pt>
                <c:pt idx="8354">
                  <c:v>0.26874693999999999</c:v>
                </c:pt>
                <c:pt idx="8355">
                  <c:v>0.26178469999999998</c:v>
                </c:pt>
                <c:pt idx="8356">
                  <c:v>0.28267168999999998</c:v>
                </c:pt>
                <c:pt idx="8357">
                  <c:v>0.31330599999999997</c:v>
                </c:pt>
                <c:pt idx="8358">
                  <c:v>0.3328006</c:v>
                </c:pt>
                <c:pt idx="8359">
                  <c:v>9.1903429999999994E-2</c:v>
                </c:pt>
                <c:pt idx="8360">
                  <c:v>-0.10025737</c:v>
                </c:pt>
                <c:pt idx="8361">
                  <c:v>-0.18659033999999999</c:v>
                </c:pt>
                <c:pt idx="8362">
                  <c:v>-4.1773650000000002E-2</c:v>
                </c:pt>
                <c:pt idx="8363">
                  <c:v>7.7978749999999999E-2</c:v>
                </c:pt>
                <c:pt idx="8364">
                  <c:v>0.24925244999999999</c:v>
                </c:pt>
                <c:pt idx="8365">
                  <c:v>0.24368255</c:v>
                </c:pt>
                <c:pt idx="8366">
                  <c:v>0.23672024999999999</c:v>
                </c:pt>
                <c:pt idx="8367">
                  <c:v>0.10443570000000001</c:v>
                </c:pt>
                <c:pt idx="8368">
                  <c:v>5.709169E-2</c:v>
                </c:pt>
                <c:pt idx="8369">
                  <c:v>-9.1902490000000003E-2</c:v>
                </c:pt>
                <c:pt idx="8370">
                  <c:v>-0.14899382999999999</c:v>
                </c:pt>
                <c:pt idx="8371">
                  <c:v>-0.16988078000000001</c:v>
                </c:pt>
                <c:pt idx="8372">
                  <c:v>-3.8988710000000003E-2</c:v>
                </c:pt>
                <c:pt idx="8373">
                  <c:v>6.96278E-3</c:v>
                </c:pt>
                <c:pt idx="8374">
                  <c:v>-4.3166099999999999E-2</c:v>
                </c:pt>
                <c:pt idx="8375">
                  <c:v>5.7656939999999997E-2</c:v>
                </c:pt>
                <c:pt idx="8376">
                  <c:v>2.2279940000000002E-2</c:v>
                </c:pt>
                <c:pt idx="8377">
                  <c:v>-6.5445669999999997E-2</c:v>
                </c:pt>
                <c:pt idx="8378">
                  <c:v>-2.2279110000000001E-2</c:v>
                </c:pt>
                <c:pt idx="8379">
                  <c:v>-7.3800409999999997E-2</c:v>
                </c:pt>
                <c:pt idx="8380">
                  <c:v>2.7853600000000002E-3</c:v>
                </c:pt>
                <c:pt idx="8381">
                  <c:v>-9.8864930000000004E-2</c:v>
                </c:pt>
                <c:pt idx="8382">
                  <c:v>5.5703100000000002E-3</c:v>
                </c:pt>
                <c:pt idx="8383">
                  <c:v>0.17266670000000001</c:v>
                </c:pt>
                <c:pt idx="8384">
                  <c:v>0.33697808000000001</c:v>
                </c:pt>
                <c:pt idx="8385">
                  <c:v>0.21304825999999999</c:v>
                </c:pt>
                <c:pt idx="8386">
                  <c:v>1.3929400000000001E-3</c:v>
                </c:pt>
                <c:pt idx="8387">
                  <c:v>-0.17823562000000001</c:v>
                </c:pt>
                <c:pt idx="8388">
                  <c:v>-6.4053159999999998E-2</c:v>
                </c:pt>
                <c:pt idx="8389">
                  <c:v>0.1462097</c:v>
                </c:pt>
                <c:pt idx="8390">
                  <c:v>0.33001565999999999</c:v>
                </c:pt>
                <c:pt idx="8391">
                  <c:v>0.19406380000000001</c:v>
                </c:pt>
                <c:pt idx="8392">
                  <c:v>-1.253172E-2</c:v>
                </c:pt>
                <c:pt idx="8393">
                  <c:v>-0.14760128</c:v>
                </c:pt>
                <c:pt idx="8394">
                  <c:v>1.5317620000000001E-2</c:v>
                </c:pt>
                <c:pt idx="8395">
                  <c:v>0.20747832999999999</c:v>
                </c:pt>
                <c:pt idx="8396">
                  <c:v>0.27570932999999997</c:v>
                </c:pt>
                <c:pt idx="8397">
                  <c:v>0.19912358999999999</c:v>
                </c:pt>
                <c:pt idx="8398">
                  <c:v>0.14899471</c:v>
                </c:pt>
                <c:pt idx="8399">
                  <c:v>-6.1268200000000002E-2</c:v>
                </c:pt>
                <c:pt idx="8400">
                  <c:v>-9.8864919999999995E-2</c:v>
                </c:pt>
                <c:pt idx="8401">
                  <c:v>-0.14620881999999999</c:v>
                </c:pt>
                <c:pt idx="8402">
                  <c:v>-4.1769700000000003E-3</c:v>
                </c:pt>
                <c:pt idx="8403">
                  <c:v>-1.8101639999999999E-2</c:v>
                </c:pt>
                <c:pt idx="8404">
                  <c:v>0.11418299</c:v>
                </c:pt>
                <c:pt idx="8405">
                  <c:v>0.12950014000000001</c:v>
                </c:pt>
                <c:pt idx="8406">
                  <c:v>0.28127927000000003</c:v>
                </c:pt>
                <c:pt idx="8407">
                  <c:v>0.21861807999999999</c:v>
                </c:pt>
                <c:pt idx="8408">
                  <c:v>0.32723075000000001</c:v>
                </c:pt>
                <c:pt idx="8409">
                  <c:v>0.23811267</c:v>
                </c:pt>
                <c:pt idx="8410">
                  <c:v>0.19633861</c:v>
                </c:pt>
                <c:pt idx="8411">
                  <c:v>7.519381E-2</c:v>
                </c:pt>
                <c:pt idx="8412">
                  <c:v>2.506487E-2</c:v>
                </c:pt>
                <c:pt idx="8413">
                  <c:v>-2.6456500000000001E-2</c:v>
                </c:pt>
                <c:pt idx="8414">
                  <c:v>-6.6838129999999996E-2</c:v>
                </c:pt>
                <c:pt idx="8415">
                  <c:v>-0.17405826999999999</c:v>
                </c:pt>
                <c:pt idx="8416">
                  <c:v>-8.4940210000000002E-2</c:v>
                </c:pt>
                <c:pt idx="8417">
                  <c:v>-0.20608504</c:v>
                </c:pt>
                <c:pt idx="8418">
                  <c:v>-0.12392934</c:v>
                </c:pt>
                <c:pt idx="8419">
                  <c:v>-0.16013353</c:v>
                </c:pt>
                <c:pt idx="8420">
                  <c:v>-0.12392937</c:v>
                </c:pt>
                <c:pt idx="8421">
                  <c:v>-0.14899382999999999</c:v>
                </c:pt>
                <c:pt idx="8422">
                  <c:v>-9.3295020000000006E-2</c:v>
                </c:pt>
                <c:pt idx="8423">
                  <c:v>-4.7343509999999998E-2</c:v>
                </c:pt>
                <c:pt idx="8424">
                  <c:v>1.26567E-2</c:v>
                </c:pt>
                <c:pt idx="8425">
                  <c:v>-0.12532185000000001</c:v>
                </c:pt>
                <c:pt idx="8426">
                  <c:v>2.36724E-2</c:v>
                </c:pt>
                <c:pt idx="8427">
                  <c:v>-8.0762799999999996E-2</c:v>
                </c:pt>
                <c:pt idx="8428">
                  <c:v>6.96278E-3</c:v>
                </c:pt>
                <c:pt idx="8429">
                  <c:v>0.11000551</c:v>
                </c:pt>
                <c:pt idx="8430">
                  <c:v>0.17684409000000001</c:v>
                </c:pt>
                <c:pt idx="8431">
                  <c:v>0.21444076000000001</c:v>
                </c:pt>
                <c:pt idx="8432">
                  <c:v>0.224188</c:v>
                </c:pt>
                <c:pt idx="8433">
                  <c:v>0.25064491999999999</c:v>
                </c:pt>
                <c:pt idx="8434">
                  <c:v>0.24507499999999999</c:v>
                </c:pt>
                <c:pt idx="8435">
                  <c:v>7.3801329999999998E-2</c:v>
                </c:pt>
                <c:pt idx="8436">
                  <c:v>4.0382090000000002E-2</c:v>
                </c:pt>
                <c:pt idx="8437">
                  <c:v>-5.5698310000000001E-2</c:v>
                </c:pt>
                <c:pt idx="8438">
                  <c:v>-0.11139708</c:v>
                </c:pt>
                <c:pt idx="8439">
                  <c:v>-0.14203147999999999</c:v>
                </c:pt>
                <c:pt idx="8440">
                  <c:v>-9.8864880000000002E-2</c:v>
                </c:pt>
                <c:pt idx="8441">
                  <c:v>5.7091700000000002E-2</c:v>
                </c:pt>
                <c:pt idx="8442">
                  <c:v>0.25760725000000001</c:v>
                </c:pt>
                <c:pt idx="8443">
                  <c:v>0.27710186999999997</c:v>
                </c:pt>
                <c:pt idx="8444">
                  <c:v>0.23393527</c:v>
                </c:pt>
                <c:pt idx="8445">
                  <c:v>0.20887080999999999</c:v>
                </c:pt>
                <c:pt idx="8446">
                  <c:v>9.3295929999999999E-2</c:v>
                </c:pt>
                <c:pt idx="8447">
                  <c:v>-1.113923E-2</c:v>
                </c:pt>
                <c:pt idx="8448">
                  <c:v>-3.6203760000000001E-2</c:v>
                </c:pt>
                <c:pt idx="8449">
                  <c:v>-0.10025735</c:v>
                </c:pt>
                <c:pt idx="8450">
                  <c:v>-4.2182799999999996E-3</c:v>
                </c:pt>
                <c:pt idx="8451">
                  <c:v>-6.9623050000000006E-2</c:v>
                </c:pt>
                <c:pt idx="8452">
                  <c:v>-1.2531749999999999E-2</c:v>
                </c:pt>
                <c:pt idx="8453">
                  <c:v>0.16291939999999999</c:v>
                </c:pt>
                <c:pt idx="8454">
                  <c:v>0.22836553000000001</c:v>
                </c:pt>
                <c:pt idx="8455">
                  <c:v>0.25342995000000001</c:v>
                </c:pt>
                <c:pt idx="8456">
                  <c:v>0.12532270000000001</c:v>
                </c:pt>
                <c:pt idx="8457">
                  <c:v>-9.8437510000000006E-2</c:v>
                </c:pt>
                <c:pt idx="8458">
                  <c:v>-4.1769600000000004E-3</c:v>
                </c:pt>
                <c:pt idx="8459">
                  <c:v>0.19355373000000001</c:v>
                </c:pt>
                <c:pt idx="8460">
                  <c:v>0.18380642</c:v>
                </c:pt>
                <c:pt idx="8461">
                  <c:v>0.17718871</c:v>
                </c:pt>
                <c:pt idx="8462">
                  <c:v>0.24089769999999999</c:v>
                </c:pt>
                <c:pt idx="8463">
                  <c:v>4.0781850000000001E-2</c:v>
                </c:pt>
                <c:pt idx="8464">
                  <c:v>1.3925160000000001E-2</c:v>
                </c:pt>
                <c:pt idx="8465">
                  <c:v>-0.10025736</c:v>
                </c:pt>
                <c:pt idx="8466">
                  <c:v>-0.10164978</c:v>
                </c:pt>
                <c:pt idx="8467">
                  <c:v>-5.7090809999999999E-2</c:v>
                </c:pt>
                <c:pt idx="8468">
                  <c:v>1.125051E-2</c:v>
                </c:pt>
                <c:pt idx="8469">
                  <c:v>-9.7468299999999997E-3</c:v>
                </c:pt>
                <c:pt idx="8470">
                  <c:v>-2.7845299999999999E-3</c:v>
                </c:pt>
                <c:pt idx="8471">
                  <c:v>3.8989610000000001E-2</c:v>
                </c:pt>
                <c:pt idx="8472">
                  <c:v>0.12393021</c:v>
                </c:pt>
                <c:pt idx="8473">
                  <c:v>0.14203236</c:v>
                </c:pt>
                <c:pt idx="8474">
                  <c:v>0.18380642999999999</c:v>
                </c:pt>
                <c:pt idx="8475">
                  <c:v>0.27849429999999997</c:v>
                </c:pt>
                <c:pt idx="8476">
                  <c:v>0.32583817999999998</c:v>
                </c:pt>
                <c:pt idx="8477">
                  <c:v>0.24925241000000001</c:v>
                </c:pt>
                <c:pt idx="8478">
                  <c:v>0.26317707000000001</c:v>
                </c:pt>
                <c:pt idx="8479">
                  <c:v>0.20608599</c:v>
                </c:pt>
                <c:pt idx="8480">
                  <c:v>0.20469341999999999</c:v>
                </c:pt>
                <c:pt idx="8481">
                  <c:v>9.6080860000000004E-2</c:v>
                </c:pt>
                <c:pt idx="8482">
                  <c:v>2.7849829999999999E-2</c:v>
                </c:pt>
                <c:pt idx="8483">
                  <c:v>-2.7848899999999999E-2</c:v>
                </c:pt>
                <c:pt idx="8484">
                  <c:v>-3.3418820000000002E-2</c:v>
                </c:pt>
                <c:pt idx="8485">
                  <c:v>-0.11278956</c:v>
                </c:pt>
                <c:pt idx="8486">
                  <c:v>-7.380043E-2</c:v>
                </c:pt>
                <c:pt idx="8487">
                  <c:v>2.5064900000000001E-2</c:v>
                </c:pt>
                <c:pt idx="8488">
                  <c:v>0.14342484999999999</c:v>
                </c:pt>
                <c:pt idx="8489">
                  <c:v>0.19633866999999999</c:v>
                </c:pt>
                <c:pt idx="8490">
                  <c:v>0.16570428000000001</c:v>
                </c:pt>
                <c:pt idx="8491">
                  <c:v>-4.1769499999999996E-3</c:v>
                </c:pt>
                <c:pt idx="8492">
                  <c:v>-9.6079970000000001E-2</c:v>
                </c:pt>
                <c:pt idx="8493">
                  <c:v>-4.0381199999999999E-2</c:v>
                </c:pt>
                <c:pt idx="8494">
                  <c:v>0.11696787</c:v>
                </c:pt>
                <c:pt idx="8495">
                  <c:v>0.23254278</c:v>
                </c:pt>
                <c:pt idx="8496">
                  <c:v>0.28406419999999999</c:v>
                </c:pt>
                <c:pt idx="8497">
                  <c:v>0.2325429</c:v>
                </c:pt>
                <c:pt idx="8498">
                  <c:v>0.10165074</c:v>
                </c:pt>
                <c:pt idx="8499">
                  <c:v>-2.9241400000000001E-2</c:v>
                </c:pt>
                <c:pt idx="8500">
                  <c:v>-5.0128470000000001E-2</c:v>
                </c:pt>
                <c:pt idx="8501">
                  <c:v>-9.0510010000000002E-2</c:v>
                </c:pt>
                <c:pt idx="8502">
                  <c:v>-5.012846E-2</c:v>
                </c:pt>
                <c:pt idx="8503">
                  <c:v>4.7344410000000003E-2</c:v>
                </c:pt>
                <c:pt idx="8504">
                  <c:v>0.15595701000000001</c:v>
                </c:pt>
                <c:pt idx="8505">
                  <c:v>0.22279544000000001</c:v>
                </c:pt>
                <c:pt idx="8506">
                  <c:v>0.22140304999999999</c:v>
                </c:pt>
                <c:pt idx="8507">
                  <c:v>0.21165575</c:v>
                </c:pt>
                <c:pt idx="8508">
                  <c:v>0.14899465000000001</c:v>
                </c:pt>
                <c:pt idx="8509">
                  <c:v>0.1225378</c:v>
                </c:pt>
                <c:pt idx="8510">
                  <c:v>4.1774529999999997E-2</c:v>
                </c:pt>
                <c:pt idx="8511">
                  <c:v>-1.2531779999999999E-2</c:v>
                </c:pt>
                <c:pt idx="8512">
                  <c:v>6.9627200000000004E-3</c:v>
                </c:pt>
                <c:pt idx="8513">
                  <c:v>-6.5445610000000001E-2</c:v>
                </c:pt>
                <c:pt idx="8514">
                  <c:v>-7.5192969999999998E-2</c:v>
                </c:pt>
                <c:pt idx="8515">
                  <c:v>-9.8864900000000006E-2</c:v>
                </c:pt>
                <c:pt idx="8516">
                  <c:v>-5.8483279999999999E-2</c:v>
                </c:pt>
                <c:pt idx="8517">
                  <c:v>-3.341885E-2</c:v>
                </c:pt>
                <c:pt idx="8518">
                  <c:v>4.1774520000000002E-2</c:v>
                </c:pt>
                <c:pt idx="8519">
                  <c:v>0.15734952999999999</c:v>
                </c:pt>
                <c:pt idx="8520">
                  <c:v>0.26039210000000002</c:v>
                </c:pt>
                <c:pt idx="8521">
                  <c:v>0.17962897999999999</c:v>
                </c:pt>
                <c:pt idx="8522">
                  <c:v>5.848416E-2</c:v>
                </c:pt>
                <c:pt idx="8523">
                  <c:v>-9.329498E-2</c:v>
                </c:pt>
                <c:pt idx="8524">
                  <c:v>-4.1773629999999999E-2</c:v>
                </c:pt>
                <c:pt idx="8525">
                  <c:v>0.17823650999999999</c:v>
                </c:pt>
                <c:pt idx="8526">
                  <c:v>0.23254283000000001</c:v>
                </c:pt>
                <c:pt idx="8527">
                  <c:v>0.20469348000000001</c:v>
                </c:pt>
                <c:pt idx="8528">
                  <c:v>1.5317590000000001E-2</c:v>
                </c:pt>
                <c:pt idx="8529">
                  <c:v>-8.6332640000000002E-2</c:v>
                </c:pt>
                <c:pt idx="8530">
                  <c:v>2.9242310000000001E-2</c:v>
                </c:pt>
                <c:pt idx="8531">
                  <c:v>0.18659139</c:v>
                </c:pt>
                <c:pt idx="8532">
                  <c:v>0.18659136000000001</c:v>
                </c:pt>
                <c:pt idx="8533">
                  <c:v>6.12691E-2</c:v>
                </c:pt>
                <c:pt idx="8534">
                  <c:v>1.1140219999999999E-2</c:v>
                </c:pt>
                <c:pt idx="8535">
                  <c:v>-7.7343599999999998E-2</c:v>
                </c:pt>
                <c:pt idx="8536">
                  <c:v>0.18659123999999999</c:v>
                </c:pt>
                <c:pt idx="8537">
                  <c:v>0.33558556</c:v>
                </c:pt>
                <c:pt idx="8538">
                  <c:v>0.16152686999999999</c:v>
                </c:pt>
                <c:pt idx="8539">
                  <c:v>0.18380637</c:v>
                </c:pt>
                <c:pt idx="8540">
                  <c:v>0.12253782000000001</c:v>
                </c:pt>
                <c:pt idx="8541">
                  <c:v>7.3801359999999996E-2</c:v>
                </c:pt>
                <c:pt idx="8542">
                  <c:v>-7.0312369999999999E-2</c:v>
                </c:pt>
                <c:pt idx="8543">
                  <c:v>-6.4053180000000001E-2</c:v>
                </c:pt>
                <c:pt idx="8544">
                  <c:v>0.14481731</c:v>
                </c:pt>
                <c:pt idx="8545">
                  <c:v>9.4688389999999997E-2</c:v>
                </c:pt>
                <c:pt idx="8546">
                  <c:v>0.12950011</c:v>
                </c:pt>
                <c:pt idx="8547">
                  <c:v>0.23625149000000001</c:v>
                </c:pt>
                <c:pt idx="8548">
                  <c:v>0.28963408000000002</c:v>
                </c:pt>
                <c:pt idx="8549">
                  <c:v>0.20608597000000001</c:v>
                </c:pt>
                <c:pt idx="8550">
                  <c:v>0.2165639</c:v>
                </c:pt>
                <c:pt idx="8551">
                  <c:v>0.19633858000000001</c:v>
                </c:pt>
                <c:pt idx="8552">
                  <c:v>0.25899970999999999</c:v>
                </c:pt>
                <c:pt idx="8553">
                  <c:v>0.19216125000000001</c:v>
                </c:pt>
                <c:pt idx="8554">
                  <c:v>0.17266667999999999</c:v>
                </c:pt>
                <c:pt idx="8555">
                  <c:v>0.21722573000000001</c:v>
                </c:pt>
                <c:pt idx="8556">
                  <c:v>0.21797018000000001</c:v>
                </c:pt>
                <c:pt idx="8557">
                  <c:v>0.22418793000000001</c:v>
                </c:pt>
                <c:pt idx="8558">
                  <c:v>0.20747845000000001</c:v>
                </c:pt>
                <c:pt idx="8559">
                  <c:v>0.24468893999999999</c:v>
                </c:pt>
                <c:pt idx="8560">
                  <c:v>0.25899976000000002</c:v>
                </c:pt>
                <c:pt idx="8561">
                  <c:v>0.22418794</c:v>
                </c:pt>
                <c:pt idx="8562">
                  <c:v>0.24890772999999999</c:v>
                </c:pt>
                <c:pt idx="8563">
                  <c:v>0.17962897</c:v>
                </c:pt>
                <c:pt idx="8564">
                  <c:v>0.13646246000000001</c:v>
                </c:pt>
                <c:pt idx="8565">
                  <c:v>0.11418294</c:v>
                </c:pt>
                <c:pt idx="8566">
                  <c:v>0.16709672</c:v>
                </c:pt>
                <c:pt idx="8567">
                  <c:v>0.10025824</c:v>
                </c:pt>
                <c:pt idx="8568">
                  <c:v>1.1140189999999999E-2</c:v>
                </c:pt>
                <c:pt idx="8569">
                  <c:v>-2.9241400000000001E-2</c:v>
                </c:pt>
                <c:pt idx="8570">
                  <c:v>-5.9062389999999999E-2</c:v>
                </c:pt>
                <c:pt idx="8571">
                  <c:v>-7.1015549999999997E-2</c:v>
                </c:pt>
                <c:pt idx="8572">
                  <c:v>-0.16013366000000001</c:v>
                </c:pt>
                <c:pt idx="8573">
                  <c:v>-4.8736019999999998E-2</c:v>
                </c:pt>
                <c:pt idx="8574">
                  <c:v>6.9623930000000001E-2</c:v>
                </c:pt>
                <c:pt idx="8575">
                  <c:v>0.21026318999999999</c:v>
                </c:pt>
                <c:pt idx="8576">
                  <c:v>0.17405914</c:v>
                </c:pt>
                <c:pt idx="8577">
                  <c:v>0.18241383</c:v>
                </c:pt>
                <c:pt idx="8578">
                  <c:v>-9.7468499999999996E-3</c:v>
                </c:pt>
                <c:pt idx="8579">
                  <c:v>-8.2155259999999994E-2</c:v>
                </c:pt>
                <c:pt idx="8580">
                  <c:v>5.5699249999999999E-2</c:v>
                </c:pt>
                <c:pt idx="8581">
                  <c:v>0.15038716999999999</c:v>
                </c:pt>
                <c:pt idx="8582">
                  <c:v>0.19076870000000001</c:v>
                </c:pt>
                <c:pt idx="8583">
                  <c:v>0.14760224999999999</c:v>
                </c:pt>
                <c:pt idx="8584">
                  <c:v>0.10304321</c:v>
                </c:pt>
                <c:pt idx="8585">
                  <c:v>-2.8124699999999999E-2</c:v>
                </c:pt>
                <c:pt idx="8586">
                  <c:v>-2.924146E-2</c:v>
                </c:pt>
                <c:pt idx="8587">
                  <c:v>8.3548629999999999E-2</c:v>
                </c:pt>
                <c:pt idx="8588">
                  <c:v>0.20531379999999999</c:v>
                </c:pt>
                <c:pt idx="8589">
                  <c:v>0.17266667999999999</c:v>
                </c:pt>
                <c:pt idx="8590">
                  <c:v>0.111398</c:v>
                </c:pt>
                <c:pt idx="8591">
                  <c:v>-4.1773589999999999E-2</c:v>
                </c:pt>
                <c:pt idx="8592">
                  <c:v>9.7476100000000003E-3</c:v>
                </c:pt>
                <c:pt idx="8593">
                  <c:v>0.10722059</c:v>
                </c:pt>
                <c:pt idx="8594">
                  <c:v>0.20608586000000001</c:v>
                </c:pt>
                <c:pt idx="8595">
                  <c:v>0.15456457000000001</c:v>
                </c:pt>
                <c:pt idx="8596">
                  <c:v>1.949505E-2</c:v>
                </c:pt>
                <c:pt idx="8597">
                  <c:v>-0.10164984000000001</c:v>
                </c:pt>
                <c:pt idx="8598">
                  <c:v>3.8989580000000003E-2</c:v>
                </c:pt>
                <c:pt idx="8599">
                  <c:v>0.18798382999999999</c:v>
                </c:pt>
                <c:pt idx="8600">
                  <c:v>0.22418804000000001</c:v>
                </c:pt>
                <c:pt idx="8601">
                  <c:v>0.11557542</c:v>
                </c:pt>
                <c:pt idx="8602">
                  <c:v>-4.8735979999999998E-2</c:v>
                </c:pt>
                <c:pt idx="8603">
                  <c:v>-3.620375E-2</c:v>
                </c:pt>
                <c:pt idx="8604">
                  <c:v>6.9627400000000002E-3</c:v>
                </c:pt>
                <c:pt idx="8605">
                  <c:v>8.9118459999999997E-2</c:v>
                </c:pt>
                <c:pt idx="8606">
                  <c:v>0.13089249</c:v>
                </c:pt>
                <c:pt idx="8607">
                  <c:v>0.176844</c:v>
                </c:pt>
                <c:pt idx="8608">
                  <c:v>0.18798387</c:v>
                </c:pt>
                <c:pt idx="8609">
                  <c:v>0.18380640000000001</c:v>
                </c:pt>
                <c:pt idx="8610">
                  <c:v>0.15177964999999999</c:v>
                </c:pt>
                <c:pt idx="8611">
                  <c:v>0.11557542</c:v>
                </c:pt>
                <c:pt idx="8612">
                  <c:v>5.8484149999999999E-2</c:v>
                </c:pt>
                <c:pt idx="8613">
                  <c:v>5.5703300000000001E-3</c:v>
                </c:pt>
                <c:pt idx="8614">
                  <c:v>-4.455858E-2</c:v>
                </c:pt>
                <c:pt idx="8615">
                  <c:v>-5.5698320000000003E-2</c:v>
                </c:pt>
                <c:pt idx="8616">
                  <c:v>-2.6456489999999999E-2</c:v>
                </c:pt>
                <c:pt idx="8617">
                  <c:v>6.96278E-3</c:v>
                </c:pt>
                <c:pt idx="8618">
                  <c:v>7.2408840000000002E-2</c:v>
                </c:pt>
                <c:pt idx="8619">
                  <c:v>0.19633853000000001</c:v>
                </c:pt>
                <c:pt idx="8620">
                  <c:v>0.25482228000000001</c:v>
                </c:pt>
                <c:pt idx="8621">
                  <c:v>0.19076881000000001</c:v>
                </c:pt>
                <c:pt idx="8622">
                  <c:v>8.2156160000000006E-2</c:v>
                </c:pt>
                <c:pt idx="8623">
                  <c:v>5.4306779999999999E-2</c:v>
                </c:pt>
                <c:pt idx="8624">
                  <c:v>-1.2531779999999999E-2</c:v>
                </c:pt>
                <c:pt idx="8625">
                  <c:v>-5.4305829999999999E-2</c:v>
                </c:pt>
                <c:pt idx="8626">
                  <c:v>-5.012846E-2</c:v>
                </c:pt>
                <c:pt idx="8627">
                  <c:v>5.84842E-2</c:v>
                </c:pt>
                <c:pt idx="8628">
                  <c:v>0.13367747999999999</c:v>
                </c:pt>
                <c:pt idx="8629">
                  <c:v>0.26317703999999997</c:v>
                </c:pt>
                <c:pt idx="8630">
                  <c:v>0.14760228</c:v>
                </c:pt>
                <c:pt idx="8631">
                  <c:v>8.2156140000000002E-2</c:v>
                </c:pt>
                <c:pt idx="8632">
                  <c:v>-2.088655E-2</c:v>
                </c:pt>
                <c:pt idx="8633">
                  <c:v>-4.8735979999999998E-2</c:v>
                </c:pt>
                <c:pt idx="8634">
                  <c:v>2.7853399999999999E-3</c:v>
                </c:pt>
                <c:pt idx="8635">
                  <c:v>5.7091679999999999E-2</c:v>
                </c:pt>
                <c:pt idx="8636">
                  <c:v>8.4941080000000002E-2</c:v>
                </c:pt>
                <c:pt idx="8637">
                  <c:v>5.8484149999999999E-2</c:v>
                </c:pt>
                <c:pt idx="8638">
                  <c:v>0.10025828000000001</c:v>
                </c:pt>
                <c:pt idx="8639">
                  <c:v>0.15038709</c:v>
                </c:pt>
                <c:pt idx="8640">
                  <c:v>0.10165067</c:v>
                </c:pt>
                <c:pt idx="8641">
                  <c:v>9.0510960000000001E-2</c:v>
                </c:pt>
                <c:pt idx="8642">
                  <c:v>7.2408849999999997E-2</c:v>
                </c:pt>
                <c:pt idx="8643">
                  <c:v>6.2661599999999998E-2</c:v>
                </c:pt>
                <c:pt idx="8644">
                  <c:v>3.0634789999999999E-2</c:v>
                </c:pt>
                <c:pt idx="8645">
                  <c:v>7.1016410000000002E-2</c:v>
                </c:pt>
                <c:pt idx="8646">
                  <c:v>4.1778199999999996E-3</c:v>
                </c:pt>
                <c:pt idx="8647">
                  <c:v>2.367238E-2</c:v>
                </c:pt>
                <c:pt idx="8648">
                  <c:v>-5.5694200000000003E-3</c:v>
                </c:pt>
                <c:pt idx="8649">
                  <c:v>4.1777999999999997E-3</c:v>
                </c:pt>
                <c:pt idx="8650">
                  <c:v>4.87369E-2</c:v>
                </c:pt>
                <c:pt idx="8651">
                  <c:v>8.9118520000000007E-2</c:v>
                </c:pt>
                <c:pt idx="8652">
                  <c:v>0.11418298</c:v>
                </c:pt>
                <c:pt idx="8653">
                  <c:v>0.13924739999999999</c:v>
                </c:pt>
                <c:pt idx="8654">
                  <c:v>0.14481728999999999</c:v>
                </c:pt>
                <c:pt idx="8655">
                  <c:v>0.16291936000000001</c:v>
                </c:pt>
                <c:pt idx="8656">
                  <c:v>0.10165072</c:v>
                </c:pt>
                <c:pt idx="8657">
                  <c:v>2.7853800000000001E-3</c:v>
                </c:pt>
                <c:pt idx="8658">
                  <c:v>9.0000860000000002E-2</c:v>
                </c:pt>
                <c:pt idx="8659">
                  <c:v>8.633354E-2</c:v>
                </c:pt>
                <c:pt idx="8660">
                  <c:v>9.0510960000000001E-2</c:v>
                </c:pt>
                <c:pt idx="8661">
                  <c:v>0.17405910999999999</c:v>
                </c:pt>
                <c:pt idx="8662">
                  <c:v>0.14899471</c:v>
                </c:pt>
                <c:pt idx="8663">
                  <c:v>0.21722569</c:v>
                </c:pt>
                <c:pt idx="8664">
                  <c:v>0.10861301</c:v>
                </c:pt>
                <c:pt idx="8665">
                  <c:v>0.13785489000000001</c:v>
                </c:pt>
                <c:pt idx="8666">
                  <c:v>0.18659129999999999</c:v>
                </c:pt>
                <c:pt idx="8667">
                  <c:v>0.13228507</c:v>
                </c:pt>
                <c:pt idx="8668">
                  <c:v>0.15177967000000001</c:v>
                </c:pt>
                <c:pt idx="8669">
                  <c:v>9.0510960000000001E-2</c:v>
                </c:pt>
                <c:pt idx="8670">
                  <c:v>0.11836029000000001</c:v>
                </c:pt>
                <c:pt idx="8671">
                  <c:v>0.15177953</c:v>
                </c:pt>
                <c:pt idx="8672">
                  <c:v>0.12393016</c:v>
                </c:pt>
                <c:pt idx="8673">
                  <c:v>0.16013440000000001</c:v>
                </c:pt>
                <c:pt idx="8674">
                  <c:v>0.15038708000000001</c:v>
                </c:pt>
                <c:pt idx="8675">
                  <c:v>0.22001059000000001</c:v>
                </c:pt>
                <c:pt idx="8676">
                  <c:v>0.10165069</c:v>
                </c:pt>
                <c:pt idx="8677">
                  <c:v>2.506487E-2</c:v>
                </c:pt>
                <c:pt idx="8678">
                  <c:v>-3.5155980000000003E-2</c:v>
                </c:pt>
                <c:pt idx="8679">
                  <c:v>-1.3924239999999999E-2</c:v>
                </c:pt>
                <c:pt idx="8680">
                  <c:v>8.3548659999999997E-2</c:v>
                </c:pt>
                <c:pt idx="8681">
                  <c:v>0.13228501000000001</c:v>
                </c:pt>
                <c:pt idx="8682">
                  <c:v>0.19355365999999999</c:v>
                </c:pt>
                <c:pt idx="8683">
                  <c:v>0.23532771999999999</c:v>
                </c:pt>
                <c:pt idx="8684">
                  <c:v>8.7725979999999995E-2</c:v>
                </c:pt>
                <c:pt idx="8685">
                  <c:v>5.1521820000000003E-2</c:v>
                </c:pt>
                <c:pt idx="8686">
                  <c:v>-3.202638E-2</c:v>
                </c:pt>
                <c:pt idx="8687">
                  <c:v>2.227993E-2</c:v>
                </c:pt>
                <c:pt idx="8688">
                  <c:v>-7.7977879999999999E-2</c:v>
                </c:pt>
                <c:pt idx="8689">
                  <c:v>-3.3418829999999997E-2</c:v>
                </c:pt>
                <c:pt idx="8690">
                  <c:v>3.4812179999999998E-2</c:v>
                </c:pt>
                <c:pt idx="8691">
                  <c:v>0.16570434000000001</c:v>
                </c:pt>
                <c:pt idx="8692">
                  <c:v>0.20608588999999999</c:v>
                </c:pt>
                <c:pt idx="8693">
                  <c:v>5.291423E-2</c:v>
                </c:pt>
                <c:pt idx="8694">
                  <c:v>-3.6203779999999998E-2</c:v>
                </c:pt>
                <c:pt idx="8695">
                  <c:v>5.5699279999999997E-2</c:v>
                </c:pt>
                <c:pt idx="8696">
                  <c:v>0.16848926</c:v>
                </c:pt>
                <c:pt idx="8697">
                  <c:v>9.3295929999999999E-2</c:v>
                </c:pt>
                <c:pt idx="8698">
                  <c:v>-0.10721973</c:v>
                </c:pt>
                <c:pt idx="8699">
                  <c:v>4.1774560000000002E-2</c:v>
                </c:pt>
                <c:pt idx="8700">
                  <c:v>0.11557543000000001</c:v>
                </c:pt>
                <c:pt idx="8701">
                  <c:v>0.13781351999999999</c:v>
                </c:pt>
                <c:pt idx="8702">
                  <c:v>-6.4053159999999998E-2</c:v>
                </c:pt>
                <c:pt idx="8703">
                  <c:v>-6.9618600000000003E-3</c:v>
                </c:pt>
                <c:pt idx="8704">
                  <c:v>5.5699270000000002E-2</c:v>
                </c:pt>
                <c:pt idx="8705">
                  <c:v>0.1851988</c:v>
                </c:pt>
                <c:pt idx="8706">
                  <c:v>4.0382010000000003E-2</c:v>
                </c:pt>
                <c:pt idx="8707">
                  <c:v>5.6254499999999997E-3</c:v>
                </c:pt>
                <c:pt idx="8708">
                  <c:v>-5.2913399999999999E-2</c:v>
                </c:pt>
                <c:pt idx="8709">
                  <c:v>-5.848329E-2</c:v>
                </c:pt>
                <c:pt idx="8710">
                  <c:v>-1.6709160000000001E-2</c:v>
                </c:pt>
                <c:pt idx="8711">
                  <c:v>-4.3166070000000001E-2</c:v>
                </c:pt>
                <c:pt idx="8712">
                  <c:v>-5.5698280000000003E-2</c:v>
                </c:pt>
                <c:pt idx="8713">
                  <c:v>6.96278E-3</c:v>
                </c:pt>
                <c:pt idx="8714">
                  <c:v>-8.4940169999999995E-2</c:v>
                </c:pt>
                <c:pt idx="8715">
                  <c:v>3.9999999999999998E-7</c:v>
                </c:pt>
                <c:pt idx="8716">
                  <c:v>-5.2913389999999998E-2</c:v>
                </c:pt>
                <c:pt idx="8717">
                  <c:v>-0.10861214</c:v>
                </c:pt>
                <c:pt idx="8718">
                  <c:v>-9.6079970000000001E-2</c:v>
                </c:pt>
                <c:pt idx="8719">
                  <c:v>-3.2026319999999997E-2</c:v>
                </c:pt>
                <c:pt idx="8720">
                  <c:v>3.7597169999999999E-2</c:v>
                </c:pt>
                <c:pt idx="8721">
                  <c:v>0.15595701000000001</c:v>
                </c:pt>
                <c:pt idx="8722">
                  <c:v>0.19216114000000001</c:v>
                </c:pt>
                <c:pt idx="8723">
                  <c:v>0.2631771</c:v>
                </c:pt>
                <c:pt idx="8724">
                  <c:v>0.18798381</c:v>
                </c:pt>
                <c:pt idx="8725">
                  <c:v>0.12950012</c:v>
                </c:pt>
                <c:pt idx="8726">
                  <c:v>-2.0886620000000002E-2</c:v>
                </c:pt>
                <c:pt idx="8727">
                  <c:v>2.78532E-3</c:v>
                </c:pt>
                <c:pt idx="8728">
                  <c:v>-4.734356E-2</c:v>
                </c:pt>
                <c:pt idx="8729">
                  <c:v>9.6080840000000001E-2</c:v>
                </c:pt>
                <c:pt idx="8730">
                  <c:v>0.17684407999999999</c:v>
                </c:pt>
                <c:pt idx="8731">
                  <c:v>0.15317215000000001</c:v>
                </c:pt>
                <c:pt idx="8732">
                  <c:v>0.10025829</c:v>
                </c:pt>
                <c:pt idx="8733">
                  <c:v>4.1774560000000002E-2</c:v>
                </c:pt>
                <c:pt idx="8734">
                  <c:v>-4.0381170000000001E-2</c:v>
                </c:pt>
                <c:pt idx="8735">
                  <c:v>2.9242310000000001E-2</c:v>
                </c:pt>
                <c:pt idx="8736">
                  <c:v>4.7344440000000002E-2</c:v>
                </c:pt>
                <c:pt idx="8737">
                  <c:v>0.23532771</c:v>
                </c:pt>
                <c:pt idx="8738">
                  <c:v>0.23393527</c:v>
                </c:pt>
                <c:pt idx="8739">
                  <c:v>0.31052107000000001</c:v>
                </c:pt>
                <c:pt idx="8740">
                  <c:v>0.23672022000000001</c:v>
                </c:pt>
                <c:pt idx="8741">
                  <c:v>0.10861315000000001</c:v>
                </c:pt>
                <c:pt idx="8742">
                  <c:v>-5.7090759999999997E-2</c:v>
                </c:pt>
                <c:pt idx="8743">
                  <c:v>8.3552899999999996E-3</c:v>
                </c:pt>
                <c:pt idx="8744">
                  <c:v>0.18241391000000001</c:v>
                </c:pt>
                <c:pt idx="8745">
                  <c:v>8.7726020000000002E-2</c:v>
                </c:pt>
                <c:pt idx="8746">
                  <c:v>8.9118509999999998E-2</c:v>
                </c:pt>
                <c:pt idx="8747">
                  <c:v>-0.10164984000000001</c:v>
                </c:pt>
                <c:pt idx="8748">
                  <c:v>-4.0381159999999999E-2</c:v>
                </c:pt>
                <c:pt idx="8749">
                  <c:v>3.0634769999999999E-2</c:v>
                </c:pt>
                <c:pt idx="8750">
                  <c:v>9.8865800000000004E-2</c:v>
                </c:pt>
                <c:pt idx="8751">
                  <c:v>0.2854566</c:v>
                </c:pt>
                <c:pt idx="8752">
                  <c:v>0.20469338000000001</c:v>
                </c:pt>
                <c:pt idx="8753">
                  <c:v>0.23115031</c:v>
                </c:pt>
                <c:pt idx="8754">
                  <c:v>0.19216111</c:v>
                </c:pt>
                <c:pt idx="8755">
                  <c:v>0.20608584999999999</c:v>
                </c:pt>
                <c:pt idx="8756">
                  <c:v>3.4812179999999998E-2</c:v>
                </c:pt>
                <c:pt idx="8757">
                  <c:v>2.5064880000000001E-2</c:v>
                </c:pt>
                <c:pt idx="8758">
                  <c:v>-7.2408E-2</c:v>
                </c:pt>
                <c:pt idx="8759">
                  <c:v>-5.9875749999999998E-2</c:v>
                </c:pt>
                <c:pt idx="8760">
                  <c:v>-5.5698350000000001E-2</c:v>
                </c:pt>
                <c:pt idx="8761">
                  <c:v>5.2914250000000003E-2</c:v>
                </c:pt>
                <c:pt idx="8762">
                  <c:v>2.227995E-2</c:v>
                </c:pt>
                <c:pt idx="8763">
                  <c:v>0.12950017</c:v>
                </c:pt>
                <c:pt idx="8764">
                  <c:v>0.10025824999999999</c:v>
                </c:pt>
                <c:pt idx="8765">
                  <c:v>0.16709681000000001</c:v>
                </c:pt>
                <c:pt idx="8766">
                  <c:v>9.7473329999999997E-2</c:v>
                </c:pt>
                <c:pt idx="8767">
                  <c:v>0.28406417</c:v>
                </c:pt>
                <c:pt idx="8768">
                  <c:v>0.16709693</c:v>
                </c:pt>
                <c:pt idx="8769">
                  <c:v>0.18798382999999999</c:v>
                </c:pt>
                <c:pt idx="8770">
                  <c:v>0.19216121999999999</c:v>
                </c:pt>
                <c:pt idx="8771">
                  <c:v>0.15317207999999999</c:v>
                </c:pt>
                <c:pt idx="8772">
                  <c:v>8.9118459999999997E-2</c:v>
                </c:pt>
                <c:pt idx="8773">
                  <c:v>5.1521810000000001E-2</c:v>
                </c:pt>
                <c:pt idx="8774">
                  <c:v>-4.7343540000000003E-2</c:v>
                </c:pt>
                <c:pt idx="8775">
                  <c:v>-8.0762819999999999E-2</c:v>
                </c:pt>
                <c:pt idx="8776">
                  <c:v>-6.4053159999999998E-2</c:v>
                </c:pt>
                <c:pt idx="8777">
                  <c:v>-3.4811309999999998E-2</c:v>
                </c:pt>
                <c:pt idx="8778">
                  <c:v>-1.3920499999999999E-3</c:v>
                </c:pt>
                <c:pt idx="8779">
                  <c:v>-5.9875749999999998E-2</c:v>
                </c:pt>
                <c:pt idx="8780">
                  <c:v>-3.8988670000000003E-2</c:v>
                </c:pt>
                <c:pt idx="8781">
                  <c:v>-2.7848919999999999E-2</c:v>
                </c:pt>
                <c:pt idx="8782">
                  <c:v>-6.8230609999999997E-2</c:v>
                </c:pt>
                <c:pt idx="8783">
                  <c:v>-6.8230570000000004E-2</c:v>
                </c:pt>
                <c:pt idx="8784">
                  <c:v>-4.3166169999999997E-2</c:v>
                </c:pt>
                <c:pt idx="8785">
                  <c:v>7.519381E-2</c:v>
                </c:pt>
                <c:pt idx="8786">
                  <c:v>0.16709672</c:v>
                </c:pt>
                <c:pt idx="8787">
                  <c:v>0.26596208999999998</c:v>
                </c:pt>
                <c:pt idx="8788">
                  <c:v>0.17962903</c:v>
                </c:pt>
                <c:pt idx="8789">
                  <c:v>0.21583314000000001</c:v>
                </c:pt>
                <c:pt idx="8790">
                  <c:v>0.15595708999999999</c:v>
                </c:pt>
                <c:pt idx="8791">
                  <c:v>0.18659143</c:v>
                </c:pt>
                <c:pt idx="8792">
                  <c:v>0.11418302</c:v>
                </c:pt>
                <c:pt idx="8793">
                  <c:v>7.9371239999999996E-2</c:v>
                </c:pt>
                <c:pt idx="8794">
                  <c:v>-3.2026350000000002E-2</c:v>
                </c:pt>
                <c:pt idx="8795">
                  <c:v>4.1778800000000001E-3</c:v>
                </c:pt>
                <c:pt idx="8796">
                  <c:v>-8.3547670000000004E-2</c:v>
                </c:pt>
                <c:pt idx="8797">
                  <c:v>1.671009E-2</c:v>
                </c:pt>
                <c:pt idx="8798">
                  <c:v>-4.3166179999999998E-2</c:v>
                </c:pt>
                <c:pt idx="8799">
                  <c:v>1.2532649999999999E-2</c:v>
                </c:pt>
                <c:pt idx="8800">
                  <c:v>2.0887470000000002E-2</c:v>
                </c:pt>
                <c:pt idx="8801">
                  <c:v>0.14620985</c:v>
                </c:pt>
                <c:pt idx="8802">
                  <c:v>0.16152697999999999</c:v>
                </c:pt>
                <c:pt idx="8803">
                  <c:v>0.22279544000000001</c:v>
                </c:pt>
                <c:pt idx="8804">
                  <c:v>0.21722558</c:v>
                </c:pt>
                <c:pt idx="8805">
                  <c:v>0.1851989</c:v>
                </c:pt>
                <c:pt idx="8806">
                  <c:v>0.11557543000000001</c:v>
                </c:pt>
                <c:pt idx="8807">
                  <c:v>0.12671511999999999</c:v>
                </c:pt>
                <c:pt idx="8808">
                  <c:v>-2.7845000000000001E-3</c:v>
                </c:pt>
                <c:pt idx="8809">
                  <c:v>5.2914269999999999E-2</c:v>
                </c:pt>
                <c:pt idx="8810">
                  <c:v>-8.0762769999999998E-2</c:v>
                </c:pt>
                <c:pt idx="8811">
                  <c:v>-1.3924280000000001E-2</c:v>
                </c:pt>
                <c:pt idx="8812">
                  <c:v>-9.4687540000000001E-2</c:v>
                </c:pt>
                <c:pt idx="8813">
                  <c:v>-8.35435E-3</c:v>
                </c:pt>
                <c:pt idx="8814">
                  <c:v>-2.6456500000000001E-2</c:v>
                </c:pt>
                <c:pt idx="8815">
                  <c:v>2.227999E-2</c:v>
                </c:pt>
                <c:pt idx="8816">
                  <c:v>0.11279053999999999</c:v>
                </c:pt>
                <c:pt idx="8817">
                  <c:v>0.18380642</c:v>
                </c:pt>
                <c:pt idx="8818">
                  <c:v>0.25203737999999998</c:v>
                </c:pt>
                <c:pt idx="8819">
                  <c:v>0.26178460999999997</c:v>
                </c:pt>
                <c:pt idx="8820">
                  <c:v>0.19773103</c:v>
                </c:pt>
                <c:pt idx="8821">
                  <c:v>9.984469E-2</c:v>
                </c:pt>
                <c:pt idx="8822">
                  <c:v>-1.8101720000000002E-2</c:v>
                </c:pt>
                <c:pt idx="8823">
                  <c:v>1.671015E-2</c:v>
                </c:pt>
                <c:pt idx="8824">
                  <c:v>0.17545155000000001</c:v>
                </c:pt>
                <c:pt idx="8825">
                  <c:v>0.22922013999999999</c:v>
                </c:pt>
                <c:pt idx="8826">
                  <c:v>0.10443565</c:v>
                </c:pt>
                <c:pt idx="8827">
                  <c:v>2.9242290000000001E-2</c:v>
                </c:pt>
                <c:pt idx="8828">
                  <c:v>5.7091759999999998E-2</c:v>
                </c:pt>
                <c:pt idx="8829">
                  <c:v>0.22697289000000001</c:v>
                </c:pt>
                <c:pt idx="8830">
                  <c:v>0.12114526</c:v>
                </c:pt>
                <c:pt idx="8831">
                  <c:v>2.6457430000000001E-2</c:v>
                </c:pt>
                <c:pt idx="8832">
                  <c:v>-7.9370289999999996E-2</c:v>
                </c:pt>
                <c:pt idx="8833">
                  <c:v>5.4306760000000003E-2</c:v>
                </c:pt>
                <c:pt idx="8834">
                  <c:v>0.10582817</c:v>
                </c:pt>
                <c:pt idx="8835">
                  <c:v>0.23115039000000001</c:v>
                </c:pt>
                <c:pt idx="8836">
                  <c:v>0.24507502</c:v>
                </c:pt>
                <c:pt idx="8837">
                  <c:v>0.28406419999999999</c:v>
                </c:pt>
                <c:pt idx="8838">
                  <c:v>0.20747840000000001</c:v>
                </c:pt>
                <c:pt idx="8839">
                  <c:v>0.20330101</c:v>
                </c:pt>
                <c:pt idx="8840">
                  <c:v>0.11557546</c:v>
                </c:pt>
                <c:pt idx="8841">
                  <c:v>0.16013442999999999</c:v>
                </c:pt>
                <c:pt idx="8842">
                  <c:v>0.16988178000000001</c:v>
                </c:pt>
                <c:pt idx="8843">
                  <c:v>9.1903460000000006E-2</c:v>
                </c:pt>
                <c:pt idx="8844">
                  <c:v>7.6586280000000007E-2</c:v>
                </c:pt>
                <c:pt idx="8845">
                  <c:v>9.7473290000000004E-2</c:v>
                </c:pt>
                <c:pt idx="8846">
                  <c:v>0.13367745</c:v>
                </c:pt>
                <c:pt idx="8847">
                  <c:v>0.15038716999999999</c:v>
                </c:pt>
                <c:pt idx="8848">
                  <c:v>0.15750116</c:v>
                </c:pt>
                <c:pt idx="8849">
                  <c:v>0.23254274999999999</c:v>
                </c:pt>
                <c:pt idx="8850">
                  <c:v>0.19633861</c:v>
                </c:pt>
                <c:pt idx="8851">
                  <c:v>0.18659136000000001</c:v>
                </c:pt>
                <c:pt idx="8852">
                  <c:v>0.22001061999999999</c:v>
                </c:pt>
                <c:pt idx="8853">
                  <c:v>0.26718912</c:v>
                </c:pt>
                <c:pt idx="8854">
                  <c:v>0.16431187</c:v>
                </c:pt>
                <c:pt idx="8855">
                  <c:v>0.23115042999999999</c:v>
                </c:pt>
                <c:pt idx="8856">
                  <c:v>0.14342484</c:v>
                </c:pt>
                <c:pt idx="8857">
                  <c:v>0.10582819</c:v>
                </c:pt>
                <c:pt idx="8858">
                  <c:v>-3.620379E-2</c:v>
                </c:pt>
                <c:pt idx="8859">
                  <c:v>1.810252E-2</c:v>
                </c:pt>
                <c:pt idx="8860">
                  <c:v>7.9371150000000001E-2</c:v>
                </c:pt>
                <c:pt idx="8861">
                  <c:v>0.19773117000000001</c:v>
                </c:pt>
                <c:pt idx="8862">
                  <c:v>6.6839010000000004E-2</c:v>
                </c:pt>
                <c:pt idx="8863">
                  <c:v>-1.253174E-2</c:v>
                </c:pt>
                <c:pt idx="8864">
                  <c:v>0.14063982999999999</c:v>
                </c:pt>
                <c:pt idx="8865">
                  <c:v>0.16709688</c:v>
                </c:pt>
                <c:pt idx="8866">
                  <c:v>-2.7848950000000001E-2</c:v>
                </c:pt>
                <c:pt idx="8867">
                  <c:v>0.14203234000000001</c:v>
                </c:pt>
                <c:pt idx="8868">
                  <c:v>0.15317207999999999</c:v>
                </c:pt>
                <c:pt idx="8869">
                  <c:v>-6.9619199999999999E-3</c:v>
                </c:pt>
                <c:pt idx="8870">
                  <c:v>7.1016389999999999E-2</c:v>
                </c:pt>
                <c:pt idx="8871">
                  <c:v>0.17962891</c:v>
                </c:pt>
                <c:pt idx="8872">
                  <c:v>0.13785491999999999</c:v>
                </c:pt>
                <c:pt idx="8873">
                  <c:v>6.266157E-2</c:v>
                </c:pt>
                <c:pt idx="8874">
                  <c:v>3.8000000000000001E-7</c:v>
                </c:pt>
                <c:pt idx="8875">
                  <c:v>0.12950011</c:v>
                </c:pt>
                <c:pt idx="8876">
                  <c:v>0.22279555000000001</c:v>
                </c:pt>
                <c:pt idx="8877">
                  <c:v>0.25482237000000002</c:v>
                </c:pt>
                <c:pt idx="8878">
                  <c:v>9.7473329999999997E-2</c:v>
                </c:pt>
                <c:pt idx="8879">
                  <c:v>-5.5694200000000003E-3</c:v>
                </c:pt>
                <c:pt idx="8880">
                  <c:v>-9.7468599999999996E-3</c:v>
                </c:pt>
                <c:pt idx="8881">
                  <c:v>0.20190842000000001</c:v>
                </c:pt>
                <c:pt idx="8882">
                  <c:v>0.26874700000000001</c:v>
                </c:pt>
                <c:pt idx="8883">
                  <c:v>0.16291943</c:v>
                </c:pt>
                <c:pt idx="8884">
                  <c:v>4.3000000000000001E-7</c:v>
                </c:pt>
                <c:pt idx="8885">
                  <c:v>-5.4305859999999997E-2</c:v>
                </c:pt>
                <c:pt idx="8886">
                  <c:v>1.5317620000000001E-2</c:v>
                </c:pt>
                <c:pt idx="8887">
                  <c:v>0.11000552</c:v>
                </c:pt>
                <c:pt idx="8888">
                  <c:v>0.14481731</c:v>
                </c:pt>
                <c:pt idx="8889">
                  <c:v>0.20330089000000001</c:v>
                </c:pt>
                <c:pt idx="8890">
                  <c:v>0.18519891999999999</c:v>
                </c:pt>
                <c:pt idx="8891">
                  <c:v>0.22558057000000001</c:v>
                </c:pt>
                <c:pt idx="8892">
                  <c:v>0.15456465</c:v>
                </c:pt>
                <c:pt idx="8893">
                  <c:v>0.13785501</c:v>
                </c:pt>
                <c:pt idx="8894">
                  <c:v>9.1903490000000004E-2</c:v>
                </c:pt>
                <c:pt idx="8895">
                  <c:v>0.16848933999999999</c:v>
                </c:pt>
                <c:pt idx="8896">
                  <c:v>0.12393024</c:v>
                </c:pt>
                <c:pt idx="8897">
                  <c:v>5.9876619999999998E-2</c:v>
                </c:pt>
                <c:pt idx="8898">
                  <c:v>7.9371220000000006E-2</c:v>
                </c:pt>
                <c:pt idx="8899">
                  <c:v>0.17405918000000001</c:v>
                </c:pt>
                <c:pt idx="8900">
                  <c:v>0.13507003000000001</c:v>
                </c:pt>
                <c:pt idx="8901">
                  <c:v>0.28267175</c:v>
                </c:pt>
                <c:pt idx="8902">
                  <c:v>0.19355369</c:v>
                </c:pt>
                <c:pt idx="8903">
                  <c:v>0.18102138000000001</c:v>
                </c:pt>
                <c:pt idx="8904">
                  <c:v>0.10304323</c:v>
                </c:pt>
                <c:pt idx="8905">
                  <c:v>4.5951949999999998E-2</c:v>
                </c:pt>
                <c:pt idx="8906">
                  <c:v>-9.4687430000000003E-2</c:v>
                </c:pt>
                <c:pt idx="8907">
                  <c:v>7.2408910000000007E-2</c:v>
                </c:pt>
                <c:pt idx="8908">
                  <c:v>0.13507005999999999</c:v>
                </c:pt>
                <c:pt idx="8909">
                  <c:v>0.33001563</c:v>
                </c:pt>
                <c:pt idx="8910">
                  <c:v>8.911848E-2</c:v>
                </c:pt>
                <c:pt idx="8911">
                  <c:v>-1.392E-3</c:v>
                </c:pt>
                <c:pt idx="8912">
                  <c:v>6.9628499999999996E-3</c:v>
                </c:pt>
                <c:pt idx="8913">
                  <c:v>0.12950015000000001</c:v>
                </c:pt>
                <c:pt idx="8914">
                  <c:v>0.18937624</c:v>
                </c:pt>
                <c:pt idx="8915">
                  <c:v>8.9118470000000005E-2</c:v>
                </c:pt>
                <c:pt idx="8916">
                  <c:v>-2.9241469999999999E-2</c:v>
                </c:pt>
                <c:pt idx="8917">
                  <c:v>0.13228506000000001</c:v>
                </c:pt>
                <c:pt idx="8918">
                  <c:v>0.19633859000000001</c:v>
                </c:pt>
                <c:pt idx="8919">
                  <c:v>6.6839040000000002E-2</c:v>
                </c:pt>
                <c:pt idx="8920">
                  <c:v>-4.8735960000000002E-2</c:v>
                </c:pt>
                <c:pt idx="8921">
                  <c:v>0.14063986000000001</c:v>
                </c:pt>
                <c:pt idx="8922">
                  <c:v>0.18937629</c:v>
                </c:pt>
                <c:pt idx="8923">
                  <c:v>0.21444062999999999</c:v>
                </c:pt>
                <c:pt idx="8924">
                  <c:v>6.4054009999999995E-2</c:v>
                </c:pt>
                <c:pt idx="8925">
                  <c:v>-1.8101679999999998E-2</c:v>
                </c:pt>
                <c:pt idx="8926">
                  <c:v>-8.3547730000000001E-2</c:v>
                </c:pt>
                <c:pt idx="8927">
                  <c:v>8.0763730000000006E-2</c:v>
                </c:pt>
                <c:pt idx="8928">
                  <c:v>0.21304819</c:v>
                </c:pt>
                <c:pt idx="8929">
                  <c:v>0.16431186</c:v>
                </c:pt>
                <c:pt idx="8930">
                  <c:v>6.96278E-3</c:v>
                </c:pt>
                <c:pt idx="8931">
                  <c:v>-3.6203810000000003E-2</c:v>
                </c:pt>
                <c:pt idx="8932">
                  <c:v>6.9623969999999993E-2</c:v>
                </c:pt>
                <c:pt idx="8933">
                  <c:v>0.21722572000000001</c:v>
                </c:pt>
                <c:pt idx="8934">
                  <c:v>0.16431180000000001</c:v>
                </c:pt>
                <c:pt idx="8935">
                  <c:v>0.25342979999999998</c:v>
                </c:pt>
                <c:pt idx="8936">
                  <c:v>0.21165574000000001</c:v>
                </c:pt>
                <c:pt idx="8937">
                  <c:v>0.25203744</c:v>
                </c:pt>
                <c:pt idx="8938">
                  <c:v>0.24507496000000001</c:v>
                </c:pt>
                <c:pt idx="8939">
                  <c:v>0.25899979000000001</c:v>
                </c:pt>
                <c:pt idx="8940">
                  <c:v>0.18703251000000001</c:v>
                </c:pt>
                <c:pt idx="8941">
                  <c:v>0.18937629</c:v>
                </c:pt>
                <c:pt idx="8942">
                  <c:v>0.20887089</c:v>
                </c:pt>
                <c:pt idx="8943">
                  <c:v>0.14481740000000001</c:v>
                </c:pt>
                <c:pt idx="8944">
                  <c:v>-0.15734861999999999</c:v>
                </c:pt>
                <c:pt idx="8945">
                  <c:v>-2.227908E-2</c:v>
                </c:pt>
                <c:pt idx="8946">
                  <c:v>2.7853600000000002E-3</c:v>
                </c:pt>
                <c:pt idx="8947">
                  <c:v>0.11139803</c:v>
                </c:pt>
                <c:pt idx="8948">
                  <c:v>0.17405903</c:v>
                </c:pt>
                <c:pt idx="8949">
                  <c:v>0.26874705999999998</c:v>
                </c:pt>
                <c:pt idx="8950">
                  <c:v>7.9371189999999994E-2</c:v>
                </c:pt>
                <c:pt idx="8951">
                  <c:v>-1.949408E-2</c:v>
                </c:pt>
                <c:pt idx="8952">
                  <c:v>-5.6245799999999997E-3</c:v>
                </c:pt>
                <c:pt idx="8953">
                  <c:v>-3.6203770000000003E-2</c:v>
                </c:pt>
                <c:pt idx="8954">
                  <c:v>7.6586299999999996E-2</c:v>
                </c:pt>
                <c:pt idx="8955">
                  <c:v>0.18798371</c:v>
                </c:pt>
                <c:pt idx="8956">
                  <c:v>0.18843883</c:v>
                </c:pt>
                <c:pt idx="8957">
                  <c:v>0.22975796000000001</c:v>
                </c:pt>
                <c:pt idx="8958">
                  <c:v>0.11557549</c:v>
                </c:pt>
                <c:pt idx="8959">
                  <c:v>2.6457359999999999E-2</c:v>
                </c:pt>
                <c:pt idx="8960">
                  <c:v>-3.0633879999999999E-2</c:v>
                </c:pt>
                <c:pt idx="8961">
                  <c:v>2.3672390000000001E-2</c:v>
                </c:pt>
                <c:pt idx="8962">
                  <c:v>0.1657043</c:v>
                </c:pt>
                <c:pt idx="8963">
                  <c:v>0.21234511</c:v>
                </c:pt>
                <c:pt idx="8964">
                  <c:v>6.9623889999999994E-2</c:v>
                </c:pt>
                <c:pt idx="8965">
                  <c:v>-6.6838090000000003E-2</c:v>
                </c:pt>
                <c:pt idx="8966">
                  <c:v>-8.3543699999999999E-3</c:v>
                </c:pt>
                <c:pt idx="8967">
                  <c:v>0.14899470000000001</c:v>
                </c:pt>
                <c:pt idx="8968">
                  <c:v>0.19494613</c:v>
                </c:pt>
                <c:pt idx="8969">
                  <c:v>0.20330103999999999</c:v>
                </c:pt>
                <c:pt idx="8970">
                  <c:v>4.8736910000000001E-2</c:v>
                </c:pt>
                <c:pt idx="8971">
                  <c:v>-1.2531810000000001E-2</c:v>
                </c:pt>
                <c:pt idx="8972">
                  <c:v>9.0510960000000001E-2</c:v>
                </c:pt>
                <c:pt idx="8973">
                  <c:v>0.28127923999999999</c:v>
                </c:pt>
                <c:pt idx="8974">
                  <c:v>0.18519884</c:v>
                </c:pt>
                <c:pt idx="8975">
                  <c:v>0.15595709999999999</c:v>
                </c:pt>
                <c:pt idx="8976">
                  <c:v>-4.7343499999999997E-2</c:v>
                </c:pt>
                <c:pt idx="8977">
                  <c:v>4.1778600000000003E-3</c:v>
                </c:pt>
                <c:pt idx="8978">
                  <c:v>0.15038712000000001</c:v>
                </c:pt>
                <c:pt idx="8979">
                  <c:v>0.27292451000000001</c:v>
                </c:pt>
                <c:pt idx="8980">
                  <c:v>0.13228507</c:v>
                </c:pt>
                <c:pt idx="8981">
                  <c:v>6.9628099999999998E-3</c:v>
                </c:pt>
                <c:pt idx="8982">
                  <c:v>4.1774529999999997E-2</c:v>
                </c:pt>
                <c:pt idx="8983">
                  <c:v>0.22418793000000001</c:v>
                </c:pt>
                <c:pt idx="8984">
                  <c:v>9.1903440000000003E-2</c:v>
                </c:pt>
                <c:pt idx="8985">
                  <c:v>3.2027199999999999E-2</c:v>
                </c:pt>
                <c:pt idx="8986">
                  <c:v>0.11671977</c:v>
                </c:pt>
                <c:pt idx="8987">
                  <c:v>0.22558043999999999</c:v>
                </c:pt>
                <c:pt idx="8988">
                  <c:v>0.13228507</c:v>
                </c:pt>
                <c:pt idx="8989">
                  <c:v>0.16848931</c:v>
                </c:pt>
                <c:pt idx="8990">
                  <c:v>-3.4811290000000002E-2</c:v>
                </c:pt>
                <c:pt idx="8991">
                  <c:v>0.12234475</c:v>
                </c:pt>
                <c:pt idx="8992">
                  <c:v>5.7091719999999999E-2</c:v>
                </c:pt>
                <c:pt idx="8993">
                  <c:v>0.22697300000000001</c:v>
                </c:pt>
                <c:pt idx="8994">
                  <c:v>0.22836540999999999</c:v>
                </c:pt>
                <c:pt idx="8995">
                  <c:v>0.18659133999999999</c:v>
                </c:pt>
                <c:pt idx="8996">
                  <c:v>7.2408890000000004E-2</c:v>
                </c:pt>
                <c:pt idx="8997">
                  <c:v>-1.3924290000000001E-2</c:v>
                </c:pt>
                <c:pt idx="8998">
                  <c:v>7.1016430000000005E-2</c:v>
                </c:pt>
                <c:pt idx="8999">
                  <c:v>0.27570936000000001</c:v>
                </c:pt>
                <c:pt idx="9000">
                  <c:v>0.25899970999999999</c:v>
                </c:pt>
                <c:pt idx="9001">
                  <c:v>0.18659139</c:v>
                </c:pt>
                <c:pt idx="9002">
                  <c:v>8.4941080000000002E-2</c:v>
                </c:pt>
                <c:pt idx="9003">
                  <c:v>7.2408899999999998E-2</c:v>
                </c:pt>
                <c:pt idx="9004">
                  <c:v>-9.4687499999999994E-2</c:v>
                </c:pt>
                <c:pt idx="9005">
                  <c:v>-5.012846E-2</c:v>
                </c:pt>
                <c:pt idx="9006">
                  <c:v>-8.2155240000000004E-2</c:v>
                </c:pt>
                <c:pt idx="9007">
                  <c:v>5.5699239999999997E-2</c:v>
                </c:pt>
                <c:pt idx="9008">
                  <c:v>3.759709E-2</c:v>
                </c:pt>
                <c:pt idx="9009">
                  <c:v>0.18380640000000001</c:v>
                </c:pt>
                <c:pt idx="9010">
                  <c:v>0.21165582999999999</c:v>
                </c:pt>
                <c:pt idx="9011">
                  <c:v>0.22975791000000001</c:v>
                </c:pt>
                <c:pt idx="9012">
                  <c:v>0.15456465999999999</c:v>
                </c:pt>
                <c:pt idx="9013">
                  <c:v>0.11696792</c:v>
                </c:pt>
                <c:pt idx="9014">
                  <c:v>-1.531676E-2</c:v>
                </c:pt>
                <c:pt idx="9015">
                  <c:v>-4.3166120000000002E-2</c:v>
                </c:pt>
                <c:pt idx="9016">
                  <c:v>2.7853999999999999E-3</c:v>
                </c:pt>
                <c:pt idx="9017">
                  <c:v>0.15595701000000001</c:v>
                </c:pt>
                <c:pt idx="9018">
                  <c:v>0.24089761000000001</c:v>
                </c:pt>
                <c:pt idx="9019">
                  <c:v>0.26456958000000003</c:v>
                </c:pt>
                <c:pt idx="9020">
                  <c:v>0.27013952000000002</c:v>
                </c:pt>
                <c:pt idx="9021">
                  <c:v>0.23254283000000001</c:v>
                </c:pt>
                <c:pt idx="9022">
                  <c:v>0.21165576999999999</c:v>
                </c:pt>
                <c:pt idx="9023">
                  <c:v>0.18659128</c:v>
                </c:pt>
                <c:pt idx="9024">
                  <c:v>0.16709678</c:v>
                </c:pt>
                <c:pt idx="9025">
                  <c:v>0.16709678</c:v>
                </c:pt>
                <c:pt idx="9026">
                  <c:v>0.20469340999999999</c:v>
                </c:pt>
                <c:pt idx="9027">
                  <c:v>0.24925241000000001</c:v>
                </c:pt>
                <c:pt idx="9028">
                  <c:v>0.19355363</c:v>
                </c:pt>
                <c:pt idx="9029">
                  <c:v>0.28267154</c:v>
                </c:pt>
                <c:pt idx="9030">
                  <c:v>0.18380642</c:v>
                </c:pt>
                <c:pt idx="9031">
                  <c:v>0.27292442</c:v>
                </c:pt>
                <c:pt idx="9032">
                  <c:v>0.21444066000000001</c:v>
                </c:pt>
                <c:pt idx="9033">
                  <c:v>0.24507503</c:v>
                </c:pt>
                <c:pt idx="9034">
                  <c:v>0.17823654</c:v>
                </c:pt>
                <c:pt idx="9035">
                  <c:v>0.10722068999999999</c:v>
                </c:pt>
                <c:pt idx="9036">
                  <c:v>0.1503872</c:v>
                </c:pt>
                <c:pt idx="9037">
                  <c:v>9.051099E-2</c:v>
                </c:pt>
                <c:pt idx="9038">
                  <c:v>-3.0633899999999999E-2</c:v>
                </c:pt>
                <c:pt idx="9039">
                  <c:v>3.2027269999999997E-2</c:v>
                </c:pt>
                <c:pt idx="9040">
                  <c:v>-6.9619199999999999E-3</c:v>
                </c:pt>
                <c:pt idx="9041">
                  <c:v>4.8999999999999997E-7</c:v>
                </c:pt>
                <c:pt idx="9042">
                  <c:v>-1.94941E-2</c:v>
                </c:pt>
                <c:pt idx="9043">
                  <c:v>3.2027260000000002E-2</c:v>
                </c:pt>
                <c:pt idx="9044">
                  <c:v>-6.4053159999999998E-2</c:v>
                </c:pt>
                <c:pt idx="9045">
                  <c:v>5.5699199999999997E-2</c:v>
                </c:pt>
                <c:pt idx="9046">
                  <c:v>-2.7848979999999999E-2</c:v>
                </c:pt>
                <c:pt idx="9047">
                  <c:v>8.4941130000000004E-2</c:v>
                </c:pt>
                <c:pt idx="9048">
                  <c:v>0.14203241</c:v>
                </c:pt>
                <c:pt idx="9049">
                  <c:v>0.27710181</c:v>
                </c:pt>
                <c:pt idx="9050">
                  <c:v>0.23811268999999999</c:v>
                </c:pt>
                <c:pt idx="9051">
                  <c:v>0.10861305</c:v>
                </c:pt>
                <c:pt idx="9052">
                  <c:v>2.784988E-2</c:v>
                </c:pt>
                <c:pt idx="9053">
                  <c:v>-7.3800500000000005E-2</c:v>
                </c:pt>
                <c:pt idx="9054">
                  <c:v>-5.7090809999999999E-2</c:v>
                </c:pt>
                <c:pt idx="9055">
                  <c:v>0.15317206</c:v>
                </c:pt>
                <c:pt idx="9056">
                  <c:v>0.18659129999999999</c:v>
                </c:pt>
                <c:pt idx="9057">
                  <c:v>0.20887080999999999</c:v>
                </c:pt>
                <c:pt idx="9058">
                  <c:v>8.0763650000000006E-2</c:v>
                </c:pt>
                <c:pt idx="9059">
                  <c:v>-2.7845000000000001E-3</c:v>
                </c:pt>
                <c:pt idx="9060">
                  <c:v>0.15038709</c:v>
                </c:pt>
                <c:pt idx="9061">
                  <c:v>0.23811268999999999</c:v>
                </c:pt>
                <c:pt idx="9062">
                  <c:v>0.11139803</c:v>
                </c:pt>
                <c:pt idx="9063">
                  <c:v>-5.8483279999999999E-2</c:v>
                </c:pt>
                <c:pt idx="9064">
                  <c:v>-4.5951039999999999E-2</c:v>
                </c:pt>
                <c:pt idx="9065">
                  <c:v>0.12114527999999999</c:v>
                </c:pt>
                <c:pt idx="9066">
                  <c:v>0.20747836</c:v>
                </c:pt>
                <c:pt idx="9067">
                  <c:v>0.19494617</c:v>
                </c:pt>
                <c:pt idx="9068">
                  <c:v>2.0887510000000001E-2</c:v>
                </c:pt>
                <c:pt idx="9069">
                  <c:v>-8.35434E-3</c:v>
                </c:pt>
                <c:pt idx="9070">
                  <c:v>-3.341885E-2</c:v>
                </c:pt>
                <c:pt idx="9071">
                  <c:v>0.23811268999999999</c:v>
                </c:pt>
                <c:pt idx="9072">
                  <c:v>0.20747831</c:v>
                </c:pt>
                <c:pt idx="9073">
                  <c:v>5.4306750000000001E-2</c:v>
                </c:pt>
                <c:pt idx="9074">
                  <c:v>-2.2279070000000002E-2</c:v>
                </c:pt>
                <c:pt idx="9075">
                  <c:v>0.24229012</c:v>
                </c:pt>
                <c:pt idx="9076">
                  <c:v>0.15317211</c:v>
                </c:pt>
                <c:pt idx="9077">
                  <c:v>5.0129380000000001E-2</c:v>
                </c:pt>
                <c:pt idx="9078">
                  <c:v>-0.11139715</c:v>
                </c:pt>
                <c:pt idx="9079">
                  <c:v>4.7344410000000003E-2</c:v>
                </c:pt>
                <c:pt idx="9080">
                  <c:v>0.14481726</c:v>
                </c:pt>
                <c:pt idx="9081">
                  <c:v>0.26039215999999998</c:v>
                </c:pt>
                <c:pt idx="9082">
                  <c:v>0.19773117000000001</c:v>
                </c:pt>
                <c:pt idx="9083">
                  <c:v>0.15734946999999999</c:v>
                </c:pt>
                <c:pt idx="9084">
                  <c:v>0.15874203000000001</c:v>
                </c:pt>
                <c:pt idx="9085">
                  <c:v>0.12253783</c:v>
                </c:pt>
                <c:pt idx="9086">
                  <c:v>5.5699180000000001E-2</c:v>
                </c:pt>
                <c:pt idx="9087">
                  <c:v>1.2532629999999999E-2</c:v>
                </c:pt>
                <c:pt idx="9088">
                  <c:v>2.78539E-3</c:v>
                </c:pt>
                <c:pt idx="9089">
                  <c:v>-4.5951110000000003E-2</c:v>
                </c:pt>
                <c:pt idx="9090">
                  <c:v>-5.4305869999999999E-2</c:v>
                </c:pt>
                <c:pt idx="9091">
                  <c:v>5.5699199999999997E-2</c:v>
                </c:pt>
                <c:pt idx="9092">
                  <c:v>0.16291939</c:v>
                </c:pt>
                <c:pt idx="9093">
                  <c:v>0.20608584999999999</c:v>
                </c:pt>
                <c:pt idx="9094">
                  <c:v>0.15317206</c:v>
                </c:pt>
                <c:pt idx="9095">
                  <c:v>0.19355369</c:v>
                </c:pt>
                <c:pt idx="9096">
                  <c:v>0.22697289000000001</c:v>
                </c:pt>
                <c:pt idx="9097">
                  <c:v>0.26735449</c:v>
                </c:pt>
                <c:pt idx="9098">
                  <c:v>0.19912352999999999</c:v>
                </c:pt>
                <c:pt idx="9099">
                  <c:v>0.22418800999999999</c:v>
                </c:pt>
                <c:pt idx="9100">
                  <c:v>0.14620975999999999</c:v>
                </c:pt>
                <c:pt idx="9101">
                  <c:v>0.14203234000000001</c:v>
                </c:pt>
                <c:pt idx="9102">
                  <c:v>0.20953250000000001</c:v>
                </c:pt>
                <c:pt idx="9103">
                  <c:v>0.15734938000000001</c:v>
                </c:pt>
                <c:pt idx="9104">
                  <c:v>0.16291936000000001</c:v>
                </c:pt>
                <c:pt idx="9105">
                  <c:v>8.2969550000000003E-2</c:v>
                </c:pt>
                <c:pt idx="9106">
                  <c:v>9.4688350000000004E-2</c:v>
                </c:pt>
                <c:pt idx="9107">
                  <c:v>0.13646242</c:v>
                </c:pt>
                <c:pt idx="9108">
                  <c:v>3.341976E-2</c:v>
                </c:pt>
                <c:pt idx="9109">
                  <c:v>1.1140219999999999E-2</c:v>
                </c:pt>
                <c:pt idx="9110">
                  <c:v>6.12691E-2</c:v>
                </c:pt>
                <c:pt idx="9111">
                  <c:v>1.3925119999999999E-2</c:v>
                </c:pt>
                <c:pt idx="9112">
                  <c:v>3.7597140000000001E-2</c:v>
                </c:pt>
                <c:pt idx="9113">
                  <c:v>0.13646238999999999</c:v>
                </c:pt>
                <c:pt idx="9114">
                  <c:v>0.20887083000000001</c:v>
                </c:pt>
                <c:pt idx="9115">
                  <c:v>0.22697297</c:v>
                </c:pt>
                <c:pt idx="9116">
                  <c:v>0.19125132</c:v>
                </c:pt>
                <c:pt idx="9117">
                  <c:v>8.0763680000000004E-2</c:v>
                </c:pt>
                <c:pt idx="9118">
                  <c:v>-1.531677E-2</c:v>
                </c:pt>
                <c:pt idx="9119">
                  <c:v>-2.506398E-2</c:v>
                </c:pt>
                <c:pt idx="9120">
                  <c:v>-1.8101659999999999E-2</c:v>
                </c:pt>
                <c:pt idx="9121">
                  <c:v>1.392506E-2</c:v>
                </c:pt>
                <c:pt idx="9122">
                  <c:v>2.367238E-2</c:v>
                </c:pt>
                <c:pt idx="9123">
                  <c:v>8.2156069999999998E-2</c:v>
                </c:pt>
                <c:pt idx="9124">
                  <c:v>9.051099E-2</c:v>
                </c:pt>
                <c:pt idx="9125">
                  <c:v>7.9371209999999998E-2</c:v>
                </c:pt>
                <c:pt idx="9126">
                  <c:v>1.3925160000000001E-2</c:v>
                </c:pt>
                <c:pt idx="9127">
                  <c:v>-1.3920200000000001E-3</c:v>
                </c:pt>
                <c:pt idx="9128">
                  <c:v>2.9242290000000001E-2</c:v>
                </c:pt>
                <c:pt idx="9129">
                  <c:v>6.9627300000000003E-3</c:v>
                </c:pt>
                <c:pt idx="9130">
                  <c:v>-2.9241429999999999E-2</c:v>
                </c:pt>
                <c:pt idx="9131">
                  <c:v>8.6333560000000004E-2</c:v>
                </c:pt>
                <c:pt idx="9132">
                  <c:v>0.13089257000000001</c:v>
                </c:pt>
                <c:pt idx="9133">
                  <c:v>0.12532271</c:v>
                </c:pt>
                <c:pt idx="9134">
                  <c:v>0.17684407999999999</c:v>
                </c:pt>
                <c:pt idx="9135">
                  <c:v>0.16988175999999999</c:v>
                </c:pt>
                <c:pt idx="9136">
                  <c:v>0.18241394</c:v>
                </c:pt>
                <c:pt idx="9137">
                  <c:v>0.20190847000000001</c:v>
                </c:pt>
                <c:pt idx="9138">
                  <c:v>0.16709674999999999</c:v>
                </c:pt>
                <c:pt idx="9139">
                  <c:v>0.2088708</c:v>
                </c:pt>
                <c:pt idx="9140">
                  <c:v>0.19076867</c:v>
                </c:pt>
                <c:pt idx="9141">
                  <c:v>0.16988173000000001</c:v>
                </c:pt>
                <c:pt idx="9142">
                  <c:v>0.18703258</c:v>
                </c:pt>
                <c:pt idx="9143">
                  <c:v>0.22140308</c:v>
                </c:pt>
                <c:pt idx="9144">
                  <c:v>0.18519883000000001</c:v>
                </c:pt>
                <c:pt idx="9145">
                  <c:v>0.18241397000000001</c:v>
                </c:pt>
                <c:pt idx="9146">
                  <c:v>2.9242299999999999E-2</c:v>
                </c:pt>
                <c:pt idx="9147">
                  <c:v>8.1563339999999998E-2</c:v>
                </c:pt>
                <c:pt idx="9148">
                  <c:v>-5.5693799999999996E-3</c:v>
                </c:pt>
                <c:pt idx="9149">
                  <c:v>-1.3920200000000001E-3</c:v>
                </c:pt>
                <c:pt idx="9150">
                  <c:v>8.156331E-2</c:v>
                </c:pt>
                <c:pt idx="9151">
                  <c:v>0.12393031</c:v>
                </c:pt>
                <c:pt idx="9152">
                  <c:v>0.11279045</c:v>
                </c:pt>
                <c:pt idx="9153">
                  <c:v>0.26456966999999998</c:v>
                </c:pt>
                <c:pt idx="9154">
                  <c:v>0.26039222000000001</c:v>
                </c:pt>
                <c:pt idx="9155">
                  <c:v>0.25342983000000002</c:v>
                </c:pt>
                <c:pt idx="9156">
                  <c:v>0.22140299999999999</c:v>
                </c:pt>
                <c:pt idx="9157">
                  <c:v>6.9623920000000006E-2</c:v>
                </c:pt>
                <c:pt idx="9158">
                  <c:v>-7.519294E-2</c:v>
                </c:pt>
                <c:pt idx="9159">
                  <c:v>0.12656355</c:v>
                </c:pt>
                <c:pt idx="9160">
                  <c:v>0.10861311999999999</c:v>
                </c:pt>
                <c:pt idx="9161">
                  <c:v>0.20469333000000001</c:v>
                </c:pt>
                <c:pt idx="9162">
                  <c:v>0.2088708</c:v>
                </c:pt>
                <c:pt idx="9163">
                  <c:v>0.13228503</c:v>
                </c:pt>
                <c:pt idx="9164">
                  <c:v>-7.5192899999999993E-2</c:v>
                </c:pt>
                <c:pt idx="9165">
                  <c:v>5.8484170000000002E-2</c:v>
                </c:pt>
                <c:pt idx="9166">
                  <c:v>0.21304825999999999</c:v>
                </c:pt>
                <c:pt idx="9167">
                  <c:v>8.6333569999999998E-2</c:v>
                </c:pt>
                <c:pt idx="9168">
                  <c:v>1.949495E-2</c:v>
                </c:pt>
                <c:pt idx="9169">
                  <c:v>5.9876640000000002E-2</c:v>
                </c:pt>
                <c:pt idx="9170">
                  <c:v>0.23254279999999999</c:v>
                </c:pt>
                <c:pt idx="9171">
                  <c:v>9.0510960000000001E-2</c:v>
                </c:pt>
                <c:pt idx="9172">
                  <c:v>2.5064920000000001E-2</c:v>
                </c:pt>
                <c:pt idx="9173">
                  <c:v>0.17405914</c:v>
                </c:pt>
                <c:pt idx="9174">
                  <c:v>0.22001061</c:v>
                </c:pt>
                <c:pt idx="9175">
                  <c:v>0.13089257000000001</c:v>
                </c:pt>
                <c:pt idx="9176">
                  <c:v>2.9242299999999999E-2</c:v>
                </c:pt>
                <c:pt idx="9177">
                  <c:v>-1.3920499999999999E-3</c:v>
                </c:pt>
                <c:pt idx="9178">
                  <c:v>3.8989580000000003E-2</c:v>
                </c:pt>
                <c:pt idx="9179">
                  <c:v>4.1774529999999997E-2</c:v>
                </c:pt>
                <c:pt idx="9180">
                  <c:v>9.8865770000000006E-2</c:v>
                </c:pt>
                <c:pt idx="9181">
                  <c:v>0.17266664000000001</c:v>
                </c:pt>
                <c:pt idx="9182">
                  <c:v>0.16988173000000001</c:v>
                </c:pt>
                <c:pt idx="9183">
                  <c:v>0.23950515999999999</c:v>
                </c:pt>
                <c:pt idx="9184">
                  <c:v>0.19076870000000001</c:v>
                </c:pt>
                <c:pt idx="9185">
                  <c:v>0.21026344999999999</c:v>
                </c:pt>
                <c:pt idx="9186">
                  <c:v>0.24368258000000001</c:v>
                </c:pt>
                <c:pt idx="9187">
                  <c:v>0.16152696</c:v>
                </c:pt>
                <c:pt idx="9188">
                  <c:v>0.21026331000000001</c:v>
                </c:pt>
                <c:pt idx="9189">
                  <c:v>0.15874199999999999</c:v>
                </c:pt>
                <c:pt idx="9190">
                  <c:v>0.15317209000000001</c:v>
                </c:pt>
                <c:pt idx="9191">
                  <c:v>0.10165069</c:v>
                </c:pt>
                <c:pt idx="9192">
                  <c:v>7.519381E-2</c:v>
                </c:pt>
                <c:pt idx="9193">
                  <c:v>9.6080860000000004E-2</c:v>
                </c:pt>
                <c:pt idx="9194">
                  <c:v>0.17127423</c:v>
                </c:pt>
                <c:pt idx="9195">
                  <c:v>0.22558051000000001</c:v>
                </c:pt>
                <c:pt idx="9196">
                  <c:v>0.20747839000000001</c:v>
                </c:pt>
                <c:pt idx="9197">
                  <c:v>0.18241399999999999</c:v>
                </c:pt>
                <c:pt idx="9198">
                  <c:v>0.13507003000000001</c:v>
                </c:pt>
                <c:pt idx="9199">
                  <c:v>0.10582813000000001</c:v>
                </c:pt>
                <c:pt idx="9200">
                  <c:v>9.8865750000000002E-2</c:v>
                </c:pt>
                <c:pt idx="9201">
                  <c:v>6.1269150000000001E-2</c:v>
                </c:pt>
                <c:pt idx="9202">
                  <c:v>-1.949414E-2</c:v>
                </c:pt>
                <c:pt idx="9203">
                  <c:v>-1.3920099999999999E-3</c:v>
                </c:pt>
                <c:pt idx="9204">
                  <c:v>-9.0510110000000005E-2</c:v>
                </c:pt>
                <c:pt idx="9205">
                  <c:v>-7.7977829999999998E-2</c:v>
                </c:pt>
                <c:pt idx="9206">
                  <c:v>-5.9875739999999997E-2</c:v>
                </c:pt>
                <c:pt idx="9207">
                  <c:v>4.0382080000000001E-2</c:v>
                </c:pt>
                <c:pt idx="9208">
                  <c:v>1.810252E-2</c:v>
                </c:pt>
                <c:pt idx="9209">
                  <c:v>4.5951980000000003E-2</c:v>
                </c:pt>
                <c:pt idx="9210">
                  <c:v>0.10443565</c:v>
                </c:pt>
                <c:pt idx="9211">
                  <c:v>0.17545163999999999</c:v>
                </c:pt>
                <c:pt idx="9212">
                  <c:v>0.18937625999999999</c:v>
                </c:pt>
                <c:pt idx="9213">
                  <c:v>0.12810771000000001</c:v>
                </c:pt>
                <c:pt idx="9214">
                  <c:v>0.10582814</c:v>
                </c:pt>
                <c:pt idx="9215">
                  <c:v>6.4054089999999994E-2</c:v>
                </c:pt>
                <c:pt idx="9216">
                  <c:v>7.1016360000000001E-2</c:v>
                </c:pt>
                <c:pt idx="9217">
                  <c:v>3.4812219999999998E-2</c:v>
                </c:pt>
                <c:pt idx="9218">
                  <c:v>7.2408829999999993E-2</c:v>
                </c:pt>
                <c:pt idx="9219">
                  <c:v>9.4688389999999997E-2</c:v>
                </c:pt>
                <c:pt idx="9220">
                  <c:v>0.11696797</c:v>
                </c:pt>
                <c:pt idx="9221">
                  <c:v>0.10861311</c:v>
                </c:pt>
                <c:pt idx="9222">
                  <c:v>0.21583313000000001</c:v>
                </c:pt>
                <c:pt idx="9223">
                  <c:v>0.24368258000000001</c:v>
                </c:pt>
                <c:pt idx="9224">
                  <c:v>0.19216121999999999</c:v>
                </c:pt>
                <c:pt idx="9225">
                  <c:v>0.10722057</c:v>
                </c:pt>
                <c:pt idx="9226">
                  <c:v>8.3548579999999997E-2</c:v>
                </c:pt>
                <c:pt idx="9227">
                  <c:v>7.2408849999999997E-2</c:v>
                </c:pt>
                <c:pt idx="9228">
                  <c:v>5.8484170000000002E-2</c:v>
                </c:pt>
                <c:pt idx="9229">
                  <c:v>4.2E-7</c:v>
                </c:pt>
                <c:pt idx="9230">
                  <c:v>0.15874203000000001</c:v>
                </c:pt>
                <c:pt idx="9231">
                  <c:v>0.16013446000000001</c:v>
                </c:pt>
                <c:pt idx="9232">
                  <c:v>0.10861305</c:v>
                </c:pt>
                <c:pt idx="9233">
                  <c:v>5.5699209999999999E-2</c:v>
                </c:pt>
                <c:pt idx="9234">
                  <c:v>5.0129380000000001E-2</c:v>
                </c:pt>
                <c:pt idx="9235">
                  <c:v>0.19494619999999999</c:v>
                </c:pt>
                <c:pt idx="9236">
                  <c:v>0.1631262</c:v>
                </c:pt>
                <c:pt idx="9237">
                  <c:v>3.3419709999999998E-2</c:v>
                </c:pt>
                <c:pt idx="9238">
                  <c:v>-9.7468799999999994E-3</c:v>
                </c:pt>
                <c:pt idx="9239">
                  <c:v>3.0634729999999999E-2</c:v>
                </c:pt>
                <c:pt idx="9240">
                  <c:v>0.12950011</c:v>
                </c:pt>
                <c:pt idx="9241">
                  <c:v>0.18241389</c:v>
                </c:pt>
                <c:pt idx="9242">
                  <c:v>0.21444066000000001</c:v>
                </c:pt>
                <c:pt idx="9243">
                  <c:v>0.16152697999999999</c:v>
                </c:pt>
                <c:pt idx="9244">
                  <c:v>9.8865839999999997E-2</c:v>
                </c:pt>
                <c:pt idx="9245">
                  <c:v>0.1086131</c:v>
                </c:pt>
                <c:pt idx="9246">
                  <c:v>0.14203234000000001</c:v>
                </c:pt>
                <c:pt idx="9247">
                  <c:v>0.11836039</c:v>
                </c:pt>
                <c:pt idx="9248">
                  <c:v>0.24507506000000001</c:v>
                </c:pt>
                <c:pt idx="9249">
                  <c:v>0.26039222000000001</c:v>
                </c:pt>
                <c:pt idx="9250">
                  <c:v>0.25342995000000001</c:v>
                </c:pt>
                <c:pt idx="9251">
                  <c:v>0.23950526</c:v>
                </c:pt>
                <c:pt idx="9252">
                  <c:v>0.24368258000000001</c:v>
                </c:pt>
                <c:pt idx="9253">
                  <c:v>0.13507</c:v>
                </c:pt>
                <c:pt idx="9254">
                  <c:v>7.2408920000000002E-2</c:v>
                </c:pt>
                <c:pt idx="9255">
                  <c:v>-0.12949922999999999</c:v>
                </c:pt>
                <c:pt idx="9256">
                  <c:v>-4.8735970000000003E-2</c:v>
                </c:pt>
                <c:pt idx="9257">
                  <c:v>7.5193739999999995E-2</c:v>
                </c:pt>
                <c:pt idx="9258">
                  <c:v>0.10582817999999999</c:v>
                </c:pt>
                <c:pt idx="9259">
                  <c:v>0.19076874999999999</c:v>
                </c:pt>
                <c:pt idx="9260">
                  <c:v>0.17823659</c:v>
                </c:pt>
                <c:pt idx="9261">
                  <c:v>0.28267168999999998</c:v>
                </c:pt>
                <c:pt idx="9262">
                  <c:v>0.2200107</c:v>
                </c:pt>
                <c:pt idx="9263">
                  <c:v>0.15038714</c:v>
                </c:pt>
                <c:pt idx="9264">
                  <c:v>0.14620981</c:v>
                </c:pt>
                <c:pt idx="9265">
                  <c:v>-3.063393E-2</c:v>
                </c:pt>
                <c:pt idx="9266">
                  <c:v>4.1778600000000003E-3</c:v>
                </c:pt>
                <c:pt idx="9267">
                  <c:v>-7.9370319999999994E-2</c:v>
                </c:pt>
                <c:pt idx="9268">
                  <c:v>-1.3919900000000001E-3</c:v>
                </c:pt>
                <c:pt idx="9269">
                  <c:v>2.6457359999999999E-2</c:v>
                </c:pt>
                <c:pt idx="9270">
                  <c:v>0.15609487999999999</c:v>
                </c:pt>
                <c:pt idx="9271">
                  <c:v>0.25342983000000002</c:v>
                </c:pt>
                <c:pt idx="9272">
                  <c:v>0.21444078</c:v>
                </c:pt>
                <c:pt idx="9273">
                  <c:v>0.22781393</c:v>
                </c:pt>
                <c:pt idx="9274">
                  <c:v>0.11557547</c:v>
                </c:pt>
                <c:pt idx="9275">
                  <c:v>8.3548670000000005E-2</c:v>
                </c:pt>
                <c:pt idx="9276">
                  <c:v>5.2914309999999999E-2</c:v>
                </c:pt>
                <c:pt idx="9277">
                  <c:v>1.4067000000000001E-3</c:v>
                </c:pt>
                <c:pt idx="9278">
                  <c:v>7.2408879999999995E-2</c:v>
                </c:pt>
                <c:pt idx="9279">
                  <c:v>4.1774520000000002E-2</c:v>
                </c:pt>
                <c:pt idx="9280">
                  <c:v>0.21861807999999999</c:v>
                </c:pt>
                <c:pt idx="9281">
                  <c:v>0.25621485999999999</c:v>
                </c:pt>
                <c:pt idx="9282">
                  <c:v>0.20747836</c:v>
                </c:pt>
                <c:pt idx="9283">
                  <c:v>0.1573495</c:v>
                </c:pt>
                <c:pt idx="9284">
                  <c:v>9.4688369999999994E-2</c:v>
                </c:pt>
                <c:pt idx="9285">
                  <c:v>-5.9875749999999998E-2</c:v>
                </c:pt>
                <c:pt idx="9286">
                  <c:v>-1.810167E-2</c:v>
                </c:pt>
                <c:pt idx="9287">
                  <c:v>-4.7343530000000002E-2</c:v>
                </c:pt>
                <c:pt idx="9288">
                  <c:v>5.7091679999999999E-2</c:v>
                </c:pt>
                <c:pt idx="9289">
                  <c:v>-3.2026390000000002E-2</c:v>
                </c:pt>
                <c:pt idx="9290">
                  <c:v>6.1269129999999998E-2</c:v>
                </c:pt>
                <c:pt idx="9291">
                  <c:v>5.4306760000000003E-2</c:v>
                </c:pt>
                <c:pt idx="9292">
                  <c:v>0.11696782999999999</c:v>
                </c:pt>
                <c:pt idx="9293">
                  <c:v>8.9118520000000007E-2</c:v>
                </c:pt>
                <c:pt idx="9294">
                  <c:v>-1.5316710000000001E-2</c:v>
                </c:pt>
                <c:pt idx="9295">
                  <c:v>-7.5192910000000002E-2</c:v>
                </c:pt>
                <c:pt idx="9296">
                  <c:v>-1.9494109999999999E-2</c:v>
                </c:pt>
                <c:pt idx="9297">
                  <c:v>-6.9623039999999997E-2</c:v>
                </c:pt>
                <c:pt idx="9298">
                  <c:v>2.9242310000000001E-2</c:v>
                </c:pt>
                <c:pt idx="9299">
                  <c:v>4.5951980000000003E-2</c:v>
                </c:pt>
                <c:pt idx="9300">
                  <c:v>0.23950510999999999</c:v>
                </c:pt>
                <c:pt idx="9301">
                  <c:v>0.21026329999999999</c:v>
                </c:pt>
                <c:pt idx="9302">
                  <c:v>0.29520389000000002</c:v>
                </c:pt>
                <c:pt idx="9303">
                  <c:v>0.1935537</c:v>
                </c:pt>
                <c:pt idx="9304">
                  <c:v>7.9371239999999996E-2</c:v>
                </c:pt>
                <c:pt idx="9305">
                  <c:v>-1.949414E-2</c:v>
                </c:pt>
                <c:pt idx="9306">
                  <c:v>1.671013E-2</c:v>
                </c:pt>
                <c:pt idx="9307">
                  <c:v>-5.4305840000000001E-2</c:v>
                </c:pt>
                <c:pt idx="9308">
                  <c:v>-1.1139319999999999E-2</c:v>
                </c:pt>
                <c:pt idx="9309">
                  <c:v>-8.3547700000000003E-2</c:v>
                </c:pt>
                <c:pt idx="9310">
                  <c:v>-3.3418799999999999E-2</c:v>
                </c:pt>
                <c:pt idx="9311">
                  <c:v>-2.7848899999999999E-2</c:v>
                </c:pt>
                <c:pt idx="9312">
                  <c:v>-5.56946E-3</c:v>
                </c:pt>
                <c:pt idx="9313">
                  <c:v>7.9371170000000005E-2</c:v>
                </c:pt>
                <c:pt idx="9314">
                  <c:v>0.20887086999999999</c:v>
                </c:pt>
                <c:pt idx="9315">
                  <c:v>0.17127419999999999</c:v>
                </c:pt>
                <c:pt idx="9316">
                  <c:v>0.20330092</c:v>
                </c:pt>
                <c:pt idx="9317">
                  <c:v>0.11557536</c:v>
                </c:pt>
                <c:pt idx="9318">
                  <c:v>0.16152689000000001</c:v>
                </c:pt>
                <c:pt idx="9319">
                  <c:v>5.5699230000000002E-2</c:v>
                </c:pt>
                <c:pt idx="9320">
                  <c:v>2.9242290000000001E-2</c:v>
                </c:pt>
                <c:pt idx="9321">
                  <c:v>6.4054029999999998E-2</c:v>
                </c:pt>
                <c:pt idx="9322">
                  <c:v>-5.5694200000000003E-3</c:v>
                </c:pt>
                <c:pt idx="9323">
                  <c:v>-8.9117669999999996E-2</c:v>
                </c:pt>
                <c:pt idx="9324">
                  <c:v>7.380138E-2</c:v>
                </c:pt>
                <c:pt idx="9325">
                  <c:v>2.0887490000000002E-2</c:v>
                </c:pt>
                <c:pt idx="9326">
                  <c:v>3.7597190000000003E-2</c:v>
                </c:pt>
                <c:pt idx="9327">
                  <c:v>1.2532649999999999E-2</c:v>
                </c:pt>
                <c:pt idx="9328">
                  <c:v>-1.670924E-2</c:v>
                </c:pt>
                <c:pt idx="9329">
                  <c:v>4.3000000000000001E-7</c:v>
                </c:pt>
                <c:pt idx="9330">
                  <c:v>1.6710079999999999E-2</c:v>
                </c:pt>
                <c:pt idx="9331">
                  <c:v>5.848416E-2</c:v>
                </c:pt>
                <c:pt idx="9332">
                  <c:v>0.11696786000000001</c:v>
                </c:pt>
                <c:pt idx="9333">
                  <c:v>0.15734960000000001</c:v>
                </c:pt>
                <c:pt idx="9334">
                  <c:v>0.18519886999999999</c:v>
                </c:pt>
                <c:pt idx="9335">
                  <c:v>8.6333599999999996E-2</c:v>
                </c:pt>
                <c:pt idx="9336">
                  <c:v>0.21165581</c:v>
                </c:pt>
                <c:pt idx="9337">
                  <c:v>0.20330097999999999</c:v>
                </c:pt>
                <c:pt idx="9338">
                  <c:v>0.28267165999999999</c:v>
                </c:pt>
                <c:pt idx="9339">
                  <c:v>0.19912361000000001</c:v>
                </c:pt>
                <c:pt idx="9340">
                  <c:v>0.12671524000000001</c:v>
                </c:pt>
                <c:pt idx="9341">
                  <c:v>-1.949412E-2</c:v>
                </c:pt>
                <c:pt idx="9342">
                  <c:v>0.15317206</c:v>
                </c:pt>
                <c:pt idx="9343">
                  <c:v>0.14760222000000001</c:v>
                </c:pt>
                <c:pt idx="9344">
                  <c:v>3.3419709999999998E-2</c:v>
                </c:pt>
                <c:pt idx="9345">
                  <c:v>0.17127419999999999</c:v>
                </c:pt>
                <c:pt idx="9346">
                  <c:v>0.11836039</c:v>
                </c:pt>
                <c:pt idx="9347">
                  <c:v>4.734439E-2</c:v>
                </c:pt>
                <c:pt idx="9348">
                  <c:v>0.23811268999999999</c:v>
                </c:pt>
                <c:pt idx="9349">
                  <c:v>-1.810169E-2</c:v>
                </c:pt>
                <c:pt idx="9350">
                  <c:v>0.14620971999999999</c:v>
                </c:pt>
                <c:pt idx="9351">
                  <c:v>0.14203236</c:v>
                </c:pt>
                <c:pt idx="9352">
                  <c:v>-2.78451E-3</c:v>
                </c:pt>
                <c:pt idx="9353">
                  <c:v>0.21026333</c:v>
                </c:pt>
                <c:pt idx="9354">
                  <c:v>0.19773110999999999</c:v>
                </c:pt>
                <c:pt idx="9355">
                  <c:v>-5.5694300000000002E-3</c:v>
                </c:pt>
                <c:pt idx="9356">
                  <c:v>0.16988169</c:v>
                </c:pt>
                <c:pt idx="9357">
                  <c:v>0.10025824999999999</c:v>
                </c:pt>
                <c:pt idx="9358">
                  <c:v>4.7344419999999998E-2</c:v>
                </c:pt>
                <c:pt idx="9359">
                  <c:v>8.3548609999999995E-2</c:v>
                </c:pt>
                <c:pt idx="9360">
                  <c:v>0.2938115</c:v>
                </c:pt>
                <c:pt idx="9361">
                  <c:v>5.5699279999999997E-2</c:v>
                </c:pt>
                <c:pt idx="9362">
                  <c:v>-1.5316740000000001E-2</c:v>
                </c:pt>
                <c:pt idx="9363">
                  <c:v>0.12950012</c:v>
                </c:pt>
                <c:pt idx="9364">
                  <c:v>0.15177963999999999</c:v>
                </c:pt>
                <c:pt idx="9365">
                  <c:v>5.4306760000000003E-2</c:v>
                </c:pt>
                <c:pt idx="9366">
                  <c:v>-5.848329E-2</c:v>
                </c:pt>
                <c:pt idx="9367">
                  <c:v>-1.5316710000000001E-2</c:v>
                </c:pt>
                <c:pt idx="9368">
                  <c:v>0.15038716999999999</c:v>
                </c:pt>
                <c:pt idx="9369">
                  <c:v>0.12810767000000001</c:v>
                </c:pt>
                <c:pt idx="9370">
                  <c:v>0.29798882999999998</c:v>
                </c:pt>
                <c:pt idx="9371">
                  <c:v>0.28406419999999999</c:v>
                </c:pt>
                <c:pt idx="9372">
                  <c:v>0.16013446000000001</c:v>
                </c:pt>
                <c:pt idx="9373">
                  <c:v>9.3295909999999996E-2</c:v>
                </c:pt>
                <c:pt idx="9374">
                  <c:v>3.3419740000000003E-2</c:v>
                </c:pt>
                <c:pt idx="9375">
                  <c:v>-6.1268240000000002E-2</c:v>
                </c:pt>
                <c:pt idx="9376">
                  <c:v>4.5999999999999999E-7</c:v>
                </c:pt>
                <c:pt idx="9377">
                  <c:v>-5.1520879999999998E-2</c:v>
                </c:pt>
                <c:pt idx="9378">
                  <c:v>6.1269129999999998E-2</c:v>
                </c:pt>
                <c:pt idx="9379">
                  <c:v>0.10582815</c:v>
                </c:pt>
                <c:pt idx="9380">
                  <c:v>0.12671511999999999</c:v>
                </c:pt>
                <c:pt idx="9381">
                  <c:v>7.1016350000000006E-2</c:v>
                </c:pt>
                <c:pt idx="9382">
                  <c:v>0.11279047</c:v>
                </c:pt>
                <c:pt idx="9383">
                  <c:v>0.10443566</c:v>
                </c:pt>
                <c:pt idx="9384">
                  <c:v>7.3801339999999993E-2</c:v>
                </c:pt>
                <c:pt idx="9385">
                  <c:v>5.8484139999999997E-2</c:v>
                </c:pt>
                <c:pt idx="9386">
                  <c:v>7.8750790000000001E-2</c:v>
                </c:pt>
                <c:pt idx="9387">
                  <c:v>6.9628299999999997E-3</c:v>
                </c:pt>
                <c:pt idx="9388">
                  <c:v>1.3925160000000001E-2</c:v>
                </c:pt>
                <c:pt idx="9389">
                  <c:v>-1.546839E-2</c:v>
                </c:pt>
                <c:pt idx="9390">
                  <c:v>3.341968E-2</c:v>
                </c:pt>
                <c:pt idx="9391">
                  <c:v>0.11696793</c:v>
                </c:pt>
                <c:pt idx="9392">
                  <c:v>0.18422002000000001</c:v>
                </c:pt>
                <c:pt idx="9393">
                  <c:v>7.7978749999999999E-2</c:v>
                </c:pt>
                <c:pt idx="9394">
                  <c:v>0.20747836</c:v>
                </c:pt>
                <c:pt idx="9395">
                  <c:v>0.15038704999999999</c:v>
                </c:pt>
                <c:pt idx="9396">
                  <c:v>9.0510980000000005E-2</c:v>
                </c:pt>
                <c:pt idx="9397">
                  <c:v>4.1778500000000003E-3</c:v>
                </c:pt>
                <c:pt idx="9398">
                  <c:v>-4.1769900000000002E-3</c:v>
                </c:pt>
                <c:pt idx="9399">
                  <c:v>9.7477099999999997E-3</c:v>
                </c:pt>
                <c:pt idx="9400">
                  <c:v>0.19494623999999999</c:v>
                </c:pt>
                <c:pt idx="9401">
                  <c:v>0.26178473000000002</c:v>
                </c:pt>
                <c:pt idx="9402">
                  <c:v>0.27710183999999999</c:v>
                </c:pt>
                <c:pt idx="9403">
                  <c:v>0.15038718000000001</c:v>
                </c:pt>
                <c:pt idx="9404">
                  <c:v>2.9242339999999999E-2</c:v>
                </c:pt>
                <c:pt idx="9405">
                  <c:v>-6.9619199999999999E-3</c:v>
                </c:pt>
                <c:pt idx="9406">
                  <c:v>-5.4305859999999997E-2</c:v>
                </c:pt>
                <c:pt idx="9407">
                  <c:v>-1.8101639999999999E-2</c:v>
                </c:pt>
                <c:pt idx="9408">
                  <c:v>7.519381E-2</c:v>
                </c:pt>
                <c:pt idx="9409">
                  <c:v>2.3672470000000001E-2</c:v>
                </c:pt>
                <c:pt idx="9410">
                  <c:v>5.4306760000000003E-2</c:v>
                </c:pt>
                <c:pt idx="9411">
                  <c:v>1.2532710000000001E-2</c:v>
                </c:pt>
                <c:pt idx="9412">
                  <c:v>-1.670922E-2</c:v>
                </c:pt>
                <c:pt idx="9413">
                  <c:v>5.5703100000000002E-3</c:v>
                </c:pt>
                <c:pt idx="9414">
                  <c:v>4.1774529999999997E-2</c:v>
                </c:pt>
                <c:pt idx="9415">
                  <c:v>9.7476799999999999E-3</c:v>
                </c:pt>
                <c:pt idx="9416">
                  <c:v>-3.8988679999999998E-2</c:v>
                </c:pt>
                <c:pt idx="9417">
                  <c:v>-2.2279070000000002E-2</c:v>
                </c:pt>
                <c:pt idx="9418">
                  <c:v>3.7597140000000001E-2</c:v>
                </c:pt>
                <c:pt idx="9419">
                  <c:v>-2.2279050000000002E-2</c:v>
                </c:pt>
                <c:pt idx="9420">
                  <c:v>6.1269049999999999E-2</c:v>
                </c:pt>
                <c:pt idx="9421">
                  <c:v>-4.1769499999999996E-3</c:v>
                </c:pt>
                <c:pt idx="9422">
                  <c:v>3.2027199999999999E-2</c:v>
                </c:pt>
                <c:pt idx="9423">
                  <c:v>0.16152689000000001</c:v>
                </c:pt>
                <c:pt idx="9424">
                  <c:v>0.19912352</c:v>
                </c:pt>
                <c:pt idx="9425">
                  <c:v>0.20812628</c:v>
                </c:pt>
                <c:pt idx="9426">
                  <c:v>0.16152691999999999</c:v>
                </c:pt>
                <c:pt idx="9427">
                  <c:v>9.4688369999999994E-2</c:v>
                </c:pt>
                <c:pt idx="9428">
                  <c:v>0.17823650999999999</c:v>
                </c:pt>
                <c:pt idx="9429">
                  <c:v>5.0129340000000001E-2</c:v>
                </c:pt>
                <c:pt idx="9430">
                  <c:v>0.14063988999999999</c:v>
                </c:pt>
                <c:pt idx="9431">
                  <c:v>7.2408849999999997E-2</c:v>
                </c:pt>
                <c:pt idx="9432">
                  <c:v>0.11000548</c:v>
                </c:pt>
                <c:pt idx="9433">
                  <c:v>5.2914290000000003E-2</c:v>
                </c:pt>
                <c:pt idx="9434">
                  <c:v>5.9876659999999998E-2</c:v>
                </c:pt>
                <c:pt idx="9435">
                  <c:v>-4.2184099999999997E-3</c:v>
                </c:pt>
                <c:pt idx="9436">
                  <c:v>-4.3166089999999997E-2</c:v>
                </c:pt>
                <c:pt idx="9437">
                  <c:v>2.9242310000000001E-2</c:v>
                </c:pt>
                <c:pt idx="9438">
                  <c:v>0.15317211999999999</c:v>
                </c:pt>
                <c:pt idx="9439">
                  <c:v>0.13646245000000001</c:v>
                </c:pt>
                <c:pt idx="9440">
                  <c:v>0.13367757</c:v>
                </c:pt>
                <c:pt idx="9441">
                  <c:v>0.13367745</c:v>
                </c:pt>
                <c:pt idx="9442">
                  <c:v>0.24089763</c:v>
                </c:pt>
                <c:pt idx="9443">
                  <c:v>8.7726070000000003E-2</c:v>
                </c:pt>
                <c:pt idx="9444">
                  <c:v>-1.6709189999999999E-2</c:v>
                </c:pt>
                <c:pt idx="9445">
                  <c:v>5.57034E-3</c:v>
                </c:pt>
                <c:pt idx="9446">
                  <c:v>9.4688369999999994E-2</c:v>
                </c:pt>
                <c:pt idx="9447">
                  <c:v>0.24646757999999999</c:v>
                </c:pt>
                <c:pt idx="9448">
                  <c:v>0.17405912000000001</c:v>
                </c:pt>
                <c:pt idx="9449">
                  <c:v>1.114017E-2</c:v>
                </c:pt>
                <c:pt idx="9450">
                  <c:v>-4.1769499999999996E-3</c:v>
                </c:pt>
                <c:pt idx="9451">
                  <c:v>9.0510960000000001E-2</c:v>
                </c:pt>
                <c:pt idx="9452">
                  <c:v>0.21583313000000001</c:v>
                </c:pt>
                <c:pt idx="9453">
                  <c:v>0.17545158999999999</c:v>
                </c:pt>
                <c:pt idx="9454">
                  <c:v>9.4688419999999995E-2</c:v>
                </c:pt>
                <c:pt idx="9455">
                  <c:v>3.620462E-2</c:v>
                </c:pt>
                <c:pt idx="9456">
                  <c:v>0.18241397000000001</c:v>
                </c:pt>
                <c:pt idx="9457">
                  <c:v>0.25482228000000001</c:v>
                </c:pt>
                <c:pt idx="9458">
                  <c:v>0.27153181999999998</c:v>
                </c:pt>
                <c:pt idx="9459">
                  <c:v>0.18241391000000001</c:v>
                </c:pt>
                <c:pt idx="9460">
                  <c:v>0.10165075</c:v>
                </c:pt>
                <c:pt idx="9461">
                  <c:v>1.114016E-2</c:v>
                </c:pt>
                <c:pt idx="9462">
                  <c:v>-5.5693899999999996E-3</c:v>
                </c:pt>
                <c:pt idx="9463">
                  <c:v>4.4000000000000002E-7</c:v>
                </c:pt>
                <c:pt idx="9464">
                  <c:v>4.1774510000000001E-2</c:v>
                </c:pt>
                <c:pt idx="9465">
                  <c:v>0.11836031</c:v>
                </c:pt>
                <c:pt idx="9466">
                  <c:v>0.24368255</c:v>
                </c:pt>
                <c:pt idx="9467">
                  <c:v>0.18798381</c:v>
                </c:pt>
                <c:pt idx="9468">
                  <c:v>0.12671523000000001</c:v>
                </c:pt>
                <c:pt idx="9469">
                  <c:v>-1.8101760000000001E-2</c:v>
                </c:pt>
                <c:pt idx="9470">
                  <c:v>1.810256E-2</c:v>
                </c:pt>
                <c:pt idx="9471">
                  <c:v>0.23532771999999999</c:v>
                </c:pt>
                <c:pt idx="9472">
                  <c:v>0.23950526</c:v>
                </c:pt>
                <c:pt idx="9473">
                  <c:v>4.316702E-2</c:v>
                </c:pt>
                <c:pt idx="9474">
                  <c:v>-9.7468299999999997E-3</c:v>
                </c:pt>
                <c:pt idx="9475">
                  <c:v>8.9118539999999996E-2</c:v>
                </c:pt>
                <c:pt idx="9476">
                  <c:v>0.2172258</c:v>
                </c:pt>
                <c:pt idx="9477">
                  <c:v>5.4306750000000001E-2</c:v>
                </c:pt>
                <c:pt idx="9478">
                  <c:v>4.1778500000000003E-3</c:v>
                </c:pt>
                <c:pt idx="9479">
                  <c:v>0.14899465000000001</c:v>
                </c:pt>
                <c:pt idx="9480">
                  <c:v>0.27570939</c:v>
                </c:pt>
                <c:pt idx="9481">
                  <c:v>0.15456462000000001</c:v>
                </c:pt>
                <c:pt idx="9482">
                  <c:v>4.1778600000000003E-3</c:v>
                </c:pt>
                <c:pt idx="9483">
                  <c:v>-1.2531830000000001E-2</c:v>
                </c:pt>
                <c:pt idx="9484">
                  <c:v>4.4559460000000002E-2</c:v>
                </c:pt>
                <c:pt idx="9485">
                  <c:v>8.3548570000000003E-2</c:v>
                </c:pt>
                <c:pt idx="9486">
                  <c:v>0.10861308</c:v>
                </c:pt>
                <c:pt idx="9487">
                  <c:v>0.17127413999999999</c:v>
                </c:pt>
                <c:pt idx="9488">
                  <c:v>0.23393530000000001</c:v>
                </c:pt>
                <c:pt idx="9489">
                  <c:v>0.19773108</c:v>
                </c:pt>
                <c:pt idx="9490">
                  <c:v>0.17684403000000001</c:v>
                </c:pt>
                <c:pt idx="9491">
                  <c:v>0.14760216000000001</c:v>
                </c:pt>
                <c:pt idx="9492">
                  <c:v>9.1903509999999994E-2</c:v>
                </c:pt>
                <c:pt idx="9493">
                  <c:v>0.10443569</c:v>
                </c:pt>
                <c:pt idx="9494">
                  <c:v>6.6838999999999996E-2</c:v>
                </c:pt>
                <c:pt idx="9495">
                  <c:v>1.5317600000000001E-2</c:v>
                </c:pt>
                <c:pt idx="9496">
                  <c:v>5.1521869999999997E-2</c:v>
                </c:pt>
                <c:pt idx="9497">
                  <c:v>5.8484149999999999E-2</c:v>
                </c:pt>
                <c:pt idx="9498">
                  <c:v>6.126914E-2</c:v>
                </c:pt>
                <c:pt idx="9499">
                  <c:v>8.6333599999999996E-2</c:v>
                </c:pt>
                <c:pt idx="9500">
                  <c:v>0.20747839000000001</c:v>
                </c:pt>
                <c:pt idx="9501">
                  <c:v>0.25621476999999998</c:v>
                </c:pt>
                <c:pt idx="9502">
                  <c:v>0.22279555000000001</c:v>
                </c:pt>
                <c:pt idx="9503">
                  <c:v>0.23115026999999999</c:v>
                </c:pt>
                <c:pt idx="9504">
                  <c:v>0.18380642999999999</c:v>
                </c:pt>
                <c:pt idx="9505">
                  <c:v>0.24925248</c:v>
                </c:pt>
                <c:pt idx="9506">
                  <c:v>7.1016419999999997E-2</c:v>
                </c:pt>
                <c:pt idx="9507">
                  <c:v>0.18937625999999999</c:v>
                </c:pt>
                <c:pt idx="9508">
                  <c:v>6.4054040000000007E-2</c:v>
                </c:pt>
                <c:pt idx="9509">
                  <c:v>8.7726009999999993E-2</c:v>
                </c:pt>
                <c:pt idx="9510">
                  <c:v>4.0781900000000003E-2</c:v>
                </c:pt>
                <c:pt idx="9511">
                  <c:v>0.13646245000000001</c:v>
                </c:pt>
                <c:pt idx="9512">
                  <c:v>0.11975288000000001</c:v>
                </c:pt>
                <c:pt idx="9513">
                  <c:v>5.2914250000000003E-2</c:v>
                </c:pt>
                <c:pt idx="9514">
                  <c:v>8.3548620000000004E-2</c:v>
                </c:pt>
                <c:pt idx="9515">
                  <c:v>0.13506994999999999</c:v>
                </c:pt>
                <c:pt idx="9516">
                  <c:v>0.26039222000000001</c:v>
                </c:pt>
                <c:pt idx="9517">
                  <c:v>0.11696792</c:v>
                </c:pt>
                <c:pt idx="9518">
                  <c:v>0.21583316</c:v>
                </c:pt>
                <c:pt idx="9519">
                  <c:v>0.18659129999999999</c:v>
                </c:pt>
                <c:pt idx="9520">
                  <c:v>0.12950014000000001</c:v>
                </c:pt>
                <c:pt idx="9521">
                  <c:v>5.2914309999999999E-2</c:v>
                </c:pt>
                <c:pt idx="9522">
                  <c:v>-1.39207E-3</c:v>
                </c:pt>
                <c:pt idx="9523">
                  <c:v>7.1016380000000004E-2</c:v>
                </c:pt>
                <c:pt idx="9524">
                  <c:v>5.6254900000000004E-3</c:v>
                </c:pt>
                <c:pt idx="9525">
                  <c:v>-8.3543699999999999E-3</c:v>
                </c:pt>
                <c:pt idx="9526">
                  <c:v>6.9623920000000006E-2</c:v>
                </c:pt>
                <c:pt idx="9527">
                  <c:v>3.6204649999999998E-2</c:v>
                </c:pt>
                <c:pt idx="9528">
                  <c:v>5.57034E-3</c:v>
                </c:pt>
                <c:pt idx="9529">
                  <c:v>-9.8433800000000005E-3</c:v>
                </c:pt>
                <c:pt idx="9530">
                  <c:v>4.734439E-2</c:v>
                </c:pt>
                <c:pt idx="9531">
                  <c:v>-3.7968500000000002E-2</c:v>
                </c:pt>
                <c:pt idx="9532">
                  <c:v>6.9628099999999998E-3</c:v>
                </c:pt>
                <c:pt idx="9533">
                  <c:v>9.6080849999999995E-2</c:v>
                </c:pt>
                <c:pt idx="9534">
                  <c:v>7.2408890000000004E-2</c:v>
                </c:pt>
                <c:pt idx="9535">
                  <c:v>0.10025824999999999</c:v>
                </c:pt>
                <c:pt idx="9536">
                  <c:v>0.13921987999999999</c:v>
                </c:pt>
                <c:pt idx="9537">
                  <c:v>3.8989570000000001E-2</c:v>
                </c:pt>
                <c:pt idx="9538">
                  <c:v>1.2532669999999999E-2</c:v>
                </c:pt>
                <c:pt idx="9539">
                  <c:v>-4.1769800000000003E-3</c:v>
                </c:pt>
                <c:pt idx="9540">
                  <c:v>4.7813149999999999E-2</c:v>
                </c:pt>
                <c:pt idx="9541">
                  <c:v>-2.6456489999999999E-2</c:v>
                </c:pt>
                <c:pt idx="9542">
                  <c:v>-2.2279110000000001E-2</c:v>
                </c:pt>
                <c:pt idx="9543">
                  <c:v>2.7849820000000001E-2</c:v>
                </c:pt>
                <c:pt idx="9544">
                  <c:v>0.11418302</c:v>
                </c:pt>
                <c:pt idx="9545">
                  <c:v>0.19216125000000001</c:v>
                </c:pt>
                <c:pt idx="9546">
                  <c:v>0.18659129999999999</c:v>
                </c:pt>
                <c:pt idx="9547">
                  <c:v>0.21165571</c:v>
                </c:pt>
                <c:pt idx="9548">
                  <c:v>0.11557539</c:v>
                </c:pt>
                <c:pt idx="9549">
                  <c:v>6.1269089999999998E-2</c:v>
                </c:pt>
                <c:pt idx="9550">
                  <c:v>9.7477099999999997E-3</c:v>
                </c:pt>
                <c:pt idx="9551">
                  <c:v>1.3928899999999999E-3</c:v>
                </c:pt>
                <c:pt idx="9552">
                  <c:v>6.2661620000000001E-2</c:v>
                </c:pt>
                <c:pt idx="9553">
                  <c:v>8.8594580000000006E-2</c:v>
                </c:pt>
                <c:pt idx="9554">
                  <c:v>5.7091719999999999E-2</c:v>
                </c:pt>
                <c:pt idx="9555">
                  <c:v>0.20887080999999999</c:v>
                </c:pt>
                <c:pt idx="9556">
                  <c:v>0.24925236000000001</c:v>
                </c:pt>
                <c:pt idx="9557">
                  <c:v>0.34533277000000001</c:v>
                </c:pt>
                <c:pt idx="9558">
                  <c:v>0.24368255</c:v>
                </c:pt>
                <c:pt idx="9559">
                  <c:v>0.23203272</c:v>
                </c:pt>
                <c:pt idx="9560">
                  <c:v>0.24925244999999999</c:v>
                </c:pt>
                <c:pt idx="9561">
                  <c:v>0.16875121000000001</c:v>
                </c:pt>
                <c:pt idx="9562">
                  <c:v>0.23393522</c:v>
                </c:pt>
                <c:pt idx="9563">
                  <c:v>0.25482233999999998</c:v>
                </c:pt>
                <c:pt idx="9564">
                  <c:v>0.24368259</c:v>
                </c:pt>
                <c:pt idx="9565">
                  <c:v>0.25621474</c:v>
                </c:pt>
                <c:pt idx="9566">
                  <c:v>0.19355369</c:v>
                </c:pt>
                <c:pt idx="9567">
                  <c:v>0.18241399999999999</c:v>
                </c:pt>
                <c:pt idx="9568">
                  <c:v>0.10861308</c:v>
                </c:pt>
                <c:pt idx="9569">
                  <c:v>8.6333519999999997E-2</c:v>
                </c:pt>
                <c:pt idx="9570">
                  <c:v>8.2156160000000006E-2</c:v>
                </c:pt>
                <c:pt idx="9571">
                  <c:v>4.0382019999999998E-2</c:v>
                </c:pt>
                <c:pt idx="9572">
                  <c:v>-2.0886559999999998E-2</c:v>
                </c:pt>
                <c:pt idx="9573">
                  <c:v>3.06348E-2</c:v>
                </c:pt>
                <c:pt idx="9574">
                  <c:v>2.3672439999999999E-2</c:v>
                </c:pt>
                <c:pt idx="9575">
                  <c:v>0.111398</c:v>
                </c:pt>
                <c:pt idx="9576">
                  <c:v>7.7978770000000003E-2</c:v>
                </c:pt>
                <c:pt idx="9577">
                  <c:v>0.16988175</c:v>
                </c:pt>
                <c:pt idx="9578">
                  <c:v>0.18380642</c:v>
                </c:pt>
                <c:pt idx="9579">
                  <c:v>0.20190853</c:v>
                </c:pt>
                <c:pt idx="9580">
                  <c:v>0.19633866999999999</c:v>
                </c:pt>
                <c:pt idx="9581">
                  <c:v>0.20051603000000001</c:v>
                </c:pt>
                <c:pt idx="9582">
                  <c:v>0.13506989</c:v>
                </c:pt>
                <c:pt idx="9583">
                  <c:v>4.5951980000000003E-2</c:v>
                </c:pt>
                <c:pt idx="9584">
                  <c:v>-1.5316730000000001E-2</c:v>
                </c:pt>
                <c:pt idx="9585">
                  <c:v>5.5699249999999999E-2</c:v>
                </c:pt>
                <c:pt idx="9586">
                  <c:v>3.6204699999999999E-2</c:v>
                </c:pt>
                <c:pt idx="9587">
                  <c:v>5.569926E-2</c:v>
                </c:pt>
                <c:pt idx="9588">
                  <c:v>5.5702700000000004E-3</c:v>
                </c:pt>
                <c:pt idx="9589">
                  <c:v>0.12810761000000001</c:v>
                </c:pt>
                <c:pt idx="9590">
                  <c:v>5.2914250000000003E-2</c:v>
                </c:pt>
                <c:pt idx="9591">
                  <c:v>0.11557539999999999</c:v>
                </c:pt>
                <c:pt idx="9592">
                  <c:v>0.10165067999999999</c:v>
                </c:pt>
                <c:pt idx="9593">
                  <c:v>0.15874203000000001</c:v>
                </c:pt>
                <c:pt idx="9594">
                  <c:v>0.17405908</c:v>
                </c:pt>
                <c:pt idx="9595">
                  <c:v>0.19076862999999999</c:v>
                </c:pt>
                <c:pt idx="9596">
                  <c:v>0.16570430999999999</c:v>
                </c:pt>
                <c:pt idx="9597">
                  <c:v>0.21026333</c:v>
                </c:pt>
                <c:pt idx="9598">
                  <c:v>0.12810761000000001</c:v>
                </c:pt>
                <c:pt idx="9599">
                  <c:v>7.2408899999999998E-2</c:v>
                </c:pt>
                <c:pt idx="9600">
                  <c:v>5.5702900000000003E-3</c:v>
                </c:pt>
                <c:pt idx="9601">
                  <c:v>1.5317590000000001E-2</c:v>
                </c:pt>
                <c:pt idx="9602">
                  <c:v>3.6204569999999998E-2</c:v>
                </c:pt>
                <c:pt idx="9603">
                  <c:v>0.11696792</c:v>
                </c:pt>
                <c:pt idx="9604">
                  <c:v>7.7978800000000001E-2</c:v>
                </c:pt>
                <c:pt idx="9605">
                  <c:v>0.21026339999999999</c:v>
                </c:pt>
                <c:pt idx="9606">
                  <c:v>0.11557546</c:v>
                </c:pt>
                <c:pt idx="9607">
                  <c:v>0.14899467999999999</c:v>
                </c:pt>
                <c:pt idx="9608">
                  <c:v>0.19633871</c:v>
                </c:pt>
                <c:pt idx="9609">
                  <c:v>0.18798382999999999</c:v>
                </c:pt>
                <c:pt idx="9610">
                  <c:v>0.15874197000000001</c:v>
                </c:pt>
                <c:pt idx="9611">
                  <c:v>0.11418298</c:v>
                </c:pt>
                <c:pt idx="9612">
                  <c:v>-1.9494129999999998E-2</c:v>
                </c:pt>
                <c:pt idx="9613">
                  <c:v>4.3167009999999999E-2</c:v>
                </c:pt>
                <c:pt idx="9614">
                  <c:v>9.7476799999999999E-3</c:v>
                </c:pt>
                <c:pt idx="9615">
                  <c:v>1.2532710000000001E-2</c:v>
                </c:pt>
                <c:pt idx="9616">
                  <c:v>-4.5951029999999997E-2</c:v>
                </c:pt>
                <c:pt idx="9617">
                  <c:v>8.3551900000000002E-3</c:v>
                </c:pt>
                <c:pt idx="9618">
                  <c:v>3.0634769999999999E-2</c:v>
                </c:pt>
                <c:pt idx="9619">
                  <c:v>9.8865750000000002E-2</c:v>
                </c:pt>
                <c:pt idx="9620">
                  <c:v>8.0763699999999994E-2</c:v>
                </c:pt>
                <c:pt idx="9621">
                  <c:v>0.15595703</c:v>
                </c:pt>
                <c:pt idx="9622">
                  <c:v>0.14481722999999999</c:v>
                </c:pt>
                <c:pt idx="9623">
                  <c:v>0.24646744000000001</c:v>
                </c:pt>
                <c:pt idx="9624">
                  <c:v>0.20608586000000001</c:v>
                </c:pt>
                <c:pt idx="9625">
                  <c:v>0.21304819999999999</c:v>
                </c:pt>
                <c:pt idx="9626">
                  <c:v>0.23672024999999999</c:v>
                </c:pt>
                <c:pt idx="9627">
                  <c:v>0.17127426000000001</c:v>
                </c:pt>
                <c:pt idx="9628">
                  <c:v>0.15456449999999999</c:v>
                </c:pt>
                <c:pt idx="9629">
                  <c:v>9.1903460000000006E-2</c:v>
                </c:pt>
                <c:pt idx="9630">
                  <c:v>8.6333629999999995E-2</c:v>
                </c:pt>
                <c:pt idx="9631">
                  <c:v>5.2914299999999997E-2</c:v>
                </c:pt>
                <c:pt idx="9632">
                  <c:v>-3.0633879999999999E-2</c:v>
                </c:pt>
                <c:pt idx="9633">
                  <c:v>0.13228506000000001</c:v>
                </c:pt>
                <c:pt idx="9634">
                  <c:v>0.17405910999999999</c:v>
                </c:pt>
                <c:pt idx="9635">
                  <c:v>0.28406414000000002</c:v>
                </c:pt>
                <c:pt idx="9636">
                  <c:v>9.1903479999999996E-2</c:v>
                </c:pt>
                <c:pt idx="9637">
                  <c:v>1.3928899999999999E-3</c:v>
                </c:pt>
                <c:pt idx="9638">
                  <c:v>-5.1520950000000003E-2</c:v>
                </c:pt>
                <c:pt idx="9639">
                  <c:v>6.4054059999999996E-2</c:v>
                </c:pt>
                <c:pt idx="9640">
                  <c:v>4.4559500000000002E-2</c:v>
                </c:pt>
                <c:pt idx="9641">
                  <c:v>0.12950017</c:v>
                </c:pt>
                <c:pt idx="9642">
                  <c:v>0.19773105999999999</c:v>
                </c:pt>
                <c:pt idx="9643">
                  <c:v>0.24925238999999999</c:v>
                </c:pt>
                <c:pt idx="9644">
                  <c:v>0.25342991999999998</c:v>
                </c:pt>
                <c:pt idx="9645">
                  <c:v>0.16431183999999999</c:v>
                </c:pt>
                <c:pt idx="9646">
                  <c:v>0.13646246000000001</c:v>
                </c:pt>
                <c:pt idx="9647">
                  <c:v>0.13785495</c:v>
                </c:pt>
                <c:pt idx="9648">
                  <c:v>0.21861818</c:v>
                </c:pt>
                <c:pt idx="9649">
                  <c:v>0.18937631999999999</c:v>
                </c:pt>
                <c:pt idx="9650">
                  <c:v>0.11975284</c:v>
                </c:pt>
                <c:pt idx="9651">
                  <c:v>0.14899476</c:v>
                </c:pt>
                <c:pt idx="9652">
                  <c:v>1.6710039999999999E-2</c:v>
                </c:pt>
                <c:pt idx="9653">
                  <c:v>3.7597119999999998E-2</c:v>
                </c:pt>
                <c:pt idx="9654">
                  <c:v>5.1521829999999998E-2</c:v>
                </c:pt>
                <c:pt idx="9655">
                  <c:v>-2.78451E-3</c:v>
                </c:pt>
                <c:pt idx="9656">
                  <c:v>2.7853600000000002E-3</c:v>
                </c:pt>
                <c:pt idx="9657">
                  <c:v>8.3552299999999999E-3</c:v>
                </c:pt>
                <c:pt idx="9658">
                  <c:v>-2.088663E-2</c:v>
                </c:pt>
                <c:pt idx="9659">
                  <c:v>1.949505E-2</c:v>
                </c:pt>
                <c:pt idx="9660">
                  <c:v>4.1774560000000002E-2</c:v>
                </c:pt>
                <c:pt idx="9661">
                  <c:v>4.5951909999999999E-2</c:v>
                </c:pt>
                <c:pt idx="9662">
                  <c:v>-3.2026359999999997E-2</c:v>
                </c:pt>
                <c:pt idx="9663">
                  <c:v>4.87369E-2</c:v>
                </c:pt>
                <c:pt idx="9664">
                  <c:v>3.341976E-2</c:v>
                </c:pt>
                <c:pt idx="9665">
                  <c:v>6.9623939999999995E-2</c:v>
                </c:pt>
                <c:pt idx="9666">
                  <c:v>0.12810769999999999</c:v>
                </c:pt>
                <c:pt idx="9667">
                  <c:v>0.22140314</c:v>
                </c:pt>
                <c:pt idx="9668">
                  <c:v>0.16431187</c:v>
                </c:pt>
                <c:pt idx="9669">
                  <c:v>0.24785994</c:v>
                </c:pt>
                <c:pt idx="9670">
                  <c:v>0.12234478</c:v>
                </c:pt>
                <c:pt idx="9671">
                  <c:v>0.12393028</c:v>
                </c:pt>
                <c:pt idx="9672">
                  <c:v>5.5703200000000001E-3</c:v>
                </c:pt>
                <c:pt idx="9673">
                  <c:v>5.5702900000000003E-3</c:v>
                </c:pt>
                <c:pt idx="9674">
                  <c:v>8.4941119999999995E-2</c:v>
                </c:pt>
                <c:pt idx="9675">
                  <c:v>0.19968886999999999</c:v>
                </c:pt>
                <c:pt idx="9676">
                  <c:v>0.22279552999999999</c:v>
                </c:pt>
                <c:pt idx="9677">
                  <c:v>0.24507508</c:v>
                </c:pt>
                <c:pt idx="9678">
                  <c:v>0.11836033</c:v>
                </c:pt>
                <c:pt idx="9679">
                  <c:v>6.9623939999999995E-2</c:v>
                </c:pt>
                <c:pt idx="9680">
                  <c:v>-1.3924280000000001E-2</c:v>
                </c:pt>
                <c:pt idx="9681">
                  <c:v>5.1521900000000002E-2</c:v>
                </c:pt>
                <c:pt idx="9682">
                  <c:v>-5.0128449999999998E-2</c:v>
                </c:pt>
                <c:pt idx="9683">
                  <c:v>-2.78452E-3</c:v>
                </c:pt>
                <c:pt idx="9684">
                  <c:v>-4.8736019999999998E-2</c:v>
                </c:pt>
                <c:pt idx="9685">
                  <c:v>2.2279960000000001E-2</c:v>
                </c:pt>
                <c:pt idx="9686">
                  <c:v>-2.5063999999999999E-2</c:v>
                </c:pt>
                <c:pt idx="9687">
                  <c:v>1.3925150000000001E-2</c:v>
                </c:pt>
                <c:pt idx="9688">
                  <c:v>-2.7844699999999998E-3</c:v>
                </c:pt>
                <c:pt idx="9689">
                  <c:v>2.3672430000000001E-2</c:v>
                </c:pt>
                <c:pt idx="9690">
                  <c:v>-3.481128E-2</c:v>
                </c:pt>
                <c:pt idx="9691">
                  <c:v>8.9118450000000002E-2</c:v>
                </c:pt>
                <c:pt idx="9692">
                  <c:v>4.5951930000000002E-2</c:v>
                </c:pt>
                <c:pt idx="9693">
                  <c:v>0.13228507</c:v>
                </c:pt>
                <c:pt idx="9694">
                  <c:v>0.12810761000000001</c:v>
                </c:pt>
                <c:pt idx="9695">
                  <c:v>0.22836538000000001</c:v>
                </c:pt>
                <c:pt idx="9696">
                  <c:v>0.1921612</c:v>
                </c:pt>
                <c:pt idx="9697">
                  <c:v>0.19216116999999999</c:v>
                </c:pt>
                <c:pt idx="9698">
                  <c:v>0.17962897999999999</c:v>
                </c:pt>
                <c:pt idx="9699">
                  <c:v>0.16988175999999999</c:v>
                </c:pt>
                <c:pt idx="9700">
                  <c:v>4.4000000000000002E-7</c:v>
                </c:pt>
                <c:pt idx="9701">
                  <c:v>8.7726029999999997E-2</c:v>
                </c:pt>
                <c:pt idx="9702">
                  <c:v>-5.8483309999999997E-2</c:v>
                </c:pt>
                <c:pt idx="9703">
                  <c:v>9.0510960000000001E-2</c:v>
                </c:pt>
                <c:pt idx="9704">
                  <c:v>7.1016369999999995E-2</c:v>
                </c:pt>
                <c:pt idx="9705">
                  <c:v>0.29102650000000002</c:v>
                </c:pt>
                <c:pt idx="9706">
                  <c:v>0.14203225</c:v>
                </c:pt>
                <c:pt idx="9707">
                  <c:v>6.5446489999999996E-2</c:v>
                </c:pt>
                <c:pt idx="9708">
                  <c:v>-4.595101E-2</c:v>
                </c:pt>
                <c:pt idx="9709">
                  <c:v>5.1521850000000001E-2</c:v>
                </c:pt>
                <c:pt idx="9710">
                  <c:v>8.8594619999999999E-2</c:v>
                </c:pt>
                <c:pt idx="9711">
                  <c:v>0.13924743000000001</c:v>
                </c:pt>
                <c:pt idx="9712">
                  <c:v>0.16431187</c:v>
                </c:pt>
                <c:pt idx="9713">
                  <c:v>0.1615269</c:v>
                </c:pt>
                <c:pt idx="9714">
                  <c:v>0.14342478</c:v>
                </c:pt>
                <c:pt idx="9715">
                  <c:v>0.24089757000000001</c:v>
                </c:pt>
                <c:pt idx="9716">
                  <c:v>7.0313249999999994E-2</c:v>
                </c:pt>
                <c:pt idx="9717">
                  <c:v>0.13367754000000001</c:v>
                </c:pt>
                <c:pt idx="9718">
                  <c:v>-9.7468399999999997E-3</c:v>
                </c:pt>
                <c:pt idx="9719">
                  <c:v>5.2031899999999999E-2</c:v>
                </c:pt>
                <c:pt idx="9720">
                  <c:v>-1.1139329999999999E-2</c:v>
                </c:pt>
                <c:pt idx="9721">
                  <c:v>8.6333599999999996E-2</c:v>
                </c:pt>
                <c:pt idx="9722">
                  <c:v>-2.2499640000000001E-2</c:v>
                </c:pt>
                <c:pt idx="9723">
                  <c:v>0.27153194000000003</c:v>
                </c:pt>
                <c:pt idx="9724">
                  <c:v>0.15038708000000001</c:v>
                </c:pt>
                <c:pt idx="9725">
                  <c:v>0.12656355999999999</c:v>
                </c:pt>
                <c:pt idx="9726">
                  <c:v>-2.506394E-2</c:v>
                </c:pt>
                <c:pt idx="9727">
                  <c:v>1.6710059999999999E-2</c:v>
                </c:pt>
                <c:pt idx="9728">
                  <c:v>9.7477399999999995E-3</c:v>
                </c:pt>
                <c:pt idx="9729">
                  <c:v>0.10165078</c:v>
                </c:pt>
                <c:pt idx="9730">
                  <c:v>6.1269120000000003E-2</c:v>
                </c:pt>
                <c:pt idx="9731">
                  <c:v>0.19076876000000001</c:v>
                </c:pt>
                <c:pt idx="9732">
                  <c:v>0.17823653</c:v>
                </c:pt>
                <c:pt idx="9733">
                  <c:v>0.18380642999999999</c:v>
                </c:pt>
                <c:pt idx="9734">
                  <c:v>9.6080810000000003E-2</c:v>
                </c:pt>
                <c:pt idx="9735">
                  <c:v>4.455949E-2</c:v>
                </c:pt>
                <c:pt idx="9736">
                  <c:v>1.6710039999999999E-2</c:v>
                </c:pt>
                <c:pt idx="9737">
                  <c:v>7.9371269999999994E-2</c:v>
                </c:pt>
                <c:pt idx="9738">
                  <c:v>-1.5316720000000001E-2</c:v>
                </c:pt>
                <c:pt idx="9739">
                  <c:v>2.9242259999999999E-2</c:v>
                </c:pt>
                <c:pt idx="9740">
                  <c:v>0.10582817</c:v>
                </c:pt>
                <c:pt idx="9741">
                  <c:v>2.5064880000000001E-2</c:v>
                </c:pt>
                <c:pt idx="9742">
                  <c:v>-0.10025737</c:v>
                </c:pt>
                <c:pt idx="9743">
                  <c:v>-2.5063999999999999E-2</c:v>
                </c:pt>
                <c:pt idx="9744">
                  <c:v>3.6204649999999998E-2</c:v>
                </c:pt>
                <c:pt idx="9745">
                  <c:v>9.8865830000000002E-2</c:v>
                </c:pt>
                <c:pt idx="9746">
                  <c:v>0.14481733999999999</c:v>
                </c:pt>
                <c:pt idx="9747">
                  <c:v>0.21722557000000001</c:v>
                </c:pt>
                <c:pt idx="9748">
                  <c:v>0.14063983999999999</c:v>
                </c:pt>
                <c:pt idx="9749">
                  <c:v>6.9623980000000002E-2</c:v>
                </c:pt>
                <c:pt idx="9750">
                  <c:v>8.3552699999999997E-3</c:v>
                </c:pt>
                <c:pt idx="9751">
                  <c:v>0.19076874999999999</c:v>
                </c:pt>
                <c:pt idx="9752">
                  <c:v>0.16152683000000001</c:v>
                </c:pt>
                <c:pt idx="9753">
                  <c:v>0.15734952999999999</c:v>
                </c:pt>
                <c:pt idx="9754">
                  <c:v>4.1777699999999999E-3</c:v>
                </c:pt>
                <c:pt idx="9755">
                  <c:v>5.987659E-2</c:v>
                </c:pt>
                <c:pt idx="9756">
                  <c:v>7.6586280000000007E-2</c:v>
                </c:pt>
                <c:pt idx="9757">
                  <c:v>0.24925248</c:v>
                </c:pt>
                <c:pt idx="9758">
                  <c:v>0.18380636</c:v>
                </c:pt>
                <c:pt idx="9759">
                  <c:v>0.16152686999999999</c:v>
                </c:pt>
                <c:pt idx="9760">
                  <c:v>0.11279048</c:v>
                </c:pt>
                <c:pt idx="9761">
                  <c:v>0.25899965000000003</c:v>
                </c:pt>
                <c:pt idx="9762">
                  <c:v>0.19633858000000001</c:v>
                </c:pt>
                <c:pt idx="9763">
                  <c:v>0.14342476000000001</c:v>
                </c:pt>
                <c:pt idx="9764">
                  <c:v>2.7849800000000001E-2</c:v>
                </c:pt>
                <c:pt idx="9765">
                  <c:v>-1.8101659999999999E-2</c:v>
                </c:pt>
                <c:pt idx="9766">
                  <c:v>5.1521820000000003E-2</c:v>
                </c:pt>
                <c:pt idx="9767">
                  <c:v>0.21304822000000001</c:v>
                </c:pt>
                <c:pt idx="9768">
                  <c:v>0.13228503</c:v>
                </c:pt>
                <c:pt idx="9769">
                  <c:v>5.7091660000000002E-2</c:v>
                </c:pt>
                <c:pt idx="9770">
                  <c:v>-5.5694100000000003E-3</c:v>
                </c:pt>
                <c:pt idx="9771">
                  <c:v>0.14620975</c:v>
                </c:pt>
                <c:pt idx="9772">
                  <c:v>0.13506998000000001</c:v>
                </c:pt>
                <c:pt idx="9773">
                  <c:v>3.481215E-2</c:v>
                </c:pt>
                <c:pt idx="9774">
                  <c:v>5.0129380000000001E-2</c:v>
                </c:pt>
                <c:pt idx="9775">
                  <c:v>0.18798387</c:v>
                </c:pt>
                <c:pt idx="9776">
                  <c:v>3.063482E-2</c:v>
                </c:pt>
                <c:pt idx="9777">
                  <c:v>4.1778500000000003E-3</c:v>
                </c:pt>
                <c:pt idx="9778">
                  <c:v>0.11418293</c:v>
                </c:pt>
                <c:pt idx="9779">
                  <c:v>0.20330094000000001</c:v>
                </c:pt>
                <c:pt idx="9780">
                  <c:v>-5.56947E-3</c:v>
                </c:pt>
                <c:pt idx="9781">
                  <c:v>2.6457370000000001E-2</c:v>
                </c:pt>
                <c:pt idx="9782">
                  <c:v>9.4688320000000006E-2</c:v>
                </c:pt>
                <c:pt idx="9783">
                  <c:v>0.19355363</c:v>
                </c:pt>
                <c:pt idx="9784">
                  <c:v>0.11418299</c:v>
                </c:pt>
                <c:pt idx="9785">
                  <c:v>1.949501E-2</c:v>
                </c:pt>
                <c:pt idx="9786">
                  <c:v>1.810254E-2</c:v>
                </c:pt>
                <c:pt idx="9787">
                  <c:v>0.18659142000000001</c:v>
                </c:pt>
                <c:pt idx="9788">
                  <c:v>0.17405897000000001</c:v>
                </c:pt>
                <c:pt idx="9789">
                  <c:v>0.17962908999999999</c:v>
                </c:pt>
                <c:pt idx="9790">
                  <c:v>8.0763710000000002E-2</c:v>
                </c:pt>
                <c:pt idx="9791">
                  <c:v>6.9623900000000002E-2</c:v>
                </c:pt>
                <c:pt idx="9792">
                  <c:v>-0.10443476</c:v>
                </c:pt>
                <c:pt idx="9793">
                  <c:v>2.531309E-2</c:v>
                </c:pt>
                <c:pt idx="9794">
                  <c:v>0.10443566999999999</c:v>
                </c:pt>
                <c:pt idx="9795">
                  <c:v>0.13367746999999999</c:v>
                </c:pt>
                <c:pt idx="9796">
                  <c:v>0.15456455999999999</c:v>
                </c:pt>
                <c:pt idx="9797">
                  <c:v>0.22279556</c:v>
                </c:pt>
                <c:pt idx="9798">
                  <c:v>0.1810215</c:v>
                </c:pt>
                <c:pt idx="9799">
                  <c:v>-2.2499669999999999E-2</c:v>
                </c:pt>
                <c:pt idx="9800">
                  <c:v>-0.11000463000000001</c:v>
                </c:pt>
                <c:pt idx="9801">
                  <c:v>9.7477099999999997E-3</c:v>
                </c:pt>
                <c:pt idx="9802">
                  <c:v>2.5064940000000001E-2</c:v>
                </c:pt>
                <c:pt idx="9803">
                  <c:v>0.25875151000000002</c:v>
                </c:pt>
                <c:pt idx="9804">
                  <c:v>0.18241392000000001</c:v>
                </c:pt>
                <c:pt idx="9805">
                  <c:v>0.15456459</c:v>
                </c:pt>
                <c:pt idx="9806">
                  <c:v>0.11390717</c:v>
                </c:pt>
                <c:pt idx="9807">
                  <c:v>9.3295900000000001E-2</c:v>
                </c:pt>
                <c:pt idx="9808">
                  <c:v>-6.9619399999999998E-3</c:v>
                </c:pt>
                <c:pt idx="9809">
                  <c:v>-4.7343509999999998E-2</c:v>
                </c:pt>
                <c:pt idx="9810">
                  <c:v>-5.5698369999999997E-2</c:v>
                </c:pt>
                <c:pt idx="9811">
                  <c:v>4.1774569999999997E-2</c:v>
                </c:pt>
                <c:pt idx="9812">
                  <c:v>-4.3166089999999997E-2</c:v>
                </c:pt>
                <c:pt idx="9813">
                  <c:v>3.8989540000000003E-2</c:v>
                </c:pt>
                <c:pt idx="9814">
                  <c:v>3.7597150000000003E-2</c:v>
                </c:pt>
                <c:pt idx="9815">
                  <c:v>4.5951980000000003E-2</c:v>
                </c:pt>
                <c:pt idx="9816">
                  <c:v>7.3801329999999998E-2</c:v>
                </c:pt>
                <c:pt idx="9817">
                  <c:v>2.6457399999999999E-2</c:v>
                </c:pt>
                <c:pt idx="9818">
                  <c:v>-8.8593690000000003E-2</c:v>
                </c:pt>
                <c:pt idx="9819">
                  <c:v>-0.10582719</c:v>
                </c:pt>
                <c:pt idx="9820">
                  <c:v>8.3552499999999998E-3</c:v>
                </c:pt>
                <c:pt idx="9821">
                  <c:v>4.3167039999999997E-2</c:v>
                </c:pt>
                <c:pt idx="9822">
                  <c:v>8.2156140000000002E-2</c:v>
                </c:pt>
                <c:pt idx="9823">
                  <c:v>0.20390755999999999</c:v>
                </c:pt>
                <c:pt idx="9824">
                  <c:v>0.20887077000000001</c:v>
                </c:pt>
                <c:pt idx="9825">
                  <c:v>0.21722572000000001</c:v>
                </c:pt>
                <c:pt idx="9826">
                  <c:v>0.11836033</c:v>
                </c:pt>
                <c:pt idx="9827">
                  <c:v>5.9876640000000002E-2</c:v>
                </c:pt>
                <c:pt idx="9828">
                  <c:v>-3.063397E-2</c:v>
                </c:pt>
                <c:pt idx="9829">
                  <c:v>-2.088663E-2</c:v>
                </c:pt>
                <c:pt idx="9830">
                  <c:v>1.114013E-2</c:v>
                </c:pt>
                <c:pt idx="9831">
                  <c:v>0.10304321</c:v>
                </c:pt>
                <c:pt idx="9832">
                  <c:v>5.7091660000000002E-2</c:v>
                </c:pt>
                <c:pt idx="9833">
                  <c:v>7.5193759999999998E-2</c:v>
                </c:pt>
                <c:pt idx="9834">
                  <c:v>6.6838949999999994E-2</c:v>
                </c:pt>
                <c:pt idx="9835">
                  <c:v>0.16152695</c:v>
                </c:pt>
                <c:pt idx="9836">
                  <c:v>0.16291933</c:v>
                </c:pt>
                <c:pt idx="9837">
                  <c:v>9.2813320000000005E-2</c:v>
                </c:pt>
                <c:pt idx="9838">
                  <c:v>0.17823657000000001</c:v>
                </c:pt>
                <c:pt idx="9839">
                  <c:v>0.22836540999999999</c:v>
                </c:pt>
                <c:pt idx="9840">
                  <c:v>0.20390755999999999</c:v>
                </c:pt>
                <c:pt idx="9841">
                  <c:v>0.27849433000000001</c:v>
                </c:pt>
                <c:pt idx="9842">
                  <c:v>0.21026333999999999</c:v>
                </c:pt>
                <c:pt idx="9843">
                  <c:v>0.21583316999999999</c:v>
                </c:pt>
                <c:pt idx="9844">
                  <c:v>0.23254287000000001</c:v>
                </c:pt>
                <c:pt idx="9845">
                  <c:v>9.1903440000000003E-2</c:v>
                </c:pt>
                <c:pt idx="9846">
                  <c:v>4.2E-7</c:v>
                </c:pt>
                <c:pt idx="9847">
                  <c:v>-2.2279110000000001E-2</c:v>
                </c:pt>
                <c:pt idx="9848">
                  <c:v>-3.4811309999999998E-2</c:v>
                </c:pt>
                <c:pt idx="9849">
                  <c:v>-9.7468599999999996E-3</c:v>
                </c:pt>
                <c:pt idx="9850">
                  <c:v>7.2408940000000005E-2</c:v>
                </c:pt>
                <c:pt idx="9851">
                  <c:v>0.14760224999999999</c:v>
                </c:pt>
                <c:pt idx="9852">
                  <c:v>0.12950011</c:v>
                </c:pt>
                <c:pt idx="9853">
                  <c:v>0.15595700000000001</c:v>
                </c:pt>
                <c:pt idx="9854">
                  <c:v>0.15595706000000001</c:v>
                </c:pt>
                <c:pt idx="9855">
                  <c:v>0.15595706000000001</c:v>
                </c:pt>
                <c:pt idx="9856">
                  <c:v>0.19912352999999999</c:v>
                </c:pt>
                <c:pt idx="9857">
                  <c:v>0.19633861</c:v>
                </c:pt>
                <c:pt idx="9858">
                  <c:v>0.21583321999999999</c:v>
                </c:pt>
                <c:pt idx="9859">
                  <c:v>0.20190848</c:v>
                </c:pt>
                <c:pt idx="9860">
                  <c:v>0.22279550000000001</c:v>
                </c:pt>
                <c:pt idx="9861">
                  <c:v>0.17405912000000001</c:v>
                </c:pt>
                <c:pt idx="9862">
                  <c:v>0.16848922</c:v>
                </c:pt>
                <c:pt idx="9863">
                  <c:v>0.17405912000000001</c:v>
                </c:pt>
                <c:pt idx="9864">
                  <c:v>0.16291934</c:v>
                </c:pt>
                <c:pt idx="9865">
                  <c:v>0.21304822000000001</c:v>
                </c:pt>
                <c:pt idx="9866">
                  <c:v>0.20051595999999999</c:v>
                </c:pt>
                <c:pt idx="9867">
                  <c:v>0.25203737999999998</c:v>
                </c:pt>
                <c:pt idx="9868">
                  <c:v>0.22279549000000001</c:v>
                </c:pt>
                <c:pt idx="9869">
                  <c:v>0.20747839000000001</c:v>
                </c:pt>
                <c:pt idx="9870">
                  <c:v>0.26178473000000002</c:v>
                </c:pt>
                <c:pt idx="9871">
                  <c:v>0.25064494999999998</c:v>
                </c:pt>
                <c:pt idx="9872">
                  <c:v>0.23393523999999999</c:v>
                </c:pt>
                <c:pt idx="9873">
                  <c:v>0.16570430999999999</c:v>
                </c:pt>
                <c:pt idx="9874">
                  <c:v>0.13367746999999999</c:v>
                </c:pt>
                <c:pt idx="9875">
                  <c:v>5.8484170000000002E-2</c:v>
                </c:pt>
                <c:pt idx="9876">
                  <c:v>4.5951949999999998E-2</c:v>
                </c:pt>
                <c:pt idx="9877">
                  <c:v>-7.6585420000000001E-2</c:v>
                </c:pt>
                <c:pt idx="9878">
                  <c:v>4.7344410000000003E-2</c:v>
                </c:pt>
                <c:pt idx="9879">
                  <c:v>7.7978690000000003E-2</c:v>
                </c:pt>
                <c:pt idx="9880">
                  <c:v>0.27849429999999997</c:v>
                </c:pt>
                <c:pt idx="9881">
                  <c:v>0.28824147999999999</c:v>
                </c:pt>
                <c:pt idx="9882">
                  <c:v>0.22836546999999999</c:v>
                </c:pt>
                <c:pt idx="9883">
                  <c:v>9.4688419999999995E-2</c:v>
                </c:pt>
                <c:pt idx="9884">
                  <c:v>6.5446509999999999E-2</c:v>
                </c:pt>
                <c:pt idx="9885">
                  <c:v>-2.5063999999999999E-2</c:v>
                </c:pt>
                <c:pt idx="9886">
                  <c:v>-9.0510119999999999E-2</c:v>
                </c:pt>
                <c:pt idx="9887">
                  <c:v>0.10165076000000001</c:v>
                </c:pt>
                <c:pt idx="9888">
                  <c:v>0.18380637</c:v>
                </c:pt>
                <c:pt idx="9889">
                  <c:v>0.16013448</c:v>
                </c:pt>
                <c:pt idx="9890">
                  <c:v>0.22558051000000001</c:v>
                </c:pt>
                <c:pt idx="9891">
                  <c:v>0.19633861</c:v>
                </c:pt>
                <c:pt idx="9892">
                  <c:v>0.15317217999999999</c:v>
                </c:pt>
                <c:pt idx="9893">
                  <c:v>2.924233E-2</c:v>
                </c:pt>
                <c:pt idx="9894">
                  <c:v>-9.7468399999999997E-3</c:v>
                </c:pt>
                <c:pt idx="9895">
                  <c:v>-3.4811309999999998E-2</c:v>
                </c:pt>
                <c:pt idx="9896">
                  <c:v>9.6080849999999995E-2</c:v>
                </c:pt>
                <c:pt idx="9897">
                  <c:v>0.1545646</c:v>
                </c:pt>
                <c:pt idx="9898">
                  <c:v>0.29241893000000002</c:v>
                </c:pt>
                <c:pt idx="9899">
                  <c:v>0.24089764</c:v>
                </c:pt>
                <c:pt idx="9900">
                  <c:v>0.27849429999999997</c:v>
                </c:pt>
                <c:pt idx="9901">
                  <c:v>0.18937625999999999</c:v>
                </c:pt>
                <c:pt idx="9902">
                  <c:v>0.19633864000000001</c:v>
                </c:pt>
                <c:pt idx="9903">
                  <c:v>0.25203734999999999</c:v>
                </c:pt>
                <c:pt idx="9904">
                  <c:v>0.32166082000000001</c:v>
                </c:pt>
                <c:pt idx="9905">
                  <c:v>0.31887594000000002</c:v>
                </c:pt>
                <c:pt idx="9906">
                  <c:v>0.27849426999999999</c:v>
                </c:pt>
                <c:pt idx="9907">
                  <c:v>0.26039215999999998</c:v>
                </c:pt>
                <c:pt idx="9908">
                  <c:v>0.27570939</c:v>
                </c:pt>
                <c:pt idx="9909">
                  <c:v>0.18659129999999999</c:v>
                </c:pt>
                <c:pt idx="9910">
                  <c:v>5.9876659999999998E-2</c:v>
                </c:pt>
                <c:pt idx="9911">
                  <c:v>-5.0128409999999998E-2</c:v>
                </c:pt>
                <c:pt idx="9912">
                  <c:v>-0.12532176</c:v>
                </c:pt>
                <c:pt idx="9913">
                  <c:v>-9.8864859999999999E-2</c:v>
                </c:pt>
                <c:pt idx="9914">
                  <c:v>-3.3418839999999998E-2</c:v>
                </c:pt>
                <c:pt idx="9915">
                  <c:v>-5.8483340000000002E-2</c:v>
                </c:pt>
                <c:pt idx="9916">
                  <c:v>-8.3547730000000001E-2</c:v>
                </c:pt>
                <c:pt idx="9917">
                  <c:v>-8.4940189999999999E-2</c:v>
                </c:pt>
                <c:pt idx="9918">
                  <c:v>-9.8864880000000002E-2</c:v>
                </c:pt>
                <c:pt idx="9919">
                  <c:v>-0.13367660000000001</c:v>
                </c:pt>
                <c:pt idx="9920">
                  <c:v>-0.12532185000000001</c:v>
                </c:pt>
                <c:pt idx="9921">
                  <c:v>-0.15734856999999999</c:v>
                </c:pt>
                <c:pt idx="9922">
                  <c:v>-7.2407949999999999E-2</c:v>
                </c:pt>
                <c:pt idx="9923">
                  <c:v>-0.12532181000000001</c:v>
                </c:pt>
                <c:pt idx="9924">
                  <c:v>-7.9370309999999999E-2</c:v>
                </c:pt>
                <c:pt idx="9925">
                  <c:v>9.7477099999999997E-3</c:v>
                </c:pt>
                <c:pt idx="9926">
                  <c:v>5.5699180000000001E-2</c:v>
                </c:pt>
                <c:pt idx="9927">
                  <c:v>0.18380636</c:v>
                </c:pt>
                <c:pt idx="9928">
                  <c:v>0.23115028000000001</c:v>
                </c:pt>
                <c:pt idx="9929">
                  <c:v>0.17684415000000001</c:v>
                </c:pt>
                <c:pt idx="9930">
                  <c:v>5.9876640000000002E-2</c:v>
                </c:pt>
                <c:pt idx="9931">
                  <c:v>-6.9623019999999994E-2</c:v>
                </c:pt>
                <c:pt idx="9932">
                  <c:v>7.2408849999999997E-2</c:v>
                </c:pt>
                <c:pt idx="9933">
                  <c:v>0.17545158999999999</c:v>
                </c:pt>
                <c:pt idx="9934">
                  <c:v>0.2464674</c:v>
                </c:pt>
                <c:pt idx="9935">
                  <c:v>0.10165071000000001</c:v>
                </c:pt>
                <c:pt idx="9936">
                  <c:v>-6.8230589999999994E-2</c:v>
                </c:pt>
                <c:pt idx="9937">
                  <c:v>-3.3418839999999998E-2</c:v>
                </c:pt>
                <c:pt idx="9938">
                  <c:v>0.18798387</c:v>
                </c:pt>
                <c:pt idx="9939">
                  <c:v>0.24925247</c:v>
                </c:pt>
                <c:pt idx="9940">
                  <c:v>0.20469345</c:v>
                </c:pt>
                <c:pt idx="9941">
                  <c:v>3.3419709999999998E-2</c:v>
                </c:pt>
                <c:pt idx="9942">
                  <c:v>-2.3671560000000001E-2</c:v>
                </c:pt>
                <c:pt idx="9943">
                  <c:v>-9.74678E-3</c:v>
                </c:pt>
                <c:pt idx="9944">
                  <c:v>8.911848E-2</c:v>
                </c:pt>
                <c:pt idx="9945">
                  <c:v>0.17545162</c:v>
                </c:pt>
                <c:pt idx="9946">
                  <c:v>0.25482224999999997</c:v>
                </c:pt>
                <c:pt idx="9947">
                  <c:v>0.16431180000000001</c:v>
                </c:pt>
                <c:pt idx="9948">
                  <c:v>7.6586269999999998E-2</c:v>
                </c:pt>
                <c:pt idx="9949">
                  <c:v>-3.8988719999999998E-2</c:v>
                </c:pt>
                <c:pt idx="9950">
                  <c:v>1.3925099999999999E-2</c:v>
                </c:pt>
                <c:pt idx="9951">
                  <c:v>5.569926E-2</c:v>
                </c:pt>
                <c:pt idx="9952">
                  <c:v>0.13500106000000001</c:v>
                </c:pt>
                <c:pt idx="9953">
                  <c:v>0.19355375999999999</c:v>
                </c:pt>
                <c:pt idx="9954">
                  <c:v>0.21444078</c:v>
                </c:pt>
                <c:pt idx="9955">
                  <c:v>0.24786000999999999</c:v>
                </c:pt>
                <c:pt idx="9956">
                  <c:v>0.28824157</c:v>
                </c:pt>
                <c:pt idx="9957">
                  <c:v>0.11000551</c:v>
                </c:pt>
                <c:pt idx="9958">
                  <c:v>0.14481726</c:v>
                </c:pt>
                <c:pt idx="9959">
                  <c:v>0.1573495</c:v>
                </c:pt>
                <c:pt idx="9960">
                  <c:v>0.25203737999999998</c:v>
                </c:pt>
                <c:pt idx="9961">
                  <c:v>0.17127418999999999</c:v>
                </c:pt>
                <c:pt idx="9962">
                  <c:v>0.19355373000000001</c:v>
                </c:pt>
                <c:pt idx="9963">
                  <c:v>0.16988167000000001</c:v>
                </c:pt>
                <c:pt idx="9964">
                  <c:v>0.13785489000000001</c:v>
                </c:pt>
                <c:pt idx="9965">
                  <c:v>-3.7596270000000001E-2</c:v>
                </c:pt>
                <c:pt idx="9966">
                  <c:v>-2.5064039999999999E-2</c:v>
                </c:pt>
                <c:pt idx="9967">
                  <c:v>-5.5698329999999997E-2</c:v>
                </c:pt>
                <c:pt idx="9968">
                  <c:v>5.8484170000000002E-2</c:v>
                </c:pt>
                <c:pt idx="9969">
                  <c:v>0.16152680999999999</c:v>
                </c:pt>
                <c:pt idx="9970">
                  <c:v>0.28545665999999997</c:v>
                </c:pt>
                <c:pt idx="9971">
                  <c:v>2.531307E-2</c:v>
                </c:pt>
                <c:pt idx="9972">
                  <c:v>-2.9241409999999999E-2</c:v>
                </c:pt>
                <c:pt idx="9973">
                  <c:v>-0.11975195</c:v>
                </c:pt>
                <c:pt idx="9974">
                  <c:v>0.11671972</c:v>
                </c:pt>
                <c:pt idx="9975">
                  <c:v>0.11139797</c:v>
                </c:pt>
                <c:pt idx="9976">
                  <c:v>0.21234507999999999</c:v>
                </c:pt>
                <c:pt idx="9977">
                  <c:v>8.6333569999999998E-2</c:v>
                </c:pt>
                <c:pt idx="9978">
                  <c:v>4.8736839999999997E-2</c:v>
                </c:pt>
                <c:pt idx="9979">
                  <c:v>2.7849869999999999E-2</c:v>
                </c:pt>
                <c:pt idx="9980">
                  <c:v>-3.6203800000000001E-2</c:v>
                </c:pt>
                <c:pt idx="9981">
                  <c:v>-0.10265626</c:v>
                </c:pt>
                <c:pt idx="9982">
                  <c:v>3.7597119999999998E-2</c:v>
                </c:pt>
                <c:pt idx="9983">
                  <c:v>-1.4062160000000001E-2</c:v>
                </c:pt>
                <c:pt idx="9984">
                  <c:v>-2.7848939999999999E-2</c:v>
                </c:pt>
                <c:pt idx="9985">
                  <c:v>1.9494999999999998E-2</c:v>
                </c:pt>
                <c:pt idx="9986">
                  <c:v>7.0313329999999993E-2</c:v>
                </c:pt>
                <c:pt idx="9987">
                  <c:v>7.937131E-2</c:v>
                </c:pt>
                <c:pt idx="9988">
                  <c:v>0.13089255999999999</c:v>
                </c:pt>
                <c:pt idx="9989">
                  <c:v>7.3801320000000004E-2</c:v>
                </c:pt>
                <c:pt idx="9990">
                  <c:v>0.15317211</c:v>
                </c:pt>
                <c:pt idx="9991">
                  <c:v>5.8484189999999998E-2</c:v>
                </c:pt>
                <c:pt idx="9992">
                  <c:v>6.2661629999999996E-2</c:v>
                </c:pt>
                <c:pt idx="9993">
                  <c:v>8.4941089999999997E-2</c:v>
                </c:pt>
                <c:pt idx="9994">
                  <c:v>7.9371189999999994E-2</c:v>
                </c:pt>
                <c:pt idx="9995">
                  <c:v>7.1719560000000002E-2</c:v>
                </c:pt>
                <c:pt idx="9996">
                  <c:v>8.3548650000000002E-2</c:v>
                </c:pt>
                <c:pt idx="9997">
                  <c:v>-2.3671540000000001E-2</c:v>
                </c:pt>
                <c:pt idx="9998">
                  <c:v>-3.620379E-2</c:v>
                </c:pt>
                <c:pt idx="9999">
                  <c:v>5.4306790000000001E-2</c:v>
                </c:pt>
                <c:pt idx="10000">
                  <c:v>5.5699230000000002E-2</c:v>
                </c:pt>
                <c:pt idx="10001">
                  <c:v>7.6586219999999997E-2</c:v>
                </c:pt>
                <c:pt idx="10002">
                  <c:v>0.21304832000000001</c:v>
                </c:pt>
                <c:pt idx="10003">
                  <c:v>0.16734499</c:v>
                </c:pt>
                <c:pt idx="10004">
                  <c:v>0.19912365000000001</c:v>
                </c:pt>
                <c:pt idx="10005">
                  <c:v>2.3672459999999999E-2</c:v>
                </c:pt>
                <c:pt idx="10006">
                  <c:v>1.531763E-2</c:v>
                </c:pt>
                <c:pt idx="10007">
                  <c:v>-4.5951039999999999E-2</c:v>
                </c:pt>
                <c:pt idx="10008">
                  <c:v>5.6250639999999998E-2</c:v>
                </c:pt>
                <c:pt idx="10009">
                  <c:v>4.7344360000000002E-2</c:v>
                </c:pt>
                <c:pt idx="10010">
                  <c:v>2.0887510000000001E-2</c:v>
                </c:pt>
                <c:pt idx="10011">
                  <c:v>4.734443E-2</c:v>
                </c:pt>
                <c:pt idx="10012">
                  <c:v>9.1903470000000001E-2</c:v>
                </c:pt>
                <c:pt idx="10013">
                  <c:v>0.12253770999999999</c:v>
                </c:pt>
                <c:pt idx="10014">
                  <c:v>0.18380630000000001</c:v>
                </c:pt>
                <c:pt idx="10015">
                  <c:v>0.22001059000000001</c:v>
                </c:pt>
                <c:pt idx="10016">
                  <c:v>0.25064494999999998</c:v>
                </c:pt>
                <c:pt idx="10017">
                  <c:v>0.13228507</c:v>
                </c:pt>
                <c:pt idx="10018">
                  <c:v>0.13507003000000001</c:v>
                </c:pt>
                <c:pt idx="10019">
                  <c:v>-2.227906E-2</c:v>
                </c:pt>
                <c:pt idx="10020">
                  <c:v>4.7344459999999998E-2</c:v>
                </c:pt>
                <c:pt idx="10021">
                  <c:v>-0.10861221</c:v>
                </c:pt>
                <c:pt idx="10022">
                  <c:v>-5.8483300000000002E-2</c:v>
                </c:pt>
                <c:pt idx="10023">
                  <c:v>-9.1902609999999996E-2</c:v>
                </c:pt>
                <c:pt idx="10024">
                  <c:v>-1.1139329999999999E-2</c:v>
                </c:pt>
                <c:pt idx="10025">
                  <c:v>-6.4053159999999998E-2</c:v>
                </c:pt>
                <c:pt idx="10026">
                  <c:v>2.227989E-2</c:v>
                </c:pt>
                <c:pt idx="10027">
                  <c:v>4.7E-7</c:v>
                </c:pt>
                <c:pt idx="10028">
                  <c:v>0.13089261999999999</c:v>
                </c:pt>
                <c:pt idx="10029">
                  <c:v>0.15317209000000001</c:v>
                </c:pt>
                <c:pt idx="10030">
                  <c:v>0.20608597000000001</c:v>
                </c:pt>
                <c:pt idx="10031">
                  <c:v>0.21304819999999999</c:v>
                </c:pt>
                <c:pt idx="10032">
                  <c:v>0.32026835999999997</c:v>
                </c:pt>
                <c:pt idx="10033">
                  <c:v>0.17266667999999999</c:v>
                </c:pt>
                <c:pt idx="10034">
                  <c:v>1.949497E-2</c:v>
                </c:pt>
                <c:pt idx="10035">
                  <c:v>-0.119752</c:v>
                </c:pt>
                <c:pt idx="10036">
                  <c:v>-2.7845299999999999E-3</c:v>
                </c:pt>
                <c:pt idx="10037">
                  <c:v>0.13646251000000001</c:v>
                </c:pt>
                <c:pt idx="10038">
                  <c:v>0.27570939</c:v>
                </c:pt>
                <c:pt idx="10039">
                  <c:v>0.13785489000000001</c:v>
                </c:pt>
                <c:pt idx="10040">
                  <c:v>8.4941119999999995E-2</c:v>
                </c:pt>
                <c:pt idx="10041">
                  <c:v>-9.4687439999999998E-2</c:v>
                </c:pt>
                <c:pt idx="10042">
                  <c:v>7.2408899999999998E-2</c:v>
                </c:pt>
                <c:pt idx="10043">
                  <c:v>0.20190849999999999</c:v>
                </c:pt>
                <c:pt idx="10044">
                  <c:v>0.32026830000000001</c:v>
                </c:pt>
                <c:pt idx="10045">
                  <c:v>0.16570441</c:v>
                </c:pt>
                <c:pt idx="10046">
                  <c:v>5.2914290000000003E-2</c:v>
                </c:pt>
                <c:pt idx="10047">
                  <c:v>-2.7845000000000001E-3</c:v>
                </c:pt>
                <c:pt idx="10048">
                  <c:v>1.3928899999999999E-3</c:v>
                </c:pt>
                <c:pt idx="10049">
                  <c:v>4.3000000000000001E-7</c:v>
                </c:pt>
                <c:pt idx="10050">
                  <c:v>0.1183604</c:v>
                </c:pt>
                <c:pt idx="10051">
                  <c:v>3.4812099999999999E-2</c:v>
                </c:pt>
                <c:pt idx="10052">
                  <c:v>9.6080879999999994E-2</c:v>
                </c:pt>
                <c:pt idx="10053">
                  <c:v>3.341968E-2</c:v>
                </c:pt>
                <c:pt idx="10054">
                  <c:v>0.12114529</c:v>
                </c:pt>
                <c:pt idx="10055">
                  <c:v>4.87369E-2</c:v>
                </c:pt>
                <c:pt idx="10056">
                  <c:v>8.9118509999999998E-2</c:v>
                </c:pt>
                <c:pt idx="10057">
                  <c:v>1.3925160000000001E-2</c:v>
                </c:pt>
                <c:pt idx="10058">
                  <c:v>4.3166999999999997E-2</c:v>
                </c:pt>
                <c:pt idx="10059">
                  <c:v>-3.3418759999999999E-2</c:v>
                </c:pt>
                <c:pt idx="10060">
                  <c:v>-6.9618800000000002E-3</c:v>
                </c:pt>
                <c:pt idx="10061">
                  <c:v>-4.7343509999999998E-2</c:v>
                </c:pt>
                <c:pt idx="10062">
                  <c:v>-2.2279050000000002E-2</c:v>
                </c:pt>
                <c:pt idx="10063">
                  <c:v>-0.1308917</c:v>
                </c:pt>
                <c:pt idx="10064">
                  <c:v>-4.8736000000000002E-2</c:v>
                </c:pt>
                <c:pt idx="10065">
                  <c:v>-0.10582721</c:v>
                </c:pt>
                <c:pt idx="10066">
                  <c:v>4.4000000000000002E-7</c:v>
                </c:pt>
                <c:pt idx="10067">
                  <c:v>-8.6332610000000004E-2</c:v>
                </c:pt>
                <c:pt idx="10068">
                  <c:v>-5.4305840000000001E-2</c:v>
                </c:pt>
                <c:pt idx="10069">
                  <c:v>-2.924144E-2</c:v>
                </c:pt>
                <c:pt idx="10070">
                  <c:v>9.1407100000000005E-2</c:v>
                </c:pt>
                <c:pt idx="10071">
                  <c:v>0.12950014000000001</c:v>
                </c:pt>
                <c:pt idx="10072">
                  <c:v>0.21583321999999999</c:v>
                </c:pt>
                <c:pt idx="10073">
                  <c:v>8.9118530000000001E-2</c:v>
                </c:pt>
                <c:pt idx="10074">
                  <c:v>2.5313039999999998E-2</c:v>
                </c:pt>
                <c:pt idx="10075">
                  <c:v>1.3925119999999999E-2</c:v>
                </c:pt>
                <c:pt idx="10076">
                  <c:v>0.20608588999999999</c:v>
                </c:pt>
                <c:pt idx="10077">
                  <c:v>0.14481722999999999</c:v>
                </c:pt>
                <c:pt idx="10078">
                  <c:v>5.2914290000000003E-2</c:v>
                </c:pt>
                <c:pt idx="10079">
                  <c:v>-0.11835946999999999</c:v>
                </c:pt>
                <c:pt idx="10080">
                  <c:v>0.14620973000000001</c:v>
                </c:pt>
                <c:pt idx="10081">
                  <c:v>0.12393024</c:v>
                </c:pt>
                <c:pt idx="10082">
                  <c:v>0.10125091999999999</c:v>
                </c:pt>
                <c:pt idx="10083">
                  <c:v>2.7849860000000001E-2</c:v>
                </c:pt>
                <c:pt idx="10084">
                  <c:v>0.28406422999999997</c:v>
                </c:pt>
                <c:pt idx="10085">
                  <c:v>8.7725999999999998E-2</c:v>
                </c:pt>
                <c:pt idx="10086">
                  <c:v>2.7849829999999999E-2</c:v>
                </c:pt>
                <c:pt idx="10087">
                  <c:v>0.19125131000000001</c:v>
                </c:pt>
                <c:pt idx="10088">
                  <c:v>-6.5445569999999995E-2</c:v>
                </c:pt>
                <c:pt idx="10089">
                  <c:v>0.12393021999999999</c:v>
                </c:pt>
                <c:pt idx="10090">
                  <c:v>0.21797018000000001</c:v>
                </c:pt>
                <c:pt idx="10091">
                  <c:v>-0.10861218</c:v>
                </c:pt>
                <c:pt idx="10092">
                  <c:v>0.12253773</c:v>
                </c:pt>
                <c:pt idx="10093">
                  <c:v>0.15468867</c:v>
                </c:pt>
                <c:pt idx="10094">
                  <c:v>-1.810167E-2</c:v>
                </c:pt>
                <c:pt idx="10095">
                  <c:v>0.10687600999999999</c:v>
                </c:pt>
                <c:pt idx="10096">
                  <c:v>0.2200107</c:v>
                </c:pt>
                <c:pt idx="10097">
                  <c:v>-0.10443471999999999</c:v>
                </c:pt>
                <c:pt idx="10098">
                  <c:v>4.3167009999999999E-2</c:v>
                </c:pt>
                <c:pt idx="10099">
                  <c:v>0.20051606</c:v>
                </c:pt>
                <c:pt idx="10100">
                  <c:v>0.23950516999999999</c:v>
                </c:pt>
                <c:pt idx="10101">
                  <c:v>-4.0381210000000001E-2</c:v>
                </c:pt>
                <c:pt idx="10102">
                  <c:v>-8.4940180000000004E-2</c:v>
                </c:pt>
                <c:pt idx="10103">
                  <c:v>1.114014E-2</c:v>
                </c:pt>
                <c:pt idx="10104">
                  <c:v>0.27013948999999998</c:v>
                </c:pt>
                <c:pt idx="10105">
                  <c:v>0.26456958000000003</c:v>
                </c:pt>
                <c:pt idx="10106">
                  <c:v>0.32444581</c:v>
                </c:pt>
                <c:pt idx="10107">
                  <c:v>2.7849829999999999E-2</c:v>
                </c:pt>
                <c:pt idx="10108">
                  <c:v>-6.9619E-3</c:v>
                </c:pt>
                <c:pt idx="10109">
                  <c:v>3.3419749999999998E-2</c:v>
                </c:pt>
                <c:pt idx="10110">
                  <c:v>0.16291936000000001</c:v>
                </c:pt>
                <c:pt idx="10111">
                  <c:v>0.29520394999999999</c:v>
                </c:pt>
                <c:pt idx="10112">
                  <c:v>0.25482224999999997</c:v>
                </c:pt>
                <c:pt idx="10113">
                  <c:v>7.1016380000000004E-2</c:v>
                </c:pt>
                <c:pt idx="10114">
                  <c:v>-1.2531789999999999E-2</c:v>
                </c:pt>
                <c:pt idx="10115">
                  <c:v>-2.3671520000000001E-2</c:v>
                </c:pt>
                <c:pt idx="10116">
                  <c:v>0.25621476999999998</c:v>
                </c:pt>
                <c:pt idx="10117">
                  <c:v>0.23672024999999999</c:v>
                </c:pt>
                <c:pt idx="10118">
                  <c:v>0.27013946</c:v>
                </c:pt>
                <c:pt idx="10119">
                  <c:v>5.4306739999999999E-2</c:v>
                </c:pt>
                <c:pt idx="10120">
                  <c:v>-1.1139329999999999E-2</c:v>
                </c:pt>
                <c:pt idx="10121">
                  <c:v>8.3552599999999998E-3</c:v>
                </c:pt>
                <c:pt idx="10122">
                  <c:v>0.14342482000000001</c:v>
                </c:pt>
                <c:pt idx="10123">
                  <c:v>0.20390764</c:v>
                </c:pt>
                <c:pt idx="10124">
                  <c:v>0.29102641000000001</c:v>
                </c:pt>
                <c:pt idx="10125">
                  <c:v>0.13228509999999999</c:v>
                </c:pt>
                <c:pt idx="10126">
                  <c:v>8.9118509999999998E-2</c:v>
                </c:pt>
                <c:pt idx="10127">
                  <c:v>1.6875569999999999E-2</c:v>
                </c:pt>
                <c:pt idx="10128">
                  <c:v>5.0129340000000001E-2</c:v>
                </c:pt>
                <c:pt idx="10129">
                  <c:v>-9.3295000000000003E-2</c:v>
                </c:pt>
                <c:pt idx="10130">
                  <c:v>0.22697297</c:v>
                </c:pt>
                <c:pt idx="10131">
                  <c:v>0.15328232999999999</c:v>
                </c:pt>
                <c:pt idx="10132">
                  <c:v>0.22697291999999999</c:v>
                </c:pt>
                <c:pt idx="10133">
                  <c:v>9.8865809999999998E-2</c:v>
                </c:pt>
                <c:pt idx="10134">
                  <c:v>5.4306739999999999E-2</c:v>
                </c:pt>
                <c:pt idx="10135">
                  <c:v>1.3925170000000001E-2</c:v>
                </c:pt>
                <c:pt idx="10136">
                  <c:v>0.15595703</c:v>
                </c:pt>
                <c:pt idx="10137">
                  <c:v>0.19912358999999999</c:v>
                </c:pt>
                <c:pt idx="10138">
                  <c:v>0.23115034000000001</c:v>
                </c:pt>
                <c:pt idx="10139">
                  <c:v>5.7091700000000002E-2</c:v>
                </c:pt>
                <c:pt idx="10140">
                  <c:v>2.6457399999999999E-2</c:v>
                </c:pt>
                <c:pt idx="10141">
                  <c:v>-9.0510140000000003E-2</c:v>
                </c:pt>
                <c:pt idx="10142">
                  <c:v>9.3295920000000004E-2</c:v>
                </c:pt>
                <c:pt idx="10143">
                  <c:v>0.23811272</c:v>
                </c:pt>
                <c:pt idx="10144">
                  <c:v>0.26735460999999999</c:v>
                </c:pt>
                <c:pt idx="10145">
                  <c:v>0.10025824999999999</c:v>
                </c:pt>
                <c:pt idx="10146">
                  <c:v>-3.8988660000000001E-2</c:v>
                </c:pt>
                <c:pt idx="10147">
                  <c:v>-6.9622970000000006E-2</c:v>
                </c:pt>
                <c:pt idx="10148">
                  <c:v>4.87369E-2</c:v>
                </c:pt>
                <c:pt idx="10149">
                  <c:v>-4.0381170000000001E-2</c:v>
                </c:pt>
                <c:pt idx="10150">
                  <c:v>0.11557543000000001</c:v>
                </c:pt>
                <c:pt idx="10151">
                  <c:v>0.15874203000000001</c:v>
                </c:pt>
                <c:pt idx="10152">
                  <c:v>0.23532771999999999</c:v>
                </c:pt>
                <c:pt idx="10153">
                  <c:v>0.12393025000000001</c:v>
                </c:pt>
                <c:pt idx="10154">
                  <c:v>0.14899471</c:v>
                </c:pt>
                <c:pt idx="10155">
                  <c:v>0.16013437999999999</c:v>
                </c:pt>
                <c:pt idx="10156">
                  <c:v>0.17962903999999999</c:v>
                </c:pt>
                <c:pt idx="10157">
                  <c:v>5.987667E-2</c:v>
                </c:pt>
                <c:pt idx="10158">
                  <c:v>0.12950012</c:v>
                </c:pt>
                <c:pt idx="10159">
                  <c:v>5.987663E-2</c:v>
                </c:pt>
                <c:pt idx="10160">
                  <c:v>7.0313269999999997E-2</c:v>
                </c:pt>
                <c:pt idx="10161">
                  <c:v>-9.4687499999999994E-2</c:v>
                </c:pt>
                <c:pt idx="10162">
                  <c:v>-6.8230579999999999E-2</c:v>
                </c:pt>
                <c:pt idx="10163">
                  <c:v>-0.11975197</c:v>
                </c:pt>
                <c:pt idx="10164">
                  <c:v>0.22140308</c:v>
                </c:pt>
                <c:pt idx="10165">
                  <c:v>0.14625119</c:v>
                </c:pt>
                <c:pt idx="10166">
                  <c:v>0.22001055999999999</c:v>
                </c:pt>
                <c:pt idx="10167">
                  <c:v>0.12810756000000001</c:v>
                </c:pt>
                <c:pt idx="10168">
                  <c:v>0.14342484999999999</c:v>
                </c:pt>
                <c:pt idx="10169">
                  <c:v>4.595196E-2</c:v>
                </c:pt>
                <c:pt idx="10170">
                  <c:v>2.088746E-2</c:v>
                </c:pt>
                <c:pt idx="10171">
                  <c:v>-4.1773629999999999E-2</c:v>
                </c:pt>
                <c:pt idx="10172">
                  <c:v>3.0634729999999999E-2</c:v>
                </c:pt>
                <c:pt idx="10173">
                  <c:v>0.10582819</c:v>
                </c:pt>
                <c:pt idx="10174">
                  <c:v>0.26317716000000002</c:v>
                </c:pt>
                <c:pt idx="10175">
                  <c:v>0.28545662999999999</c:v>
                </c:pt>
                <c:pt idx="10176">
                  <c:v>0.16152689000000001</c:v>
                </c:pt>
                <c:pt idx="10177">
                  <c:v>4.1778700000000002E-3</c:v>
                </c:pt>
                <c:pt idx="10178">
                  <c:v>-2.78451E-3</c:v>
                </c:pt>
                <c:pt idx="10179">
                  <c:v>6.126914E-2</c:v>
                </c:pt>
                <c:pt idx="10180">
                  <c:v>0.22418805999999999</c:v>
                </c:pt>
                <c:pt idx="10181">
                  <c:v>0.13507</c:v>
                </c:pt>
                <c:pt idx="10182">
                  <c:v>8.6333579999999993E-2</c:v>
                </c:pt>
                <c:pt idx="10183">
                  <c:v>-3.620375E-2</c:v>
                </c:pt>
                <c:pt idx="10184">
                  <c:v>2.7854199999999998E-3</c:v>
                </c:pt>
                <c:pt idx="10185">
                  <c:v>-4.5951069999999997E-2</c:v>
                </c:pt>
                <c:pt idx="10186">
                  <c:v>-4.1769199999999998E-3</c:v>
                </c:pt>
                <c:pt idx="10187">
                  <c:v>5.2914330000000002E-2</c:v>
                </c:pt>
                <c:pt idx="10188">
                  <c:v>0.26735458000000001</c:v>
                </c:pt>
                <c:pt idx="10189">
                  <c:v>0.24368265</c:v>
                </c:pt>
                <c:pt idx="10190">
                  <c:v>0.18102154000000001</c:v>
                </c:pt>
                <c:pt idx="10191">
                  <c:v>2.7853700000000001E-3</c:v>
                </c:pt>
                <c:pt idx="10192">
                  <c:v>3.8989570000000001E-2</c:v>
                </c:pt>
                <c:pt idx="10193">
                  <c:v>9.0510960000000001E-2</c:v>
                </c:pt>
                <c:pt idx="10194">
                  <c:v>0.23950519000000001</c:v>
                </c:pt>
                <c:pt idx="10195">
                  <c:v>0.14063983999999999</c:v>
                </c:pt>
                <c:pt idx="10196">
                  <c:v>9.3295929999999999E-2</c:v>
                </c:pt>
                <c:pt idx="10197">
                  <c:v>-4.1773690000000002E-2</c:v>
                </c:pt>
                <c:pt idx="10198">
                  <c:v>4.0382040000000001E-2</c:v>
                </c:pt>
                <c:pt idx="10199">
                  <c:v>7.519381E-2</c:v>
                </c:pt>
                <c:pt idx="10200">
                  <c:v>0.30912857999999999</c:v>
                </c:pt>
                <c:pt idx="10201">
                  <c:v>0.29659637999999999</c:v>
                </c:pt>
                <c:pt idx="10202">
                  <c:v>0.32305333000000003</c:v>
                </c:pt>
                <c:pt idx="10203">
                  <c:v>0.12114527999999999</c:v>
                </c:pt>
                <c:pt idx="10204">
                  <c:v>0.17545163999999999</c:v>
                </c:pt>
                <c:pt idx="10205">
                  <c:v>2.0887470000000002E-2</c:v>
                </c:pt>
                <c:pt idx="10206">
                  <c:v>2.5064880000000001E-2</c:v>
                </c:pt>
                <c:pt idx="10207">
                  <c:v>-8.0762780000000006E-2</c:v>
                </c:pt>
                <c:pt idx="10208">
                  <c:v>-4.1773669999999999E-2</c:v>
                </c:pt>
                <c:pt idx="10209">
                  <c:v>-3.481132E-2</c:v>
                </c:pt>
                <c:pt idx="10210">
                  <c:v>0.11696787</c:v>
                </c:pt>
                <c:pt idx="10211">
                  <c:v>0.16431183999999999</c:v>
                </c:pt>
                <c:pt idx="10212">
                  <c:v>0.21165584000000001</c:v>
                </c:pt>
                <c:pt idx="10213">
                  <c:v>0.18659133999999999</c:v>
                </c:pt>
                <c:pt idx="10214">
                  <c:v>0.20887074999999999</c:v>
                </c:pt>
                <c:pt idx="10215">
                  <c:v>5.5699140000000001E-2</c:v>
                </c:pt>
                <c:pt idx="10216">
                  <c:v>-2.3671540000000001E-2</c:v>
                </c:pt>
                <c:pt idx="10217">
                  <c:v>2.2500579999999999E-2</c:v>
                </c:pt>
                <c:pt idx="10218">
                  <c:v>0.10861303999999999</c:v>
                </c:pt>
                <c:pt idx="10219">
                  <c:v>0.10304321</c:v>
                </c:pt>
                <c:pt idx="10220">
                  <c:v>-4.1769700000000003E-3</c:v>
                </c:pt>
                <c:pt idx="10221">
                  <c:v>-6.2660690000000005E-2</c:v>
                </c:pt>
                <c:pt idx="10222">
                  <c:v>-1.1139349999999999E-2</c:v>
                </c:pt>
                <c:pt idx="10223">
                  <c:v>5.5703699999999998E-3</c:v>
                </c:pt>
                <c:pt idx="10224">
                  <c:v>0.13507005999999999</c:v>
                </c:pt>
                <c:pt idx="10225">
                  <c:v>0.13367751</c:v>
                </c:pt>
                <c:pt idx="10226">
                  <c:v>0.19216126</c:v>
                </c:pt>
                <c:pt idx="10227">
                  <c:v>3.8989599999999999E-2</c:v>
                </c:pt>
                <c:pt idx="10228">
                  <c:v>1.39292E-3</c:v>
                </c:pt>
                <c:pt idx="10229">
                  <c:v>0.12532267</c:v>
                </c:pt>
                <c:pt idx="10230">
                  <c:v>0.24507499999999999</c:v>
                </c:pt>
                <c:pt idx="10231">
                  <c:v>0.11000553</c:v>
                </c:pt>
                <c:pt idx="10232">
                  <c:v>5.7091679999999999E-2</c:v>
                </c:pt>
                <c:pt idx="10233">
                  <c:v>-1.67092E-2</c:v>
                </c:pt>
                <c:pt idx="10234">
                  <c:v>9.6080819999999997E-2</c:v>
                </c:pt>
                <c:pt idx="10235">
                  <c:v>2.3672459999999999E-2</c:v>
                </c:pt>
                <c:pt idx="10236">
                  <c:v>0.1740592</c:v>
                </c:pt>
                <c:pt idx="10237">
                  <c:v>0.176844</c:v>
                </c:pt>
                <c:pt idx="10238">
                  <c:v>0.24925241000000001</c:v>
                </c:pt>
                <c:pt idx="10239">
                  <c:v>0.21861807999999999</c:v>
                </c:pt>
                <c:pt idx="10240">
                  <c:v>0.26718905999999998</c:v>
                </c:pt>
                <c:pt idx="10241">
                  <c:v>0.11836033</c:v>
                </c:pt>
                <c:pt idx="10242">
                  <c:v>0.20812639999999999</c:v>
                </c:pt>
                <c:pt idx="10243">
                  <c:v>0.13367754000000001</c:v>
                </c:pt>
                <c:pt idx="10244">
                  <c:v>0.35508012999999999</c:v>
                </c:pt>
                <c:pt idx="10245">
                  <c:v>0.19773103</c:v>
                </c:pt>
                <c:pt idx="10246">
                  <c:v>0.23950515999999999</c:v>
                </c:pt>
                <c:pt idx="10247">
                  <c:v>0.23532771999999999</c:v>
                </c:pt>
                <c:pt idx="10248">
                  <c:v>0.22218899</c:v>
                </c:pt>
                <c:pt idx="10249">
                  <c:v>0.18659133999999999</c:v>
                </c:pt>
                <c:pt idx="10250">
                  <c:v>0.19828256999999999</c:v>
                </c:pt>
                <c:pt idx="10251">
                  <c:v>0.28267168999999998</c:v>
                </c:pt>
                <c:pt idx="10252">
                  <c:v>0.34811774000000001</c:v>
                </c:pt>
                <c:pt idx="10253">
                  <c:v>0.24089763</c:v>
                </c:pt>
                <c:pt idx="10254">
                  <c:v>0.31191358000000002</c:v>
                </c:pt>
                <c:pt idx="10255">
                  <c:v>0.29381135000000003</c:v>
                </c:pt>
                <c:pt idx="10256">
                  <c:v>0.37596717000000002</c:v>
                </c:pt>
                <c:pt idx="10257">
                  <c:v>0.27292435999999998</c:v>
                </c:pt>
                <c:pt idx="10258">
                  <c:v>0.27988675000000002</c:v>
                </c:pt>
                <c:pt idx="10259">
                  <c:v>0.15038718000000001</c:v>
                </c:pt>
                <c:pt idx="10260">
                  <c:v>5.4306750000000001E-2</c:v>
                </c:pt>
                <c:pt idx="10261">
                  <c:v>-0.17405826999999999</c:v>
                </c:pt>
                <c:pt idx="10262">
                  <c:v>0.12532270000000001</c:v>
                </c:pt>
                <c:pt idx="10263">
                  <c:v>0.21026331000000001</c:v>
                </c:pt>
                <c:pt idx="10264">
                  <c:v>0.27570932999999997</c:v>
                </c:pt>
                <c:pt idx="10265">
                  <c:v>7.937118E-2</c:v>
                </c:pt>
                <c:pt idx="10266">
                  <c:v>4.5951890000000002E-2</c:v>
                </c:pt>
                <c:pt idx="10267">
                  <c:v>2.7853999999999999E-3</c:v>
                </c:pt>
                <c:pt idx="10268">
                  <c:v>0.10722062</c:v>
                </c:pt>
                <c:pt idx="10269">
                  <c:v>0.17684407999999999</c:v>
                </c:pt>
                <c:pt idx="10270">
                  <c:v>0.22697295000000001</c:v>
                </c:pt>
                <c:pt idx="10271">
                  <c:v>0.15734952999999999</c:v>
                </c:pt>
                <c:pt idx="10272">
                  <c:v>0.20469345</c:v>
                </c:pt>
                <c:pt idx="10273">
                  <c:v>4.8736849999999998E-2</c:v>
                </c:pt>
                <c:pt idx="10274">
                  <c:v>6.2661629999999996E-2</c:v>
                </c:pt>
                <c:pt idx="10275">
                  <c:v>0.16570434000000001</c:v>
                </c:pt>
                <c:pt idx="10276">
                  <c:v>0.24229007999999999</c:v>
                </c:pt>
                <c:pt idx="10277">
                  <c:v>2.2279920000000002E-2</c:v>
                </c:pt>
                <c:pt idx="10278">
                  <c:v>-3.7596209999999998E-2</c:v>
                </c:pt>
                <c:pt idx="10279">
                  <c:v>-5.5693699999999997E-3</c:v>
                </c:pt>
                <c:pt idx="10280">
                  <c:v>0.19494613999999999</c:v>
                </c:pt>
                <c:pt idx="10281">
                  <c:v>0.20190849999999999</c:v>
                </c:pt>
                <c:pt idx="10282">
                  <c:v>0.224188</c:v>
                </c:pt>
                <c:pt idx="10283">
                  <c:v>0.11279040999999999</c:v>
                </c:pt>
                <c:pt idx="10284">
                  <c:v>9.6080799999999994E-2</c:v>
                </c:pt>
                <c:pt idx="10285">
                  <c:v>-5.5698360000000002E-2</c:v>
                </c:pt>
                <c:pt idx="10286">
                  <c:v>-9.7468399999999997E-3</c:v>
                </c:pt>
                <c:pt idx="10287">
                  <c:v>-6.9619E-3</c:v>
                </c:pt>
                <c:pt idx="10288">
                  <c:v>8.3548639999999993E-2</c:v>
                </c:pt>
                <c:pt idx="10289">
                  <c:v>3.759709E-2</c:v>
                </c:pt>
                <c:pt idx="10290">
                  <c:v>4.1778600000000003E-3</c:v>
                </c:pt>
                <c:pt idx="10291">
                  <c:v>-6.6838090000000003E-2</c:v>
                </c:pt>
                <c:pt idx="10292">
                  <c:v>8.3552799999999997E-3</c:v>
                </c:pt>
                <c:pt idx="10293">
                  <c:v>-4.1773650000000002E-2</c:v>
                </c:pt>
                <c:pt idx="10294">
                  <c:v>2.7854099999999999E-3</c:v>
                </c:pt>
                <c:pt idx="10295">
                  <c:v>-1.8101699999999998E-2</c:v>
                </c:pt>
                <c:pt idx="10296">
                  <c:v>2.5064920000000001E-2</c:v>
                </c:pt>
                <c:pt idx="10297">
                  <c:v>1.8102529999999999E-2</c:v>
                </c:pt>
                <c:pt idx="10298">
                  <c:v>-1.3920200000000001E-3</c:v>
                </c:pt>
                <c:pt idx="10299">
                  <c:v>1.1140229999999999E-2</c:v>
                </c:pt>
                <c:pt idx="10300">
                  <c:v>0.11975282</c:v>
                </c:pt>
                <c:pt idx="10301">
                  <c:v>0.11557545</c:v>
                </c:pt>
                <c:pt idx="10302">
                  <c:v>7.2408899999999998E-2</c:v>
                </c:pt>
                <c:pt idx="10303">
                  <c:v>2.924235E-2</c:v>
                </c:pt>
                <c:pt idx="10304">
                  <c:v>3.4812170000000003E-2</c:v>
                </c:pt>
                <c:pt idx="10305">
                  <c:v>-1.5316720000000001E-2</c:v>
                </c:pt>
                <c:pt idx="10306">
                  <c:v>2.6457350000000001E-2</c:v>
                </c:pt>
                <c:pt idx="10307">
                  <c:v>8.3552499999999998E-3</c:v>
                </c:pt>
                <c:pt idx="10308">
                  <c:v>9.0510950000000007E-2</c:v>
                </c:pt>
                <c:pt idx="10309">
                  <c:v>0.17127423</c:v>
                </c:pt>
                <c:pt idx="10310">
                  <c:v>0.22836544</c:v>
                </c:pt>
                <c:pt idx="10311">
                  <c:v>0.24229011</c:v>
                </c:pt>
                <c:pt idx="10312">
                  <c:v>0.16291939999999999</c:v>
                </c:pt>
                <c:pt idx="10313">
                  <c:v>6.266157E-2</c:v>
                </c:pt>
                <c:pt idx="10314">
                  <c:v>2.5064860000000001E-2</c:v>
                </c:pt>
                <c:pt idx="10315">
                  <c:v>1.1140219999999999E-2</c:v>
                </c:pt>
                <c:pt idx="10316">
                  <c:v>-1.124961E-2</c:v>
                </c:pt>
                <c:pt idx="10317">
                  <c:v>0.10165077</c:v>
                </c:pt>
                <c:pt idx="10318">
                  <c:v>0.13228507</c:v>
                </c:pt>
                <c:pt idx="10319">
                  <c:v>0.22836550999999999</c:v>
                </c:pt>
                <c:pt idx="10320">
                  <c:v>0.20608597000000001</c:v>
                </c:pt>
                <c:pt idx="10321">
                  <c:v>0.24089767000000001</c:v>
                </c:pt>
                <c:pt idx="10322">
                  <c:v>0.26859539999999998</c:v>
                </c:pt>
                <c:pt idx="10323">
                  <c:v>0.25621476999999998</c:v>
                </c:pt>
                <c:pt idx="10324">
                  <c:v>0.20469340999999999</c:v>
                </c:pt>
                <c:pt idx="10325">
                  <c:v>0.16431186</c:v>
                </c:pt>
                <c:pt idx="10326">
                  <c:v>9.7473320000000002E-2</c:v>
                </c:pt>
                <c:pt idx="10327">
                  <c:v>5.0129350000000003E-2</c:v>
                </c:pt>
                <c:pt idx="10328">
                  <c:v>-1.1139319999999999E-2</c:v>
                </c:pt>
                <c:pt idx="10329">
                  <c:v>8.9118500000000003E-2</c:v>
                </c:pt>
                <c:pt idx="10330">
                  <c:v>0.20330101</c:v>
                </c:pt>
                <c:pt idx="10331">
                  <c:v>0.24786003000000001</c:v>
                </c:pt>
                <c:pt idx="10332">
                  <c:v>0.12093843999999999</c:v>
                </c:pt>
                <c:pt idx="10333">
                  <c:v>0.15595703</c:v>
                </c:pt>
                <c:pt idx="10334">
                  <c:v>0.16152689000000001</c:v>
                </c:pt>
                <c:pt idx="10335">
                  <c:v>0.11836033</c:v>
                </c:pt>
                <c:pt idx="10336">
                  <c:v>0.22001064000000001</c:v>
                </c:pt>
                <c:pt idx="10337">
                  <c:v>0.15038714</c:v>
                </c:pt>
                <c:pt idx="10338">
                  <c:v>8.0763710000000002E-2</c:v>
                </c:pt>
                <c:pt idx="10339">
                  <c:v>7.5938259999999994E-2</c:v>
                </c:pt>
                <c:pt idx="10340">
                  <c:v>0.18102148000000001</c:v>
                </c:pt>
                <c:pt idx="10341">
                  <c:v>0.20051612999999999</c:v>
                </c:pt>
                <c:pt idx="10342">
                  <c:v>6.1269089999999998E-2</c:v>
                </c:pt>
                <c:pt idx="10343">
                  <c:v>0.10165074</c:v>
                </c:pt>
                <c:pt idx="10344">
                  <c:v>0.21444076000000001</c:v>
                </c:pt>
                <c:pt idx="10345">
                  <c:v>1.9494979999999999E-2</c:v>
                </c:pt>
                <c:pt idx="10346">
                  <c:v>1.9495040000000002E-2</c:v>
                </c:pt>
                <c:pt idx="10347">
                  <c:v>0.16848926</c:v>
                </c:pt>
                <c:pt idx="10348">
                  <c:v>0.22836540999999999</c:v>
                </c:pt>
                <c:pt idx="10349">
                  <c:v>0.1183604</c:v>
                </c:pt>
                <c:pt idx="10350">
                  <c:v>2.9242290000000001E-2</c:v>
                </c:pt>
                <c:pt idx="10351">
                  <c:v>0.17545162</c:v>
                </c:pt>
                <c:pt idx="10352">
                  <c:v>0.22218893000000001</c:v>
                </c:pt>
                <c:pt idx="10353">
                  <c:v>6.4054079999999999E-2</c:v>
                </c:pt>
                <c:pt idx="10354">
                  <c:v>-1.3924239999999999E-2</c:v>
                </c:pt>
                <c:pt idx="10355">
                  <c:v>0.11975288000000001</c:v>
                </c:pt>
                <c:pt idx="10356">
                  <c:v>0.21583316999999999</c:v>
                </c:pt>
                <c:pt idx="10357">
                  <c:v>0.12671518000000001</c:v>
                </c:pt>
                <c:pt idx="10358">
                  <c:v>-7.1015480000000006E-2</c:v>
                </c:pt>
                <c:pt idx="10359">
                  <c:v>0.12253776</c:v>
                </c:pt>
                <c:pt idx="10360">
                  <c:v>0.20330097999999999</c:v>
                </c:pt>
                <c:pt idx="10361">
                  <c:v>7.1016350000000006E-2</c:v>
                </c:pt>
                <c:pt idx="10362">
                  <c:v>1.1140209999999999E-2</c:v>
                </c:pt>
                <c:pt idx="10363">
                  <c:v>4.6406900000000001E-2</c:v>
                </c:pt>
                <c:pt idx="10364">
                  <c:v>0.12114538</c:v>
                </c:pt>
                <c:pt idx="10365">
                  <c:v>0.17437628999999999</c:v>
                </c:pt>
                <c:pt idx="10366">
                  <c:v>0.18798377999999999</c:v>
                </c:pt>
                <c:pt idx="10367">
                  <c:v>7.171951E-2</c:v>
                </c:pt>
                <c:pt idx="10368">
                  <c:v>-4.1773629999999999E-2</c:v>
                </c:pt>
                <c:pt idx="10369">
                  <c:v>3.6204680000000003E-2</c:v>
                </c:pt>
                <c:pt idx="10370">
                  <c:v>4.8736910000000001E-2</c:v>
                </c:pt>
                <c:pt idx="10371">
                  <c:v>0.10443566999999999</c:v>
                </c:pt>
                <c:pt idx="10372">
                  <c:v>0.15890737999999999</c:v>
                </c:pt>
                <c:pt idx="10373">
                  <c:v>0.17405908</c:v>
                </c:pt>
                <c:pt idx="10374">
                  <c:v>0.25621476999999998</c:v>
                </c:pt>
                <c:pt idx="10375">
                  <c:v>0.31191354999999998</c:v>
                </c:pt>
                <c:pt idx="10376">
                  <c:v>0.30912864000000001</c:v>
                </c:pt>
                <c:pt idx="10377">
                  <c:v>0.34394032000000002</c:v>
                </c:pt>
                <c:pt idx="10378">
                  <c:v>0.28267175</c:v>
                </c:pt>
                <c:pt idx="10379">
                  <c:v>0.24507503</c:v>
                </c:pt>
                <c:pt idx="10380">
                  <c:v>0.2158332</c:v>
                </c:pt>
                <c:pt idx="10381">
                  <c:v>0.21722569</c:v>
                </c:pt>
                <c:pt idx="10382">
                  <c:v>0.21583321999999999</c:v>
                </c:pt>
                <c:pt idx="10383">
                  <c:v>0.17962906000000001</c:v>
                </c:pt>
                <c:pt idx="10384">
                  <c:v>0.19912358999999999</c:v>
                </c:pt>
                <c:pt idx="10385">
                  <c:v>0.18659136000000001</c:v>
                </c:pt>
                <c:pt idx="10386">
                  <c:v>0.18241400999999999</c:v>
                </c:pt>
                <c:pt idx="10387">
                  <c:v>3.6204640000000003E-2</c:v>
                </c:pt>
                <c:pt idx="10388">
                  <c:v>6.1269120000000003E-2</c:v>
                </c:pt>
                <c:pt idx="10389">
                  <c:v>-1.3924300000000001E-2</c:v>
                </c:pt>
                <c:pt idx="10390">
                  <c:v>-9.7468699999999995E-3</c:v>
                </c:pt>
                <c:pt idx="10391">
                  <c:v>-5.5694300000000002E-3</c:v>
                </c:pt>
                <c:pt idx="10392">
                  <c:v>9.4688419999999995E-2</c:v>
                </c:pt>
                <c:pt idx="10393">
                  <c:v>-6.9619199999999999E-3</c:v>
                </c:pt>
                <c:pt idx="10394">
                  <c:v>0.11975284999999999</c:v>
                </c:pt>
                <c:pt idx="10395">
                  <c:v>0.11696792</c:v>
                </c:pt>
                <c:pt idx="10396">
                  <c:v>4.3166999999999997E-2</c:v>
                </c:pt>
                <c:pt idx="10397">
                  <c:v>4.8736809999999998E-2</c:v>
                </c:pt>
                <c:pt idx="10398">
                  <c:v>0.11279045</c:v>
                </c:pt>
                <c:pt idx="10399">
                  <c:v>5.4306779999999999E-2</c:v>
                </c:pt>
                <c:pt idx="10400">
                  <c:v>8.6333489999999999E-2</c:v>
                </c:pt>
                <c:pt idx="10401">
                  <c:v>6.9628099999999998E-3</c:v>
                </c:pt>
                <c:pt idx="10402">
                  <c:v>5.4306779999999999E-2</c:v>
                </c:pt>
                <c:pt idx="10403">
                  <c:v>3.7597140000000001E-2</c:v>
                </c:pt>
                <c:pt idx="10404">
                  <c:v>-3.0633919999999999E-2</c:v>
                </c:pt>
                <c:pt idx="10405">
                  <c:v>-1.2531779999999999E-2</c:v>
                </c:pt>
                <c:pt idx="10406">
                  <c:v>-6.9618900000000001E-3</c:v>
                </c:pt>
                <c:pt idx="10407">
                  <c:v>-1.670922E-2</c:v>
                </c:pt>
                <c:pt idx="10408">
                  <c:v>3.6204680000000003E-2</c:v>
                </c:pt>
                <c:pt idx="10409">
                  <c:v>6.5446500000000005E-2</c:v>
                </c:pt>
                <c:pt idx="10410">
                  <c:v>0.13924745999999999</c:v>
                </c:pt>
                <c:pt idx="10411">
                  <c:v>0.19076873</c:v>
                </c:pt>
                <c:pt idx="10412">
                  <c:v>0.18798381</c:v>
                </c:pt>
                <c:pt idx="10413">
                  <c:v>0.12253777</c:v>
                </c:pt>
                <c:pt idx="10414">
                  <c:v>6.4054059999999996E-2</c:v>
                </c:pt>
                <c:pt idx="10415">
                  <c:v>-1.67092E-2</c:v>
                </c:pt>
                <c:pt idx="10416">
                  <c:v>5.2914360000000001E-2</c:v>
                </c:pt>
                <c:pt idx="10417">
                  <c:v>6.6838980000000006E-2</c:v>
                </c:pt>
                <c:pt idx="10418">
                  <c:v>0.11418295000000001</c:v>
                </c:pt>
                <c:pt idx="10419">
                  <c:v>0.12671511999999999</c:v>
                </c:pt>
                <c:pt idx="10420">
                  <c:v>0.22001061</c:v>
                </c:pt>
                <c:pt idx="10421">
                  <c:v>0.1295</c:v>
                </c:pt>
                <c:pt idx="10422">
                  <c:v>5.8484130000000002E-2</c:v>
                </c:pt>
                <c:pt idx="10423">
                  <c:v>2.3672430000000001E-2</c:v>
                </c:pt>
                <c:pt idx="10424">
                  <c:v>-4.1769499999999996E-3</c:v>
                </c:pt>
                <c:pt idx="10425">
                  <c:v>-2.7844699999999998E-3</c:v>
                </c:pt>
                <c:pt idx="10426">
                  <c:v>0.19494623</c:v>
                </c:pt>
                <c:pt idx="10427">
                  <c:v>0.19912358999999999</c:v>
                </c:pt>
                <c:pt idx="10428">
                  <c:v>0.23115040000000001</c:v>
                </c:pt>
                <c:pt idx="10429">
                  <c:v>0.18798377999999999</c:v>
                </c:pt>
                <c:pt idx="10430">
                  <c:v>0.25760727999999999</c:v>
                </c:pt>
                <c:pt idx="10431">
                  <c:v>0.17545158</c:v>
                </c:pt>
                <c:pt idx="10432">
                  <c:v>0.12253769</c:v>
                </c:pt>
                <c:pt idx="10433">
                  <c:v>6.2661590000000003E-2</c:v>
                </c:pt>
                <c:pt idx="10434">
                  <c:v>4.4559479999999999E-2</c:v>
                </c:pt>
                <c:pt idx="10435">
                  <c:v>-2.0886579999999998E-2</c:v>
                </c:pt>
                <c:pt idx="10436">
                  <c:v>9.6080799999999994E-2</c:v>
                </c:pt>
                <c:pt idx="10437">
                  <c:v>1.2532629999999999E-2</c:v>
                </c:pt>
                <c:pt idx="10438">
                  <c:v>7.5193819999999995E-2</c:v>
                </c:pt>
                <c:pt idx="10439">
                  <c:v>6.2661549999999996E-2</c:v>
                </c:pt>
                <c:pt idx="10440">
                  <c:v>0.15317211</c:v>
                </c:pt>
                <c:pt idx="10441">
                  <c:v>9.8865729999999999E-2</c:v>
                </c:pt>
                <c:pt idx="10442">
                  <c:v>0.16013445000000001</c:v>
                </c:pt>
                <c:pt idx="10443">
                  <c:v>0.16848922</c:v>
                </c:pt>
                <c:pt idx="10444">
                  <c:v>0.17962901000000001</c:v>
                </c:pt>
                <c:pt idx="10445">
                  <c:v>0.17127411000000001</c:v>
                </c:pt>
                <c:pt idx="10446">
                  <c:v>0.21165581</c:v>
                </c:pt>
                <c:pt idx="10447">
                  <c:v>0.1657043</c:v>
                </c:pt>
                <c:pt idx="10448">
                  <c:v>0.20469351</c:v>
                </c:pt>
                <c:pt idx="10449">
                  <c:v>8.772605E-2</c:v>
                </c:pt>
                <c:pt idx="10450">
                  <c:v>3.6204640000000003E-2</c:v>
                </c:pt>
                <c:pt idx="10451">
                  <c:v>-3.2026369999999998E-2</c:v>
                </c:pt>
                <c:pt idx="10452">
                  <c:v>0.10582814</c:v>
                </c:pt>
                <c:pt idx="10453">
                  <c:v>0.1336775</c:v>
                </c:pt>
                <c:pt idx="10454">
                  <c:v>0.26874693999999999</c:v>
                </c:pt>
                <c:pt idx="10455">
                  <c:v>0.16152695</c:v>
                </c:pt>
                <c:pt idx="10456">
                  <c:v>0.10165074</c:v>
                </c:pt>
                <c:pt idx="10457">
                  <c:v>6.4054070000000005E-2</c:v>
                </c:pt>
                <c:pt idx="10458">
                  <c:v>5.5703000000000003E-3</c:v>
                </c:pt>
                <c:pt idx="10459">
                  <c:v>-1.3920200000000001E-3</c:v>
                </c:pt>
                <c:pt idx="10460">
                  <c:v>0.12796974</c:v>
                </c:pt>
                <c:pt idx="10461">
                  <c:v>0.10165071000000001</c:v>
                </c:pt>
                <c:pt idx="10462">
                  <c:v>9.886578E-2</c:v>
                </c:pt>
                <c:pt idx="10463">
                  <c:v>9.6080819999999997E-2</c:v>
                </c:pt>
                <c:pt idx="10464">
                  <c:v>7.9371239999999996E-2</c:v>
                </c:pt>
                <c:pt idx="10465">
                  <c:v>1.8102549999999999E-2</c:v>
                </c:pt>
                <c:pt idx="10466">
                  <c:v>2.2280009999999999E-2</c:v>
                </c:pt>
                <c:pt idx="10467">
                  <c:v>4.4559540000000002E-2</c:v>
                </c:pt>
                <c:pt idx="10468">
                  <c:v>8.6333579999999993E-2</c:v>
                </c:pt>
                <c:pt idx="10469">
                  <c:v>0.10443571</c:v>
                </c:pt>
                <c:pt idx="10470">
                  <c:v>0.21444063999999999</c:v>
                </c:pt>
                <c:pt idx="10471">
                  <c:v>0.21304828000000001</c:v>
                </c:pt>
                <c:pt idx="10472">
                  <c:v>0.25621476999999998</c:v>
                </c:pt>
                <c:pt idx="10473">
                  <c:v>8.0763710000000002E-2</c:v>
                </c:pt>
                <c:pt idx="10474">
                  <c:v>2.2279899999999998E-2</c:v>
                </c:pt>
                <c:pt idx="10475">
                  <c:v>-4.1769399999999996E-3</c:v>
                </c:pt>
                <c:pt idx="10476">
                  <c:v>0.12950015000000001</c:v>
                </c:pt>
                <c:pt idx="10477">
                  <c:v>0.14481726</c:v>
                </c:pt>
                <c:pt idx="10478">
                  <c:v>0.22140312000000001</c:v>
                </c:pt>
                <c:pt idx="10479">
                  <c:v>0.15177958999999999</c:v>
                </c:pt>
                <c:pt idx="10480">
                  <c:v>0.10265715</c:v>
                </c:pt>
                <c:pt idx="10481">
                  <c:v>4.0382040000000001E-2</c:v>
                </c:pt>
                <c:pt idx="10482">
                  <c:v>6.3281950000000003E-2</c:v>
                </c:pt>
                <c:pt idx="10483">
                  <c:v>2.7849820000000001E-2</c:v>
                </c:pt>
                <c:pt idx="10484">
                  <c:v>0.14063990000000001</c:v>
                </c:pt>
                <c:pt idx="10485">
                  <c:v>0.1851988</c:v>
                </c:pt>
                <c:pt idx="10486">
                  <c:v>0.26596203000000002</c:v>
                </c:pt>
                <c:pt idx="10487">
                  <c:v>0.19547005000000001</c:v>
                </c:pt>
                <c:pt idx="10488">
                  <c:v>0.22836540999999999</c:v>
                </c:pt>
                <c:pt idx="10489">
                  <c:v>6.1269039999999997E-2</c:v>
                </c:pt>
                <c:pt idx="10490">
                  <c:v>5.7091709999999997E-2</c:v>
                </c:pt>
                <c:pt idx="10491">
                  <c:v>2.7849840000000001E-2</c:v>
                </c:pt>
                <c:pt idx="10492">
                  <c:v>0.10165071000000001</c:v>
                </c:pt>
                <c:pt idx="10493">
                  <c:v>8.2156119999999999E-2</c:v>
                </c:pt>
                <c:pt idx="10494">
                  <c:v>0.18422008000000001</c:v>
                </c:pt>
                <c:pt idx="10495">
                  <c:v>0.12950017999999999</c:v>
                </c:pt>
                <c:pt idx="10496">
                  <c:v>0.21722565999999999</c:v>
                </c:pt>
                <c:pt idx="10497">
                  <c:v>0.22558048</c:v>
                </c:pt>
                <c:pt idx="10498">
                  <c:v>0.22140306000000001</c:v>
                </c:pt>
                <c:pt idx="10499">
                  <c:v>0.27153194000000003</c:v>
                </c:pt>
                <c:pt idx="10500">
                  <c:v>0.27153194000000003</c:v>
                </c:pt>
                <c:pt idx="10501">
                  <c:v>0.21722569</c:v>
                </c:pt>
                <c:pt idx="10502">
                  <c:v>0.14620973000000001</c:v>
                </c:pt>
                <c:pt idx="10503">
                  <c:v>6.126914E-2</c:v>
                </c:pt>
                <c:pt idx="10504">
                  <c:v>3.6204609999999998E-2</c:v>
                </c:pt>
                <c:pt idx="10505">
                  <c:v>2.2279960000000001E-2</c:v>
                </c:pt>
                <c:pt idx="10506">
                  <c:v>0.12671514</c:v>
                </c:pt>
                <c:pt idx="10507">
                  <c:v>0.2158332</c:v>
                </c:pt>
                <c:pt idx="10508">
                  <c:v>0.24507499999999999</c:v>
                </c:pt>
                <c:pt idx="10509">
                  <c:v>0.15456454</c:v>
                </c:pt>
                <c:pt idx="10510">
                  <c:v>5.4306760000000003E-2</c:v>
                </c:pt>
                <c:pt idx="10511">
                  <c:v>9.7477199999999996E-3</c:v>
                </c:pt>
                <c:pt idx="10512">
                  <c:v>0.11139803</c:v>
                </c:pt>
                <c:pt idx="10513">
                  <c:v>0.28406410999999998</c:v>
                </c:pt>
                <c:pt idx="10514">
                  <c:v>0.20190848</c:v>
                </c:pt>
                <c:pt idx="10515">
                  <c:v>5.1521829999999998E-2</c:v>
                </c:pt>
                <c:pt idx="10516">
                  <c:v>-7.7977900000000003E-2</c:v>
                </c:pt>
                <c:pt idx="10517">
                  <c:v>-1.531677E-2</c:v>
                </c:pt>
                <c:pt idx="10518">
                  <c:v>1.114018E-2</c:v>
                </c:pt>
                <c:pt idx="10519">
                  <c:v>7.1016419999999997E-2</c:v>
                </c:pt>
                <c:pt idx="10520">
                  <c:v>0.1921612</c:v>
                </c:pt>
                <c:pt idx="10521">
                  <c:v>0.16013446000000001</c:v>
                </c:pt>
                <c:pt idx="10522">
                  <c:v>9.0510939999999998E-2</c:v>
                </c:pt>
                <c:pt idx="10523">
                  <c:v>5.709173E-2</c:v>
                </c:pt>
                <c:pt idx="10524">
                  <c:v>3.6204689999999998E-2</c:v>
                </c:pt>
                <c:pt idx="10525">
                  <c:v>-5.2174560000000002E-2</c:v>
                </c:pt>
                <c:pt idx="10526">
                  <c:v>4.1778700000000002E-3</c:v>
                </c:pt>
                <c:pt idx="10527">
                  <c:v>5.0129350000000003E-2</c:v>
                </c:pt>
                <c:pt idx="10528">
                  <c:v>8.7726029999999997E-2</c:v>
                </c:pt>
                <c:pt idx="10529">
                  <c:v>0.16291939999999999</c:v>
                </c:pt>
                <c:pt idx="10530">
                  <c:v>0.10304319000000001</c:v>
                </c:pt>
                <c:pt idx="10531">
                  <c:v>9.8865809999999998E-2</c:v>
                </c:pt>
                <c:pt idx="10532">
                  <c:v>0.10165071000000001</c:v>
                </c:pt>
                <c:pt idx="10533">
                  <c:v>8.6333569999999998E-2</c:v>
                </c:pt>
                <c:pt idx="10534">
                  <c:v>8.2156149999999997E-2</c:v>
                </c:pt>
                <c:pt idx="10535">
                  <c:v>1.1140189999999999E-2</c:v>
                </c:pt>
                <c:pt idx="10536">
                  <c:v>3.4783799999999997E-2</c:v>
                </c:pt>
                <c:pt idx="10537">
                  <c:v>4.7344410000000003E-2</c:v>
                </c:pt>
                <c:pt idx="10538">
                  <c:v>-1.4641990000000001E-2</c:v>
                </c:pt>
                <c:pt idx="10539">
                  <c:v>2.6457390000000001E-2</c:v>
                </c:pt>
                <c:pt idx="10540">
                  <c:v>9.0510960000000001E-2</c:v>
                </c:pt>
                <c:pt idx="10541">
                  <c:v>7.1016389999999999E-2</c:v>
                </c:pt>
                <c:pt idx="10542">
                  <c:v>0.1503872</c:v>
                </c:pt>
                <c:pt idx="10543">
                  <c:v>0.1030432</c:v>
                </c:pt>
                <c:pt idx="10544">
                  <c:v>0.12532273999999999</c:v>
                </c:pt>
                <c:pt idx="10545">
                  <c:v>0.12253775</c:v>
                </c:pt>
                <c:pt idx="10546">
                  <c:v>0.12114529</c:v>
                </c:pt>
                <c:pt idx="10547">
                  <c:v>-8.3543799999999998E-3</c:v>
                </c:pt>
                <c:pt idx="10548">
                  <c:v>-2.7848979999999999E-2</c:v>
                </c:pt>
                <c:pt idx="10549">
                  <c:v>-1.8101699999999998E-2</c:v>
                </c:pt>
                <c:pt idx="10550">
                  <c:v>6.126914E-2</c:v>
                </c:pt>
                <c:pt idx="10551">
                  <c:v>2.0887449999999998E-2</c:v>
                </c:pt>
                <c:pt idx="10552">
                  <c:v>-1.1139329999999999E-2</c:v>
                </c:pt>
                <c:pt idx="10553">
                  <c:v>5.4306739999999999E-2</c:v>
                </c:pt>
                <c:pt idx="10554">
                  <c:v>3.2027220000000002E-2</c:v>
                </c:pt>
                <c:pt idx="10555">
                  <c:v>7.9371209999999998E-2</c:v>
                </c:pt>
                <c:pt idx="10556">
                  <c:v>0.12937607000000001</c:v>
                </c:pt>
                <c:pt idx="10557">
                  <c:v>0.15874200999999999</c:v>
                </c:pt>
                <c:pt idx="10558">
                  <c:v>0.24507502</c:v>
                </c:pt>
                <c:pt idx="10559">
                  <c:v>0.21797013000000001</c:v>
                </c:pt>
                <c:pt idx="10560">
                  <c:v>0.2325429</c:v>
                </c:pt>
                <c:pt idx="10561">
                  <c:v>0.13367754000000001</c:v>
                </c:pt>
                <c:pt idx="10562">
                  <c:v>0.22558051000000001</c:v>
                </c:pt>
                <c:pt idx="10563">
                  <c:v>4.8736870000000002E-2</c:v>
                </c:pt>
                <c:pt idx="10564">
                  <c:v>2.7854300000000002E-3</c:v>
                </c:pt>
                <c:pt idx="10565">
                  <c:v>-1.9494129999999998E-2</c:v>
                </c:pt>
                <c:pt idx="10566">
                  <c:v>-1.11393E-2</c:v>
                </c:pt>
                <c:pt idx="10567">
                  <c:v>4.734443E-2</c:v>
                </c:pt>
                <c:pt idx="10568">
                  <c:v>3.2344320000000003E-2</c:v>
                </c:pt>
                <c:pt idx="10569">
                  <c:v>0.10304318</c:v>
                </c:pt>
                <c:pt idx="10570">
                  <c:v>9.6080799999999994E-2</c:v>
                </c:pt>
                <c:pt idx="10571">
                  <c:v>0.12114525</c:v>
                </c:pt>
                <c:pt idx="10572">
                  <c:v>0.13924745999999999</c:v>
                </c:pt>
                <c:pt idx="10573">
                  <c:v>0.11000557</c:v>
                </c:pt>
                <c:pt idx="10574">
                  <c:v>0.11000552</c:v>
                </c:pt>
                <c:pt idx="10575">
                  <c:v>9.1903429999999994E-2</c:v>
                </c:pt>
                <c:pt idx="10576">
                  <c:v>7.2408910000000007E-2</c:v>
                </c:pt>
                <c:pt idx="10577">
                  <c:v>6.2661590000000003E-2</c:v>
                </c:pt>
                <c:pt idx="10578">
                  <c:v>4.0382069999999999E-2</c:v>
                </c:pt>
                <c:pt idx="10579">
                  <c:v>1.671007E-2</c:v>
                </c:pt>
                <c:pt idx="10580">
                  <c:v>1.2532659999999999E-2</c:v>
                </c:pt>
                <c:pt idx="10581">
                  <c:v>7.519381E-2</c:v>
                </c:pt>
                <c:pt idx="10582">
                  <c:v>0.11418294</c:v>
                </c:pt>
                <c:pt idx="10583">
                  <c:v>0.13228509999999999</c:v>
                </c:pt>
                <c:pt idx="10584">
                  <c:v>0.13228507</c:v>
                </c:pt>
                <c:pt idx="10585">
                  <c:v>0.17962897</c:v>
                </c:pt>
                <c:pt idx="10586">
                  <c:v>0.22140312000000001</c:v>
                </c:pt>
                <c:pt idx="10587">
                  <c:v>0.23393528</c:v>
                </c:pt>
                <c:pt idx="10588">
                  <c:v>0.21583322999999999</c:v>
                </c:pt>
                <c:pt idx="10589">
                  <c:v>0.21861820000000001</c:v>
                </c:pt>
                <c:pt idx="10590">
                  <c:v>0.19216132</c:v>
                </c:pt>
                <c:pt idx="10591">
                  <c:v>0.15177963999999999</c:v>
                </c:pt>
                <c:pt idx="10592">
                  <c:v>0.14760224999999999</c:v>
                </c:pt>
                <c:pt idx="10593">
                  <c:v>7.2408910000000007E-2</c:v>
                </c:pt>
                <c:pt idx="10594">
                  <c:v>4.3167030000000002E-2</c:v>
                </c:pt>
                <c:pt idx="10595">
                  <c:v>-6.9619299999999999E-3</c:v>
                </c:pt>
                <c:pt idx="10596">
                  <c:v>1.253261E-2</c:v>
                </c:pt>
                <c:pt idx="10597">
                  <c:v>-4.6377300000000003E-2</c:v>
                </c:pt>
                <c:pt idx="10598">
                  <c:v>-4.1773610000000003E-2</c:v>
                </c:pt>
                <c:pt idx="10599">
                  <c:v>5.2914320000000001E-2</c:v>
                </c:pt>
                <c:pt idx="10600">
                  <c:v>2.3672439999999999E-2</c:v>
                </c:pt>
                <c:pt idx="10601">
                  <c:v>7.2408879999999995E-2</c:v>
                </c:pt>
                <c:pt idx="10602">
                  <c:v>0.14620981999999999</c:v>
                </c:pt>
                <c:pt idx="10603">
                  <c:v>0.2353278</c:v>
                </c:pt>
                <c:pt idx="10604">
                  <c:v>0.18937631999999999</c:v>
                </c:pt>
                <c:pt idx="10605">
                  <c:v>0.22697294000000001</c:v>
                </c:pt>
                <c:pt idx="10606">
                  <c:v>0.23393533999999999</c:v>
                </c:pt>
                <c:pt idx="10607">
                  <c:v>0.27570932999999997</c:v>
                </c:pt>
                <c:pt idx="10608">
                  <c:v>0.25064482999999999</c:v>
                </c:pt>
                <c:pt idx="10609">
                  <c:v>0.23811267</c:v>
                </c:pt>
                <c:pt idx="10610">
                  <c:v>0.23254285999999999</c:v>
                </c:pt>
                <c:pt idx="10611">
                  <c:v>0.18241392000000001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Data!$C$28</c:f>
              <c:strCache>
                <c:ptCount val="1"/>
                <c:pt idx="0">
                  <c:v>Subsurface Head Loss</c:v>
                </c:pt>
              </c:strCache>
            </c:strRef>
          </c:tx>
          <c:marker>
            <c:symbol val="none"/>
          </c:marker>
          <c:xVal>
            <c:numRef>
              <c:f>Data!$G$29:$G$10640</c:f>
              <c:numCache>
                <c:formatCode>General</c:formatCode>
                <c:ptCount val="1061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6.9444444444444441E-3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1.3888888888888888E-2</c:v>
                </c:pt>
                <c:pt idx="11">
                  <c:v>1.5277777777777777E-2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1.9444444444444445E-2</c:v>
                </c:pt>
                <c:pt idx="15">
                  <c:v>2.0833333333333332E-2</c:v>
                </c:pt>
                <c:pt idx="16">
                  <c:v>2.2222222222222223E-2</c:v>
                </c:pt>
                <c:pt idx="17">
                  <c:v>2.361111111111111E-2</c:v>
                </c:pt>
                <c:pt idx="18">
                  <c:v>2.5000000000000001E-2</c:v>
                </c:pt>
                <c:pt idx="19">
                  <c:v>2.6388888888888889E-2</c:v>
                </c:pt>
                <c:pt idx="20">
                  <c:v>2.7777777777777776E-2</c:v>
                </c:pt>
                <c:pt idx="21">
                  <c:v>2.9166666666666667E-2</c:v>
                </c:pt>
                <c:pt idx="22">
                  <c:v>3.0555555555555555E-2</c:v>
                </c:pt>
                <c:pt idx="23">
                  <c:v>3.1944444444444442E-2</c:v>
                </c:pt>
                <c:pt idx="24">
                  <c:v>3.3333333333333333E-2</c:v>
                </c:pt>
                <c:pt idx="25">
                  <c:v>3.4722222222222224E-2</c:v>
                </c:pt>
                <c:pt idx="26">
                  <c:v>3.6111111111111108E-2</c:v>
                </c:pt>
                <c:pt idx="27">
                  <c:v>3.7499999999999999E-2</c:v>
                </c:pt>
                <c:pt idx="28">
                  <c:v>3.888888888888889E-2</c:v>
                </c:pt>
                <c:pt idx="29">
                  <c:v>4.027777777777778E-2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4.583333333333333E-2</c:v>
                </c:pt>
                <c:pt idx="34">
                  <c:v>4.7222222222222221E-2</c:v>
                </c:pt>
                <c:pt idx="35">
                  <c:v>4.8611111111111112E-2</c:v>
                </c:pt>
                <c:pt idx="36">
                  <c:v>0.05</c:v>
                </c:pt>
                <c:pt idx="37">
                  <c:v>5.1388888888888887E-2</c:v>
                </c:pt>
                <c:pt idx="38">
                  <c:v>5.2777777777777778E-2</c:v>
                </c:pt>
                <c:pt idx="39">
                  <c:v>5.4166666666666669E-2</c:v>
                </c:pt>
                <c:pt idx="40">
                  <c:v>5.5555555555555552E-2</c:v>
                </c:pt>
                <c:pt idx="41">
                  <c:v>5.6944444444444443E-2</c:v>
                </c:pt>
                <c:pt idx="42">
                  <c:v>5.8333333333333334E-2</c:v>
                </c:pt>
                <c:pt idx="43">
                  <c:v>5.9722222222222225E-2</c:v>
                </c:pt>
                <c:pt idx="44">
                  <c:v>6.1111111111111109E-2</c:v>
                </c:pt>
                <c:pt idx="45">
                  <c:v>6.25E-2</c:v>
                </c:pt>
                <c:pt idx="46">
                  <c:v>6.3888888888888884E-2</c:v>
                </c:pt>
                <c:pt idx="47">
                  <c:v>6.5277777777777782E-2</c:v>
                </c:pt>
                <c:pt idx="48">
                  <c:v>6.6666666666666666E-2</c:v>
                </c:pt>
                <c:pt idx="49">
                  <c:v>6.805555555555555E-2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7.3611111111111113E-2</c:v>
                </c:pt>
                <c:pt idx="54">
                  <c:v>7.4999999999999997E-2</c:v>
                </c:pt>
                <c:pt idx="55">
                  <c:v>7.6388888888888895E-2</c:v>
                </c:pt>
                <c:pt idx="56">
                  <c:v>7.7777777777777779E-2</c:v>
                </c:pt>
                <c:pt idx="57">
                  <c:v>7.9166666666666663E-2</c:v>
                </c:pt>
                <c:pt idx="58">
                  <c:v>8.0555555555555561E-2</c:v>
                </c:pt>
                <c:pt idx="59">
                  <c:v>8.1944444444444445E-2</c:v>
                </c:pt>
                <c:pt idx="60">
                  <c:v>8.3333333333333329E-2</c:v>
                </c:pt>
                <c:pt idx="61">
                  <c:v>8.4722222222222227E-2</c:v>
                </c:pt>
                <c:pt idx="62">
                  <c:v>8.611111111111111E-2</c:v>
                </c:pt>
                <c:pt idx="63">
                  <c:v>8.7499999999999994E-2</c:v>
                </c:pt>
                <c:pt idx="64">
                  <c:v>8.8888888888888892E-2</c:v>
                </c:pt>
                <c:pt idx="65">
                  <c:v>9.0277777777777776E-2</c:v>
                </c:pt>
                <c:pt idx="66">
                  <c:v>9.166666666666666E-2</c:v>
                </c:pt>
                <c:pt idx="67">
                  <c:v>9.3055555555555558E-2</c:v>
                </c:pt>
                <c:pt idx="68">
                  <c:v>9.4444444444444442E-2</c:v>
                </c:pt>
                <c:pt idx="69">
                  <c:v>9.583333333333334E-2</c:v>
                </c:pt>
                <c:pt idx="70">
                  <c:v>9.7222222222222224E-2</c:v>
                </c:pt>
                <c:pt idx="71">
                  <c:v>9.8611111111111108E-2</c:v>
                </c:pt>
                <c:pt idx="72">
                  <c:v>0.1</c:v>
                </c:pt>
                <c:pt idx="73">
                  <c:v>0.10138888888888889</c:v>
                </c:pt>
                <c:pt idx="74">
                  <c:v>0.10277777777777777</c:v>
                </c:pt>
                <c:pt idx="75">
                  <c:v>0.10416666666666667</c:v>
                </c:pt>
                <c:pt idx="76">
                  <c:v>0.10555555555555556</c:v>
                </c:pt>
                <c:pt idx="77">
                  <c:v>0.10694444444444444</c:v>
                </c:pt>
                <c:pt idx="78">
                  <c:v>0.10833333333333334</c:v>
                </c:pt>
                <c:pt idx="79">
                  <c:v>0.10972222222222222</c:v>
                </c:pt>
                <c:pt idx="80">
                  <c:v>0.1111111111111111</c:v>
                </c:pt>
                <c:pt idx="81">
                  <c:v>0.1125</c:v>
                </c:pt>
                <c:pt idx="82">
                  <c:v>0.11388888888888889</c:v>
                </c:pt>
                <c:pt idx="83">
                  <c:v>0.11527777777777778</c:v>
                </c:pt>
                <c:pt idx="84">
                  <c:v>0.11666666666666667</c:v>
                </c:pt>
                <c:pt idx="85">
                  <c:v>0.11805555555555555</c:v>
                </c:pt>
                <c:pt idx="86">
                  <c:v>0.11944444444444445</c:v>
                </c:pt>
                <c:pt idx="87">
                  <c:v>0.12083333333333333</c:v>
                </c:pt>
                <c:pt idx="88">
                  <c:v>0.12222222222222222</c:v>
                </c:pt>
                <c:pt idx="89">
                  <c:v>0.12361111111111112</c:v>
                </c:pt>
                <c:pt idx="90">
                  <c:v>0.125</c:v>
                </c:pt>
                <c:pt idx="91">
                  <c:v>0.12638888888888888</c:v>
                </c:pt>
                <c:pt idx="92">
                  <c:v>0.12777777777777777</c:v>
                </c:pt>
                <c:pt idx="93">
                  <c:v>0.12916666666666668</c:v>
                </c:pt>
                <c:pt idx="94">
                  <c:v>0.13055555555555556</c:v>
                </c:pt>
                <c:pt idx="95">
                  <c:v>0.13194444444444445</c:v>
                </c:pt>
                <c:pt idx="96">
                  <c:v>0.13333333333333333</c:v>
                </c:pt>
                <c:pt idx="97">
                  <c:v>0.13472222222222222</c:v>
                </c:pt>
                <c:pt idx="98">
                  <c:v>0.1361111111111111</c:v>
                </c:pt>
                <c:pt idx="99">
                  <c:v>0.13750000000000001</c:v>
                </c:pt>
                <c:pt idx="100">
                  <c:v>0.1388888888888889</c:v>
                </c:pt>
                <c:pt idx="101">
                  <c:v>0.14027777777777778</c:v>
                </c:pt>
                <c:pt idx="102">
                  <c:v>0.14166666666666666</c:v>
                </c:pt>
                <c:pt idx="103">
                  <c:v>0.14305555555555555</c:v>
                </c:pt>
                <c:pt idx="104">
                  <c:v>0.14444444444444443</c:v>
                </c:pt>
                <c:pt idx="105">
                  <c:v>0.14583333333333334</c:v>
                </c:pt>
                <c:pt idx="106">
                  <c:v>0.14722222222222223</c:v>
                </c:pt>
                <c:pt idx="107">
                  <c:v>0.14861111111111111</c:v>
                </c:pt>
                <c:pt idx="108">
                  <c:v>0.15</c:v>
                </c:pt>
                <c:pt idx="109">
                  <c:v>0.15138888888888888</c:v>
                </c:pt>
                <c:pt idx="110">
                  <c:v>0.15277777777777779</c:v>
                </c:pt>
                <c:pt idx="111">
                  <c:v>0.15416666666666667</c:v>
                </c:pt>
                <c:pt idx="112">
                  <c:v>0.15555555555555556</c:v>
                </c:pt>
                <c:pt idx="113">
                  <c:v>0.15694444444444444</c:v>
                </c:pt>
                <c:pt idx="114">
                  <c:v>0.15833333333333333</c:v>
                </c:pt>
                <c:pt idx="115">
                  <c:v>0.15972222222222221</c:v>
                </c:pt>
                <c:pt idx="116">
                  <c:v>0.16111111111111112</c:v>
                </c:pt>
                <c:pt idx="117">
                  <c:v>0.16250000000000001</c:v>
                </c:pt>
                <c:pt idx="118">
                  <c:v>0.16388888888888889</c:v>
                </c:pt>
                <c:pt idx="119">
                  <c:v>0.16527777777777777</c:v>
                </c:pt>
                <c:pt idx="120">
                  <c:v>0.16666666666666666</c:v>
                </c:pt>
                <c:pt idx="121">
                  <c:v>0.16805555555555557</c:v>
                </c:pt>
                <c:pt idx="122">
                  <c:v>0.16944444444444445</c:v>
                </c:pt>
                <c:pt idx="123">
                  <c:v>0.17083333333333334</c:v>
                </c:pt>
                <c:pt idx="124">
                  <c:v>0.17222222222222222</c:v>
                </c:pt>
                <c:pt idx="125">
                  <c:v>0.1736111111111111</c:v>
                </c:pt>
                <c:pt idx="126">
                  <c:v>0.17499999999999999</c:v>
                </c:pt>
                <c:pt idx="127">
                  <c:v>0.1763888888888889</c:v>
                </c:pt>
                <c:pt idx="128">
                  <c:v>0.17777777777777778</c:v>
                </c:pt>
                <c:pt idx="129">
                  <c:v>0.17916666666666667</c:v>
                </c:pt>
                <c:pt idx="130">
                  <c:v>0.18055555555555555</c:v>
                </c:pt>
                <c:pt idx="131">
                  <c:v>0.18194444444444444</c:v>
                </c:pt>
                <c:pt idx="132">
                  <c:v>0.18333333333333332</c:v>
                </c:pt>
                <c:pt idx="133">
                  <c:v>0.18472222222222223</c:v>
                </c:pt>
                <c:pt idx="134">
                  <c:v>0.18611111111111112</c:v>
                </c:pt>
                <c:pt idx="135">
                  <c:v>0.1875</c:v>
                </c:pt>
                <c:pt idx="136">
                  <c:v>0.18888888888888888</c:v>
                </c:pt>
                <c:pt idx="137">
                  <c:v>0.19027777777777777</c:v>
                </c:pt>
                <c:pt idx="138">
                  <c:v>0.19166666666666668</c:v>
                </c:pt>
                <c:pt idx="139">
                  <c:v>0.19305555555555556</c:v>
                </c:pt>
                <c:pt idx="140">
                  <c:v>0.19444444444444445</c:v>
                </c:pt>
                <c:pt idx="141">
                  <c:v>0.19583333333333333</c:v>
                </c:pt>
                <c:pt idx="142">
                  <c:v>0.19722222222222222</c:v>
                </c:pt>
                <c:pt idx="143">
                  <c:v>0.1986111111111111</c:v>
                </c:pt>
                <c:pt idx="144">
                  <c:v>0.2</c:v>
                </c:pt>
                <c:pt idx="145">
                  <c:v>0.2013888888888889</c:v>
                </c:pt>
                <c:pt idx="146">
                  <c:v>0.20277777777777778</c:v>
                </c:pt>
                <c:pt idx="147">
                  <c:v>0.20416666666666666</c:v>
                </c:pt>
                <c:pt idx="148">
                  <c:v>0.20555555555555555</c:v>
                </c:pt>
                <c:pt idx="149">
                  <c:v>0.20694444444444443</c:v>
                </c:pt>
                <c:pt idx="150">
                  <c:v>0.20833333333333334</c:v>
                </c:pt>
                <c:pt idx="151">
                  <c:v>0.20972222222222223</c:v>
                </c:pt>
                <c:pt idx="152">
                  <c:v>0.21111111111111111</c:v>
                </c:pt>
                <c:pt idx="153">
                  <c:v>0.21249999999999999</c:v>
                </c:pt>
                <c:pt idx="154">
                  <c:v>0.21388888888888888</c:v>
                </c:pt>
                <c:pt idx="155">
                  <c:v>0.21527777777777779</c:v>
                </c:pt>
                <c:pt idx="156">
                  <c:v>0.21666666666666667</c:v>
                </c:pt>
                <c:pt idx="157">
                  <c:v>0.21805555555555556</c:v>
                </c:pt>
                <c:pt idx="158">
                  <c:v>0.21944444444444444</c:v>
                </c:pt>
                <c:pt idx="159">
                  <c:v>0.22083333333333333</c:v>
                </c:pt>
                <c:pt idx="160">
                  <c:v>0.22222222222222221</c:v>
                </c:pt>
                <c:pt idx="161">
                  <c:v>0.22361111111111112</c:v>
                </c:pt>
                <c:pt idx="162">
                  <c:v>0.22500000000000001</c:v>
                </c:pt>
                <c:pt idx="163">
                  <c:v>0.22638888888888889</c:v>
                </c:pt>
                <c:pt idx="164">
                  <c:v>0.22777777777777777</c:v>
                </c:pt>
                <c:pt idx="165">
                  <c:v>0.22916666666666666</c:v>
                </c:pt>
                <c:pt idx="166">
                  <c:v>0.23055555555555557</c:v>
                </c:pt>
                <c:pt idx="167">
                  <c:v>0.23194444444444445</c:v>
                </c:pt>
                <c:pt idx="168">
                  <c:v>0.23333333333333334</c:v>
                </c:pt>
                <c:pt idx="169">
                  <c:v>0.23472222222222222</c:v>
                </c:pt>
                <c:pt idx="170">
                  <c:v>0.2361111111111111</c:v>
                </c:pt>
                <c:pt idx="171">
                  <c:v>0.23749999999999999</c:v>
                </c:pt>
                <c:pt idx="172">
                  <c:v>0.2388888888888889</c:v>
                </c:pt>
                <c:pt idx="173">
                  <c:v>0.24027777777777778</c:v>
                </c:pt>
                <c:pt idx="174">
                  <c:v>0.24166666666666667</c:v>
                </c:pt>
                <c:pt idx="175">
                  <c:v>0.24305555555555555</c:v>
                </c:pt>
                <c:pt idx="176">
                  <c:v>0.24444444444444444</c:v>
                </c:pt>
                <c:pt idx="177">
                  <c:v>0.24583333333333332</c:v>
                </c:pt>
                <c:pt idx="178">
                  <c:v>0.24722222222222223</c:v>
                </c:pt>
                <c:pt idx="179">
                  <c:v>0.24861111111111112</c:v>
                </c:pt>
                <c:pt idx="180">
                  <c:v>0.25</c:v>
                </c:pt>
                <c:pt idx="181">
                  <c:v>0.25138888888888888</c:v>
                </c:pt>
                <c:pt idx="182">
                  <c:v>0.25277777777777777</c:v>
                </c:pt>
                <c:pt idx="183">
                  <c:v>0.25416666666666665</c:v>
                </c:pt>
                <c:pt idx="184">
                  <c:v>0.25555555555555554</c:v>
                </c:pt>
                <c:pt idx="185">
                  <c:v>0.25694444444444442</c:v>
                </c:pt>
                <c:pt idx="186">
                  <c:v>0.25833333333333336</c:v>
                </c:pt>
                <c:pt idx="187">
                  <c:v>0.25972222222222224</c:v>
                </c:pt>
                <c:pt idx="188">
                  <c:v>0.26111111111111113</c:v>
                </c:pt>
                <c:pt idx="189">
                  <c:v>0.26250000000000001</c:v>
                </c:pt>
                <c:pt idx="190">
                  <c:v>0.2638888888888889</c:v>
                </c:pt>
                <c:pt idx="191">
                  <c:v>0.26527777777777778</c:v>
                </c:pt>
                <c:pt idx="192">
                  <c:v>0.26666666666666666</c:v>
                </c:pt>
                <c:pt idx="193">
                  <c:v>0.26805555555555555</c:v>
                </c:pt>
                <c:pt idx="194">
                  <c:v>0.26944444444444443</c:v>
                </c:pt>
                <c:pt idx="195">
                  <c:v>0.27083333333333331</c:v>
                </c:pt>
                <c:pt idx="196">
                  <c:v>0.2722222222222222</c:v>
                </c:pt>
                <c:pt idx="197">
                  <c:v>0.27361111111111114</c:v>
                </c:pt>
                <c:pt idx="198">
                  <c:v>0.27500000000000002</c:v>
                </c:pt>
                <c:pt idx="199">
                  <c:v>0.27638888888888891</c:v>
                </c:pt>
                <c:pt idx="200">
                  <c:v>0.27777777777777779</c:v>
                </c:pt>
                <c:pt idx="201">
                  <c:v>0.27916666666666667</c:v>
                </c:pt>
                <c:pt idx="202">
                  <c:v>0.28055555555555556</c:v>
                </c:pt>
                <c:pt idx="203">
                  <c:v>0.28194444444444444</c:v>
                </c:pt>
                <c:pt idx="204">
                  <c:v>0.28333333333333333</c:v>
                </c:pt>
                <c:pt idx="205">
                  <c:v>0.28472222222222221</c:v>
                </c:pt>
                <c:pt idx="206">
                  <c:v>0.28611111111111109</c:v>
                </c:pt>
                <c:pt idx="207">
                  <c:v>0.28749999999999998</c:v>
                </c:pt>
                <c:pt idx="208">
                  <c:v>0.28888888888888886</c:v>
                </c:pt>
                <c:pt idx="209">
                  <c:v>0.2902777777777778</c:v>
                </c:pt>
                <c:pt idx="210">
                  <c:v>0.29166666666666669</c:v>
                </c:pt>
                <c:pt idx="211">
                  <c:v>0.29305555555555557</c:v>
                </c:pt>
                <c:pt idx="212">
                  <c:v>0.29444444444444445</c:v>
                </c:pt>
                <c:pt idx="213">
                  <c:v>0.29583333333333334</c:v>
                </c:pt>
                <c:pt idx="214">
                  <c:v>0.29722222222222222</c:v>
                </c:pt>
                <c:pt idx="215">
                  <c:v>0.2986111111111111</c:v>
                </c:pt>
                <c:pt idx="216">
                  <c:v>0.3</c:v>
                </c:pt>
                <c:pt idx="217">
                  <c:v>0.30138888888888887</c:v>
                </c:pt>
                <c:pt idx="218">
                  <c:v>0.30277777777777776</c:v>
                </c:pt>
                <c:pt idx="219">
                  <c:v>0.30416666666666664</c:v>
                </c:pt>
                <c:pt idx="220">
                  <c:v>0.30555555555555558</c:v>
                </c:pt>
                <c:pt idx="221">
                  <c:v>0.30694444444444446</c:v>
                </c:pt>
                <c:pt idx="222">
                  <c:v>0.30833333333333335</c:v>
                </c:pt>
                <c:pt idx="223">
                  <c:v>0.30972222222222223</c:v>
                </c:pt>
                <c:pt idx="224">
                  <c:v>0.31111111111111112</c:v>
                </c:pt>
                <c:pt idx="225">
                  <c:v>0.3125</c:v>
                </c:pt>
                <c:pt idx="226">
                  <c:v>0.31388888888888888</c:v>
                </c:pt>
                <c:pt idx="227">
                  <c:v>0.31527777777777777</c:v>
                </c:pt>
                <c:pt idx="228">
                  <c:v>0.31666666666666665</c:v>
                </c:pt>
                <c:pt idx="229">
                  <c:v>0.31805555555555554</c:v>
                </c:pt>
                <c:pt idx="230">
                  <c:v>0.31944444444444442</c:v>
                </c:pt>
                <c:pt idx="231">
                  <c:v>0.32083333333333336</c:v>
                </c:pt>
                <c:pt idx="232">
                  <c:v>0.32222222222222224</c:v>
                </c:pt>
                <c:pt idx="233">
                  <c:v>0.32361111111111113</c:v>
                </c:pt>
                <c:pt idx="234">
                  <c:v>0.32500000000000001</c:v>
                </c:pt>
                <c:pt idx="235">
                  <c:v>0.3263888888888889</c:v>
                </c:pt>
                <c:pt idx="236">
                  <c:v>0.32777777777777778</c:v>
                </c:pt>
                <c:pt idx="237">
                  <c:v>0.32916666666666666</c:v>
                </c:pt>
                <c:pt idx="238">
                  <c:v>0.33055555555555555</c:v>
                </c:pt>
                <c:pt idx="239">
                  <c:v>0.33194444444444443</c:v>
                </c:pt>
                <c:pt idx="240">
                  <c:v>0.33333333333333331</c:v>
                </c:pt>
                <c:pt idx="241">
                  <c:v>0.3347222222222222</c:v>
                </c:pt>
                <c:pt idx="242">
                  <c:v>0.33611111111111114</c:v>
                </c:pt>
                <c:pt idx="243">
                  <c:v>0.33750000000000002</c:v>
                </c:pt>
                <c:pt idx="244">
                  <c:v>0.33888888888888891</c:v>
                </c:pt>
                <c:pt idx="245">
                  <c:v>0.34027777777777779</c:v>
                </c:pt>
                <c:pt idx="246">
                  <c:v>0.34166666666666667</c:v>
                </c:pt>
                <c:pt idx="247">
                  <c:v>0.34305555555555556</c:v>
                </c:pt>
                <c:pt idx="248">
                  <c:v>0.34444444444444444</c:v>
                </c:pt>
                <c:pt idx="249">
                  <c:v>0.34583333333333333</c:v>
                </c:pt>
                <c:pt idx="250">
                  <c:v>0.34722222222222221</c:v>
                </c:pt>
                <c:pt idx="251">
                  <c:v>0.34861111111111109</c:v>
                </c:pt>
                <c:pt idx="252">
                  <c:v>0.35</c:v>
                </c:pt>
                <c:pt idx="253">
                  <c:v>0.35138888888888886</c:v>
                </c:pt>
                <c:pt idx="254">
                  <c:v>0.3527777777777778</c:v>
                </c:pt>
                <c:pt idx="255">
                  <c:v>0.35416666666666669</c:v>
                </c:pt>
                <c:pt idx="256">
                  <c:v>0.35555555555555557</c:v>
                </c:pt>
                <c:pt idx="257">
                  <c:v>0.35694444444444445</c:v>
                </c:pt>
                <c:pt idx="258">
                  <c:v>0.35833333333333334</c:v>
                </c:pt>
                <c:pt idx="259">
                  <c:v>0.35972222222222222</c:v>
                </c:pt>
                <c:pt idx="260">
                  <c:v>0.3611111111111111</c:v>
                </c:pt>
                <c:pt idx="261">
                  <c:v>0.36249999999999999</c:v>
                </c:pt>
                <c:pt idx="262">
                  <c:v>0.36388888888888887</c:v>
                </c:pt>
                <c:pt idx="263">
                  <c:v>0.36527777777777776</c:v>
                </c:pt>
                <c:pt idx="264">
                  <c:v>0.36666666666666664</c:v>
                </c:pt>
                <c:pt idx="265">
                  <c:v>0.36805555555555558</c:v>
                </c:pt>
                <c:pt idx="266">
                  <c:v>0.36944444444444446</c:v>
                </c:pt>
                <c:pt idx="267">
                  <c:v>0.37083333333333335</c:v>
                </c:pt>
                <c:pt idx="268">
                  <c:v>0.37222222222222223</c:v>
                </c:pt>
                <c:pt idx="269">
                  <c:v>0.37361111111111112</c:v>
                </c:pt>
                <c:pt idx="270">
                  <c:v>0.375</c:v>
                </c:pt>
                <c:pt idx="271">
                  <c:v>0.37638888888888888</c:v>
                </c:pt>
                <c:pt idx="272">
                  <c:v>0.37777777777777777</c:v>
                </c:pt>
                <c:pt idx="273">
                  <c:v>0.37916666666666665</c:v>
                </c:pt>
                <c:pt idx="274">
                  <c:v>0.38055555555555554</c:v>
                </c:pt>
                <c:pt idx="275">
                  <c:v>0.38194444444444442</c:v>
                </c:pt>
                <c:pt idx="276">
                  <c:v>0.38333333333333336</c:v>
                </c:pt>
                <c:pt idx="277">
                  <c:v>0.38472222222222224</c:v>
                </c:pt>
                <c:pt idx="278">
                  <c:v>0.38611111111111113</c:v>
                </c:pt>
                <c:pt idx="279">
                  <c:v>0.38750000000000001</c:v>
                </c:pt>
                <c:pt idx="280">
                  <c:v>0.3888888888888889</c:v>
                </c:pt>
                <c:pt idx="281">
                  <c:v>0.39027777777777778</c:v>
                </c:pt>
                <c:pt idx="282">
                  <c:v>0.39166666666666666</c:v>
                </c:pt>
                <c:pt idx="283">
                  <c:v>0.39305555555555555</c:v>
                </c:pt>
                <c:pt idx="284">
                  <c:v>0.39444444444444443</c:v>
                </c:pt>
                <c:pt idx="285">
                  <c:v>0.39583333333333331</c:v>
                </c:pt>
                <c:pt idx="286">
                  <c:v>0.3972222222222222</c:v>
                </c:pt>
                <c:pt idx="287">
                  <c:v>0.39861111111111114</c:v>
                </c:pt>
                <c:pt idx="288">
                  <c:v>0.4</c:v>
                </c:pt>
                <c:pt idx="289">
                  <c:v>0.40138888888888891</c:v>
                </c:pt>
                <c:pt idx="290">
                  <c:v>0.40277777777777779</c:v>
                </c:pt>
                <c:pt idx="291">
                  <c:v>0.40416666666666667</c:v>
                </c:pt>
                <c:pt idx="292">
                  <c:v>0.40555555555555556</c:v>
                </c:pt>
                <c:pt idx="293">
                  <c:v>0.40694444444444444</c:v>
                </c:pt>
                <c:pt idx="294">
                  <c:v>0.40833333333333333</c:v>
                </c:pt>
                <c:pt idx="295">
                  <c:v>0.40972222222222221</c:v>
                </c:pt>
                <c:pt idx="296">
                  <c:v>0.41111111111111109</c:v>
                </c:pt>
                <c:pt idx="297">
                  <c:v>0.41249999999999998</c:v>
                </c:pt>
                <c:pt idx="298">
                  <c:v>0.41388888888888886</c:v>
                </c:pt>
                <c:pt idx="299">
                  <c:v>0.4152777777777778</c:v>
                </c:pt>
                <c:pt idx="300">
                  <c:v>0.41666666666666669</c:v>
                </c:pt>
                <c:pt idx="301">
                  <c:v>0.41805555555555557</c:v>
                </c:pt>
                <c:pt idx="302">
                  <c:v>0.41944444444444445</c:v>
                </c:pt>
                <c:pt idx="303">
                  <c:v>0.42083333333333334</c:v>
                </c:pt>
                <c:pt idx="304">
                  <c:v>0.42222222222222222</c:v>
                </c:pt>
                <c:pt idx="305">
                  <c:v>0.4236111111111111</c:v>
                </c:pt>
                <c:pt idx="306">
                  <c:v>0.42499999999999999</c:v>
                </c:pt>
                <c:pt idx="307">
                  <c:v>0.42638888888888887</c:v>
                </c:pt>
                <c:pt idx="308">
                  <c:v>0.42777777777777776</c:v>
                </c:pt>
                <c:pt idx="309">
                  <c:v>0.42916666666666664</c:v>
                </c:pt>
                <c:pt idx="310">
                  <c:v>0.43055555555555558</c:v>
                </c:pt>
                <c:pt idx="311">
                  <c:v>0.43194444444444446</c:v>
                </c:pt>
                <c:pt idx="312">
                  <c:v>0.43333333333333335</c:v>
                </c:pt>
                <c:pt idx="313">
                  <c:v>0.43472222222222223</c:v>
                </c:pt>
                <c:pt idx="314">
                  <c:v>0.43611111111111112</c:v>
                </c:pt>
                <c:pt idx="315">
                  <c:v>0.4375</c:v>
                </c:pt>
                <c:pt idx="316">
                  <c:v>0.43888888888888888</c:v>
                </c:pt>
                <c:pt idx="317">
                  <c:v>0.44027777777777777</c:v>
                </c:pt>
                <c:pt idx="318">
                  <c:v>0.44166666666666665</c:v>
                </c:pt>
                <c:pt idx="319">
                  <c:v>0.44305555555555554</c:v>
                </c:pt>
                <c:pt idx="320">
                  <c:v>0.44444444444444442</c:v>
                </c:pt>
                <c:pt idx="321">
                  <c:v>0.44583333333333336</c:v>
                </c:pt>
                <c:pt idx="322">
                  <c:v>0.44722222222222224</c:v>
                </c:pt>
                <c:pt idx="323">
                  <c:v>0.44861111111111113</c:v>
                </c:pt>
                <c:pt idx="324">
                  <c:v>0.45</c:v>
                </c:pt>
                <c:pt idx="325">
                  <c:v>0.4513888888888889</c:v>
                </c:pt>
                <c:pt idx="326">
                  <c:v>0.45277777777777778</c:v>
                </c:pt>
                <c:pt idx="327">
                  <c:v>0.45416666666666666</c:v>
                </c:pt>
                <c:pt idx="328">
                  <c:v>0.45555555555555555</c:v>
                </c:pt>
                <c:pt idx="329">
                  <c:v>0.45694444444444443</c:v>
                </c:pt>
                <c:pt idx="330">
                  <c:v>0.45833333333333331</c:v>
                </c:pt>
                <c:pt idx="331">
                  <c:v>0.4597222222222222</c:v>
                </c:pt>
                <c:pt idx="332">
                  <c:v>0.46111111111111114</c:v>
                </c:pt>
                <c:pt idx="333">
                  <c:v>0.46250000000000002</c:v>
                </c:pt>
                <c:pt idx="334">
                  <c:v>0.46388888888888891</c:v>
                </c:pt>
                <c:pt idx="335">
                  <c:v>0.46527777777777779</c:v>
                </c:pt>
                <c:pt idx="336">
                  <c:v>0.46666666666666667</c:v>
                </c:pt>
                <c:pt idx="337">
                  <c:v>0.46805555555555556</c:v>
                </c:pt>
                <c:pt idx="338">
                  <c:v>0.46944444444444444</c:v>
                </c:pt>
                <c:pt idx="339">
                  <c:v>0.47083333333333333</c:v>
                </c:pt>
                <c:pt idx="340">
                  <c:v>0.47222222222222221</c:v>
                </c:pt>
                <c:pt idx="341">
                  <c:v>0.47361111111111109</c:v>
                </c:pt>
                <c:pt idx="342">
                  <c:v>0.47499999999999998</c:v>
                </c:pt>
                <c:pt idx="343">
                  <c:v>0.47638888888888886</c:v>
                </c:pt>
                <c:pt idx="344">
                  <c:v>0.4777777777777778</c:v>
                </c:pt>
                <c:pt idx="345">
                  <c:v>0.47916666666666669</c:v>
                </c:pt>
                <c:pt idx="346">
                  <c:v>0.48055555555555557</c:v>
                </c:pt>
                <c:pt idx="347">
                  <c:v>0.48194444444444445</c:v>
                </c:pt>
                <c:pt idx="348">
                  <c:v>0.48333333333333334</c:v>
                </c:pt>
                <c:pt idx="349">
                  <c:v>0.48472222222222222</c:v>
                </c:pt>
                <c:pt idx="350">
                  <c:v>0.4861111111111111</c:v>
                </c:pt>
                <c:pt idx="351">
                  <c:v>0.48749999999999999</c:v>
                </c:pt>
                <c:pt idx="352">
                  <c:v>0.48888888888888887</c:v>
                </c:pt>
                <c:pt idx="353">
                  <c:v>0.49027777777777776</c:v>
                </c:pt>
                <c:pt idx="354">
                  <c:v>0.49166666666666664</c:v>
                </c:pt>
                <c:pt idx="355">
                  <c:v>0.49305555555555558</c:v>
                </c:pt>
                <c:pt idx="356">
                  <c:v>0.49444444444444446</c:v>
                </c:pt>
                <c:pt idx="357">
                  <c:v>0.49583333333333335</c:v>
                </c:pt>
                <c:pt idx="358">
                  <c:v>0.49722222222222223</c:v>
                </c:pt>
                <c:pt idx="359">
                  <c:v>0.49861111111111112</c:v>
                </c:pt>
                <c:pt idx="360">
                  <c:v>0.5</c:v>
                </c:pt>
                <c:pt idx="361">
                  <c:v>0.50138888888888888</c:v>
                </c:pt>
                <c:pt idx="362">
                  <c:v>0.50277777777777777</c:v>
                </c:pt>
                <c:pt idx="363">
                  <c:v>0.50416666666666665</c:v>
                </c:pt>
                <c:pt idx="364">
                  <c:v>0.50555555555555554</c:v>
                </c:pt>
                <c:pt idx="365">
                  <c:v>0.50694444444444442</c:v>
                </c:pt>
                <c:pt idx="366">
                  <c:v>0.5083333333333333</c:v>
                </c:pt>
                <c:pt idx="367">
                  <c:v>0.50972222222222219</c:v>
                </c:pt>
                <c:pt idx="368">
                  <c:v>0.51111111111111107</c:v>
                </c:pt>
                <c:pt idx="369">
                  <c:v>0.51249999999999996</c:v>
                </c:pt>
                <c:pt idx="370">
                  <c:v>0.51388888888888884</c:v>
                </c:pt>
                <c:pt idx="371">
                  <c:v>0.51527777777777772</c:v>
                </c:pt>
                <c:pt idx="372">
                  <c:v>0.51666666666666672</c:v>
                </c:pt>
                <c:pt idx="373">
                  <c:v>0.5180555555555556</c:v>
                </c:pt>
                <c:pt idx="374">
                  <c:v>0.51944444444444449</c:v>
                </c:pt>
                <c:pt idx="375">
                  <c:v>0.52083333333333337</c:v>
                </c:pt>
                <c:pt idx="376">
                  <c:v>0.52222222222222225</c:v>
                </c:pt>
                <c:pt idx="377">
                  <c:v>0.52361111111111114</c:v>
                </c:pt>
                <c:pt idx="378">
                  <c:v>0.52500000000000002</c:v>
                </c:pt>
                <c:pt idx="379">
                  <c:v>0.52638888888888891</c:v>
                </c:pt>
                <c:pt idx="380">
                  <c:v>0.52777777777777779</c:v>
                </c:pt>
                <c:pt idx="381">
                  <c:v>0.52916666666666667</c:v>
                </c:pt>
                <c:pt idx="382">
                  <c:v>0.53055555555555556</c:v>
                </c:pt>
                <c:pt idx="383">
                  <c:v>0.53194444444444444</c:v>
                </c:pt>
                <c:pt idx="384">
                  <c:v>0.53333333333333333</c:v>
                </c:pt>
                <c:pt idx="385">
                  <c:v>0.53472222222222221</c:v>
                </c:pt>
                <c:pt idx="386">
                  <c:v>0.53611111111111109</c:v>
                </c:pt>
                <c:pt idx="387">
                  <c:v>0.53749999999999998</c:v>
                </c:pt>
                <c:pt idx="388">
                  <c:v>0.53888888888888886</c:v>
                </c:pt>
                <c:pt idx="389">
                  <c:v>0.54027777777777775</c:v>
                </c:pt>
                <c:pt idx="390">
                  <c:v>0.54166666666666663</c:v>
                </c:pt>
                <c:pt idx="391">
                  <c:v>0.54305555555555551</c:v>
                </c:pt>
                <c:pt idx="392">
                  <c:v>0.5444444444444444</c:v>
                </c:pt>
                <c:pt idx="393">
                  <c:v>0.54583333333333328</c:v>
                </c:pt>
                <c:pt idx="394">
                  <c:v>0.54722222222222228</c:v>
                </c:pt>
                <c:pt idx="395">
                  <c:v>0.54861111111111116</c:v>
                </c:pt>
                <c:pt idx="396">
                  <c:v>0.55000000000000004</c:v>
                </c:pt>
                <c:pt idx="397">
                  <c:v>0.55138888888888893</c:v>
                </c:pt>
                <c:pt idx="398">
                  <c:v>0.55277777777777781</c:v>
                </c:pt>
                <c:pt idx="399">
                  <c:v>0.5541666666666667</c:v>
                </c:pt>
                <c:pt idx="400">
                  <c:v>0.55555555555555558</c:v>
                </c:pt>
                <c:pt idx="401">
                  <c:v>0.55694444444444446</c:v>
                </c:pt>
                <c:pt idx="402">
                  <c:v>0.55833333333333335</c:v>
                </c:pt>
                <c:pt idx="403">
                  <c:v>0.55972222222222223</c:v>
                </c:pt>
                <c:pt idx="404">
                  <c:v>0.56111111111111112</c:v>
                </c:pt>
                <c:pt idx="405">
                  <c:v>0.5625</c:v>
                </c:pt>
                <c:pt idx="406">
                  <c:v>0.56388888888888888</c:v>
                </c:pt>
                <c:pt idx="407">
                  <c:v>0.56527777777777777</c:v>
                </c:pt>
                <c:pt idx="408">
                  <c:v>0.56666666666666665</c:v>
                </c:pt>
                <c:pt idx="409">
                  <c:v>0.56805555555555554</c:v>
                </c:pt>
                <c:pt idx="410">
                  <c:v>0.56944444444444442</c:v>
                </c:pt>
                <c:pt idx="411">
                  <c:v>0.5708333333333333</c:v>
                </c:pt>
                <c:pt idx="412">
                  <c:v>0.57222222222222219</c:v>
                </c:pt>
                <c:pt idx="413">
                  <c:v>0.57361111111111107</c:v>
                </c:pt>
                <c:pt idx="414">
                  <c:v>0.57499999999999996</c:v>
                </c:pt>
                <c:pt idx="415">
                  <c:v>0.57638888888888884</c:v>
                </c:pt>
                <c:pt idx="416">
                  <c:v>0.57777777777777772</c:v>
                </c:pt>
                <c:pt idx="417">
                  <c:v>0.57916666666666672</c:v>
                </c:pt>
                <c:pt idx="418">
                  <c:v>0.5805555555555556</c:v>
                </c:pt>
                <c:pt idx="419">
                  <c:v>0.58194444444444449</c:v>
                </c:pt>
                <c:pt idx="420">
                  <c:v>0.58333333333333337</c:v>
                </c:pt>
                <c:pt idx="421">
                  <c:v>0.58472222222222225</c:v>
                </c:pt>
                <c:pt idx="422">
                  <c:v>0.58611111111111114</c:v>
                </c:pt>
                <c:pt idx="423">
                  <c:v>0.58750000000000002</c:v>
                </c:pt>
                <c:pt idx="424">
                  <c:v>0.58888888888888891</c:v>
                </c:pt>
                <c:pt idx="425">
                  <c:v>0.59027777777777779</c:v>
                </c:pt>
                <c:pt idx="426">
                  <c:v>0.59166666666666667</c:v>
                </c:pt>
                <c:pt idx="427">
                  <c:v>0.59305555555555556</c:v>
                </c:pt>
                <c:pt idx="428">
                  <c:v>0.59444444444444444</c:v>
                </c:pt>
                <c:pt idx="429">
                  <c:v>0.59583333333333333</c:v>
                </c:pt>
                <c:pt idx="430">
                  <c:v>0.59722222222222221</c:v>
                </c:pt>
                <c:pt idx="431">
                  <c:v>0.59861111111111109</c:v>
                </c:pt>
                <c:pt idx="432">
                  <c:v>0.6</c:v>
                </c:pt>
                <c:pt idx="433">
                  <c:v>0.60138888888888886</c:v>
                </c:pt>
                <c:pt idx="434">
                  <c:v>0.60277777777777775</c:v>
                </c:pt>
                <c:pt idx="435">
                  <c:v>0.60416666666666663</c:v>
                </c:pt>
                <c:pt idx="436">
                  <c:v>0.60555555555555551</c:v>
                </c:pt>
                <c:pt idx="437">
                  <c:v>0.6069444444444444</c:v>
                </c:pt>
                <c:pt idx="438">
                  <c:v>0.60833333333333328</c:v>
                </c:pt>
                <c:pt idx="439">
                  <c:v>0.60972222222222228</c:v>
                </c:pt>
                <c:pt idx="440">
                  <c:v>0.61111111111111116</c:v>
                </c:pt>
                <c:pt idx="441">
                  <c:v>0.61250000000000004</c:v>
                </c:pt>
                <c:pt idx="442">
                  <c:v>0.61388888888888893</c:v>
                </c:pt>
                <c:pt idx="443">
                  <c:v>0.61527777777777781</c:v>
                </c:pt>
                <c:pt idx="444">
                  <c:v>0.6166666666666667</c:v>
                </c:pt>
                <c:pt idx="445">
                  <c:v>0.61805555555555558</c:v>
                </c:pt>
                <c:pt idx="446">
                  <c:v>0.61944444444444446</c:v>
                </c:pt>
                <c:pt idx="447">
                  <c:v>0.62083333333333335</c:v>
                </c:pt>
                <c:pt idx="448">
                  <c:v>0.62222222222222223</c:v>
                </c:pt>
                <c:pt idx="449">
                  <c:v>0.62361111111111112</c:v>
                </c:pt>
                <c:pt idx="450">
                  <c:v>0.625</c:v>
                </c:pt>
                <c:pt idx="451">
                  <c:v>0.62638888888888888</c:v>
                </c:pt>
                <c:pt idx="452">
                  <c:v>0.62777777777777777</c:v>
                </c:pt>
                <c:pt idx="453">
                  <c:v>0.62916666666666665</c:v>
                </c:pt>
                <c:pt idx="454">
                  <c:v>0.63055555555555554</c:v>
                </c:pt>
                <c:pt idx="455">
                  <c:v>0.63194444444444442</c:v>
                </c:pt>
                <c:pt idx="456">
                  <c:v>0.6333333333333333</c:v>
                </c:pt>
                <c:pt idx="457">
                  <c:v>0.63472222222222219</c:v>
                </c:pt>
                <c:pt idx="458">
                  <c:v>0.63611111111111107</c:v>
                </c:pt>
                <c:pt idx="459">
                  <c:v>0.63749999999999996</c:v>
                </c:pt>
                <c:pt idx="460">
                  <c:v>0.63888888888888884</c:v>
                </c:pt>
                <c:pt idx="461">
                  <c:v>0.64027777777777772</c:v>
                </c:pt>
                <c:pt idx="462">
                  <c:v>0.64166666666666672</c:v>
                </c:pt>
                <c:pt idx="463">
                  <c:v>0.6430555555555556</c:v>
                </c:pt>
                <c:pt idx="464">
                  <c:v>0.64444444444444449</c:v>
                </c:pt>
                <c:pt idx="465">
                  <c:v>0.64583333333333337</c:v>
                </c:pt>
                <c:pt idx="466">
                  <c:v>0.64722222222222225</c:v>
                </c:pt>
                <c:pt idx="467">
                  <c:v>0.64861111111111114</c:v>
                </c:pt>
                <c:pt idx="468">
                  <c:v>0.65</c:v>
                </c:pt>
                <c:pt idx="469">
                  <c:v>0.65138888888888891</c:v>
                </c:pt>
                <c:pt idx="470">
                  <c:v>0.65277777777777779</c:v>
                </c:pt>
                <c:pt idx="471">
                  <c:v>0.65416666666666667</c:v>
                </c:pt>
                <c:pt idx="472">
                  <c:v>0.65555555555555556</c:v>
                </c:pt>
                <c:pt idx="473">
                  <c:v>0.65694444444444444</c:v>
                </c:pt>
                <c:pt idx="474">
                  <c:v>0.65833333333333333</c:v>
                </c:pt>
                <c:pt idx="475">
                  <c:v>0.65972222222222221</c:v>
                </c:pt>
                <c:pt idx="476">
                  <c:v>0.66111111111111109</c:v>
                </c:pt>
                <c:pt idx="477">
                  <c:v>0.66249999999999998</c:v>
                </c:pt>
                <c:pt idx="478">
                  <c:v>0.66388888888888886</c:v>
                </c:pt>
                <c:pt idx="479">
                  <c:v>0.66527777777777775</c:v>
                </c:pt>
                <c:pt idx="480">
                  <c:v>0.66666666666666663</c:v>
                </c:pt>
                <c:pt idx="481">
                  <c:v>0.66805555555555551</c:v>
                </c:pt>
                <c:pt idx="482">
                  <c:v>0.6694444444444444</c:v>
                </c:pt>
                <c:pt idx="483">
                  <c:v>0.67083333333333328</c:v>
                </c:pt>
                <c:pt idx="484">
                  <c:v>0.67222222222222228</c:v>
                </c:pt>
                <c:pt idx="485">
                  <c:v>0.67361111111111116</c:v>
                </c:pt>
                <c:pt idx="486">
                  <c:v>0.67500000000000004</c:v>
                </c:pt>
                <c:pt idx="487">
                  <c:v>0.67638888888888893</c:v>
                </c:pt>
                <c:pt idx="488">
                  <c:v>0.67777777777777781</c:v>
                </c:pt>
                <c:pt idx="489">
                  <c:v>0.6791666666666667</c:v>
                </c:pt>
                <c:pt idx="490">
                  <c:v>0.68055555555555558</c:v>
                </c:pt>
                <c:pt idx="491">
                  <c:v>0.68194444444444446</c:v>
                </c:pt>
                <c:pt idx="492">
                  <c:v>0.68333333333333335</c:v>
                </c:pt>
                <c:pt idx="493">
                  <c:v>0.68472222222222223</c:v>
                </c:pt>
                <c:pt idx="494">
                  <c:v>0.68611111111111112</c:v>
                </c:pt>
                <c:pt idx="495">
                  <c:v>0.6875</c:v>
                </c:pt>
                <c:pt idx="496">
                  <c:v>0.68888888888888888</c:v>
                </c:pt>
                <c:pt idx="497">
                  <c:v>0.69027777777777777</c:v>
                </c:pt>
                <c:pt idx="498">
                  <c:v>0.69166666666666665</c:v>
                </c:pt>
                <c:pt idx="499">
                  <c:v>0.69305555555555554</c:v>
                </c:pt>
                <c:pt idx="500">
                  <c:v>0.69444444444444442</c:v>
                </c:pt>
                <c:pt idx="501">
                  <c:v>0.6958333333333333</c:v>
                </c:pt>
                <c:pt idx="502">
                  <c:v>0.69722222222222219</c:v>
                </c:pt>
                <c:pt idx="503">
                  <c:v>0.69861111111111107</c:v>
                </c:pt>
                <c:pt idx="504">
                  <c:v>0.7</c:v>
                </c:pt>
                <c:pt idx="505">
                  <c:v>0.70138888888888884</c:v>
                </c:pt>
                <c:pt idx="506">
                  <c:v>0.70277777777777772</c:v>
                </c:pt>
                <c:pt idx="507">
                  <c:v>0.70416666666666672</c:v>
                </c:pt>
                <c:pt idx="508">
                  <c:v>0.7055555555555556</c:v>
                </c:pt>
                <c:pt idx="509">
                  <c:v>0.70694444444444449</c:v>
                </c:pt>
                <c:pt idx="510">
                  <c:v>0.70833333333333337</c:v>
                </c:pt>
                <c:pt idx="511">
                  <c:v>0.70972222222222225</c:v>
                </c:pt>
                <c:pt idx="512">
                  <c:v>0.71111111111111114</c:v>
                </c:pt>
                <c:pt idx="513">
                  <c:v>0.71250000000000002</c:v>
                </c:pt>
                <c:pt idx="514">
                  <c:v>0.71388888888888891</c:v>
                </c:pt>
                <c:pt idx="515">
                  <c:v>0.71527777777777779</c:v>
                </c:pt>
                <c:pt idx="516">
                  <c:v>0.71666666666666667</c:v>
                </c:pt>
                <c:pt idx="517">
                  <c:v>0.71805555555555556</c:v>
                </c:pt>
                <c:pt idx="518">
                  <c:v>0.71944444444444444</c:v>
                </c:pt>
                <c:pt idx="519">
                  <c:v>0.72083333333333333</c:v>
                </c:pt>
                <c:pt idx="520">
                  <c:v>0.72222222222222221</c:v>
                </c:pt>
                <c:pt idx="521">
                  <c:v>0.72361111111111109</c:v>
                </c:pt>
                <c:pt idx="522">
                  <c:v>0.72499999999999998</c:v>
                </c:pt>
                <c:pt idx="523">
                  <c:v>0.72638888888888886</c:v>
                </c:pt>
                <c:pt idx="524">
                  <c:v>0.72777777777777775</c:v>
                </c:pt>
                <c:pt idx="525">
                  <c:v>0.72916666666666663</c:v>
                </c:pt>
                <c:pt idx="526">
                  <c:v>0.73055555555555551</c:v>
                </c:pt>
                <c:pt idx="527">
                  <c:v>0.7319444444444444</c:v>
                </c:pt>
                <c:pt idx="528">
                  <c:v>0.73333333333333328</c:v>
                </c:pt>
                <c:pt idx="529">
                  <c:v>0.73472222222222228</c:v>
                </c:pt>
                <c:pt idx="530">
                  <c:v>0.73611111111111116</c:v>
                </c:pt>
                <c:pt idx="531">
                  <c:v>0.73750000000000004</c:v>
                </c:pt>
                <c:pt idx="532">
                  <c:v>0.73888888888888893</c:v>
                </c:pt>
                <c:pt idx="533">
                  <c:v>0.74027777777777781</c:v>
                </c:pt>
                <c:pt idx="534">
                  <c:v>0.7416666666666667</c:v>
                </c:pt>
                <c:pt idx="535">
                  <c:v>0.74305555555555558</c:v>
                </c:pt>
                <c:pt idx="536">
                  <c:v>0.74444444444444446</c:v>
                </c:pt>
                <c:pt idx="537">
                  <c:v>0.74583333333333335</c:v>
                </c:pt>
                <c:pt idx="538">
                  <c:v>0.74722222222222223</c:v>
                </c:pt>
                <c:pt idx="539">
                  <c:v>0.74861111111111112</c:v>
                </c:pt>
                <c:pt idx="540">
                  <c:v>0.75</c:v>
                </c:pt>
                <c:pt idx="541">
                  <c:v>0.75138888888888888</c:v>
                </c:pt>
                <c:pt idx="542">
                  <c:v>0.75277777777777777</c:v>
                </c:pt>
                <c:pt idx="543">
                  <c:v>0.75416666666666665</c:v>
                </c:pt>
                <c:pt idx="544">
                  <c:v>0.75555555555555554</c:v>
                </c:pt>
                <c:pt idx="545">
                  <c:v>0.75694444444444442</c:v>
                </c:pt>
                <c:pt idx="546">
                  <c:v>0.7583333333333333</c:v>
                </c:pt>
                <c:pt idx="547">
                  <c:v>0.75972222222222219</c:v>
                </c:pt>
                <c:pt idx="548">
                  <c:v>0.76111111111111107</c:v>
                </c:pt>
                <c:pt idx="549">
                  <c:v>0.76249999999999996</c:v>
                </c:pt>
                <c:pt idx="550">
                  <c:v>0.76388888888888884</c:v>
                </c:pt>
                <c:pt idx="551">
                  <c:v>0.76527777777777772</c:v>
                </c:pt>
                <c:pt idx="552">
                  <c:v>0.76666666666666672</c:v>
                </c:pt>
                <c:pt idx="553">
                  <c:v>0.7680555555555556</c:v>
                </c:pt>
                <c:pt idx="554">
                  <c:v>0.76944444444444449</c:v>
                </c:pt>
                <c:pt idx="555">
                  <c:v>0.77083333333333337</c:v>
                </c:pt>
                <c:pt idx="556">
                  <c:v>0.77222222222222225</c:v>
                </c:pt>
                <c:pt idx="557">
                  <c:v>0.77361111111111114</c:v>
                </c:pt>
                <c:pt idx="558">
                  <c:v>0.77500000000000002</c:v>
                </c:pt>
                <c:pt idx="559">
                  <c:v>0.77638888888888891</c:v>
                </c:pt>
                <c:pt idx="560">
                  <c:v>0.77777777777777779</c:v>
                </c:pt>
                <c:pt idx="561">
                  <c:v>0.77916666666666667</c:v>
                </c:pt>
                <c:pt idx="562">
                  <c:v>0.78055555555555556</c:v>
                </c:pt>
                <c:pt idx="563">
                  <c:v>0.78194444444444444</c:v>
                </c:pt>
                <c:pt idx="564">
                  <c:v>0.78333333333333333</c:v>
                </c:pt>
                <c:pt idx="565">
                  <c:v>0.78472222222222221</c:v>
                </c:pt>
                <c:pt idx="566">
                  <c:v>0.78611111111111109</c:v>
                </c:pt>
                <c:pt idx="567">
                  <c:v>0.78749999999999998</c:v>
                </c:pt>
                <c:pt idx="568">
                  <c:v>0.78888888888888886</c:v>
                </c:pt>
                <c:pt idx="569">
                  <c:v>0.79027777777777775</c:v>
                </c:pt>
                <c:pt idx="570">
                  <c:v>0.79166666666666663</c:v>
                </c:pt>
                <c:pt idx="571">
                  <c:v>0.79305555555555551</c:v>
                </c:pt>
                <c:pt idx="572">
                  <c:v>0.7944444444444444</c:v>
                </c:pt>
                <c:pt idx="573">
                  <c:v>0.79583333333333328</c:v>
                </c:pt>
                <c:pt idx="574">
                  <c:v>0.79722222222222228</c:v>
                </c:pt>
                <c:pt idx="575">
                  <c:v>0.79861111111111116</c:v>
                </c:pt>
                <c:pt idx="576">
                  <c:v>0.8</c:v>
                </c:pt>
                <c:pt idx="577">
                  <c:v>0.80138888888888893</c:v>
                </c:pt>
                <c:pt idx="578">
                  <c:v>0.80277777777777781</c:v>
                </c:pt>
                <c:pt idx="579">
                  <c:v>0.8041666666666667</c:v>
                </c:pt>
                <c:pt idx="580">
                  <c:v>0.80555555555555558</c:v>
                </c:pt>
                <c:pt idx="581">
                  <c:v>0.80694444444444446</c:v>
                </c:pt>
                <c:pt idx="582">
                  <c:v>0.80833333333333335</c:v>
                </c:pt>
                <c:pt idx="583">
                  <c:v>0.80972222222222223</c:v>
                </c:pt>
                <c:pt idx="584">
                  <c:v>0.81111111111111112</c:v>
                </c:pt>
                <c:pt idx="585">
                  <c:v>0.8125</c:v>
                </c:pt>
                <c:pt idx="586">
                  <c:v>0.81388888888888888</c:v>
                </c:pt>
                <c:pt idx="587">
                  <c:v>0.81527777777777777</c:v>
                </c:pt>
                <c:pt idx="588">
                  <c:v>0.81666666666666665</c:v>
                </c:pt>
                <c:pt idx="589">
                  <c:v>0.81805555555555554</c:v>
                </c:pt>
                <c:pt idx="590">
                  <c:v>0.81944444444444442</c:v>
                </c:pt>
                <c:pt idx="591">
                  <c:v>0.8208333333333333</c:v>
                </c:pt>
                <c:pt idx="592">
                  <c:v>0.82222222222222219</c:v>
                </c:pt>
                <c:pt idx="593">
                  <c:v>0.82361111111111107</c:v>
                </c:pt>
                <c:pt idx="594">
                  <c:v>0.82499999999999996</c:v>
                </c:pt>
                <c:pt idx="595">
                  <c:v>0.82638888888888884</c:v>
                </c:pt>
                <c:pt idx="596">
                  <c:v>0.82777777777777772</c:v>
                </c:pt>
                <c:pt idx="597">
                  <c:v>0.82916666666666672</c:v>
                </c:pt>
                <c:pt idx="598">
                  <c:v>0.8305555555555556</c:v>
                </c:pt>
                <c:pt idx="599">
                  <c:v>0.83194444444444449</c:v>
                </c:pt>
                <c:pt idx="600">
                  <c:v>0.83333333333333337</c:v>
                </c:pt>
                <c:pt idx="601">
                  <c:v>0.83472222222222225</c:v>
                </c:pt>
                <c:pt idx="602">
                  <c:v>0.83611111111111114</c:v>
                </c:pt>
                <c:pt idx="603">
                  <c:v>0.83750000000000002</c:v>
                </c:pt>
                <c:pt idx="604">
                  <c:v>0.83888888888888891</c:v>
                </c:pt>
                <c:pt idx="605">
                  <c:v>0.84027777777777779</c:v>
                </c:pt>
                <c:pt idx="606">
                  <c:v>0.84166666666666667</c:v>
                </c:pt>
                <c:pt idx="607">
                  <c:v>0.84305555555555556</c:v>
                </c:pt>
                <c:pt idx="608">
                  <c:v>0.84444444444444444</c:v>
                </c:pt>
                <c:pt idx="609">
                  <c:v>0.84583333333333333</c:v>
                </c:pt>
                <c:pt idx="610">
                  <c:v>0.84722222222222221</c:v>
                </c:pt>
                <c:pt idx="611">
                  <c:v>0.84861111111111109</c:v>
                </c:pt>
                <c:pt idx="612">
                  <c:v>0.85</c:v>
                </c:pt>
                <c:pt idx="613">
                  <c:v>0.85138888888888886</c:v>
                </c:pt>
                <c:pt idx="614">
                  <c:v>0.85277777777777775</c:v>
                </c:pt>
                <c:pt idx="615">
                  <c:v>0.85416666666666663</c:v>
                </c:pt>
                <c:pt idx="616">
                  <c:v>0.85555555555555551</c:v>
                </c:pt>
                <c:pt idx="617">
                  <c:v>0.8569444444444444</c:v>
                </c:pt>
                <c:pt idx="618">
                  <c:v>0.85833333333333328</c:v>
                </c:pt>
                <c:pt idx="619">
                  <c:v>0.85972222222222228</c:v>
                </c:pt>
                <c:pt idx="620">
                  <c:v>0.86111111111111116</c:v>
                </c:pt>
                <c:pt idx="621">
                  <c:v>0.86250000000000004</c:v>
                </c:pt>
                <c:pt idx="622">
                  <c:v>0.86388888888888893</c:v>
                </c:pt>
                <c:pt idx="623">
                  <c:v>0.86527777777777781</c:v>
                </c:pt>
                <c:pt idx="624">
                  <c:v>0.8666666666666667</c:v>
                </c:pt>
                <c:pt idx="625">
                  <c:v>0.86805555555555558</c:v>
                </c:pt>
                <c:pt idx="626">
                  <c:v>0.86944444444444446</c:v>
                </c:pt>
                <c:pt idx="627">
                  <c:v>0.87083333333333335</c:v>
                </c:pt>
                <c:pt idx="628">
                  <c:v>0.87222222222222223</c:v>
                </c:pt>
                <c:pt idx="629">
                  <c:v>0.87361111111111112</c:v>
                </c:pt>
                <c:pt idx="630">
                  <c:v>0.875</c:v>
                </c:pt>
                <c:pt idx="631">
                  <c:v>0.87638888888888888</c:v>
                </c:pt>
                <c:pt idx="632">
                  <c:v>0.87777777777777777</c:v>
                </c:pt>
                <c:pt idx="633">
                  <c:v>0.87916666666666665</c:v>
                </c:pt>
                <c:pt idx="634">
                  <c:v>0.88055555555555554</c:v>
                </c:pt>
                <c:pt idx="635">
                  <c:v>0.88194444444444442</c:v>
                </c:pt>
                <c:pt idx="636">
                  <c:v>0.8833333333333333</c:v>
                </c:pt>
                <c:pt idx="637">
                  <c:v>0.88472222222222219</c:v>
                </c:pt>
                <c:pt idx="638">
                  <c:v>0.88611111111111107</c:v>
                </c:pt>
                <c:pt idx="639">
                  <c:v>0.88749999999999996</c:v>
                </c:pt>
                <c:pt idx="640">
                  <c:v>0.88888888888888884</c:v>
                </c:pt>
                <c:pt idx="641">
                  <c:v>0.89027777777777772</c:v>
                </c:pt>
                <c:pt idx="642">
                  <c:v>0.89166666666666672</c:v>
                </c:pt>
                <c:pt idx="643">
                  <c:v>0.8930555555555556</c:v>
                </c:pt>
                <c:pt idx="644">
                  <c:v>0.89444444444444449</c:v>
                </c:pt>
                <c:pt idx="645">
                  <c:v>0.89583333333333337</c:v>
                </c:pt>
                <c:pt idx="646">
                  <c:v>0.89722222222222225</c:v>
                </c:pt>
                <c:pt idx="647">
                  <c:v>0.89861111111111114</c:v>
                </c:pt>
                <c:pt idx="648">
                  <c:v>0.9</c:v>
                </c:pt>
                <c:pt idx="649">
                  <c:v>0.90138888888888891</c:v>
                </c:pt>
                <c:pt idx="650">
                  <c:v>0.90277777777777779</c:v>
                </c:pt>
                <c:pt idx="651">
                  <c:v>0.90416666666666667</c:v>
                </c:pt>
                <c:pt idx="652">
                  <c:v>0.90555555555555556</c:v>
                </c:pt>
                <c:pt idx="653">
                  <c:v>0.90694444444444444</c:v>
                </c:pt>
                <c:pt idx="654">
                  <c:v>0.90833333333333333</c:v>
                </c:pt>
                <c:pt idx="655">
                  <c:v>0.90972222222222221</c:v>
                </c:pt>
                <c:pt idx="656">
                  <c:v>0.91111111111111109</c:v>
                </c:pt>
                <c:pt idx="657">
                  <c:v>0.91249999999999998</c:v>
                </c:pt>
                <c:pt idx="658">
                  <c:v>0.91388888888888886</c:v>
                </c:pt>
                <c:pt idx="659">
                  <c:v>0.91527777777777775</c:v>
                </c:pt>
                <c:pt idx="660">
                  <c:v>0.91666666666666663</c:v>
                </c:pt>
                <c:pt idx="661">
                  <c:v>0.91805555555555551</c:v>
                </c:pt>
                <c:pt idx="662">
                  <c:v>0.9194444444444444</c:v>
                </c:pt>
                <c:pt idx="663">
                  <c:v>0.92083333333333328</c:v>
                </c:pt>
                <c:pt idx="664">
                  <c:v>0.92222222222222228</c:v>
                </c:pt>
                <c:pt idx="665">
                  <c:v>0.92361111111111116</c:v>
                </c:pt>
                <c:pt idx="666">
                  <c:v>0.92500000000000004</c:v>
                </c:pt>
                <c:pt idx="667">
                  <c:v>0.92638888888888893</c:v>
                </c:pt>
                <c:pt idx="668">
                  <c:v>0.92777777777777781</c:v>
                </c:pt>
                <c:pt idx="669">
                  <c:v>0.9291666666666667</c:v>
                </c:pt>
                <c:pt idx="670">
                  <c:v>0.93055555555555558</c:v>
                </c:pt>
                <c:pt idx="671">
                  <c:v>0.93194444444444446</c:v>
                </c:pt>
                <c:pt idx="672">
                  <c:v>0.93333333333333335</c:v>
                </c:pt>
                <c:pt idx="673">
                  <c:v>0.93472222222222223</c:v>
                </c:pt>
                <c:pt idx="674">
                  <c:v>0.93611111111111112</c:v>
                </c:pt>
                <c:pt idx="675">
                  <c:v>0.9375</c:v>
                </c:pt>
                <c:pt idx="676">
                  <c:v>0.93888888888888888</c:v>
                </c:pt>
                <c:pt idx="677">
                  <c:v>0.94027777777777777</c:v>
                </c:pt>
                <c:pt idx="678">
                  <c:v>0.94166666666666665</c:v>
                </c:pt>
                <c:pt idx="679">
                  <c:v>0.94305555555555554</c:v>
                </c:pt>
                <c:pt idx="680">
                  <c:v>0.94444444444444442</c:v>
                </c:pt>
                <c:pt idx="681">
                  <c:v>0.9458333333333333</c:v>
                </c:pt>
                <c:pt idx="682">
                  <c:v>0.94722222222222219</c:v>
                </c:pt>
                <c:pt idx="683">
                  <c:v>0.94861111111111107</c:v>
                </c:pt>
                <c:pt idx="684">
                  <c:v>0.95</c:v>
                </c:pt>
                <c:pt idx="685">
                  <c:v>0.95138888888888884</c:v>
                </c:pt>
                <c:pt idx="686">
                  <c:v>0.95277777777777772</c:v>
                </c:pt>
                <c:pt idx="687">
                  <c:v>0.95416666666666672</c:v>
                </c:pt>
                <c:pt idx="688">
                  <c:v>0.9555555555555556</c:v>
                </c:pt>
                <c:pt idx="689">
                  <c:v>0.95694444444444449</c:v>
                </c:pt>
                <c:pt idx="690">
                  <c:v>0.95833333333333337</c:v>
                </c:pt>
                <c:pt idx="691">
                  <c:v>0.95972222222222225</c:v>
                </c:pt>
                <c:pt idx="692">
                  <c:v>0.96111111111111114</c:v>
                </c:pt>
                <c:pt idx="693">
                  <c:v>0.96250000000000002</c:v>
                </c:pt>
                <c:pt idx="694">
                  <c:v>0.96388888888888891</c:v>
                </c:pt>
                <c:pt idx="695">
                  <c:v>0.96527777777777779</c:v>
                </c:pt>
                <c:pt idx="696">
                  <c:v>0.96666666666666667</c:v>
                </c:pt>
                <c:pt idx="697">
                  <c:v>0.96805555555555556</c:v>
                </c:pt>
                <c:pt idx="698">
                  <c:v>0.96944444444444444</c:v>
                </c:pt>
                <c:pt idx="699">
                  <c:v>0.97083333333333333</c:v>
                </c:pt>
                <c:pt idx="700">
                  <c:v>0.97222222222222221</c:v>
                </c:pt>
                <c:pt idx="701">
                  <c:v>0.97361111111111109</c:v>
                </c:pt>
                <c:pt idx="702">
                  <c:v>0.97499999999999998</c:v>
                </c:pt>
                <c:pt idx="703">
                  <c:v>0.97638888888888886</c:v>
                </c:pt>
                <c:pt idx="704">
                  <c:v>0.97777777777777775</c:v>
                </c:pt>
                <c:pt idx="705">
                  <c:v>0.97916666666666663</c:v>
                </c:pt>
                <c:pt idx="706">
                  <c:v>0.98055555555555551</c:v>
                </c:pt>
                <c:pt idx="707">
                  <c:v>0.9819444444444444</c:v>
                </c:pt>
                <c:pt idx="708">
                  <c:v>0.98333333333333328</c:v>
                </c:pt>
                <c:pt idx="709">
                  <c:v>0.98472222222222228</c:v>
                </c:pt>
                <c:pt idx="710">
                  <c:v>0.98611111111111116</c:v>
                </c:pt>
                <c:pt idx="711">
                  <c:v>0.98750000000000004</c:v>
                </c:pt>
                <c:pt idx="712">
                  <c:v>0.98888888888888893</c:v>
                </c:pt>
                <c:pt idx="713">
                  <c:v>0.99027777777777781</c:v>
                </c:pt>
                <c:pt idx="714">
                  <c:v>0.9916666666666667</c:v>
                </c:pt>
                <c:pt idx="715">
                  <c:v>0.99305555555555558</c:v>
                </c:pt>
                <c:pt idx="716">
                  <c:v>0.99444444444444446</c:v>
                </c:pt>
                <c:pt idx="717">
                  <c:v>0.99583333333333335</c:v>
                </c:pt>
                <c:pt idx="718">
                  <c:v>0.99722222222222223</c:v>
                </c:pt>
                <c:pt idx="719">
                  <c:v>0.99861111111111112</c:v>
                </c:pt>
                <c:pt idx="720">
                  <c:v>1</c:v>
                </c:pt>
                <c:pt idx="721">
                  <c:v>1.0013888888888889</c:v>
                </c:pt>
                <c:pt idx="722">
                  <c:v>1.0027777777777778</c:v>
                </c:pt>
                <c:pt idx="723">
                  <c:v>1.0041666666666667</c:v>
                </c:pt>
                <c:pt idx="724">
                  <c:v>1.0055555555555555</c:v>
                </c:pt>
                <c:pt idx="725">
                  <c:v>1.0069444444444444</c:v>
                </c:pt>
                <c:pt idx="726">
                  <c:v>1.0083333333333333</c:v>
                </c:pt>
                <c:pt idx="727">
                  <c:v>1.0097222222222222</c:v>
                </c:pt>
                <c:pt idx="728">
                  <c:v>1.0111111111111111</c:v>
                </c:pt>
                <c:pt idx="729">
                  <c:v>1.0125</c:v>
                </c:pt>
                <c:pt idx="730">
                  <c:v>1.0138888888888888</c:v>
                </c:pt>
                <c:pt idx="731">
                  <c:v>1.0152777777777777</c:v>
                </c:pt>
                <c:pt idx="732">
                  <c:v>1.0166666666666666</c:v>
                </c:pt>
                <c:pt idx="733">
                  <c:v>1.0180555555555555</c:v>
                </c:pt>
                <c:pt idx="734">
                  <c:v>1.0194444444444444</c:v>
                </c:pt>
                <c:pt idx="735">
                  <c:v>1.0208333333333333</c:v>
                </c:pt>
                <c:pt idx="736">
                  <c:v>1.0222222222222221</c:v>
                </c:pt>
                <c:pt idx="737">
                  <c:v>1.023611111111111</c:v>
                </c:pt>
                <c:pt idx="738">
                  <c:v>1.0249999999999999</c:v>
                </c:pt>
                <c:pt idx="739">
                  <c:v>1.0263888888888888</c:v>
                </c:pt>
                <c:pt idx="740">
                  <c:v>1.0277777777777777</c:v>
                </c:pt>
                <c:pt idx="741">
                  <c:v>1.0291666666666666</c:v>
                </c:pt>
                <c:pt idx="742">
                  <c:v>1.0305555555555554</c:v>
                </c:pt>
                <c:pt idx="743">
                  <c:v>1.0319444444444446</c:v>
                </c:pt>
                <c:pt idx="744">
                  <c:v>1.0333333333333334</c:v>
                </c:pt>
                <c:pt idx="745">
                  <c:v>1.0347222222222223</c:v>
                </c:pt>
                <c:pt idx="746">
                  <c:v>1.0361111111111112</c:v>
                </c:pt>
                <c:pt idx="747">
                  <c:v>1.0375000000000001</c:v>
                </c:pt>
                <c:pt idx="748">
                  <c:v>1.038888888888889</c:v>
                </c:pt>
                <c:pt idx="749">
                  <c:v>1.0402777777777779</c:v>
                </c:pt>
                <c:pt idx="750">
                  <c:v>1.0416666666666667</c:v>
                </c:pt>
                <c:pt idx="751">
                  <c:v>1.0430555555555556</c:v>
                </c:pt>
                <c:pt idx="752">
                  <c:v>1.0444444444444445</c:v>
                </c:pt>
                <c:pt idx="753">
                  <c:v>1.0458333333333334</c:v>
                </c:pt>
                <c:pt idx="754">
                  <c:v>1.0472222222222223</c:v>
                </c:pt>
                <c:pt idx="755">
                  <c:v>1.0486111111111112</c:v>
                </c:pt>
                <c:pt idx="756">
                  <c:v>1.05</c:v>
                </c:pt>
                <c:pt idx="757">
                  <c:v>1.0513888888888889</c:v>
                </c:pt>
                <c:pt idx="758">
                  <c:v>1.0527777777777778</c:v>
                </c:pt>
                <c:pt idx="759">
                  <c:v>1.0541666666666667</c:v>
                </c:pt>
                <c:pt idx="760">
                  <c:v>1.0555555555555556</c:v>
                </c:pt>
                <c:pt idx="761">
                  <c:v>1.0569444444444445</c:v>
                </c:pt>
                <c:pt idx="762">
                  <c:v>1.0583333333333333</c:v>
                </c:pt>
                <c:pt idx="763">
                  <c:v>1.0597222222222222</c:v>
                </c:pt>
                <c:pt idx="764">
                  <c:v>1.0611111111111111</c:v>
                </c:pt>
                <c:pt idx="765">
                  <c:v>1.0625</c:v>
                </c:pt>
                <c:pt idx="766">
                  <c:v>1.0638888888888889</c:v>
                </c:pt>
                <c:pt idx="767">
                  <c:v>1.0652777777777778</c:v>
                </c:pt>
                <c:pt idx="768">
                  <c:v>1.0666666666666667</c:v>
                </c:pt>
                <c:pt idx="769">
                  <c:v>1.0680555555555555</c:v>
                </c:pt>
                <c:pt idx="770">
                  <c:v>1.0694444444444444</c:v>
                </c:pt>
                <c:pt idx="771">
                  <c:v>1.0708333333333333</c:v>
                </c:pt>
                <c:pt idx="772">
                  <c:v>1.0722222222222222</c:v>
                </c:pt>
                <c:pt idx="773">
                  <c:v>1.0736111111111111</c:v>
                </c:pt>
                <c:pt idx="774">
                  <c:v>1.075</c:v>
                </c:pt>
                <c:pt idx="775">
                  <c:v>1.0763888888888888</c:v>
                </c:pt>
                <c:pt idx="776">
                  <c:v>1.0777777777777777</c:v>
                </c:pt>
                <c:pt idx="777">
                  <c:v>1.0791666666666666</c:v>
                </c:pt>
                <c:pt idx="778">
                  <c:v>1.0805555555555555</c:v>
                </c:pt>
                <c:pt idx="779">
                  <c:v>1.0819444444444444</c:v>
                </c:pt>
                <c:pt idx="780">
                  <c:v>1.0833333333333333</c:v>
                </c:pt>
                <c:pt idx="781">
                  <c:v>1.0847222222222221</c:v>
                </c:pt>
                <c:pt idx="782">
                  <c:v>1.086111111111111</c:v>
                </c:pt>
                <c:pt idx="783">
                  <c:v>1.0874999999999999</c:v>
                </c:pt>
                <c:pt idx="784">
                  <c:v>1.0888888888888888</c:v>
                </c:pt>
                <c:pt idx="785">
                  <c:v>1.0902777777777777</c:v>
                </c:pt>
                <c:pt idx="786">
                  <c:v>1.0916666666666666</c:v>
                </c:pt>
                <c:pt idx="787">
                  <c:v>1.0930555555555554</c:v>
                </c:pt>
                <c:pt idx="788">
                  <c:v>1.0944444444444446</c:v>
                </c:pt>
                <c:pt idx="789">
                  <c:v>1.0958333333333334</c:v>
                </c:pt>
                <c:pt idx="790">
                  <c:v>1.0972222222222223</c:v>
                </c:pt>
                <c:pt idx="791">
                  <c:v>1.0986111111111112</c:v>
                </c:pt>
                <c:pt idx="792">
                  <c:v>1.1000000000000001</c:v>
                </c:pt>
                <c:pt idx="793">
                  <c:v>1.101388888888889</c:v>
                </c:pt>
                <c:pt idx="794">
                  <c:v>1.1027777777777779</c:v>
                </c:pt>
                <c:pt idx="795">
                  <c:v>1.1041666666666667</c:v>
                </c:pt>
                <c:pt idx="796">
                  <c:v>1.1055555555555556</c:v>
                </c:pt>
                <c:pt idx="797">
                  <c:v>1.1069444444444445</c:v>
                </c:pt>
                <c:pt idx="798">
                  <c:v>1.1083333333333334</c:v>
                </c:pt>
                <c:pt idx="799">
                  <c:v>1.1097222222222223</c:v>
                </c:pt>
                <c:pt idx="800">
                  <c:v>1.1111111111111112</c:v>
                </c:pt>
                <c:pt idx="801">
                  <c:v>1.1125</c:v>
                </c:pt>
                <c:pt idx="802">
                  <c:v>1.1138888888888889</c:v>
                </c:pt>
                <c:pt idx="803">
                  <c:v>1.1152777777777778</c:v>
                </c:pt>
                <c:pt idx="804">
                  <c:v>1.1166666666666667</c:v>
                </c:pt>
                <c:pt idx="805">
                  <c:v>1.1180555555555556</c:v>
                </c:pt>
                <c:pt idx="806">
                  <c:v>1.1194444444444445</c:v>
                </c:pt>
                <c:pt idx="807">
                  <c:v>1.1208333333333333</c:v>
                </c:pt>
                <c:pt idx="808">
                  <c:v>1.1222222222222222</c:v>
                </c:pt>
                <c:pt idx="809">
                  <c:v>1.1236111111111111</c:v>
                </c:pt>
                <c:pt idx="810">
                  <c:v>1.125</c:v>
                </c:pt>
                <c:pt idx="811">
                  <c:v>1.1263888888888889</c:v>
                </c:pt>
                <c:pt idx="812">
                  <c:v>1.1277777777777778</c:v>
                </c:pt>
                <c:pt idx="813">
                  <c:v>1.1291666666666667</c:v>
                </c:pt>
                <c:pt idx="814">
                  <c:v>1.1305555555555555</c:v>
                </c:pt>
                <c:pt idx="815">
                  <c:v>1.1319444444444444</c:v>
                </c:pt>
                <c:pt idx="816">
                  <c:v>1.1333333333333333</c:v>
                </c:pt>
                <c:pt idx="817">
                  <c:v>1.1347222222222222</c:v>
                </c:pt>
                <c:pt idx="818">
                  <c:v>1.1361111111111111</c:v>
                </c:pt>
                <c:pt idx="819">
                  <c:v>1.1375</c:v>
                </c:pt>
                <c:pt idx="820">
                  <c:v>1.1388888888888888</c:v>
                </c:pt>
                <c:pt idx="821">
                  <c:v>1.1402777777777777</c:v>
                </c:pt>
                <c:pt idx="822">
                  <c:v>1.1416666666666666</c:v>
                </c:pt>
                <c:pt idx="823">
                  <c:v>1.1430555555555555</c:v>
                </c:pt>
                <c:pt idx="824">
                  <c:v>1.1444444444444444</c:v>
                </c:pt>
                <c:pt idx="825">
                  <c:v>1.1458333333333333</c:v>
                </c:pt>
                <c:pt idx="826">
                  <c:v>1.1472222222222221</c:v>
                </c:pt>
                <c:pt idx="827">
                  <c:v>1.148611111111111</c:v>
                </c:pt>
                <c:pt idx="828">
                  <c:v>1.1499999999999999</c:v>
                </c:pt>
                <c:pt idx="829">
                  <c:v>1.1513888888888888</c:v>
                </c:pt>
                <c:pt idx="830">
                  <c:v>1.1527777777777777</c:v>
                </c:pt>
                <c:pt idx="831">
                  <c:v>1.1541666666666666</c:v>
                </c:pt>
                <c:pt idx="832">
                  <c:v>1.1555555555555554</c:v>
                </c:pt>
                <c:pt idx="833">
                  <c:v>1.1569444444444446</c:v>
                </c:pt>
                <c:pt idx="834">
                  <c:v>1.1583333333333334</c:v>
                </c:pt>
                <c:pt idx="835">
                  <c:v>1.1597222222222223</c:v>
                </c:pt>
                <c:pt idx="836">
                  <c:v>1.1611111111111112</c:v>
                </c:pt>
                <c:pt idx="837">
                  <c:v>1.1625000000000001</c:v>
                </c:pt>
                <c:pt idx="838">
                  <c:v>1.163888888888889</c:v>
                </c:pt>
                <c:pt idx="839">
                  <c:v>1.1652777777777779</c:v>
                </c:pt>
                <c:pt idx="840">
                  <c:v>1.1666666666666667</c:v>
                </c:pt>
                <c:pt idx="841">
                  <c:v>1.1680555555555556</c:v>
                </c:pt>
                <c:pt idx="842">
                  <c:v>1.1694444444444445</c:v>
                </c:pt>
                <c:pt idx="843">
                  <c:v>1.1708333333333334</c:v>
                </c:pt>
                <c:pt idx="844">
                  <c:v>1.1722222222222223</c:v>
                </c:pt>
                <c:pt idx="845">
                  <c:v>1.1736111111111112</c:v>
                </c:pt>
                <c:pt idx="846">
                  <c:v>1.175</c:v>
                </c:pt>
                <c:pt idx="847">
                  <c:v>1.1763888888888889</c:v>
                </c:pt>
                <c:pt idx="848">
                  <c:v>1.1777777777777778</c:v>
                </c:pt>
                <c:pt idx="849">
                  <c:v>1.1791666666666667</c:v>
                </c:pt>
                <c:pt idx="850">
                  <c:v>1.1805555555555556</c:v>
                </c:pt>
                <c:pt idx="851">
                  <c:v>1.1819444444444445</c:v>
                </c:pt>
                <c:pt idx="852">
                  <c:v>1.1833333333333333</c:v>
                </c:pt>
                <c:pt idx="853">
                  <c:v>1.1847222222222222</c:v>
                </c:pt>
                <c:pt idx="854">
                  <c:v>1.1861111111111111</c:v>
                </c:pt>
                <c:pt idx="855">
                  <c:v>1.1875</c:v>
                </c:pt>
                <c:pt idx="856">
                  <c:v>1.1888888888888889</c:v>
                </c:pt>
                <c:pt idx="857">
                  <c:v>1.1902777777777778</c:v>
                </c:pt>
                <c:pt idx="858">
                  <c:v>1.1916666666666667</c:v>
                </c:pt>
                <c:pt idx="859">
                  <c:v>1.1930555555555555</c:v>
                </c:pt>
                <c:pt idx="860">
                  <c:v>1.1944444444444444</c:v>
                </c:pt>
                <c:pt idx="861">
                  <c:v>1.1958333333333333</c:v>
                </c:pt>
                <c:pt idx="862">
                  <c:v>1.1972222222222222</c:v>
                </c:pt>
                <c:pt idx="863">
                  <c:v>1.1986111111111111</c:v>
                </c:pt>
                <c:pt idx="864">
                  <c:v>1.2</c:v>
                </c:pt>
                <c:pt idx="865">
                  <c:v>1.2013888888888888</c:v>
                </c:pt>
                <c:pt idx="866">
                  <c:v>1.2027777777777777</c:v>
                </c:pt>
                <c:pt idx="867">
                  <c:v>1.2041666666666666</c:v>
                </c:pt>
                <c:pt idx="868">
                  <c:v>1.2055555555555555</c:v>
                </c:pt>
                <c:pt idx="869">
                  <c:v>1.2069444444444444</c:v>
                </c:pt>
                <c:pt idx="870">
                  <c:v>1.2083333333333333</c:v>
                </c:pt>
                <c:pt idx="871">
                  <c:v>1.2097222222222221</c:v>
                </c:pt>
                <c:pt idx="872">
                  <c:v>1.211111111111111</c:v>
                </c:pt>
                <c:pt idx="873">
                  <c:v>1.2124999999999999</c:v>
                </c:pt>
                <c:pt idx="874">
                  <c:v>1.2138888888888888</c:v>
                </c:pt>
                <c:pt idx="875">
                  <c:v>1.2152777777777777</c:v>
                </c:pt>
                <c:pt idx="876">
                  <c:v>1.2166666666666666</c:v>
                </c:pt>
                <c:pt idx="877">
                  <c:v>1.2180555555555554</c:v>
                </c:pt>
                <c:pt idx="878">
                  <c:v>1.2194444444444446</c:v>
                </c:pt>
                <c:pt idx="879">
                  <c:v>1.2208333333333334</c:v>
                </c:pt>
                <c:pt idx="880">
                  <c:v>1.2222222222222223</c:v>
                </c:pt>
                <c:pt idx="881">
                  <c:v>1.2236111111111112</c:v>
                </c:pt>
                <c:pt idx="882">
                  <c:v>1.2250000000000001</c:v>
                </c:pt>
                <c:pt idx="883">
                  <c:v>1.226388888888889</c:v>
                </c:pt>
                <c:pt idx="884">
                  <c:v>1.2277777777777779</c:v>
                </c:pt>
                <c:pt idx="885">
                  <c:v>1.2291666666666667</c:v>
                </c:pt>
                <c:pt idx="886">
                  <c:v>1.2305555555555556</c:v>
                </c:pt>
                <c:pt idx="887">
                  <c:v>1.2319444444444445</c:v>
                </c:pt>
                <c:pt idx="888">
                  <c:v>1.2333333333333334</c:v>
                </c:pt>
                <c:pt idx="889">
                  <c:v>1.2347222222222223</c:v>
                </c:pt>
                <c:pt idx="890">
                  <c:v>1.2361111111111112</c:v>
                </c:pt>
                <c:pt idx="891">
                  <c:v>1.2375</c:v>
                </c:pt>
                <c:pt idx="892">
                  <c:v>1.2388888888888889</c:v>
                </c:pt>
                <c:pt idx="893">
                  <c:v>1.2402777777777778</c:v>
                </c:pt>
                <c:pt idx="894">
                  <c:v>1.2416666666666667</c:v>
                </c:pt>
                <c:pt idx="895">
                  <c:v>1.2430555555555556</c:v>
                </c:pt>
                <c:pt idx="896">
                  <c:v>1.2444444444444445</c:v>
                </c:pt>
                <c:pt idx="897">
                  <c:v>1.2458333333333333</c:v>
                </c:pt>
                <c:pt idx="898">
                  <c:v>1.2472222222222222</c:v>
                </c:pt>
                <c:pt idx="899">
                  <c:v>1.2486111111111111</c:v>
                </c:pt>
                <c:pt idx="900">
                  <c:v>1.25</c:v>
                </c:pt>
                <c:pt idx="901">
                  <c:v>1.2513888888888889</c:v>
                </c:pt>
                <c:pt idx="902">
                  <c:v>1.2527777777777778</c:v>
                </c:pt>
                <c:pt idx="903">
                  <c:v>1.2541666666666667</c:v>
                </c:pt>
                <c:pt idx="904">
                  <c:v>1.2555555555555555</c:v>
                </c:pt>
                <c:pt idx="905">
                  <c:v>1.2569444444444444</c:v>
                </c:pt>
                <c:pt idx="906">
                  <c:v>1.2583333333333333</c:v>
                </c:pt>
                <c:pt idx="907">
                  <c:v>1.2597222222222222</c:v>
                </c:pt>
                <c:pt idx="908">
                  <c:v>1.2611111111111111</c:v>
                </c:pt>
                <c:pt idx="909">
                  <c:v>1.2625</c:v>
                </c:pt>
                <c:pt idx="910">
                  <c:v>1.2638888888888888</c:v>
                </c:pt>
                <c:pt idx="911">
                  <c:v>1.2652777777777777</c:v>
                </c:pt>
                <c:pt idx="912">
                  <c:v>1.2666666666666666</c:v>
                </c:pt>
                <c:pt idx="913">
                  <c:v>1.2680555555555555</c:v>
                </c:pt>
                <c:pt idx="914">
                  <c:v>1.2694444444444444</c:v>
                </c:pt>
                <c:pt idx="915">
                  <c:v>1.2708333333333333</c:v>
                </c:pt>
                <c:pt idx="916">
                  <c:v>1.2722222222222221</c:v>
                </c:pt>
                <c:pt idx="917">
                  <c:v>1.273611111111111</c:v>
                </c:pt>
                <c:pt idx="918">
                  <c:v>1.2749999999999999</c:v>
                </c:pt>
                <c:pt idx="919">
                  <c:v>1.2763888888888888</c:v>
                </c:pt>
                <c:pt idx="920">
                  <c:v>1.2777777777777777</c:v>
                </c:pt>
                <c:pt idx="921">
                  <c:v>1.2791666666666666</c:v>
                </c:pt>
                <c:pt idx="922">
                  <c:v>1.2805555555555554</c:v>
                </c:pt>
                <c:pt idx="923">
                  <c:v>1.2819444444444446</c:v>
                </c:pt>
                <c:pt idx="924">
                  <c:v>1.2833333333333334</c:v>
                </c:pt>
                <c:pt idx="925">
                  <c:v>1.2847222222222223</c:v>
                </c:pt>
                <c:pt idx="926">
                  <c:v>1.2861111111111112</c:v>
                </c:pt>
                <c:pt idx="927">
                  <c:v>1.2875000000000001</c:v>
                </c:pt>
                <c:pt idx="928">
                  <c:v>1.288888888888889</c:v>
                </c:pt>
                <c:pt idx="929">
                  <c:v>1.2902777777777779</c:v>
                </c:pt>
                <c:pt idx="930">
                  <c:v>1.2916666666666667</c:v>
                </c:pt>
                <c:pt idx="931">
                  <c:v>1.2930555555555556</c:v>
                </c:pt>
                <c:pt idx="932">
                  <c:v>1.2944444444444445</c:v>
                </c:pt>
                <c:pt idx="933">
                  <c:v>1.2958333333333334</c:v>
                </c:pt>
                <c:pt idx="934">
                  <c:v>1.2972222222222223</c:v>
                </c:pt>
                <c:pt idx="935">
                  <c:v>1.2986111111111112</c:v>
                </c:pt>
                <c:pt idx="936">
                  <c:v>1.3</c:v>
                </c:pt>
                <c:pt idx="937">
                  <c:v>1.3013888888888889</c:v>
                </c:pt>
                <c:pt idx="938">
                  <c:v>1.3027777777777778</c:v>
                </c:pt>
                <c:pt idx="939">
                  <c:v>1.3041666666666667</c:v>
                </c:pt>
                <c:pt idx="940">
                  <c:v>1.3055555555555556</c:v>
                </c:pt>
                <c:pt idx="941">
                  <c:v>1.3069444444444445</c:v>
                </c:pt>
                <c:pt idx="942">
                  <c:v>1.3083333333333333</c:v>
                </c:pt>
                <c:pt idx="943">
                  <c:v>1.3097222222222222</c:v>
                </c:pt>
                <c:pt idx="944">
                  <c:v>1.3111111111111111</c:v>
                </c:pt>
                <c:pt idx="945">
                  <c:v>1.3125</c:v>
                </c:pt>
                <c:pt idx="946">
                  <c:v>1.3138888888888889</c:v>
                </c:pt>
                <c:pt idx="947">
                  <c:v>1.3152777777777778</c:v>
                </c:pt>
                <c:pt idx="948">
                  <c:v>1.3166666666666667</c:v>
                </c:pt>
                <c:pt idx="949">
                  <c:v>1.3180555555555555</c:v>
                </c:pt>
                <c:pt idx="950">
                  <c:v>1.3194444444444444</c:v>
                </c:pt>
                <c:pt idx="951">
                  <c:v>1.3208333333333333</c:v>
                </c:pt>
                <c:pt idx="952">
                  <c:v>1.3222222222222222</c:v>
                </c:pt>
                <c:pt idx="953">
                  <c:v>1.3236111111111111</c:v>
                </c:pt>
                <c:pt idx="954">
                  <c:v>1.325</c:v>
                </c:pt>
                <c:pt idx="955">
                  <c:v>1.3263888888888888</c:v>
                </c:pt>
                <c:pt idx="956">
                  <c:v>1.3277777777777777</c:v>
                </c:pt>
                <c:pt idx="957">
                  <c:v>1.3291666666666666</c:v>
                </c:pt>
                <c:pt idx="958">
                  <c:v>1.3305555555555555</c:v>
                </c:pt>
                <c:pt idx="959">
                  <c:v>1.3319444444444444</c:v>
                </c:pt>
                <c:pt idx="960">
                  <c:v>1.3333333333333333</c:v>
                </c:pt>
                <c:pt idx="961">
                  <c:v>1.3347222222222221</c:v>
                </c:pt>
                <c:pt idx="962">
                  <c:v>1.336111111111111</c:v>
                </c:pt>
                <c:pt idx="963">
                  <c:v>1.3374999999999999</c:v>
                </c:pt>
                <c:pt idx="964">
                  <c:v>1.3388888888888888</c:v>
                </c:pt>
                <c:pt idx="965">
                  <c:v>1.3402777777777777</c:v>
                </c:pt>
                <c:pt idx="966">
                  <c:v>1.3416666666666666</c:v>
                </c:pt>
                <c:pt idx="967">
                  <c:v>1.3430555555555554</c:v>
                </c:pt>
                <c:pt idx="968">
                  <c:v>1.3444444444444446</c:v>
                </c:pt>
                <c:pt idx="969">
                  <c:v>1.3458333333333334</c:v>
                </c:pt>
                <c:pt idx="970">
                  <c:v>1.3472222222222223</c:v>
                </c:pt>
                <c:pt idx="971">
                  <c:v>1.3486111111111112</c:v>
                </c:pt>
                <c:pt idx="972">
                  <c:v>1.35</c:v>
                </c:pt>
                <c:pt idx="973">
                  <c:v>1.351388888888889</c:v>
                </c:pt>
                <c:pt idx="974">
                  <c:v>1.3527777777777779</c:v>
                </c:pt>
                <c:pt idx="975">
                  <c:v>1.3541666666666667</c:v>
                </c:pt>
                <c:pt idx="976">
                  <c:v>1.3555555555555556</c:v>
                </c:pt>
                <c:pt idx="977">
                  <c:v>1.3569444444444445</c:v>
                </c:pt>
                <c:pt idx="978">
                  <c:v>1.3583333333333334</c:v>
                </c:pt>
                <c:pt idx="979">
                  <c:v>1.3597222222222223</c:v>
                </c:pt>
                <c:pt idx="980">
                  <c:v>1.3611111111111112</c:v>
                </c:pt>
                <c:pt idx="981">
                  <c:v>1.3625</c:v>
                </c:pt>
                <c:pt idx="982">
                  <c:v>1.3638888888888889</c:v>
                </c:pt>
                <c:pt idx="983">
                  <c:v>1.3652777777777778</c:v>
                </c:pt>
                <c:pt idx="984">
                  <c:v>1.3666666666666667</c:v>
                </c:pt>
                <c:pt idx="985">
                  <c:v>1.3680555555555556</c:v>
                </c:pt>
                <c:pt idx="986">
                  <c:v>1.3694444444444445</c:v>
                </c:pt>
                <c:pt idx="987">
                  <c:v>1.3708333333333333</c:v>
                </c:pt>
                <c:pt idx="988">
                  <c:v>1.3722222222222222</c:v>
                </c:pt>
                <c:pt idx="989">
                  <c:v>1.3736111111111111</c:v>
                </c:pt>
                <c:pt idx="990">
                  <c:v>1.375</c:v>
                </c:pt>
                <c:pt idx="991">
                  <c:v>1.3763888888888889</c:v>
                </c:pt>
                <c:pt idx="992">
                  <c:v>1.3777777777777778</c:v>
                </c:pt>
                <c:pt idx="993">
                  <c:v>1.3791666666666667</c:v>
                </c:pt>
                <c:pt idx="994">
                  <c:v>1.3805555555555555</c:v>
                </c:pt>
                <c:pt idx="995">
                  <c:v>1.3819444444444444</c:v>
                </c:pt>
                <c:pt idx="996">
                  <c:v>1.3833333333333333</c:v>
                </c:pt>
                <c:pt idx="997">
                  <c:v>1.3847222222222222</c:v>
                </c:pt>
                <c:pt idx="998">
                  <c:v>1.3861111111111111</c:v>
                </c:pt>
                <c:pt idx="999">
                  <c:v>1.3875</c:v>
                </c:pt>
                <c:pt idx="1000">
                  <c:v>1.3888888888888888</c:v>
                </c:pt>
                <c:pt idx="1001">
                  <c:v>1.3902777777777777</c:v>
                </c:pt>
                <c:pt idx="1002">
                  <c:v>1.3916666666666666</c:v>
                </c:pt>
                <c:pt idx="1003">
                  <c:v>1.3930555555555555</c:v>
                </c:pt>
                <c:pt idx="1004">
                  <c:v>1.3944444444444444</c:v>
                </c:pt>
                <c:pt idx="1005">
                  <c:v>1.3958333333333333</c:v>
                </c:pt>
                <c:pt idx="1006">
                  <c:v>1.3972222222222221</c:v>
                </c:pt>
                <c:pt idx="1007">
                  <c:v>1.398611111111111</c:v>
                </c:pt>
                <c:pt idx="1008">
                  <c:v>1.4</c:v>
                </c:pt>
                <c:pt idx="1009">
                  <c:v>1.4013888888888888</c:v>
                </c:pt>
                <c:pt idx="1010">
                  <c:v>1.4027777777777777</c:v>
                </c:pt>
                <c:pt idx="1011">
                  <c:v>1.4041666666666666</c:v>
                </c:pt>
                <c:pt idx="1012">
                  <c:v>1.4055555555555554</c:v>
                </c:pt>
                <c:pt idx="1013">
                  <c:v>1.4069444444444446</c:v>
                </c:pt>
                <c:pt idx="1014">
                  <c:v>1.4083333333333334</c:v>
                </c:pt>
                <c:pt idx="1015">
                  <c:v>1.4097222222222223</c:v>
                </c:pt>
                <c:pt idx="1016">
                  <c:v>1.4111111111111112</c:v>
                </c:pt>
                <c:pt idx="1017">
                  <c:v>1.4125000000000001</c:v>
                </c:pt>
                <c:pt idx="1018">
                  <c:v>1.413888888888889</c:v>
                </c:pt>
                <c:pt idx="1019">
                  <c:v>1.4152777777777779</c:v>
                </c:pt>
                <c:pt idx="1020">
                  <c:v>1.4166666666666667</c:v>
                </c:pt>
                <c:pt idx="1021">
                  <c:v>1.4180555555555556</c:v>
                </c:pt>
                <c:pt idx="1022">
                  <c:v>1.4194444444444445</c:v>
                </c:pt>
                <c:pt idx="1023">
                  <c:v>1.4208333333333334</c:v>
                </c:pt>
                <c:pt idx="1024">
                  <c:v>1.4222222222222223</c:v>
                </c:pt>
                <c:pt idx="1025">
                  <c:v>1.4236111111111112</c:v>
                </c:pt>
                <c:pt idx="1026">
                  <c:v>1.425</c:v>
                </c:pt>
                <c:pt idx="1027">
                  <c:v>1.4263888888888889</c:v>
                </c:pt>
                <c:pt idx="1028">
                  <c:v>1.4277777777777778</c:v>
                </c:pt>
                <c:pt idx="1029">
                  <c:v>1.4291666666666667</c:v>
                </c:pt>
                <c:pt idx="1030">
                  <c:v>1.4305555555555556</c:v>
                </c:pt>
                <c:pt idx="1031">
                  <c:v>1.4319444444444445</c:v>
                </c:pt>
                <c:pt idx="1032">
                  <c:v>1.4333333333333333</c:v>
                </c:pt>
                <c:pt idx="1033">
                  <c:v>1.4347222222222222</c:v>
                </c:pt>
                <c:pt idx="1034">
                  <c:v>1.4361111111111111</c:v>
                </c:pt>
                <c:pt idx="1035">
                  <c:v>1.4375</c:v>
                </c:pt>
                <c:pt idx="1036">
                  <c:v>1.4388888888888889</c:v>
                </c:pt>
                <c:pt idx="1037">
                  <c:v>1.4402777777777778</c:v>
                </c:pt>
                <c:pt idx="1038">
                  <c:v>1.4416666666666667</c:v>
                </c:pt>
                <c:pt idx="1039">
                  <c:v>1.4430555555555555</c:v>
                </c:pt>
                <c:pt idx="1040">
                  <c:v>1.4444444444444444</c:v>
                </c:pt>
                <c:pt idx="1041">
                  <c:v>1.4458333333333333</c:v>
                </c:pt>
                <c:pt idx="1042">
                  <c:v>1.4472222222222222</c:v>
                </c:pt>
                <c:pt idx="1043">
                  <c:v>1.4486111111111111</c:v>
                </c:pt>
                <c:pt idx="1044">
                  <c:v>1.45</c:v>
                </c:pt>
                <c:pt idx="1045">
                  <c:v>1.4513888888888888</c:v>
                </c:pt>
                <c:pt idx="1046">
                  <c:v>1.4527777777777777</c:v>
                </c:pt>
                <c:pt idx="1047">
                  <c:v>1.4541666666666666</c:v>
                </c:pt>
                <c:pt idx="1048">
                  <c:v>1.4555555555555555</c:v>
                </c:pt>
                <c:pt idx="1049">
                  <c:v>1.4569444444444444</c:v>
                </c:pt>
                <c:pt idx="1050">
                  <c:v>1.4583333333333333</c:v>
                </c:pt>
                <c:pt idx="1051">
                  <c:v>1.4597222222222221</c:v>
                </c:pt>
                <c:pt idx="1052">
                  <c:v>1.461111111111111</c:v>
                </c:pt>
                <c:pt idx="1053">
                  <c:v>1.4624999999999999</c:v>
                </c:pt>
                <c:pt idx="1054">
                  <c:v>1.4638888888888888</c:v>
                </c:pt>
                <c:pt idx="1055">
                  <c:v>1.4652777777777777</c:v>
                </c:pt>
                <c:pt idx="1056">
                  <c:v>1.4666666666666666</c:v>
                </c:pt>
                <c:pt idx="1057">
                  <c:v>1.4680555555555554</c:v>
                </c:pt>
                <c:pt idx="1058">
                  <c:v>1.4694444444444446</c:v>
                </c:pt>
                <c:pt idx="1059">
                  <c:v>1.4708333333333334</c:v>
                </c:pt>
                <c:pt idx="1060">
                  <c:v>1.4722222222222223</c:v>
                </c:pt>
                <c:pt idx="1061">
                  <c:v>1.4736111111111112</c:v>
                </c:pt>
                <c:pt idx="1062">
                  <c:v>1.4750000000000001</c:v>
                </c:pt>
                <c:pt idx="1063">
                  <c:v>1.476388888888889</c:v>
                </c:pt>
                <c:pt idx="1064">
                  <c:v>1.4777777777777779</c:v>
                </c:pt>
                <c:pt idx="1065">
                  <c:v>1.4791666666666667</c:v>
                </c:pt>
                <c:pt idx="1066">
                  <c:v>1.4805555555555556</c:v>
                </c:pt>
                <c:pt idx="1067">
                  <c:v>1.4819444444444445</c:v>
                </c:pt>
                <c:pt idx="1068">
                  <c:v>1.4833333333333334</c:v>
                </c:pt>
                <c:pt idx="1069">
                  <c:v>1.4847222222222223</c:v>
                </c:pt>
                <c:pt idx="1070">
                  <c:v>1.4861111111111112</c:v>
                </c:pt>
                <c:pt idx="1071">
                  <c:v>1.4875</c:v>
                </c:pt>
                <c:pt idx="1072">
                  <c:v>1.4888888888888889</c:v>
                </c:pt>
                <c:pt idx="1073">
                  <c:v>1.4902777777777778</c:v>
                </c:pt>
                <c:pt idx="1074">
                  <c:v>1.4916666666666667</c:v>
                </c:pt>
                <c:pt idx="1075">
                  <c:v>1.4930555555555556</c:v>
                </c:pt>
                <c:pt idx="1076">
                  <c:v>1.4944444444444445</c:v>
                </c:pt>
                <c:pt idx="1077">
                  <c:v>1.4958333333333333</c:v>
                </c:pt>
                <c:pt idx="1078">
                  <c:v>1.4972222222222222</c:v>
                </c:pt>
                <c:pt idx="1079">
                  <c:v>1.4986111111111111</c:v>
                </c:pt>
                <c:pt idx="1080">
                  <c:v>1.5</c:v>
                </c:pt>
                <c:pt idx="1081">
                  <c:v>1.5013888888888889</c:v>
                </c:pt>
                <c:pt idx="1082">
                  <c:v>1.5027777777777778</c:v>
                </c:pt>
                <c:pt idx="1083">
                  <c:v>1.5041666666666667</c:v>
                </c:pt>
                <c:pt idx="1084">
                  <c:v>1.5055555555555555</c:v>
                </c:pt>
                <c:pt idx="1085">
                  <c:v>1.5069444444444444</c:v>
                </c:pt>
                <c:pt idx="1086">
                  <c:v>1.5083333333333333</c:v>
                </c:pt>
                <c:pt idx="1087">
                  <c:v>1.5097222222222222</c:v>
                </c:pt>
                <c:pt idx="1088">
                  <c:v>1.5111111111111111</c:v>
                </c:pt>
                <c:pt idx="1089">
                  <c:v>1.5125</c:v>
                </c:pt>
                <c:pt idx="1090">
                  <c:v>1.5138888888888888</c:v>
                </c:pt>
                <c:pt idx="1091">
                  <c:v>1.5152777777777777</c:v>
                </c:pt>
                <c:pt idx="1092">
                  <c:v>1.5166666666666666</c:v>
                </c:pt>
                <c:pt idx="1093">
                  <c:v>1.5180555555555555</c:v>
                </c:pt>
                <c:pt idx="1094">
                  <c:v>1.5194444444444444</c:v>
                </c:pt>
                <c:pt idx="1095">
                  <c:v>1.5208333333333333</c:v>
                </c:pt>
                <c:pt idx="1096">
                  <c:v>1.5222222222222221</c:v>
                </c:pt>
                <c:pt idx="1097">
                  <c:v>1.523611111111111</c:v>
                </c:pt>
                <c:pt idx="1098">
                  <c:v>1.5249999999999999</c:v>
                </c:pt>
                <c:pt idx="1099">
                  <c:v>1.5263888888888888</c:v>
                </c:pt>
                <c:pt idx="1100">
                  <c:v>1.5277777777777777</c:v>
                </c:pt>
                <c:pt idx="1101">
                  <c:v>1.5291666666666666</c:v>
                </c:pt>
                <c:pt idx="1102">
                  <c:v>1.5305555555555554</c:v>
                </c:pt>
                <c:pt idx="1103">
                  <c:v>1.5319444444444446</c:v>
                </c:pt>
                <c:pt idx="1104">
                  <c:v>1.5333333333333334</c:v>
                </c:pt>
                <c:pt idx="1105">
                  <c:v>1.5347222222222223</c:v>
                </c:pt>
                <c:pt idx="1106">
                  <c:v>1.5361111111111112</c:v>
                </c:pt>
                <c:pt idx="1107">
                  <c:v>1.5375000000000001</c:v>
                </c:pt>
                <c:pt idx="1108">
                  <c:v>1.538888888888889</c:v>
                </c:pt>
                <c:pt idx="1109">
                  <c:v>1.5402777777777779</c:v>
                </c:pt>
                <c:pt idx="1110">
                  <c:v>1.5416666666666667</c:v>
                </c:pt>
                <c:pt idx="1111">
                  <c:v>1.5430555555555556</c:v>
                </c:pt>
                <c:pt idx="1112">
                  <c:v>1.5444444444444445</c:v>
                </c:pt>
                <c:pt idx="1113">
                  <c:v>1.5458333333333334</c:v>
                </c:pt>
                <c:pt idx="1114">
                  <c:v>1.5472222222222223</c:v>
                </c:pt>
                <c:pt idx="1115">
                  <c:v>1.5486111111111112</c:v>
                </c:pt>
                <c:pt idx="1116">
                  <c:v>1.55</c:v>
                </c:pt>
                <c:pt idx="1117">
                  <c:v>1.5513888888888889</c:v>
                </c:pt>
                <c:pt idx="1118">
                  <c:v>1.5527777777777778</c:v>
                </c:pt>
                <c:pt idx="1119">
                  <c:v>1.5541666666666667</c:v>
                </c:pt>
                <c:pt idx="1120">
                  <c:v>1.5555555555555556</c:v>
                </c:pt>
                <c:pt idx="1121">
                  <c:v>1.5569444444444445</c:v>
                </c:pt>
                <c:pt idx="1122">
                  <c:v>1.5583333333333333</c:v>
                </c:pt>
                <c:pt idx="1123">
                  <c:v>1.5597222222222222</c:v>
                </c:pt>
                <c:pt idx="1124">
                  <c:v>1.5611111111111111</c:v>
                </c:pt>
                <c:pt idx="1125">
                  <c:v>1.5625</c:v>
                </c:pt>
                <c:pt idx="1126">
                  <c:v>1.5638888888888889</c:v>
                </c:pt>
                <c:pt idx="1127">
                  <c:v>1.5652777777777778</c:v>
                </c:pt>
                <c:pt idx="1128">
                  <c:v>1.5666666666666667</c:v>
                </c:pt>
                <c:pt idx="1129">
                  <c:v>1.5680555555555555</c:v>
                </c:pt>
                <c:pt idx="1130">
                  <c:v>1.5694444444444444</c:v>
                </c:pt>
                <c:pt idx="1131">
                  <c:v>1.5708333333333333</c:v>
                </c:pt>
                <c:pt idx="1132">
                  <c:v>1.5722222222222222</c:v>
                </c:pt>
                <c:pt idx="1133">
                  <c:v>1.5736111111111111</c:v>
                </c:pt>
                <c:pt idx="1134">
                  <c:v>1.575</c:v>
                </c:pt>
                <c:pt idx="1135">
                  <c:v>1.5763888888888888</c:v>
                </c:pt>
                <c:pt idx="1136">
                  <c:v>1.5777777777777777</c:v>
                </c:pt>
                <c:pt idx="1137">
                  <c:v>1.5791666666666666</c:v>
                </c:pt>
                <c:pt idx="1138">
                  <c:v>1.5805555555555555</c:v>
                </c:pt>
                <c:pt idx="1139">
                  <c:v>1.5819444444444444</c:v>
                </c:pt>
                <c:pt idx="1140">
                  <c:v>1.5833333333333333</c:v>
                </c:pt>
                <c:pt idx="1141">
                  <c:v>1.5847222222222221</c:v>
                </c:pt>
                <c:pt idx="1142">
                  <c:v>1.586111111111111</c:v>
                </c:pt>
                <c:pt idx="1143">
                  <c:v>1.5874999999999999</c:v>
                </c:pt>
                <c:pt idx="1144">
                  <c:v>1.5888888888888888</c:v>
                </c:pt>
                <c:pt idx="1145">
                  <c:v>1.5902777777777777</c:v>
                </c:pt>
                <c:pt idx="1146">
                  <c:v>1.5916666666666666</c:v>
                </c:pt>
                <c:pt idx="1147">
                  <c:v>1.5930555555555554</c:v>
                </c:pt>
                <c:pt idx="1148">
                  <c:v>1.5944444444444446</c:v>
                </c:pt>
                <c:pt idx="1149">
                  <c:v>1.5958333333333334</c:v>
                </c:pt>
                <c:pt idx="1150">
                  <c:v>1.5972222222222223</c:v>
                </c:pt>
                <c:pt idx="1151">
                  <c:v>1.5986111111111112</c:v>
                </c:pt>
                <c:pt idx="1152">
                  <c:v>1.6</c:v>
                </c:pt>
                <c:pt idx="1153">
                  <c:v>1.601388888888889</c:v>
                </c:pt>
                <c:pt idx="1154">
                  <c:v>1.6027777777777779</c:v>
                </c:pt>
                <c:pt idx="1155">
                  <c:v>1.6041666666666667</c:v>
                </c:pt>
                <c:pt idx="1156">
                  <c:v>1.6055555555555556</c:v>
                </c:pt>
                <c:pt idx="1157">
                  <c:v>1.6069444444444445</c:v>
                </c:pt>
                <c:pt idx="1158">
                  <c:v>1.6083333333333334</c:v>
                </c:pt>
                <c:pt idx="1159">
                  <c:v>1.6097222222222223</c:v>
                </c:pt>
                <c:pt idx="1160">
                  <c:v>1.6111111111111112</c:v>
                </c:pt>
                <c:pt idx="1161">
                  <c:v>1.6125</c:v>
                </c:pt>
                <c:pt idx="1162">
                  <c:v>1.6138888888888889</c:v>
                </c:pt>
                <c:pt idx="1163">
                  <c:v>1.6152777777777778</c:v>
                </c:pt>
                <c:pt idx="1164">
                  <c:v>1.6166666666666667</c:v>
                </c:pt>
                <c:pt idx="1165">
                  <c:v>1.6180555555555556</c:v>
                </c:pt>
                <c:pt idx="1166">
                  <c:v>1.6194444444444445</c:v>
                </c:pt>
                <c:pt idx="1167">
                  <c:v>1.6208333333333333</c:v>
                </c:pt>
                <c:pt idx="1168">
                  <c:v>1.6222222222222222</c:v>
                </c:pt>
                <c:pt idx="1169">
                  <c:v>1.6236111111111111</c:v>
                </c:pt>
                <c:pt idx="1170">
                  <c:v>1.625</c:v>
                </c:pt>
                <c:pt idx="1171">
                  <c:v>1.6263888888888889</c:v>
                </c:pt>
                <c:pt idx="1172">
                  <c:v>1.6277777777777778</c:v>
                </c:pt>
                <c:pt idx="1173">
                  <c:v>1.6291666666666667</c:v>
                </c:pt>
                <c:pt idx="1174">
                  <c:v>1.6305555555555555</c:v>
                </c:pt>
                <c:pt idx="1175">
                  <c:v>1.6319444444444444</c:v>
                </c:pt>
                <c:pt idx="1176">
                  <c:v>1.6333333333333333</c:v>
                </c:pt>
                <c:pt idx="1177">
                  <c:v>1.6347222222222222</c:v>
                </c:pt>
                <c:pt idx="1178">
                  <c:v>1.6361111111111111</c:v>
                </c:pt>
                <c:pt idx="1179">
                  <c:v>1.6375</c:v>
                </c:pt>
                <c:pt idx="1180">
                  <c:v>1.6388888888888888</c:v>
                </c:pt>
                <c:pt idx="1181">
                  <c:v>1.6402777777777777</c:v>
                </c:pt>
                <c:pt idx="1182">
                  <c:v>1.6416666666666666</c:v>
                </c:pt>
                <c:pt idx="1183">
                  <c:v>1.6430555555555555</c:v>
                </c:pt>
                <c:pt idx="1184">
                  <c:v>1.6444444444444444</c:v>
                </c:pt>
                <c:pt idx="1185">
                  <c:v>1.6458333333333333</c:v>
                </c:pt>
                <c:pt idx="1186">
                  <c:v>1.6472222222222221</c:v>
                </c:pt>
                <c:pt idx="1187">
                  <c:v>1.648611111111111</c:v>
                </c:pt>
                <c:pt idx="1188">
                  <c:v>1.65</c:v>
                </c:pt>
                <c:pt idx="1189">
                  <c:v>1.6513888888888888</c:v>
                </c:pt>
                <c:pt idx="1190">
                  <c:v>1.6527777777777777</c:v>
                </c:pt>
                <c:pt idx="1191">
                  <c:v>1.6541666666666666</c:v>
                </c:pt>
                <c:pt idx="1192">
                  <c:v>1.6555555555555554</c:v>
                </c:pt>
                <c:pt idx="1193">
                  <c:v>1.6569444444444446</c:v>
                </c:pt>
                <c:pt idx="1194">
                  <c:v>1.6583333333333334</c:v>
                </c:pt>
                <c:pt idx="1195">
                  <c:v>1.6597222222222223</c:v>
                </c:pt>
                <c:pt idx="1196">
                  <c:v>1.6611111111111112</c:v>
                </c:pt>
                <c:pt idx="1197">
                  <c:v>1.6625000000000001</c:v>
                </c:pt>
                <c:pt idx="1198">
                  <c:v>1.663888888888889</c:v>
                </c:pt>
                <c:pt idx="1199">
                  <c:v>1.6652777777777779</c:v>
                </c:pt>
                <c:pt idx="1200">
                  <c:v>1.6666666666666667</c:v>
                </c:pt>
                <c:pt idx="1201">
                  <c:v>1.6680555555555556</c:v>
                </c:pt>
                <c:pt idx="1202">
                  <c:v>1.6694444444444445</c:v>
                </c:pt>
                <c:pt idx="1203">
                  <c:v>1.6708333333333334</c:v>
                </c:pt>
                <c:pt idx="1204">
                  <c:v>1.6722222222222223</c:v>
                </c:pt>
                <c:pt idx="1205">
                  <c:v>1.6736111111111112</c:v>
                </c:pt>
                <c:pt idx="1206">
                  <c:v>1.675</c:v>
                </c:pt>
                <c:pt idx="1207">
                  <c:v>1.6763888888888889</c:v>
                </c:pt>
                <c:pt idx="1208">
                  <c:v>1.6777777777777778</c:v>
                </c:pt>
                <c:pt idx="1209">
                  <c:v>1.6791666666666667</c:v>
                </c:pt>
                <c:pt idx="1210">
                  <c:v>1.6805555555555556</c:v>
                </c:pt>
                <c:pt idx="1211">
                  <c:v>1.6819444444444445</c:v>
                </c:pt>
                <c:pt idx="1212">
                  <c:v>1.6833333333333333</c:v>
                </c:pt>
                <c:pt idx="1213">
                  <c:v>1.6847222222222222</c:v>
                </c:pt>
                <c:pt idx="1214">
                  <c:v>1.6861111111111111</c:v>
                </c:pt>
                <c:pt idx="1215">
                  <c:v>1.6875</c:v>
                </c:pt>
                <c:pt idx="1216">
                  <c:v>1.6888888888888889</c:v>
                </c:pt>
                <c:pt idx="1217">
                  <c:v>1.6902777777777778</c:v>
                </c:pt>
                <c:pt idx="1218">
                  <c:v>1.6916666666666667</c:v>
                </c:pt>
                <c:pt idx="1219">
                  <c:v>1.6930555555555555</c:v>
                </c:pt>
                <c:pt idx="1220">
                  <c:v>1.6944444444444444</c:v>
                </c:pt>
                <c:pt idx="1221">
                  <c:v>1.6958333333333333</c:v>
                </c:pt>
                <c:pt idx="1222">
                  <c:v>1.6972222222222222</c:v>
                </c:pt>
                <c:pt idx="1223">
                  <c:v>1.6986111111111111</c:v>
                </c:pt>
                <c:pt idx="1224">
                  <c:v>1.7</c:v>
                </c:pt>
                <c:pt idx="1225">
                  <c:v>1.7013888888888888</c:v>
                </c:pt>
                <c:pt idx="1226">
                  <c:v>1.7027777777777777</c:v>
                </c:pt>
                <c:pt idx="1227">
                  <c:v>1.7041666666666666</c:v>
                </c:pt>
                <c:pt idx="1228">
                  <c:v>1.7055555555555555</c:v>
                </c:pt>
                <c:pt idx="1229">
                  <c:v>1.7069444444444444</c:v>
                </c:pt>
                <c:pt idx="1230">
                  <c:v>1.7083333333333333</c:v>
                </c:pt>
                <c:pt idx="1231">
                  <c:v>1.7097222222222221</c:v>
                </c:pt>
                <c:pt idx="1232">
                  <c:v>1.711111111111111</c:v>
                </c:pt>
                <c:pt idx="1233">
                  <c:v>1.7124999999999999</c:v>
                </c:pt>
                <c:pt idx="1234">
                  <c:v>1.7138888888888888</c:v>
                </c:pt>
                <c:pt idx="1235">
                  <c:v>1.7152777777777777</c:v>
                </c:pt>
                <c:pt idx="1236">
                  <c:v>1.7166666666666666</c:v>
                </c:pt>
                <c:pt idx="1237">
                  <c:v>1.7180555555555554</c:v>
                </c:pt>
                <c:pt idx="1238">
                  <c:v>1.7194444444444446</c:v>
                </c:pt>
                <c:pt idx="1239">
                  <c:v>1.7208333333333334</c:v>
                </c:pt>
                <c:pt idx="1240">
                  <c:v>1.7222222222222223</c:v>
                </c:pt>
                <c:pt idx="1241">
                  <c:v>1.7236111111111112</c:v>
                </c:pt>
                <c:pt idx="1242">
                  <c:v>1.7250000000000001</c:v>
                </c:pt>
                <c:pt idx="1243">
                  <c:v>1.726388888888889</c:v>
                </c:pt>
                <c:pt idx="1244">
                  <c:v>1.7277777777777779</c:v>
                </c:pt>
                <c:pt idx="1245">
                  <c:v>1.7291666666666667</c:v>
                </c:pt>
                <c:pt idx="1246">
                  <c:v>1.7305555555555556</c:v>
                </c:pt>
                <c:pt idx="1247">
                  <c:v>1.7319444444444445</c:v>
                </c:pt>
                <c:pt idx="1248">
                  <c:v>1.7333333333333334</c:v>
                </c:pt>
                <c:pt idx="1249">
                  <c:v>1.7347222222222223</c:v>
                </c:pt>
                <c:pt idx="1250">
                  <c:v>1.7361111111111112</c:v>
                </c:pt>
                <c:pt idx="1251">
                  <c:v>1.7375</c:v>
                </c:pt>
                <c:pt idx="1252">
                  <c:v>1.7388888888888889</c:v>
                </c:pt>
                <c:pt idx="1253">
                  <c:v>1.7402777777777778</c:v>
                </c:pt>
                <c:pt idx="1254">
                  <c:v>1.7416666666666667</c:v>
                </c:pt>
                <c:pt idx="1255">
                  <c:v>1.7430555555555556</c:v>
                </c:pt>
                <c:pt idx="1256">
                  <c:v>1.7444444444444445</c:v>
                </c:pt>
                <c:pt idx="1257">
                  <c:v>1.7458333333333333</c:v>
                </c:pt>
                <c:pt idx="1258">
                  <c:v>1.7472222222222222</c:v>
                </c:pt>
                <c:pt idx="1259">
                  <c:v>1.7486111111111111</c:v>
                </c:pt>
                <c:pt idx="1260">
                  <c:v>1.75</c:v>
                </c:pt>
                <c:pt idx="1261">
                  <c:v>1.7513888888888889</c:v>
                </c:pt>
                <c:pt idx="1262">
                  <c:v>1.7527777777777778</c:v>
                </c:pt>
                <c:pt idx="1263">
                  <c:v>1.7541666666666667</c:v>
                </c:pt>
                <c:pt idx="1264">
                  <c:v>1.7555555555555555</c:v>
                </c:pt>
                <c:pt idx="1265">
                  <c:v>1.7569444444444444</c:v>
                </c:pt>
                <c:pt idx="1266">
                  <c:v>1.7583333333333333</c:v>
                </c:pt>
                <c:pt idx="1267">
                  <c:v>1.7597222222222222</c:v>
                </c:pt>
                <c:pt idx="1268">
                  <c:v>1.7611111111111111</c:v>
                </c:pt>
                <c:pt idx="1269">
                  <c:v>1.7625</c:v>
                </c:pt>
                <c:pt idx="1270">
                  <c:v>1.7638888888888888</c:v>
                </c:pt>
                <c:pt idx="1271">
                  <c:v>1.7652777777777777</c:v>
                </c:pt>
                <c:pt idx="1272">
                  <c:v>1.7666666666666666</c:v>
                </c:pt>
                <c:pt idx="1273">
                  <c:v>1.7680555555555555</c:v>
                </c:pt>
                <c:pt idx="1274">
                  <c:v>1.7694444444444444</c:v>
                </c:pt>
                <c:pt idx="1275">
                  <c:v>1.7708333333333333</c:v>
                </c:pt>
                <c:pt idx="1276">
                  <c:v>1.7722222222222221</c:v>
                </c:pt>
                <c:pt idx="1277">
                  <c:v>1.773611111111111</c:v>
                </c:pt>
                <c:pt idx="1278">
                  <c:v>1.7749999999999999</c:v>
                </c:pt>
                <c:pt idx="1279">
                  <c:v>1.7763888888888888</c:v>
                </c:pt>
                <c:pt idx="1280">
                  <c:v>1.7777777777777777</c:v>
                </c:pt>
                <c:pt idx="1281">
                  <c:v>1.7791666666666666</c:v>
                </c:pt>
                <c:pt idx="1282">
                  <c:v>1.7805555555555554</c:v>
                </c:pt>
                <c:pt idx="1283">
                  <c:v>1.7819444444444446</c:v>
                </c:pt>
                <c:pt idx="1284">
                  <c:v>1.7833333333333334</c:v>
                </c:pt>
                <c:pt idx="1285">
                  <c:v>1.7847222222222223</c:v>
                </c:pt>
                <c:pt idx="1286">
                  <c:v>1.7861111111111112</c:v>
                </c:pt>
                <c:pt idx="1287">
                  <c:v>1.7875000000000001</c:v>
                </c:pt>
                <c:pt idx="1288">
                  <c:v>1.788888888888889</c:v>
                </c:pt>
                <c:pt idx="1289">
                  <c:v>1.7902777777777779</c:v>
                </c:pt>
                <c:pt idx="1290">
                  <c:v>1.7916666666666667</c:v>
                </c:pt>
                <c:pt idx="1291">
                  <c:v>1.7930555555555556</c:v>
                </c:pt>
                <c:pt idx="1292">
                  <c:v>1.7944444444444445</c:v>
                </c:pt>
                <c:pt idx="1293">
                  <c:v>1.7958333333333334</c:v>
                </c:pt>
                <c:pt idx="1294">
                  <c:v>1.7972222222222223</c:v>
                </c:pt>
                <c:pt idx="1295">
                  <c:v>1.7986111111111112</c:v>
                </c:pt>
                <c:pt idx="1296">
                  <c:v>1.8</c:v>
                </c:pt>
                <c:pt idx="1297">
                  <c:v>1.8013888888888889</c:v>
                </c:pt>
                <c:pt idx="1298">
                  <c:v>1.8027777777777778</c:v>
                </c:pt>
                <c:pt idx="1299">
                  <c:v>1.8041666666666667</c:v>
                </c:pt>
                <c:pt idx="1300">
                  <c:v>1.8055555555555556</c:v>
                </c:pt>
                <c:pt idx="1301">
                  <c:v>1.8069444444444445</c:v>
                </c:pt>
                <c:pt idx="1302">
                  <c:v>1.8083333333333333</c:v>
                </c:pt>
                <c:pt idx="1303">
                  <c:v>1.8097222222222222</c:v>
                </c:pt>
                <c:pt idx="1304">
                  <c:v>1.8111111111111111</c:v>
                </c:pt>
                <c:pt idx="1305">
                  <c:v>1.8125</c:v>
                </c:pt>
                <c:pt idx="1306">
                  <c:v>1.8138888888888889</c:v>
                </c:pt>
                <c:pt idx="1307">
                  <c:v>1.8152777777777778</c:v>
                </c:pt>
                <c:pt idx="1308">
                  <c:v>1.8166666666666667</c:v>
                </c:pt>
                <c:pt idx="1309">
                  <c:v>1.8180555555555555</c:v>
                </c:pt>
                <c:pt idx="1310">
                  <c:v>1.8194444444444444</c:v>
                </c:pt>
                <c:pt idx="1311">
                  <c:v>1.8208333333333333</c:v>
                </c:pt>
                <c:pt idx="1312">
                  <c:v>1.8222222222222222</c:v>
                </c:pt>
                <c:pt idx="1313">
                  <c:v>1.8236111111111111</c:v>
                </c:pt>
                <c:pt idx="1314">
                  <c:v>1.825</c:v>
                </c:pt>
                <c:pt idx="1315">
                  <c:v>1.8263888888888888</c:v>
                </c:pt>
                <c:pt idx="1316">
                  <c:v>1.8277777777777777</c:v>
                </c:pt>
                <c:pt idx="1317">
                  <c:v>1.8291666666666666</c:v>
                </c:pt>
                <c:pt idx="1318">
                  <c:v>1.8305555555555555</c:v>
                </c:pt>
                <c:pt idx="1319">
                  <c:v>1.8319444444444444</c:v>
                </c:pt>
                <c:pt idx="1320">
                  <c:v>1.8333333333333333</c:v>
                </c:pt>
                <c:pt idx="1321">
                  <c:v>1.8347222222222221</c:v>
                </c:pt>
                <c:pt idx="1322">
                  <c:v>1.836111111111111</c:v>
                </c:pt>
                <c:pt idx="1323">
                  <c:v>1.8374999999999999</c:v>
                </c:pt>
                <c:pt idx="1324">
                  <c:v>1.8388888888888888</c:v>
                </c:pt>
                <c:pt idx="1325">
                  <c:v>1.8402777777777777</c:v>
                </c:pt>
                <c:pt idx="1326">
                  <c:v>1.8416666666666666</c:v>
                </c:pt>
                <c:pt idx="1327">
                  <c:v>1.8430555555555554</c:v>
                </c:pt>
                <c:pt idx="1328">
                  <c:v>1.8444444444444446</c:v>
                </c:pt>
                <c:pt idx="1329">
                  <c:v>1.8458333333333334</c:v>
                </c:pt>
                <c:pt idx="1330">
                  <c:v>1.8472222222222223</c:v>
                </c:pt>
                <c:pt idx="1331">
                  <c:v>1.8486111111111112</c:v>
                </c:pt>
                <c:pt idx="1332">
                  <c:v>1.85</c:v>
                </c:pt>
                <c:pt idx="1333">
                  <c:v>1.851388888888889</c:v>
                </c:pt>
                <c:pt idx="1334">
                  <c:v>1.8527777777777779</c:v>
                </c:pt>
                <c:pt idx="1335">
                  <c:v>1.8541666666666667</c:v>
                </c:pt>
                <c:pt idx="1336">
                  <c:v>1.8555555555555556</c:v>
                </c:pt>
                <c:pt idx="1337">
                  <c:v>1.8569444444444445</c:v>
                </c:pt>
                <c:pt idx="1338">
                  <c:v>1.8583333333333334</c:v>
                </c:pt>
                <c:pt idx="1339">
                  <c:v>1.8597222222222223</c:v>
                </c:pt>
                <c:pt idx="1340">
                  <c:v>1.8611111111111112</c:v>
                </c:pt>
                <c:pt idx="1341">
                  <c:v>1.8625</c:v>
                </c:pt>
                <c:pt idx="1342">
                  <c:v>1.8638888888888889</c:v>
                </c:pt>
                <c:pt idx="1343">
                  <c:v>1.8652777777777778</c:v>
                </c:pt>
                <c:pt idx="1344">
                  <c:v>1.8666666666666667</c:v>
                </c:pt>
                <c:pt idx="1345">
                  <c:v>1.8680555555555556</c:v>
                </c:pt>
                <c:pt idx="1346">
                  <c:v>1.8694444444444445</c:v>
                </c:pt>
                <c:pt idx="1347">
                  <c:v>1.8708333333333333</c:v>
                </c:pt>
                <c:pt idx="1348">
                  <c:v>1.8722222222222222</c:v>
                </c:pt>
                <c:pt idx="1349">
                  <c:v>1.8736111111111111</c:v>
                </c:pt>
                <c:pt idx="1350">
                  <c:v>1.875</c:v>
                </c:pt>
                <c:pt idx="1351">
                  <c:v>1.8763888888888889</c:v>
                </c:pt>
                <c:pt idx="1352">
                  <c:v>1.8777777777777778</c:v>
                </c:pt>
                <c:pt idx="1353">
                  <c:v>1.8791666666666667</c:v>
                </c:pt>
                <c:pt idx="1354">
                  <c:v>1.8805555555555555</c:v>
                </c:pt>
                <c:pt idx="1355">
                  <c:v>1.8819444444444444</c:v>
                </c:pt>
                <c:pt idx="1356">
                  <c:v>1.8833333333333333</c:v>
                </c:pt>
                <c:pt idx="1357">
                  <c:v>1.8847222222222222</c:v>
                </c:pt>
                <c:pt idx="1358">
                  <c:v>1.8861111111111111</c:v>
                </c:pt>
                <c:pt idx="1359">
                  <c:v>1.8875</c:v>
                </c:pt>
                <c:pt idx="1360">
                  <c:v>1.8888888888888888</c:v>
                </c:pt>
                <c:pt idx="1361">
                  <c:v>1.8902777777777777</c:v>
                </c:pt>
                <c:pt idx="1362">
                  <c:v>1.8916666666666666</c:v>
                </c:pt>
                <c:pt idx="1363">
                  <c:v>1.8930555555555555</c:v>
                </c:pt>
                <c:pt idx="1364">
                  <c:v>1.8944444444444444</c:v>
                </c:pt>
                <c:pt idx="1365">
                  <c:v>1.8958333333333333</c:v>
                </c:pt>
                <c:pt idx="1366">
                  <c:v>1.8972222222222221</c:v>
                </c:pt>
                <c:pt idx="1367">
                  <c:v>1.898611111111111</c:v>
                </c:pt>
                <c:pt idx="1368">
                  <c:v>1.9</c:v>
                </c:pt>
                <c:pt idx="1369">
                  <c:v>1.9013888888888888</c:v>
                </c:pt>
                <c:pt idx="1370">
                  <c:v>1.9027777777777777</c:v>
                </c:pt>
                <c:pt idx="1371">
                  <c:v>1.9041666666666666</c:v>
                </c:pt>
                <c:pt idx="1372">
                  <c:v>1.9055555555555554</c:v>
                </c:pt>
                <c:pt idx="1373">
                  <c:v>1.9069444444444446</c:v>
                </c:pt>
                <c:pt idx="1374">
                  <c:v>1.9083333333333334</c:v>
                </c:pt>
                <c:pt idx="1375">
                  <c:v>1.9097222222222223</c:v>
                </c:pt>
                <c:pt idx="1376">
                  <c:v>1.9111111111111112</c:v>
                </c:pt>
                <c:pt idx="1377">
                  <c:v>1.9125000000000001</c:v>
                </c:pt>
                <c:pt idx="1378">
                  <c:v>1.913888888888889</c:v>
                </c:pt>
                <c:pt idx="1379">
                  <c:v>1.9152777777777779</c:v>
                </c:pt>
                <c:pt idx="1380">
                  <c:v>1.9166666666666667</c:v>
                </c:pt>
                <c:pt idx="1381">
                  <c:v>1.9180555555555556</c:v>
                </c:pt>
                <c:pt idx="1382">
                  <c:v>1.9194444444444445</c:v>
                </c:pt>
                <c:pt idx="1383">
                  <c:v>1.9208333333333334</c:v>
                </c:pt>
                <c:pt idx="1384">
                  <c:v>1.9222222222222223</c:v>
                </c:pt>
                <c:pt idx="1385">
                  <c:v>1.9236111111111112</c:v>
                </c:pt>
                <c:pt idx="1386">
                  <c:v>1.925</c:v>
                </c:pt>
                <c:pt idx="1387">
                  <c:v>1.9263888888888889</c:v>
                </c:pt>
                <c:pt idx="1388">
                  <c:v>1.9277777777777778</c:v>
                </c:pt>
                <c:pt idx="1389">
                  <c:v>1.9291666666666667</c:v>
                </c:pt>
                <c:pt idx="1390">
                  <c:v>1.9305555555555556</c:v>
                </c:pt>
                <c:pt idx="1391">
                  <c:v>1.9319444444444445</c:v>
                </c:pt>
                <c:pt idx="1392">
                  <c:v>1.9333333333333333</c:v>
                </c:pt>
                <c:pt idx="1393">
                  <c:v>1.9347222222222222</c:v>
                </c:pt>
                <c:pt idx="1394">
                  <c:v>1.9361111111111111</c:v>
                </c:pt>
                <c:pt idx="1395">
                  <c:v>1.9375</c:v>
                </c:pt>
                <c:pt idx="1396">
                  <c:v>1.9388888888888889</c:v>
                </c:pt>
                <c:pt idx="1397">
                  <c:v>1.9402777777777778</c:v>
                </c:pt>
                <c:pt idx="1398">
                  <c:v>1.9416666666666667</c:v>
                </c:pt>
                <c:pt idx="1399">
                  <c:v>1.9430555555555555</c:v>
                </c:pt>
                <c:pt idx="1400">
                  <c:v>1.9444444444444444</c:v>
                </c:pt>
                <c:pt idx="1401">
                  <c:v>1.9458333333333333</c:v>
                </c:pt>
                <c:pt idx="1402">
                  <c:v>1.9472222222222222</c:v>
                </c:pt>
                <c:pt idx="1403">
                  <c:v>1.9486111111111111</c:v>
                </c:pt>
                <c:pt idx="1404">
                  <c:v>1.95</c:v>
                </c:pt>
                <c:pt idx="1405">
                  <c:v>1.9513888888888888</c:v>
                </c:pt>
                <c:pt idx="1406">
                  <c:v>1.9527777777777777</c:v>
                </c:pt>
                <c:pt idx="1407">
                  <c:v>1.9541666666666666</c:v>
                </c:pt>
                <c:pt idx="1408">
                  <c:v>1.9555555555555555</c:v>
                </c:pt>
                <c:pt idx="1409">
                  <c:v>1.9569444444444444</c:v>
                </c:pt>
                <c:pt idx="1410">
                  <c:v>1.9583333333333333</c:v>
                </c:pt>
                <c:pt idx="1411">
                  <c:v>1.9597222222222221</c:v>
                </c:pt>
                <c:pt idx="1412">
                  <c:v>1.961111111111111</c:v>
                </c:pt>
                <c:pt idx="1413">
                  <c:v>1.9624999999999999</c:v>
                </c:pt>
                <c:pt idx="1414">
                  <c:v>1.9638888888888888</c:v>
                </c:pt>
                <c:pt idx="1415">
                  <c:v>1.9652777777777777</c:v>
                </c:pt>
                <c:pt idx="1416">
                  <c:v>1.9666666666666666</c:v>
                </c:pt>
                <c:pt idx="1417">
                  <c:v>1.9680555555555554</c:v>
                </c:pt>
                <c:pt idx="1418">
                  <c:v>1.9694444444444446</c:v>
                </c:pt>
                <c:pt idx="1419">
                  <c:v>1.9708333333333334</c:v>
                </c:pt>
                <c:pt idx="1420">
                  <c:v>1.9722222222222223</c:v>
                </c:pt>
                <c:pt idx="1421">
                  <c:v>1.9736111111111112</c:v>
                </c:pt>
                <c:pt idx="1422">
                  <c:v>1.9750000000000001</c:v>
                </c:pt>
                <c:pt idx="1423">
                  <c:v>1.976388888888889</c:v>
                </c:pt>
                <c:pt idx="1424">
                  <c:v>1.9777777777777779</c:v>
                </c:pt>
                <c:pt idx="1425">
                  <c:v>1.9791666666666667</c:v>
                </c:pt>
                <c:pt idx="1426">
                  <c:v>1.9805555555555556</c:v>
                </c:pt>
                <c:pt idx="1427">
                  <c:v>1.9819444444444445</c:v>
                </c:pt>
                <c:pt idx="1428">
                  <c:v>1.9833333333333334</c:v>
                </c:pt>
                <c:pt idx="1429">
                  <c:v>1.9847222222222223</c:v>
                </c:pt>
                <c:pt idx="1430">
                  <c:v>1.9861111111111112</c:v>
                </c:pt>
                <c:pt idx="1431">
                  <c:v>1.9875</c:v>
                </c:pt>
                <c:pt idx="1432">
                  <c:v>1.9888888888888889</c:v>
                </c:pt>
                <c:pt idx="1433">
                  <c:v>1.9902777777777778</c:v>
                </c:pt>
                <c:pt idx="1434">
                  <c:v>1.9916666666666667</c:v>
                </c:pt>
                <c:pt idx="1435">
                  <c:v>1.9930555555555556</c:v>
                </c:pt>
                <c:pt idx="1436">
                  <c:v>1.9944444444444445</c:v>
                </c:pt>
                <c:pt idx="1437">
                  <c:v>1.9958333333333333</c:v>
                </c:pt>
                <c:pt idx="1438">
                  <c:v>1.9972222222222222</c:v>
                </c:pt>
                <c:pt idx="1439">
                  <c:v>1.9986111111111111</c:v>
                </c:pt>
                <c:pt idx="1440">
                  <c:v>2</c:v>
                </c:pt>
                <c:pt idx="1441">
                  <c:v>2.0013888888888891</c:v>
                </c:pt>
                <c:pt idx="1442">
                  <c:v>2.0027777777777778</c:v>
                </c:pt>
                <c:pt idx="1443">
                  <c:v>2.0041666666666669</c:v>
                </c:pt>
                <c:pt idx="1444">
                  <c:v>2.0055555555555555</c:v>
                </c:pt>
                <c:pt idx="1445">
                  <c:v>2.0069444444444446</c:v>
                </c:pt>
                <c:pt idx="1446">
                  <c:v>2.0083333333333333</c:v>
                </c:pt>
                <c:pt idx="1447">
                  <c:v>2.0097222222222224</c:v>
                </c:pt>
                <c:pt idx="1448">
                  <c:v>2.0111111111111111</c:v>
                </c:pt>
                <c:pt idx="1449">
                  <c:v>2.0125000000000002</c:v>
                </c:pt>
                <c:pt idx="1450">
                  <c:v>2.0138888888888888</c:v>
                </c:pt>
                <c:pt idx="1451">
                  <c:v>2.0152777777777779</c:v>
                </c:pt>
                <c:pt idx="1452">
                  <c:v>2.0166666666666666</c:v>
                </c:pt>
                <c:pt idx="1453">
                  <c:v>2.0180555555555557</c:v>
                </c:pt>
                <c:pt idx="1454">
                  <c:v>2.0194444444444444</c:v>
                </c:pt>
                <c:pt idx="1455">
                  <c:v>2.0208333333333335</c:v>
                </c:pt>
                <c:pt idx="1456">
                  <c:v>2.0222222222222221</c:v>
                </c:pt>
                <c:pt idx="1457">
                  <c:v>2.0236111111111112</c:v>
                </c:pt>
                <c:pt idx="1458">
                  <c:v>2.0249999999999999</c:v>
                </c:pt>
                <c:pt idx="1459">
                  <c:v>2.026388888888889</c:v>
                </c:pt>
                <c:pt idx="1460">
                  <c:v>2.0277777777777777</c:v>
                </c:pt>
                <c:pt idx="1461">
                  <c:v>2.0291666666666668</c:v>
                </c:pt>
                <c:pt idx="1462">
                  <c:v>2.0305555555555554</c:v>
                </c:pt>
                <c:pt idx="1463">
                  <c:v>2.0319444444444446</c:v>
                </c:pt>
                <c:pt idx="1464">
                  <c:v>2.0333333333333332</c:v>
                </c:pt>
                <c:pt idx="1465">
                  <c:v>2.0347222222222223</c:v>
                </c:pt>
                <c:pt idx="1466">
                  <c:v>2.036111111111111</c:v>
                </c:pt>
                <c:pt idx="1467">
                  <c:v>2.0375000000000001</c:v>
                </c:pt>
                <c:pt idx="1468">
                  <c:v>2.0388888888888888</c:v>
                </c:pt>
                <c:pt idx="1469">
                  <c:v>2.0402777777777779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2.0444444444444443</c:v>
                </c:pt>
                <c:pt idx="1473">
                  <c:v>2.0458333333333334</c:v>
                </c:pt>
                <c:pt idx="1474">
                  <c:v>2.0472222222222221</c:v>
                </c:pt>
                <c:pt idx="1475">
                  <c:v>2.0486111111111112</c:v>
                </c:pt>
                <c:pt idx="1476">
                  <c:v>2.0499999999999998</c:v>
                </c:pt>
                <c:pt idx="1477">
                  <c:v>2.0513888888888889</c:v>
                </c:pt>
                <c:pt idx="1478">
                  <c:v>2.0527777777777776</c:v>
                </c:pt>
                <c:pt idx="1479">
                  <c:v>2.0541666666666667</c:v>
                </c:pt>
                <c:pt idx="1480">
                  <c:v>2.0555555555555554</c:v>
                </c:pt>
                <c:pt idx="1481">
                  <c:v>2.0569444444444445</c:v>
                </c:pt>
                <c:pt idx="1482">
                  <c:v>2.0583333333333331</c:v>
                </c:pt>
                <c:pt idx="1483">
                  <c:v>2.0597222222222222</c:v>
                </c:pt>
                <c:pt idx="1484">
                  <c:v>2.0611111111111109</c:v>
                </c:pt>
                <c:pt idx="1485">
                  <c:v>2.0625</c:v>
                </c:pt>
                <c:pt idx="1486">
                  <c:v>2.0638888888888891</c:v>
                </c:pt>
                <c:pt idx="1487">
                  <c:v>2.0652777777777778</c:v>
                </c:pt>
                <c:pt idx="1488">
                  <c:v>2.0666666666666669</c:v>
                </c:pt>
                <c:pt idx="1489">
                  <c:v>2.0680555555555555</c:v>
                </c:pt>
                <c:pt idx="1490">
                  <c:v>2.0694444444444446</c:v>
                </c:pt>
                <c:pt idx="1491">
                  <c:v>2.0708333333333333</c:v>
                </c:pt>
                <c:pt idx="1492">
                  <c:v>2.0722222222222224</c:v>
                </c:pt>
                <c:pt idx="1493">
                  <c:v>2.0736111111111111</c:v>
                </c:pt>
                <c:pt idx="1494">
                  <c:v>2.0750000000000002</c:v>
                </c:pt>
                <c:pt idx="1495">
                  <c:v>2.0763888888888888</c:v>
                </c:pt>
                <c:pt idx="1496">
                  <c:v>2.0777777777777779</c:v>
                </c:pt>
                <c:pt idx="1497">
                  <c:v>2.0791666666666666</c:v>
                </c:pt>
                <c:pt idx="1498">
                  <c:v>2.0805555555555557</c:v>
                </c:pt>
                <c:pt idx="1499">
                  <c:v>2.0819444444444444</c:v>
                </c:pt>
                <c:pt idx="1500">
                  <c:v>2.0833333333333335</c:v>
                </c:pt>
                <c:pt idx="1501">
                  <c:v>2.0847222222222221</c:v>
                </c:pt>
                <c:pt idx="1502">
                  <c:v>2.0861111111111112</c:v>
                </c:pt>
                <c:pt idx="1503">
                  <c:v>2.0874999999999999</c:v>
                </c:pt>
                <c:pt idx="1504">
                  <c:v>2.088888888888889</c:v>
                </c:pt>
                <c:pt idx="1505">
                  <c:v>2.0902777777777777</c:v>
                </c:pt>
                <c:pt idx="1506">
                  <c:v>2.0916666666666668</c:v>
                </c:pt>
                <c:pt idx="1507">
                  <c:v>2.0930555555555554</c:v>
                </c:pt>
                <c:pt idx="1508">
                  <c:v>2.0944444444444446</c:v>
                </c:pt>
                <c:pt idx="1509">
                  <c:v>2.0958333333333332</c:v>
                </c:pt>
                <c:pt idx="1510">
                  <c:v>2.0972222222222223</c:v>
                </c:pt>
                <c:pt idx="1511">
                  <c:v>2.098611111111111</c:v>
                </c:pt>
                <c:pt idx="1512">
                  <c:v>2.1</c:v>
                </c:pt>
                <c:pt idx="1513">
                  <c:v>2.1013888888888888</c:v>
                </c:pt>
                <c:pt idx="1514">
                  <c:v>2.1027777777777779</c:v>
                </c:pt>
                <c:pt idx="1515">
                  <c:v>2.1041666666666665</c:v>
                </c:pt>
                <c:pt idx="1516">
                  <c:v>2.1055555555555556</c:v>
                </c:pt>
                <c:pt idx="1517">
                  <c:v>2.1069444444444443</c:v>
                </c:pt>
                <c:pt idx="1518">
                  <c:v>2.1083333333333334</c:v>
                </c:pt>
                <c:pt idx="1519">
                  <c:v>2.1097222222222221</c:v>
                </c:pt>
                <c:pt idx="1520">
                  <c:v>2.1111111111111112</c:v>
                </c:pt>
                <c:pt idx="1521">
                  <c:v>2.1124999999999998</c:v>
                </c:pt>
                <c:pt idx="1522">
                  <c:v>2.1138888888888889</c:v>
                </c:pt>
                <c:pt idx="1523">
                  <c:v>2.1152777777777776</c:v>
                </c:pt>
                <c:pt idx="1524">
                  <c:v>2.1166666666666667</c:v>
                </c:pt>
                <c:pt idx="1525">
                  <c:v>2.1180555555555554</c:v>
                </c:pt>
                <c:pt idx="1526">
                  <c:v>2.1194444444444445</c:v>
                </c:pt>
                <c:pt idx="1527">
                  <c:v>2.1208333333333331</c:v>
                </c:pt>
                <c:pt idx="1528">
                  <c:v>2.1222222222222222</c:v>
                </c:pt>
                <c:pt idx="1529">
                  <c:v>2.1236111111111109</c:v>
                </c:pt>
                <c:pt idx="1530">
                  <c:v>2.125</c:v>
                </c:pt>
                <c:pt idx="1531">
                  <c:v>2.1263888888888891</c:v>
                </c:pt>
                <c:pt idx="1532">
                  <c:v>2.1277777777777778</c:v>
                </c:pt>
                <c:pt idx="1533">
                  <c:v>2.1291666666666669</c:v>
                </c:pt>
                <c:pt idx="1534">
                  <c:v>2.1305555555555555</c:v>
                </c:pt>
                <c:pt idx="1535">
                  <c:v>2.1319444444444446</c:v>
                </c:pt>
                <c:pt idx="1536">
                  <c:v>2.1333333333333333</c:v>
                </c:pt>
                <c:pt idx="1537">
                  <c:v>2.1347222222222224</c:v>
                </c:pt>
                <c:pt idx="1538">
                  <c:v>2.1361111111111111</c:v>
                </c:pt>
                <c:pt idx="1539">
                  <c:v>2.1375000000000002</c:v>
                </c:pt>
                <c:pt idx="1540">
                  <c:v>2.1388888888888888</c:v>
                </c:pt>
                <c:pt idx="1541">
                  <c:v>2.1402777777777779</c:v>
                </c:pt>
                <c:pt idx="1542">
                  <c:v>2.1416666666666666</c:v>
                </c:pt>
                <c:pt idx="1543">
                  <c:v>2.1430555555555557</c:v>
                </c:pt>
                <c:pt idx="1544">
                  <c:v>2.1444444444444444</c:v>
                </c:pt>
                <c:pt idx="1545">
                  <c:v>2.1458333333333335</c:v>
                </c:pt>
                <c:pt idx="1546">
                  <c:v>2.1472222222222221</c:v>
                </c:pt>
                <c:pt idx="1547">
                  <c:v>2.1486111111111112</c:v>
                </c:pt>
                <c:pt idx="1548">
                  <c:v>2.15</c:v>
                </c:pt>
                <c:pt idx="1549">
                  <c:v>2.151388888888889</c:v>
                </c:pt>
                <c:pt idx="1550">
                  <c:v>2.1527777777777777</c:v>
                </c:pt>
                <c:pt idx="1551">
                  <c:v>2.1541666666666668</c:v>
                </c:pt>
                <c:pt idx="1552">
                  <c:v>2.1555555555555554</c:v>
                </c:pt>
                <c:pt idx="1553">
                  <c:v>2.1569444444444446</c:v>
                </c:pt>
                <c:pt idx="1554">
                  <c:v>2.1583333333333332</c:v>
                </c:pt>
                <c:pt idx="1555">
                  <c:v>2.1597222222222223</c:v>
                </c:pt>
                <c:pt idx="1556">
                  <c:v>2.161111111111111</c:v>
                </c:pt>
                <c:pt idx="1557">
                  <c:v>2.1625000000000001</c:v>
                </c:pt>
                <c:pt idx="1558">
                  <c:v>2.1638888888888888</c:v>
                </c:pt>
                <c:pt idx="1559">
                  <c:v>2.1652777777777779</c:v>
                </c:pt>
                <c:pt idx="1560">
                  <c:v>2.1666666666666665</c:v>
                </c:pt>
                <c:pt idx="1561">
                  <c:v>2.1680555555555556</c:v>
                </c:pt>
                <c:pt idx="1562">
                  <c:v>2.1694444444444443</c:v>
                </c:pt>
                <c:pt idx="1563">
                  <c:v>2.1708333333333334</c:v>
                </c:pt>
                <c:pt idx="1564">
                  <c:v>2.1722222222222221</c:v>
                </c:pt>
                <c:pt idx="1565">
                  <c:v>2.1736111111111112</c:v>
                </c:pt>
                <c:pt idx="1566">
                  <c:v>2.1749999999999998</c:v>
                </c:pt>
                <c:pt idx="1567">
                  <c:v>2.1763888888888889</c:v>
                </c:pt>
                <c:pt idx="1568">
                  <c:v>2.1777777777777776</c:v>
                </c:pt>
                <c:pt idx="1569">
                  <c:v>2.1791666666666667</c:v>
                </c:pt>
                <c:pt idx="1570">
                  <c:v>2.1805555555555554</c:v>
                </c:pt>
                <c:pt idx="1571">
                  <c:v>2.1819444444444445</c:v>
                </c:pt>
                <c:pt idx="1572">
                  <c:v>2.1833333333333331</c:v>
                </c:pt>
                <c:pt idx="1573">
                  <c:v>2.1847222222222222</c:v>
                </c:pt>
                <c:pt idx="1574">
                  <c:v>2.1861111111111109</c:v>
                </c:pt>
                <c:pt idx="1575">
                  <c:v>2.1875</c:v>
                </c:pt>
                <c:pt idx="1576">
                  <c:v>2.1888888888888891</c:v>
                </c:pt>
                <c:pt idx="1577">
                  <c:v>2.1902777777777778</c:v>
                </c:pt>
                <c:pt idx="1578">
                  <c:v>2.1916666666666669</c:v>
                </c:pt>
                <c:pt idx="1579">
                  <c:v>2.1930555555555555</c:v>
                </c:pt>
                <c:pt idx="1580">
                  <c:v>2.1944444444444446</c:v>
                </c:pt>
                <c:pt idx="1581">
                  <c:v>2.1958333333333333</c:v>
                </c:pt>
                <c:pt idx="1582">
                  <c:v>2.1972222222222224</c:v>
                </c:pt>
                <c:pt idx="1583">
                  <c:v>2.1986111111111111</c:v>
                </c:pt>
                <c:pt idx="1584">
                  <c:v>2.2000000000000002</c:v>
                </c:pt>
                <c:pt idx="1585">
                  <c:v>2.2013888888888888</c:v>
                </c:pt>
                <c:pt idx="1586">
                  <c:v>2.2027777777777779</c:v>
                </c:pt>
                <c:pt idx="1587">
                  <c:v>2.2041666666666666</c:v>
                </c:pt>
                <c:pt idx="1588">
                  <c:v>2.2055555555555557</c:v>
                </c:pt>
                <c:pt idx="1589">
                  <c:v>2.2069444444444444</c:v>
                </c:pt>
                <c:pt idx="1590">
                  <c:v>2.2083333333333335</c:v>
                </c:pt>
                <c:pt idx="1591">
                  <c:v>2.2097222222222221</c:v>
                </c:pt>
                <c:pt idx="1592">
                  <c:v>2.2111111111111112</c:v>
                </c:pt>
                <c:pt idx="1593">
                  <c:v>2.2124999999999999</c:v>
                </c:pt>
                <c:pt idx="1594">
                  <c:v>2.213888888888889</c:v>
                </c:pt>
                <c:pt idx="1595">
                  <c:v>2.2152777777777777</c:v>
                </c:pt>
                <c:pt idx="1596">
                  <c:v>2.2166666666666668</c:v>
                </c:pt>
                <c:pt idx="1597">
                  <c:v>2.2180555555555554</c:v>
                </c:pt>
                <c:pt idx="1598">
                  <c:v>2.2194444444444446</c:v>
                </c:pt>
                <c:pt idx="1599">
                  <c:v>2.2208333333333332</c:v>
                </c:pt>
                <c:pt idx="1600">
                  <c:v>2.2222222222222223</c:v>
                </c:pt>
                <c:pt idx="1601">
                  <c:v>2.223611111111111</c:v>
                </c:pt>
                <c:pt idx="1602">
                  <c:v>2.2250000000000001</c:v>
                </c:pt>
                <c:pt idx="1603">
                  <c:v>2.2263888888888888</c:v>
                </c:pt>
                <c:pt idx="1604">
                  <c:v>2.2277777777777779</c:v>
                </c:pt>
                <c:pt idx="1605">
                  <c:v>2.2291666666666665</c:v>
                </c:pt>
                <c:pt idx="1606">
                  <c:v>2.2305555555555556</c:v>
                </c:pt>
                <c:pt idx="1607">
                  <c:v>2.2319444444444443</c:v>
                </c:pt>
                <c:pt idx="1608">
                  <c:v>2.2333333333333334</c:v>
                </c:pt>
                <c:pt idx="1609">
                  <c:v>2.2347222222222221</c:v>
                </c:pt>
                <c:pt idx="1610">
                  <c:v>2.2361111111111112</c:v>
                </c:pt>
                <c:pt idx="1611">
                  <c:v>2.2374999999999998</c:v>
                </c:pt>
                <c:pt idx="1612">
                  <c:v>2.2388888888888889</c:v>
                </c:pt>
                <c:pt idx="1613">
                  <c:v>2.2402777777777776</c:v>
                </c:pt>
                <c:pt idx="1614">
                  <c:v>2.2416666666666667</c:v>
                </c:pt>
                <c:pt idx="1615">
                  <c:v>2.2430555555555554</c:v>
                </c:pt>
                <c:pt idx="1616">
                  <c:v>2.2444444444444445</c:v>
                </c:pt>
                <c:pt idx="1617">
                  <c:v>2.2458333333333331</c:v>
                </c:pt>
                <c:pt idx="1618">
                  <c:v>2.2472222222222222</c:v>
                </c:pt>
                <c:pt idx="1619">
                  <c:v>2.2486111111111109</c:v>
                </c:pt>
                <c:pt idx="1620">
                  <c:v>2.25</c:v>
                </c:pt>
                <c:pt idx="1621">
                  <c:v>2.2513888888888891</c:v>
                </c:pt>
                <c:pt idx="1622">
                  <c:v>2.2527777777777778</c:v>
                </c:pt>
                <c:pt idx="1623">
                  <c:v>2.2541666666666669</c:v>
                </c:pt>
                <c:pt idx="1624">
                  <c:v>2.2555555555555555</c:v>
                </c:pt>
                <c:pt idx="1625">
                  <c:v>2.2569444444444446</c:v>
                </c:pt>
                <c:pt idx="1626">
                  <c:v>2.2583333333333333</c:v>
                </c:pt>
                <c:pt idx="1627">
                  <c:v>2.2597222222222224</c:v>
                </c:pt>
                <c:pt idx="1628">
                  <c:v>2.2611111111111111</c:v>
                </c:pt>
                <c:pt idx="1629">
                  <c:v>2.2625000000000002</c:v>
                </c:pt>
                <c:pt idx="1630">
                  <c:v>2.2638888888888888</c:v>
                </c:pt>
                <c:pt idx="1631">
                  <c:v>2.2652777777777779</c:v>
                </c:pt>
                <c:pt idx="1632">
                  <c:v>2.2666666666666666</c:v>
                </c:pt>
                <c:pt idx="1633">
                  <c:v>2.2680555555555557</c:v>
                </c:pt>
                <c:pt idx="1634">
                  <c:v>2.2694444444444444</c:v>
                </c:pt>
                <c:pt idx="1635">
                  <c:v>2.2708333333333335</c:v>
                </c:pt>
                <c:pt idx="1636">
                  <c:v>2.2722222222222221</c:v>
                </c:pt>
                <c:pt idx="1637">
                  <c:v>2.2736111111111112</c:v>
                </c:pt>
                <c:pt idx="1638">
                  <c:v>2.2749999999999999</c:v>
                </c:pt>
                <c:pt idx="1639">
                  <c:v>2.276388888888889</c:v>
                </c:pt>
                <c:pt idx="1640">
                  <c:v>2.2777777777777777</c:v>
                </c:pt>
                <c:pt idx="1641">
                  <c:v>2.2791666666666668</c:v>
                </c:pt>
                <c:pt idx="1642">
                  <c:v>2.2805555555555554</c:v>
                </c:pt>
                <c:pt idx="1643">
                  <c:v>2.2819444444444446</c:v>
                </c:pt>
                <c:pt idx="1644">
                  <c:v>2.2833333333333332</c:v>
                </c:pt>
                <c:pt idx="1645">
                  <c:v>2.2847222222222223</c:v>
                </c:pt>
                <c:pt idx="1646">
                  <c:v>2.286111111111111</c:v>
                </c:pt>
                <c:pt idx="1647">
                  <c:v>2.2875000000000001</c:v>
                </c:pt>
                <c:pt idx="1648">
                  <c:v>2.2888888888888888</c:v>
                </c:pt>
                <c:pt idx="1649">
                  <c:v>2.2902777777777779</c:v>
                </c:pt>
                <c:pt idx="1650">
                  <c:v>2.2916666666666665</c:v>
                </c:pt>
                <c:pt idx="1651">
                  <c:v>2.2930555555555556</c:v>
                </c:pt>
                <c:pt idx="1652">
                  <c:v>2.2944444444444443</c:v>
                </c:pt>
                <c:pt idx="1653">
                  <c:v>2.2958333333333334</c:v>
                </c:pt>
                <c:pt idx="1654">
                  <c:v>2.2972222222222221</c:v>
                </c:pt>
                <c:pt idx="1655">
                  <c:v>2.2986111111111112</c:v>
                </c:pt>
                <c:pt idx="1656">
                  <c:v>2.2999999999999998</c:v>
                </c:pt>
                <c:pt idx="1657">
                  <c:v>2.3013888888888889</c:v>
                </c:pt>
                <c:pt idx="1658">
                  <c:v>2.3027777777777776</c:v>
                </c:pt>
                <c:pt idx="1659">
                  <c:v>2.3041666666666667</c:v>
                </c:pt>
                <c:pt idx="1660">
                  <c:v>2.3055555555555554</c:v>
                </c:pt>
                <c:pt idx="1661">
                  <c:v>2.3069444444444445</c:v>
                </c:pt>
                <c:pt idx="1662">
                  <c:v>2.3083333333333331</c:v>
                </c:pt>
                <c:pt idx="1663">
                  <c:v>2.3097222222222222</c:v>
                </c:pt>
                <c:pt idx="1664">
                  <c:v>2.3111111111111109</c:v>
                </c:pt>
                <c:pt idx="1665">
                  <c:v>2.3125</c:v>
                </c:pt>
                <c:pt idx="1666">
                  <c:v>2.3138888888888891</c:v>
                </c:pt>
                <c:pt idx="1667">
                  <c:v>2.3152777777777778</c:v>
                </c:pt>
                <c:pt idx="1668">
                  <c:v>2.3166666666666669</c:v>
                </c:pt>
                <c:pt idx="1669">
                  <c:v>2.3180555555555555</c:v>
                </c:pt>
                <c:pt idx="1670">
                  <c:v>2.3194444444444446</c:v>
                </c:pt>
                <c:pt idx="1671">
                  <c:v>2.3208333333333333</c:v>
                </c:pt>
                <c:pt idx="1672">
                  <c:v>2.3222222222222224</c:v>
                </c:pt>
                <c:pt idx="1673">
                  <c:v>2.3236111111111111</c:v>
                </c:pt>
                <c:pt idx="1674">
                  <c:v>2.3250000000000002</c:v>
                </c:pt>
                <c:pt idx="1675">
                  <c:v>2.3263888888888888</c:v>
                </c:pt>
                <c:pt idx="1676">
                  <c:v>2.3277777777777779</c:v>
                </c:pt>
                <c:pt idx="1677">
                  <c:v>2.3291666666666666</c:v>
                </c:pt>
                <c:pt idx="1678">
                  <c:v>2.3305555555555557</c:v>
                </c:pt>
                <c:pt idx="1679">
                  <c:v>2.3319444444444444</c:v>
                </c:pt>
                <c:pt idx="1680">
                  <c:v>2.3333333333333335</c:v>
                </c:pt>
                <c:pt idx="1681">
                  <c:v>2.3347222222222221</c:v>
                </c:pt>
                <c:pt idx="1682">
                  <c:v>2.3361111111111112</c:v>
                </c:pt>
                <c:pt idx="1683">
                  <c:v>2.3374999999999999</c:v>
                </c:pt>
                <c:pt idx="1684">
                  <c:v>2.338888888888889</c:v>
                </c:pt>
                <c:pt idx="1685">
                  <c:v>2.3402777777777777</c:v>
                </c:pt>
                <c:pt idx="1686">
                  <c:v>2.3416666666666668</c:v>
                </c:pt>
                <c:pt idx="1687">
                  <c:v>2.3430555555555554</c:v>
                </c:pt>
                <c:pt idx="1688">
                  <c:v>2.3444444444444446</c:v>
                </c:pt>
                <c:pt idx="1689">
                  <c:v>2.3458333333333332</c:v>
                </c:pt>
                <c:pt idx="1690">
                  <c:v>2.3472222222222223</c:v>
                </c:pt>
                <c:pt idx="1691">
                  <c:v>2.348611111111111</c:v>
                </c:pt>
                <c:pt idx="1692">
                  <c:v>2.35</c:v>
                </c:pt>
                <c:pt idx="1693">
                  <c:v>2.3513888888888888</c:v>
                </c:pt>
                <c:pt idx="1694">
                  <c:v>2.3527777777777779</c:v>
                </c:pt>
                <c:pt idx="1695">
                  <c:v>2.3541666666666665</c:v>
                </c:pt>
                <c:pt idx="1696">
                  <c:v>2.3555555555555556</c:v>
                </c:pt>
                <c:pt idx="1697">
                  <c:v>2.3569444444444443</c:v>
                </c:pt>
                <c:pt idx="1698">
                  <c:v>2.3583333333333334</c:v>
                </c:pt>
                <c:pt idx="1699">
                  <c:v>2.3597222222222221</c:v>
                </c:pt>
                <c:pt idx="1700">
                  <c:v>2.3611111111111112</c:v>
                </c:pt>
                <c:pt idx="1701">
                  <c:v>2.3624999999999998</c:v>
                </c:pt>
                <c:pt idx="1702">
                  <c:v>2.3638888888888889</c:v>
                </c:pt>
                <c:pt idx="1703">
                  <c:v>2.3652777777777776</c:v>
                </c:pt>
                <c:pt idx="1704">
                  <c:v>2.3666666666666667</c:v>
                </c:pt>
                <c:pt idx="1705">
                  <c:v>2.3680555555555554</c:v>
                </c:pt>
                <c:pt idx="1706">
                  <c:v>2.3694444444444445</c:v>
                </c:pt>
                <c:pt idx="1707">
                  <c:v>2.3708333333333331</c:v>
                </c:pt>
                <c:pt idx="1708">
                  <c:v>2.3722222222222222</c:v>
                </c:pt>
                <c:pt idx="1709">
                  <c:v>2.3736111111111109</c:v>
                </c:pt>
                <c:pt idx="1710">
                  <c:v>2.375</c:v>
                </c:pt>
                <c:pt idx="1711">
                  <c:v>2.3763888888888891</c:v>
                </c:pt>
                <c:pt idx="1712">
                  <c:v>2.3777777777777778</c:v>
                </c:pt>
                <c:pt idx="1713">
                  <c:v>2.3791666666666669</c:v>
                </c:pt>
                <c:pt idx="1714">
                  <c:v>2.3805555555555555</c:v>
                </c:pt>
                <c:pt idx="1715">
                  <c:v>2.3819444444444446</c:v>
                </c:pt>
                <c:pt idx="1716">
                  <c:v>2.3833333333333333</c:v>
                </c:pt>
                <c:pt idx="1717">
                  <c:v>2.3847222222222224</c:v>
                </c:pt>
                <c:pt idx="1718">
                  <c:v>2.3861111111111111</c:v>
                </c:pt>
                <c:pt idx="1719">
                  <c:v>2.3875000000000002</c:v>
                </c:pt>
                <c:pt idx="1720">
                  <c:v>2.3888888888888888</c:v>
                </c:pt>
                <c:pt idx="1721">
                  <c:v>2.3902777777777779</c:v>
                </c:pt>
                <c:pt idx="1722">
                  <c:v>2.3916666666666666</c:v>
                </c:pt>
                <c:pt idx="1723">
                  <c:v>2.3930555555555557</c:v>
                </c:pt>
                <c:pt idx="1724">
                  <c:v>2.3944444444444444</c:v>
                </c:pt>
                <c:pt idx="1725">
                  <c:v>2.3958333333333335</c:v>
                </c:pt>
                <c:pt idx="1726">
                  <c:v>2.3972222222222221</c:v>
                </c:pt>
                <c:pt idx="1727">
                  <c:v>2.3986111111111112</c:v>
                </c:pt>
                <c:pt idx="1728">
                  <c:v>2.4</c:v>
                </c:pt>
                <c:pt idx="1729">
                  <c:v>2.401388888888889</c:v>
                </c:pt>
                <c:pt idx="1730">
                  <c:v>2.4027777777777777</c:v>
                </c:pt>
                <c:pt idx="1731">
                  <c:v>2.4041666666666668</c:v>
                </c:pt>
                <c:pt idx="1732">
                  <c:v>2.4055555555555554</c:v>
                </c:pt>
                <c:pt idx="1733">
                  <c:v>2.4069444444444446</c:v>
                </c:pt>
                <c:pt idx="1734">
                  <c:v>2.4083333333333332</c:v>
                </c:pt>
                <c:pt idx="1735">
                  <c:v>2.4097222222222223</c:v>
                </c:pt>
                <c:pt idx="1736">
                  <c:v>2.411111111111111</c:v>
                </c:pt>
                <c:pt idx="1737">
                  <c:v>2.4125000000000001</c:v>
                </c:pt>
                <c:pt idx="1738">
                  <c:v>2.4138888888888888</c:v>
                </c:pt>
                <c:pt idx="1739">
                  <c:v>2.4152777777777779</c:v>
                </c:pt>
                <c:pt idx="1740">
                  <c:v>2.4166666666666665</c:v>
                </c:pt>
                <c:pt idx="1741">
                  <c:v>2.4180555555555556</c:v>
                </c:pt>
                <c:pt idx="1742">
                  <c:v>2.4194444444444443</c:v>
                </c:pt>
                <c:pt idx="1743">
                  <c:v>2.4208333333333334</c:v>
                </c:pt>
                <c:pt idx="1744">
                  <c:v>2.4222222222222221</c:v>
                </c:pt>
                <c:pt idx="1745">
                  <c:v>2.4236111111111112</c:v>
                </c:pt>
                <c:pt idx="1746">
                  <c:v>2.4249999999999998</c:v>
                </c:pt>
                <c:pt idx="1747">
                  <c:v>2.4263888888888889</c:v>
                </c:pt>
                <c:pt idx="1748">
                  <c:v>2.4277777777777776</c:v>
                </c:pt>
                <c:pt idx="1749">
                  <c:v>2.4291666666666667</c:v>
                </c:pt>
                <c:pt idx="1750">
                  <c:v>2.4305555555555554</c:v>
                </c:pt>
                <c:pt idx="1751">
                  <c:v>2.4319444444444445</c:v>
                </c:pt>
                <c:pt idx="1752">
                  <c:v>2.4333333333333331</c:v>
                </c:pt>
                <c:pt idx="1753">
                  <c:v>2.4347222222222222</c:v>
                </c:pt>
                <c:pt idx="1754">
                  <c:v>2.4361111111111109</c:v>
                </c:pt>
                <c:pt idx="1755">
                  <c:v>2.4375</c:v>
                </c:pt>
                <c:pt idx="1756">
                  <c:v>2.4388888888888891</c:v>
                </c:pt>
                <c:pt idx="1757">
                  <c:v>2.4402777777777778</c:v>
                </c:pt>
                <c:pt idx="1758">
                  <c:v>2.4416666666666669</c:v>
                </c:pt>
                <c:pt idx="1759">
                  <c:v>2.4430555555555555</c:v>
                </c:pt>
                <c:pt idx="1760">
                  <c:v>2.4444444444444446</c:v>
                </c:pt>
                <c:pt idx="1761">
                  <c:v>2.4458333333333333</c:v>
                </c:pt>
                <c:pt idx="1762">
                  <c:v>2.4472222222222224</c:v>
                </c:pt>
                <c:pt idx="1763">
                  <c:v>2.4486111111111111</c:v>
                </c:pt>
                <c:pt idx="1764">
                  <c:v>2.4500000000000002</c:v>
                </c:pt>
                <c:pt idx="1765">
                  <c:v>2.4513888888888888</c:v>
                </c:pt>
                <c:pt idx="1766">
                  <c:v>2.4527777777777779</c:v>
                </c:pt>
                <c:pt idx="1767">
                  <c:v>2.4541666666666666</c:v>
                </c:pt>
                <c:pt idx="1768">
                  <c:v>2.4555555555555557</c:v>
                </c:pt>
                <c:pt idx="1769">
                  <c:v>2.4569444444444444</c:v>
                </c:pt>
                <c:pt idx="1770">
                  <c:v>2.4583333333333335</c:v>
                </c:pt>
                <c:pt idx="1771">
                  <c:v>2.4597222222222221</c:v>
                </c:pt>
                <c:pt idx="1772">
                  <c:v>2.4611111111111112</c:v>
                </c:pt>
                <c:pt idx="1773">
                  <c:v>2.4624999999999999</c:v>
                </c:pt>
                <c:pt idx="1774">
                  <c:v>2.463888888888889</c:v>
                </c:pt>
                <c:pt idx="1775">
                  <c:v>2.4652777777777777</c:v>
                </c:pt>
                <c:pt idx="1776">
                  <c:v>2.4666666666666668</c:v>
                </c:pt>
                <c:pt idx="1777">
                  <c:v>2.4680555555555554</c:v>
                </c:pt>
                <c:pt idx="1778">
                  <c:v>2.4694444444444446</c:v>
                </c:pt>
                <c:pt idx="1779">
                  <c:v>2.4708333333333332</c:v>
                </c:pt>
                <c:pt idx="1780">
                  <c:v>2.4722222222222223</c:v>
                </c:pt>
                <c:pt idx="1781">
                  <c:v>2.473611111111111</c:v>
                </c:pt>
                <c:pt idx="1782">
                  <c:v>2.4750000000000001</c:v>
                </c:pt>
                <c:pt idx="1783">
                  <c:v>2.4763888888888888</c:v>
                </c:pt>
                <c:pt idx="1784">
                  <c:v>2.4777777777777779</c:v>
                </c:pt>
                <c:pt idx="1785">
                  <c:v>2.4791666666666665</c:v>
                </c:pt>
                <c:pt idx="1786">
                  <c:v>2.4805555555555556</c:v>
                </c:pt>
                <c:pt idx="1787">
                  <c:v>2.4819444444444443</c:v>
                </c:pt>
                <c:pt idx="1788">
                  <c:v>2.4833333333333334</c:v>
                </c:pt>
                <c:pt idx="1789">
                  <c:v>2.4847222222222221</c:v>
                </c:pt>
                <c:pt idx="1790">
                  <c:v>2.4861111111111112</c:v>
                </c:pt>
                <c:pt idx="1791">
                  <c:v>2.4874999999999998</c:v>
                </c:pt>
                <c:pt idx="1792">
                  <c:v>2.4888888888888889</c:v>
                </c:pt>
                <c:pt idx="1793">
                  <c:v>2.4902777777777776</c:v>
                </c:pt>
                <c:pt idx="1794">
                  <c:v>2.4916666666666667</c:v>
                </c:pt>
                <c:pt idx="1795">
                  <c:v>2.4930555555555554</c:v>
                </c:pt>
                <c:pt idx="1796">
                  <c:v>2.4944444444444445</c:v>
                </c:pt>
                <c:pt idx="1797">
                  <c:v>2.4958333333333331</c:v>
                </c:pt>
                <c:pt idx="1798">
                  <c:v>2.4972222222222222</c:v>
                </c:pt>
                <c:pt idx="1799">
                  <c:v>2.4986111111111109</c:v>
                </c:pt>
                <c:pt idx="1800">
                  <c:v>2.5</c:v>
                </c:pt>
                <c:pt idx="1801">
                  <c:v>2.5013888888888891</c:v>
                </c:pt>
                <c:pt idx="1802">
                  <c:v>2.5027777777777778</c:v>
                </c:pt>
                <c:pt idx="1803">
                  <c:v>2.5041666666666669</c:v>
                </c:pt>
                <c:pt idx="1804">
                  <c:v>2.5055555555555555</c:v>
                </c:pt>
                <c:pt idx="1805">
                  <c:v>2.5069444444444446</c:v>
                </c:pt>
                <c:pt idx="1806">
                  <c:v>2.5083333333333333</c:v>
                </c:pt>
                <c:pt idx="1807">
                  <c:v>2.5097222222222224</c:v>
                </c:pt>
                <c:pt idx="1808">
                  <c:v>2.5111111111111111</c:v>
                </c:pt>
                <c:pt idx="1809">
                  <c:v>2.5125000000000002</c:v>
                </c:pt>
                <c:pt idx="1810">
                  <c:v>2.5138888888888888</c:v>
                </c:pt>
                <c:pt idx="1811">
                  <c:v>2.5152777777777779</c:v>
                </c:pt>
                <c:pt idx="1812">
                  <c:v>2.5166666666666666</c:v>
                </c:pt>
                <c:pt idx="1813">
                  <c:v>2.5180555555555557</c:v>
                </c:pt>
                <c:pt idx="1814">
                  <c:v>2.5194444444444444</c:v>
                </c:pt>
                <c:pt idx="1815">
                  <c:v>2.5208333333333335</c:v>
                </c:pt>
                <c:pt idx="1816">
                  <c:v>2.5222222222222221</c:v>
                </c:pt>
                <c:pt idx="1817">
                  <c:v>2.5236111111111112</c:v>
                </c:pt>
                <c:pt idx="1818">
                  <c:v>2.5249999999999999</c:v>
                </c:pt>
                <c:pt idx="1819">
                  <c:v>2.526388888888889</c:v>
                </c:pt>
                <c:pt idx="1820">
                  <c:v>2.5277777777777777</c:v>
                </c:pt>
                <c:pt idx="1821">
                  <c:v>2.5291666666666668</c:v>
                </c:pt>
                <c:pt idx="1822">
                  <c:v>2.5305555555555554</c:v>
                </c:pt>
                <c:pt idx="1823">
                  <c:v>2.5319444444444446</c:v>
                </c:pt>
                <c:pt idx="1824">
                  <c:v>2.5333333333333332</c:v>
                </c:pt>
                <c:pt idx="1825">
                  <c:v>2.5347222222222223</c:v>
                </c:pt>
                <c:pt idx="1826">
                  <c:v>2.536111111111111</c:v>
                </c:pt>
                <c:pt idx="1827">
                  <c:v>2.5375000000000001</c:v>
                </c:pt>
                <c:pt idx="1828">
                  <c:v>2.5388888888888888</c:v>
                </c:pt>
                <c:pt idx="1829">
                  <c:v>2.5402777777777779</c:v>
                </c:pt>
                <c:pt idx="1830">
                  <c:v>2.5416666666666665</c:v>
                </c:pt>
                <c:pt idx="1831">
                  <c:v>2.5430555555555556</c:v>
                </c:pt>
                <c:pt idx="1832">
                  <c:v>2.5444444444444443</c:v>
                </c:pt>
                <c:pt idx="1833">
                  <c:v>2.5458333333333334</c:v>
                </c:pt>
                <c:pt idx="1834">
                  <c:v>2.5472222222222221</c:v>
                </c:pt>
                <c:pt idx="1835">
                  <c:v>2.5486111111111112</c:v>
                </c:pt>
                <c:pt idx="1836">
                  <c:v>2.5499999999999998</c:v>
                </c:pt>
                <c:pt idx="1837">
                  <c:v>2.5513888888888889</c:v>
                </c:pt>
                <c:pt idx="1838">
                  <c:v>2.5527777777777776</c:v>
                </c:pt>
                <c:pt idx="1839">
                  <c:v>2.5541666666666667</c:v>
                </c:pt>
                <c:pt idx="1840">
                  <c:v>2.5555555555555554</c:v>
                </c:pt>
                <c:pt idx="1841">
                  <c:v>2.5569444444444445</c:v>
                </c:pt>
                <c:pt idx="1842">
                  <c:v>2.5583333333333331</c:v>
                </c:pt>
                <c:pt idx="1843">
                  <c:v>2.5597222222222222</c:v>
                </c:pt>
                <c:pt idx="1844">
                  <c:v>2.5611111111111109</c:v>
                </c:pt>
                <c:pt idx="1845">
                  <c:v>2.5625</c:v>
                </c:pt>
                <c:pt idx="1846">
                  <c:v>2.5638888888888891</c:v>
                </c:pt>
                <c:pt idx="1847">
                  <c:v>2.5652777777777778</c:v>
                </c:pt>
                <c:pt idx="1848">
                  <c:v>2.5666666666666669</c:v>
                </c:pt>
                <c:pt idx="1849">
                  <c:v>2.5680555555555555</c:v>
                </c:pt>
                <c:pt idx="1850">
                  <c:v>2.5694444444444446</c:v>
                </c:pt>
                <c:pt idx="1851">
                  <c:v>2.5708333333333333</c:v>
                </c:pt>
                <c:pt idx="1852">
                  <c:v>2.5722222222222224</c:v>
                </c:pt>
                <c:pt idx="1853">
                  <c:v>2.5736111111111111</c:v>
                </c:pt>
                <c:pt idx="1854">
                  <c:v>2.5750000000000002</c:v>
                </c:pt>
                <c:pt idx="1855">
                  <c:v>2.5763888888888888</c:v>
                </c:pt>
                <c:pt idx="1856">
                  <c:v>2.5777777777777779</c:v>
                </c:pt>
                <c:pt idx="1857">
                  <c:v>2.5791666666666666</c:v>
                </c:pt>
                <c:pt idx="1858">
                  <c:v>2.5805555555555557</c:v>
                </c:pt>
                <c:pt idx="1859">
                  <c:v>2.5819444444444444</c:v>
                </c:pt>
                <c:pt idx="1860">
                  <c:v>2.5833333333333335</c:v>
                </c:pt>
                <c:pt idx="1861">
                  <c:v>2.5847222222222221</c:v>
                </c:pt>
                <c:pt idx="1862">
                  <c:v>2.5861111111111112</c:v>
                </c:pt>
                <c:pt idx="1863">
                  <c:v>2.5874999999999999</c:v>
                </c:pt>
                <c:pt idx="1864">
                  <c:v>2.588888888888889</c:v>
                </c:pt>
                <c:pt idx="1865">
                  <c:v>2.5902777777777777</c:v>
                </c:pt>
                <c:pt idx="1866">
                  <c:v>2.5916666666666668</c:v>
                </c:pt>
                <c:pt idx="1867">
                  <c:v>2.5930555555555554</c:v>
                </c:pt>
                <c:pt idx="1868">
                  <c:v>2.5944444444444446</c:v>
                </c:pt>
                <c:pt idx="1869">
                  <c:v>2.5958333333333332</c:v>
                </c:pt>
                <c:pt idx="1870">
                  <c:v>2.5972222222222223</c:v>
                </c:pt>
                <c:pt idx="1871">
                  <c:v>2.598611111111111</c:v>
                </c:pt>
                <c:pt idx="1872">
                  <c:v>2.6</c:v>
                </c:pt>
                <c:pt idx="1873">
                  <c:v>2.6013888888888888</c:v>
                </c:pt>
                <c:pt idx="1874">
                  <c:v>2.6027777777777779</c:v>
                </c:pt>
                <c:pt idx="1875">
                  <c:v>2.6041666666666665</c:v>
                </c:pt>
                <c:pt idx="1876">
                  <c:v>2.6055555555555556</c:v>
                </c:pt>
                <c:pt idx="1877">
                  <c:v>2.6069444444444443</c:v>
                </c:pt>
                <c:pt idx="1878">
                  <c:v>2.6083333333333334</c:v>
                </c:pt>
                <c:pt idx="1879">
                  <c:v>2.6097222222222221</c:v>
                </c:pt>
                <c:pt idx="1880">
                  <c:v>2.6111111111111112</c:v>
                </c:pt>
                <c:pt idx="1881">
                  <c:v>2.6124999999999998</c:v>
                </c:pt>
                <c:pt idx="1882">
                  <c:v>2.6138888888888889</c:v>
                </c:pt>
                <c:pt idx="1883">
                  <c:v>2.6152777777777776</c:v>
                </c:pt>
                <c:pt idx="1884">
                  <c:v>2.6166666666666667</c:v>
                </c:pt>
                <c:pt idx="1885">
                  <c:v>2.6180555555555554</c:v>
                </c:pt>
                <c:pt idx="1886">
                  <c:v>2.6194444444444445</c:v>
                </c:pt>
                <c:pt idx="1887">
                  <c:v>2.6208333333333331</c:v>
                </c:pt>
                <c:pt idx="1888">
                  <c:v>2.6222222222222222</c:v>
                </c:pt>
                <c:pt idx="1889">
                  <c:v>2.6236111111111109</c:v>
                </c:pt>
                <c:pt idx="1890">
                  <c:v>2.625</c:v>
                </c:pt>
                <c:pt idx="1891">
                  <c:v>2.6263888888888891</c:v>
                </c:pt>
                <c:pt idx="1892">
                  <c:v>2.6277777777777778</c:v>
                </c:pt>
                <c:pt idx="1893">
                  <c:v>2.6291666666666669</c:v>
                </c:pt>
                <c:pt idx="1894">
                  <c:v>2.6305555555555555</c:v>
                </c:pt>
                <c:pt idx="1895">
                  <c:v>2.6319444444444446</c:v>
                </c:pt>
                <c:pt idx="1896">
                  <c:v>2.6333333333333333</c:v>
                </c:pt>
                <c:pt idx="1897">
                  <c:v>2.6347222222222224</c:v>
                </c:pt>
                <c:pt idx="1898">
                  <c:v>2.6361111111111111</c:v>
                </c:pt>
                <c:pt idx="1899">
                  <c:v>2.6375000000000002</c:v>
                </c:pt>
                <c:pt idx="1900">
                  <c:v>2.6388888888888888</c:v>
                </c:pt>
                <c:pt idx="1901">
                  <c:v>2.6402777777777779</c:v>
                </c:pt>
                <c:pt idx="1902">
                  <c:v>2.6416666666666666</c:v>
                </c:pt>
                <c:pt idx="1903">
                  <c:v>2.6430555555555557</c:v>
                </c:pt>
                <c:pt idx="1904">
                  <c:v>2.6444444444444444</c:v>
                </c:pt>
                <c:pt idx="1905">
                  <c:v>2.6458333333333335</c:v>
                </c:pt>
                <c:pt idx="1906">
                  <c:v>2.6472222222222221</c:v>
                </c:pt>
                <c:pt idx="1907">
                  <c:v>2.6486111111111112</c:v>
                </c:pt>
                <c:pt idx="1908">
                  <c:v>2.65</c:v>
                </c:pt>
                <c:pt idx="1909">
                  <c:v>2.651388888888889</c:v>
                </c:pt>
                <c:pt idx="1910">
                  <c:v>2.6527777777777777</c:v>
                </c:pt>
                <c:pt idx="1911">
                  <c:v>2.6541666666666668</c:v>
                </c:pt>
                <c:pt idx="1912">
                  <c:v>2.6555555555555554</c:v>
                </c:pt>
                <c:pt idx="1913">
                  <c:v>2.6569444444444446</c:v>
                </c:pt>
                <c:pt idx="1914">
                  <c:v>2.6583333333333332</c:v>
                </c:pt>
                <c:pt idx="1915">
                  <c:v>2.6597222222222223</c:v>
                </c:pt>
                <c:pt idx="1916">
                  <c:v>2.661111111111111</c:v>
                </c:pt>
                <c:pt idx="1917">
                  <c:v>2.6625000000000001</c:v>
                </c:pt>
                <c:pt idx="1918">
                  <c:v>2.6638888888888888</c:v>
                </c:pt>
                <c:pt idx="1919">
                  <c:v>2.6652777777777779</c:v>
                </c:pt>
                <c:pt idx="1920">
                  <c:v>2.6666666666666665</c:v>
                </c:pt>
                <c:pt idx="1921">
                  <c:v>2.6680555555555556</c:v>
                </c:pt>
                <c:pt idx="1922">
                  <c:v>2.6694444444444443</c:v>
                </c:pt>
                <c:pt idx="1923">
                  <c:v>2.6708333333333334</c:v>
                </c:pt>
                <c:pt idx="1924">
                  <c:v>2.6722222222222221</c:v>
                </c:pt>
                <c:pt idx="1925">
                  <c:v>2.6736111111111112</c:v>
                </c:pt>
                <c:pt idx="1926">
                  <c:v>2.6749999999999998</c:v>
                </c:pt>
                <c:pt idx="1927">
                  <c:v>2.6763888888888889</c:v>
                </c:pt>
                <c:pt idx="1928">
                  <c:v>2.6777777777777776</c:v>
                </c:pt>
                <c:pt idx="1929">
                  <c:v>2.6791666666666667</c:v>
                </c:pt>
                <c:pt idx="1930">
                  <c:v>2.6805555555555554</c:v>
                </c:pt>
                <c:pt idx="1931">
                  <c:v>2.6819444444444445</c:v>
                </c:pt>
                <c:pt idx="1932">
                  <c:v>2.6833333333333331</c:v>
                </c:pt>
                <c:pt idx="1933">
                  <c:v>2.6847222222222222</c:v>
                </c:pt>
                <c:pt idx="1934">
                  <c:v>2.6861111111111109</c:v>
                </c:pt>
                <c:pt idx="1935">
                  <c:v>2.6875</c:v>
                </c:pt>
                <c:pt idx="1936">
                  <c:v>2.6888888888888891</c:v>
                </c:pt>
                <c:pt idx="1937">
                  <c:v>2.6902777777777778</c:v>
                </c:pt>
                <c:pt idx="1938">
                  <c:v>2.6916666666666669</c:v>
                </c:pt>
                <c:pt idx="1939">
                  <c:v>2.6930555555555555</c:v>
                </c:pt>
                <c:pt idx="1940">
                  <c:v>2.6944444444444446</c:v>
                </c:pt>
                <c:pt idx="1941">
                  <c:v>2.6958333333333333</c:v>
                </c:pt>
                <c:pt idx="1942">
                  <c:v>2.6972222222222224</c:v>
                </c:pt>
                <c:pt idx="1943">
                  <c:v>2.6986111111111111</c:v>
                </c:pt>
                <c:pt idx="1944">
                  <c:v>2.7</c:v>
                </c:pt>
                <c:pt idx="1945">
                  <c:v>2.7013888888888888</c:v>
                </c:pt>
                <c:pt idx="1946">
                  <c:v>2.7027777777777779</c:v>
                </c:pt>
                <c:pt idx="1947">
                  <c:v>2.7041666666666666</c:v>
                </c:pt>
                <c:pt idx="1948">
                  <c:v>2.7055555555555557</c:v>
                </c:pt>
                <c:pt idx="1949">
                  <c:v>2.7069444444444444</c:v>
                </c:pt>
                <c:pt idx="1950">
                  <c:v>2.7083333333333335</c:v>
                </c:pt>
                <c:pt idx="1951">
                  <c:v>2.7097222222222221</c:v>
                </c:pt>
                <c:pt idx="1952">
                  <c:v>2.7111111111111112</c:v>
                </c:pt>
                <c:pt idx="1953">
                  <c:v>2.7124999999999999</c:v>
                </c:pt>
                <c:pt idx="1954">
                  <c:v>2.713888888888889</c:v>
                </c:pt>
                <c:pt idx="1955">
                  <c:v>2.7152777777777777</c:v>
                </c:pt>
                <c:pt idx="1956">
                  <c:v>2.7166666666666668</c:v>
                </c:pt>
                <c:pt idx="1957">
                  <c:v>2.7180555555555554</c:v>
                </c:pt>
                <c:pt idx="1958">
                  <c:v>2.7194444444444446</c:v>
                </c:pt>
                <c:pt idx="1959">
                  <c:v>2.7208333333333332</c:v>
                </c:pt>
                <c:pt idx="1960">
                  <c:v>2.7222222222222223</c:v>
                </c:pt>
                <c:pt idx="1961">
                  <c:v>2.723611111111111</c:v>
                </c:pt>
                <c:pt idx="1962">
                  <c:v>2.7250000000000001</c:v>
                </c:pt>
                <c:pt idx="1963">
                  <c:v>2.7263888888888888</c:v>
                </c:pt>
                <c:pt idx="1964">
                  <c:v>2.7277777777777779</c:v>
                </c:pt>
                <c:pt idx="1965">
                  <c:v>2.7291666666666665</c:v>
                </c:pt>
                <c:pt idx="1966">
                  <c:v>2.7305555555555556</c:v>
                </c:pt>
                <c:pt idx="1967">
                  <c:v>2.7319444444444443</c:v>
                </c:pt>
                <c:pt idx="1968">
                  <c:v>2.7333333333333334</c:v>
                </c:pt>
                <c:pt idx="1969">
                  <c:v>2.7347222222222221</c:v>
                </c:pt>
                <c:pt idx="1970">
                  <c:v>2.7361111111111112</c:v>
                </c:pt>
                <c:pt idx="1971">
                  <c:v>2.7374999999999998</c:v>
                </c:pt>
                <c:pt idx="1972">
                  <c:v>2.7388888888888889</c:v>
                </c:pt>
                <c:pt idx="1973">
                  <c:v>2.7402777777777776</c:v>
                </c:pt>
                <c:pt idx="1974">
                  <c:v>2.7416666666666667</c:v>
                </c:pt>
                <c:pt idx="1975">
                  <c:v>2.7430555555555554</c:v>
                </c:pt>
                <c:pt idx="1976">
                  <c:v>2.7444444444444445</c:v>
                </c:pt>
                <c:pt idx="1977">
                  <c:v>2.7458333333333331</c:v>
                </c:pt>
                <c:pt idx="1978">
                  <c:v>2.7472222222222222</c:v>
                </c:pt>
                <c:pt idx="1979">
                  <c:v>2.7486111111111109</c:v>
                </c:pt>
                <c:pt idx="1980">
                  <c:v>2.75</c:v>
                </c:pt>
                <c:pt idx="1981">
                  <c:v>2.7513888888888891</c:v>
                </c:pt>
                <c:pt idx="1982">
                  <c:v>2.7527777777777778</c:v>
                </c:pt>
                <c:pt idx="1983">
                  <c:v>2.7541666666666669</c:v>
                </c:pt>
                <c:pt idx="1984">
                  <c:v>2.7555555555555555</c:v>
                </c:pt>
                <c:pt idx="1985">
                  <c:v>2.7569444444444446</c:v>
                </c:pt>
                <c:pt idx="1986">
                  <c:v>2.7583333333333333</c:v>
                </c:pt>
                <c:pt idx="1987">
                  <c:v>2.7597222222222224</c:v>
                </c:pt>
                <c:pt idx="1988">
                  <c:v>2.7611111111111111</c:v>
                </c:pt>
                <c:pt idx="1989">
                  <c:v>2.7625000000000002</c:v>
                </c:pt>
                <c:pt idx="1990">
                  <c:v>2.7638888888888888</c:v>
                </c:pt>
                <c:pt idx="1991">
                  <c:v>2.7652777777777779</c:v>
                </c:pt>
                <c:pt idx="1992">
                  <c:v>2.7666666666666666</c:v>
                </c:pt>
                <c:pt idx="1993">
                  <c:v>2.7680555555555557</c:v>
                </c:pt>
                <c:pt idx="1994">
                  <c:v>2.7694444444444444</c:v>
                </c:pt>
                <c:pt idx="1995">
                  <c:v>2.7708333333333335</c:v>
                </c:pt>
                <c:pt idx="1996">
                  <c:v>2.7722222222222221</c:v>
                </c:pt>
                <c:pt idx="1997">
                  <c:v>2.7736111111111112</c:v>
                </c:pt>
                <c:pt idx="1998">
                  <c:v>2.7749999999999999</c:v>
                </c:pt>
                <c:pt idx="1999">
                  <c:v>2.776388888888889</c:v>
                </c:pt>
                <c:pt idx="2000">
                  <c:v>2.7777777777777777</c:v>
                </c:pt>
                <c:pt idx="2001">
                  <c:v>2.7791666666666668</c:v>
                </c:pt>
                <c:pt idx="2002">
                  <c:v>2.7805555555555554</c:v>
                </c:pt>
                <c:pt idx="2003">
                  <c:v>2.7819444444444446</c:v>
                </c:pt>
                <c:pt idx="2004">
                  <c:v>2.7833333333333332</c:v>
                </c:pt>
                <c:pt idx="2005">
                  <c:v>2.7847222222222223</c:v>
                </c:pt>
                <c:pt idx="2006">
                  <c:v>2.786111111111111</c:v>
                </c:pt>
                <c:pt idx="2007">
                  <c:v>2.7875000000000001</c:v>
                </c:pt>
                <c:pt idx="2008">
                  <c:v>2.7888888888888888</c:v>
                </c:pt>
                <c:pt idx="2009">
                  <c:v>2.7902777777777779</c:v>
                </c:pt>
                <c:pt idx="2010">
                  <c:v>2.7916666666666665</c:v>
                </c:pt>
                <c:pt idx="2011">
                  <c:v>2.7930555555555556</c:v>
                </c:pt>
                <c:pt idx="2012">
                  <c:v>2.7944444444444443</c:v>
                </c:pt>
                <c:pt idx="2013">
                  <c:v>2.7958333333333334</c:v>
                </c:pt>
                <c:pt idx="2014">
                  <c:v>2.7972222222222221</c:v>
                </c:pt>
                <c:pt idx="2015">
                  <c:v>2.7986111111111112</c:v>
                </c:pt>
                <c:pt idx="2016">
                  <c:v>2.8</c:v>
                </c:pt>
                <c:pt idx="2017">
                  <c:v>2.8013888888888889</c:v>
                </c:pt>
                <c:pt idx="2018">
                  <c:v>2.8027777777777776</c:v>
                </c:pt>
                <c:pt idx="2019">
                  <c:v>2.8041666666666667</c:v>
                </c:pt>
                <c:pt idx="2020">
                  <c:v>2.8055555555555554</c:v>
                </c:pt>
                <c:pt idx="2021">
                  <c:v>2.8069444444444445</c:v>
                </c:pt>
                <c:pt idx="2022">
                  <c:v>2.8083333333333331</c:v>
                </c:pt>
                <c:pt idx="2023">
                  <c:v>2.8097222222222222</c:v>
                </c:pt>
                <c:pt idx="2024">
                  <c:v>2.8111111111111109</c:v>
                </c:pt>
                <c:pt idx="2025">
                  <c:v>2.8125</c:v>
                </c:pt>
                <c:pt idx="2026">
                  <c:v>2.8138888888888891</c:v>
                </c:pt>
                <c:pt idx="2027">
                  <c:v>2.8152777777777778</c:v>
                </c:pt>
                <c:pt idx="2028">
                  <c:v>2.8166666666666669</c:v>
                </c:pt>
                <c:pt idx="2029">
                  <c:v>2.8180555555555555</c:v>
                </c:pt>
                <c:pt idx="2030">
                  <c:v>2.8194444444444446</c:v>
                </c:pt>
                <c:pt idx="2031">
                  <c:v>2.8208333333333333</c:v>
                </c:pt>
                <c:pt idx="2032">
                  <c:v>2.8222222222222224</c:v>
                </c:pt>
                <c:pt idx="2033">
                  <c:v>2.8236111111111111</c:v>
                </c:pt>
                <c:pt idx="2034">
                  <c:v>2.8250000000000002</c:v>
                </c:pt>
                <c:pt idx="2035">
                  <c:v>2.8263888888888888</c:v>
                </c:pt>
                <c:pt idx="2036">
                  <c:v>2.8277777777777779</c:v>
                </c:pt>
                <c:pt idx="2037">
                  <c:v>2.8291666666666666</c:v>
                </c:pt>
                <c:pt idx="2038">
                  <c:v>2.8305555555555557</c:v>
                </c:pt>
                <c:pt idx="2039">
                  <c:v>2.8319444444444444</c:v>
                </c:pt>
                <c:pt idx="2040">
                  <c:v>2.8333333333333335</c:v>
                </c:pt>
                <c:pt idx="2041">
                  <c:v>2.8347222222222221</c:v>
                </c:pt>
                <c:pt idx="2042">
                  <c:v>2.8361111111111112</c:v>
                </c:pt>
                <c:pt idx="2043">
                  <c:v>2.8374999999999999</c:v>
                </c:pt>
                <c:pt idx="2044">
                  <c:v>2.838888888888889</c:v>
                </c:pt>
                <c:pt idx="2045">
                  <c:v>2.8402777777777777</c:v>
                </c:pt>
                <c:pt idx="2046">
                  <c:v>2.8416666666666668</c:v>
                </c:pt>
                <c:pt idx="2047">
                  <c:v>2.8430555555555554</c:v>
                </c:pt>
                <c:pt idx="2048">
                  <c:v>2.8444444444444446</c:v>
                </c:pt>
                <c:pt idx="2049">
                  <c:v>2.8458333333333332</c:v>
                </c:pt>
                <c:pt idx="2050">
                  <c:v>2.8472222222222223</c:v>
                </c:pt>
                <c:pt idx="2051">
                  <c:v>2.848611111111111</c:v>
                </c:pt>
                <c:pt idx="2052">
                  <c:v>2.85</c:v>
                </c:pt>
                <c:pt idx="2053">
                  <c:v>2.8513888888888888</c:v>
                </c:pt>
                <c:pt idx="2054">
                  <c:v>2.8527777777777779</c:v>
                </c:pt>
                <c:pt idx="2055">
                  <c:v>2.8541666666666665</c:v>
                </c:pt>
                <c:pt idx="2056">
                  <c:v>2.8555555555555556</c:v>
                </c:pt>
                <c:pt idx="2057">
                  <c:v>2.8569444444444443</c:v>
                </c:pt>
                <c:pt idx="2058">
                  <c:v>2.8583333333333334</c:v>
                </c:pt>
                <c:pt idx="2059">
                  <c:v>2.8597222222222221</c:v>
                </c:pt>
                <c:pt idx="2060">
                  <c:v>2.8611111111111112</c:v>
                </c:pt>
                <c:pt idx="2061">
                  <c:v>2.8624999999999998</c:v>
                </c:pt>
                <c:pt idx="2062">
                  <c:v>2.8638888888888889</c:v>
                </c:pt>
                <c:pt idx="2063">
                  <c:v>2.8652777777777776</c:v>
                </c:pt>
                <c:pt idx="2064">
                  <c:v>2.8666666666666667</c:v>
                </c:pt>
                <c:pt idx="2065">
                  <c:v>2.8680555555555554</c:v>
                </c:pt>
                <c:pt idx="2066">
                  <c:v>2.8694444444444445</c:v>
                </c:pt>
                <c:pt idx="2067">
                  <c:v>2.8708333333333331</c:v>
                </c:pt>
                <c:pt idx="2068">
                  <c:v>2.8722222222222222</c:v>
                </c:pt>
                <c:pt idx="2069">
                  <c:v>2.8736111111111109</c:v>
                </c:pt>
                <c:pt idx="2070">
                  <c:v>2.875</c:v>
                </c:pt>
                <c:pt idx="2071">
                  <c:v>2.8763888888888891</c:v>
                </c:pt>
                <c:pt idx="2072">
                  <c:v>2.8777777777777778</c:v>
                </c:pt>
                <c:pt idx="2073">
                  <c:v>2.8791666666666669</c:v>
                </c:pt>
                <c:pt idx="2074">
                  <c:v>2.8805555555555555</c:v>
                </c:pt>
                <c:pt idx="2075">
                  <c:v>2.8819444444444446</c:v>
                </c:pt>
                <c:pt idx="2076">
                  <c:v>2.8833333333333333</c:v>
                </c:pt>
                <c:pt idx="2077">
                  <c:v>2.8847222222222224</c:v>
                </c:pt>
                <c:pt idx="2078">
                  <c:v>2.8861111111111111</c:v>
                </c:pt>
                <c:pt idx="2079">
                  <c:v>2.8875000000000002</c:v>
                </c:pt>
                <c:pt idx="2080">
                  <c:v>2.8888888888888888</c:v>
                </c:pt>
                <c:pt idx="2081">
                  <c:v>2.8902777777777779</c:v>
                </c:pt>
                <c:pt idx="2082">
                  <c:v>2.8916666666666666</c:v>
                </c:pt>
                <c:pt idx="2083">
                  <c:v>2.8930555555555557</c:v>
                </c:pt>
                <c:pt idx="2084">
                  <c:v>2.8944444444444444</c:v>
                </c:pt>
                <c:pt idx="2085">
                  <c:v>2.8958333333333335</c:v>
                </c:pt>
                <c:pt idx="2086">
                  <c:v>2.8972222222222221</c:v>
                </c:pt>
                <c:pt idx="2087">
                  <c:v>2.8986111111111112</c:v>
                </c:pt>
                <c:pt idx="2088">
                  <c:v>2.9</c:v>
                </c:pt>
                <c:pt idx="2089">
                  <c:v>2.901388888888889</c:v>
                </c:pt>
                <c:pt idx="2090">
                  <c:v>2.9027777777777777</c:v>
                </c:pt>
                <c:pt idx="2091">
                  <c:v>2.9041666666666668</c:v>
                </c:pt>
                <c:pt idx="2092">
                  <c:v>2.9055555555555554</c:v>
                </c:pt>
                <c:pt idx="2093">
                  <c:v>2.9069444444444446</c:v>
                </c:pt>
                <c:pt idx="2094">
                  <c:v>2.9083333333333332</c:v>
                </c:pt>
                <c:pt idx="2095">
                  <c:v>2.9097222222222223</c:v>
                </c:pt>
                <c:pt idx="2096">
                  <c:v>2.911111111111111</c:v>
                </c:pt>
                <c:pt idx="2097">
                  <c:v>2.9125000000000001</c:v>
                </c:pt>
                <c:pt idx="2098">
                  <c:v>2.9138888888888888</c:v>
                </c:pt>
                <c:pt idx="2099">
                  <c:v>2.9152777777777779</c:v>
                </c:pt>
                <c:pt idx="2100">
                  <c:v>2.9166666666666665</c:v>
                </c:pt>
                <c:pt idx="2101">
                  <c:v>2.9180555555555556</c:v>
                </c:pt>
                <c:pt idx="2102">
                  <c:v>2.9194444444444443</c:v>
                </c:pt>
                <c:pt idx="2103">
                  <c:v>2.9208333333333334</c:v>
                </c:pt>
                <c:pt idx="2104">
                  <c:v>2.9222222222222221</c:v>
                </c:pt>
                <c:pt idx="2105">
                  <c:v>2.9236111111111112</c:v>
                </c:pt>
                <c:pt idx="2106">
                  <c:v>2.9249999999999998</c:v>
                </c:pt>
                <c:pt idx="2107">
                  <c:v>2.9263888888888889</c:v>
                </c:pt>
                <c:pt idx="2108">
                  <c:v>2.9277777777777776</c:v>
                </c:pt>
                <c:pt idx="2109">
                  <c:v>2.9291666666666667</c:v>
                </c:pt>
                <c:pt idx="2110">
                  <c:v>2.9305555555555554</c:v>
                </c:pt>
                <c:pt idx="2111">
                  <c:v>2.9319444444444445</c:v>
                </c:pt>
                <c:pt idx="2112">
                  <c:v>2.9333333333333331</c:v>
                </c:pt>
                <c:pt idx="2113">
                  <c:v>2.9347222222222222</c:v>
                </c:pt>
                <c:pt idx="2114">
                  <c:v>2.9361111111111109</c:v>
                </c:pt>
                <c:pt idx="2115">
                  <c:v>2.9375</c:v>
                </c:pt>
                <c:pt idx="2116">
                  <c:v>2.9388888888888891</c:v>
                </c:pt>
                <c:pt idx="2117">
                  <c:v>2.9402777777777778</c:v>
                </c:pt>
                <c:pt idx="2118">
                  <c:v>2.9416666666666669</c:v>
                </c:pt>
                <c:pt idx="2119">
                  <c:v>2.9430555555555555</c:v>
                </c:pt>
                <c:pt idx="2120">
                  <c:v>2.9444444444444446</c:v>
                </c:pt>
                <c:pt idx="2121">
                  <c:v>2.9458333333333333</c:v>
                </c:pt>
                <c:pt idx="2122">
                  <c:v>2.9472222222222224</c:v>
                </c:pt>
                <c:pt idx="2123">
                  <c:v>2.9486111111111111</c:v>
                </c:pt>
                <c:pt idx="2124">
                  <c:v>2.95</c:v>
                </c:pt>
                <c:pt idx="2125">
                  <c:v>2.9513888888888888</c:v>
                </c:pt>
                <c:pt idx="2126">
                  <c:v>2.9527777777777779</c:v>
                </c:pt>
                <c:pt idx="2127">
                  <c:v>2.9541666666666666</c:v>
                </c:pt>
                <c:pt idx="2128">
                  <c:v>2.9555555555555557</c:v>
                </c:pt>
                <c:pt idx="2129">
                  <c:v>2.9569444444444444</c:v>
                </c:pt>
                <c:pt idx="2130">
                  <c:v>2.9583333333333335</c:v>
                </c:pt>
                <c:pt idx="2131">
                  <c:v>2.9597222222222221</c:v>
                </c:pt>
                <c:pt idx="2132">
                  <c:v>2.9611111111111112</c:v>
                </c:pt>
                <c:pt idx="2133">
                  <c:v>2.9624999999999999</c:v>
                </c:pt>
                <c:pt idx="2134">
                  <c:v>2.963888888888889</c:v>
                </c:pt>
                <c:pt idx="2135">
                  <c:v>2.9652777777777777</c:v>
                </c:pt>
                <c:pt idx="2136">
                  <c:v>2.9666666666666668</c:v>
                </c:pt>
                <c:pt idx="2137">
                  <c:v>2.9680555555555554</c:v>
                </c:pt>
                <c:pt idx="2138">
                  <c:v>2.9694444444444446</c:v>
                </c:pt>
                <c:pt idx="2139">
                  <c:v>2.9708333333333332</c:v>
                </c:pt>
                <c:pt idx="2140">
                  <c:v>2.9722222222222223</c:v>
                </c:pt>
                <c:pt idx="2141">
                  <c:v>2.973611111111111</c:v>
                </c:pt>
                <c:pt idx="2142">
                  <c:v>2.9750000000000001</c:v>
                </c:pt>
                <c:pt idx="2143">
                  <c:v>2.9763888888888888</c:v>
                </c:pt>
                <c:pt idx="2144">
                  <c:v>2.9777777777777779</c:v>
                </c:pt>
                <c:pt idx="2145">
                  <c:v>2.9791666666666665</c:v>
                </c:pt>
                <c:pt idx="2146">
                  <c:v>2.9805555555555556</c:v>
                </c:pt>
                <c:pt idx="2147">
                  <c:v>2.9819444444444443</c:v>
                </c:pt>
                <c:pt idx="2148">
                  <c:v>2.9833333333333334</c:v>
                </c:pt>
                <c:pt idx="2149">
                  <c:v>2.9847222222222221</c:v>
                </c:pt>
                <c:pt idx="2150">
                  <c:v>2.9861111111111112</c:v>
                </c:pt>
                <c:pt idx="2151">
                  <c:v>2.9874999999999998</c:v>
                </c:pt>
                <c:pt idx="2152">
                  <c:v>2.9888888888888889</c:v>
                </c:pt>
                <c:pt idx="2153">
                  <c:v>2.9902777777777776</c:v>
                </c:pt>
                <c:pt idx="2154">
                  <c:v>2.9916666666666667</c:v>
                </c:pt>
                <c:pt idx="2155">
                  <c:v>2.9930555555555554</c:v>
                </c:pt>
                <c:pt idx="2156">
                  <c:v>2.9944444444444445</c:v>
                </c:pt>
                <c:pt idx="2157">
                  <c:v>2.9958333333333331</c:v>
                </c:pt>
                <c:pt idx="2158">
                  <c:v>2.9972222222222222</c:v>
                </c:pt>
                <c:pt idx="2159">
                  <c:v>2.9986111111111109</c:v>
                </c:pt>
                <c:pt idx="2160">
                  <c:v>3</c:v>
                </c:pt>
                <c:pt idx="2161">
                  <c:v>3.0013888888888891</c:v>
                </c:pt>
                <c:pt idx="2162">
                  <c:v>3.0027777777777778</c:v>
                </c:pt>
                <c:pt idx="2163">
                  <c:v>3.0041666666666669</c:v>
                </c:pt>
                <c:pt idx="2164">
                  <c:v>3.0055555555555555</c:v>
                </c:pt>
                <c:pt idx="2165">
                  <c:v>3.0069444444444446</c:v>
                </c:pt>
                <c:pt idx="2166">
                  <c:v>3.0083333333333333</c:v>
                </c:pt>
                <c:pt idx="2167">
                  <c:v>3.0097222222222224</c:v>
                </c:pt>
                <c:pt idx="2168">
                  <c:v>3.0111111111111111</c:v>
                </c:pt>
                <c:pt idx="2169">
                  <c:v>3.0125000000000002</c:v>
                </c:pt>
                <c:pt idx="2170">
                  <c:v>3.0138888888888888</c:v>
                </c:pt>
                <c:pt idx="2171">
                  <c:v>3.0152777777777779</c:v>
                </c:pt>
                <c:pt idx="2172">
                  <c:v>3.0166666666666666</c:v>
                </c:pt>
                <c:pt idx="2173">
                  <c:v>3.0180555555555557</c:v>
                </c:pt>
                <c:pt idx="2174">
                  <c:v>3.0194444444444444</c:v>
                </c:pt>
                <c:pt idx="2175">
                  <c:v>3.0208333333333335</c:v>
                </c:pt>
                <c:pt idx="2176">
                  <c:v>3.0222222222222221</c:v>
                </c:pt>
                <c:pt idx="2177">
                  <c:v>3.0236111111111112</c:v>
                </c:pt>
                <c:pt idx="2178">
                  <c:v>3.0249999999999999</c:v>
                </c:pt>
                <c:pt idx="2179">
                  <c:v>3.026388888888889</c:v>
                </c:pt>
                <c:pt idx="2180">
                  <c:v>3.0277777777777777</c:v>
                </c:pt>
                <c:pt idx="2181">
                  <c:v>3.0291666666666668</c:v>
                </c:pt>
                <c:pt idx="2182">
                  <c:v>3.0305555555555554</c:v>
                </c:pt>
                <c:pt idx="2183">
                  <c:v>3.0319444444444446</c:v>
                </c:pt>
                <c:pt idx="2184">
                  <c:v>3.0333333333333332</c:v>
                </c:pt>
                <c:pt idx="2185">
                  <c:v>3.0347222222222223</c:v>
                </c:pt>
                <c:pt idx="2186">
                  <c:v>3.036111111111111</c:v>
                </c:pt>
                <c:pt idx="2187">
                  <c:v>3.0375000000000001</c:v>
                </c:pt>
                <c:pt idx="2188">
                  <c:v>3.0388888888888888</c:v>
                </c:pt>
                <c:pt idx="2189">
                  <c:v>3.0402777777777779</c:v>
                </c:pt>
                <c:pt idx="2190">
                  <c:v>3.0416666666666665</c:v>
                </c:pt>
                <c:pt idx="2191">
                  <c:v>3.0430555555555556</c:v>
                </c:pt>
                <c:pt idx="2192">
                  <c:v>3.0444444444444443</c:v>
                </c:pt>
                <c:pt idx="2193">
                  <c:v>3.0458333333333334</c:v>
                </c:pt>
                <c:pt idx="2194">
                  <c:v>3.0472222222222221</c:v>
                </c:pt>
                <c:pt idx="2195">
                  <c:v>3.0486111111111112</c:v>
                </c:pt>
                <c:pt idx="2196">
                  <c:v>3.05</c:v>
                </c:pt>
                <c:pt idx="2197">
                  <c:v>3.0513888888888889</c:v>
                </c:pt>
                <c:pt idx="2198">
                  <c:v>3.0527777777777776</c:v>
                </c:pt>
                <c:pt idx="2199">
                  <c:v>3.0541666666666667</c:v>
                </c:pt>
                <c:pt idx="2200">
                  <c:v>3.0555555555555554</c:v>
                </c:pt>
                <c:pt idx="2201">
                  <c:v>3.0569444444444445</c:v>
                </c:pt>
                <c:pt idx="2202">
                  <c:v>3.0583333333333331</c:v>
                </c:pt>
                <c:pt idx="2203">
                  <c:v>3.0597222222222222</c:v>
                </c:pt>
                <c:pt idx="2204">
                  <c:v>3.0611111111111109</c:v>
                </c:pt>
                <c:pt idx="2205">
                  <c:v>3.0625</c:v>
                </c:pt>
                <c:pt idx="2206">
                  <c:v>3.0638888888888891</c:v>
                </c:pt>
                <c:pt idx="2207">
                  <c:v>3.0652777777777778</c:v>
                </c:pt>
                <c:pt idx="2208">
                  <c:v>3.0666666666666669</c:v>
                </c:pt>
                <c:pt idx="2209">
                  <c:v>3.0680555555555555</c:v>
                </c:pt>
                <c:pt idx="2210">
                  <c:v>3.0694444444444446</c:v>
                </c:pt>
                <c:pt idx="2211">
                  <c:v>3.0708333333333333</c:v>
                </c:pt>
                <c:pt idx="2212">
                  <c:v>3.0722222222222224</c:v>
                </c:pt>
                <c:pt idx="2213">
                  <c:v>3.0736111111111111</c:v>
                </c:pt>
                <c:pt idx="2214">
                  <c:v>3.0750000000000002</c:v>
                </c:pt>
                <c:pt idx="2215">
                  <c:v>3.0763888888888888</c:v>
                </c:pt>
                <c:pt idx="2216">
                  <c:v>3.0777777777777779</c:v>
                </c:pt>
                <c:pt idx="2217">
                  <c:v>3.0791666666666666</c:v>
                </c:pt>
                <c:pt idx="2218">
                  <c:v>3.0805555555555557</c:v>
                </c:pt>
                <c:pt idx="2219">
                  <c:v>3.0819444444444444</c:v>
                </c:pt>
                <c:pt idx="2220">
                  <c:v>3.0833333333333335</c:v>
                </c:pt>
                <c:pt idx="2221">
                  <c:v>3.0847222222222221</c:v>
                </c:pt>
                <c:pt idx="2222">
                  <c:v>3.0861111111111112</c:v>
                </c:pt>
                <c:pt idx="2223">
                  <c:v>3.0874999999999999</c:v>
                </c:pt>
                <c:pt idx="2224">
                  <c:v>3.088888888888889</c:v>
                </c:pt>
                <c:pt idx="2225">
                  <c:v>3.0902777777777777</c:v>
                </c:pt>
                <c:pt idx="2226">
                  <c:v>3.0916666666666668</c:v>
                </c:pt>
                <c:pt idx="2227">
                  <c:v>3.0930555555555554</c:v>
                </c:pt>
                <c:pt idx="2228">
                  <c:v>3.0944444444444446</c:v>
                </c:pt>
                <c:pt idx="2229">
                  <c:v>3.0958333333333332</c:v>
                </c:pt>
                <c:pt idx="2230">
                  <c:v>3.0972222222222223</c:v>
                </c:pt>
                <c:pt idx="2231">
                  <c:v>3.098611111111111</c:v>
                </c:pt>
                <c:pt idx="2232">
                  <c:v>3.1</c:v>
                </c:pt>
                <c:pt idx="2233">
                  <c:v>3.1013888888888888</c:v>
                </c:pt>
                <c:pt idx="2234">
                  <c:v>3.1027777777777779</c:v>
                </c:pt>
                <c:pt idx="2235">
                  <c:v>3.1041666666666665</c:v>
                </c:pt>
                <c:pt idx="2236">
                  <c:v>3.1055555555555556</c:v>
                </c:pt>
                <c:pt idx="2237">
                  <c:v>3.1069444444444443</c:v>
                </c:pt>
                <c:pt idx="2238">
                  <c:v>3.1083333333333334</c:v>
                </c:pt>
                <c:pt idx="2239">
                  <c:v>3.1097222222222221</c:v>
                </c:pt>
                <c:pt idx="2240">
                  <c:v>3.1111111111111112</c:v>
                </c:pt>
                <c:pt idx="2241">
                  <c:v>3.1124999999999998</c:v>
                </c:pt>
                <c:pt idx="2242">
                  <c:v>3.1138888888888889</c:v>
                </c:pt>
                <c:pt idx="2243">
                  <c:v>3.1152777777777776</c:v>
                </c:pt>
                <c:pt idx="2244">
                  <c:v>3.1166666666666667</c:v>
                </c:pt>
                <c:pt idx="2245">
                  <c:v>3.1180555555555554</c:v>
                </c:pt>
                <c:pt idx="2246">
                  <c:v>3.1194444444444445</c:v>
                </c:pt>
                <c:pt idx="2247">
                  <c:v>3.1208333333333331</c:v>
                </c:pt>
                <c:pt idx="2248">
                  <c:v>3.1222222222222222</c:v>
                </c:pt>
                <c:pt idx="2249">
                  <c:v>3.1236111111111109</c:v>
                </c:pt>
                <c:pt idx="2250">
                  <c:v>3.125</c:v>
                </c:pt>
                <c:pt idx="2251">
                  <c:v>3.1263888888888891</c:v>
                </c:pt>
                <c:pt idx="2252">
                  <c:v>3.1277777777777778</c:v>
                </c:pt>
                <c:pt idx="2253">
                  <c:v>3.1291666666666669</c:v>
                </c:pt>
                <c:pt idx="2254">
                  <c:v>3.1305555555555555</c:v>
                </c:pt>
                <c:pt idx="2255">
                  <c:v>3.1319444444444446</c:v>
                </c:pt>
                <c:pt idx="2256">
                  <c:v>3.1333333333333333</c:v>
                </c:pt>
                <c:pt idx="2257">
                  <c:v>3.1347222222222224</c:v>
                </c:pt>
                <c:pt idx="2258">
                  <c:v>3.1361111111111111</c:v>
                </c:pt>
                <c:pt idx="2259">
                  <c:v>3.1375000000000002</c:v>
                </c:pt>
                <c:pt idx="2260">
                  <c:v>3.1388888888888888</c:v>
                </c:pt>
                <c:pt idx="2261">
                  <c:v>3.1402777777777779</c:v>
                </c:pt>
                <c:pt idx="2262">
                  <c:v>3.1416666666666666</c:v>
                </c:pt>
                <c:pt idx="2263">
                  <c:v>3.1430555555555557</c:v>
                </c:pt>
                <c:pt idx="2264">
                  <c:v>3.1444444444444444</c:v>
                </c:pt>
                <c:pt idx="2265">
                  <c:v>3.1458333333333335</c:v>
                </c:pt>
                <c:pt idx="2266">
                  <c:v>3.1472222222222221</c:v>
                </c:pt>
                <c:pt idx="2267">
                  <c:v>3.1486111111111112</c:v>
                </c:pt>
                <c:pt idx="2268">
                  <c:v>3.15</c:v>
                </c:pt>
                <c:pt idx="2269">
                  <c:v>3.151388888888889</c:v>
                </c:pt>
                <c:pt idx="2270">
                  <c:v>3.1527777777777777</c:v>
                </c:pt>
                <c:pt idx="2271">
                  <c:v>3.1541666666666668</c:v>
                </c:pt>
                <c:pt idx="2272">
                  <c:v>3.1555555555555554</c:v>
                </c:pt>
                <c:pt idx="2273">
                  <c:v>3.1569444444444446</c:v>
                </c:pt>
                <c:pt idx="2274">
                  <c:v>3.1583333333333332</c:v>
                </c:pt>
                <c:pt idx="2275">
                  <c:v>3.1597222222222223</c:v>
                </c:pt>
                <c:pt idx="2276">
                  <c:v>3.161111111111111</c:v>
                </c:pt>
                <c:pt idx="2277">
                  <c:v>3.1625000000000001</c:v>
                </c:pt>
                <c:pt idx="2278">
                  <c:v>3.1638888888888888</c:v>
                </c:pt>
                <c:pt idx="2279">
                  <c:v>3.1652777777777779</c:v>
                </c:pt>
                <c:pt idx="2280">
                  <c:v>3.1666666666666665</c:v>
                </c:pt>
                <c:pt idx="2281">
                  <c:v>3.1680555555555556</c:v>
                </c:pt>
                <c:pt idx="2282">
                  <c:v>3.1694444444444443</c:v>
                </c:pt>
                <c:pt idx="2283">
                  <c:v>3.1708333333333334</c:v>
                </c:pt>
                <c:pt idx="2284">
                  <c:v>3.1722222222222221</c:v>
                </c:pt>
                <c:pt idx="2285">
                  <c:v>3.1736111111111112</c:v>
                </c:pt>
                <c:pt idx="2286">
                  <c:v>3.1749999999999998</c:v>
                </c:pt>
                <c:pt idx="2287">
                  <c:v>3.1763888888888889</c:v>
                </c:pt>
                <c:pt idx="2288">
                  <c:v>3.1777777777777776</c:v>
                </c:pt>
                <c:pt idx="2289">
                  <c:v>3.1791666666666667</c:v>
                </c:pt>
                <c:pt idx="2290">
                  <c:v>3.1805555555555554</c:v>
                </c:pt>
                <c:pt idx="2291">
                  <c:v>3.1819444444444445</c:v>
                </c:pt>
                <c:pt idx="2292">
                  <c:v>3.1833333333333331</c:v>
                </c:pt>
                <c:pt idx="2293">
                  <c:v>3.1847222222222222</c:v>
                </c:pt>
                <c:pt idx="2294">
                  <c:v>3.1861111111111109</c:v>
                </c:pt>
                <c:pt idx="2295">
                  <c:v>3.1875</c:v>
                </c:pt>
                <c:pt idx="2296">
                  <c:v>3.1888888888888891</c:v>
                </c:pt>
                <c:pt idx="2297">
                  <c:v>3.1902777777777778</c:v>
                </c:pt>
                <c:pt idx="2298">
                  <c:v>3.1916666666666669</c:v>
                </c:pt>
                <c:pt idx="2299">
                  <c:v>3.1930555555555555</c:v>
                </c:pt>
                <c:pt idx="2300">
                  <c:v>3.1944444444444446</c:v>
                </c:pt>
                <c:pt idx="2301">
                  <c:v>3.1958333333333333</c:v>
                </c:pt>
                <c:pt idx="2302">
                  <c:v>3.1972222222222224</c:v>
                </c:pt>
                <c:pt idx="2303">
                  <c:v>3.1986111111111111</c:v>
                </c:pt>
                <c:pt idx="2304">
                  <c:v>3.2</c:v>
                </c:pt>
                <c:pt idx="2305">
                  <c:v>3.2013888888888888</c:v>
                </c:pt>
                <c:pt idx="2306">
                  <c:v>3.2027777777777779</c:v>
                </c:pt>
                <c:pt idx="2307">
                  <c:v>3.2041666666666666</c:v>
                </c:pt>
                <c:pt idx="2308">
                  <c:v>3.2055555555555557</c:v>
                </c:pt>
                <c:pt idx="2309">
                  <c:v>3.2069444444444444</c:v>
                </c:pt>
                <c:pt idx="2310">
                  <c:v>3.2083333333333335</c:v>
                </c:pt>
                <c:pt idx="2311">
                  <c:v>3.2097222222222221</c:v>
                </c:pt>
                <c:pt idx="2312">
                  <c:v>3.2111111111111112</c:v>
                </c:pt>
                <c:pt idx="2313">
                  <c:v>3.2124999999999999</c:v>
                </c:pt>
                <c:pt idx="2314">
                  <c:v>3.213888888888889</c:v>
                </c:pt>
                <c:pt idx="2315">
                  <c:v>3.2152777777777777</c:v>
                </c:pt>
                <c:pt idx="2316">
                  <c:v>3.2166666666666668</c:v>
                </c:pt>
                <c:pt idx="2317">
                  <c:v>3.2180555555555554</c:v>
                </c:pt>
                <c:pt idx="2318">
                  <c:v>3.2194444444444446</c:v>
                </c:pt>
                <c:pt idx="2319">
                  <c:v>3.2208333333333332</c:v>
                </c:pt>
                <c:pt idx="2320">
                  <c:v>3.2222222222222223</c:v>
                </c:pt>
                <c:pt idx="2321">
                  <c:v>3.223611111111111</c:v>
                </c:pt>
                <c:pt idx="2322">
                  <c:v>3.2250000000000001</c:v>
                </c:pt>
                <c:pt idx="2323">
                  <c:v>3.2263888888888888</c:v>
                </c:pt>
                <c:pt idx="2324">
                  <c:v>3.2277777777777779</c:v>
                </c:pt>
                <c:pt idx="2325">
                  <c:v>3.2291666666666665</c:v>
                </c:pt>
                <c:pt idx="2326">
                  <c:v>3.2305555555555556</c:v>
                </c:pt>
                <c:pt idx="2327">
                  <c:v>3.2319444444444443</c:v>
                </c:pt>
                <c:pt idx="2328">
                  <c:v>3.2333333333333334</c:v>
                </c:pt>
                <c:pt idx="2329">
                  <c:v>3.2347222222222221</c:v>
                </c:pt>
                <c:pt idx="2330">
                  <c:v>3.2361111111111112</c:v>
                </c:pt>
                <c:pt idx="2331">
                  <c:v>3.2374999999999998</c:v>
                </c:pt>
                <c:pt idx="2332">
                  <c:v>3.2388888888888889</c:v>
                </c:pt>
                <c:pt idx="2333">
                  <c:v>3.2402777777777776</c:v>
                </c:pt>
                <c:pt idx="2334">
                  <c:v>3.2416666666666667</c:v>
                </c:pt>
                <c:pt idx="2335">
                  <c:v>3.2430555555555554</c:v>
                </c:pt>
                <c:pt idx="2336">
                  <c:v>3.2444444444444445</c:v>
                </c:pt>
                <c:pt idx="2337">
                  <c:v>3.2458333333333331</c:v>
                </c:pt>
                <c:pt idx="2338">
                  <c:v>3.2472222222222222</c:v>
                </c:pt>
                <c:pt idx="2339">
                  <c:v>3.2486111111111109</c:v>
                </c:pt>
                <c:pt idx="2340">
                  <c:v>3.25</c:v>
                </c:pt>
                <c:pt idx="2341">
                  <c:v>3.2513888888888891</c:v>
                </c:pt>
                <c:pt idx="2342">
                  <c:v>3.2527777777777778</c:v>
                </c:pt>
                <c:pt idx="2343">
                  <c:v>3.2541666666666669</c:v>
                </c:pt>
                <c:pt idx="2344">
                  <c:v>3.2555555555555555</c:v>
                </c:pt>
                <c:pt idx="2345">
                  <c:v>3.2569444444444446</c:v>
                </c:pt>
                <c:pt idx="2346">
                  <c:v>3.2583333333333333</c:v>
                </c:pt>
                <c:pt idx="2347">
                  <c:v>3.2597222222222224</c:v>
                </c:pt>
                <c:pt idx="2348">
                  <c:v>3.2611111111111111</c:v>
                </c:pt>
                <c:pt idx="2349">
                  <c:v>3.2625000000000002</c:v>
                </c:pt>
                <c:pt idx="2350">
                  <c:v>3.2638888888888888</c:v>
                </c:pt>
                <c:pt idx="2351">
                  <c:v>3.2652777777777779</c:v>
                </c:pt>
                <c:pt idx="2352">
                  <c:v>3.2666666666666666</c:v>
                </c:pt>
                <c:pt idx="2353">
                  <c:v>3.2680555555555557</c:v>
                </c:pt>
                <c:pt idx="2354">
                  <c:v>3.2694444444444444</c:v>
                </c:pt>
                <c:pt idx="2355">
                  <c:v>3.2708333333333335</c:v>
                </c:pt>
                <c:pt idx="2356">
                  <c:v>3.2722222222222221</c:v>
                </c:pt>
                <c:pt idx="2357">
                  <c:v>3.2736111111111112</c:v>
                </c:pt>
                <c:pt idx="2358">
                  <c:v>3.2749999999999999</c:v>
                </c:pt>
                <c:pt idx="2359">
                  <c:v>3.276388888888889</c:v>
                </c:pt>
                <c:pt idx="2360">
                  <c:v>3.2777777777777777</c:v>
                </c:pt>
                <c:pt idx="2361">
                  <c:v>3.2791666666666668</c:v>
                </c:pt>
                <c:pt idx="2362">
                  <c:v>3.2805555555555554</c:v>
                </c:pt>
                <c:pt idx="2363">
                  <c:v>3.2819444444444446</c:v>
                </c:pt>
                <c:pt idx="2364">
                  <c:v>3.2833333333333332</c:v>
                </c:pt>
                <c:pt idx="2365">
                  <c:v>3.2847222222222223</c:v>
                </c:pt>
                <c:pt idx="2366">
                  <c:v>3.286111111111111</c:v>
                </c:pt>
                <c:pt idx="2367">
                  <c:v>3.2875000000000001</c:v>
                </c:pt>
                <c:pt idx="2368">
                  <c:v>3.2888888888888888</c:v>
                </c:pt>
                <c:pt idx="2369">
                  <c:v>3.2902777777777779</c:v>
                </c:pt>
                <c:pt idx="2370">
                  <c:v>3.2916666666666665</c:v>
                </c:pt>
                <c:pt idx="2371">
                  <c:v>3.2930555555555556</c:v>
                </c:pt>
                <c:pt idx="2372">
                  <c:v>3.2944444444444443</c:v>
                </c:pt>
                <c:pt idx="2373">
                  <c:v>3.2958333333333334</c:v>
                </c:pt>
                <c:pt idx="2374">
                  <c:v>3.2972222222222221</c:v>
                </c:pt>
                <c:pt idx="2375">
                  <c:v>3.2986111111111112</c:v>
                </c:pt>
                <c:pt idx="2376">
                  <c:v>3.3</c:v>
                </c:pt>
                <c:pt idx="2377">
                  <c:v>3.3013888888888889</c:v>
                </c:pt>
                <c:pt idx="2378">
                  <c:v>3.3027777777777776</c:v>
                </c:pt>
                <c:pt idx="2379">
                  <c:v>3.3041666666666667</c:v>
                </c:pt>
                <c:pt idx="2380">
                  <c:v>3.3055555555555554</c:v>
                </c:pt>
                <c:pt idx="2381">
                  <c:v>3.3069444444444445</c:v>
                </c:pt>
                <c:pt idx="2382">
                  <c:v>3.3083333333333331</c:v>
                </c:pt>
                <c:pt idx="2383">
                  <c:v>3.3097222222222222</c:v>
                </c:pt>
                <c:pt idx="2384">
                  <c:v>3.3111111111111109</c:v>
                </c:pt>
                <c:pt idx="2385">
                  <c:v>3.3125</c:v>
                </c:pt>
                <c:pt idx="2386">
                  <c:v>3.3138888888888891</c:v>
                </c:pt>
                <c:pt idx="2387">
                  <c:v>3.3152777777777778</c:v>
                </c:pt>
                <c:pt idx="2388">
                  <c:v>3.3166666666666669</c:v>
                </c:pt>
                <c:pt idx="2389">
                  <c:v>3.3180555555555555</c:v>
                </c:pt>
                <c:pt idx="2390">
                  <c:v>3.3194444444444446</c:v>
                </c:pt>
                <c:pt idx="2391">
                  <c:v>3.3208333333333333</c:v>
                </c:pt>
                <c:pt idx="2392">
                  <c:v>3.3222222222222224</c:v>
                </c:pt>
                <c:pt idx="2393">
                  <c:v>3.3236111111111111</c:v>
                </c:pt>
                <c:pt idx="2394">
                  <c:v>3.3250000000000002</c:v>
                </c:pt>
                <c:pt idx="2395">
                  <c:v>3.3263888888888888</c:v>
                </c:pt>
                <c:pt idx="2396">
                  <c:v>3.3277777777777779</c:v>
                </c:pt>
                <c:pt idx="2397">
                  <c:v>3.3291666666666666</c:v>
                </c:pt>
                <c:pt idx="2398">
                  <c:v>3.3305555555555557</c:v>
                </c:pt>
                <c:pt idx="2399">
                  <c:v>3.3319444444444444</c:v>
                </c:pt>
                <c:pt idx="2400">
                  <c:v>3.3333333333333335</c:v>
                </c:pt>
                <c:pt idx="2401">
                  <c:v>3.3347222222222221</c:v>
                </c:pt>
                <c:pt idx="2402">
                  <c:v>3.3361111111111112</c:v>
                </c:pt>
                <c:pt idx="2403">
                  <c:v>3.3374999999999999</c:v>
                </c:pt>
                <c:pt idx="2404">
                  <c:v>3.338888888888889</c:v>
                </c:pt>
                <c:pt idx="2405">
                  <c:v>3.3402777777777777</c:v>
                </c:pt>
                <c:pt idx="2406">
                  <c:v>3.3416666666666668</c:v>
                </c:pt>
                <c:pt idx="2407">
                  <c:v>3.3430555555555554</c:v>
                </c:pt>
                <c:pt idx="2408">
                  <c:v>3.3444444444444446</c:v>
                </c:pt>
                <c:pt idx="2409">
                  <c:v>3.3458333333333332</c:v>
                </c:pt>
                <c:pt idx="2410">
                  <c:v>3.3472222222222223</c:v>
                </c:pt>
                <c:pt idx="2411">
                  <c:v>3.348611111111111</c:v>
                </c:pt>
                <c:pt idx="2412">
                  <c:v>3.35</c:v>
                </c:pt>
                <c:pt idx="2413">
                  <c:v>3.3513888888888888</c:v>
                </c:pt>
                <c:pt idx="2414">
                  <c:v>3.3527777777777779</c:v>
                </c:pt>
                <c:pt idx="2415">
                  <c:v>3.3541666666666665</c:v>
                </c:pt>
                <c:pt idx="2416">
                  <c:v>3.3555555555555556</c:v>
                </c:pt>
                <c:pt idx="2417">
                  <c:v>3.3569444444444443</c:v>
                </c:pt>
                <c:pt idx="2418">
                  <c:v>3.3583333333333334</c:v>
                </c:pt>
                <c:pt idx="2419">
                  <c:v>3.3597222222222221</c:v>
                </c:pt>
                <c:pt idx="2420">
                  <c:v>3.3611111111111112</c:v>
                </c:pt>
                <c:pt idx="2421">
                  <c:v>3.3624999999999998</c:v>
                </c:pt>
                <c:pt idx="2422">
                  <c:v>3.3638888888888889</c:v>
                </c:pt>
                <c:pt idx="2423">
                  <c:v>3.3652777777777776</c:v>
                </c:pt>
                <c:pt idx="2424">
                  <c:v>3.3666666666666667</c:v>
                </c:pt>
                <c:pt idx="2425">
                  <c:v>3.3680555555555554</c:v>
                </c:pt>
                <c:pt idx="2426">
                  <c:v>3.3694444444444445</c:v>
                </c:pt>
                <c:pt idx="2427">
                  <c:v>3.3708333333333331</c:v>
                </c:pt>
                <c:pt idx="2428">
                  <c:v>3.3722222222222222</c:v>
                </c:pt>
                <c:pt idx="2429">
                  <c:v>3.3736111111111109</c:v>
                </c:pt>
                <c:pt idx="2430">
                  <c:v>3.375</c:v>
                </c:pt>
                <c:pt idx="2431">
                  <c:v>3.3763888888888891</c:v>
                </c:pt>
                <c:pt idx="2432">
                  <c:v>3.3777777777777778</c:v>
                </c:pt>
                <c:pt idx="2433">
                  <c:v>3.3791666666666669</c:v>
                </c:pt>
                <c:pt idx="2434">
                  <c:v>3.3805555555555555</c:v>
                </c:pt>
                <c:pt idx="2435">
                  <c:v>3.3819444444444446</c:v>
                </c:pt>
                <c:pt idx="2436">
                  <c:v>3.3833333333333333</c:v>
                </c:pt>
                <c:pt idx="2437">
                  <c:v>3.3847222222222224</c:v>
                </c:pt>
                <c:pt idx="2438">
                  <c:v>3.3861111111111111</c:v>
                </c:pt>
                <c:pt idx="2439">
                  <c:v>3.3875000000000002</c:v>
                </c:pt>
                <c:pt idx="2440">
                  <c:v>3.3888888888888888</c:v>
                </c:pt>
                <c:pt idx="2441">
                  <c:v>3.3902777777777779</c:v>
                </c:pt>
                <c:pt idx="2442">
                  <c:v>3.3916666666666666</c:v>
                </c:pt>
                <c:pt idx="2443">
                  <c:v>3.3930555555555557</c:v>
                </c:pt>
                <c:pt idx="2444">
                  <c:v>3.3944444444444444</c:v>
                </c:pt>
                <c:pt idx="2445">
                  <c:v>3.3958333333333335</c:v>
                </c:pt>
                <c:pt idx="2446">
                  <c:v>3.3972222222222221</c:v>
                </c:pt>
                <c:pt idx="2447">
                  <c:v>3.3986111111111112</c:v>
                </c:pt>
                <c:pt idx="2448">
                  <c:v>3.4</c:v>
                </c:pt>
                <c:pt idx="2449">
                  <c:v>3.401388888888889</c:v>
                </c:pt>
                <c:pt idx="2450">
                  <c:v>3.4027777777777777</c:v>
                </c:pt>
                <c:pt idx="2451">
                  <c:v>3.4041666666666668</c:v>
                </c:pt>
                <c:pt idx="2452">
                  <c:v>3.4055555555555554</c:v>
                </c:pt>
                <c:pt idx="2453">
                  <c:v>3.4069444444444446</c:v>
                </c:pt>
                <c:pt idx="2454">
                  <c:v>3.4083333333333332</c:v>
                </c:pt>
                <c:pt idx="2455">
                  <c:v>3.4097222222222223</c:v>
                </c:pt>
                <c:pt idx="2456">
                  <c:v>3.411111111111111</c:v>
                </c:pt>
                <c:pt idx="2457">
                  <c:v>3.4125000000000001</c:v>
                </c:pt>
                <c:pt idx="2458">
                  <c:v>3.4138888888888888</c:v>
                </c:pt>
                <c:pt idx="2459">
                  <c:v>3.4152777777777779</c:v>
                </c:pt>
                <c:pt idx="2460">
                  <c:v>3.4166666666666665</c:v>
                </c:pt>
                <c:pt idx="2461">
                  <c:v>3.4180555555555556</c:v>
                </c:pt>
                <c:pt idx="2462">
                  <c:v>3.4194444444444443</c:v>
                </c:pt>
                <c:pt idx="2463">
                  <c:v>3.4208333333333334</c:v>
                </c:pt>
                <c:pt idx="2464">
                  <c:v>3.4222222222222221</c:v>
                </c:pt>
                <c:pt idx="2465">
                  <c:v>3.4236111111111112</c:v>
                </c:pt>
                <c:pt idx="2466">
                  <c:v>3.4249999999999998</c:v>
                </c:pt>
                <c:pt idx="2467">
                  <c:v>3.4263888888888889</c:v>
                </c:pt>
                <c:pt idx="2468">
                  <c:v>3.4277777777777776</c:v>
                </c:pt>
                <c:pt idx="2469">
                  <c:v>3.4291666666666667</c:v>
                </c:pt>
                <c:pt idx="2470">
                  <c:v>3.4305555555555554</c:v>
                </c:pt>
                <c:pt idx="2471">
                  <c:v>3.4319444444444445</c:v>
                </c:pt>
                <c:pt idx="2472">
                  <c:v>3.4333333333333331</c:v>
                </c:pt>
                <c:pt idx="2473">
                  <c:v>3.4347222222222222</c:v>
                </c:pt>
                <c:pt idx="2474">
                  <c:v>3.4361111111111109</c:v>
                </c:pt>
                <c:pt idx="2475">
                  <c:v>3.4375</c:v>
                </c:pt>
                <c:pt idx="2476">
                  <c:v>3.4388888888888891</c:v>
                </c:pt>
                <c:pt idx="2477">
                  <c:v>3.4402777777777778</c:v>
                </c:pt>
                <c:pt idx="2478">
                  <c:v>3.4416666666666669</c:v>
                </c:pt>
                <c:pt idx="2479">
                  <c:v>3.4430555555555555</c:v>
                </c:pt>
                <c:pt idx="2480">
                  <c:v>3.4444444444444446</c:v>
                </c:pt>
                <c:pt idx="2481">
                  <c:v>3.4458333333333333</c:v>
                </c:pt>
                <c:pt idx="2482">
                  <c:v>3.4472222222222224</c:v>
                </c:pt>
                <c:pt idx="2483">
                  <c:v>3.4486111111111111</c:v>
                </c:pt>
                <c:pt idx="2484">
                  <c:v>3.45</c:v>
                </c:pt>
                <c:pt idx="2485">
                  <c:v>3.4513888888888888</c:v>
                </c:pt>
                <c:pt idx="2486">
                  <c:v>3.4527777777777779</c:v>
                </c:pt>
                <c:pt idx="2487">
                  <c:v>3.4541666666666666</c:v>
                </c:pt>
                <c:pt idx="2488">
                  <c:v>3.4555555555555557</c:v>
                </c:pt>
                <c:pt idx="2489">
                  <c:v>3.4569444444444444</c:v>
                </c:pt>
                <c:pt idx="2490">
                  <c:v>3.4583333333333335</c:v>
                </c:pt>
                <c:pt idx="2491">
                  <c:v>3.4597222222222221</c:v>
                </c:pt>
                <c:pt idx="2492">
                  <c:v>3.4611111111111112</c:v>
                </c:pt>
                <c:pt idx="2493">
                  <c:v>3.4624999999999999</c:v>
                </c:pt>
                <c:pt idx="2494">
                  <c:v>3.463888888888889</c:v>
                </c:pt>
                <c:pt idx="2495">
                  <c:v>3.4652777777777777</c:v>
                </c:pt>
                <c:pt idx="2496">
                  <c:v>3.4666666666666668</c:v>
                </c:pt>
                <c:pt idx="2497">
                  <c:v>3.4680555555555554</c:v>
                </c:pt>
                <c:pt idx="2498">
                  <c:v>3.4694444444444446</c:v>
                </c:pt>
                <c:pt idx="2499">
                  <c:v>3.4708333333333332</c:v>
                </c:pt>
                <c:pt idx="2500">
                  <c:v>3.4722222222222223</c:v>
                </c:pt>
                <c:pt idx="2501">
                  <c:v>3.473611111111111</c:v>
                </c:pt>
                <c:pt idx="2502">
                  <c:v>3.4750000000000001</c:v>
                </c:pt>
                <c:pt idx="2503">
                  <c:v>3.4763888888888888</c:v>
                </c:pt>
                <c:pt idx="2504">
                  <c:v>3.4777777777777779</c:v>
                </c:pt>
                <c:pt idx="2505">
                  <c:v>3.4791666666666665</c:v>
                </c:pt>
                <c:pt idx="2506">
                  <c:v>3.4805555555555556</c:v>
                </c:pt>
                <c:pt idx="2507">
                  <c:v>3.4819444444444443</c:v>
                </c:pt>
                <c:pt idx="2508">
                  <c:v>3.4833333333333334</c:v>
                </c:pt>
                <c:pt idx="2509">
                  <c:v>3.4847222222222221</c:v>
                </c:pt>
                <c:pt idx="2510">
                  <c:v>3.4861111111111112</c:v>
                </c:pt>
                <c:pt idx="2511">
                  <c:v>3.4874999999999998</c:v>
                </c:pt>
                <c:pt idx="2512">
                  <c:v>3.4888888888888889</c:v>
                </c:pt>
                <c:pt idx="2513">
                  <c:v>3.4902777777777776</c:v>
                </c:pt>
                <c:pt idx="2514">
                  <c:v>3.4916666666666667</c:v>
                </c:pt>
                <c:pt idx="2515">
                  <c:v>3.4930555555555554</c:v>
                </c:pt>
                <c:pt idx="2516">
                  <c:v>3.4944444444444445</c:v>
                </c:pt>
                <c:pt idx="2517">
                  <c:v>3.4958333333333331</c:v>
                </c:pt>
                <c:pt idx="2518">
                  <c:v>3.4972222222222222</c:v>
                </c:pt>
                <c:pt idx="2519">
                  <c:v>3.4986111111111109</c:v>
                </c:pt>
                <c:pt idx="2520">
                  <c:v>3.5</c:v>
                </c:pt>
                <c:pt idx="2521">
                  <c:v>3.5013888888888891</c:v>
                </c:pt>
                <c:pt idx="2522">
                  <c:v>3.5027777777777778</c:v>
                </c:pt>
                <c:pt idx="2523">
                  <c:v>3.5041666666666669</c:v>
                </c:pt>
                <c:pt idx="2524">
                  <c:v>3.5055555555555555</c:v>
                </c:pt>
                <c:pt idx="2525">
                  <c:v>3.5069444444444446</c:v>
                </c:pt>
                <c:pt idx="2526">
                  <c:v>3.5083333333333333</c:v>
                </c:pt>
                <c:pt idx="2527">
                  <c:v>3.5097222222222224</c:v>
                </c:pt>
                <c:pt idx="2528">
                  <c:v>3.5111111111111111</c:v>
                </c:pt>
                <c:pt idx="2529">
                  <c:v>3.5125000000000002</c:v>
                </c:pt>
                <c:pt idx="2530">
                  <c:v>3.5138888888888888</c:v>
                </c:pt>
                <c:pt idx="2531">
                  <c:v>3.5152777777777779</c:v>
                </c:pt>
                <c:pt idx="2532">
                  <c:v>3.5166666666666666</c:v>
                </c:pt>
                <c:pt idx="2533">
                  <c:v>3.5180555555555557</c:v>
                </c:pt>
                <c:pt idx="2534">
                  <c:v>3.5194444444444444</c:v>
                </c:pt>
                <c:pt idx="2535">
                  <c:v>3.5208333333333335</c:v>
                </c:pt>
                <c:pt idx="2536">
                  <c:v>3.5222222222222221</c:v>
                </c:pt>
                <c:pt idx="2537">
                  <c:v>3.5236111111111112</c:v>
                </c:pt>
                <c:pt idx="2538">
                  <c:v>3.5249999999999999</c:v>
                </c:pt>
                <c:pt idx="2539">
                  <c:v>3.526388888888889</c:v>
                </c:pt>
                <c:pt idx="2540">
                  <c:v>3.5277777777777777</c:v>
                </c:pt>
                <c:pt idx="2541">
                  <c:v>3.5291666666666668</c:v>
                </c:pt>
                <c:pt idx="2542">
                  <c:v>3.5305555555555554</c:v>
                </c:pt>
                <c:pt idx="2543">
                  <c:v>3.5319444444444446</c:v>
                </c:pt>
                <c:pt idx="2544">
                  <c:v>3.5333333333333332</c:v>
                </c:pt>
                <c:pt idx="2545">
                  <c:v>3.5347222222222223</c:v>
                </c:pt>
                <c:pt idx="2546">
                  <c:v>3.536111111111111</c:v>
                </c:pt>
                <c:pt idx="2547">
                  <c:v>3.5375000000000001</c:v>
                </c:pt>
                <c:pt idx="2548">
                  <c:v>3.5388888888888888</c:v>
                </c:pt>
                <c:pt idx="2549">
                  <c:v>3.5402777777777779</c:v>
                </c:pt>
                <c:pt idx="2550">
                  <c:v>3.5416666666666665</c:v>
                </c:pt>
                <c:pt idx="2551">
                  <c:v>3.5430555555555556</c:v>
                </c:pt>
                <c:pt idx="2552">
                  <c:v>3.5444444444444443</c:v>
                </c:pt>
                <c:pt idx="2553">
                  <c:v>3.5458333333333334</c:v>
                </c:pt>
                <c:pt idx="2554">
                  <c:v>3.5472222222222221</c:v>
                </c:pt>
                <c:pt idx="2555">
                  <c:v>3.5486111111111112</c:v>
                </c:pt>
                <c:pt idx="2556">
                  <c:v>3.55</c:v>
                </c:pt>
                <c:pt idx="2557">
                  <c:v>3.5513888888888889</c:v>
                </c:pt>
                <c:pt idx="2558">
                  <c:v>3.5527777777777776</c:v>
                </c:pt>
                <c:pt idx="2559">
                  <c:v>3.5541666666666667</c:v>
                </c:pt>
                <c:pt idx="2560">
                  <c:v>3.5555555555555554</c:v>
                </c:pt>
                <c:pt idx="2561">
                  <c:v>3.5569444444444445</c:v>
                </c:pt>
                <c:pt idx="2562">
                  <c:v>3.5583333333333331</c:v>
                </c:pt>
                <c:pt idx="2563">
                  <c:v>3.5597222222222222</c:v>
                </c:pt>
                <c:pt idx="2564">
                  <c:v>3.5611111111111109</c:v>
                </c:pt>
                <c:pt idx="2565">
                  <c:v>3.5625</c:v>
                </c:pt>
                <c:pt idx="2566">
                  <c:v>3.5638888888888891</c:v>
                </c:pt>
                <c:pt idx="2567">
                  <c:v>3.5652777777777778</c:v>
                </c:pt>
                <c:pt idx="2568">
                  <c:v>3.5666666666666669</c:v>
                </c:pt>
                <c:pt idx="2569">
                  <c:v>3.5680555555555555</c:v>
                </c:pt>
                <c:pt idx="2570">
                  <c:v>3.5694444444444446</c:v>
                </c:pt>
                <c:pt idx="2571">
                  <c:v>3.5708333333333333</c:v>
                </c:pt>
                <c:pt idx="2572">
                  <c:v>3.5722222222222224</c:v>
                </c:pt>
                <c:pt idx="2573">
                  <c:v>3.5736111111111111</c:v>
                </c:pt>
                <c:pt idx="2574">
                  <c:v>3.5750000000000002</c:v>
                </c:pt>
                <c:pt idx="2575">
                  <c:v>3.5763888888888888</c:v>
                </c:pt>
                <c:pt idx="2576">
                  <c:v>3.5777777777777779</c:v>
                </c:pt>
                <c:pt idx="2577">
                  <c:v>3.5791666666666666</c:v>
                </c:pt>
                <c:pt idx="2578">
                  <c:v>3.5805555555555557</c:v>
                </c:pt>
                <c:pt idx="2579">
                  <c:v>3.5819444444444444</c:v>
                </c:pt>
                <c:pt idx="2580">
                  <c:v>3.5833333333333335</c:v>
                </c:pt>
                <c:pt idx="2581">
                  <c:v>3.5847222222222221</c:v>
                </c:pt>
                <c:pt idx="2582">
                  <c:v>3.5861111111111112</c:v>
                </c:pt>
                <c:pt idx="2583">
                  <c:v>3.5874999999999999</c:v>
                </c:pt>
                <c:pt idx="2584">
                  <c:v>3.588888888888889</c:v>
                </c:pt>
                <c:pt idx="2585">
                  <c:v>3.5902777777777777</c:v>
                </c:pt>
                <c:pt idx="2586">
                  <c:v>3.5916666666666668</c:v>
                </c:pt>
                <c:pt idx="2587">
                  <c:v>3.5930555555555554</c:v>
                </c:pt>
                <c:pt idx="2588">
                  <c:v>3.5944444444444446</c:v>
                </c:pt>
                <c:pt idx="2589">
                  <c:v>3.5958333333333332</c:v>
                </c:pt>
                <c:pt idx="2590">
                  <c:v>3.5972222222222223</c:v>
                </c:pt>
                <c:pt idx="2591">
                  <c:v>3.598611111111111</c:v>
                </c:pt>
                <c:pt idx="2592">
                  <c:v>3.6</c:v>
                </c:pt>
                <c:pt idx="2593">
                  <c:v>3.6013888888888888</c:v>
                </c:pt>
                <c:pt idx="2594">
                  <c:v>3.6027777777777779</c:v>
                </c:pt>
                <c:pt idx="2595">
                  <c:v>3.6041666666666665</c:v>
                </c:pt>
                <c:pt idx="2596">
                  <c:v>3.6055555555555556</c:v>
                </c:pt>
                <c:pt idx="2597">
                  <c:v>3.6069444444444443</c:v>
                </c:pt>
                <c:pt idx="2598">
                  <c:v>3.6083333333333334</c:v>
                </c:pt>
                <c:pt idx="2599">
                  <c:v>3.6097222222222221</c:v>
                </c:pt>
                <c:pt idx="2600">
                  <c:v>3.6111111111111112</c:v>
                </c:pt>
                <c:pt idx="2601">
                  <c:v>3.6124999999999998</c:v>
                </c:pt>
                <c:pt idx="2602">
                  <c:v>3.6138888888888889</c:v>
                </c:pt>
                <c:pt idx="2603">
                  <c:v>3.6152777777777776</c:v>
                </c:pt>
                <c:pt idx="2604">
                  <c:v>3.6166666666666667</c:v>
                </c:pt>
                <c:pt idx="2605">
                  <c:v>3.6180555555555554</c:v>
                </c:pt>
                <c:pt idx="2606">
                  <c:v>3.6194444444444445</c:v>
                </c:pt>
                <c:pt idx="2607">
                  <c:v>3.6208333333333331</c:v>
                </c:pt>
                <c:pt idx="2608">
                  <c:v>3.6222222222222222</c:v>
                </c:pt>
                <c:pt idx="2609">
                  <c:v>3.6236111111111109</c:v>
                </c:pt>
                <c:pt idx="2610">
                  <c:v>3.625</c:v>
                </c:pt>
                <c:pt idx="2611">
                  <c:v>3.6263888888888891</c:v>
                </c:pt>
                <c:pt idx="2612">
                  <c:v>3.6277777777777778</c:v>
                </c:pt>
                <c:pt idx="2613">
                  <c:v>3.6291666666666669</c:v>
                </c:pt>
                <c:pt idx="2614">
                  <c:v>3.6305555555555555</c:v>
                </c:pt>
                <c:pt idx="2615">
                  <c:v>3.6319444444444446</c:v>
                </c:pt>
                <c:pt idx="2616">
                  <c:v>3.6333333333333333</c:v>
                </c:pt>
                <c:pt idx="2617">
                  <c:v>3.6347222222222224</c:v>
                </c:pt>
                <c:pt idx="2618">
                  <c:v>3.6361111111111111</c:v>
                </c:pt>
                <c:pt idx="2619">
                  <c:v>3.6375000000000002</c:v>
                </c:pt>
                <c:pt idx="2620">
                  <c:v>3.6388888888888888</c:v>
                </c:pt>
                <c:pt idx="2621">
                  <c:v>3.6402777777777779</c:v>
                </c:pt>
                <c:pt idx="2622">
                  <c:v>3.6416666666666666</c:v>
                </c:pt>
                <c:pt idx="2623">
                  <c:v>3.6430555555555557</c:v>
                </c:pt>
                <c:pt idx="2624">
                  <c:v>3.6444444444444444</c:v>
                </c:pt>
                <c:pt idx="2625">
                  <c:v>3.6458333333333335</c:v>
                </c:pt>
                <c:pt idx="2626">
                  <c:v>3.6472222222222221</c:v>
                </c:pt>
                <c:pt idx="2627">
                  <c:v>3.6486111111111112</c:v>
                </c:pt>
                <c:pt idx="2628">
                  <c:v>3.65</c:v>
                </c:pt>
                <c:pt idx="2629">
                  <c:v>3.651388888888889</c:v>
                </c:pt>
                <c:pt idx="2630">
                  <c:v>3.6527777777777777</c:v>
                </c:pt>
                <c:pt idx="2631">
                  <c:v>3.6541666666666668</c:v>
                </c:pt>
                <c:pt idx="2632">
                  <c:v>3.6555555555555554</c:v>
                </c:pt>
                <c:pt idx="2633">
                  <c:v>3.6569444444444446</c:v>
                </c:pt>
                <c:pt idx="2634">
                  <c:v>3.6583333333333332</c:v>
                </c:pt>
                <c:pt idx="2635">
                  <c:v>3.6597222222222223</c:v>
                </c:pt>
                <c:pt idx="2636">
                  <c:v>3.661111111111111</c:v>
                </c:pt>
                <c:pt idx="2637">
                  <c:v>3.6625000000000001</c:v>
                </c:pt>
                <c:pt idx="2638">
                  <c:v>3.6638888888888888</c:v>
                </c:pt>
                <c:pt idx="2639">
                  <c:v>3.6652777777777779</c:v>
                </c:pt>
                <c:pt idx="2640">
                  <c:v>3.6666666666666665</c:v>
                </c:pt>
                <c:pt idx="2641">
                  <c:v>3.6680555555555556</c:v>
                </c:pt>
                <c:pt idx="2642">
                  <c:v>3.6694444444444443</c:v>
                </c:pt>
                <c:pt idx="2643">
                  <c:v>3.6708333333333334</c:v>
                </c:pt>
                <c:pt idx="2644">
                  <c:v>3.6722222222222221</c:v>
                </c:pt>
                <c:pt idx="2645">
                  <c:v>3.6736111111111112</c:v>
                </c:pt>
                <c:pt idx="2646">
                  <c:v>3.6749999999999998</c:v>
                </c:pt>
                <c:pt idx="2647">
                  <c:v>3.6763888888888889</c:v>
                </c:pt>
                <c:pt idx="2648">
                  <c:v>3.6777777777777776</c:v>
                </c:pt>
                <c:pt idx="2649">
                  <c:v>3.6791666666666667</c:v>
                </c:pt>
                <c:pt idx="2650">
                  <c:v>3.6805555555555554</c:v>
                </c:pt>
                <c:pt idx="2651">
                  <c:v>3.6819444444444445</c:v>
                </c:pt>
                <c:pt idx="2652">
                  <c:v>3.6833333333333331</c:v>
                </c:pt>
                <c:pt idx="2653">
                  <c:v>3.6847222222222222</c:v>
                </c:pt>
                <c:pt idx="2654">
                  <c:v>3.6861111111111109</c:v>
                </c:pt>
                <c:pt idx="2655">
                  <c:v>3.6875</c:v>
                </c:pt>
                <c:pt idx="2656">
                  <c:v>3.6888888888888891</c:v>
                </c:pt>
                <c:pt idx="2657">
                  <c:v>3.6902777777777778</c:v>
                </c:pt>
                <c:pt idx="2658">
                  <c:v>3.6916666666666669</c:v>
                </c:pt>
                <c:pt idx="2659">
                  <c:v>3.6930555555555555</c:v>
                </c:pt>
                <c:pt idx="2660">
                  <c:v>3.6944444444444446</c:v>
                </c:pt>
                <c:pt idx="2661">
                  <c:v>3.6958333333333333</c:v>
                </c:pt>
                <c:pt idx="2662">
                  <c:v>3.6972222222222224</c:v>
                </c:pt>
                <c:pt idx="2663">
                  <c:v>3.6986111111111111</c:v>
                </c:pt>
                <c:pt idx="2664">
                  <c:v>3.7</c:v>
                </c:pt>
                <c:pt idx="2665">
                  <c:v>3.7013888888888888</c:v>
                </c:pt>
                <c:pt idx="2666">
                  <c:v>3.7027777777777779</c:v>
                </c:pt>
                <c:pt idx="2667">
                  <c:v>3.7041666666666666</c:v>
                </c:pt>
                <c:pt idx="2668">
                  <c:v>3.7055555555555557</c:v>
                </c:pt>
                <c:pt idx="2669">
                  <c:v>3.7069444444444444</c:v>
                </c:pt>
                <c:pt idx="2670">
                  <c:v>3.7083333333333335</c:v>
                </c:pt>
                <c:pt idx="2671">
                  <c:v>3.7097222222222221</c:v>
                </c:pt>
                <c:pt idx="2672">
                  <c:v>3.7111111111111112</c:v>
                </c:pt>
                <c:pt idx="2673">
                  <c:v>3.7124999999999999</c:v>
                </c:pt>
                <c:pt idx="2674">
                  <c:v>3.713888888888889</c:v>
                </c:pt>
                <c:pt idx="2675">
                  <c:v>3.7152777777777777</c:v>
                </c:pt>
                <c:pt idx="2676">
                  <c:v>3.7166666666666668</c:v>
                </c:pt>
                <c:pt idx="2677">
                  <c:v>3.7180555555555554</c:v>
                </c:pt>
                <c:pt idx="2678">
                  <c:v>3.7194444444444446</c:v>
                </c:pt>
                <c:pt idx="2679">
                  <c:v>3.7208333333333332</c:v>
                </c:pt>
                <c:pt idx="2680">
                  <c:v>3.7222222222222223</c:v>
                </c:pt>
                <c:pt idx="2681">
                  <c:v>3.723611111111111</c:v>
                </c:pt>
                <c:pt idx="2682">
                  <c:v>3.7250000000000001</c:v>
                </c:pt>
                <c:pt idx="2683">
                  <c:v>3.7263888888888888</c:v>
                </c:pt>
                <c:pt idx="2684">
                  <c:v>3.7277777777777779</c:v>
                </c:pt>
                <c:pt idx="2685">
                  <c:v>3.7291666666666665</c:v>
                </c:pt>
                <c:pt idx="2686">
                  <c:v>3.7305555555555556</c:v>
                </c:pt>
                <c:pt idx="2687">
                  <c:v>3.7319444444444443</c:v>
                </c:pt>
                <c:pt idx="2688">
                  <c:v>3.7333333333333334</c:v>
                </c:pt>
                <c:pt idx="2689">
                  <c:v>3.7347222222222221</c:v>
                </c:pt>
                <c:pt idx="2690">
                  <c:v>3.7361111111111112</c:v>
                </c:pt>
                <c:pt idx="2691">
                  <c:v>3.7374999999999998</c:v>
                </c:pt>
                <c:pt idx="2692">
                  <c:v>3.7388888888888889</c:v>
                </c:pt>
                <c:pt idx="2693">
                  <c:v>3.7402777777777776</c:v>
                </c:pt>
                <c:pt idx="2694">
                  <c:v>3.7416666666666667</c:v>
                </c:pt>
                <c:pt idx="2695">
                  <c:v>3.7430555555555554</c:v>
                </c:pt>
                <c:pt idx="2696">
                  <c:v>3.7444444444444445</c:v>
                </c:pt>
                <c:pt idx="2697">
                  <c:v>3.7458333333333331</c:v>
                </c:pt>
                <c:pt idx="2698">
                  <c:v>3.7472222222222222</c:v>
                </c:pt>
                <c:pt idx="2699">
                  <c:v>3.7486111111111109</c:v>
                </c:pt>
                <c:pt idx="2700">
                  <c:v>3.75</c:v>
                </c:pt>
                <c:pt idx="2701">
                  <c:v>3.7513888888888891</c:v>
                </c:pt>
                <c:pt idx="2702">
                  <c:v>3.7527777777777778</c:v>
                </c:pt>
                <c:pt idx="2703">
                  <c:v>3.7541666666666669</c:v>
                </c:pt>
                <c:pt idx="2704">
                  <c:v>3.7555555555555555</c:v>
                </c:pt>
                <c:pt idx="2705">
                  <c:v>3.7569444444444446</c:v>
                </c:pt>
                <c:pt idx="2706">
                  <c:v>3.7583333333333333</c:v>
                </c:pt>
                <c:pt idx="2707">
                  <c:v>3.7597222222222224</c:v>
                </c:pt>
                <c:pt idx="2708">
                  <c:v>3.7611111111111111</c:v>
                </c:pt>
                <c:pt idx="2709">
                  <c:v>3.7625000000000002</c:v>
                </c:pt>
                <c:pt idx="2710">
                  <c:v>3.7638888888888888</c:v>
                </c:pt>
                <c:pt idx="2711">
                  <c:v>3.7652777777777779</c:v>
                </c:pt>
                <c:pt idx="2712">
                  <c:v>3.7666666666666666</c:v>
                </c:pt>
                <c:pt idx="2713">
                  <c:v>3.7680555555555557</c:v>
                </c:pt>
                <c:pt idx="2714">
                  <c:v>3.7694444444444444</c:v>
                </c:pt>
                <c:pt idx="2715">
                  <c:v>3.7708333333333335</c:v>
                </c:pt>
                <c:pt idx="2716">
                  <c:v>3.7722222222222221</c:v>
                </c:pt>
                <c:pt idx="2717">
                  <c:v>3.7736111111111112</c:v>
                </c:pt>
                <c:pt idx="2718">
                  <c:v>3.7749999999999999</c:v>
                </c:pt>
                <c:pt idx="2719">
                  <c:v>3.776388888888889</c:v>
                </c:pt>
                <c:pt idx="2720">
                  <c:v>3.7777777777777777</c:v>
                </c:pt>
                <c:pt idx="2721">
                  <c:v>3.7791666666666668</c:v>
                </c:pt>
                <c:pt idx="2722">
                  <c:v>3.7805555555555554</c:v>
                </c:pt>
                <c:pt idx="2723">
                  <c:v>3.7819444444444446</c:v>
                </c:pt>
                <c:pt idx="2724">
                  <c:v>3.7833333333333332</c:v>
                </c:pt>
                <c:pt idx="2725">
                  <c:v>3.7847222222222223</c:v>
                </c:pt>
                <c:pt idx="2726">
                  <c:v>3.786111111111111</c:v>
                </c:pt>
                <c:pt idx="2727">
                  <c:v>3.7875000000000001</c:v>
                </c:pt>
                <c:pt idx="2728">
                  <c:v>3.7888888888888888</c:v>
                </c:pt>
                <c:pt idx="2729">
                  <c:v>3.7902777777777779</c:v>
                </c:pt>
                <c:pt idx="2730">
                  <c:v>3.7916666666666665</c:v>
                </c:pt>
                <c:pt idx="2731">
                  <c:v>3.7930555555555556</c:v>
                </c:pt>
                <c:pt idx="2732">
                  <c:v>3.7944444444444443</c:v>
                </c:pt>
                <c:pt idx="2733">
                  <c:v>3.7958333333333334</c:v>
                </c:pt>
                <c:pt idx="2734">
                  <c:v>3.7972222222222221</c:v>
                </c:pt>
                <c:pt idx="2735">
                  <c:v>3.7986111111111112</c:v>
                </c:pt>
                <c:pt idx="2736">
                  <c:v>3.8</c:v>
                </c:pt>
                <c:pt idx="2737">
                  <c:v>3.8013888888888889</c:v>
                </c:pt>
                <c:pt idx="2738">
                  <c:v>3.8027777777777776</c:v>
                </c:pt>
                <c:pt idx="2739">
                  <c:v>3.8041666666666667</c:v>
                </c:pt>
                <c:pt idx="2740">
                  <c:v>3.8055555555555554</c:v>
                </c:pt>
                <c:pt idx="2741">
                  <c:v>3.8069444444444445</c:v>
                </c:pt>
                <c:pt idx="2742">
                  <c:v>3.8083333333333331</c:v>
                </c:pt>
                <c:pt idx="2743">
                  <c:v>3.8097222222222222</c:v>
                </c:pt>
                <c:pt idx="2744">
                  <c:v>3.8111111111111109</c:v>
                </c:pt>
                <c:pt idx="2745">
                  <c:v>3.8125</c:v>
                </c:pt>
                <c:pt idx="2746">
                  <c:v>3.8138888888888891</c:v>
                </c:pt>
                <c:pt idx="2747">
                  <c:v>3.8152777777777778</c:v>
                </c:pt>
                <c:pt idx="2748">
                  <c:v>3.8166666666666669</c:v>
                </c:pt>
                <c:pt idx="2749">
                  <c:v>3.8180555555555555</c:v>
                </c:pt>
                <c:pt idx="2750">
                  <c:v>3.8194444444444446</c:v>
                </c:pt>
                <c:pt idx="2751">
                  <c:v>3.8208333333333333</c:v>
                </c:pt>
                <c:pt idx="2752">
                  <c:v>3.8222222222222224</c:v>
                </c:pt>
                <c:pt idx="2753">
                  <c:v>3.8236111111111111</c:v>
                </c:pt>
                <c:pt idx="2754">
                  <c:v>3.8250000000000002</c:v>
                </c:pt>
                <c:pt idx="2755">
                  <c:v>3.8263888888888888</c:v>
                </c:pt>
                <c:pt idx="2756">
                  <c:v>3.8277777777777779</c:v>
                </c:pt>
                <c:pt idx="2757">
                  <c:v>3.8291666666666666</c:v>
                </c:pt>
                <c:pt idx="2758">
                  <c:v>3.8305555555555557</c:v>
                </c:pt>
                <c:pt idx="2759">
                  <c:v>3.8319444444444444</c:v>
                </c:pt>
                <c:pt idx="2760">
                  <c:v>3.8333333333333335</c:v>
                </c:pt>
                <c:pt idx="2761">
                  <c:v>3.8347222222222221</c:v>
                </c:pt>
                <c:pt idx="2762">
                  <c:v>3.8361111111111112</c:v>
                </c:pt>
                <c:pt idx="2763">
                  <c:v>3.8374999999999999</c:v>
                </c:pt>
                <c:pt idx="2764">
                  <c:v>3.838888888888889</c:v>
                </c:pt>
                <c:pt idx="2765">
                  <c:v>3.8402777777777777</c:v>
                </c:pt>
                <c:pt idx="2766">
                  <c:v>3.8416666666666668</c:v>
                </c:pt>
                <c:pt idx="2767">
                  <c:v>3.8430555555555554</c:v>
                </c:pt>
                <c:pt idx="2768">
                  <c:v>3.8444444444444446</c:v>
                </c:pt>
                <c:pt idx="2769">
                  <c:v>3.8458333333333332</c:v>
                </c:pt>
                <c:pt idx="2770">
                  <c:v>3.8472222222222223</c:v>
                </c:pt>
                <c:pt idx="2771">
                  <c:v>3.848611111111111</c:v>
                </c:pt>
                <c:pt idx="2772">
                  <c:v>3.85</c:v>
                </c:pt>
                <c:pt idx="2773">
                  <c:v>3.8513888888888888</c:v>
                </c:pt>
                <c:pt idx="2774">
                  <c:v>3.8527777777777779</c:v>
                </c:pt>
                <c:pt idx="2775">
                  <c:v>3.8541666666666665</c:v>
                </c:pt>
                <c:pt idx="2776">
                  <c:v>3.8555555555555556</c:v>
                </c:pt>
                <c:pt idx="2777">
                  <c:v>3.8569444444444443</c:v>
                </c:pt>
                <c:pt idx="2778">
                  <c:v>3.8583333333333334</c:v>
                </c:pt>
                <c:pt idx="2779">
                  <c:v>3.8597222222222221</c:v>
                </c:pt>
                <c:pt idx="2780">
                  <c:v>3.8611111111111112</c:v>
                </c:pt>
                <c:pt idx="2781">
                  <c:v>3.8624999999999998</c:v>
                </c:pt>
                <c:pt idx="2782">
                  <c:v>3.8638888888888889</c:v>
                </c:pt>
                <c:pt idx="2783">
                  <c:v>3.8652777777777776</c:v>
                </c:pt>
                <c:pt idx="2784">
                  <c:v>3.8666666666666667</c:v>
                </c:pt>
                <c:pt idx="2785">
                  <c:v>3.8680555555555554</c:v>
                </c:pt>
                <c:pt idx="2786">
                  <c:v>3.8694444444444445</c:v>
                </c:pt>
                <c:pt idx="2787">
                  <c:v>3.8708333333333331</c:v>
                </c:pt>
                <c:pt idx="2788">
                  <c:v>3.8722222222222222</c:v>
                </c:pt>
                <c:pt idx="2789">
                  <c:v>3.8736111111111109</c:v>
                </c:pt>
                <c:pt idx="2790">
                  <c:v>3.875</c:v>
                </c:pt>
                <c:pt idx="2791">
                  <c:v>3.8763888888888891</c:v>
                </c:pt>
                <c:pt idx="2792">
                  <c:v>3.8777777777777778</c:v>
                </c:pt>
                <c:pt idx="2793">
                  <c:v>3.8791666666666669</c:v>
                </c:pt>
                <c:pt idx="2794">
                  <c:v>3.8805555555555555</c:v>
                </c:pt>
                <c:pt idx="2795">
                  <c:v>3.8819444444444446</c:v>
                </c:pt>
                <c:pt idx="2796">
                  <c:v>3.8833333333333333</c:v>
                </c:pt>
                <c:pt idx="2797">
                  <c:v>3.8847222222222224</c:v>
                </c:pt>
                <c:pt idx="2798">
                  <c:v>3.8861111111111111</c:v>
                </c:pt>
                <c:pt idx="2799">
                  <c:v>3.8875000000000002</c:v>
                </c:pt>
                <c:pt idx="2800">
                  <c:v>3.8888888888888888</c:v>
                </c:pt>
                <c:pt idx="2801">
                  <c:v>3.8902777777777779</c:v>
                </c:pt>
                <c:pt idx="2802">
                  <c:v>3.8916666666666666</c:v>
                </c:pt>
                <c:pt idx="2803">
                  <c:v>3.8930555555555557</c:v>
                </c:pt>
                <c:pt idx="2804">
                  <c:v>3.8944444444444444</c:v>
                </c:pt>
                <c:pt idx="2805">
                  <c:v>3.8958333333333335</c:v>
                </c:pt>
                <c:pt idx="2806">
                  <c:v>3.8972222222222221</c:v>
                </c:pt>
                <c:pt idx="2807">
                  <c:v>3.8986111111111112</c:v>
                </c:pt>
                <c:pt idx="2808">
                  <c:v>3.9</c:v>
                </c:pt>
                <c:pt idx="2809">
                  <c:v>3.901388888888889</c:v>
                </c:pt>
                <c:pt idx="2810">
                  <c:v>3.9027777777777777</c:v>
                </c:pt>
                <c:pt idx="2811">
                  <c:v>3.9041666666666668</c:v>
                </c:pt>
                <c:pt idx="2812">
                  <c:v>3.9055555555555554</c:v>
                </c:pt>
                <c:pt idx="2813">
                  <c:v>3.9069444444444446</c:v>
                </c:pt>
                <c:pt idx="2814">
                  <c:v>3.9083333333333332</c:v>
                </c:pt>
                <c:pt idx="2815">
                  <c:v>3.9097222222222223</c:v>
                </c:pt>
                <c:pt idx="2816">
                  <c:v>3.911111111111111</c:v>
                </c:pt>
                <c:pt idx="2817">
                  <c:v>3.9125000000000001</c:v>
                </c:pt>
                <c:pt idx="2818">
                  <c:v>3.9138888888888888</c:v>
                </c:pt>
                <c:pt idx="2819">
                  <c:v>3.9152777777777779</c:v>
                </c:pt>
                <c:pt idx="2820">
                  <c:v>3.9166666666666665</c:v>
                </c:pt>
                <c:pt idx="2821">
                  <c:v>3.9180555555555556</c:v>
                </c:pt>
                <c:pt idx="2822">
                  <c:v>3.9194444444444443</c:v>
                </c:pt>
                <c:pt idx="2823">
                  <c:v>3.9208333333333334</c:v>
                </c:pt>
                <c:pt idx="2824">
                  <c:v>3.9222222222222221</c:v>
                </c:pt>
                <c:pt idx="2825">
                  <c:v>3.9236111111111112</c:v>
                </c:pt>
                <c:pt idx="2826">
                  <c:v>3.9249999999999998</c:v>
                </c:pt>
                <c:pt idx="2827">
                  <c:v>3.9263888888888889</c:v>
                </c:pt>
                <c:pt idx="2828">
                  <c:v>3.9277777777777776</c:v>
                </c:pt>
                <c:pt idx="2829">
                  <c:v>3.9291666666666667</c:v>
                </c:pt>
                <c:pt idx="2830">
                  <c:v>3.9305555555555554</c:v>
                </c:pt>
                <c:pt idx="2831">
                  <c:v>3.9319444444444445</c:v>
                </c:pt>
                <c:pt idx="2832">
                  <c:v>3.9333333333333331</c:v>
                </c:pt>
                <c:pt idx="2833">
                  <c:v>3.9347222222222222</c:v>
                </c:pt>
                <c:pt idx="2834">
                  <c:v>3.9361111111111109</c:v>
                </c:pt>
                <c:pt idx="2835">
                  <c:v>3.9375</c:v>
                </c:pt>
                <c:pt idx="2836">
                  <c:v>3.9388888888888891</c:v>
                </c:pt>
                <c:pt idx="2837">
                  <c:v>3.9402777777777778</c:v>
                </c:pt>
                <c:pt idx="2838">
                  <c:v>3.9416666666666669</c:v>
                </c:pt>
                <c:pt idx="2839">
                  <c:v>3.9430555555555555</c:v>
                </c:pt>
                <c:pt idx="2840">
                  <c:v>3.9444444444444446</c:v>
                </c:pt>
                <c:pt idx="2841">
                  <c:v>3.9458333333333333</c:v>
                </c:pt>
                <c:pt idx="2842">
                  <c:v>3.9472222222222224</c:v>
                </c:pt>
                <c:pt idx="2843">
                  <c:v>3.9486111111111111</c:v>
                </c:pt>
                <c:pt idx="2844">
                  <c:v>3.95</c:v>
                </c:pt>
                <c:pt idx="2845">
                  <c:v>3.9513888888888888</c:v>
                </c:pt>
                <c:pt idx="2846">
                  <c:v>3.9527777777777779</c:v>
                </c:pt>
                <c:pt idx="2847">
                  <c:v>3.9541666666666666</c:v>
                </c:pt>
                <c:pt idx="2848">
                  <c:v>3.9555555555555557</c:v>
                </c:pt>
                <c:pt idx="2849">
                  <c:v>3.9569444444444444</c:v>
                </c:pt>
                <c:pt idx="2850">
                  <c:v>3.9583333333333335</c:v>
                </c:pt>
                <c:pt idx="2851">
                  <c:v>3.9597222222222221</c:v>
                </c:pt>
                <c:pt idx="2852">
                  <c:v>3.9611111111111112</c:v>
                </c:pt>
                <c:pt idx="2853">
                  <c:v>3.9624999999999999</c:v>
                </c:pt>
                <c:pt idx="2854">
                  <c:v>3.963888888888889</c:v>
                </c:pt>
                <c:pt idx="2855">
                  <c:v>3.9652777777777777</c:v>
                </c:pt>
                <c:pt idx="2856">
                  <c:v>3.9666666666666668</c:v>
                </c:pt>
                <c:pt idx="2857">
                  <c:v>3.9680555555555554</c:v>
                </c:pt>
                <c:pt idx="2858">
                  <c:v>3.9694444444444446</c:v>
                </c:pt>
                <c:pt idx="2859">
                  <c:v>3.9708333333333332</c:v>
                </c:pt>
                <c:pt idx="2860">
                  <c:v>3.9722222222222223</c:v>
                </c:pt>
                <c:pt idx="2861">
                  <c:v>3.973611111111111</c:v>
                </c:pt>
                <c:pt idx="2862">
                  <c:v>3.9750000000000001</c:v>
                </c:pt>
                <c:pt idx="2863">
                  <c:v>3.9763888888888888</c:v>
                </c:pt>
                <c:pt idx="2864">
                  <c:v>3.9777777777777779</c:v>
                </c:pt>
                <c:pt idx="2865">
                  <c:v>3.9791666666666665</c:v>
                </c:pt>
                <c:pt idx="2866">
                  <c:v>3.9805555555555556</c:v>
                </c:pt>
                <c:pt idx="2867">
                  <c:v>3.9819444444444443</c:v>
                </c:pt>
                <c:pt idx="2868">
                  <c:v>3.9833333333333334</c:v>
                </c:pt>
                <c:pt idx="2869">
                  <c:v>3.9847222222222221</c:v>
                </c:pt>
                <c:pt idx="2870">
                  <c:v>3.9861111111111112</c:v>
                </c:pt>
                <c:pt idx="2871">
                  <c:v>3.9874999999999998</c:v>
                </c:pt>
                <c:pt idx="2872">
                  <c:v>3.9888888888888889</c:v>
                </c:pt>
                <c:pt idx="2873">
                  <c:v>3.9902777777777776</c:v>
                </c:pt>
                <c:pt idx="2874">
                  <c:v>3.9916666666666667</c:v>
                </c:pt>
                <c:pt idx="2875">
                  <c:v>3.9930555555555554</c:v>
                </c:pt>
                <c:pt idx="2876">
                  <c:v>3.9944444444444445</c:v>
                </c:pt>
                <c:pt idx="2877">
                  <c:v>3.9958333333333331</c:v>
                </c:pt>
                <c:pt idx="2878">
                  <c:v>3.9972222222222222</c:v>
                </c:pt>
                <c:pt idx="2879">
                  <c:v>3.9986111111111109</c:v>
                </c:pt>
                <c:pt idx="2880">
                  <c:v>4</c:v>
                </c:pt>
                <c:pt idx="2881">
                  <c:v>4.0013888888888891</c:v>
                </c:pt>
                <c:pt idx="2882">
                  <c:v>4.0027777777777782</c:v>
                </c:pt>
                <c:pt idx="2883">
                  <c:v>4.0041666666666664</c:v>
                </c:pt>
                <c:pt idx="2884">
                  <c:v>4.0055555555555555</c:v>
                </c:pt>
                <c:pt idx="2885">
                  <c:v>4.0069444444444446</c:v>
                </c:pt>
                <c:pt idx="2886">
                  <c:v>4.0083333333333337</c:v>
                </c:pt>
                <c:pt idx="2887">
                  <c:v>4.009722222222222</c:v>
                </c:pt>
                <c:pt idx="2888">
                  <c:v>4.0111111111111111</c:v>
                </c:pt>
                <c:pt idx="2889">
                  <c:v>4.0125000000000002</c:v>
                </c:pt>
                <c:pt idx="2890">
                  <c:v>4.0138888888888893</c:v>
                </c:pt>
                <c:pt idx="2891">
                  <c:v>4.0152777777777775</c:v>
                </c:pt>
                <c:pt idx="2892">
                  <c:v>4.0166666666666666</c:v>
                </c:pt>
                <c:pt idx="2893">
                  <c:v>4.0180555555555557</c:v>
                </c:pt>
                <c:pt idx="2894">
                  <c:v>4.0194444444444448</c:v>
                </c:pt>
                <c:pt idx="2895">
                  <c:v>4.020833333333333</c:v>
                </c:pt>
                <c:pt idx="2896">
                  <c:v>4.0222222222222221</c:v>
                </c:pt>
                <c:pt idx="2897">
                  <c:v>4.0236111111111112</c:v>
                </c:pt>
                <c:pt idx="2898">
                  <c:v>4.0250000000000004</c:v>
                </c:pt>
                <c:pt idx="2899">
                  <c:v>4.0263888888888886</c:v>
                </c:pt>
                <c:pt idx="2900">
                  <c:v>4.0277777777777777</c:v>
                </c:pt>
                <c:pt idx="2901">
                  <c:v>4.0291666666666668</c:v>
                </c:pt>
                <c:pt idx="2902">
                  <c:v>4.0305555555555559</c:v>
                </c:pt>
                <c:pt idx="2903">
                  <c:v>4.0319444444444441</c:v>
                </c:pt>
                <c:pt idx="2904">
                  <c:v>4.0333333333333332</c:v>
                </c:pt>
                <c:pt idx="2905">
                  <c:v>4.0347222222222223</c:v>
                </c:pt>
                <c:pt idx="2906">
                  <c:v>4.0361111111111114</c:v>
                </c:pt>
                <c:pt idx="2907">
                  <c:v>4.0374999999999996</c:v>
                </c:pt>
                <c:pt idx="2908">
                  <c:v>4.0388888888888888</c:v>
                </c:pt>
                <c:pt idx="2909">
                  <c:v>4.0402777777777779</c:v>
                </c:pt>
                <c:pt idx="2910">
                  <c:v>4.041666666666667</c:v>
                </c:pt>
                <c:pt idx="2911">
                  <c:v>4.0430555555555552</c:v>
                </c:pt>
                <c:pt idx="2912">
                  <c:v>4.0444444444444443</c:v>
                </c:pt>
                <c:pt idx="2913">
                  <c:v>4.0458333333333334</c:v>
                </c:pt>
                <c:pt idx="2914">
                  <c:v>4.0472222222222225</c:v>
                </c:pt>
                <c:pt idx="2915">
                  <c:v>4.0486111111111107</c:v>
                </c:pt>
                <c:pt idx="2916">
                  <c:v>4.05</c:v>
                </c:pt>
                <c:pt idx="2917">
                  <c:v>4.0513888888888889</c:v>
                </c:pt>
                <c:pt idx="2918">
                  <c:v>4.052777777777778</c:v>
                </c:pt>
                <c:pt idx="2919">
                  <c:v>4.0541666666666663</c:v>
                </c:pt>
                <c:pt idx="2920">
                  <c:v>4.0555555555555554</c:v>
                </c:pt>
                <c:pt idx="2921">
                  <c:v>4.0569444444444445</c:v>
                </c:pt>
                <c:pt idx="2922">
                  <c:v>4.0583333333333336</c:v>
                </c:pt>
                <c:pt idx="2923">
                  <c:v>4.0597222222222218</c:v>
                </c:pt>
                <c:pt idx="2924">
                  <c:v>4.0611111111111109</c:v>
                </c:pt>
                <c:pt idx="2925">
                  <c:v>4.0625</c:v>
                </c:pt>
                <c:pt idx="2926">
                  <c:v>4.0638888888888891</c:v>
                </c:pt>
                <c:pt idx="2927">
                  <c:v>4.0652777777777782</c:v>
                </c:pt>
                <c:pt idx="2928">
                  <c:v>4.0666666666666664</c:v>
                </c:pt>
                <c:pt idx="2929">
                  <c:v>4.0680555555555555</c:v>
                </c:pt>
                <c:pt idx="2930">
                  <c:v>4.0694444444444446</c:v>
                </c:pt>
                <c:pt idx="2931">
                  <c:v>4.0708333333333337</c:v>
                </c:pt>
                <c:pt idx="2932">
                  <c:v>4.072222222222222</c:v>
                </c:pt>
                <c:pt idx="2933">
                  <c:v>4.0736111111111111</c:v>
                </c:pt>
                <c:pt idx="2934">
                  <c:v>4.0750000000000002</c:v>
                </c:pt>
                <c:pt idx="2935">
                  <c:v>4.0763888888888893</c:v>
                </c:pt>
                <c:pt idx="2936">
                  <c:v>4.0777777777777775</c:v>
                </c:pt>
                <c:pt idx="2937">
                  <c:v>4.0791666666666666</c:v>
                </c:pt>
                <c:pt idx="2938">
                  <c:v>4.0805555555555557</c:v>
                </c:pt>
                <c:pt idx="2939">
                  <c:v>4.0819444444444448</c:v>
                </c:pt>
                <c:pt idx="2940">
                  <c:v>4.083333333333333</c:v>
                </c:pt>
                <c:pt idx="2941">
                  <c:v>4.0847222222222221</c:v>
                </c:pt>
                <c:pt idx="2942">
                  <c:v>4.0861111111111112</c:v>
                </c:pt>
                <c:pt idx="2943">
                  <c:v>4.0875000000000004</c:v>
                </c:pt>
                <c:pt idx="2944">
                  <c:v>4.0888888888888886</c:v>
                </c:pt>
                <c:pt idx="2945">
                  <c:v>4.0902777777777777</c:v>
                </c:pt>
                <c:pt idx="2946">
                  <c:v>4.0916666666666668</c:v>
                </c:pt>
                <c:pt idx="2947">
                  <c:v>4.0930555555555559</c:v>
                </c:pt>
                <c:pt idx="2948">
                  <c:v>4.0944444444444441</c:v>
                </c:pt>
                <c:pt idx="2949">
                  <c:v>4.0958333333333332</c:v>
                </c:pt>
                <c:pt idx="2950">
                  <c:v>4.0972222222222223</c:v>
                </c:pt>
                <c:pt idx="2951">
                  <c:v>4.0986111111111114</c:v>
                </c:pt>
                <c:pt idx="2952">
                  <c:v>4.0999999999999996</c:v>
                </c:pt>
                <c:pt idx="2953">
                  <c:v>4.1013888888888888</c:v>
                </c:pt>
                <c:pt idx="2954">
                  <c:v>4.1027777777777779</c:v>
                </c:pt>
                <c:pt idx="2955">
                  <c:v>4.104166666666667</c:v>
                </c:pt>
                <c:pt idx="2956">
                  <c:v>4.1055555555555552</c:v>
                </c:pt>
                <c:pt idx="2957">
                  <c:v>4.1069444444444443</c:v>
                </c:pt>
                <c:pt idx="2958">
                  <c:v>4.1083333333333334</c:v>
                </c:pt>
                <c:pt idx="2959">
                  <c:v>4.1097222222222225</c:v>
                </c:pt>
                <c:pt idx="2960">
                  <c:v>4.1111111111111107</c:v>
                </c:pt>
                <c:pt idx="2961">
                  <c:v>4.1124999999999998</c:v>
                </c:pt>
                <c:pt idx="2962">
                  <c:v>4.1138888888888889</c:v>
                </c:pt>
                <c:pt idx="2963">
                  <c:v>4.115277777777778</c:v>
                </c:pt>
                <c:pt idx="2964">
                  <c:v>4.1166666666666663</c:v>
                </c:pt>
                <c:pt idx="2965">
                  <c:v>4.1180555555555554</c:v>
                </c:pt>
                <c:pt idx="2966">
                  <c:v>4.1194444444444445</c:v>
                </c:pt>
                <c:pt idx="2967">
                  <c:v>4.1208333333333336</c:v>
                </c:pt>
                <c:pt idx="2968">
                  <c:v>4.1222222222222218</c:v>
                </c:pt>
                <c:pt idx="2969">
                  <c:v>4.1236111111111109</c:v>
                </c:pt>
                <c:pt idx="2970">
                  <c:v>4.125</c:v>
                </c:pt>
                <c:pt idx="2971">
                  <c:v>4.1263888888888891</c:v>
                </c:pt>
                <c:pt idx="2972">
                  <c:v>4.1277777777777782</c:v>
                </c:pt>
                <c:pt idx="2973">
                  <c:v>4.1291666666666664</c:v>
                </c:pt>
                <c:pt idx="2974">
                  <c:v>4.1305555555555555</c:v>
                </c:pt>
                <c:pt idx="2975">
                  <c:v>4.1319444444444446</c:v>
                </c:pt>
                <c:pt idx="2976">
                  <c:v>4.1333333333333337</c:v>
                </c:pt>
                <c:pt idx="2977">
                  <c:v>4.134722222222222</c:v>
                </c:pt>
                <c:pt idx="2978">
                  <c:v>4.1361111111111111</c:v>
                </c:pt>
                <c:pt idx="2979">
                  <c:v>4.1375000000000002</c:v>
                </c:pt>
                <c:pt idx="2980">
                  <c:v>4.1388888888888893</c:v>
                </c:pt>
                <c:pt idx="2981">
                  <c:v>4.1402777777777775</c:v>
                </c:pt>
                <c:pt idx="2982">
                  <c:v>4.1416666666666666</c:v>
                </c:pt>
                <c:pt idx="2983">
                  <c:v>4.1430555555555557</c:v>
                </c:pt>
                <c:pt idx="2984">
                  <c:v>4.1444444444444448</c:v>
                </c:pt>
                <c:pt idx="2985">
                  <c:v>4.145833333333333</c:v>
                </c:pt>
                <c:pt idx="2986">
                  <c:v>4.1472222222222221</c:v>
                </c:pt>
                <c:pt idx="2987">
                  <c:v>4.1486111111111112</c:v>
                </c:pt>
                <c:pt idx="2988">
                  <c:v>4.1500000000000004</c:v>
                </c:pt>
                <c:pt idx="2989">
                  <c:v>4.1513888888888886</c:v>
                </c:pt>
                <c:pt idx="2990">
                  <c:v>4.1527777777777777</c:v>
                </c:pt>
                <c:pt idx="2991">
                  <c:v>4.1541666666666668</c:v>
                </c:pt>
                <c:pt idx="2992">
                  <c:v>4.1555555555555559</c:v>
                </c:pt>
                <c:pt idx="2993">
                  <c:v>4.1569444444444441</c:v>
                </c:pt>
                <c:pt idx="2994">
                  <c:v>4.1583333333333332</c:v>
                </c:pt>
                <c:pt idx="2995">
                  <c:v>4.1597222222222223</c:v>
                </c:pt>
                <c:pt idx="2996">
                  <c:v>4.1611111111111114</c:v>
                </c:pt>
                <c:pt idx="2997">
                  <c:v>4.1624999999999996</c:v>
                </c:pt>
                <c:pt idx="2998">
                  <c:v>4.1638888888888888</c:v>
                </c:pt>
                <c:pt idx="2999">
                  <c:v>4.1652777777777779</c:v>
                </c:pt>
                <c:pt idx="3000">
                  <c:v>4.166666666666667</c:v>
                </c:pt>
                <c:pt idx="3001">
                  <c:v>4.1680555555555552</c:v>
                </c:pt>
                <c:pt idx="3002">
                  <c:v>4.1694444444444443</c:v>
                </c:pt>
                <c:pt idx="3003">
                  <c:v>4.1708333333333334</c:v>
                </c:pt>
                <c:pt idx="3004">
                  <c:v>4.1722222222222225</c:v>
                </c:pt>
                <c:pt idx="3005">
                  <c:v>4.1736111111111107</c:v>
                </c:pt>
                <c:pt idx="3006">
                  <c:v>4.1749999999999998</c:v>
                </c:pt>
                <c:pt idx="3007">
                  <c:v>4.1763888888888889</c:v>
                </c:pt>
                <c:pt idx="3008">
                  <c:v>4.177777777777778</c:v>
                </c:pt>
                <c:pt idx="3009">
                  <c:v>4.1791666666666663</c:v>
                </c:pt>
                <c:pt idx="3010">
                  <c:v>4.1805555555555554</c:v>
                </c:pt>
                <c:pt idx="3011">
                  <c:v>4.1819444444444445</c:v>
                </c:pt>
                <c:pt idx="3012">
                  <c:v>4.1833333333333336</c:v>
                </c:pt>
                <c:pt idx="3013">
                  <c:v>4.1847222222222218</c:v>
                </c:pt>
                <c:pt idx="3014">
                  <c:v>4.1861111111111109</c:v>
                </c:pt>
                <c:pt idx="3015">
                  <c:v>4.1875</c:v>
                </c:pt>
                <c:pt idx="3016">
                  <c:v>4.1888888888888891</c:v>
                </c:pt>
                <c:pt idx="3017">
                  <c:v>4.1902777777777782</c:v>
                </c:pt>
                <c:pt idx="3018">
                  <c:v>4.1916666666666664</c:v>
                </c:pt>
                <c:pt idx="3019">
                  <c:v>4.1930555555555555</c:v>
                </c:pt>
                <c:pt idx="3020">
                  <c:v>4.1944444444444446</c:v>
                </c:pt>
                <c:pt idx="3021">
                  <c:v>4.1958333333333337</c:v>
                </c:pt>
                <c:pt idx="3022">
                  <c:v>4.197222222222222</c:v>
                </c:pt>
                <c:pt idx="3023">
                  <c:v>4.1986111111111111</c:v>
                </c:pt>
                <c:pt idx="3024">
                  <c:v>4.2</c:v>
                </c:pt>
                <c:pt idx="3025">
                  <c:v>4.2013888888888893</c:v>
                </c:pt>
                <c:pt idx="3026">
                  <c:v>4.2027777777777775</c:v>
                </c:pt>
                <c:pt idx="3027">
                  <c:v>4.2041666666666666</c:v>
                </c:pt>
                <c:pt idx="3028">
                  <c:v>4.2055555555555557</c:v>
                </c:pt>
                <c:pt idx="3029">
                  <c:v>4.2069444444444448</c:v>
                </c:pt>
                <c:pt idx="3030">
                  <c:v>4.208333333333333</c:v>
                </c:pt>
                <c:pt idx="3031">
                  <c:v>4.2097222222222221</c:v>
                </c:pt>
                <c:pt idx="3032">
                  <c:v>4.2111111111111112</c:v>
                </c:pt>
                <c:pt idx="3033">
                  <c:v>4.2125000000000004</c:v>
                </c:pt>
                <c:pt idx="3034">
                  <c:v>4.2138888888888886</c:v>
                </c:pt>
                <c:pt idx="3035">
                  <c:v>4.2152777777777777</c:v>
                </c:pt>
                <c:pt idx="3036">
                  <c:v>4.2166666666666668</c:v>
                </c:pt>
                <c:pt idx="3037">
                  <c:v>4.2180555555555559</c:v>
                </c:pt>
                <c:pt idx="3038">
                  <c:v>4.2194444444444441</c:v>
                </c:pt>
                <c:pt idx="3039">
                  <c:v>4.2208333333333332</c:v>
                </c:pt>
                <c:pt idx="3040">
                  <c:v>4.2222222222222223</c:v>
                </c:pt>
                <c:pt idx="3041">
                  <c:v>4.2236111111111114</c:v>
                </c:pt>
                <c:pt idx="3042">
                  <c:v>4.2249999999999996</c:v>
                </c:pt>
                <c:pt idx="3043">
                  <c:v>4.2263888888888888</c:v>
                </c:pt>
                <c:pt idx="3044">
                  <c:v>4.2277777777777779</c:v>
                </c:pt>
                <c:pt idx="3045">
                  <c:v>4.229166666666667</c:v>
                </c:pt>
                <c:pt idx="3046">
                  <c:v>4.2305555555555552</c:v>
                </c:pt>
                <c:pt idx="3047">
                  <c:v>4.2319444444444443</c:v>
                </c:pt>
                <c:pt idx="3048">
                  <c:v>4.2333333333333334</c:v>
                </c:pt>
                <c:pt idx="3049">
                  <c:v>4.2347222222222225</c:v>
                </c:pt>
                <c:pt idx="3050">
                  <c:v>4.2361111111111107</c:v>
                </c:pt>
                <c:pt idx="3051">
                  <c:v>4.2374999999999998</c:v>
                </c:pt>
                <c:pt idx="3052">
                  <c:v>4.2388888888888889</c:v>
                </c:pt>
                <c:pt idx="3053">
                  <c:v>4.240277777777778</c:v>
                </c:pt>
                <c:pt idx="3054">
                  <c:v>4.2416666666666663</c:v>
                </c:pt>
                <c:pt idx="3055">
                  <c:v>4.2430555555555554</c:v>
                </c:pt>
                <c:pt idx="3056">
                  <c:v>4.2444444444444445</c:v>
                </c:pt>
                <c:pt idx="3057">
                  <c:v>4.2458333333333336</c:v>
                </c:pt>
                <c:pt idx="3058">
                  <c:v>4.2472222222222218</c:v>
                </c:pt>
                <c:pt idx="3059">
                  <c:v>4.2486111111111109</c:v>
                </c:pt>
                <c:pt idx="3060">
                  <c:v>4.25</c:v>
                </c:pt>
                <c:pt idx="3061">
                  <c:v>4.2513888888888891</c:v>
                </c:pt>
                <c:pt idx="3062">
                  <c:v>4.2527777777777782</c:v>
                </c:pt>
                <c:pt idx="3063">
                  <c:v>4.2541666666666664</c:v>
                </c:pt>
                <c:pt idx="3064">
                  <c:v>4.2555555555555555</c:v>
                </c:pt>
                <c:pt idx="3065">
                  <c:v>4.2569444444444446</c:v>
                </c:pt>
                <c:pt idx="3066">
                  <c:v>4.2583333333333337</c:v>
                </c:pt>
                <c:pt idx="3067">
                  <c:v>4.259722222222222</c:v>
                </c:pt>
                <c:pt idx="3068">
                  <c:v>4.2611111111111111</c:v>
                </c:pt>
                <c:pt idx="3069">
                  <c:v>4.2625000000000002</c:v>
                </c:pt>
                <c:pt idx="3070">
                  <c:v>4.2638888888888893</c:v>
                </c:pt>
                <c:pt idx="3071">
                  <c:v>4.2652777777777775</c:v>
                </c:pt>
                <c:pt idx="3072">
                  <c:v>4.2666666666666666</c:v>
                </c:pt>
                <c:pt idx="3073">
                  <c:v>4.2680555555555557</c:v>
                </c:pt>
                <c:pt idx="3074">
                  <c:v>4.2694444444444448</c:v>
                </c:pt>
                <c:pt idx="3075">
                  <c:v>4.270833333333333</c:v>
                </c:pt>
                <c:pt idx="3076">
                  <c:v>4.2722222222222221</c:v>
                </c:pt>
                <c:pt idx="3077">
                  <c:v>4.2736111111111112</c:v>
                </c:pt>
                <c:pt idx="3078">
                  <c:v>4.2750000000000004</c:v>
                </c:pt>
                <c:pt idx="3079">
                  <c:v>4.2763888888888886</c:v>
                </c:pt>
                <c:pt idx="3080">
                  <c:v>4.2777777777777777</c:v>
                </c:pt>
                <c:pt idx="3081">
                  <c:v>4.2791666666666668</c:v>
                </c:pt>
                <c:pt idx="3082">
                  <c:v>4.2805555555555559</c:v>
                </c:pt>
                <c:pt idx="3083">
                  <c:v>4.2819444444444441</c:v>
                </c:pt>
                <c:pt idx="3084">
                  <c:v>4.2833333333333332</c:v>
                </c:pt>
                <c:pt idx="3085">
                  <c:v>4.2847222222222223</c:v>
                </c:pt>
                <c:pt idx="3086">
                  <c:v>4.2861111111111114</c:v>
                </c:pt>
                <c:pt idx="3087">
                  <c:v>4.2874999999999996</c:v>
                </c:pt>
                <c:pt idx="3088">
                  <c:v>4.2888888888888888</c:v>
                </c:pt>
                <c:pt idx="3089">
                  <c:v>4.2902777777777779</c:v>
                </c:pt>
                <c:pt idx="3090">
                  <c:v>4.291666666666667</c:v>
                </c:pt>
                <c:pt idx="3091">
                  <c:v>4.2930555555555552</c:v>
                </c:pt>
                <c:pt idx="3092">
                  <c:v>4.2944444444444443</c:v>
                </c:pt>
                <c:pt idx="3093">
                  <c:v>4.2958333333333334</c:v>
                </c:pt>
                <c:pt idx="3094">
                  <c:v>4.2972222222222225</c:v>
                </c:pt>
                <c:pt idx="3095">
                  <c:v>4.2986111111111107</c:v>
                </c:pt>
                <c:pt idx="3096">
                  <c:v>4.3</c:v>
                </c:pt>
                <c:pt idx="3097">
                  <c:v>4.3013888888888889</c:v>
                </c:pt>
                <c:pt idx="3098">
                  <c:v>4.302777777777778</c:v>
                </c:pt>
                <c:pt idx="3099">
                  <c:v>4.3041666666666663</c:v>
                </c:pt>
                <c:pt idx="3100">
                  <c:v>4.3055555555555554</c:v>
                </c:pt>
                <c:pt idx="3101">
                  <c:v>4.3069444444444445</c:v>
                </c:pt>
                <c:pt idx="3102">
                  <c:v>4.3083333333333336</c:v>
                </c:pt>
                <c:pt idx="3103">
                  <c:v>4.3097222222222218</c:v>
                </c:pt>
                <c:pt idx="3104">
                  <c:v>4.3111111111111109</c:v>
                </c:pt>
                <c:pt idx="3105">
                  <c:v>4.3125</c:v>
                </c:pt>
                <c:pt idx="3106">
                  <c:v>4.3138888888888891</c:v>
                </c:pt>
                <c:pt idx="3107">
                  <c:v>4.3152777777777782</c:v>
                </c:pt>
                <c:pt idx="3108">
                  <c:v>4.3166666666666664</c:v>
                </c:pt>
                <c:pt idx="3109">
                  <c:v>4.3180555555555555</c:v>
                </c:pt>
                <c:pt idx="3110">
                  <c:v>4.3194444444444446</c:v>
                </c:pt>
                <c:pt idx="3111">
                  <c:v>4.3208333333333337</c:v>
                </c:pt>
                <c:pt idx="3112">
                  <c:v>4.322222222222222</c:v>
                </c:pt>
                <c:pt idx="3113">
                  <c:v>4.3236111111111111</c:v>
                </c:pt>
                <c:pt idx="3114">
                  <c:v>4.3250000000000002</c:v>
                </c:pt>
                <c:pt idx="3115">
                  <c:v>4.3263888888888893</c:v>
                </c:pt>
                <c:pt idx="3116">
                  <c:v>4.3277777777777775</c:v>
                </c:pt>
                <c:pt idx="3117">
                  <c:v>4.3291666666666666</c:v>
                </c:pt>
                <c:pt idx="3118">
                  <c:v>4.3305555555555557</c:v>
                </c:pt>
                <c:pt idx="3119">
                  <c:v>4.3319444444444448</c:v>
                </c:pt>
                <c:pt idx="3120">
                  <c:v>4.333333333333333</c:v>
                </c:pt>
                <c:pt idx="3121">
                  <c:v>4.3347222222222221</c:v>
                </c:pt>
                <c:pt idx="3122">
                  <c:v>4.3361111111111112</c:v>
                </c:pt>
                <c:pt idx="3123">
                  <c:v>4.3375000000000004</c:v>
                </c:pt>
                <c:pt idx="3124">
                  <c:v>4.3388888888888886</c:v>
                </c:pt>
                <c:pt idx="3125">
                  <c:v>4.3402777777777777</c:v>
                </c:pt>
                <c:pt idx="3126">
                  <c:v>4.3416666666666668</c:v>
                </c:pt>
                <c:pt idx="3127">
                  <c:v>4.3430555555555559</c:v>
                </c:pt>
                <c:pt idx="3128">
                  <c:v>4.3444444444444441</c:v>
                </c:pt>
                <c:pt idx="3129">
                  <c:v>4.3458333333333332</c:v>
                </c:pt>
                <c:pt idx="3130">
                  <c:v>4.3472222222222223</c:v>
                </c:pt>
                <c:pt idx="3131">
                  <c:v>4.3486111111111114</c:v>
                </c:pt>
                <c:pt idx="3132">
                  <c:v>4.3499999999999996</c:v>
                </c:pt>
                <c:pt idx="3133">
                  <c:v>4.3513888888888888</c:v>
                </c:pt>
                <c:pt idx="3134">
                  <c:v>4.3527777777777779</c:v>
                </c:pt>
                <c:pt idx="3135">
                  <c:v>4.354166666666667</c:v>
                </c:pt>
                <c:pt idx="3136">
                  <c:v>4.3555555555555552</c:v>
                </c:pt>
                <c:pt idx="3137">
                  <c:v>4.3569444444444443</c:v>
                </c:pt>
                <c:pt idx="3138">
                  <c:v>4.3583333333333334</c:v>
                </c:pt>
                <c:pt idx="3139">
                  <c:v>4.3597222222222225</c:v>
                </c:pt>
                <c:pt idx="3140">
                  <c:v>4.3611111111111107</c:v>
                </c:pt>
                <c:pt idx="3141">
                  <c:v>4.3624999999999998</c:v>
                </c:pt>
                <c:pt idx="3142">
                  <c:v>4.3638888888888889</c:v>
                </c:pt>
                <c:pt idx="3143">
                  <c:v>4.365277777777778</c:v>
                </c:pt>
                <c:pt idx="3144">
                  <c:v>4.3666666666666663</c:v>
                </c:pt>
                <c:pt idx="3145">
                  <c:v>4.3680555555555554</c:v>
                </c:pt>
                <c:pt idx="3146">
                  <c:v>4.3694444444444445</c:v>
                </c:pt>
                <c:pt idx="3147">
                  <c:v>4.3708333333333336</c:v>
                </c:pt>
                <c:pt idx="3148">
                  <c:v>4.3722222222222218</c:v>
                </c:pt>
                <c:pt idx="3149">
                  <c:v>4.3736111111111109</c:v>
                </c:pt>
                <c:pt idx="3150">
                  <c:v>4.375</c:v>
                </c:pt>
                <c:pt idx="3151">
                  <c:v>4.3763888888888891</c:v>
                </c:pt>
                <c:pt idx="3152">
                  <c:v>4.3777777777777782</c:v>
                </c:pt>
                <c:pt idx="3153">
                  <c:v>4.3791666666666664</c:v>
                </c:pt>
                <c:pt idx="3154">
                  <c:v>4.3805555555555555</c:v>
                </c:pt>
                <c:pt idx="3155">
                  <c:v>4.3819444444444446</c:v>
                </c:pt>
                <c:pt idx="3156">
                  <c:v>4.3833333333333337</c:v>
                </c:pt>
                <c:pt idx="3157">
                  <c:v>4.384722222222222</c:v>
                </c:pt>
                <c:pt idx="3158">
                  <c:v>4.3861111111111111</c:v>
                </c:pt>
                <c:pt idx="3159">
                  <c:v>4.3875000000000002</c:v>
                </c:pt>
                <c:pt idx="3160">
                  <c:v>4.3888888888888893</c:v>
                </c:pt>
                <c:pt idx="3161">
                  <c:v>4.3902777777777775</c:v>
                </c:pt>
                <c:pt idx="3162">
                  <c:v>4.3916666666666666</c:v>
                </c:pt>
                <c:pt idx="3163">
                  <c:v>4.3930555555555557</c:v>
                </c:pt>
                <c:pt idx="3164">
                  <c:v>4.3944444444444448</c:v>
                </c:pt>
                <c:pt idx="3165">
                  <c:v>4.395833333333333</c:v>
                </c:pt>
                <c:pt idx="3166">
                  <c:v>4.3972222222222221</c:v>
                </c:pt>
                <c:pt idx="3167">
                  <c:v>4.3986111111111112</c:v>
                </c:pt>
                <c:pt idx="3168">
                  <c:v>4.4000000000000004</c:v>
                </c:pt>
                <c:pt idx="3169">
                  <c:v>4.4013888888888886</c:v>
                </c:pt>
                <c:pt idx="3170">
                  <c:v>4.4027777777777777</c:v>
                </c:pt>
                <c:pt idx="3171">
                  <c:v>4.4041666666666668</c:v>
                </c:pt>
                <c:pt idx="3172">
                  <c:v>4.4055555555555559</c:v>
                </c:pt>
                <c:pt idx="3173">
                  <c:v>4.4069444444444441</c:v>
                </c:pt>
                <c:pt idx="3174">
                  <c:v>4.4083333333333332</c:v>
                </c:pt>
                <c:pt idx="3175">
                  <c:v>4.4097222222222223</c:v>
                </c:pt>
                <c:pt idx="3176">
                  <c:v>4.4111111111111114</c:v>
                </c:pt>
                <c:pt idx="3177">
                  <c:v>4.4124999999999996</c:v>
                </c:pt>
                <c:pt idx="3178">
                  <c:v>4.4138888888888888</c:v>
                </c:pt>
                <c:pt idx="3179">
                  <c:v>4.4152777777777779</c:v>
                </c:pt>
                <c:pt idx="3180">
                  <c:v>4.416666666666667</c:v>
                </c:pt>
                <c:pt idx="3181">
                  <c:v>4.4180555555555552</c:v>
                </c:pt>
                <c:pt idx="3182">
                  <c:v>4.4194444444444443</c:v>
                </c:pt>
                <c:pt idx="3183">
                  <c:v>4.4208333333333334</c:v>
                </c:pt>
                <c:pt idx="3184">
                  <c:v>4.4222222222222225</c:v>
                </c:pt>
                <c:pt idx="3185">
                  <c:v>4.4236111111111107</c:v>
                </c:pt>
                <c:pt idx="3186">
                  <c:v>4.4249999999999998</c:v>
                </c:pt>
                <c:pt idx="3187">
                  <c:v>4.4263888888888889</c:v>
                </c:pt>
                <c:pt idx="3188">
                  <c:v>4.427777777777778</c:v>
                </c:pt>
                <c:pt idx="3189">
                  <c:v>4.4291666666666663</c:v>
                </c:pt>
                <c:pt idx="3190">
                  <c:v>4.4305555555555554</c:v>
                </c:pt>
                <c:pt idx="3191">
                  <c:v>4.4319444444444445</c:v>
                </c:pt>
                <c:pt idx="3192">
                  <c:v>4.4333333333333336</c:v>
                </c:pt>
                <c:pt idx="3193">
                  <c:v>4.4347222222222218</c:v>
                </c:pt>
                <c:pt idx="3194">
                  <c:v>4.4361111111111109</c:v>
                </c:pt>
                <c:pt idx="3195">
                  <c:v>4.4375</c:v>
                </c:pt>
                <c:pt idx="3196">
                  <c:v>4.4388888888888891</c:v>
                </c:pt>
                <c:pt idx="3197">
                  <c:v>4.4402777777777782</c:v>
                </c:pt>
                <c:pt idx="3198">
                  <c:v>4.4416666666666664</c:v>
                </c:pt>
                <c:pt idx="3199">
                  <c:v>4.4430555555555555</c:v>
                </c:pt>
                <c:pt idx="3200">
                  <c:v>4.4444444444444446</c:v>
                </c:pt>
                <c:pt idx="3201">
                  <c:v>4.4458333333333337</c:v>
                </c:pt>
                <c:pt idx="3202">
                  <c:v>4.447222222222222</c:v>
                </c:pt>
                <c:pt idx="3203">
                  <c:v>4.4486111111111111</c:v>
                </c:pt>
                <c:pt idx="3204">
                  <c:v>4.45</c:v>
                </c:pt>
                <c:pt idx="3205">
                  <c:v>4.4513888888888893</c:v>
                </c:pt>
                <c:pt idx="3206">
                  <c:v>4.4527777777777775</c:v>
                </c:pt>
                <c:pt idx="3207">
                  <c:v>4.4541666666666666</c:v>
                </c:pt>
                <c:pt idx="3208">
                  <c:v>4.4555555555555557</c:v>
                </c:pt>
                <c:pt idx="3209">
                  <c:v>4.4569444444444448</c:v>
                </c:pt>
                <c:pt idx="3210">
                  <c:v>4.458333333333333</c:v>
                </c:pt>
                <c:pt idx="3211">
                  <c:v>4.4597222222222221</c:v>
                </c:pt>
                <c:pt idx="3212">
                  <c:v>4.4611111111111112</c:v>
                </c:pt>
                <c:pt idx="3213">
                  <c:v>4.4625000000000004</c:v>
                </c:pt>
                <c:pt idx="3214">
                  <c:v>4.4638888888888886</c:v>
                </c:pt>
                <c:pt idx="3215">
                  <c:v>4.4652777777777777</c:v>
                </c:pt>
                <c:pt idx="3216">
                  <c:v>4.4666666666666668</c:v>
                </c:pt>
                <c:pt idx="3217">
                  <c:v>4.4680555555555559</c:v>
                </c:pt>
                <c:pt idx="3218">
                  <c:v>4.4694444444444441</c:v>
                </c:pt>
                <c:pt idx="3219">
                  <c:v>4.4708333333333332</c:v>
                </c:pt>
                <c:pt idx="3220">
                  <c:v>4.4722222222222223</c:v>
                </c:pt>
                <c:pt idx="3221">
                  <c:v>4.4736111111111114</c:v>
                </c:pt>
                <c:pt idx="3222">
                  <c:v>4.4749999999999996</c:v>
                </c:pt>
                <c:pt idx="3223">
                  <c:v>4.4763888888888888</c:v>
                </c:pt>
                <c:pt idx="3224">
                  <c:v>4.4777777777777779</c:v>
                </c:pt>
                <c:pt idx="3225">
                  <c:v>4.479166666666667</c:v>
                </c:pt>
                <c:pt idx="3226">
                  <c:v>4.4805555555555552</c:v>
                </c:pt>
                <c:pt idx="3227">
                  <c:v>4.4819444444444443</c:v>
                </c:pt>
                <c:pt idx="3228">
                  <c:v>4.4833333333333334</c:v>
                </c:pt>
                <c:pt idx="3229">
                  <c:v>4.4847222222222225</c:v>
                </c:pt>
                <c:pt idx="3230">
                  <c:v>4.4861111111111107</c:v>
                </c:pt>
                <c:pt idx="3231">
                  <c:v>4.4874999999999998</c:v>
                </c:pt>
                <c:pt idx="3232">
                  <c:v>4.4888888888888889</c:v>
                </c:pt>
                <c:pt idx="3233">
                  <c:v>4.490277777777778</c:v>
                </c:pt>
                <c:pt idx="3234">
                  <c:v>4.4916666666666663</c:v>
                </c:pt>
                <c:pt idx="3235">
                  <c:v>4.4930555555555554</c:v>
                </c:pt>
                <c:pt idx="3236">
                  <c:v>4.4944444444444445</c:v>
                </c:pt>
                <c:pt idx="3237">
                  <c:v>4.4958333333333336</c:v>
                </c:pt>
                <c:pt idx="3238">
                  <c:v>4.4972222222222218</c:v>
                </c:pt>
                <c:pt idx="3239">
                  <c:v>4.4986111111111109</c:v>
                </c:pt>
                <c:pt idx="3240">
                  <c:v>4.5</c:v>
                </c:pt>
                <c:pt idx="3241">
                  <c:v>4.5013888888888891</c:v>
                </c:pt>
                <c:pt idx="3242">
                  <c:v>4.5027777777777782</c:v>
                </c:pt>
                <c:pt idx="3243">
                  <c:v>4.5041666666666664</c:v>
                </c:pt>
                <c:pt idx="3244">
                  <c:v>4.5055555555555555</c:v>
                </c:pt>
                <c:pt idx="3245">
                  <c:v>4.5069444444444446</c:v>
                </c:pt>
                <c:pt idx="3246">
                  <c:v>4.5083333333333337</c:v>
                </c:pt>
                <c:pt idx="3247">
                  <c:v>4.509722222222222</c:v>
                </c:pt>
                <c:pt idx="3248">
                  <c:v>4.5111111111111111</c:v>
                </c:pt>
                <c:pt idx="3249">
                  <c:v>4.5125000000000002</c:v>
                </c:pt>
                <c:pt idx="3250">
                  <c:v>4.5138888888888893</c:v>
                </c:pt>
                <c:pt idx="3251">
                  <c:v>4.5152777777777775</c:v>
                </c:pt>
                <c:pt idx="3252">
                  <c:v>4.5166666666666666</c:v>
                </c:pt>
                <c:pt idx="3253">
                  <c:v>4.5180555555555557</c:v>
                </c:pt>
                <c:pt idx="3254">
                  <c:v>4.5194444444444448</c:v>
                </c:pt>
                <c:pt idx="3255">
                  <c:v>4.520833333333333</c:v>
                </c:pt>
                <c:pt idx="3256">
                  <c:v>4.5222222222222221</c:v>
                </c:pt>
                <c:pt idx="3257">
                  <c:v>4.5236111111111112</c:v>
                </c:pt>
                <c:pt idx="3258">
                  <c:v>4.5250000000000004</c:v>
                </c:pt>
                <c:pt idx="3259">
                  <c:v>4.5263888888888886</c:v>
                </c:pt>
                <c:pt idx="3260">
                  <c:v>4.5277777777777777</c:v>
                </c:pt>
                <c:pt idx="3261">
                  <c:v>4.5291666666666668</c:v>
                </c:pt>
                <c:pt idx="3262">
                  <c:v>4.5305555555555559</c:v>
                </c:pt>
                <c:pt idx="3263">
                  <c:v>4.5319444444444441</c:v>
                </c:pt>
                <c:pt idx="3264">
                  <c:v>4.5333333333333332</c:v>
                </c:pt>
                <c:pt idx="3265">
                  <c:v>4.5347222222222223</c:v>
                </c:pt>
                <c:pt idx="3266">
                  <c:v>4.5361111111111114</c:v>
                </c:pt>
                <c:pt idx="3267">
                  <c:v>4.5374999999999996</c:v>
                </c:pt>
                <c:pt idx="3268">
                  <c:v>4.5388888888888888</c:v>
                </c:pt>
                <c:pt idx="3269">
                  <c:v>4.5402777777777779</c:v>
                </c:pt>
                <c:pt idx="3270">
                  <c:v>4.541666666666667</c:v>
                </c:pt>
                <c:pt idx="3271">
                  <c:v>4.5430555555555552</c:v>
                </c:pt>
                <c:pt idx="3272">
                  <c:v>4.5444444444444443</c:v>
                </c:pt>
                <c:pt idx="3273">
                  <c:v>4.5458333333333334</c:v>
                </c:pt>
                <c:pt idx="3274">
                  <c:v>4.5472222222222225</c:v>
                </c:pt>
                <c:pt idx="3275">
                  <c:v>4.5486111111111107</c:v>
                </c:pt>
                <c:pt idx="3276">
                  <c:v>4.55</c:v>
                </c:pt>
                <c:pt idx="3277">
                  <c:v>4.5513888888888889</c:v>
                </c:pt>
                <c:pt idx="3278">
                  <c:v>4.552777777777778</c:v>
                </c:pt>
                <c:pt idx="3279">
                  <c:v>4.5541666666666663</c:v>
                </c:pt>
                <c:pt idx="3280">
                  <c:v>4.5555555555555554</c:v>
                </c:pt>
                <c:pt idx="3281">
                  <c:v>4.5569444444444445</c:v>
                </c:pt>
                <c:pt idx="3282">
                  <c:v>4.5583333333333336</c:v>
                </c:pt>
                <c:pt idx="3283">
                  <c:v>4.5597222222222218</c:v>
                </c:pt>
                <c:pt idx="3284">
                  <c:v>4.5611111111111109</c:v>
                </c:pt>
                <c:pt idx="3285">
                  <c:v>4.5625</c:v>
                </c:pt>
                <c:pt idx="3286">
                  <c:v>4.5638888888888891</c:v>
                </c:pt>
                <c:pt idx="3287">
                  <c:v>4.5652777777777782</c:v>
                </c:pt>
                <c:pt idx="3288">
                  <c:v>4.5666666666666664</c:v>
                </c:pt>
                <c:pt idx="3289">
                  <c:v>4.5680555555555555</c:v>
                </c:pt>
                <c:pt idx="3290">
                  <c:v>4.5694444444444446</c:v>
                </c:pt>
                <c:pt idx="3291">
                  <c:v>4.5708333333333337</c:v>
                </c:pt>
                <c:pt idx="3292">
                  <c:v>4.572222222222222</c:v>
                </c:pt>
                <c:pt idx="3293">
                  <c:v>4.5736111111111111</c:v>
                </c:pt>
                <c:pt idx="3294">
                  <c:v>4.5750000000000002</c:v>
                </c:pt>
                <c:pt idx="3295">
                  <c:v>4.5763888888888893</c:v>
                </c:pt>
                <c:pt idx="3296">
                  <c:v>4.5777777777777775</c:v>
                </c:pt>
                <c:pt idx="3297">
                  <c:v>4.5791666666666666</c:v>
                </c:pt>
                <c:pt idx="3298">
                  <c:v>4.5805555555555557</c:v>
                </c:pt>
                <c:pt idx="3299">
                  <c:v>4.5819444444444448</c:v>
                </c:pt>
                <c:pt idx="3300">
                  <c:v>4.583333333333333</c:v>
                </c:pt>
                <c:pt idx="3301">
                  <c:v>4.5847222222222221</c:v>
                </c:pt>
                <c:pt idx="3302">
                  <c:v>4.5861111111111112</c:v>
                </c:pt>
                <c:pt idx="3303">
                  <c:v>4.5875000000000004</c:v>
                </c:pt>
                <c:pt idx="3304">
                  <c:v>4.5888888888888886</c:v>
                </c:pt>
                <c:pt idx="3305">
                  <c:v>4.5902777777777777</c:v>
                </c:pt>
                <c:pt idx="3306">
                  <c:v>4.5916666666666668</c:v>
                </c:pt>
                <c:pt idx="3307">
                  <c:v>4.5930555555555559</c:v>
                </c:pt>
                <c:pt idx="3308">
                  <c:v>4.5944444444444441</c:v>
                </c:pt>
                <c:pt idx="3309">
                  <c:v>4.5958333333333332</c:v>
                </c:pt>
                <c:pt idx="3310">
                  <c:v>4.5972222222222223</c:v>
                </c:pt>
                <c:pt idx="3311">
                  <c:v>4.5986111111111114</c:v>
                </c:pt>
                <c:pt idx="3312">
                  <c:v>4.5999999999999996</c:v>
                </c:pt>
                <c:pt idx="3313">
                  <c:v>4.6013888888888888</c:v>
                </c:pt>
                <c:pt idx="3314">
                  <c:v>4.6027777777777779</c:v>
                </c:pt>
                <c:pt idx="3315">
                  <c:v>4.604166666666667</c:v>
                </c:pt>
                <c:pt idx="3316">
                  <c:v>4.6055555555555552</c:v>
                </c:pt>
                <c:pt idx="3317">
                  <c:v>4.6069444444444443</c:v>
                </c:pt>
                <c:pt idx="3318">
                  <c:v>4.6083333333333334</c:v>
                </c:pt>
                <c:pt idx="3319">
                  <c:v>4.6097222222222225</c:v>
                </c:pt>
                <c:pt idx="3320">
                  <c:v>4.6111111111111107</c:v>
                </c:pt>
                <c:pt idx="3321">
                  <c:v>4.6124999999999998</c:v>
                </c:pt>
                <c:pt idx="3322">
                  <c:v>4.6138888888888889</c:v>
                </c:pt>
                <c:pt idx="3323">
                  <c:v>4.615277777777778</c:v>
                </c:pt>
                <c:pt idx="3324">
                  <c:v>4.6166666666666663</c:v>
                </c:pt>
                <c:pt idx="3325">
                  <c:v>4.6180555555555554</c:v>
                </c:pt>
                <c:pt idx="3326">
                  <c:v>4.6194444444444445</c:v>
                </c:pt>
                <c:pt idx="3327">
                  <c:v>4.6208333333333336</c:v>
                </c:pt>
                <c:pt idx="3328">
                  <c:v>4.6222222222222218</c:v>
                </c:pt>
                <c:pt idx="3329">
                  <c:v>4.6236111111111109</c:v>
                </c:pt>
                <c:pt idx="3330">
                  <c:v>4.625</c:v>
                </c:pt>
                <c:pt idx="3331">
                  <c:v>4.6263888888888891</c:v>
                </c:pt>
                <c:pt idx="3332">
                  <c:v>4.6277777777777782</c:v>
                </c:pt>
                <c:pt idx="3333">
                  <c:v>4.6291666666666664</c:v>
                </c:pt>
                <c:pt idx="3334">
                  <c:v>4.6305555555555555</c:v>
                </c:pt>
                <c:pt idx="3335">
                  <c:v>4.6319444444444446</c:v>
                </c:pt>
                <c:pt idx="3336">
                  <c:v>4.6333333333333337</c:v>
                </c:pt>
                <c:pt idx="3337">
                  <c:v>4.634722222222222</c:v>
                </c:pt>
                <c:pt idx="3338">
                  <c:v>4.6361111111111111</c:v>
                </c:pt>
                <c:pt idx="3339">
                  <c:v>4.6375000000000002</c:v>
                </c:pt>
                <c:pt idx="3340">
                  <c:v>4.6388888888888893</c:v>
                </c:pt>
                <c:pt idx="3341">
                  <c:v>4.6402777777777775</c:v>
                </c:pt>
                <c:pt idx="3342">
                  <c:v>4.6416666666666666</c:v>
                </c:pt>
                <c:pt idx="3343">
                  <c:v>4.6430555555555557</c:v>
                </c:pt>
                <c:pt idx="3344">
                  <c:v>4.6444444444444448</c:v>
                </c:pt>
                <c:pt idx="3345">
                  <c:v>4.645833333333333</c:v>
                </c:pt>
                <c:pt idx="3346">
                  <c:v>4.6472222222222221</c:v>
                </c:pt>
                <c:pt idx="3347">
                  <c:v>4.6486111111111112</c:v>
                </c:pt>
                <c:pt idx="3348">
                  <c:v>4.6500000000000004</c:v>
                </c:pt>
                <c:pt idx="3349">
                  <c:v>4.6513888888888886</c:v>
                </c:pt>
                <c:pt idx="3350">
                  <c:v>4.6527777777777777</c:v>
                </c:pt>
                <c:pt idx="3351">
                  <c:v>4.6541666666666668</c:v>
                </c:pt>
                <c:pt idx="3352">
                  <c:v>4.6555555555555559</c:v>
                </c:pt>
                <c:pt idx="3353">
                  <c:v>4.6569444444444441</c:v>
                </c:pt>
                <c:pt idx="3354">
                  <c:v>4.6583333333333332</c:v>
                </c:pt>
                <c:pt idx="3355">
                  <c:v>4.6597222222222223</c:v>
                </c:pt>
                <c:pt idx="3356">
                  <c:v>4.6611111111111114</c:v>
                </c:pt>
                <c:pt idx="3357">
                  <c:v>4.6624999999999996</c:v>
                </c:pt>
                <c:pt idx="3358">
                  <c:v>4.6638888888888888</c:v>
                </c:pt>
                <c:pt idx="3359">
                  <c:v>4.6652777777777779</c:v>
                </c:pt>
                <c:pt idx="3360">
                  <c:v>4.666666666666667</c:v>
                </c:pt>
                <c:pt idx="3361">
                  <c:v>4.6680555555555552</c:v>
                </c:pt>
                <c:pt idx="3362">
                  <c:v>4.6694444444444443</c:v>
                </c:pt>
                <c:pt idx="3363">
                  <c:v>4.6708333333333334</c:v>
                </c:pt>
                <c:pt idx="3364">
                  <c:v>4.6722222222222225</c:v>
                </c:pt>
                <c:pt idx="3365">
                  <c:v>4.6736111111111107</c:v>
                </c:pt>
                <c:pt idx="3366">
                  <c:v>4.6749999999999998</c:v>
                </c:pt>
                <c:pt idx="3367">
                  <c:v>4.6763888888888889</c:v>
                </c:pt>
                <c:pt idx="3368">
                  <c:v>4.677777777777778</c:v>
                </c:pt>
                <c:pt idx="3369">
                  <c:v>4.6791666666666663</c:v>
                </c:pt>
                <c:pt idx="3370">
                  <c:v>4.6805555555555554</c:v>
                </c:pt>
                <c:pt idx="3371">
                  <c:v>4.6819444444444445</c:v>
                </c:pt>
                <c:pt idx="3372">
                  <c:v>4.6833333333333336</c:v>
                </c:pt>
                <c:pt idx="3373">
                  <c:v>4.6847222222222218</c:v>
                </c:pt>
                <c:pt idx="3374">
                  <c:v>4.6861111111111109</c:v>
                </c:pt>
                <c:pt idx="3375">
                  <c:v>4.6875</c:v>
                </c:pt>
                <c:pt idx="3376">
                  <c:v>4.6888888888888891</c:v>
                </c:pt>
                <c:pt idx="3377">
                  <c:v>4.6902777777777782</c:v>
                </c:pt>
                <c:pt idx="3378">
                  <c:v>4.6916666666666664</c:v>
                </c:pt>
                <c:pt idx="3379">
                  <c:v>4.6930555555555555</c:v>
                </c:pt>
                <c:pt idx="3380">
                  <c:v>4.6944444444444446</c:v>
                </c:pt>
                <c:pt idx="3381">
                  <c:v>4.6958333333333337</c:v>
                </c:pt>
                <c:pt idx="3382">
                  <c:v>4.697222222222222</c:v>
                </c:pt>
                <c:pt idx="3383">
                  <c:v>4.6986111111111111</c:v>
                </c:pt>
                <c:pt idx="3384">
                  <c:v>4.7</c:v>
                </c:pt>
                <c:pt idx="3385">
                  <c:v>4.7013888888888893</c:v>
                </c:pt>
                <c:pt idx="3386">
                  <c:v>4.7027777777777775</c:v>
                </c:pt>
                <c:pt idx="3387">
                  <c:v>4.7041666666666666</c:v>
                </c:pt>
                <c:pt idx="3388">
                  <c:v>4.7055555555555557</c:v>
                </c:pt>
                <c:pt idx="3389">
                  <c:v>4.7069444444444448</c:v>
                </c:pt>
                <c:pt idx="3390">
                  <c:v>4.708333333333333</c:v>
                </c:pt>
                <c:pt idx="3391">
                  <c:v>4.7097222222222221</c:v>
                </c:pt>
                <c:pt idx="3392">
                  <c:v>4.7111111111111112</c:v>
                </c:pt>
                <c:pt idx="3393">
                  <c:v>4.7125000000000004</c:v>
                </c:pt>
                <c:pt idx="3394">
                  <c:v>4.7138888888888886</c:v>
                </c:pt>
                <c:pt idx="3395">
                  <c:v>4.7152777777777777</c:v>
                </c:pt>
                <c:pt idx="3396">
                  <c:v>4.7166666666666668</c:v>
                </c:pt>
                <c:pt idx="3397">
                  <c:v>4.7180555555555559</c:v>
                </c:pt>
                <c:pt idx="3398">
                  <c:v>4.7194444444444441</c:v>
                </c:pt>
                <c:pt idx="3399">
                  <c:v>4.7208333333333332</c:v>
                </c:pt>
                <c:pt idx="3400">
                  <c:v>4.7222222222222223</c:v>
                </c:pt>
                <c:pt idx="3401">
                  <c:v>4.7236111111111114</c:v>
                </c:pt>
                <c:pt idx="3402">
                  <c:v>4.7249999999999996</c:v>
                </c:pt>
                <c:pt idx="3403">
                  <c:v>4.7263888888888888</c:v>
                </c:pt>
                <c:pt idx="3404">
                  <c:v>4.7277777777777779</c:v>
                </c:pt>
                <c:pt idx="3405">
                  <c:v>4.729166666666667</c:v>
                </c:pt>
                <c:pt idx="3406">
                  <c:v>4.7305555555555552</c:v>
                </c:pt>
                <c:pt idx="3407">
                  <c:v>4.7319444444444443</c:v>
                </c:pt>
                <c:pt idx="3408">
                  <c:v>4.7333333333333334</c:v>
                </c:pt>
                <c:pt idx="3409">
                  <c:v>4.7347222222222225</c:v>
                </c:pt>
                <c:pt idx="3410">
                  <c:v>4.7361111111111107</c:v>
                </c:pt>
                <c:pt idx="3411">
                  <c:v>4.7374999999999998</c:v>
                </c:pt>
                <c:pt idx="3412">
                  <c:v>4.7388888888888889</c:v>
                </c:pt>
                <c:pt idx="3413">
                  <c:v>4.740277777777778</c:v>
                </c:pt>
                <c:pt idx="3414">
                  <c:v>4.7416666666666663</c:v>
                </c:pt>
                <c:pt idx="3415">
                  <c:v>4.7430555555555554</c:v>
                </c:pt>
                <c:pt idx="3416">
                  <c:v>4.7444444444444445</c:v>
                </c:pt>
                <c:pt idx="3417">
                  <c:v>4.7458333333333336</c:v>
                </c:pt>
                <c:pt idx="3418">
                  <c:v>4.7472222222222218</c:v>
                </c:pt>
                <c:pt idx="3419">
                  <c:v>4.7486111111111109</c:v>
                </c:pt>
                <c:pt idx="3420">
                  <c:v>4.75</c:v>
                </c:pt>
                <c:pt idx="3421">
                  <c:v>4.7513888888888891</c:v>
                </c:pt>
                <c:pt idx="3422">
                  <c:v>4.7527777777777782</c:v>
                </c:pt>
                <c:pt idx="3423">
                  <c:v>4.7541666666666664</c:v>
                </c:pt>
                <c:pt idx="3424">
                  <c:v>4.7555555555555555</c:v>
                </c:pt>
                <c:pt idx="3425">
                  <c:v>4.7569444444444446</c:v>
                </c:pt>
                <c:pt idx="3426">
                  <c:v>4.7583333333333337</c:v>
                </c:pt>
                <c:pt idx="3427">
                  <c:v>4.759722222222222</c:v>
                </c:pt>
                <c:pt idx="3428">
                  <c:v>4.7611111111111111</c:v>
                </c:pt>
                <c:pt idx="3429">
                  <c:v>4.7625000000000002</c:v>
                </c:pt>
                <c:pt idx="3430">
                  <c:v>4.7638888888888893</c:v>
                </c:pt>
                <c:pt idx="3431">
                  <c:v>4.7652777777777775</c:v>
                </c:pt>
                <c:pt idx="3432">
                  <c:v>4.7666666666666666</c:v>
                </c:pt>
                <c:pt idx="3433">
                  <c:v>4.7680555555555557</c:v>
                </c:pt>
                <c:pt idx="3434">
                  <c:v>4.7694444444444448</c:v>
                </c:pt>
                <c:pt idx="3435">
                  <c:v>4.770833333333333</c:v>
                </c:pt>
                <c:pt idx="3436">
                  <c:v>4.7722222222222221</c:v>
                </c:pt>
                <c:pt idx="3437">
                  <c:v>4.7736111111111112</c:v>
                </c:pt>
                <c:pt idx="3438">
                  <c:v>4.7750000000000004</c:v>
                </c:pt>
                <c:pt idx="3439">
                  <c:v>4.7763888888888886</c:v>
                </c:pt>
                <c:pt idx="3440">
                  <c:v>4.7777777777777777</c:v>
                </c:pt>
                <c:pt idx="3441">
                  <c:v>4.7791666666666668</c:v>
                </c:pt>
                <c:pt idx="3442">
                  <c:v>4.7805555555555559</c:v>
                </c:pt>
                <c:pt idx="3443">
                  <c:v>4.7819444444444441</c:v>
                </c:pt>
                <c:pt idx="3444">
                  <c:v>4.7833333333333332</c:v>
                </c:pt>
                <c:pt idx="3445">
                  <c:v>4.7847222222222223</c:v>
                </c:pt>
                <c:pt idx="3446">
                  <c:v>4.7861111111111114</c:v>
                </c:pt>
                <c:pt idx="3447">
                  <c:v>4.7874999999999996</c:v>
                </c:pt>
                <c:pt idx="3448">
                  <c:v>4.7888888888888888</c:v>
                </c:pt>
                <c:pt idx="3449">
                  <c:v>4.7902777777777779</c:v>
                </c:pt>
                <c:pt idx="3450">
                  <c:v>4.791666666666667</c:v>
                </c:pt>
                <c:pt idx="3451">
                  <c:v>4.7930555555555552</c:v>
                </c:pt>
                <c:pt idx="3452">
                  <c:v>4.7944444444444443</c:v>
                </c:pt>
                <c:pt idx="3453">
                  <c:v>4.7958333333333334</c:v>
                </c:pt>
                <c:pt idx="3454">
                  <c:v>4.7972222222222225</c:v>
                </c:pt>
                <c:pt idx="3455">
                  <c:v>4.7986111111111107</c:v>
                </c:pt>
                <c:pt idx="3456">
                  <c:v>4.8</c:v>
                </c:pt>
                <c:pt idx="3457">
                  <c:v>4.8013888888888889</c:v>
                </c:pt>
                <c:pt idx="3458">
                  <c:v>4.802777777777778</c:v>
                </c:pt>
                <c:pt idx="3459">
                  <c:v>4.8041666666666663</c:v>
                </c:pt>
                <c:pt idx="3460">
                  <c:v>4.8055555555555554</c:v>
                </c:pt>
                <c:pt idx="3461">
                  <c:v>4.8069444444444445</c:v>
                </c:pt>
                <c:pt idx="3462">
                  <c:v>4.8083333333333336</c:v>
                </c:pt>
                <c:pt idx="3463">
                  <c:v>4.8097222222222218</c:v>
                </c:pt>
                <c:pt idx="3464">
                  <c:v>4.8111111111111109</c:v>
                </c:pt>
                <c:pt idx="3465">
                  <c:v>4.8125</c:v>
                </c:pt>
                <c:pt idx="3466">
                  <c:v>4.8138888888888891</c:v>
                </c:pt>
                <c:pt idx="3467">
                  <c:v>4.8152777777777782</c:v>
                </c:pt>
                <c:pt idx="3468">
                  <c:v>4.8166666666666664</c:v>
                </c:pt>
                <c:pt idx="3469">
                  <c:v>4.8180555555555555</c:v>
                </c:pt>
                <c:pt idx="3470">
                  <c:v>4.8194444444444446</c:v>
                </c:pt>
                <c:pt idx="3471">
                  <c:v>4.8208333333333337</c:v>
                </c:pt>
                <c:pt idx="3472">
                  <c:v>4.822222222222222</c:v>
                </c:pt>
                <c:pt idx="3473">
                  <c:v>4.8236111111111111</c:v>
                </c:pt>
                <c:pt idx="3474">
                  <c:v>4.8250000000000002</c:v>
                </c:pt>
                <c:pt idx="3475">
                  <c:v>4.8263888888888893</c:v>
                </c:pt>
                <c:pt idx="3476">
                  <c:v>4.8277777777777775</c:v>
                </c:pt>
                <c:pt idx="3477">
                  <c:v>4.8291666666666666</c:v>
                </c:pt>
                <c:pt idx="3478">
                  <c:v>4.8305555555555557</c:v>
                </c:pt>
                <c:pt idx="3479">
                  <c:v>4.8319444444444448</c:v>
                </c:pt>
                <c:pt idx="3480">
                  <c:v>4.833333333333333</c:v>
                </c:pt>
                <c:pt idx="3481">
                  <c:v>4.8347222222222221</c:v>
                </c:pt>
                <c:pt idx="3482">
                  <c:v>4.8361111111111112</c:v>
                </c:pt>
                <c:pt idx="3483">
                  <c:v>4.8375000000000004</c:v>
                </c:pt>
                <c:pt idx="3484">
                  <c:v>4.8388888888888886</c:v>
                </c:pt>
                <c:pt idx="3485">
                  <c:v>4.8402777777777777</c:v>
                </c:pt>
                <c:pt idx="3486">
                  <c:v>4.8416666666666668</c:v>
                </c:pt>
                <c:pt idx="3487">
                  <c:v>4.8430555555555559</c:v>
                </c:pt>
                <c:pt idx="3488">
                  <c:v>4.8444444444444441</c:v>
                </c:pt>
                <c:pt idx="3489">
                  <c:v>4.8458333333333332</c:v>
                </c:pt>
                <c:pt idx="3490">
                  <c:v>4.8472222222222223</c:v>
                </c:pt>
                <c:pt idx="3491">
                  <c:v>4.8486111111111114</c:v>
                </c:pt>
                <c:pt idx="3492">
                  <c:v>4.8499999999999996</c:v>
                </c:pt>
                <c:pt idx="3493">
                  <c:v>4.8513888888888888</c:v>
                </c:pt>
                <c:pt idx="3494">
                  <c:v>4.8527777777777779</c:v>
                </c:pt>
                <c:pt idx="3495">
                  <c:v>4.854166666666667</c:v>
                </c:pt>
                <c:pt idx="3496">
                  <c:v>4.8555555555555552</c:v>
                </c:pt>
                <c:pt idx="3497">
                  <c:v>4.8569444444444443</c:v>
                </c:pt>
                <c:pt idx="3498">
                  <c:v>4.8583333333333334</c:v>
                </c:pt>
                <c:pt idx="3499">
                  <c:v>4.8597222222222225</c:v>
                </c:pt>
                <c:pt idx="3500">
                  <c:v>4.8611111111111107</c:v>
                </c:pt>
                <c:pt idx="3501">
                  <c:v>4.8624999999999998</c:v>
                </c:pt>
                <c:pt idx="3502">
                  <c:v>4.8638888888888889</c:v>
                </c:pt>
                <c:pt idx="3503">
                  <c:v>4.865277777777778</c:v>
                </c:pt>
                <c:pt idx="3504">
                  <c:v>4.8666666666666663</c:v>
                </c:pt>
                <c:pt idx="3505">
                  <c:v>4.8680555555555554</c:v>
                </c:pt>
                <c:pt idx="3506">
                  <c:v>4.8694444444444445</c:v>
                </c:pt>
                <c:pt idx="3507">
                  <c:v>4.8708333333333336</c:v>
                </c:pt>
                <c:pt idx="3508">
                  <c:v>4.8722222222222218</c:v>
                </c:pt>
                <c:pt idx="3509">
                  <c:v>4.8736111111111109</c:v>
                </c:pt>
                <c:pt idx="3510">
                  <c:v>4.875</c:v>
                </c:pt>
                <c:pt idx="3511">
                  <c:v>4.8763888888888891</c:v>
                </c:pt>
                <c:pt idx="3512">
                  <c:v>4.8777777777777782</c:v>
                </c:pt>
                <c:pt idx="3513">
                  <c:v>4.8791666666666664</c:v>
                </c:pt>
                <c:pt idx="3514">
                  <c:v>4.8805555555555555</c:v>
                </c:pt>
                <c:pt idx="3515">
                  <c:v>4.8819444444444446</c:v>
                </c:pt>
                <c:pt idx="3516">
                  <c:v>4.8833333333333337</c:v>
                </c:pt>
                <c:pt idx="3517">
                  <c:v>4.884722222222222</c:v>
                </c:pt>
                <c:pt idx="3518">
                  <c:v>4.8861111111111111</c:v>
                </c:pt>
                <c:pt idx="3519">
                  <c:v>4.8875000000000002</c:v>
                </c:pt>
                <c:pt idx="3520">
                  <c:v>4.8888888888888893</c:v>
                </c:pt>
                <c:pt idx="3521">
                  <c:v>4.8902777777777775</c:v>
                </c:pt>
                <c:pt idx="3522">
                  <c:v>4.8916666666666666</c:v>
                </c:pt>
                <c:pt idx="3523">
                  <c:v>4.8930555555555557</c:v>
                </c:pt>
                <c:pt idx="3524">
                  <c:v>4.8944444444444448</c:v>
                </c:pt>
                <c:pt idx="3525">
                  <c:v>4.895833333333333</c:v>
                </c:pt>
                <c:pt idx="3526">
                  <c:v>4.8972222222222221</c:v>
                </c:pt>
                <c:pt idx="3527">
                  <c:v>4.8986111111111112</c:v>
                </c:pt>
                <c:pt idx="3528">
                  <c:v>4.9000000000000004</c:v>
                </c:pt>
                <c:pt idx="3529">
                  <c:v>4.9013888888888886</c:v>
                </c:pt>
                <c:pt idx="3530">
                  <c:v>4.9027777777777777</c:v>
                </c:pt>
                <c:pt idx="3531">
                  <c:v>4.9041666666666668</c:v>
                </c:pt>
                <c:pt idx="3532">
                  <c:v>4.9055555555555559</c:v>
                </c:pt>
                <c:pt idx="3533">
                  <c:v>4.9069444444444441</c:v>
                </c:pt>
                <c:pt idx="3534">
                  <c:v>4.9083333333333332</c:v>
                </c:pt>
                <c:pt idx="3535">
                  <c:v>4.9097222222222223</c:v>
                </c:pt>
                <c:pt idx="3536">
                  <c:v>4.9111111111111114</c:v>
                </c:pt>
                <c:pt idx="3537">
                  <c:v>4.9124999999999996</c:v>
                </c:pt>
                <c:pt idx="3538">
                  <c:v>4.9138888888888888</c:v>
                </c:pt>
                <c:pt idx="3539">
                  <c:v>4.9152777777777779</c:v>
                </c:pt>
                <c:pt idx="3540">
                  <c:v>4.916666666666667</c:v>
                </c:pt>
                <c:pt idx="3541">
                  <c:v>4.9180555555555552</c:v>
                </c:pt>
                <c:pt idx="3542">
                  <c:v>4.9194444444444443</c:v>
                </c:pt>
                <c:pt idx="3543">
                  <c:v>4.9208333333333334</c:v>
                </c:pt>
                <c:pt idx="3544">
                  <c:v>4.9222222222222225</c:v>
                </c:pt>
                <c:pt idx="3545">
                  <c:v>4.9236111111111107</c:v>
                </c:pt>
                <c:pt idx="3546">
                  <c:v>4.9249999999999998</c:v>
                </c:pt>
                <c:pt idx="3547">
                  <c:v>4.9263888888888889</c:v>
                </c:pt>
                <c:pt idx="3548">
                  <c:v>4.927777777777778</c:v>
                </c:pt>
                <c:pt idx="3549">
                  <c:v>4.9291666666666663</c:v>
                </c:pt>
                <c:pt idx="3550">
                  <c:v>4.9305555555555554</c:v>
                </c:pt>
                <c:pt idx="3551">
                  <c:v>4.9319444444444445</c:v>
                </c:pt>
                <c:pt idx="3552">
                  <c:v>4.9333333333333336</c:v>
                </c:pt>
                <c:pt idx="3553">
                  <c:v>4.9347222222222218</c:v>
                </c:pt>
                <c:pt idx="3554">
                  <c:v>4.9361111111111109</c:v>
                </c:pt>
                <c:pt idx="3555">
                  <c:v>4.9375</c:v>
                </c:pt>
                <c:pt idx="3556">
                  <c:v>4.9388888888888891</c:v>
                </c:pt>
                <c:pt idx="3557">
                  <c:v>4.9402777777777782</c:v>
                </c:pt>
                <c:pt idx="3558">
                  <c:v>4.9416666666666664</c:v>
                </c:pt>
                <c:pt idx="3559">
                  <c:v>4.9430555555555555</c:v>
                </c:pt>
                <c:pt idx="3560">
                  <c:v>4.9444444444444446</c:v>
                </c:pt>
                <c:pt idx="3561">
                  <c:v>4.9458333333333337</c:v>
                </c:pt>
                <c:pt idx="3562">
                  <c:v>4.947222222222222</c:v>
                </c:pt>
                <c:pt idx="3563">
                  <c:v>4.9486111111111111</c:v>
                </c:pt>
                <c:pt idx="3564">
                  <c:v>4.95</c:v>
                </c:pt>
                <c:pt idx="3565">
                  <c:v>4.9513888888888893</c:v>
                </c:pt>
                <c:pt idx="3566">
                  <c:v>4.9527777777777775</c:v>
                </c:pt>
                <c:pt idx="3567">
                  <c:v>4.9541666666666666</c:v>
                </c:pt>
                <c:pt idx="3568">
                  <c:v>4.9555555555555557</c:v>
                </c:pt>
                <c:pt idx="3569">
                  <c:v>4.9569444444444448</c:v>
                </c:pt>
                <c:pt idx="3570">
                  <c:v>4.958333333333333</c:v>
                </c:pt>
                <c:pt idx="3571">
                  <c:v>4.9597222222222221</c:v>
                </c:pt>
                <c:pt idx="3572">
                  <c:v>4.9611111111111112</c:v>
                </c:pt>
                <c:pt idx="3573">
                  <c:v>4.9625000000000004</c:v>
                </c:pt>
                <c:pt idx="3574">
                  <c:v>4.9638888888888886</c:v>
                </c:pt>
                <c:pt idx="3575">
                  <c:v>4.9652777777777777</c:v>
                </c:pt>
                <c:pt idx="3576">
                  <c:v>4.9666666666666668</c:v>
                </c:pt>
                <c:pt idx="3577">
                  <c:v>4.9680555555555559</c:v>
                </c:pt>
                <c:pt idx="3578">
                  <c:v>4.9694444444444441</c:v>
                </c:pt>
                <c:pt idx="3579">
                  <c:v>4.9708333333333332</c:v>
                </c:pt>
                <c:pt idx="3580">
                  <c:v>4.9722222222222223</c:v>
                </c:pt>
                <c:pt idx="3581">
                  <c:v>4.9736111111111114</c:v>
                </c:pt>
                <c:pt idx="3582">
                  <c:v>4.9749999999999996</c:v>
                </c:pt>
                <c:pt idx="3583">
                  <c:v>4.9763888888888888</c:v>
                </c:pt>
                <c:pt idx="3584">
                  <c:v>4.9777777777777779</c:v>
                </c:pt>
                <c:pt idx="3585">
                  <c:v>4.979166666666667</c:v>
                </c:pt>
                <c:pt idx="3586">
                  <c:v>4.9805555555555552</c:v>
                </c:pt>
                <c:pt idx="3587">
                  <c:v>4.9819444444444443</c:v>
                </c:pt>
                <c:pt idx="3588">
                  <c:v>4.9833333333333334</c:v>
                </c:pt>
                <c:pt idx="3589">
                  <c:v>4.9847222222222225</c:v>
                </c:pt>
                <c:pt idx="3590">
                  <c:v>4.9861111111111107</c:v>
                </c:pt>
                <c:pt idx="3591">
                  <c:v>4.9874999999999998</c:v>
                </c:pt>
                <c:pt idx="3592">
                  <c:v>4.9888888888888889</c:v>
                </c:pt>
                <c:pt idx="3593">
                  <c:v>4.990277777777778</c:v>
                </c:pt>
                <c:pt idx="3594">
                  <c:v>4.9916666666666663</c:v>
                </c:pt>
                <c:pt idx="3595">
                  <c:v>4.9930555555555554</c:v>
                </c:pt>
                <c:pt idx="3596">
                  <c:v>4.9944444444444445</c:v>
                </c:pt>
                <c:pt idx="3597">
                  <c:v>4.9958333333333336</c:v>
                </c:pt>
                <c:pt idx="3598">
                  <c:v>4.9972222222222218</c:v>
                </c:pt>
                <c:pt idx="3599">
                  <c:v>4.9986111111111109</c:v>
                </c:pt>
                <c:pt idx="3600">
                  <c:v>5</c:v>
                </c:pt>
                <c:pt idx="3601">
                  <c:v>5.0013888888888891</c:v>
                </c:pt>
                <c:pt idx="3602">
                  <c:v>5.0027777777777782</c:v>
                </c:pt>
                <c:pt idx="3603">
                  <c:v>5.0041666666666664</c:v>
                </c:pt>
                <c:pt idx="3604">
                  <c:v>5.0055555555555555</c:v>
                </c:pt>
                <c:pt idx="3605">
                  <c:v>5.0069444444444446</c:v>
                </c:pt>
                <c:pt idx="3606">
                  <c:v>5.0083333333333337</c:v>
                </c:pt>
                <c:pt idx="3607">
                  <c:v>5.009722222222222</c:v>
                </c:pt>
                <c:pt idx="3608">
                  <c:v>5.0111111111111111</c:v>
                </c:pt>
                <c:pt idx="3609">
                  <c:v>5.0125000000000002</c:v>
                </c:pt>
                <c:pt idx="3610">
                  <c:v>5.0138888888888893</c:v>
                </c:pt>
                <c:pt idx="3611">
                  <c:v>5.0152777777777775</c:v>
                </c:pt>
                <c:pt idx="3612">
                  <c:v>5.0166666666666666</c:v>
                </c:pt>
                <c:pt idx="3613">
                  <c:v>5.0180555555555557</c:v>
                </c:pt>
                <c:pt idx="3614">
                  <c:v>5.0194444444444448</c:v>
                </c:pt>
                <c:pt idx="3615">
                  <c:v>5.020833333333333</c:v>
                </c:pt>
                <c:pt idx="3616">
                  <c:v>5.0222222222222221</c:v>
                </c:pt>
                <c:pt idx="3617">
                  <c:v>5.0236111111111112</c:v>
                </c:pt>
                <c:pt idx="3618">
                  <c:v>5.0250000000000004</c:v>
                </c:pt>
                <c:pt idx="3619">
                  <c:v>5.0263888888888886</c:v>
                </c:pt>
                <c:pt idx="3620">
                  <c:v>5.0277777777777777</c:v>
                </c:pt>
                <c:pt idx="3621">
                  <c:v>5.0291666666666668</c:v>
                </c:pt>
                <c:pt idx="3622">
                  <c:v>5.0305555555555559</c:v>
                </c:pt>
                <c:pt idx="3623">
                  <c:v>5.0319444444444441</c:v>
                </c:pt>
                <c:pt idx="3624">
                  <c:v>5.0333333333333332</c:v>
                </c:pt>
                <c:pt idx="3625">
                  <c:v>5.0347222222222223</c:v>
                </c:pt>
                <c:pt idx="3626">
                  <c:v>5.0361111111111114</c:v>
                </c:pt>
                <c:pt idx="3627">
                  <c:v>5.0374999999999996</c:v>
                </c:pt>
                <c:pt idx="3628">
                  <c:v>5.0388888888888888</c:v>
                </c:pt>
                <c:pt idx="3629">
                  <c:v>5.0402777777777779</c:v>
                </c:pt>
                <c:pt idx="3630">
                  <c:v>5.041666666666667</c:v>
                </c:pt>
                <c:pt idx="3631">
                  <c:v>5.0430555555555552</c:v>
                </c:pt>
                <c:pt idx="3632">
                  <c:v>5.0444444444444443</c:v>
                </c:pt>
                <c:pt idx="3633">
                  <c:v>5.0458333333333334</c:v>
                </c:pt>
                <c:pt idx="3634">
                  <c:v>5.0472222222222225</c:v>
                </c:pt>
                <c:pt idx="3635">
                  <c:v>5.0486111111111107</c:v>
                </c:pt>
                <c:pt idx="3636">
                  <c:v>5.05</c:v>
                </c:pt>
                <c:pt idx="3637">
                  <c:v>5.0513888888888889</c:v>
                </c:pt>
                <c:pt idx="3638">
                  <c:v>5.052777777777778</c:v>
                </c:pt>
                <c:pt idx="3639">
                  <c:v>5.0541666666666663</c:v>
                </c:pt>
                <c:pt idx="3640">
                  <c:v>5.0555555555555554</c:v>
                </c:pt>
                <c:pt idx="3641">
                  <c:v>5.0569444444444445</c:v>
                </c:pt>
                <c:pt idx="3642">
                  <c:v>5.0583333333333336</c:v>
                </c:pt>
                <c:pt idx="3643">
                  <c:v>5.0597222222222218</c:v>
                </c:pt>
                <c:pt idx="3644">
                  <c:v>5.0611111111111109</c:v>
                </c:pt>
                <c:pt idx="3645">
                  <c:v>5.0625</c:v>
                </c:pt>
                <c:pt idx="3646">
                  <c:v>5.0638888888888891</c:v>
                </c:pt>
                <c:pt idx="3647">
                  <c:v>5.0652777777777782</c:v>
                </c:pt>
                <c:pt idx="3648">
                  <c:v>5.0666666666666664</c:v>
                </c:pt>
                <c:pt idx="3649">
                  <c:v>5.0680555555555555</c:v>
                </c:pt>
                <c:pt idx="3650">
                  <c:v>5.0694444444444446</c:v>
                </c:pt>
                <c:pt idx="3651">
                  <c:v>5.0708333333333337</c:v>
                </c:pt>
                <c:pt idx="3652">
                  <c:v>5.072222222222222</c:v>
                </c:pt>
                <c:pt idx="3653">
                  <c:v>5.0736111111111111</c:v>
                </c:pt>
                <c:pt idx="3654">
                  <c:v>5.0750000000000002</c:v>
                </c:pt>
                <c:pt idx="3655">
                  <c:v>5.0763888888888893</c:v>
                </c:pt>
                <c:pt idx="3656">
                  <c:v>5.0777777777777775</c:v>
                </c:pt>
                <c:pt idx="3657">
                  <c:v>5.0791666666666666</c:v>
                </c:pt>
                <c:pt idx="3658">
                  <c:v>5.0805555555555557</c:v>
                </c:pt>
                <c:pt idx="3659">
                  <c:v>5.0819444444444448</c:v>
                </c:pt>
                <c:pt idx="3660">
                  <c:v>5.083333333333333</c:v>
                </c:pt>
                <c:pt idx="3661">
                  <c:v>5.0847222222222221</c:v>
                </c:pt>
                <c:pt idx="3662">
                  <c:v>5.0861111111111112</c:v>
                </c:pt>
                <c:pt idx="3663">
                  <c:v>5.0875000000000004</c:v>
                </c:pt>
                <c:pt idx="3664">
                  <c:v>5.0888888888888886</c:v>
                </c:pt>
                <c:pt idx="3665">
                  <c:v>5.0902777777777777</c:v>
                </c:pt>
                <c:pt idx="3666">
                  <c:v>5.0916666666666668</c:v>
                </c:pt>
                <c:pt idx="3667">
                  <c:v>5.0930555555555559</c:v>
                </c:pt>
                <c:pt idx="3668">
                  <c:v>5.0944444444444441</c:v>
                </c:pt>
                <c:pt idx="3669">
                  <c:v>5.0958333333333332</c:v>
                </c:pt>
                <c:pt idx="3670">
                  <c:v>5.0972222222222223</c:v>
                </c:pt>
                <c:pt idx="3671">
                  <c:v>5.0986111111111114</c:v>
                </c:pt>
                <c:pt idx="3672">
                  <c:v>5.0999999999999996</c:v>
                </c:pt>
                <c:pt idx="3673">
                  <c:v>5.1013888888888888</c:v>
                </c:pt>
                <c:pt idx="3674">
                  <c:v>5.1027777777777779</c:v>
                </c:pt>
                <c:pt idx="3675">
                  <c:v>5.104166666666667</c:v>
                </c:pt>
                <c:pt idx="3676">
                  <c:v>5.1055555555555552</c:v>
                </c:pt>
                <c:pt idx="3677">
                  <c:v>5.1069444444444443</c:v>
                </c:pt>
                <c:pt idx="3678">
                  <c:v>5.1083333333333334</c:v>
                </c:pt>
                <c:pt idx="3679">
                  <c:v>5.1097222222222225</c:v>
                </c:pt>
                <c:pt idx="3680">
                  <c:v>5.1111111111111107</c:v>
                </c:pt>
                <c:pt idx="3681">
                  <c:v>5.1124999999999998</c:v>
                </c:pt>
                <c:pt idx="3682">
                  <c:v>5.1138888888888889</c:v>
                </c:pt>
                <c:pt idx="3683">
                  <c:v>5.115277777777778</c:v>
                </c:pt>
                <c:pt idx="3684">
                  <c:v>5.1166666666666663</c:v>
                </c:pt>
                <c:pt idx="3685">
                  <c:v>5.1180555555555554</c:v>
                </c:pt>
                <c:pt idx="3686">
                  <c:v>5.1194444444444445</c:v>
                </c:pt>
                <c:pt idx="3687">
                  <c:v>5.1208333333333336</c:v>
                </c:pt>
                <c:pt idx="3688">
                  <c:v>5.1222222222222218</c:v>
                </c:pt>
                <c:pt idx="3689">
                  <c:v>5.1236111111111109</c:v>
                </c:pt>
                <c:pt idx="3690">
                  <c:v>5.125</c:v>
                </c:pt>
                <c:pt idx="3691">
                  <c:v>5.1263888888888891</c:v>
                </c:pt>
                <c:pt idx="3692">
                  <c:v>5.1277777777777782</c:v>
                </c:pt>
                <c:pt idx="3693">
                  <c:v>5.1291666666666664</c:v>
                </c:pt>
                <c:pt idx="3694">
                  <c:v>5.1305555555555555</c:v>
                </c:pt>
                <c:pt idx="3695">
                  <c:v>5.1319444444444446</c:v>
                </c:pt>
                <c:pt idx="3696">
                  <c:v>5.1333333333333337</c:v>
                </c:pt>
                <c:pt idx="3697">
                  <c:v>5.134722222222222</c:v>
                </c:pt>
                <c:pt idx="3698">
                  <c:v>5.1361111111111111</c:v>
                </c:pt>
                <c:pt idx="3699">
                  <c:v>5.1375000000000002</c:v>
                </c:pt>
                <c:pt idx="3700">
                  <c:v>5.1388888888888893</c:v>
                </c:pt>
                <c:pt idx="3701">
                  <c:v>5.1402777777777775</c:v>
                </c:pt>
                <c:pt idx="3702">
                  <c:v>5.1416666666666666</c:v>
                </c:pt>
                <c:pt idx="3703">
                  <c:v>5.1430555555555557</c:v>
                </c:pt>
                <c:pt idx="3704">
                  <c:v>5.1444444444444448</c:v>
                </c:pt>
                <c:pt idx="3705">
                  <c:v>5.145833333333333</c:v>
                </c:pt>
                <c:pt idx="3706">
                  <c:v>5.1472222222222221</c:v>
                </c:pt>
                <c:pt idx="3707">
                  <c:v>5.1486111111111112</c:v>
                </c:pt>
                <c:pt idx="3708">
                  <c:v>5.15</c:v>
                </c:pt>
                <c:pt idx="3709">
                  <c:v>5.1513888888888886</c:v>
                </c:pt>
                <c:pt idx="3710">
                  <c:v>5.1527777777777777</c:v>
                </c:pt>
                <c:pt idx="3711">
                  <c:v>5.1541666666666668</c:v>
                </c:pt>
                <c:pt idx="3712">
                  <c:v>5.1555555555555559</c:v>
                </c:pt>
                <c:pt idx="3713">
                  <c:v>5.1569444444444441</c:v>
                </c:pt>
                <c:pt idx="3714">
                  <c:v>5.1583333333333332</c:v>
                </c:pt>
                <c:pt idx="3715">
                  <c:v>5.1597222222222223</c:v>
                </c:pt>
                <c:pt idx="3716">
                  <c:v>5.1611111111111114</c:v>
                </c:pt>
                <c:pt idx="3717">
                  <c:v>5.1624999999999996</c:v>
                </c:pt>
                <c:pt idx="3718">
                  <c:v>5.1638888888888888</c:v>
                </c:pt>
                <c:pt idx="3719">
                  <c:v>5.1652777777777779</c:v>
                </c:pt>
                <c:pt idx="3720">
                  <c:v>5.166666666666667</c:v>
                </c:pt>
                <c:pt idx="3721">
                  <c:v>5.1680555555555552</c:v>
                </c:pt>
                <c:pt idx="3722">
                  <c:v>5.1694444444444443</c:v>
                </c:pt>
                <c:pt idx="3723">
                  <c:v>5.1708333333333334</c:v>
                </c:pt>
                <c:pt idx="3724">
                  <c:v>5.1722222222222225</c:v>
                </c:pt>
                <c:pt idx="3725">
                  <c:v>5.1736111111111107</c:v>
                </c:pt>
                <c:pt idx="3726">
                  <c:v>5.1749999999999998</c:v>
                </c:pt>
                <c:pt idx="3727">
                  <c:v>5.1763888888888889</c:v>
                </c:pt>
                <c:pt idx="3728">
                  <c:v>5.177777777777778</c:v>
                </c:pt>
                <c:pt idx="3729">
                  <c:v>5.1791666666666663</c:v>
                </c:pt>
                <c:pt idx="3730">
                  <c:v>5.1805555555555554</c:v>
                </c:pt>
                <c:pt idx="3731">
                  <c:v>5.1819444444444445</c:v>
                </c:pt>
                <c:pt idx="3732">
                  <c:v>5.1833333333333336</c:v>
                </c:pt>
                <c:pt idx="3733">
                  <c:v>5.1847222222222218</c:v>
                </c:pt>
                <c:pt idx="3734">
                  <c:v>5.1861111111111109</c:v>
                </c:pt>
                <c:pt idx="3735">
                  <c:v>5.1875</c:v>
                </c:pt>
                <c:pt idx="3736">
                  <c:v>5.1888888888888891</c:v>
                </c:pt>
                <c:pt idx="3737">
                  <c:v>5.1902777777777782</c:v>
                </c:pt>
                <c:pt idx="3738">
                  <c:v>5.1916666666666664</c:v>
                </c:pt>
                <c:pt idx="3739">
                  <c:v>5.1930555555555555</c:v>
                </c:pt>
                <c:pt idx="3740">
                  <c:v>5.1944444444444446</c:v>
                </c:pt>
                <c:pt idx="3741">
                  <c:v>5.1958333333333337</c:v>
                </c:pt>
                <c:pt idx="3742">
                  <c:v>5.197222222222222</c:v>
                </c:pt>
                <c:pt idx="3743">
                  <c:v>5.1986111111111111</c:v>
                </c:pt>
                <c:pt idx="3744">
                  <c:v>5.2</c:v>
                </c:pt>
                <c:pt idx="3745">
                  <c:v>5.2013888888888893</c:v>
                </c:pt>
                <c:pt idx="3746">
                  <c:v>5.2027777777777775</c:v>
                </c:pt>
                <c:pt idx="3747">
                  <c:v>5.2041666666666666</c:v>
                </c:pt>
                <c:pt idx="3748">
                  <c:v>5.2055555555555557</c:v>
                </c:pt>
                <c:pt idx="3749">
                  <c:v>5.2069444444444448</c:v>
                </c:pt>
                <c:pt idx="3750">
                  <c:v>5.208333333333333</c:v>
                </c:pt>
                <c:pt idx="3751">
                  <c:v>5.2097222222222221</c:v>
                </c:pt>
                <c:pt idx="3752">
                  <c:v>5.2111111111111112</c:v>
                </c:pt>
                <c:pt idx="3753">
                  <c:v>5.2125000000000004</c:v>
                </c:pt>
                <c:pt idx="3754">
                  <c:v>5.2138888888888886</c:v>
                </c:pt>
                <c:pt idx="3755">
                  <c:v>5.2152777777777777</c:v>
                </c:pt>
                <c:pt idx="3756">
                  <c:v>5.2166666666666668</c:v>
                </c:pt>
                <c:pt idx="3757">
                  <c:v>5.2180555555555559</c:v>
                </c:pt>
                <c:pt idx="3758">
                  <c:v>5.2194444444444441</c:v>
                </c:pt>
                <c:pt idx="3759">
                  <c:v>5.2208333333333332</c:v>
                </c:pt>
                <c:pt idx="3760">
                  <c:v>5.2222222222222223</c:v>
                </c:pt>
                <c:pt idx="3761">
                  <c:v>5.2236111111111114</c:v>
                </c:pt>
                <c:pt idx="3762">
                  <c:v>5.2249999999999996</c:v>
                </c:pt>
                <c:pt idx="3763">
                  <c:v>5.2263888888888888</c:v>
                </c:pt>
                <c:pt idx="3764">
                  <c:v>5.2277777777777779</c:v>
                </c:pt>
                <c:pt idx="3765">
                  <c:v>5.229166666666667</c:v>
                </c:pt>
                <c:pt idx="3766">
                  <c:v>5.2305555555555552</c:v>
                </c:pt>
                <c:pt idx="3767">
                  <c:v>5.2319444444444443</c:v>
                </c:pt>
                <c:pt idx="3768">
                  <c:v>5.2333333333333334</c:v>
                </c:pt>
                <c:pt idx="3769">
                  <c:v>5.2347222222222225</c:v>
                </c:pt>
                <c:pt idx="3770">
                  <c:v>5.2361111111111107</c:v>
                </c:pt>
                <c:pt idx="3771">
                  <c:v>5.2374999999999998</c:v>
                </c:pt>
                <c:pt idx="3772">
                  <c:v>5.2388888888888889</c:v>
                </c:pt>
                <c:pt idx="3773">
                  <c:v>5.240277777777778</c:v>
                </c:pt>
                <c:pt idx="3774">
                  <c:v>5.2416666666666663</c:v>
                </c:pt>
                <c:pt idx="3775">
                  <c:v>5.2430555555555554</c:v>
                </c:pt>
                <c:pt idx="3776">
                  <c:v>5.2444444444444445</c:v>
                </c:pt>
                <c:pt idx="3777">
                  <c:v>5.2458333333333336</c:v>
                </c:pt>
                <c:pt idx="3778">
                  <c:v>5.2472222222222218</c:v>
                </c:pt>
                <c:pt idx="3779">
                  <c:v>5.2486111111111109</c:v>
                </c:pt>
                <c:pt idx="3780">
                  <c:v>5.25</c:v>
                </c:pt>
                <c:pt idx="3781">
                  <c:v>5.2513888888888891</c:v>
                </c:pt>
                <c:pt idx="3782">
                  <c:v>5.2527777777777782</c:v>
                </c:pt>
                <c:pt idx="3783">
                  <c:v>5.2541666666666664</c:v>
                </c:pt>
                <c:pt idx="3784">
                  <c:v>5.2555555555555555</c:v>
                </c:pt>
                <c:pt idx="3785">
                  <c:v>5.2569444444444446</c:v>
                </c:pt>
                <c:pt idx="3786">
                  <c:v>5.2583333333333337</c:v>
                </c:pt>
                <c:pt idx="3787">
                  <c:v>5.259722222222222</c:v>
                </c:pt>
                <c:pt idx="3788">
                  <c:v>5.2611111111111111</c:v>
                </c:pt>
                <c:pt idx="3789">
                  <c:v>5.2625000000000002</c:v>
                </c:pt>
                <c:pt idx="3790">
                  <c:v>5.2638888888888893</c:v>
                </c:pt>
                <c:pt idx="3791">
                  <c:v>5.2652777777777775</c:v>
                </c:pt>
                <c:pt idx="3792">
                  <c:v>5.2666666666666666</c:v>
                </c:pt>
                <c:pt idx="3793">
                  <c:v>5.2680555555555557</c:v>
                </c:pt>
                <c:pt idx="3794">
                  <c:v>5.2694444444444448</c:v>
                </c:pt>
                <c:pt idx="3795">
                  <c:v>5.270833333333333</c:v>
                </c:pt>
                <c:pt idx="3796">
                  <c:v>5.2722222222222221</c:v>
                </c:pt>
                <c:pt idx="3797">
                  <c:v>5.2736111111111112</c:v>
                </c:pt>
                <c:pt idx="3798">
                  <c:v>5.2750000000000004</c:v>
                </c:pt>
                <c:pt idx="3799">
                  <c:v>5.2763888888888886</c:v>
                </c:pt>
                <c:pt idx="3800">
                  <c:v>5.2777777777777777</c:v>
                </c:pt>
                <c:pt idx="3801">
                  <c:v>5.2791666666666668</c:v>
                </c:pt>
                <c:pt idx="3802">
                  <c:v>5.2805555555555559</c:v>
                </c:pt>
                <c:pt idx="3803">
                  <c:v>5.2819444444444441</c:v>
                </c:pt>
                <c:pt idx="3804">
                  <c:v>5.2833333333333332</c:v>
                </c:pt>
                <c:pt idx="3805">
                  <c:v>5.2847222222222223</c:v>
                </c:pt>
                <c:pt idx="3806">
                  <c:v>5.2861111111111114</c:v>
                </c:pt>
                <c:pt idx="3807">
                  <c:v>5.2874999999999996</c:v>
                </c:pt>
                <c:pt idx="3808">
                  <c:v>5.2888888888888888</c:v>
                </c:pt>
                <c:pt idx="3809">
                  <c:v>5.2902777777777779</c:v>
                </c:pt>
                <c:pt idx="3810">
                  <c:v>5.291666666666667</c:v>
                </c:pt>
                <c:pt idx="3811">
                  <c:v>5.2930555555555552</c:v>
                </c:pt>
                <c:pt idx="3812">
                  <c:v>5.2944444444444443</c:v>
                </c:pt>
                <c:pt idx="3813">
                  <c:v>5.2958333333333334</c:v>
                </c:pt>
                <c:pt idx="3814">
                  <c:v>5.2972222222222225</c:v>
                </c:pt>
                <c:pt idx="3815">
                  <c:v>5.2986111111111107</c:v>
                </c:pt>
                <c:pt idx="3816">
                  <c:v>5.3</c:v>
                </c:pt>
                <c:pt idx="3817">
                  <c:v>5.3013888888888889</c:v>
                </c:pt>
                <c:pt idx="3818">
                  <c:v>5.302777777777778</c:v>
                </c:pt>
                <c:pt idx="3819">
                  <c:v>5.3041666666666663</c:v>
                </c:pt>
                <c:pt idx="3820">
                  <c:v>5.3055555555555554</c:v>
                </c:pt>
                <c:pt idx="3821">
                  <c:v>5.3069444444444445</c:v>
                </c:pt>
                <c:pt idx="3822">
                  <c:v>5.3083333333333336</c:v>
                </c:pt>
                <c:pt idx="3823">
                  <c:v>5.3097222222222218</c:v>
                </c:pt>
                <c:pt idx="3824">
                  <c:v>5.3111111111111109</c:v>
                </c:pt>
                <c:pt idx="3825">
                  <c:v>5.3125</c:v>
                </c:pt>
                <c:pt idx="3826">
                  <c:v>5.3138888888888891</c:v>
                </c:pt>
                <c:pt idx="3827">
                  <c:v>5.3152777777777782</c:v>
                </c:pt>
                <c:pt idx="3828">
                  <c:v>5.3166666666666664</c:v>
                </c:pt>
                <c:pt idx="3829">
                  <c:v>5.3180555555555555</c:v>
                </c:pt>
                <c:pt idx="3830">
                  <c:v>5.3194444444444446</c:v>
                </c:pt>
                <c:pt idx="3831">
                  <c:v>5.3208333333333337</c:v>
                </c:pt>
                <c:pt idx="3832">
                  <c:v>5.322222222222222</c:v>
                </c:pt>
                <c:pt idx="3833">
                  <c:v>5.3236111111111111</c:v>
                </c:pt>
                <c:pt idx="3834">
                  <c:v>5.3250000000000002</c:v>
                </c:pt>
                <c:pt idx="3835">
                  <c:v>5.3263888888888893</c:v>
                </c:pt>
                <c:pt idx="3836">
                  <c:v>5.3277777777777775</c:v>
                </c:pt>
                <c:pt idx="3837">
                  <c:v>5.3291666666666666</c:v>
                </c:pt>
                <c:pt idx="3838">
                  <c:v>5.3305555555555557</c:v>
                </c:pt>
                <c:pt idx="3839">
                  <c:v>5.3319444444444448</c:v>
                </c:pt>
                <c:pt idx="3840">
                  <c:v>5.333333333333333</c:v>
                </c:pt>
                <c:pt idx="3841">
                  <c:v>5.3347222222222221</c:v>
                </c:pt>
                <c:pt idx="3842">
                  <c:v>5.3361111111111112</c:v>
                </c:pt>
                <c:pt idx="3843">
                  <c:v>5.3375000000000004</c:v>
                </c:pt>
                <c:pt idx="3844">
                  <c:v>5.3388888888888886</c:v>
                </c:pt>
                <c:pt idx="3845">
                  <c:v>5.3402777777777777</c:v>
                </c:pt>
                <c:pt idx="3846">
                  <c:v>5.3416666666666668</c:v>
                </c:pt>
                <c:pt idx="3847">
                  <c:v>5.3430555555555559</c:v>
                </c:pt>
                <c:pt idx="3848">
                  <c:v>5.3444444444444441</c:v>
                </c:pt>
                <c:pt idx="3849">
                  <c:v>5.3458333333333332</c:v>
                </c:pt>
                <c:pt idx="3850">
                  <c:v>5.3472222222222223</c:v>
                </c:pt>
                <c:pt idx="3851">
                  <c:v>5.3486111111111114</c:v>
                </c:pt>
                <c:pt idx="3852">
                  <c:v>5.35</c:v>
                </c:pt>
                <c:pt idx="3853">
                  <c:v>5.3513888888888888</c:v>
                </c:pt>
                <c:pt idx="3854">
                  <c:v>5.3527777777777779</c:v>
                </c:pt>
                <c:pt idx="3855">
                  <c:v>5.354166666666667</c:v>
                </c:pt>
                <c:pt idx="3856">
                  <c:v>5.3555555555555552</c:v>
                </c:pt>
                <c:pt idx="3857">
                  <c:v>5.3569444444444443</c:v>
                </c:pt>
                <c:pt idx="3858">
                  <c:v>5.3583333333333334</c:v>
                </c:pt>
                <c:pt idx="3859">
                  <c:v>5.3597222222222225</c:v>
                </c:pt>
                <c:pt idx="3860">
                  <c:v>5.3611111111111107</c:v>
                </c:pt>
                <c:pt idx="3861">
                  <c:v>5.3624999999999998</c:v>
                </c:pt>
                <c:pt idx="3862">
                  <c:v>5.3638888888888889</c:v>
                </c:pt>
                <c:pt idx="3863">
                  <c:v>5.365277777777778</c:v>
                </c:pt>
                <c:pt idx="3864">
                  <c:v>5.3666666666666663</c:v>
                </c:pt>
                <c:pt idx="3865">
                  <c:v>5.3680555555555554</c:v>
                </c:pt>
                <c:pt idx="3866">
                  <c:v>5.3694444444444445</c:v>
                </c:pt>
                <c:pt idx="3867">
                  <c:v>5.3708333333333336</c:v>
                </c:pt>
                <c:pt idx="3868">
                  <c:v>5.3722222222222218</c:v>
                </c:pt>
                <c:pt idx="3869">
                  <c:v>5.3736111111111109</c:v>
                </c:pt>
                <c:pt idx="3870">
                  <c:v>5.375</c:v>
                </c:pt>
                <c:pt idx="3871">
                  <c:v>5.3763888888888891</c:v>
                </c:pt>
                <c:pt idx="3872">
                  <c:v>5.3777777777777782</c:v>
                </c:pt>
                <c:pt idx="3873">
                  <c:v>5.3791666666666664</c:v>
                </c:pt>
                <c:pt idx="3874">
                  <c:v>5.3805555555555555</c:v>
                </c:pt>
                <c:pt idx="3875">
                  <c:v>5.3819444444444446</c:v>
                </c:pt>
                <c:pt idx="3876">
                  <c:v>5.3833333333333337</c:v>
                </c:pt>
                <c:pt idx="3877">
                  <c:v>5.384722222222222</c:v>
                </c:pt>
                <c:pt idx="3878">
                  <c:v>5.3861111111111111</c:v>
                </c:pt>
                <c:pt idx="3879">
                  <c:v>5.3875000000000002</c:v>
                </c:pt>
                <c:pt idx="3880">
                  <c:v>5.3888888888888893</c:v>
                </c:pt>
                <c:pt idx="3881">
                  <c:v>5.3902777777777775</c:v>
                </c:pt>
                <c:pt idx="3882">
                  <c:v>5.3916666666666666</c:v>
                </c:pt>
                <c:pt idx="3883">
                  <c:v>5.3930555555555557</c:v>
                </c:pt>
                <c:pt idx="3884">
                  <c:v>5.3944444444444448</c:v>
                </c:pt>
                <c:pt idx="3885">
                  <c:v>5.395833333333333</c:v>
                </c:pt>
                <c:pt idx="3886">
                  <c:v>5.3972222222222221</c:v>
                </c:pt>
                <c:pt idx="3887">
                  <c:v>5.3986111111111112</c:v>
                </c:pt>
                <c:pt idx="3888">
                  <c:v>5.4</c:v>
                </c:pt>
                <c:pt idx="3889">
                  <c:v>5.4013888888888886</c:v>
                </c:pt>
                <c:pt idx="3890">
                  <c:v>5.4027777777777777</c:v>
                </c:pt>
                <c:pt idx="3891">
                  <c:v>5.4041666666666668</c:v>
                </c:pt>
                <c:pt idx="3892">
                  <c:v>5.4055555555555559</c:v>
                </c:pt>
                <c:pt idx="3893">
                  <c:v>5.4069444444444441</c:v>
                </c:pt>
                <c:pt idx="3894">
                  <c:v>5.4083333333333332</c:v>
                </c:pt>
                <c:pt idx="3895">
                  <c:v>5.4097222222222223</c:v>
                </c:pt>
                <c:pt idx="3896">
                  <c:v>5.4111111111111114</c:v>
                </c:pt>
                <c:pt idx="3897">
                  <c:v>5.4124999999999996</c:v>
                </c:pt>
                <c:pt idx="3898">
                  <c:v>5.4138888888888888</c:v>
                </c:pt>
                <c:pt idx="3899">
                  <c:v>5.4152777777777779</c:v>
                </c:pt>
                <c:pt idx="3900">
                  <c:v>5.416666666666667</c:v>
                </c:pt>
                <c:pt idx="3901">
                  <c:v>5.4180555555555552</c:v>
                </c:pt>
                <c:pt idx="3902">
                  <c:v>5.4194444444444443</c:v>
                </c:pt>
                <c:pt idx="3903">
                  <c:v>5.4208333333333334</c:v>
                </c:pt>
                <c:pt idx="3904">
                  <c:v>5.4222222222222225</c:v>
                </c:pt>
                <c:pt idx="3905">
                  <c:v>5.4236111111111107</c:v>
                </c:pt>
                <c:pt idx="3906">
                  <c:v>5.4249999999999998</c:v>
                </c:pt>
                <c:pt idx="3907">
                  <c:v>5.4263888888888889</c:v>
                </c:pt>
                <c:pt idx="3908">
                  <c:v>5.427777777777778</c:v>
                </c:pt>
                <c:pt idx="3909">
                  <c:v>5.4291666666666663</c:v>
                </c:pt>
                <c:pt idx="3910">
                  <c:v>5.4305555555555554</c:v>
                </c:pt>
                <c:pt idx="3911">
                  <c:v>5.4319444444444445</c:v>
                </c:pt>
                <c:pt idx="3912">
                  <c:v>5.4333333333333336</c:v>
                </c:pt>
                <c:pt idx="3913">
                  <c:v>5.4347222222222218</c:v>
                </c:pt>
                <c:pt idx="3914">
                  <c:v>5.4361111111111109</c:v>
                </c:pt>
                <c:pt idx="3915">
                  <c:v>5.4375</c:v>
                </c:pt>
                <c:pt idx="3916">
                  <c:v>5.4388888888888891</c:v>
                </c:pt>
                <c:pt idx="3917">
                  <c:v>5.4402777777777782</c:v>
                </c:pt>
                <c:pt idx="3918">
                  <c:v>5.4416666666666664</c:v>
                </c:pt>
                <c:pt idx="3919">
                  <c:v>5.4430555555555555</c:v>
                </c:pt>
                <c:pt idx="3920">
                  <c:v>5.4444444444444446</c:v>
                </c:pt>
                <c:pt idx="3921">
                  <c:v>5.4458333333333337</c:v>
                </c:pt>
                <c:pt idx="3922">
                  <c:v>5.447222222222222</c:v>
                </c:pt>
                <c:pt idx="3923">
                  <c:v>5.4486111111111111</c:v>
                </c:pt>
                <c:pt idx="3924">
                  <c:v>5.45</c:v>
                </c:pt>
                <c:pt idx="3925">
                  <c:v>5.4513888888888893</c:v>
                </c:pt>
                <c:pt idx="3926">
                  <c:v>5.4527777777777775</c:v>
                </c:pt>
                <c:pt idx="3927">
                  <c:v>5.4541666666666666</c:v>
                </c:pt>
                <c:pt idx="3928">
                  <c:v>5.4555555555555557</c:v>
                </c:pt>
                <c:pt idx="3929">
                  <c:v>5.4569444444444448</c:v>
                </c:pt>
                <c:pt idx="3930">
                  <c:v>5.458333333333333</c:v>
                </c:pt>
                <c:pt idx="3931">
                  <c:v>5.4597222222222221</c:v>
                </c:pt>
                <c:pt idx="3932">
                  <c:v>5.4611111111111112</c:v>
                </c:pt>
                <c:pt idx="3933">
                  <c:v>5.4625000000000004</c:v>
                </c:pt>
                <c:pt idx="3934">
                  <c:v>5.4638888888888886</c:v>
                </c:pt>
                <c:pt idx="3935">
                  <c:v>5.4652777777777777</c:v>
                </c:pt>
                <c:pt idx="3936">
                  <c:v>5.4666666666666668</c:v>
                </c:pt>
                <c:pt idx="3937">
                  <c:v>5.4680555555555559</c:v>
                </c:pt>
                <c:pt idx="3938">
                  <c:v>5.4694444444444441</c:v>
                </c:pt>
                <c:pt idx="3939">
                  <c:v>5.4708333333333332</c:v>
                </c:pt>
                <c:pt idx="3940">
                  <c:v>5.4722222222222223</c:v>
                </c:pt>
                <c:pt idx="3941">
                  <c:v>5.4736111111111114</c:v>
                </c:pt>
                <c:pt idx="3942">
                  <c:v>5.4749999999999996</c:v>
                </c:pt>
                <c:pt idx="3943">
                  <c:v>5.4763888888888888</c:v>
                </c:pt>
                <c:pt idx="3944">
                  <c:v>5.4777777777777779</c:v>
                </c:pt>
                <c:pt idx="3945">
                  <c:v>5.479166666666667</c:v>
                </c:pt>
                <c:pt idx="3946">
                  <c:v>5.4805555555555552</c:v>
                </c:pt>
                <c:pt idx="3947">
                  <c:v>5.4819444444444443</c:v>
                </c:pt>
                <c:pt idx="3948">
                  <c:v>5.4833333333333334</c:v>
                </c:pt>
                <c:pt idx="3949">
                  <c:v>5.4847222222222225</c:v>
                </c:pt>
                <c:pt idx="3950">
                  <c:v>5.4861111111111107</c:v>
                </c:pt>
                <c:pt idx="3951">
                  <c:v>5.4874999999999998</c:v>
                </c:pt>
                <c:pt idx="3952">
                  <c:v>5.4888888888888889</c:v>
                </c:pt>
                <c:pt idx="3953">
                  <c:v>5.490277777777778</c:v>
                </c:pt>
                <c:pt idx="3954">
                  <c:v>5.4916666666666663</c:v>
                </c:pt>
                <c:pt idx="3955">
                  <c:v>5.4930555555555554</c:v>
                </c:pt>
                <c:pt idx="3956">
                  <c:v>5.4944444444444445</c:v>
                </c:pt>
                <c:pt idx="3957">
                  <c:v>5.4958333333333336</c:v>
                </c:pt>
                <c:pt idx="3958">
                  <c:v>5.4972222222222218</c:v>
                </c:pt>
                <c:pt idx="3959">
                  <c:v>5.4986111111111109</c:v>
                </c:pt>
                <c:pt idx="3960">
                  <c:v>5.5</c:v>
                </c:pt>
                <c:pt idx="3961">
                  <c:v>5.5013888888888891</c:v>
                </c:pt>
                <c:pt idx="3962">
                  <c:v>5.5027777777777782</c:v>
                </c:pt>
                <c:pt idx="3963">
                  <c:v>5.5041666666666664</c:v>
                </c:pt>
                <c:pt idx="3964">
                  <c:v>5.5055555555555555</c:v>
                </c:pt>
                <c:pt idx="3965">
                  <c:v>5.5069444444444446</c:v>
                </c:pt>
                <c:pt idx="3966">
                  <c:v>5.5083333333333337</c:v>
                </c:pt>
                <c:pt idx="3967">
                  <c:v>5.509722222222222</c:v>
                </c:pt>
                <c:pt idx="3968">
                  <c:v>5.5111111111111111</c:v>
                </c:pt>
                <c:pt idx="3969">
                  <c:v>5.5125000000000002</c:v>
                </c:pt>
                <c:pt idx="3970">
                  <c:v>5.5138888888888893</c:v>
                </c:pt>
                <c:pt idx="3971">
                  <c:v>5.5152777777777775</c:v>
                </c:pt>
                <c:pt idx="3972">
                  <c:v>5.5166666666666666</c:v>
                </c:pt>
                <c:pt idx="3973">
                  <c:v>5.5180555555555557</c:v>
                </c:pt>
                <c:pt idx="3974">
                  <c:v>5.5194444444444448</c:v>
                </c:pt>
                <c:pt idx="3975">
                  <c:v>5.520833333333333</c:v>
                </c:pt>
                <c:pt idx="3976">
                  <c:v>5.5222222222222221</c:v>
                </c:pt>
                <c:pt idx="3977">
                  <c:v>5.5236111111111112</c:v>
                </c:pt>
                <c:pt idx="3978">
                  <c:v>5.5250000000000004</c:v>
                </c:pt>
                <c:pt idx="3979">
                  <c:v>5.5263888888888886</c:v>
                </c:pt>
                <c:pt idx="3980">
                  <c:v>5.5277777777777777</c:v>
                </c:pt>
                <c:pt idx="3981">
                  <c:v>5.5291666666666668</c:v>
                </c:pt>
                <c:pt idx="3982">
                  <c:v>5.5305555555555559</c:v>
                </c:pt>
                <c:pt idx="3983">
                  <c:v>5.5319444444444441</c:v>
                </c:pt>
                <c:pt idx="3984">
                  <c:v>5.5333333333333332</c:v>
                </c:pt>
                <c:pt idx="3985">
                  <c:v>5.5347222222222223</c:v>
                </c:pt>
                <c:pt idx="3986">
                  <c:v>5.5361111111111114</c:v>
                </c:pt>
                <c:pt idx="3987">
                  <c:v>5.5374999999999996</c:v>
                </c:pt>
                <c:pt idx="3988">
                  <c:v>5.5388888888888888</c:v>
                </c:pt>
                <c:pt idx="3989">
                  <c:v>5.5402777777777779</c:v>
                </c:pt>
                <c:pt idx="3990">
                  <c:v>5.541666666666667</c:v>
                </c:pt>
                <c:pt idx="3991">
                  <c:v>5.5430555555555552</c:v>
                </c:pt>
                <c:pt idx="3992">
                  <c:v>5.5444444444444443</c:v>
                </c:pt>
                <c:pt idx="3993">
                  <c:v>5.5458333333333334</c:v>
                </c:pt>
                <c:pt idx="3994">
                  <c:v>5.5472222222222225</c:v>
                </c:pt>
                <c:pt idx="3995">
                  <c:v>5.5486111111111107</c:v>
                </c:pt>
                <c:pt idx="3996">
                  <c:v>5.55</c:v>
                </c:pt>
                <c:pt idx="3997">
                  <c:v>5.5513888888888889</c:v>
                </c:pt>
                <c:pt idx="3998">
                  <c:v>5.552777777777778</c:v>
                </c:pt>
                <c:pt idx="3999">
                  <c:v>5.5541666666666663</c:v>
                </c:pt>
                <c:pt idx="4000">
                  <c:v>5.5555555555555554</c:v>
                </c:pt>
                <c:pt idx="4001">
                  <c:v>5.5569444444444445</c:v>
                </c:pt>
                <c:pt idx="4002">
                  <c:v>5.5583333333333336</c:v>
                </c:pt>
                <c:pt idx="4003">
                  <c:v>5.5597222222222218</c:v>
                </c:pt>
                <c:pt idx="4004">
                  <c:v>5.5611111111111109</c:v>
                </c:pt>
                <c:pt idx="4005">
                  <c:v>5.5625</c:v>
                </c:pt>
                <c:pt idx="4006">
                  <c:v>5.5638888888888891</c:v>
                </c:pt>
                <c:pt idx="4007">
                  <c:v>5.5652777777777782</c:v>
                </c:pt>
                <c:pt idx="4008">
                  <c:v>5.5666666666666664</c:v>
                </c:pt>
                <c:pt idx="4009">
                  <c:v>5.5680555555555555</c:v>
                </c:pt>
                <c:pt idx="4010">
                  <c:v>5.5694444444444446</c:v>
                </c:pt>
                <c:pt idx="4011">
                  <c:v>5.5708333333333337</c:v>
                </c:pt>
                <c:pt idx="4012">
                  <c:v>5.572222222222222</c:v>
                </c:pt>
                <c:pt idx="4013">
                  <c:v>5.5736111111111111</c:v>
                </c:pt>
                <c:pt idx="4014">
                  <c:v>5.5750000000000002</c:v>
                </c:pt>
                <c:pt idx="4015">
                  <c:v>5.5763888888888893</c:v>
                </c:pt>
                <c:pt idx="4016">
                  <c:v>5.5777777777777775</c:v>
                </c:pt>
                <c:pt idx="4017">
                  <c:v>5.5791666666666666</c:v>
                </c:pt>
                <c:pt idx="4018">
                  <c:v>5.5805555555555557</c:v>
                </c:pt>
                <c:pt idx="4019">
                  <c:v>5.5819444444444448</c:v>
                </c:pt>
                <c:pt idx="4020">
                  <c:v>5.583333333333333</c:v>
                </c:pt>
                <c:pt idx="4021">
                  <c:v>5.5847222222222221</c:v>
                </c:pt>
                <c:pt idx="4022">
                  <c:v>5.5861111111111112</c:v>
                </c:pt>
                <c:pt idx="4023">
                  <c:v>5.5875000000000004</c:v>
                </c:pt>
                <c:pt idx="4024">
                  <c:v>5.5888888888888886</c:v>
                </c:pt>
                <c:pt idx="4025">
                  <c:v>5.5902777777777777</c:v>
                </c:pt>
                <c:pt idx="4026">
                  <c:v>5.5916666666666668</c:v>
                </c:pt>
                <c:pt idx="4027">
                  <c:v>5.5930555555555559</c:v>
                </c:pt>
                <c:pt idx="4028">
                  <c:v>5.5944444444444441</c:v>
                </c:pt>
                <c:pt idx="4029">
                  <c:v>5.5958333333333332</c:v>
                </c:pt>
                <c:pt idx="4030">
                  <c:v>5.5972222222222223</c:v>
                </c:pt>
                <c:pt idx="4031">
                  <c:v>5.5986111111111114</c:v>
                </c:pt>
                <c:pt idx="4032">
                  <c:v>5.6</c:v>
                </c:pt>
                <c:pt idx="4033">
                  <c:v>5.6013888888888888</c:v>
                </c:pt>
                <c:pt idx="4034">
                  <c:v>5.6027777777777779</c:v>
                </c:pt>
                <c:pt idx="4035">
                  <c:v>5.604166666666667</c:v>
                </c:pt>
                <c:pt idx="4036">
                  <c:v>5.6055555555555552</c:v>
                </c:pt>
                <c:pt idx="4037">
                  <c:v>5.6069444444444443</c:v>
                </c:pt>
                <c:pt idx="4038">
                  <c:v>5.6083333333333334</c:v>
                </c:pt>
                <c:pt idx="4039">
                  <c:v>5.6097222222222225</c:v>
                </c:pt>
                <c:pt idx="4040">
                  <c:v>5.6111111111111107</c:v>
                </c:pt>
                <c:pt idx="4041">
                  <c:v>5.6124999999999998</c:v>
                </c:pt>
                <c:pt idx="4042">
                  <c:v>5.6138888888888889</c:v>
                </c:pt>
                <c:pt idx="4043">
                  <c:v>5.615277777777778</c:v>
                </c:pt>
                <c:pt idx="4044">
                  <c:v>5.6166666666666663</c:v>
                </c:pt>
                <c:pt idx="4045">
                  <c:v>5.6180555555555554</c:v>
                </c:pt>
                <c:pt idx="4046">
                  <c:v>5.6194444444444445</c:v>
                </c:pt>
                <c:pt idx="4047">
                  <c:v>5.6208333333333336</c:v>
                </c:pt>
                <c:pt idx="4048">
                  <c:v>5.6222222222222218</c:v>
                </c:pt>
                <c:pt idx="4049">
                  <c:v>5.6236111111111109</c:v>
                </c:pt>
                <c:pt idx="4050">
                  <c:v>5.625</c:v>
                </c:pt>
                <c:pt idx="4051">
                  <c:v>5.6263888888888891</c:v>
                </c:pt>
                <c:pt idx="4052">
                  <c:v>5.6277777777777782</c:v>
                </c:pt>
                <c:pt idx="4053">
                  <c:v>5.6291666666666664</c:v>
                </c:pt>
                <c:pt idx="4054">
                  <c:v>5.6305555555555555</c:v>
                </c:pt>
                <c:pt idx="4055">
                  <c:v>5.6319444444444446</c:v>
                </c:pt>
                <c:pt idx="4056">
                  <c:v>5.6333333333333337</c:v>
                </c:pt>
                <c:pt idx="4057">
                  <c:v>5.634722222222222</c:v>
                </c:pt>
                <c:pt idx="4058">
                  <c:v>5.6361111111111111</c:v>
                </c:pt>
                <c:pt idx="4059">
                  <c:v>5.6375000000000002</c:v>
                </c:pt>
                <c:pt idx="4060">
                  <c:v>5.6388888888888893</c:v>
                </c:pt>
                <c:pt idx="4061">
                  <c:v>5.6402777777777775</c:v>
                </c:pt>
                <c:pt idx="4062">
                  <c:v>5.6416666666666666</c:v>
                </c:pt>
                <c:pt idx="4063">
                  <c:v>5.6430555555555557</c:v>
                </c:pt>
                <c:pt idx="4064">
                  <c:v>5.6444444444444448</c:v>
                </c:pt>
                <c:pt idx="4065">
                  <c:v>5.645833333333333</c:v>
                </c:pt>
                <c:pt idx="4066">
                  <c:v>5.6472222222222221</c:v>
                </c:pt>
                <c:pt idx="4067">
                  <c:v>5.6486111111111112</c:v>
                </c:pt>
                <c:pt idx="4068">
                  <c:v>5.65</c:v>
                </c:pt>
                <c:pt idx="4069">
                  <c:v>5.6513888888888886</c:v>
                </c:pt>
                <c:pt idx="4070">
                  <c:v>5.6527777777777777</c:v>
                </c:pt>
                <c:pt idx="4071">
                  <c:v>5.6541666666666668</c:v>
                </c:pt>
                <c:pt idx="4072">
                  <c:v>5.6555555555555559</c:v>
                </c:pt>
                <c:pt idx="4073">
                  <c:v>5.6569444444444441</c:v>
                </c:pt>
                <c:pt idx="4074">
                  <c:v>5.6583333333333332</c:v>
                </c:pt>
                <c:pt idx="4075">
                  <c:v>5.6597222222222223</c:v>
                </c:pt>
                <c:pt idx="4076">
                  <c:v>5.6611111111111114</c:v>
                </c:pt>
                <c:pt idx="4077">
                  <c:v>5.6624999999999996</c:v>
                </c:pt>
                <c:pt idx="4078">
                  <c:v>5.6638888888888888</c:v>
                </c:pt>
                <c:pt idx="4079">
                  <c:v>5.6652777777777779</c:v>
                </c:pt>
                <c:pt idx="4080">
                  <c:v>5.666666666666667</c:v>
                </c:pt>
                <c:pt idx="4081">
                  <c:v>5.6680555555555552</c:v>
                </c:pt>
                <c:pt idx="4082">
                  <c:v>5.6694444444444443</c:v>
                </c:pt>
                <c:pt idx="4083">
                  <c:v>5.6708333333333334</c:v>
                </c:pt>
                <c:pt idx="4084">
                  <c:v>5.6722222222222225</c:v>
                </c:pt>
                <c:pt idx="4085">
                  <c:v>5.6736111111111107</c:v>
                </c:pt>
                <c:pt idx="4086">
                  <c:v>5.6749999999999998</c:v>
                </c:pt>
                <c:pt idx="4087">
                  <c:v>5.6763888888888889</c:v>
                </c:pt>
                <c:pt idx="4088">
                  <c:v>5.677777777777778</c:v>
                </c:pt>
                <c:pt idx="4089">
                  <c:v>5.6791666666666663</c:v>
                </c:pt>
                <c:pt idx="4090">
                  <c:v>5.6805555555555554</c:v>
                </c:pt>
                <c:pt idx="4091">
                  <c:v>5.6819444444444445</c:v>
                </c:pt>
                <c:pt idx="4092">
                  <c:v>5.6833333333333336</c:v>
                </c:pt>
                <c:pt idx="4093">
                  <c:v>5.6847222222222218</c:v>
                </c:pt>
                <c:pt idx="4094">
                  <c:v>5.6861111111111109</c:v>
                </c:pt>
                <c:pt idx="4095">
                  <c:v>5.6875</c:v>
                </c:pt>
                <c:pt idx="4096">
                  <c:v>5.6888888888888891</c:v>
                </c:pt>
                <c:pt idx="4097">
                  <c:v>5.6902777777777782</c:v>
                </c:pt>
                <c:pt idx="4098">
                  <c:v>5.6916666666666664</c:v>
                </c:pt>
                <c:pt idx="4099">
                  <c:v>5.6930555555555555</c:v>
                </c:pt>
                <c:pt idx="4100">
                  <c:v>5.6944444444444446</c:v>
                </c:pt>
                <c:pt idx="4101">
                  <c:v>5.6958333333333337</c:v>
                </c:pt>
                <c:pt idx="4102">
                  <c:v>5.697222222222222</c:v>
                </c:pt>
                <c:pt idx="4103">
                  <c:v>5.6986111111111111</c:v>
                </c:pt>
                <c:pt idx="4104">
                  <c:v>5.7</c:v>
                </c:pt>
                <c:pt idx="4105">
                  <c:v>5.7013888888888893</c:v>
                </c:pt>
                <c:pt idx="4106">
                  <c:v>5.7027777777777775</c:v>
                </c:pt>
                <c:pt idx="4107">
                  <c:v>5.7041666666666666</c:v>
                </c:pt>
                <c:pt idx="4108">
                  <c:v>5.7055555555555557</c:v>
                </c:pt>
                <c:pt idx="4109">
                  <c:v>5.7069444444444448</c:v>
                </c:pt>
                <c:pt idx="4110">
                  <c:v>5.708333333333333</c:v>
                </c:pt>
                <c:pt idx="4111">
                  <c:v>5.7097222222222221</c:v>
                </c:pt>
                <c:pt idx="4112">
                  <c:v>5.7111111111111112</c:v>
                </c:pt>
                <c:pt idx="4113">
                  <c:v>5.7125000000000004</c:v>
                </c:pt>
                <c:pt idx="4114">
                  <c:v>5.7138888888888886</c:v>
                </c:pt>
                <c:pt idx="4115">
                  <c:v>5.7152777777777777</c:v>
                </c:pt>
                <c:pt idx="4116">
                  <c:v>5.7166666666666668</c:v>
                </c:pt>
                <c:pt idx="4117">
                  <c:v>5.7180555555555559</c:v>
                </c:pt>
                <c:pt idx="4118">
                  <c:v>5.7194444444444441</c:v>
                </c:pt>
                <c:pt idx="4119">
                  <c:v>5.7208333333333332</c:v>
                </c:pt>
                <c:pt idx="4120">
                  <c:v>5.7222222222222223</c:v>
                </c:pt>
                <c:pt idx="4121">
                  <c:v>5.7236111111111114</c:v>
                </c:pt>
                <c:pt idx="4122">
                  <c:v>5.7249999999999996</c:v>
                </c:pt>
                <c:pt idx="4123">
                  <c:v>5.7263888888888888</c:v>
                </c:pt>
                <c:pt idx="4124">
                  <c:v>5.7277777777777779</c:v>
                </c:pt>
                <c:pt idx="4125">
                  <c:v>5.729166666666667</c:v>
                </c:pt>
                <c:pt idx="4126">
                  <c:v>5.7305555555555552</c:v>
                </c:pt>
                <c:pt idx="4127">
                  <c:v>5.7319444444444443</c:v>
                </c:pt>
                <c:pt idx="4128">
                  <c:v>5.7333333333333334</c:v>
                </c:pt>
                <c:pt idx="4129">
                  <c:v>5.7347222222222225</c:v>
                </c:pt>
                <c:pt idx="4130">
                  <c:v>5.7361111111111107</c:v>
                </c:pt>
                <c:pt idx="4131">
                  <c:v>5.7374999999999998</c:v>
                </c:pt>
                <c:pt idx="4132">
                  <c:v>5.7388888888888889</c:v>
                </c:pt>
                <c:pt idx="4133">
                  <c:v>5.740277777777778</c:v>
                </c:pt>
                <c:pt idx="4134">
                  <c:v>5.7416666666666663</c:v>
                </c:pt>
                <c:pt idx="4135">
                  <c:v>5.7430555555555554</c:v>
                </c:pt>
                <c:pt idx="4136">
                  <c:v>5.7444444444444445</c:v>
                </c:pt>
                <c:pt idx="4137">
                  <c:v>5.7458333333333336</c:v>
                </c:pt>
                <c:pt idx="4138">
                  <c:v>5.7472222222222218</c:v>
                </c:pt>
                <c:pt idx="4139">
                  <c:v>5.7486111111111109</c:v>
                </c:pt>
                <c:pt idx="4140">
                  <c:v>5.75</c:v>
                </c:pt>
                <c:pt idx="4141">
                  <c:v>5.7513888888888891</c:v>
                </c:pt>
                <c:pt idx="4142">
                  <c:v>5.7527777777777782</c:v>
                </c:pt>
                <c:pt idx="4143">
                  <c:v>5.7541666666666664</c:v>
                </c:pt>
                <c:pt idx="4144">
                  <c:v>5.7555555555555555</c:v>
                </c:pt>
                <c:pt idx="4145">
                  <c:v>5.7569444444444446</c:v>
                </c:pt>
                <c:pt idx="4146">
                  <c:v>5.7583333333333337</c:v>
                </c:pt>
                <c:pt idx="4147">
                  <c:v>5.759722222222222</c:v>
                </c:pt>
                <c:pt idx="4148">
                  <c:v>5.7611111111111111</c:v>
                </c:pt>
                <c:pt idx="4149">
                  <c:v>5.7625000000000002</c:v>
                </c:pt>
                <c:pt idx="4150">
                  <c:v>5.7638888888888893</c:v>
                </c:pt>
                <c:pt idx="4151">
                  <c:v>5.7652777777777775</c:v>
                </c:pt>
                <c:pt idx="4152">
                  <c:v>5.7666666666666666</c:v>
                </c:pt>
                <c:pt idx="4153">
                  <c:v>5.7680555555555557</c:v>
                </c:pt>
                <c:pt idx="4154">
                  <c:v>5.7694444444444448</c:v>
                </c:pt>
                <c:pt idx="4155">
                  <c:v>5.770833333333333</c:v>
                </c:pt>
                <c:pt idx="4156">
                  <c:v>5.7722222222222221</c:v>
                </c:pt>
                <c:pt idx="4157">
                  <c:v>5.7736111111111112</c:v>
                </c:pt>
                <c:pt idx="4158">
                  <c:v>5.7750000000000004</c:v>
                </c:pt>
                <c:pt idx="4159">
                  <c:v>5.7763888888888886</c:v>
                </c:pt>
                <c:pt idx="4160">
                  <c:v>5.7777777777777777</c:v>
                </c:pt>
                <c:pt idx="4161">
                  <c:v>5.7791666666666668</c:v>
                </c:pt>
                <c:pt idx="4162">
                  <c:v>5.7805555555555559</c:v>
                </c:pt>
                <c:pt idx="4163">
                  <c:v>5.7819444444444441</c:v>
                </c:pt>
                <c:pt idx="4164">
                  <c:v>5.7833333333333332</c:v>
                </c:pt>
                <c:pt idx="4165">
                  <c:v>5.7847222222222223</c:v>
                </c:pt>
                <c:pt idx="4166">
                  <c:v>5.7861111111111114</c:v>
                </c:pt>
                <c:pt idx="4167">
                  <c:v>5.7874999999999996</c:v>
                </c:pt>
                <c:pt idx="4168">
                  <c:v>5.7888888888888888</c:v>
                </c:pt>
                <c:pt idx="4169">
                  <c:v>5.7902777777777779</c:v>
                </c:pt>
                <c:pt idx="4170">
                  <c:v>5.791666666666667</c:v>
                </c:pt>
                <c:pt idx="4171">
                  <c:v>5.7930555555555552</c:v>
                </c:pt>
                <c:pt idx="4172">
                  <c:v>5.7944444444444443</c:v>
                </c:pt>
                <c:pt idx="4173">
                  <c:v>5.7958333333333334</c:v>
                </c:pt>
                <c:pt idx="4174">
                  <c:v>5.7972222222222225</c:v>
                </c:pt>
                <c:pt idx="4175">
                  <c:v>5.7986111111111107</c:v>
                </c:pt>
                <c:pt idx="4176">
                  <c:v>5.8</c:v>
                </c:pt>
                <c:pt idx="4177">
                  <c:v>5.8013888888888889</c:v>
                </c:pt>
                <c:pt idx="4178">
                  <c:v>5.802777777777778</c:v>
                </c:pt>
                <c:pt idx="4179">
                  <c:v>5.8041666666666663</c:v>
                </c:pt>
                <c:pt idx="4180">
                  <c:v>5.8055555555555554</c:v>
                </c:pt>
                <c:pt idx="4181">
                  <c:v>5.8069444444444445</c:v>
                </c:pt>
                <c:pt idx="4182">
                  <c:v>5.8083333333333336</c:v>
                </c:pt>
                <c:pt idx="4183">
                  <c:v>5.8097222222222218</c:v>
                </c:pt>
                <c:pt idx="4184">
                  <c:v>5.8111111111111109</c:v>
                </c:pt>
                <c:pt idx="4185">
                  <c:v>5.8125</c:v>
                </c:pt>
                <c:pt idx="4186">
                  <c:v>5.8138888888888891</c:v>
                </c:pt>
                <c:pt idx="4187">
                  <c:v>5.8152777777777782</c:v>
                </c:pt>
                <c:pt idx="4188">
                  <c:v>5.8166666666666664</c:v>
                </c:pt>
                <c:pt idx="4189">
                  <c:v>5.8180555555555555</c:v>
                </c:pt>
                <c:pt idx="4190">
                  <c:v>5.8194444444444446</c:v>
                </c:pt>
                <c:pt idx="4191">
                  <c:v>5.8208333333333337</c:v>
                </c:pt>
                <c:pt idx="4192">
                  <c:v>5.822222222222222</c:v>
                </c:pt>
                <c:pt idx="4193">
                  <c:v>5.8236111111111111</c:v>
                </c:pt>
                <c:pt idx="4194">
                  <c:v>5.8250000000000002</c:v>
                </c:pt>
                <c:pt idx="4195">
                  <c:v>5.8263888888888893</c:v>
                </c:pt>
                <c:pt idx="4196">
                  <c:v>5.8277777777777775</c:v>
                </c:pt>
                <c:pt idx="4197">
                  <c:v>5.8291666666666666</c:v>
                </c:pt>
                <c:pt idx="4198">
                  <c:v>5.8305555555555557</c:v>
                </c:pt>
                <c:pt idx="4199">
                  <c:v>5.8319444444444448</c:v>
                </c:pt>
                <c:pt idx="4200">
                  <c:v>5.833333333333333</c:v>
                </c:pt>
                <c:pt idx="4201">
                  <c:v>5.8347222222222221</c:v>
                </c:pt>
                <c:pt idx="4202">
                  <c:v>5.8361111111111112</c:v>
                </c:pt>
                <c:pt idx="4203">
                  <c:v>5.8375000000000004</c:v>
                </c:pt>
                <c:pt idx="4204">
                  <c:v>5.8388888888888886</c:v>
                </c:pt>
                <c:pt idx="4205">
                  <c:v>5.8402777777777777</c:v>
                </c:pt>
                <c:pt idx="4206">
                  <c:v>5.8416666666666668</c:v>
                </c:pt>
                <c:pt idx="4207">
                  <c:v>5.8430555555555559</c:v>
                </c:pt>
                <c:pt idx="4208">
                  <c:v>5.8444444444444441</c:v>
                </c:pt>
                <c:pt idx="4209">
                  <c:v>5.8458333333333332</c:v>
                </c:pt>
                <c:pt idx="4210">
                  <c:v>5.8472222222222223</c:v>
                </c:pt>
                <c:pt idx="4211">
                  <c:v>5.8486111111111114</c:v>
                </c:pt>
                <c:pt idx="4212">
                  <c:v>5.85</c:v>
                </c:pt>
                <c:pt idx="4213">
                  <c:v>5.8513888888888888</c:v>
                </c:pt>
                <c:pt idx="4214">
                  <c:v>5.8527777777777779</c:v>
                </c:pt>
                <c:pt idx="4215">
                  <c:v>5.854166666666667</c:v>
                </c:pt>
                <c:pt idx="4216">
                  <c:v>5.8555555555555552</c:v>
                </c:pt>
                <c:pt idx="4217">
                  <c:v>5.8569444444444443</c:v>
                </c:pt>
                <c:pt idx="4218">
                  <c:v>5.8583333333333334</c:v>
                </c:pt>
                <c:pt idx="4219">
                  <c:v>5.8597222222222225</c:v>
                </c:pt>
                <c:pt idx="4220">
                  <c:v>5.8611111111111107</c:v>
                </c:pt>
                <c:pt idx="4221">
                  <c:v>5.8624999999999998</c:v>
                </c:pt>
                <c:pt idx="4222">
                  <c:v>5.8638888888888889</c:v>
                </c:pt>
                <c:pt idx="4223">
                  <c:v>5.865277777777778</c:v>
                </c:pt>
                <c:pt idx="4224">
                  <c:v>5.8666666666666663</c:v>
                </c:pt>
                <c:pt idx="4225">
                  <c:v>5.8680555555555554</c:v>
                </c:pt>
                <c:pt idx="4226">
                  <c:v>5.8694444444444445</c:v>
                </c:pt>
                <c:pt idx="4227">
                  <c:v>5.8708333333333336</c:v>
                </c:pt>
                <c:pt idx="4228">
                  <c:v>5.8722222222222218</c:v>
                </c:pt>
                <c:pt idx="4229">
                  <c:v>5.8736111111111109</c:v>
                </c:pt>
                <c:pt idx="4230">
                  <c:v>5.875</c:v>
                </c:pt>
                <c:pt idx="4231">
                  <c:v>5.8763888888888891</c:v>
                </c:pt>
                <c:pt idx="4232">
                  <c:v>5.8777777777777782</c:v>
                </c:pt>
                <c:pt idx="4233">
                  <c:v>5.8791666666666664</c:v>
                </c:pt>
                <c:pt idx="4234">
                  <c:v>5.8805555555555555</c:v>
                </c:pt>
                <c:pt idx="4235">
                  <c:v>5.8819444444444446</c:v>
                </c:pt>
                <c:pt idx="4236">
                  <c:v>5.8833333333333337</c:v>
                </c:pt>
                <c:pt idx="4237">
                  <c:v>5.884722222222222</c:v>
                </c:pt>
                <c:pt idx="4238">
                  <c:v>5.8861111111111111</c:v>
                </c:pt>
                <c:pt idx="4239">
                  <c:v>5.8875000000000002</c:v>
                </c:pt>
                <c:pt idx="4240">
                  <c:v>5.8888888888888893</c:v>
                </c:pt>
                <c:pt idx="4241">
                  <c:v>5.8902777777777775</c:v>
                </c:pt>
                <c:pt idx="4242">
                  <c:v>5.8916666666666666</c:v>
                </c:pt>
                <c:pt idx="4243">
                  <c:v>5.8930555555555557</c:v>
                </c:pt>
                <c:pt idx="4244">
                  <c:v>5.8944444444444448</c:v>
                </c:pt>
                <c:pt idx="4245">
                  <c:v>5.895833333333333</c:v>
                </c:pt>
                <c:pt idx="4246">
                  <c:v>5.8972222222222221</c:v>
                </c:pt>
                <c:pt idx="4247">
                  <c:v>5.8986111111111112</c:v>
                </c:pt>
                <c:pt idx="4248">
                  <c:v>5.9</c:v>
                </c:pt>
                <c:pt idx="4249">
                  <c:v>5.9013888888888886</c:v>
                </c:pt>
                <c:pt idx="4250">
                  <c:v>5.9027777777777777</c:v>
                </c:pt>
                <c:pt idx="4251">
                  <c:v>5.9041666666666668</c:v>
                </c:pt>
                <c:pt idx="4252">
                  <c:v>5.9055555555555559</c:v>
                </c:pt>
                <c:pt idx="4253">
                  <c:v>5.9069444444444441</c:v>
                </c:pt>
                <c:pt idx="4254">
                  <c:v>5.9083333333333332</c:v>
                </c:pt>
                <c:pt idx="4255">
                  <c:v>5.9097222222222223</c:v>
                </c:pt>
                <c:pt idx="4256">
                  <c:v>5.9111111111111114</c:v>
                </c:pt>
                <c:pt idx="4257">
                  <c:v>5.9124999999999996</c:v>
                </c:pt>
                <c:pt idx="4258">
                  <c:v>5.9138888888888888</c:v>
                </c:pt>
                <c:pt idx="4259">
                  <c:v>5.9152777777777779</c:v>
                </c:pt>
                <c:pt idx="4260">
                  <c:v>5.916666666666667</c:v>
                </c:pt>
                <c:pt idx="4261">
                  <c:v>5.9180555555555552</c:v>
                </c:pt>
                <c:pt idx="4262">
                  <c:v>5.9194444444444443</c:v>
                </c:pt>
                <c:pt idx="4263">
                  <c:v>5.9208333333333334</c:v>
                </c:pt>
                <c:pt idx="4264">
                  <c:v>5.9222222222222225</c:v>
                </c:pt>
                <c:pt idx="4265">
                  <c:v>5.9236111111111107</c:v>
                </c:pt>
                <c:pt idx="4266">
                  <c:v>5.9249999999999998</c:v>
                </c:pt>
                <c:pt idx="4267">
                  <c:v>5.9263888888888889</c:v>
                </c:pt>
                <c:pt idx="4268">
                  <c:v>5.927777777777778</c:v>
                </c:pt>
                <c:pt idx="4269">
                  <c:v>5.9291666666666663</c:v>
                </c:pt>
                <c:pt idx="4270">
                  <c:v>5.9305555555555554</c:v>
                </c:pt>
                <c:pt idx="4271">
                  <c:v>5.9319444444444445</c:v>
                </c:pt>
                <c:pt idx="4272">
                  <c:v>5.9333333333333336</c:v>
                </c:pt>
                <c:pt idx="4273">
                  <c:v>5.9347222222222218</c:v>
                </c:pt>
                <c:pt idx="4274">
                  <c:v>5.9361111111111109</c:v>
                </c:pt>
                <c:pt idx="4275">
                  <c:v>5.9375</c:v>
                </c:pt>
                <c:pt idx="4276">
                  <c:v>5.9388888888888891</c:v>
                </c:pt>
                <c:pt idx="4277">
                  <c:v>5.9402777777777782</c:v>
                </c:pt>
                <c:pt idx="4278">
                  <c:v>5.9416666666666664</c:v>
                </c:pt>
                <c:pt idx="4279">
                  <c:v>5.9430555555555555</c:v>
                </c:pt>
                <c:pt idx="4280">
                  <c:v>5.9444444444444446</c:v>
                </c:pt>
                <c:pt idx="4281">
                  <c:v>5.9458333333333337</c:v>
                </c:pt>
                <c:pt idx="4282">
                  <c:v>5.947222222222222</c:v>
                </c:pt>
                <c:pt idx="4283">
                  <c:v>5.9486111111111111</c:v>
                </c:pt>
                <c:pt idx="4284">
                  <c:v>5.95</c:v>
                </c:pt>
                <c:pt idx="4285">
                  <c:v>5.9513888888888893</c:v>
                </c:pt>
                <c:pt idx="4286">
                  <c:v>5.9527777777777775</c:v>
                </c:pt>
                <c:pt idx="4287">
                  <c:v>5.9541666666666666</c:v>
                </c:pt>
                <c:pt idx="4288">
                  <c:v>5.9555555555555557</c:v>
                </c:pt>
                <c:pt idx="4289">
                  <c:v>5.9569444444444448</c:v>
                </c:pt>
                <c:pt idx="4290">
                  <c:v>5.958333333333333</c:v>
                </c:pt>
                <c:pt idx="4291">
                  <c:v>5.9597222222222221</c:v>
                </c:pt>
                <c:pt idx="4292">
                  <c:v>5.9611111111111112</c:v>
                </c:pt>
                <c:pt idx="4293">
                  <c:v>5.9625000000000004</c:v>
                </c:pt>
                <c:pt idx="4294">
                  <c:v>5.9638888888888886</c:v>
                </c:pt>
                <c:pt idx="4295">
                  <c:v>5.9652777777777777</c:v>
                </c:pt>
                <c:pt idx="4296">
                  <c:v>5.9666666666666668</c:v>
                </c:pt>
                <c:pt idx="4297">
                  <c:v>5.9680555555555559</c:v>
                </c:pt>
                <c:pt idx="4298">
                  <c:v>5.9694444444444441</c:v>
                </c:pt>
                <c:pt idx="4299">
                  <c:v>5.9708333333333332</c:v>
                </c:pt>
                <c:pt idx="4300">
                  <c:v>5.9722222222222223</c:v>
                </c:pt>
                <c:pt idx="4301">
                  <c:v>5.9736111111111114</c:v>
                </c:pt>
                <c:pt idx="4302">
                  <c:v>5.9749999999999996</c:v>
                </c:pt>
                <c:pt idx="4303">
                  <c:v>5.9763888888888888</c:v>
                </c:pt>
                <c:pt idx="4304">
                  <c:v>5.9777777777777779</c:v>
                </c:pt>
                <c:pt idx="4305">
                  <c:v>5.979166666666667</c:v>
                </c:pt>
                <c:pt idx="4306">
                  <c:v>5.9805555555555552</c:v>
                </c:pt>
                <c:pt idx="4307">
                  <c:v>5.9819444444444443</c:v>
                </c:pt>
                <c:pt idx="4308">
                  <c:v>5.9833333333333334</c:v>
                </c:pt>
                <c:pt idx="4309">
                  <c:v>5.9847222222222225</c:v>
                </c:pt>
                <c:pt idx="4310">
                  <c:v>5.9861111111111107</c:v>
                </c:pt>
                <c:pt idx="4311">
                  <c:v>5.9874999999999998</c:v>
                </c:pt>
                <c:pt idx="4312">
                  <c:v>5.9888888888888889</c:v>
                </c:pt>
                <c:pt idx="4313">
                  <c:v>5.990277777777778</c:v>
                </c:pt>
                <c:pt idx="4314">
                  <c:v>5.9916666666666663</c:v>
                </c:pt>
                <c:pt idx="4315">
                  <c:v>5.9930555555555554</c:v>
                </c:pt>
                <c:pt idx="4316">
                  <c:v>5.9944444444444445</c:v>
                </c:pt>
                <c:pt idx="4317">
                  <c:v>5.9958333333333336</c:v>
                </c:pt>
                <c:pt idx="4318">
                  <c:v>5.9972222222222218</c:v>
                </c:pt>
                <c:pt idx="4319">
                  <c:v>5.9986111111111109</c:v>
                </c:pt>
                <c:pt idx="4320">
                  <c:v>6</c:v>
                </c:pt>
                <c:pt idx="4321">
                  <c:v>6.0013888888888891</c:v>
                </c:pt>
                <c:pt idx="4322">
                  <c:v>6.0027777777777782</c:v>
                </c:pt>
                <c:pt idx="4323">
                  <c:v>6.0041666666666664</c:v>
                </c:pt>
                <c:pt idx="4324">
                  <c:v>6.0055555555555555</c:v>
                </c:pt>
                <c:pt idx="4325">
                  <c:v>6.0069444444444446</c:v>
                </c:pt>
                <c:pt idx="4326">
                  <c:v>6.0083333333333337</c:v>
                </c:pt>
                <c:pt idx="4327">
                  <c:v>6.009722222222222</c:v>
                </c:pt>
                <c:pt idx="4328">
                  <c:v>6.0111111111111111</c:v>
                </c:pt>
                <c:pt idx="4329">
                  <c:v>6.0125000000000002</c:v>
                </c:pt>
                <c:pt idx="4330">
                  <c:v>6.0138888888888893</c:v>
                </c:pt>
                <c:pt idx="4331">
                  <c:v>6.0152777777777775</c:v>
                </c:pt>
                <c:pt idx="4332">
                  <c:v>6.0166666666666666</c:v>
                </c:pt>
                <c:pt idx="4333">
                  <c:v>6.0180555555555557</c:v>
                </c:pt>
                <c:pt idx="4334">
                  <c:v>6.0194444444444448</c:v>
                </c:pt>
                <c:pt idx="4335">
                  <c:v>6.020833333333333</c:v>
                </c:pt>
                <c:pt idx="4336">
                  <c:v>6.0222222222222221</c:v>
                </c:pt>
                <c:pt idx="4337">
                  <c:v>6.0236111111111112</c:v>
                </c:pt>
                <c:pt idx="4338">
                  <c:v>6.0250000000000004</c:v>
                </c:pt>
                <c:pt idx="4339">
                  <c:v>6.0263888888888886</c:v>
                </c:pt>
                <c:pt idx="4340">
                  <c:v>6.0277777777777777</c:v>
                </c:pt>
                <c:pt idx="4341">
                  <c:v>6.0291666666666668</c:v>
                </c:pt>
                <c:pt idx="4342">
                  <c:v>6.0305555555555559</c:v>
                </c:pt>
                <c:pt idx="4343">
                  <c:v>6.0319444444444441</c:v>
                </c:pt>
                <c:pt idx="4344">
                  <c:v>6.0333333333333332</c:v>
                </c:pt>
                <c:pt idx="4345">
                  <c:v>6.0347222222222223</c:v>
                </c:pt>
                <c:pt idx="4346">
                  <c:v>6.0361111111111114</c:v>
                </c:pt>
                <c:pt idx="4347">
                  <c:v>6.0374999999999996</c:v>
                </c:pt>
                <c:pt idx="4348">
                  <c:v>6.0388888888888888</c:v>
                </c:pt>
                <c:pt idx="4349">
                  <c:v>6.0402777777777779</c:v>
                </c:pt>
                <c:pt idx="4350">
                  <c:v>6.041666666666667</c:v>
                </c:pt>
                <c:pt idx="4351">
                  <c:v>6.0430555555555552</c:v>
                </c:pt>
                <c:pt idx="4352">
                  <c:v>6.0444444444444443</c:v>
                </c:pt>
                <c:pt idx="4353">
                  <c:v>6.0458333333333334</c:v>
                </c:pt>
                <c:pt idx="4354">
                  <c:v>6.0472222222222225</c:v>
                </c:pt>
                <c:pt idx="4355">
                  <c:v>6.0486111111111107</c:v>
                </c:pt>
                <c:pt idx="4356">
                  <c:v>6.05</c:v>
                </c:pt>
                <c:pt idx="4357">
                  <c:v>6.0513888888888889</c:v>
                </c:pt>
                <c:pt idx="4358">
                  <c:v>6.052777777777778</c:v>
                </c:pt>
                <c:pt idx="4359">
                  <c:v>6.0541666666666663</c:v>
                </c:pt>
                <c:pt idx="4360">
                  <c:v>6.0555555555555554</c:v>
                </c:pt>
                <c:pt idx="4361">
                  <c:v>6.0569444444444445</c:v>
                </c:pt>
                <c:pt idx="4362">
                  <c:v>6.0583333333333336</c:v>
                </c:pt>
                <c:pt idx="4363">
                  <c:v>6.0597222222222218</c:v>
                </c:pt>
                <c:pt idx="4364">
                  <c:v>6.0611111111111109</c:v>
                </c:pt>
                <c:pt idx="4365">
                  <c:v>6.0625</c:v>
                </c:pt>
                <c:pt idx="4366">
                  <c:v>6.0638888888888891</c:v>
                </c:pt>
                <c:pt idx="4367">
                  <c:v>6.0652777777777782</c:v>
                </c:pt>
                <c:pt idx="4368">
                  <c:v>6.0666666666666664</c:v>
                </c:pt>
                <c:pt idx="4369">
                  <c:v>6.0680555555555555</c:v>
                </c:pt>
                <c:pt idx="4370">
                  <c:v>6.0694444444444446</c:v>
                </c:pt>
                <c:pt idx="4371">
                  <c:v>6.0708333333333337</c:v>
                </c:pt>
                <c:pt idx="4372">
                  <c:v>6.072222222222222</c:v>
                </c:pt>
                <c:pt idx="4373">
                  <c:v>6.0736111111111111</c:v>
                </c:pt>
                <c:pt idx="4374">
                  <c:v>6.0750000000000002</c:v>
                </c:pt>
                <c:pt idx="4375">
                  <c:v>6.0763888888888893</c:v>
                </c:pt>
                <c:pt idx="4376">
                  <c:v>6.0777777777777775</c:v>
                </c:pt>
                <c:pt idx="4377">
                  <c:v>6.0791666666666666</c:v>
                </c:pt>
                <c:pt idx="4378">
                  <c:v>6.0805555555555557</c:v>
                </c:pt>
                <c:pt idx="4379">
                  <c:v>6.0819444444444448</c:v>
                </c:pt>
                <c:pt idx="4380">
                  <c:v>6.083333333333333</c:v>
                </c:pt>
                <c:pt idx="4381">
                  <c:v>6.0847222222222221</c:v>
                </c:pt>
                <c:pt idx="4382">
                  <c:v>6.0861111111111112</c:v>
                </c:pt>
                <c:pt idx="4383">
                  <c:v>6.0875000000000004</c:v>
                </c:pt>
                <c:pt idx="4384">
                  <c:v>6.0888888888888886</c:v>
                </c:pt>
                <c:pt idx="4385">
                  <c:v>6.0902777777777777</c:v>
                </c:pt>
                <c:pt idx="4386">
                  <c:v>6.0916666666666668</c:v>
                </c:pt>
                <c:pt idx="4387">
                  <c:v>6.0930555555555559</c:v>
                </c:pt>
                <c:pt idx="4388">
                  <c:v>6.0944444444444441</c:v>
                </c:pt>
                <c:pt idx="4389">
                  <c:v>6.0958333333333332</c:v>
                </c:pt>
                <c:pt idx="4390">
                  <c:v>6.0972222222222223</c:v>
                </c:pt>
                <c:pt idx="4391">
                  <c:v>6.0986111111111114</c:v>
                </c:pt>
                <c:pt idx="4392">
                  <c:v>6.1</c:v>
                </c:pt>
                <c:pt idx="4393">
                  <c:v>6.1013888888888888</c:v>
                </c:pt>
                <c:pt idx="4394">
                  <c:v>6.1027777777777779</c:v>
                </c:pt>
                <c:pt idx="4395">
                  <c:v>6.104166666666667</c:v>
                </c:pt>
                <c:pt idx="4396">
                  <c:v>6.1055555555555552</c:v>
                </c:pt>
                <c:pt idx="4397">
                  <c:v>6.1069444444444443</c:v>
                </c:pt>
                <c:pt idx="4398">
                  <c:v>6.1083333333333334</c:v>
                </c:pt>
                <c:pt idx="4399">
                  <c:v>6.1097222222222225</c:v>
                </c:pt>
                <c:pt idx="4400">
                  <c:v>6.1111111111111107</c:v>
                </c:pt>
                <c:pt idx="4401">
                  <c:v>6.1124999999999998</c:v>
                </c:pt>
                <c:pt idx="4402">
                  <c:v>6.1138888888888889</c:v>
                </c:pt>
                <c:pt idx="4403">
                  <c:v>6.115277777777778</c:v>
                </c:pt>
                <c:pt idx="4404">
                  <c:v>6.1166666666666663</c:v>
                </c:pt>
                <c:pt idx="4405">
                  <c:v>6.1180555555555554</c:v>
                </c:pt>
                <c:pt idx="4406">
                  <c:v>6.1194444444444445</c:v>
                </c:pt>
                <c:pt idx="4407">
                  <c:v>6.1208333333333336</c:v>
                </c:pt>
                <c:pt idx="4408">
                  <c:v>6.1222222222222218</c:v>
                </c:pt>
                <c:pt idx="4409">
                  <c:v>6.1236111111111109</c:v>
                </c:pt>
                <c:pt idx="4410">
                  <c:v>6.125</c:v>
                </c:pt>
                <c:pt idx="4411">
                  <c:v>6.1263888888888891</c:v>
                </c:pt>
                <c:pt idx="4412">
                  <c:v>6.1277777777777782</c:v>
                </c:pt>
                <c:pt idx="4413">
                  <c:v>6.1291666666666664</c:v>
                </c:pt>
                <c:pt idx="4414">
                  <c:v>6.1305555555555555</c:v>
                </c:pt>
                <c:pt idx="4415">
                  <c:v>6.1319444444444446</c:v>
                </c:pt>
                <c:pt idx="4416">
                  <c:v>6.1333333333333337</c:v>
                </c:pt>
                <c:pt idx="4417">
                  <c:v>6.134722222222222</c:v>
                </c:pt>
                <c:pt idx="4418">
                  <c:v>6.1361111111111111</c:v>
                </c:pt>
                <c:pt idx="4419">
                  <c:v>6.1375000000000002</c:v>
                </c:pt>
                <c:pt idx="4420">
                  <c:v>6.1388888888888893</c:v>
                </c:pt>
                <c:pt idx="4421">
                  <c:v>6.1402777777777775</c:v>
                </c:pt>
                <c:pt idx="4422">
                  <c:v>6.1416666666666666</c:v>
                </c:pt>
                <c:pt idx="4423">
                  <c:v>6.1430555555555557</c:v>
                </c:pt>
                <c:pt idx="4424">
                  <c:v>6.1444444444444448</c:v>
                </c:pt>
                <c:pt idx="4425">
                  <c:v>6.145833333333333</c:v>
                </c:pt>
                <c:pt idx="4426">
                  <c:v>6.1472222222222221</c:v>
                </c:pt>
                <c:pt idx="4427">
                  <c:v>6.1486111111111112</c:v>
                </c:pt>
                <c:pt idx="4428">
                  <c:v>6.15</c:v>
                </c:pt>
                <c:pt idx="4429">
                  <c:v>6.1513888888888886</c:v>
                </c:pt>
                <c:pt idx="4430">
                  <c:v>6.1527777777777777</c:v>
                </c:pt>
                <c:pt idx="4431">
                  <c:v>6.1541666666666668</c:v>
                </c:pt>
                <c:pt idx="4432">
                  <c:v>6.1555555555555559</c:v>
                </c:pt>
                <c:pt idx="4433">
                  <c:v>6.1569444444444441</c:v>
                </c:pt>
                <c:pt idx="4434">
                  <c:v>6.1583333333333332</c:v>
                </c:pt>
                <c:pt idx="4435">
                  <c:v>6.1597222222222223</c:v>
                </c:pt>
                <c:pt idx="4436">
                  <c:v>6.1611111111111114</c:v>
                </c:pt>
                <c:pt idx="4437">
                  <c:v>6.1624999999999996</c:v>
                </c:pt>
                <c:pt idx="4438">
                  <c:v>6.1638888888888888</c:v>
                </c:pt>
                <c:pt idx="4439">
                  <c:v>6.1652777777777779</c:v>
                </c:pt>
                <c:pt idx="4440">
                  <c:v>6.166666666666667</c:v>
                </c:pt>
                <c:pt idx="4441">
                  <c:v>6.1680555555555552</c:v>
                </c:pt>
                <c:pt idx="4442">
                  <c:v>6.1694444444444443</c:v>
                </c:pt>
                <c:pt idx="4443">
                  <c:v>6.1708333333333334</c:v>
                </c:pt>
                <c:pt idx="4444">
                  <c:v>6.1722222222222225</c:v>
                </c:pt>
                <c:pt idx="4445">
                  <c:v>6.1736111111111107</c:v>
                </c:pt>
                <c:pt idx="4446">
                  <c:v>6.1749999999999998</c:v>
                </c:pt>
                <c:pt idx="4447">
                  <c:v>6.1763888888888889</c:v>
                </c:pt>
                <c:pt idx="4448">
                  <c:v>6.177777777777778</c:v>
                </c:pt>
                <c:pt idx="4449">
                  <c:v>6.1791666666666663</c:v>
                </c:pt>
                <c:pt idx="4450">
                  <c:v>6.1805555555555554</c:v>
                </c:pt>
                <c:pt idx="4451">
                  <c:v>6.1819444444444445</c:v>
                </c:pt>
                <c:pt idx="4452">
                  <c:v>6.1833333333333336</c:v>
                </c:pt>
                <c:pt idx="4453">
                  <c:v>6.1847222222222218</c:v>
                </c:pt>
                <c:pt idx="4454">
                  <c:v>6.1861111111111109</c:v>
                </c:pt>
                <c:pt idx="4455">
                  <c:v>6.1875</c:v>
                </c:pt>
                <c:pt idx="4456">
                  <c:v>6.1888888888888891</c:v>
                </c:pt>
                <c:pt idx="4457">
                  <c:v>6.1902777777777782</c:v>
                </c:pt>
                <c:pt idx="4458">
                  <c:v>6.1916666666666664</c:v>
                </c:pt>
                <c:pt idx="4459">
                  <c:v>6.1930555555555555</c:v>
                </c:pt>
                <c:pt idx="4460">
                  <c:v>6.1944444444444446</c:v>
                </c:pt>
                <c:pt idx="4461">
                  <c:v>6.1958333333333337</c:v>
                </c:pt>
                <c:pt idx="4462">
                  <c:v>6.197222222222222</c:v>
                </c:pt>
                <c:pt idx="4463">
                  <c:v>6.1986111111111111</c:v>
                </c:pt>
                <c:pt idx="4464">
                  <c:v>6.2</c:v>
                </c:pt>
                <c:pt idx="4465">
                  <c:v>6.2013888888888893</c:v>
                </c:pt>
                <c:pt idx="4466">
                  <c:v>6.2027777777777775</c:v>
                </c:pt>
                <c:pt idx="4467">
                  <c:v>6.2041666666666666</c:v>
                </c:pt>
                <c:pt idx="4468">
                  <c:v>6.2055555555555557</c:v>
                </c:pt>
                <c:pt idx="4469">
                  <c:v>6.2069444444444448</c:v>
                </c:pt>
                <c:pt idx="4470">
                  <c:v>6.208333333333333</c:v>
                </c:pt>
                <c:pt idx="4471">
                  <c:v>6.2097222222222221</c:v>
                </c:pt>
                <c:pt idx="4472">
                  <c:v>6.2111111111111112</c:v>
                </c:pt>
                <c:pt idx="4473">
                  <c:v>6.2125000000000004</c:v>
                </c:pt>
                <c:pt idx="4474">
                  <c:v>6.2138888888888886</c:v>
                </c:pt>
                <c:pt idx="4475">
                  <c:v>6.2152777777777777</c:v>
                </c:pt>
                <c:pt idx="4476">
                  <c:v>6.2166666666666668</c:v>
                </c:pt>
                <c:pt idx="4477">
                  <c:v>6.2180555555555559</c:v>
                </c:pt>
                <c:pt idx="4478">
                  <c:v>6.2194444444444441</c:v>
                </c:pt>
                <c:pt idx="4479">
                  <c:v>6.2208333333333332</c:v>
                </c:pt>
                <c:pt idx="4480">
                  <c:v>6.2222222222222223</c:v>
                </c:pt>
                <c:pt idx="4481">
                  <c:v>6.2236111111111114</c:v>
                </c:pt>
                <c:pt idx="4482">
                  <c:v>6.2249999999999996</c:v>
                </c:pt>
                <c:pt idx="4483">
                  <c:v>6.2263888888888888</c:v>
                </c:pt>
                <c:pt idx="4484">
                  <c:v>6.2277777777777779</c:v>
                </c:pt>
                <c:pt idx="4485">
                  <c:v>6.229166666666667</c:v>
                </c:pt>
                <c:pt idx="4486">
                  <c:v>6.2305555555555552</c:v>
                </c:pt>
                <c:pt idx="4487">
                  <c:v>6.2319444444444443</c:v>
                </c:pt>
                <c:pt idx="4488">
                  <c:v>6.2333333333333334</c:v>
                </c:pt>
                <c:pt idx="4489">
                  <c:v>6.2347222222222225</c:v>
                </c:pt>
                <c:pt idx="4490">
                  <c:v>6.2361111111111107</c:v>
                </c:pt>
                <c:pt idx="4491">
                  <c:v>6.2374999999999998</c:v>
                </c:pt>
                <c:pt idx="4492">
                  <c:v>6.2388888888888889</c:v>
                </c:pt>
                <c:pt idx="4493">
                  <c:v>6.240277777777778</c:v>
                </c:pt>
                <c:pt idx="4494">
                  <c:v>6.2416666666666663</c:v>
                </c:pt>
                <c:pt idx="4495">
                  <c:v>6.2430555555555554</c:v>
                </c:pt>
                <c:pt idx="4496">
                  <c:v>6.2444444444444445</c:v>
                </c:pt>
                <c:pt idx="4497">
                  <c:v>6.2458333333333336</c:v>
                </c:pt>
                <c:pt idx="4498">
                  <c:v>6.2472222222222218</c:v>
                </c:pt>
                <c:pt idx="4499">
                  <c:v>6.2486111111111109</c:v>
                </c:pt>
                <c:pt idx="4500">
                  <c:v>6.25</c:v>
                </c:pt>
                <c:pt idx="4501">
                  <c:v>6.2513888888888891</c:v>
                </c:pt>
                <c:pt idx="4502">
                  <c:v>6.2527777777777782</c:v>
                </c:pt>
                <c:pt idx="4503">
                  <c:v>6.2541666666666664</c:v>
                </c:pt>
                <c:pt idx="4504">
                  <c:v>6.2555555555555555</c:v>
                </c:pt>
                <c:pt idx="4505">
                  <c:v>6.2569444444444446</c:v>
                </c:pt>
                <c:pt idx="4506">
                  <c:v>6.2583333333333337</c:v>
                </c:pt>
                <c:pt idx="4507">
                  <c:v>6.259722222222222</c:v>
                </c:pt>
                <c:pt idx="4508">
                  <c:v>6.2611111111111111</c:v>
                </c:pt>
                <c:pt idx="4509">
                  <c:v>6.2625000000000002</c:v>
                </c:pt>
                <c:pt idx="4510">
                  <c:v>6.2638888888888893</c:v>
                </c:pt>
                <c:pt idx="4511">
                  <c:v>6.2652777777777775</c:v>
                </c:pt>
                <c:pt idx="4512">
                  <c:v>6.2666666666666666</c:v>
                </c:pt>
                <c:pt idx="4513">
                  <c:v>6.2680555555555557</c:v>
                </c:pt>
                <c:pt idx="4514">
                  <c:v>6.2694444444444448</c:v>
                </c:pt>
                <c:pt idx="4515">
                  <c:v>6.270833333333333</c:v>
                </c:pt>
                <c:pt idx="4516">
                  <c:v>6.2722222222222221</c:v>
                </c:pt>
                <c:pt idx="4517">
                  <c:v>6.2736111111111112</c:v>
                </c:pt>
                <c:pt idx="4518">
                  <c:v>6.2750000000000004</c:v>
                </c:pt>
                <c:pt idx="4519">
                  <c:v>6.2763888888888886</c:v>
                </c:pt>
                <c:pt idx="4520">
                  <c:v>6.2777777777777777</c:v>
                </c:pt>
                <c:pt idx="4521">
                  <c:v>6.2791666666666668</c:v>
                </c:pt>
                <c:pt idx="4522">
                  <c:v>6.2805555555555559</c:v>
                </c:pt>
                <c:pt idx="4523">
                  <c:v>6.2819444444444441</c:v>
                </c:pt>
                <c:pt idx="4524">
                  <c:v>6.2833333333333332</c:v>
                </c:pt>
                <c:pt idx="4525">
                  <c:v>6.2847222222222223</c:v>
                </c:pt>
                <c:pt idx="4526">
                  <c:v>6.2861111111111114</c:v>
                </c:pt>
                <c:pt idx="4527">
                  <c:v>6.2874999999999996</c:v>
                </c:pt>
                <c:pt idx="4528">
                  <c:v>6.2888888888888888</c:v>
                </c:pt>
                <c:pt idx="4529">
                  <c:v>6.2902777777777779</c:v>
                </c:pt>
                <c:pt idx="4530">
                  <c:v>6.291666666666667</c:v>
                </c:pt>
                <c:pt idx="4531">
                  <c:v>6.2930555555555552</c:v>
                </c:pt>
                <c:pt idx="4532">
                  <c:v>6.2944444444444443</c:v>
                </c:pt>
                <c:pt idx="4533">
                  <c:v>6.2958333333333334</c:v>
                </c:pt>
                <c:pt idx="4534">
                  <c:v>6.2972222222222225</c:v>
                </c:pt>
                <c:pt idx="4535">
                  <c:v>6.2986111111111107</c:v>
                </c:pt>
                <c:pt idx="4536">
                  <c:v>6.3</c:v>
                </c:pt>
                <c:pt idx="4537">
                  <c:v>6.3013888888888889</c:v>
                </c:pt>
                <c:pt idx="4538">
                  <c:v>6.302777777777778</c:v>
                </c:pt>
                <c:pt idx="4539">
                  <c:v>6.3041666666666663</c:v>
                </c:pt>
                <c:pt idx="4540">
                  <c:v>6.3055555555555554</c:v>
                </c:pt>
                <c:pt idx="4541">
                  <c:v>6.3069444444444445</c:v>
                </c:pt>
                <c:pt idx="4542">
                  <c:v>6.3083333333333336</c:v>
                </c:pt>
                <c:pt idx="4543">
                  <c:v>6.3097222222222218</c:v>
                </c:pt>
                <c:pt idx="4544">
                  <c:v>6.3111111111111109</c:v>
                </c:pt>
                <c:pt idx="4545">
                  <c:v>6.3125</c:v>
                </c:pt>
                <c:pt idx="4546">
                  <c:v>6.3138888888888891</c:v>
                </c:pt>
                <c:pt idx="4547">
                  <c:v>6.3152777777777782</c:v>
                </c:pt>
                <c:pt idx="4548">
                  <c:v>6.3166666666666664</c:v>
                </c:pt>
                <c:pt idx="4549">
                  <c:v>6.3180555555555555</c:v>
                </c:pt>
                <c:pt idx="4550">
                  <c:v>6.3194444444444446</c:v>
                </c:pt>
                <c:pt idx="4551">
                  <c:v>6.3208333333333337</c:v>
                </c:pt>
                <c:pt idx="4552">
                  <c:v>6.322222222222222</c:v>
                </c:pt>
                <c:pt idx="4553">
                  <c:v>6.3236111111111111</c:v>
                </c:pt>
                <c:pt idx="4554">
                  <c:v>6.3250000000000002</c:v>
                </c:pt>
                <c:pt idx="4555">
                  <c:v>6.3263888888888893</c:v>
                </c:pt>
                <c:pt idx="4556">
                  <c:v>6.3277777777777775</c:v>
                </c:pt>
                <c:pt idx="4557">
                  <c:v>6.3291666666666666</c:v>
                </c:pt>
                <c:pt idx="4558">
                  <c:v>6.3305555555555557</c:v>
                </c:pt>
                <c:pt idx="4559">
                  <c:v>6.3319444444444448</c:v>
                </c:pt>
                <c:pt idx="4560">
                  <c:v>6.333333333333333</c:v>
                </c:pt>
                <c:pt idx="4561">
                  <c:v>6.3347222222222221</c:v>
                </c:pt>
                <c:pt idx="4562">
                  <c:v>6.3361111111111112</c:v>
                </c:pt>
                <c:pt idx="4563">
                  <c:v>6.3375000000000004</c:v>
                </c:pt>
                <c:pt idx="4564">
                  <c:v>6.3388888888888886</c:v>
                </c:pt>
                <c:pt idx="4565">
                  <c:v>6.3402777777777777</c:v>
                </c:pt>
                <c:pt idx="4566">
                  <c:v>6.3416666666666668</c:v>
                </c:pt>
                <c:pt idx="4567">
                  <c:v>6.3430555555555559</c:v>
                </c:pt>
                <c:pt idx="4568">
                  <c:v>6.3444444444444441</c:v>
                </c:pt>
                <c:pt idx="4569">
                  <c:v>6.3458333333333332</c:v>
                </c:pt>
                <c:pt idx="4570">
                  <c:v>6.3472222222222223</c:v>
                </c:pt>
                <c:pt idx="4571">
                  <c:v>6.3486111111111114</c:v>
                </c:pt>
                <c:pt idx="4572">
                  <c:v>6.35</c:v>
                </c:pt>
                <c:pt idx="4573">
                  <c:v>6.3513888888888888</c:v>
                </c:pt>
                <c:pt idx="4574">
                  <c:v>6.3527777777777779</c:v>
                </c:pt>
                <c:pt idx="4575">
                  <c:v>6.354166666666667</c:v>
                </c:pt>
                <c:pt idx="4576">
                  <c:v>6.3555555555555552</c:v>
                </c:pt>
                <c:pt idx="4577">
                  <c:v>6.3569444444444443</c:v>
                </c:pt>
                <c:pt idx="4578">
                  <c:v>6.3583333333333334</c:v>
                </c:pt>
                <c:pt idx="4579">
                  <c:v>6.3597222222222225</c:v>
                </c:pt>
                <c:pt idx="4580">
                  <c:v>6.3611111111111107</c:v>
                </c:pt>
                <c:pt idx="4581">
                  <c:v>6.3624999999999998</c:v>
                </c:pt>
                <c:pt idx="4582">
                  <c:v>6.3638888888888889</c:v>
                </c:pt>
                <c:pt idx="4583">
                  <c:v>6.365277777777778</c:v>
                </c:pt>
                <c:pt idx="4584">
                  <c:v>6.3666666666666663</c:v>
                </c:pt>
                <c:pt idx="4585">
                  <c:v>6.3680555555555554</c:v>
                </c:pt>
                <c:pt idx="4586">
                  <c:v>6.3694444444444445</c:v>
                </c:pt>
                <c:pt idx="4587">
                  <c:v>6.3708333333333336</c:v>
                </c:pt>
                <c:pt idx="4588">
                  <c:v>6.3722222222222218</c:v>
                </c:pt>
                <c:pt idx="4589">
                  <c:v>6.3736111111111109</c:v>
                </c:pt>
                <c:pt idx="4590">
                  <c:v>6.375</c:v>
                </c:pt>
                <c:pt idx="4591">
                  <c:v>6.3763888888888891</c:v>
                </c:pt>
                <c:pt idx="4592">
                  <c:v>6.3777777777777782</c:v>
                </c:pt>
                <c:pt idx="4593">
                  <c:v>6.3791666666666664</c:v>
                </c:pt>
                <c:pt idx="4594">
                  <c:v>6.3805555555555555</c:v>
                </c:pt>
                <c:pt idx="4595">
                  <c:v>6.3819444444444446</c:v>
                </c:pt>
                <c:pt idx="4596">
                  <c:v>6.3833333333333337</c:v>
                </c:pt>
                <c:pt idx="4597">
                  <c:v>6.384722222222222</c:v>
                </c:pt>
                <c:pt idx="4598">
                  <c:v>6.3861111111111111</c:v>
                </c:pt>
                <c:pt idx="4599">
                  <c:v>6.3875000000000002</c:v>
                </c:pt>
                <c:pt idx="4600">
                  <c:v>6.3888888888888893</c:v>
                </c:pt>
                <c:pt idx="4601">
                  <c:v>6.3902777777777775</c:v>
                </c:pt>
                <c:pt idx="4602">
                  <c:v>6.3916666666666666</c:v>
                </c:pt>
                <c:pt idx="4603">
                  <c:v>6.3930555555555557</c:v>
                </c:pt>
                <c:pt idx="4604">
                  <c:v>6.3944444444444448</c:v>
                </c:pt>
                <c:pt idx="4605">
                  <c:v>6.395833333333333</c:v>
                </c:pt>
                <c:pt idx="4606">
                  <c:v>6.3972222222222221</c:v>
                </c:pt>
                <c:pt idx="4607">
                  <c:v>6.3986111111111112</c:v>
                </c:pt>
                <c:pt idx="4608">
                  <c:v>6.4</c:v>
                </c:pt>
                <c:pt idx="4609">
                  <c:v>6.4013888888888886</c:v>
                </c:pt>
                <c:pt idx="4610">
                  <c:v>6.4027777777777777</c:v>
                </c:pt>
                <c:pt idx="4611">
                  <c:v>6.4041666666666668</c:v>
                </c:pt>
                <c:pt idx="4612">
                  <c:v>6.4055555555555559</c:v>
                </c:pt>
                <c:pt idx="4613">
                  <c:v>6.4069444444444441</c:v>
                </c:pt>
                <c:pt idx="4614">
                  <c:v>6.4083333333333332</c:v>
                </c:pt>
                <c:pt idx="4615">
                  <c:v>6.4097222222222223</c:v>
                </c:pt>
                <c:pt idx="4616">
                  <c:v>6.4111111111111114</c:v>
                </c:pt>
                <c:pt idx="4617">
                  <c:v>6.4124999999999996</c:v>
                </c:pt>
                <c:pt idx="4618">
                  <c:v>6.4138888888888888</c:v>
                </c:pt>
                <c:pt idx="4619">
                  <c:v>6.4152777777777779</c:v>
                </c:pt>
                <c:pt idx="4620">
                  <c:v>6.416666666666667</c:v>
                </c:pt>
                <c:pt idx="4621">
                  <c:v>6.4180555555555552</c:v>
                </c:pt>
                <c:pt idx="4622">
                  <c:v>6.4194444444444443</c:v>
                </c:pt>
                <c:pt idx="4623">
                  <c:v>6.4208333333333334</c:v>
                </c:pt>
                <c:pt idx="4624">
                  <c:v>6.4222222222222225</c:v>
                </c:pt>
                <c:pt idx="4625">
                  <c:v>6.4236111111111107</c:v>
                </c:pt>
                <c:pt idx="4626">
                  <c:v>6.4249999999999998</c:v>
                </c:pt>
                <c:pt idx="4627">
                  <c:v>6.4263888888888889</c:v>
                </c:pt>
                <c:pt idx="4628">
                  <c:v>6.427777777777778</c:v>
                </c:pt>
                <c:pt idx="4629">
                  <c:v>6.4291666666666663</c:v>
                </c:pt>
                <c:pt idx="4630">
                  <c:v>6.4305555555555554</c:v>
                </c:pt>
                <c:pt idx="4631">
                  <c:v>6.4319444444444445</c:v>
                </c:pt>
                <c:pt idx="4632">
                  <c:v>6.4333333333333336</c:v>
                </c:pt>
                <c:pt idx="4633">
                  <c:v>6.4347222222222218</c:v>
                </c:pt>
                <c:pt idx="4634">
                  <c:v>6.4361111111111109</c:v>
                </c:pt>
                <c:pt idx="4635">
                  <c:v>6.4375</c:v>
                </c:pt>
                <c:pt idx="4636">
                  <c:v>6.4388888888888891</c:v>
                </c:pt>
                <c:pt idx="4637">
                  <c:v>6.4402777777777782</c:v>
                </c:pt>
                <c:pt idx="4638">
                  <c:v>6.4416666666666664</c:v>
                </c:pt>
                <c:pt idx="4639">
                  <c:v>6.4430555555555555</c:v>
                </c:pt>
                <c:pt idx="4640">
                  <c:v>6.4444444444444446</c:v>
                </c:pt>
                <c:pt idx="4641">
                  <c:v>6.4458333333333337</c:v>
                </c:pt>
                <c:pt idx="4642">
                  <c:v>6.447222222222222</c:v>
                </c:pt>
                <c:pt idx="4643">
                  <c:v>6.4486111111111111</c:v>
                </c:pt>
                <c:pt idx="4644">
                  <c:v>6.45</c:v>
                </c:pt>
                <c:pt idx="4645">
                  <c:v>6.4513888888888893</c:v>
                </c:pt>
                <c:pt idx="4646">
                  <c:v>6.4527777777777775</c:v>
                </c:pt>
                <c:pt idx="4647">
                  <c:v>6.4541666666666666</c:v>
                </c:pt>
                <c:pt idx="4648">
                  <c:v>6.4555555555555557</c:v>
                </c:pt>
                <c:pt idx="4649">
                  <c:v>6.4569444444444448</c:v>
                </c:pt>
                <c:pt idx="4650">
                  <c:v>6.458333333333333</c:v>
                </c:pt>
                <c:pt idx="4651">
                  <c:v>6.4597222222222221</c:v>
                </c:pt>
                <c:pt idx="4652">
                  <c:v>6.4611111111111112</c:v>
                </c:pt>
                <c:pt idx="4653">
                  <c:v>6.4625000000000004</c:v>
                </c:pt>
                <c:pt idx="4654">
                  <c:v>6.4638888888888886</c:v>
                </c:pt>
                <c:pt idx="4655">
                  <c:v>6.4652777777777777</c:v>
                </c:pt>
                <c:pt idx="4656">
                  <c:v>6.4666666666666668</c:v>
                </c:pt>
                <c:pt idx="4657">
                  <c:v>6.4680555555555559</c:v>
                </c:pt>
                <c:pt idx="4658">
                  <c:v>6.4694444444444441</c:v>
                </c:pt>
                <c:pt idx="4659">
                  <c:v>6.4708333333333332</c:v>
                </c:pt>
                <c:pt idx="4660">
                  <c:v>6.4722222222222223</c:v>
                </c:pt>
                <c:pt idx="4661">
                  <c:v>6.4736111111111114</c:v>
                </c:pt>
                <c:pt idx="4662">
                  <c:v>6.4749999999999996</c:v>
                </c:pt>
                <c:pt idx="4663">
                  <c:v>6.4763888888888888</c:v>
                </c:pt>
                <c:pt idx="4664">
                  <c:v>6.4777777777777779</c:v>
                </c:pt>
                <c:pt idx="4665">
                  <c:v>6.479166666666667</c:v>
                </c:pt>
                <c:pt idx="4666">
                  <c:v>6.4805555555555552</c:v>
                </c:pt>
                <c:pt idx="4667">
                  <c:v>6.4819444444444443</c:v>
                </c:pt>
                <c:pt idx="4668">
                  <c:v>6.4833333333333334</c:v>
                </c:pt>
                <c:pt idx="4669">
                  <c:v>6.4847222222222225</c:v>
                </c:pt>
                <c:pt idx="4670">
                  <c:v>6.4861111111111107</c:v>
                </c:pt>
                <c:pt idx="4671">
                  <c:v>6.4874999999999998</c:v>
                </c:pt>
                <c:pt idx="4672">
                  <c:v>6.4888888888888889</c:v>
                </c:pt>
                <c:pt idx="4673">
                  <c:v>6.490277777777778</c:v>
                </c:pt>
                <c:pt idx="4674">
                  <c:v>6.4916666666666663</c:v>
                </c:pt>
                <c:pt idx="4675">
                  <c:v>6.4930555555555554</c:v>
                </c:pt>
                <c:pt idx="4676">
                  <c:v>6.4944444444444445</c:v>
                </c:pt>
                <c:pt idx="4677">
                  <c:v>6.4958333333333336</c:v>
                </c:pt>
                <c:pt idx="4678">
                  <c:v>6.4972222222222218</c:v>
                </c:pt>
                <c:pt idx="4679">
                  <c:v>6.4986111111111109</c:v>
                </c:pt>
                <c:pt idx="4680">
                  <c:v>6.5</c:v>
                </c:pt>
                <c:pt idx="4681">
                  <c:v>6.5013888888888891</c:v>
                </c:pt>
                <c:pt idx="4682">
                  <c:v>6.5027777777777782</c:v>
                </c:pt>
                <c:pt idx="4683">
                  <c:v>6.5041666666666664</c:v>
                </c:pt>
                <c:pt idx="4684">
                  <c:v>6.5055555555555555</c:v>
                </c:pt>
                <c:pt idx="4685">
                  <c:v>6.5069444444444446</c:v>
                </c:pt>
                <c:pt idx="4686">
                  <c:v>6.5083333333333337</c:v>
                </c:pt>
                <c:pt idx="4687">
                  <c:v>6.509722222222222</c:v>
                </c:pt>
                <c:pt idx="4688">
                  <c:v>6.5111111111111111</c:v>
                </c:pt>
                <c:pt idx="4689">
                  <c:v>6.5125000000000002</c:v>
                </c:pt>
                <c:pt idx="4690">
                  <c:v>6.5138888888888893</c:v>
                </c:pt>
                <c:pt idx="4691">
                  <c:v>6.5152777777777775</c:v>
                </c:pt>
                <c:pt idx="4692">
                  <c:v>6.5166666666666666</c:v>
                </c:pt>
                <c:pt idx="4693">
                  <c:v>6.5180555555555557</c:v>
                </c:pt>
                <c:pt idx="4694">
                  <c:v>6.5194444444444448</c:v>
                </c:pt>
                <c:pt idx="4695">
                  <c:v>6.520833333333333</c:v>
                </c:pt>
                <c:pt idx="4696">
                  <c:v>6.5222222222222221</c:v>
                </c:pt>
                <c:pt idx="4697">
                  <c:v>6.5236111111111112</c:v>
                </c:pt>
                <c:pt idx="4698">
                  <c:v>6.5250000000000004</c:v>
                </c:pt>
                <c:pt idx="4699">
                  <c:v>6.5263888888888886</c:v>
                </c:pt>
                <c:pt idx="4700">
                  <c:v>6.5277777777777777</c:v>
                </c:pt>
                <c:pt idx="4701">
                  <c:v>6.5291666666666668</c:v>
                </c:pt>
                <c:pt idx="4702">
                  <c:v>6.5305555555555559</c:v>
                </c:pt>
                <c:pt idx="4703">
                  <c:v>6.5319444444444441</c:v>
                </c:pt>
                <c:pt idx="4704">
                  <c:v>6.5333333333333332</c:v>
                </c:pt>
                <c:pt idx="4705">
                  <c:v>6.5347222222222223</c:v>
                </c:pt>
                <c:pt idx="4706">
                  <c:v>6.5361111111111114</c:v>
                </c:pt>
                <c:pt idx="4707">
                  <c:v>6.5374999999999996</c:v>
                </c:pt>
                <c:pt idx="4708">
                  <c:v>6.5388888888888888</c:v>
                </c:pt>
                <c:pt idx="4709">
                  <c:v>6.5402777777777779</c:v>
                </c:pt>
                <c:pt idx="4710">
                  <c:v>6.541666666666667</c:v>
                </c:pt>
                <c:pt idx="4711">
                  <c:v>6.5430555555555552</c:v>
                </c:pt>
                <c:pt idx="4712">
                  <c:v>6.5444444444444443</c:v>
                </c:pt>
                <c:pt idx="4713">
                  <c:v>6.5458333333333334</c:v>
                </c:pt>
                <c:pt idx="4714">
                  <c:v>6.5472222222222225</c:v>
                </c:pt>
                <c:pt idx="4715">
                  <c:v>6.5486111111111107</c:v>
                </c:pt>
                <c:pt idx="4716">
                  <c:v>6.55</c:v>
                </c:pt>
                <c:pt idx="4717">
                  <c:v>6.5513888888888889</c:v>
                </c:pt>
                <c:pt idx="4718">
                  <c:v>6.552777777777778</c:v>
                </c:pt>
                <c:pt idx="4719">
                  <c:v>6.5541666666666663</c:v>
                </c:pt>
                <c:pt idx="4720">
                  <c:v>6.5555555555555554</c:v>
                </c:pt>
                <c:pt idx="4721">
                  <c:v>6.5569444444444445</c:v>
                </c:pt>
                <c:pt idx="4722">
                  <c:v>6.5583333333333336</c:v>
                </c:pt>
                <c:pt idx="4723">
                  <c:v>6.5597222222222218</c:v>
                </c:pt>
                <c:pt idx="4724">
                  <c:v>6.5611111111111109</c:v>
                </c:pt>
                <c:pt idx="4725">
                  <c:v>6.5625</c:v>
                </c:pt>
                <c:pt idx="4726">
                  <c:v>6.5638888888888891</c:v>
                </c:pt>
                <c:pt idx="4727">
                  <c:v>6.5652777777777782</c:v>
                </c:pt>
                <c:pt idx="4728">
                  <c:v>6.5666666666666664</c:v>
                </c:pt>
                <c:pt idx="4729">
                  <c:v>6.5680555555555555</c:v>
                </c:pt>
                <c:pt idx="4730">
                  <c:v>6.5694444444444446</c:v>
                </c:pt>
                <c:pt idx="4731">
                  <c:v>6.5708333333333337</c:v>
                </c:pt>
                <c:pt idx="4732">
                  <c:v>6.572222222222222</c:v>
                </c:pt>
                <c:pt idx="4733">
                  <c:v>6.5736111111111111</c:v>
                </c:pt>
                <c:pt idx="4734">
                  <c:v>6.5750000000000002</c:v>
                </c:pt>
                <c:pt idx="4735">
                  <c:v>6.5763888888888893</c:v>
                </c:pt>
                <c:pt idx="4736">
                  <c:v>6.5777777777777775</c:v>
                </c:pt>
                <c:pt idx="4737">
                  <c:v>6.5791666666666666</c:v>
                </c:pt>
                <c:pt idx="4738">
                  <c:v>6.5805555555555557</c:v>
                </c:pt>
                <c:pt idx="4739">
                  <c:v>6.5819444444444448</c:v>
                </c:pt>
                <c:pt idx="4740">
                  <c:v>6.583333333333333</c:v>
                </c:pt>
                <c:pt idx="4741">
                  <c:v>6.5847222222222221</c:v>
                </c:pt>
                <c:pt idx="4742">
                  <c:v>6.5861111111111112</c:v>
                </c:pt>
                <c:pt idx="4743">
                  <c:v>6.5875000000000004</c:v>
                </c:pt>
                <c:pt idx="4744">
                  <c:v>6.5888888888888886</c:v>
                </c:pt>
                <c:pt idx="4745">
                  <c:v>6.5902777777777777</c:v>
                </c:pt>
                <c:pt idx="4746">
                  <c:v>6.5916666666666668</c:v>
                </c:pt>
                <c:pt idx="4747">
                  <c:v>6.5930555555555559</c:v>
                </c:pt>
                <c:pt idx="4748">
                  <c:v>6.5944444444444441</c:v>
                </c:pt>
                <c:pt idx="4749">
                  <c:v>6.5958333333333332</c:v>
                </c:pt>
                <c:pt idx="4750">
                  <c:v>6.5972222222222223</c:v>
                </c:pt>
                <c:pt idx="4751">
                  <c:v>6.5986111111111114</c:v>
                </c:pt>
                <c:pt idx="4752">
                  <c:v>6.6</c:v>
                </c:pt>
                <c:pt idx="4753">
                  <c:v>6.6013888888888888</c:v>
                </c:pt>
                <c:pt idx="4754">
                  <c:v>6.6027777777777779</c:v>
                </c:pt>
                <c:pt idx="4755">
                  <c:v>6.604166666666667</c:v>
                </c:pt>
                <c:pt idx="4756">
                  <c:v>6.6055555555555552</c:v>
                </c:pt>
                <c:pt idx="4757">
                  <c:v>6.6069444444444443</c:v>
                </c:pt>
                <c:pt idx="4758">
                  <c:v>6.6083333333333334</c:v>
                </c:pt>
                <c:pt idx="4759">
                  <c:v>6.6097222222222225</c:v>
                </c:pt>
                <c:pt idx="4760">
                  <c:v>6.6111111111111107</c:v>
                </c:pt>
                <c:pt idx="4761">
                  <c:v>6.6124999999999998</c:v>
                </c:pt>
                <c:pt idx="4762">
                  <c:v>6.6138888888888889</c:v>
                </c:pt>
                <c:pt idx="4763">
                  <c:v>6.615277777777778</c:v>
                </c:pt>
                <c:pt idx="4764">
                  <c:v>6.6166666666666663</c:v>
                </c:pt>
                <c:pt idx="4765">
                  <c:v>6.6180555555555554</c:v>
                </c:pt>
                <c:pt idx="4766">
                  <c:v>6.6194444444444445</c:v>
                </c:pt>
                <c:pt idx="4767">
                  <c:v>6.6208333333333336</c:v>
                </c:pt>
                <c:pt idx="4768">
                  <c:v>6.6222222222222218</c:v>
                </c:pt>
                <c:pt idx="4769">
                  <c:v>6.6236111111111109</c:v>
                </c:pt>
                <c:pt idx="4770">
                  <c:v>6.625</c:v>
                </c:pt>
                <c:pt idx="4771">
                  <c:v>6.6263888888888891</c:v>
                </c:pt>
                <c:pt idx="4772">
                  <c:v>6.6277777777777782</c:v>
                </c:pt>
                <c:pt idx="4773">
                  <c:v>6.6291666666666664</c:v>
                </c:pt>
                <c:pt idx="4774">
                  <c:v>6.6305555555555555</c:v>
                </c:pt>
                <c:pt idx="4775">
                  <c:v>6.6319444444444446</c:v>
                </c:pt>
                <c:pt idx="4776">
                  <c:v>6.6333333333333337</c:v>
                </c:pt>
                <c:pt idx="4777">
                  <c:v>6.634722222222222</c:v>
                </c:pt>
                <c:pt idx="4778">
                  <c:v>6.6361111111111111</c:v>
                </c:pt>
                <c:pt idx="4779">
                  <c:v>6.6375000000000002</c:v>
                </c:pt>
                <c:pt idx="4780">
                  <c:v>6.6388888888888893</c:v>
                </c:pt>
                <c:pt idx="4781">
                  <c:v>6.6402777777777775</c:v>
                </c:pt>
                <c:pt idx="4782">
                  <c:v>6.6416666666666666</c:v>
                </c:pt>
                <c:pt idx="4783">
                  <c:v>6.6430555555555557</c:v>
                </c:pt>
                <c:pt idx="4784">
                  <c:v>6.6444444444444448</c:v>
                </c:pt>
                <c:pt idx="4785">
                  <c:v>6.645833333333333</c:v>
                </c:pt>
                <c:pt idx="4786">
                  <c:v>6.6472222222222221</c:v>
                </c:pt>
                <c:pt idx="4787">
                  <c:v>6.6486111111111112</c:v>
                </c:pt>
                <c:pt idx="4788">
                  <c:v>6.65</c:v>
                </c:pt>
                <c:pt idx="4789">
                  <c:v>6.6513888888888886</c:v>
                </c:pt>
                <c:pt idx="4790">
                  <c:v>6.6527777777777777</c:v>
                </c:pt>
                <c:pt idx="4791">
                  <c:v>6.6541666666666668</c:v>
                </c:pt>
                <c:pt idx="4792">
                  <c:v>6.6555555555555559</c:v>
                </c:pt>
                <c:pt idx="4793">
                  <c:v>6.6569444444444441</c:v>
                </c:pt>
                <c:pt idx="4794">
                  <c:v>6.6583333333333332</c:v>
                </c:pt>
                <c:pt idx="4795">
                  <c:v>6.6597222222222223</c:v>
                </c:pt>
                <c:pt idx="4796">
                  <c:v>6.6611111111111114</c:v>
                </c:pt>
                <c:pt idx="4797">
                  <c:v>6.6624999999999996</c:v>
                </c:pt>
                <c:pt idx="4798">
                  <c:v>6.6638888888888888</c:v>
                </c:pt>
                <c:pt idx="4799">
                  <c:v>6.6652777777777779</c:v>
                </c:pt>
                <c:pt idx="4800">
                  <c:v>6.666666666666667</c:v>
                </c:pt>
                <c:pt idx="4801">
                  <c:v>6.6680555555555552</c:v>
                </c:pt>
                <c:pt idx="4802">
                  <c:v>6.6694444444444443</c:v>
                </c:pt>
                <c:pt idx="4803">
                  <c:v>6.6708333333333334</c:v>
                </c:pt>
                <c:pt idx="4804">
                  <c:v>6.6722222222222225</c:v>
                </c:pt>
                <c:pt idx="4805">
                  <c:v>6.6736111111111107</c:v>
                </c:pt>
                <c:pt idx="4806">
                  <c:v>6.6749999999999998</c:v>
                </c:pt>
                <c:pt idx="4807">
                  <c:v>6.6763888888888889</c:v>
                </c:pt>
                <c:pt idx="4808">
                  <c:v>6.677777777777778</c:v>
                </c:pt>
                <c:pt idx="4809">
                  <c:v>6.6791666666666663</c:v>
                </c:pt>
                <c:pt idx="4810">
                  <c:v>6.6805555555555554</c:v>
                </c:pt>
                <c:pt idx="4811">
                  <c:v>6.6819444444444445</c:v>
                </c:pt>
                <c:pt idx="4812">
                  <c:v>6.6833333333333336</c:v>
                </c:pt>
                <c:pt idx="4813">
                  <c:v>6.6847222222222218</c:v>
                </c:pt>
                <c:pt idx="4814">
                  <c:v>6.6861111111111109</c:v>
                </c:pt>
                <c:pt idx="4815">
                  <c:v>6.6875</c:v>
                </c:pt>
                <c:pt idx="4816">
                  <c:v>6.6888888888888891</c:v>
                </c:pt>
                <c:pt idx="4817">
                  <c:v>6.6902777777777782</c:v>
                </c:pt>
                <c:pt idx="4818">
                  <c:v>6.6916666666666664</c:v>
                </c:pt>
                <c:pt idx="4819">
                  <c:v>6.6930555555555555</c:v>
                </c:pt>
                <c:pt idx="4820">
                  <c:v>6.6944444444444446</c:v>
                </c:pt>
                <c:pt idx="4821">
                  <c:v>6.6958333333333337</c:v>
                </c:pt>
                <c:pt idx="4822">
                  <c:v>6.697222222222222</c:v>
                </c:pt>
                <c:pt idx="4823">
                  <c:v>6.6986111111111111</c:v>
                </c:pt>
                <c:pt idx="4824">
                  <c:v>6.7</c:v>
                </c:pt>
                <c:pt idx="4825">
                  <c:v>6.7013888888888893</c:v>
                </c:pt>
                <c:pt idx="4826">
                  <c:v>6.7027777777777775</c:v>
                </c:pt>
                <c:pt idx="4827">
                  <c:v>6.7041666666666666</c:v>
                </c:pt>
                <c:pt idx="4828">
                  <c:v>6.7055555555555557</c:v>
                </c:pt>
                <c:pt idx="4829">
                  <c:v>6.7069444444444448</c:v>
                </c:pt>
                <c:pt idx="4830">
                  <c:v>6.708333333333333</c:v>
                </c:pt>
                <c:pt idx="4831">
                  <c:v>6.7097222222222221</c:v>
                </c:pt>
                <c:pt idx="4832">
                  <c:v>6.7111111111111112</c:v>
                </c:pt>
                <c:pt idx="4833">
                  <c:v>6.7125000000000004</c:v>
                </c:pt>
                <c:pt idx="4834">
                  <c:v>6.7138888888888886</c:v>
                </c:pt>
                <c:pt idx="4835">
                  <c:v>6.7152777777777777</c:v>
                </c:pt>
                <c:pt idx="4836">
                  <c:v>6.7166666666666668</c:v>
                </c:pt>
                <c:pt idx="4837">
                  <c:v>6.7180555555555559</c:v>
                </c:pt>
                <c:pt idx="4838">
                  <c:v>6.7194444444444441</c:v>
                </c:pt>
                <c:pt idx="4839">
                  <c:v>6.7208333333333332</c:v>
                </c:pt>
                <c:pt idx="4840">
                  <c:v>6.7222222222222223</c:v>
                </c:pt>
                <c:pt idx="4841">
                  <c:v>6.7236111111111114</c:v>
                </c:pt>
                <c:pt idx="4842">
                  <c:v>6.7249999999999996</c:v>
                </c:pt>
                <c:pt idx="4843">
                  <c:v>6.7263888888888888</c:v>
                </c:pt>
                <c:pt idx="4844">
                  <c:v>6.7277777777777779</c:v>
                </c:pt>
                <c:pt idx="4845">
                  <c:v>6.729166666666667</c:v>
                </c:pt>
                <c:pt idx="4846">
                  <c:v>6.7305555555555552</c:v>
                </c:pt>
                <c:pt idx="4847">
                  <c:v>6.7319444444444443</c:v>
                </c:pt>
                <c:pt idx="4848">
                  <c:v>6.7333333333333334</c:v>
                </c:pt>
                <c:pt idx="4849">
                  <c:v>6.7347222222222225</c:v>
                </c:pt>
                <c:pt idx="4850">
                  <c:v>6.7361111111111107</c:v>
                </c:pt>
                <c:pt idx="4851">
                  <c:v>6.7374999999999998</c:v>
                </c:pt>
                <c:pt idx="4852">
                  <c:v>6.7388888888888889</c:v>
                </c:pt>
                <c:pt idx="4853">
                  <c:v>6.740277777777778</c:v>
                </c:pt>
                <c:pt idx="4854">
                  <c:v>6.7416666666666663</c:v>
                </c:pt>
                <c:pt idx="4855">
                  <c:v>6.7430555555555554</c:v>
                </c:pt>
                <c:pt idx="4856">
                  <c:v>6.7444444444444445</c:v>
                </c:pt>
                <c:pt idx="4857">
                  <c:v>6.7458333333333336</c:v>
                </c:pt>
                <c:pt idx="4858">
                  <c:v>6.7472222222222218</c:v>
                </c:pt>
                <c:pt idx="4859">
                  <c:v>6.7486111111111109</c:v>
                </c:pt>
                <c:pt idx="4860">
                  <c:v>6.75</c:v>
                </c:pt>
                <c:pt idx="4861">
                  <c:v>6.7513888888888891</c:v>
                </c:pt>
                <c:pt idx="4862">
                  <c:v>6.7527777777777782</c:v>
                </c:pt>
                <c:pt idx="4863">
                  <c:v>6.7541666666666664</c:v>
                </c:pt>
                <c:pt idx="4864">
                  <c:v>6.7555555555555555</c:v>
                </c:pt>
                <c:pt idx="4865">
                  <c:v>6.7569444444444446</c:v>
                </c:pt>
                <c:pt idx="4866">
                  <c:v>6.7583333333333337</c:v>
                </c:pt>
                <c:pt idx="4867">
                  <c:v>6.759722222222222</c:v>
                </c:pt>
                <c:pt idx="4868">
                  <c:v>6.7611111111111111</c:v>
                </c:pt>
                <c:pt idx="4869">
                  <c:v>6.7625000000000002</c:v>
                </c:pt>
                <c:pt idx="4870">
                  <c:v>6.7638888888888893</c:v>
                </c:pt>
                <c:pt idx="4871">
                  <c:v>6.7652777777777775</c:v>
                </c:pt>
                <c:pt idx="4872">
                  <c:v>6.7666666666666666</c:v>
                </c:pt>
                <c:pt idx="4873">
                  <c:v>6.7680555555555557</c:v>
                </c:pt>
                <c:pt idx="4874">
                  <c:v>6.7694444444444448</c:v>
                </c:pt>
                <c:pt idx="4875">
                  <c:v>6.770833333333333</c:v>
                </c:pt>
                <c:pt idx="4876">
                  <c:v>6.7722222222222221</c:v>
                </c:pt>
                <c:pt idx="4877">
                  <c:v>6.7736111111111112</c:v>
                </c:pt>
                <c:pt idx="4878">
                  <c:v>6.7750000000000004</c:v>
                </c:pt>
                <c:pt idx="4879">
                  <c:v>6.7763888888888886</c:v>
                </c:pt>
                <c:pt idx="4880">
                  <c:v>6.7777777777777777</c:v>
                </c:pt>
                <c:pt idx="4881">
                  <c:v>6.7791666666666668</c:v>
                </c:pt>
                <c:pt idx="4882">
                  <c:v>6.7805555555555559</c:v>
                </c:pt>
                <c:pt idx="4883">
                  <c:v>6.7819444444444441</c:v>
                </c:pt>
                <c:pt idx="4884">
                  <c:v>6.7833333333333332</c:v>
                </c:pt>
                <c:pt idx="4885">
                  <c:v>6.7847222222222223</c:v>
                </c:pt>
                <c:pt idx="4886">
                  <c:v>6.7861111111111114</c:v>
                </c:pt>
                <c:pt idx="4887">
                  <c:v>6.7874999999999996</c:v>
                </c:pt>
                <c:pt idx="4888">
                  <c:v>6.7888888888888888</c:v>
                </c:pt>
                <c:pt idx="4889">
                  <c:v>6.7902777777777779</c:v>
                </c:pt>
                <c:pt idx="4890">
                  <c:v>6.791666666666667</c:v>
                </c:pt>
                <c:pt idx="4891">
                  <c:v>6.7930555555555552</c:v>
                </c:pt>
                <c:pt idx="4892">
                  <c:v>6.7944444444444443</c:v>
                </c:pt>
                <c:pt idx="4893">
                  <c:v>6.7958333333333334</c:v>
                </c:pt>
                <c:pt idx="4894">
                  <c:v>6.7972222222222225</c:v>
                </c:pt>
                <c:pt idx="4895">
                  <c:v>6.7986111111111107</c:v>
                </c:pt>
                <c:pt idx="4896">
                  <c:v>6.8</c:v>
                </c:pt>
                <c:pt idx="4897">
                  <c:v>6.8013888888888889</c:v>
                </c:pt>
                <c:pt idx="4898">
                  <c:v>6.802777777777778</c:v>
                </c:pt>
                <c:pt idx="4899">
                  <c:v>6.8041666666666663</c:v>
                </c:pt>
                <c:pt idx="4900">
                  <c:v>6.8055555555555554</c:v>
                </c:pt>
                <c:pt idx="4901">
                  <c:v>6.8069444444444445</c:v>
                </c:pt>
                <c:pt idx="4902">
                  <c:v>6.8083333333333336</c:v>
                </c:pt>
                <c:pt idx="4903">
                  <c:v>6.8097222222222218</c:v>
                </c:pt>
                <c:pt idx="4904">
                  <c:v>6.8111111111111109</c:v>
                </c:pt>
                <c:pt idx="4905">
                  <c:v>6.8125</c:v>
                </c:pt>
                <c:pt idx="4906">
                  <c:v>6.8138888888888891</c:v>
                </c:pt>
                <c:pt idx="4907">
                  <c:v>6.8152777777777782</c:v>
                </c:pt>
                <c:pt idx="4908">
                  <c:v>6.8166666666666664</c:v>
                </c:pt>
                <c:pt idx="4909">
                  <c:v>6.8180555555555555</c:v>
                </c:pt>
                <c:pt idx="4910">
                  <c:v>6.8194444444444446</c:v>
                </c:pt>
                <c:pt idx="4911">
                  <c:v>6.8208333333333337</c:v>
                </c:pt>
                <c:pt idx="4912">
                  <c:v>6.822222222222222</c:v>
                </c:pt>
                <c:pt idx="4913">
                  <c:v>6.8236111111111111</c:v>
                </c:pt>
                <c:pt idx="4914">
                  <c:v>6.8250000000000002</c:v>
                </c:pt>
                <c:pt idx="4915">
                  <c:v>6.8263888888888893</c:v>
                </c:pt>
                <c:pt idx="4916">
                  <c:v>6.8277777777777775</c:v>
                </c:pt>
                <c:pt idx="4917">
                  <c:v>6.8291666666666666</c:v>
                </c:pt>
                <c:pt idx="4918">
                  <c:v>6.8305555555555557</c:v>
                </c:pt>
                <c:pt idx="4919">
                  <c:v>6.8319444444444448</c:v>
                </c:pt>
                <c:pt idx="4920">
                  <c:v>6.833333333333333</c:v>
                </c:pt>
                <c:pt idx="4921">
                  <c:v>6.8347222222222221</c:v>
                </c:pt>
                <c:pt idx="4922">
                  <c:v>6.8361111111111112</c:v>
                </c:pt>
                <c:pt idx="4923">
                  <c:v>6.8375000000000004</c:v>
                </c:pt>
                <c:pt idx="4924">
                  <c:v>6.8388888888888886</c:v>
                </c:pt>
                <c:pt idx="4925">
                  <c:v>6.8402777777777777</c:v>
                </c:pt>
                <c:pt idx="4926">
                  <c:v>6.8416666666666668</c:v>
                </c:pt>
                <c:pt idx="4927">
                  <c:v>6.8430555555555559</c:v>
                </c:pt>
                <c:pt idx="4928">
                  <c:v>6.8444444444444441</c:v>
                </c:pt>
                <c:pt idx="4929">
                  <c:v>6.8458333333333332</c:v>
                </c:pt>
                <c:pt idx="4930">
                  <c:v>6.8472222222222223</c:v>
                </c:pt>
                <c:pt idx="4931">
                  <c:v>6.8486111111111114</c:v>
                </c:pt>
                <c:pt idx="4932">
                  <c:v>6.85</c:v>
                </c:pt>
                <c:pt idx="4933">
                  <c:v>6.8513888888888888</c:v>
                </c:pt>
                <c:pt idx="4934">
                  <c:v>6.8527777777777779</c:v>
                </c:pt>
                <c:pt idx="4935">
                  <c:v>6.854166666666667</c:v>
                </c:pt>
                <c:pt idx="4936">
                  <c:v>6.8555555555555552</c:v>
                </c:pt>
                <c:pt idx="4937">
                  <c:v>6.8569444444444443</c:v>
                </c:pt>
                <c:pt idx="4938">
                  <c:v>6.8583333333333334</c:v>
                </c:pt>
                <c:pt idx="4939">
                  <c:v>6.8597222222222225</c:v>
                </c:pt>
                <c:pt idx="4940">
                  <c:v>6.8611111111111107</c:v>
                </c:pt>
                <c:pt idx="4941">
                  <c:v>6.8624999999999998</c:v>
                </c:pt>
                <c:pt idx="4942">
                  <c:v>6.8638888888888889</c:v>
                </c:pt>
                <c:pt idx="4943">
                  <c:v>6.865277777777778</c:v>
                </c:pt>
                <c:pt idx="4944">
                  <c:v>6.8666666666666663</c:v>
                </c:pt>
                <c:pt idx="4945">
                  <c:v>6.8680555555555554</c:v>
                </c:pt>
                <c:pt idx="4946">
                  <c:v>6.8694444444444445</c:v>
                </c:pt>
                <c:pt idx="4947">
                  <c:v>6.8708333333333336</c:v>
                </c:pt>
                <c:pt idx="4948">
                  <c:v>6.8722222222222218</c:v>
                </c:pt>
                <c:pt idx="4949">
                  <c:v>6.8736111111111109</c:v>
                </c:pt>
                <c:pt idx="4950">
                  <c:v>6.875</c:v>
                </c:pt>
                <c:pt idx="4951">
                  <c:v>6.8763888888888891</c:v>
                </c:pt>
                <c:pt idx="4952">
                  <c:v>6.8777777777777782</c:v>
                </c:pt>
                <c:pt idx="4953">
                  <c:v>6.8791666666666664</c:v>
                </c:pt>
                <c:pt idx="4954">
                  <c:v>6.8805555555555555</c:v>
                </c:pt>
                <c:pt idx="4955">
                  <c:v>6.8819444444444446</c:v>
                </c:pt>
                <c:pt idx="4956">
                  <c:v>6.8833333333333337</c:v>
                </c:pt>
                <c:pt idx="4957">
                  <c:v>6.884722222222222</c:v>
                </c:pt>
                <c:pt idx="4958">
                  <c:v>6.8861111111111111</c:v>
                </c:pt>
                <c:pt idx="4959">
                  <c:v>6.8875000000000002</c:v>
                </c:pt>
                <c:pt idx="4960">
                  <c:v>6.8888888888888893</c:v>
                </c:pt>
                <c:pt idx="4961">
                  <c:v>6.8902777777777775</c:v>
                </c:pt>
                <c:pt idx="4962">
                  <c:v>6.8916666666666666</c:v>
                </c:pt>
                <c:pt idx="4963">
                  <c:v>6.8930555555555557</c:v>
                </c:pt>
                <c:pt idx="4964">
                  <c:v>6.8944444444444448</c:v>
                </c:pt>
                <c:pt idx="4965">
                  <c:v>6.895833333333333</c:v>
                </c:pt>
                <c:pt idx="4966">
                  <c:v>6.8972222222222221</c:v>
                </c:pt>
                <c:pt idx="4967">
                  <c:v>6.8986111111111112</c:v>
                </c:pt>
                <c:pt idx="4968">
                  <c:v>6.9</c:v>
                </c:pt>
                <c:pt idx="4969">
                  <c:v>6.9013888888888886</c:v>
                </c:pt>
                <c:pt idx="4970">
                  <c:v>6.9027777777777777</c:v>
                </c:pt>
                <c:pt idx="4971">
                  <c:v>6.9041666666666668</c:v>
                </c:pt>
                <c:pt idx="4972">
                  <c:v>6.9055555555555559</c:v>
                </c:pt>
                <c:pt idx="4973">
                  <c:v>6.9069444444444441</c:v>
                </c:pt>
                <c:pt idx="4974">
                  <c:v>6.9083333333333332</c:v>
                </c:pt>
                <c:pt idx="4975">
                  <c:v>6.9097222222222223</c:v>
                </c:pt>
                <c:pt idx="4976">
                  <c:v>6.9111111111111114</c:v>
                </c:pt>
                <c:pt idx="4977">
                  <c:v>6.9124999999999996</c:v>
                </c:pt>
                <c:pt idx="4978">
                  <c:v>6.9138888888888888</c:v>
                </c:pt>
                <c:pt idx="4979">
                  <c:v>6.9152777777777779</c:v>
                </c:pt>
                <c:pt idx="4980">
                  <c:v>6.916666666666667</c:v>
                </c:pt>
                <c:pt idx="4981">
                  <c:v>6.9180555555555552</c:v>
                </c:pt>
                <c:pt idx="4982">
                  <c:v>6.9194444444444443</c:v>
                </c:pt>
                <c:pt idx="4983">
                  <c:v>6.9208333333333334</c:v>
                </c:pt>
                <c:pt idx="4984">
                  <c:v>6.9222222222222225</c:v>
                </c:pt>
                <c:pt idx="4985">
                  <c:v>6.9236111111111107</c:v>
                </c:pt>
                <c:pt idx="4986">
                  <c:v>6.9249999999999998</c:v>
                </c:pt>
                <c:pt idx="4987">
                  <c:v>6.9263888888888889</c:v>
                </c:pt>
                <c:pt idx="4988">
                  <c:v>6.927777777777778</c:v>
                </c:pt>
                <c:pt idx="4989">
                  <c:v>6.9291666666666663</c:v>
                </c:pt>
                <c:pt idx="4990">
                  <c:v>6.9305555555555554</c:v>
                </c:pt>
                <c:pt idx="4991">
                  <c:v>6.9319444444444445</c:v>
                </c:pt>
                <c:pt idx="4992">
                  <c:v>6.9333333333333336</c:v>
                </c:pt>
                <c:pt idx="4993">
                  <c:v>6.9347222222222218</c:v>
                </c:pt>
                <c:pt idx="4994">
                  <c:v>6.9361111111111109</c:v>
                </c:pt>
                <c:pt idx="4995">
                  <c:v>6.9375</c:v>
                </c:pt>
                <c:pt idx="4996">
                  <c:v>6.9388888888888891</c:v>
                </c:pt>
                <c:pt idx="4997">
                  <c:v>6.9402777777777782</c:v>
                </c:pt>
                <c:pt idx="4998">
                  <c:v>6.9416666666666664</c:v>
                </c:pt>
                <c:pt idx="4999">
                  <c:v>6.9430555555555555</c:v>
                </c:pt>
                <c:pt idx="5000">
                  <c:v>6.9444444444444446</c:v>
                </c:pt>
                <c:pt idx="5001">
                  <c:v>6.9458333333333337</c:v>
                </c:pt>
                <c:pt idx="5002">
                  <c:v>6.947222222222222</c:v>
                </c:pt>
                <c:pt idx="5003">
                  <c:v>6.9486111111111111</c:v>
                </c:pt>
                <c:pt idx="5004">
                  <c:v>6.95</c:v>
                </c:pt>
                <c:pt idx="5005">
                  <c:v>6.9513888888888893</c:v>
                </c:pt>
                <c:pt idx="5006">
                  <c:v>6.9527777777777775</c:v>
                </c:pt>
                <c:pt idx="5007">
                  <c:v>6.9541666666666666</c:v>
                </c:pt>
                <c:pt idx="5008">
                  <c:v>6.9555555555555557</c:v>
                </c:pt>
                <c:pt idx="5009">
                  <c:v>6.9569444444444448</c:v>
                </c:pt>
                <c:pt idx="5010">
                  <c:v>6.958333333333333</c:v>
                </c:pt>
                <c:pt idx="5011">
                  <c:v>6.9597222222222221</c:v>
                </c:pt>
                <c:pt idx="5012">
                  <c:v>6.9611111111111112</c:v>
                </c:pt>
                <c:pt idx="5013">
                  <c:v>6.9625000000000004</c:v>
                </c:pt>
                <c:pt idx="5014">
                  <c:v>6.9638888888888886</c:v>
                </c:pt>
                <c:pt idx="5015">
                  <c:v>6.9652777777777777</c:v>
                </c:pt>
                <c:pt idx="5016">
                  <c:v>6.9666666666666668</c:v>
                </c:pt>
                <c:pt idx="5017">
                  <c:v>6.9680555555555559</c:v>
                </c:pt>
                <c:pt idx="5018">
                  <c:v>6.9694444444444441</c:v>
                </c:pt>
                <c:pt idx="5019">
                  <c:v>6.9708333333333332</c:v>
                </c:pt>
                <c:pt idx="5020">
                  <c:v>6.9722222222222223</c:v>
                </c:pt>
                <c:pt idx="5021">
                  <c:v>6.9736111111111114</c:v>
                </c:pt>
                <c:pt idx="5022">
                  <c:v>6.9749999999999996</c:v>
                </c:pt>
                <c:pt idx="5023">
                  <c:v>6.9763888888888888</c:v>
                </c:pt>
                <c:pt idx="5024">
                  <c:v>6.9777777777777779</c:v>
                </c:pt>
                <c:pt idx="5025">
                  <c:v>6.979166666666667</c:v>
                </c:pt>
                <c:pt idx="5026">
                  <c:v>6.9805555555555552</c:v>
                </c:pt>
                <c:pt idx="5027">
                  <c:v>6.9819444444444443</c:v>
                </c:pt>
                <c:pt idx="5028">
                  <c:v>6.9833333333333334</c:v>
                </c:pt>
                <c:pt idx="5029">
                  <c:v>6.9847222222222225</c:v>
                </c:pt>
                <c:pt idx="5030">
                  <c:v>6.9861111111111107</c:v>
                </c:pt>
                <c:pt idx="5031">
                  <c:v>6.9874999999999998</c:v>
                </c:pt>
                <c:pt idx="5032">
                  <c:v>6.9888888888888889</c:v>
                </c:pt>
                <c:pt idx="5033">
                  <c:v>6.990277777777778</c:v>
                </c:pt>
                <c:pt idx="5034">
                  <c:v>6.9916666666666663</c:v>
                </c:pt>
                <c:pt idx="5035">
                  <c:v>6.9930555555555554</c:v>
                </c:pt>
                <c:pt idx="5036">
                  <c:v>6.9944444444444445</c:v>
                </c:pt>
                <c:pt idx="5037">
                  <c:v>6.9958333333333336</c:v>
                </c:pt>
                <c:pt idx="5038">
                  <c:v>6.9972222222222218</c:v>
                </c:pt>
                <c:pt idx="5039">
                  <c:v>6.9986111111111109</c:v>
                </c:pt>
                <c:pt idx="5040">
                  <c:v>7</c:v>
                </c:pt>
                <c:pt idx="5041">
                  <c:v>7.0013888888888891</c:v>
                </c:pt>
                <c:pt idx="5042">
                  <c:v>7.0027777777777782</c:v>
                </c:pt>
                <c:pt idx="5043">
                  <c:v>7.0041666666666664</c:v>
                </c:pt>
                <c:pt idx="5044">
                  <c:v>7.0055555555555555</c:v>
                </c:pt>
                <c:pt idx="5045">
                  <c:v>7.0069444444444446</c:v>
                </c:pt>
                <c:pt idx="5046">
                  <c:v>7.0083333333333337</c:v>
                </c:pt>
                <c:pt idx="5047">
                  <c:v>7.009722222222222</c:v>
                </c:pt>
                <c:pt idx="5048">
                  <c:v>7.0111111111111111</c:v>
                </c:pt>
                <c:pt idx="5049">
                  <c:v>7.0125000000000002</c:v>
                </c:pt>
                <c:pt idx="5050">
                  <c:v>7.0138888888888893</c:v>
                </c:pt>
                <c:pt idx="5051">
                  <c:v>7.0152777777777775</c:v>
                </c:pt>
                <c:pt idx="5052">
                  <c:v>7.0166666666666666</c:v>
                </c:pt>
                <c:pt idx="5053">
                  <c:v>7.0180555555555557</c:v>
                </c:pt>
                <c:pt idx="5054">
                  <c:v>7.0194444444444448</c:v>
                </c:pt>
                <c:pt idx="5055">
                  <c:v>7.020833333333333</c:v>
                </c:pt>
                <c:pt idx="5056">
                  <c:v>7.0222222222222221</c:v>
                </c:pt>
                <c:pt idx="5057">
                  <c:v>7.0236111111111112</c:v>
                </c:pt>
                <c:pt idx="5058">
                  <c:v>7.0250000000000004</c:v>
                </c:pt>
                <c:pt idx="5059">
                  <c:v>7.0263888888888886</c:v>
                </c:pt>
                <c:pt idx="5060">
                  <c:v>7.0277777777777777</c:v>
                </c:pt>
                <c:pt idx="5061">
                  <c:v>7.0291666666666668</c:v>
                </c:pt>
                <c:pt idx="5062">
                  <c:v>7.0305555555555559</c:v>
                </c:pt>
                <c:pt idx="5063">
                  <c:v>7.0319444444444441</c:v>
                </c:pt>
                <c:pt idx="5064">
                  <c:v>7.0333333333333332</c:v>
                </c:pt>
                <c:pt idx="5065">
                  <c:v>7.0347222222222223</c:v>
                </c:pt>
                <c:pt idx="5066">
                  <c:v>7.0361111111111114</c:v>
                </c:pt>
                <c:pt idx="5067">
                  <c:v>7.0374999999999996</c:v>
                </c:pt>
                <c:pt idx="5068">
                  <c:v>7.0388888888888888</c:v>
                </c:pt>
                <c:pt idx="5069">
                  <c:v>7.0402777777777779</c:v>
                </c:pt>
                <c:pt idx="5070">
                  <c:v>7.041666666666667</c:v>
                </c:pt>
                <c:pt idx="5071">
                  <c:v>7.0430555555555552</c:v>
                </c:pt>
                <c:pt idx="5072">
                  <c:v>7.0444444444444443</c:v>
                </c:pt>
                <c:pt idx="5073">
                  <c:v>7.0458333333333334</c:v>
                </c:pt>
                <c:pt idx="5074">
                  <c:v>7.0472222222222225</c:v>
                </c:pt>
                <c:pt idx="5075">
                  <c:v>7.0486111111111107</c:v>
                </c:pt>
                <c:pt idx="5076">
                  <c:v>7.05</c:v>
                </c:pt>
                <c:pt idx="5077">
                  <c:v>7.0513888888888889</c:v>
                </c:pt>
                <c:pt idx="5078">
                  <c:v>7.052777777777778</c:v>
                </c:pt>
                <c:pt idx="5079">
                  <c:v>7.0541666666666663</c:v>
                </c:pt>
                <c:pt idx="5080">
                  <c:v>7.0555555555555554</c:v>
                </c:pt>
                <c:pt idx="5081">
                  <c:v>7.0569444444444445</c:v>
                </c:pt>
                <c:pt idx="5082">
                  <c:v>7.0583333333333336</c:v>
                </c:pt>
                <c:pt idx="5083">
                  <c:v>7.0597222222222218</c:v>
                </c:pt>
                <c:pt idx="5084">
                  <c:v>7.0611111111111109</c:v>
                </c:pt>
                <c:pt idx="5085">
                  <c:v>7.0625</c:v>
                </c:pt>
                <c:pt idx="5086">
                  <c:v>7.0638888888888891</c:v>
                </c:pt>
                <c:pt idx="5087">
                  <c:v>7.0652777777777782</c:v>
                </c:pt>
                <c:pt idx="5088">
                  <c:v>7.0666666666666664</c:v>
                </c:pt>
                <c:pt idx="5089">
                  <c:v>7.0680555555555555</c:v>
                </c:pt>
                <c:pt idx="5090">
                  <c:v>7.0694444444444446</c:v>
                </c:pt>
                <c:pt idx="5091">
                  <c:v>7.0708333333333337</c:v>
                </c:pt>
                <c:pt idx="5092">
                  <c:v>7.072222222222222</c:v>
                </c:pt>
                <c:pt idx="5093">
                  <c:v>7.0736111111111111</c:v>
                </c:pt>
                <c:pt idx="5094">
                  <c:v>7.0750000000000002</c:v>
                </c:pt>
                <c:pt idx="5095">
                  <c:v>7.0763888888888893</c:v>
                </c:pt>
                <c:pt idx="5096">
                  <c:v>7.0777777777777775</c:v>
                </c:pt>
                <c:pt idx="5097">
                  <c:v>7.0791666666666666</c:v>
                </c:pt>
                <c:pt idx="5098">
                  <c:v>7.0805555555555557</c:v>
                </c:pt>
                <c:pt idx="5099">
                  <c:v>7.0819444444444448</c:v>
                </c:pt>
                <c:pt idx="5100">
                  <c:v>7.083333333333333</c:v>
                </c:pt>
                <c:pt idx="5101">
                  <c:v>7.0847222222222221</c:v>
                </c:pt>
                <c:pt idx="5102">
                  <c:v>7.0861111111111112</c:v>
                </c:pt>
                <c:pt idx="5103">
                  <c:v>7.0875000000000004</c:v>
                </c:pt>
                <c:pt idx="5104">
                  <c:v>7.0888888888888886</c:v>
                </c:pt>
                <c:pt idx="5105">
                  <c:v>7.0902777777777777</c:v>
                </c:pt>
                <c:pt idx="5106">
                  <c:v>7.0916666666666668</c:v>
                </c:pt>
                <c:pt idx="5107">
                  <c:v>7.0930555555555559</c:v>
                </c:pt>
                <c:pt idx="5108">
                  <c:v>7.0944444444444441</c:v>
                </c:pt>
                <c:pt idx="5109">
                  <c:v>7.0958333333333332</c:v>
                </c:pt>
                <c:pt idx="5110">
                  <c:v>7.0972222222222223</c:v>
                </c:pt>
                <c:pt idx="5111">
                  <c:v>7.0986111111111114</c:v>
                </c:pt>
                <c:pt idx="5112">
                  <c:v>7.1</c:v>
                </c:pt>
                <c:pt idx="5113">
                  <c:v>7.1013888888888888</c:v>
                </c:pt>
                <c:pt idx="5114">
                  <c:v>7.1027777777777779</c:v>
                </c:pt>
                <c:pt idx="5115">
                  <c:v>7.104166666666667</c:v>
                </c:pt>
                <c:pt idx="5116">
                  <c:v>7.1055555555555552</c:v>
                </c:pt>
                <c:pt idx="5117">
                  <c:v>7.1069444444444443</c:v>
                </c:pt>
                <c:pt idx="5118">
                  <c:v>7.1083333333333334</c:v>
                </c:pt>
                <c:pt idx="5119">
                  <c:v>7.1097222222222225</c:v>
                </c:pt>
                <c:pt idx="5120">
                  <c:v>7.1111111111111107</c:v>
                </c:pt>
                <c:pt idx="5121">
                  <c:v>7.1124999999999998</c:v>
                </c:pt>
                <c:pt idx="5122">
                  <c:v>7.1138888888888889</c:v>
                </c:pt>
                <c:pt idx="5123">
                  <c:v>7.115277777777778</c:v>
                </c:pt>
                <c:pt idx="5124">
                  <c:v>7.1166666666666663</c:v>
                </c:pt>
                <c:pt idx="5125">
                  <c:v>7.1180555555555554</c:v>
                </c:pt>
                <c:pt idx="5126">
                  <c:v>7.1194444444444445</c:v>
                </c:pt>
                <c:pt idx="5127">
                  <c:v>7.1208333333333336</c:v>
                </c:pt>
                <c:pt idx="5128">
                  <c:v>7.1222222222222218</c:v>
                </c:pt>
                <c:pt idx="5129">
                  <c:v>7.1236111111111109</c:v>
                </c:pt>
                <c:pt idx="5130">
                  <c:v>7.125</c:v>
                </c:pt>
                <c:pt idx="5131">
                  <c:v>7.1263888888888891</c:v>
                </c:pt>
                <c:pt idx="5132">
                  <c:v>7.1277777777777782</c:v>
                </c:pt>
                <c:pt idx="5133">
                  <c:v>7.1291666666666664</c:v>
                </c:pt>
                <c:pt idx="5134">
                  <c:v>7.1305555555555555</c:v>
                </c:pt>
                <c:pt idx="5135">
                  <c:v>7.1319444444444446</c:v>
                </c:pt>
                <c:pt idx="5136">
                  <c:v>7.1333333333333337</c:v>
                </c:pt>
                <c:pt idx="5137">
                  <c:v>7.134722222222222</c:v>
                </c:pt>
                <c:pt idx="5138">
                  <c:v>7.1361111111111111</c:v>
                </c:pt>
                <c:pt idx="5139">
                  <c:v>7.1375000000000002</c:v>
                </c:pt>
                <c:pt idx="5140">
                  <c:v>7.1388888888888893</c:v>
                </c:pt>
                <c:pt idx="5141">
                  <c:v>7.1402777777777775</c:v>
                </c:pt>
                <c:pt idx="5142">
                  <c:v>7.1416666666666666</c:v>
                </c:pt>
                <c:pt idx="5143">
                  <c:v>7.1430555555555557</c:v>
                </c:pt>
                <c:pt idx="5144">
                  <c:v>7.1444444444444448</c:v>
                </c:pt>
                <c:pt idx="5145">
                  <c:v>7.145833333333333</c:v>
                </c:pt>
                <c:pt idx="5146">
                  <c:v>7.1472222222222221</c:v>
                </c:pt>
                <c:pt idx="5147">
                  <c:v>7.1486111111111112</c:v>
                </c:pt>
                <c:pt idx="5148">
                  <c:v>7.15</c:v>
                </c:pt>
                <c:pt idx="5149">
                  <c:v>7.1513888888888886</c:v>
                </c:pt>
                <c:pt idx="5150">
                  <c:v>7.1527777777777777</c:v>
                </c:pt>
                <c:pt idx="5151">
                  <c:v>7.1541666666666668</c:v>
                </c:pt>
                <c:pt idx="5152">
                  <c:v>7.1555555555555559</c:v>
                </c:pt>
                <c:pt idx="5153">
                  <c:v>7.1569444444444441</c:v>
                </c:pt>
                <c:pt idx="5154">
                  <c:v>7.1583333333333332</c:v>
                </c:pt>
                <c:pt idx="5155">
                  <c:v>7.1597222222222223</c:v>
                </c:pt>
                <c:pt idx="5156">
                  <c:v>7.1611111111111114</c:v>
                </c:pt>
                <c:pt idx="5157">
                  <c:v>7.1624999999999996</c:v>
                </c:pt>
                <c:pt idx="5158">
                  <c:v>7.1638888888888888</c:v>
                </c:pt>
                <c:pt idx="5159">
                  <c:v>7.1652777777777779</c:v>
                </c:pt>
                <c:pt idx="5160">
                  <c:v>7.166666666666667</c:v>
                </c:pt>
                <c:pt idx="5161">
                  <c:v>7.1680555555555552</c:v>
                </c:pt>
                <c:pt idx="5162">
                  <c:v>7.1694444444444443</c:v>
                </c:pt>
                <c:pt idx="5163">
                  <c:v>7.1708333333333334</c:v>
                </c:pt>
                <c:pt idx="5164">
                  <c:v>7.1722222222222225</c:v>
                </c:pt>
                <c:pt idx="5165">
                  <c:v>7.1736111111111107</c:v>
                </c:pt>
                <c:pt idx="5166">
                  <c:v>7.1749999999999998</c:v>
                </c:pt>
                <c:pt idx="5167">
                  <c:v>7.1763888888888889</c:v>
                </c:pt>
                <c:pt idx="5168">
                  <c:v>7.177777777777778</c:v>
                </c:pt>
                <c:pt idx="5169">
                  <c:v>7.1791666666666663</c:v>
                </c:pt>
                <c:pt idx="5170">
                  <c:v>7.1805555555555554</c:v>
                </c:pt>
                <c:pt idx="5171">
                  <c:v>7.1819444444444445</c:v>
                </c:pt>
                <c:pt idx="5172">
                  <c:v>7.1833333333333336</c:v>
                </c:pt>
                <c:pt idx="5173">
                  <c:v>7.1847222222222218</c:v>
                </c:pt>
                <c:pt idx="5174">
                  <c:v>7.1861111111111109</c:v>
                </c:pt>
                <c:pt idx="5175">
                  <c:v>7.1875</c:v>
                </c:pt>
                <c:pt idx="5176">
                  <c:v>7.1888888888888891</c:v>
                </c:pt>
                <c:pt idx="5177">
                  <c:v>7.1902777777777782</c:v>
                </c:pt>
                <c:pt idx="5178">
                  <c:v>7.1916666666666664</c:v>
                </c:pt>
                <c:pt idx="5179">
                  <c:v>7.1930555555555555</c:v>
                </c:pt>
                <c:pt idx="5180">
                  <c:v>7.1944444444444446</c:v>
                </c:pt>
                <c:pt idx="5181">
                  <c:v>7.1958333333333337</c:v>
                </c:pt>
                <c:pt idx="5182">
                  <c:v>7.197222222222222</c:v>
                </c:pt>
                <c:pt idx="5183">
                  <c:v>7.1986111111111111</c:v>
                </c:pt>
                <c:pt idx="5184">
                  <c:v>7.2</c:v>
                </c:pt>
                <c:pt idx="5185">
                  <c:v>7.2013888888888893</c:v>
                </c:pt>
                <c:pt idx="5186">
                  <c:v>7.2027777777777775</c:v>
                </c:pt>
                <c:pt idx="5187">
                  <c:v>7.2041666666666666</c:v>
                </c:pt>
                <c:pt idx="5188">
                  <c:v>7.2055555555555557</c:v>
                </c:pt>
                <c:pt idx="5189">
                  <c:v>7.2069444444444448</c:v>
                </c:pt>
                <c:pt idx="5190">
                  <c:v>7.208333333333333</c:v>
                </c:pt>
                <c:pt idx="5191">
                  <c:v>7.2097222222222221</c:v>
                </c:pt>
                <c:pt idx="5192">
                  <c:v>7.2111111111111112</c:v>
                </c:pt>
                <c:pt idx="5193">
                  <c:v>7.2125000000000004</c:v>
                </c:pt>
                <c:pt idx="5194">
                  <c:v>7.2138888888888886</c:v>
                </c:pt>
                <c:pt idx="5195">
                  <c:v>7.2152777777777777</c:v>
                </c:pt>
                <c:pt idx="5196">
                  <c:v>7.2166666666666668</c:v>
                </c:pt>
                <c:pt idx="5197">
                  <c:v>7.2180555555555559</c:v>
                </c:pt>
                <c:pt idx="5198">
                  <c:v>7.2194444444444441</c:v>
                </c:pt>
                <c:pt idx="5199">
                  <c:v>7.2208333333333332</c:v>
                </c:pt>
                <c:pt idx="5200">
                  <c:v>7.2222222222222223</c:v>
                </c:pt>
                <c:pt idx="5201">
                  <c:v>7.2236111111111114</c:v>
                </c:pt>
                <c:pt idx="5202">
                  <c:v>7.2249999999999996</c:v>
                </c:pt>
                <c:pt idx="5203">
                  <c:v>7.2263888888888888</c:v>
                </c:pt>
                <c:pt idx="5204">
                  <c:v>7.2277777777777779</c:v>
                </c:pt>
                <c:pt idx="5205">
                  <c:v>7.229166666666667</c:v>
                </c:pt>
                <c:pt idx="5206">
                  <c:v>7.2305555555555552</c:v>
                </c:pt>
                <c:pt idx="5207">
                  <c:v>7.2319444444444443</c:v>
                </c:pt>
                <c:pt idx="5208">
                  <c:v>7.2333333333333334</c:v>
                </c:pt>
                <c:pt idx="5209">
                  <c:v>7.2347222222222225</c:v>
                </c:pt>
                <c:pt idx="5210">
                  <c:v>7.2361111111111107</c:v>
                </c:pt>
                <c:pt idx="5211">
                  <c:v>7.2374999999999998</c:v>
                </c:pt>
                <c:pt idx="5212">
                  <c:v>7.2388888888888889</c:v>
                </c:pt>
                <c:pt idx="5213">
                  <c:v>7.240277777777778</c:v>
                </c:pt>
                <c:pt idx="5214">
                  <c:v>7.2416666666666663</c:v>
                </c:pt>
                <c:pt idx="5215">
                  <c:v>7.2430555555555554</c:v>
                </c:pt>
                <c:pt idx="5216">
                  <c:v>7.2444444444444445</c:v>
                </c:pt>
                <c:pt idx="5217">
                  <c:v>7.2458333333333336</c:v>
                </c:pt>
                <c:pt idx="5218">
                  <c:v>7.2472222222222218</c:v>
                </c:pt>
                <c:pt idx="5219">
                  <c:v>7.2486111111111109</c:v>
                </c:pt>
                <c:pt idx="5220">
                  <c:v>7.25</c:v>
                </c:pt>
                <c:pt idx="5221">
                  <c:v>7.2513888888888891</c:v>
                </c:pt>
                <c:pt idx="5222">
                  <c:v>7.2527777777777782</c:v>
                </c:pt>
                <c:pt idx="5223">
                  <c:v>7.2541666666666664</c:v>
                </c:pt>
                <c:pt idx="5224">
                  <c:v>7.2555555555555555</c:v>
                </c:pt>
                <c:pt idx="5225">
                  <c:v>7.2569444444444446</c:v>
                </c:pt>
                <c:pt idx="5226">
                  <c:v>7.2583333333333337</c:v>
                </c:pt>
                <c:pt idx="5227">
                  <c:v>7.259722222222222</c:v>
                </c:pt>
                <c:pt idx="5228">
                  <c:v>7.2611111111111111</c:v>
                </c:pt>
                <c:pt idx="5229">
                  <c:v>7.2625000000000002</c:v>
                </c:pt>
                <c:pt idx="5230">
                  <c:v>7.2638888888888893</c:v>
                </c:pt>
                <c:pt idx="5231">
                  <c:v>7.2652777777777775</c:v>
                </c:pt>
                <c:pt idx="5232">
                  <c:v>7.2666666666666666</c:v>
                </c:pt>
                <c:pt idx="5233">
                  <c:v>7.2680555555555557</c:v>
                </c:pt>
                <c:pt idx="5234">
                  <c:v>7.2694444444444448</c:v>
                </c:pt>
                <c:pt idx="5235">
                  <c:v>7.270833333333333</c:v>
                </c:pt>
                <c:pt idx="5236">
                  <c:v>7.2722222222222221</c:v>
                </c:pt>
                <c:pt idx="5237">
                  <c:v>7.2736111111111112</c:v>
                </c:pt>
                <c:pt idx="5238">
                  <c:v>7.2750000000000004</c:v>
                </c:pt>
                <c:pt idx="5239">
                  <c:v>7.2763888888888886</c:v>
                </c:pt>
                <c:pt idx="5240">
                  <c:v>7.2777777777777777</c:v>
                </c:pt>
                <c:pt idx="5241">
                  <c:v>7.2791666666666668</c:v>
                </c:pt>
                <c:pt idx="5242">
                  <c:v>7.2805555555555559</c:v>
                </c:pt>
                <c:pt idx="5243">
                  <c:v>7.2819444444444441</c:v>
                </c:pt>
                <c:pt idx="5244">
                  <c:v>7.2833333333333332</c:v>
                </c:pt>
                <c:pt idx="5245">
                  <c:v>7.2847222222222223</c:v>
                </c:pt>
                <c:pt idx="5246">
                  <c:v>7.2861111111111114</c:v>
                </c:pt>
                <c:pt idx="5247">
                  <c:v>7.2874999999999996</c:v>
                </c:pt>
                <c:pt idx="5248">
                  <c:v>7.2888888888888888</c:v>
                </c:pt>
                <c:pt idx="5249">
                  <c:v>7.2902777777777779</c:v>
                </c:pt>
                <c:pt idx="5250">
                  <c:v>7.291666666666667</c:v>
                </c:pt>
                <c:pt idx="5251">
                  <c:v>7.2930555555555552</c:v>
                </c:pt>
                <c:pt idx="5252">
                  <c:v>7.2944444444444443</c:v>
                </c:pt>
                <c:pt idx="5253">
                  <c:v>7.2958333333333334</c:v>
                </c:pt>
                <c:pt idx="5254">
                  <c:v>7.2972222222222225</c:v>
                </c:pt>
                <c:pt idx="5255">
                  <c:v>7.2986111111111107</c:v>
                </c:pt>
                <c:pt idx="5256">
                  <c:v>7.3</c:v>
                </c:pt>
                <c:pt idx="5257">
                  <c:v>7.3013888888888889</c:v>
                </c:pt>
                <c:pt idx="5258">
                  <c:v>7.302777777777778</c:v>
                </c:pt>
                <c:pt idx="5259">
                  <c:v>7.3041666666666663</c:v>
                </c:pt>
                <c:pt idx="5260">
                  <c:v>7.3055555555555554</c:v>
                </c:pt>
                <c:pt idx="5261">
                  <c:v>7.3069444444444445</c:v>
                </c:pt>
                <c:pt idx="5262">
                  <c:v>7.3083333333333336</c:v>
                </c:pt>
                <c:pt idx="5263">
                  <c:v>7.3097222222222218</c:v>
                </c:pt>
                <c:pt idx="5264">
                  <c:v>7.3111111111111109</c:v>
                </c:pt>
                <c:pt idx="5265">
                  <c:v>7.3125</c:v>
                </c:pt>
                <c:pt idx="5266">
                  <c:v>7.3138888888888891</c:v>
                </c:pt>
                <c:pt idx="5267">
                  <c:v>7.3152777777777782</c:v>
                </c:pt>
                <c:pt idx="5268">
                  <c:v>7.3166666666666664</c:v>
                </c:pt>
                <c:pt idx="5269">
                  <c:v>7.3180555555555555</c:v>
                </c:pt>
                <c:pt idx="5270">
                  <c:v>7.3194444444444446</c:v>
                </c:pt>
                <c:pt idx="5271">
                  <c:v>7.3208333333333337</c:v>
                </c:pt>
                <c:pt idx="5272">
                  <c:v>7.322222222222222</c:v>
                </c:pt>
                <c:pt idx="5273">
                  <c:v>7.3236111111111111</c:v>
                </c:pt>
                <c:pt idx="5274">
                  <c:v>7.3250000000000002</c:v>
                </c:pt>
                <c:pt idx="5275">
                  <c:v>7.3263888888888893</c:v>
                </c:pt>
                <c:pt idx="5276">
                  <c:v>7.3277777777777775</c:v>
                </c:pt>
                <c:pt idx="5277">
                  <c:v>7.3291666666666666</c:v>
                </c:pt>
                <c:pt idx="5278">
                  <c:v>7.3305555555555557</c:v>
                </c:pt>
                <c:pt idx="5279">
                  <c:v>7.3319444444444448</c:v>
                </c:pt>
                <c:pt idx="5280">
                  <c:v>7.333333333333333</c:v>
                </c:pt>
                <c:pt idx="5281">
                  <c:v>7.3347222222222221</c:v>
                </c:pt>
                <c:pt idx="5282">
                  <c:v>7.3361111111111112</c:v>
                </c:pt>
                <c:pt idx="5283">
                  <c:v>7.3375000000000004</c:v>
                </c:pt>
                <c:pt idx="5284">
                  <c:v>7.3388888888888886</c:v>
                </c:pt>
                <c:pt idx="5285">
                  <c:v>7.3402777777777777</c:v>
                </c:pt>
                <c:pt idx="5286">
                  <c:v>7.3416666666666668</c:v>
                </c:pt>
                <c:pt idx="5287">
                  <c:v>7.3430555555555559</c:v>
                </c:pt>
                <c:pt idx="5288">
                  <c:v>7.3444444444444441</c:v>
                </c:pt>
                <c:pt idx="5289">
                  <c:v>7.3458333333333332</c:v>
                </c:pt>
                <c:pt idx="5290">
                  <c:v>7.3472222222222223</c:v>
                </c:pt>
                <c:pt idx="5291">
                  <c:v>7.3486111111111114</c:v>
                </c:pt>
                <c:pt idx="5292">
                  <c:v>7.35</c:v>
                </c:pt>
                <c:pt idx="5293">
                  <c:v>7.3513888888888888</c:v>
                </c:pt>
                <c:pt idx="5294">
                  <c:v>7.3527777777777779</c:v>
                </c:pt>
                <c:pt idx="5295">
                  <c:v>7.354166666666667</c:v>
                </c:pt>
                <c:pt idx="5296">
                  <c:v>7.3555555555555552</c:v>
                </c:pt>
                <c:pt idx="5297">
                  <c:v>7.3569444444444443</c:v>
                </c:pt>
                <c:pt idx="5298">
                  <c:v>7.3583333333333334</c:v>
                </c:pt>
                <c:pt idx="5299">
                  <c:v>7.3597222222222225</c:v>
                </c:pt>
                <c:pt idx="5300">
                  <c:v>7.3611111111111107</c:v>
                </c:pt>
                <c:pt idx="5301">
                  <c:v>7.3624999999999998</c:v>
                </c:pt>
                <c:pt idx="5302">
                  <c:v>7.3638888888888889</c:v>
                </c:pt>
                <c:pt idx="5303">
                  <c:v>7.365277777777778</c:v>
                </c:pt>
                <c:pt idx="5304">
                  <c:v>7.3666666666666663</c:v>
                </c:pt>
                <c:pt idx="5305">
                  <c:v>7.3680555555555554</c:v>
                </c:pt>
                <c:pt idx="5306">
                  <c:v>7.3694444444444445</c:v>
                </c:pt>
                <c:pt idx="5307">
                  <c:v>7.3708333333333336</c:v>
                </c:pt>
                <c:pt idx="5308">
                  <c:v>7.3722222222222218</c:v>
                </c:pt>
                <c:pt idx="5309">
                  <c:v>7.3736111111111109</c:v>
                </c:pt>
                <c:pt idx="5310">
                  <c:v>7.375</c:v>
                </c:pt>
                <c:pt idx="5311">
                  <c:v>7.3763888888888891</c:v>
                </c:pt>
                <c:pt idx="5312">
                  <c:v>7.3777777777777782</c:v>
                </c:pt>
                <c:pt idx="5313">
                  <c:v>7.3791666666666664</c:v>
                </c:pt>
                <c:pt idx="5314">
                  <c:v>7.3805555555555555</c:v>
                </c:pt>
                <c:pt idx="5315">
                  <c:v>7.3819444444444446</c:v>
                </c:pt>
                <c:pt idx="5316">
                  <c:v>7.3833333333333337</c:v>
                </c:pt>
                <c:pt idx="5317">
                  <c:v>7.384722222222222</c:v>
                </c:pt>
                <c:pt idx="5318">
                  <c:v>7.3861111111111111</c:v>
                </c:pt>
                <c:pt idx="5319">
                  <c:v>7.3875000000000002</c:v>
                </c:pt>
                <c:pt idx="5320">
                  <c:v>7.3888888888888893</c:v>
                </c:pt>
                <c:pt idx="5321">
                  <c:v>7.3902777777777775</c:v>
                </c:pt>
                <c:pt idx="5322">
                  <c:v>7.3916666666666666</c:v>
                </c:pt>
                <c:pt idx="5323">
                  <c:v>7.3930555555555557</c:v>
                </c:pt>
                <c:pt idx="5324">
                  <c:v>7.3944444444444448</c:v>
                </c:pt>
                <c:pt idx="5325">
                  <c:v>7.395833333333333</c:v>
                </c:pt>
                <c:pt idx="5326">
                  <c:v>7.3972222222222221</c:v>
                </c:pt>
                <c:pt idx="5327">
                  <c:v>7.3986111111111112</c:v>
                </c:pt>
                <c:pt idx="5328">
                  <c:v>7.4</c:v>
                </c:pt>
                <c:pt idx="5329">
                  <c:v>7.4013888888888886</c:v>
                </c:pt>
                <c:pt idx="5330">
                  <c:v>7.4027777777777777</c:v>
                </c:pt>
                <c:pt idx="5331">
                  <c:v>7.4041666666666668</c:v>
                </c:pt>
                <c:pt idx="5332">
                  <c:v>7.4055555555555559</c:v>
                </c:pt>
                <c:pt idx="5333">
                  <c:v>7.4069444444444441</c:v>
                </c:pt>
                <c:pt idx="5334">
                  <c:v>7.4083333333333332</c:v>
                </c:pt>
                <c:pt idx="5335">
                  <c:v>7.4097222222222223</c:v>
                </c:pt>
                <c:pt idx="5336">
                  <c:v>7.4111111111111114</c:v>
                </c:pt>
                <c:pt idx="5337">
                  <c:v>7.4124999999999996</c:v>
                </c:pt>
                <c:pt idx="5338">
                  <c:v>7.4138888888888888</c:v>
                </c:pt>
                <c:pt idx="5339">
                  <c:v>7.4152777777777779</c:v>
                </c:pt>
                <c:pt idx="5340">
                  <c:v>7.416666666666667</c:v>
                </c:pt>
                <c:pt idx="5341">
                  <c:v>7.4180555555555552</c:v>
                </c:pt>
                <c:pt idx="5342">
                  <c:v>7.4194444444444443</c:v>
                </c:pt>
                <c:pt idx="5343">
                  <c:v>7.4208333333333334</c:v>
                </c:pt>
                <c:pt idx="5344">
                  <c:v>7.4222222222222225</c:v>
                </c:pt>
                <c:pt idx="5345">
                  <c:v>7.4236111111111107</c:v>
                </c:pt>
                <c:pt idx="5346">
                  <c:v>7.4249999999999998</c:v>
                </c:pt>
                <c:pt idx="5347">
                  <c:v>7.4263888888888889</c:v>
                </c:pt>
                <c:pt idx="5348">
                  <c:v>7.427777777777778</c:v>
                </c:pt>
                <c:pt idx="5349">
                  <c:v>7.4291666666666663</c:v>
                </c:pt>
                <c:pt idx="5350">
                  <c:v>7.4305555555555554</c:v>
                </c:pt>
                <c:pt idx="5351">
                  <c:v>7.4319444444444445</c:v>
                </c:pt>
                <c:pt idx="5352">
                  <c:v>7.4333333333333336</c:v>
                </c:pt>
                <c:pt idx="5353">
                  <c:v>7.4347222222222218</c:v>
                </c:pt>
                <c:pt idx="5354">
                  <c:v>7.4361111111111109</c:v>
                </c:pt>
                <c:pt idx="5355">
                  <c:v>7.4375</c:v>
                </c:pt>
                <c:pt idx="5356">
                  <c:v>7.4388888888888891</c:v>
                </c:pt>
                <c:pt idx="5357">
                  <c:v>7.4402777777777782</c:v>
                </c:pt>
                <c:pt idx="5358">
                  <c:v>7.4416666666666664</c:v>
                </c:pt>
                <c:pt idx="5359">
                  <c:v>7.4430555555555555</c:v>
                </c:pt>
                <c:pt idx="5360">
                  <c:v>7.4444444444444446</c:v>
                </c:pt>
                <c:pt idx="5361">
                  <c:v>7.4458333333333337</c:v>
                </c:pt>
                <c:pt idx="5362">
                  <c:v>7.447222222222222</c:v>
                </c:pt>
                <c:pt idx="5363">
                  <c:v>7.4486111111111111</c:v>
                </c:pt>
                <c:pt idx="5364">
                  <c:v>7.45</c:v>
                </c:pt>
                <c:pt idx="5365">
                  <c:v>7.4513888888888893</c:v>
                </c:pt>
                <c:pt idx="5366">
                  <c:v>7.4527777777777775</c:v>
                </c:pt>
                <c:pt idx="5367">
                  <c:v>7.4541666666666666</c:v>
                </c:pt>
                <c:pt idx="5368">
                  <c:v>7.4555555555555557</c:v>
                </c:pt>
                <c:pt idx="5369">
                  <c:v>7.4569444444444448</c:v>
                </c:pt>
                <c:pt idx="5370">
                  <c:v>7.458333333333333</c:v>
                </c:pt>
                <c:pt idx="5371">
                  <c:v>7.4597222222222221</c:v>
                </c:pt>
                <c:pt idx="5372">
                  <c:v>7.4611111111111112</c:v>
                </c:pt>
                <c:pt idx="5373">
                  <c:v>7.4625000000000004</c:v>
                </c:pt>
                <c:pt idx="5374">
                  <c:v>7.4638888888888886</c:v>
                </c:pt>
                <c:pt idx="5375">
                  <c:v>7.4652777777777777</c:v>
                </c:pt>
                <c:pt idx="5376">
                  <c:v>7.4666666666666668</c:v>
                </c:pt>
                <c:pt idx="5377">
                  <c:v>7.4680555555555559</c:v>
                </c:pt>
                <c:pt idx="5378">
                  <c:v>7.4694444444444441</c:v>
                </c:pt>
                <c:pt idx="5379">
                  <c:v>7.4708333333333332</c:v>
                </c:pt>
                <c:pt idx="5380">
                  <c:v>7.4722222222222223</c:v>
                </c:pt>
                <c:pt idx="5381">
                  <c:v>7.4736111111111114</c:v>
                </c:pt>
                <c:pt idx="5382">
                  <c:v>7.4749999999999996</c:v>
                </c:pt>
                <c:pt idx="5383">
                  <c:v>7.4763888888888888</c:v>
                </c:pt>
                <c:pt idx="5384">
                  <c:v>7.4777777777777779</c:v>
                </c:pt>
                <c:pt idx="5385">
                  <c:v>7.479166666666667</c:v>
                </c:pt>
                <c:pt idx="5386">
                  <c:v>7.4805555555555552</c:v>
                </c:pt>
                <c:pt idx="5387">
                  <c:v>7.4819444444444443</c:v>
                </c:pt>
                <c:pt idx="5388">
                  <c:v>7.4833333333333334</c:v>
                </c:pt>
                <c:pt idx="5389">
                  <c:v>7.4847222222222225</c:v>
                </c:pt>
                <c:pt idx="5390">
                  <c:v>7.4861111111111107</c:v>
                </c:pt>
                <c:pt idx="5391">
                  <c:v>7.4874999999999998</c:v>
                </c:pt>
                <c:pt idx="5392">
                  <c:v>7.4888888888888889</c:v>
                </c:pt>
                <c:pt idx="5393">
                  <c:v>7.490277777777778</c:v>
                </c:pt>
                <c:pt idx="5394">
                  <c:v>7.4916666666666663</c:v>
                </c:pt>
                <c:pt idx="5395">
                  <c:v>7.4930555555555554</c:v>
                </c:pt>
                <c:pt idx="5396">
                  <c:v>7.4944444444444445</c:v>
                </c:pt>
                <c:pt idx="5397">
                  <c:v>7.4958333333333336</c:v>
                </c:pt>
                <c:pt idx="5398">
                  <c:v>7.4972222222222218</c:v>
                </c:pt>
                <c:pt idx="5399">
                  <c:v>7.4986111111111109</c:v>
                </c:pt>
                <c:pt idx="5400">
                  <c:v>7.5</c:v>
                </c:pt>
                <c:pt idx="5401">
                  <c:v>7.5013888888888891</c:v>
                </c:pt>
                <c:pt idx="5402">
                  <c:v>7.5027777777777782</c:v>
                </c:pt>
                <c:pt idx="5403">
                  <c:v>7.5041666666666664</c:v>
                </c:pt>
                <c:pt idx="5404">
                  <c:v>7.5055555555555555</c:v>
                </c:pt>
                <c:pt idx="5405">
                  <c:v>7.5069444444444446</c:v>
                </c:pt>
                <c:pt idx="5406">
                  <c:v>7.5083333333333337</c:v>
                </c:pt>
                <c:pt idx="5407">
                  <c:v>7.509722222222222</c:v>
                </c:pt>
                <c:pt idx="5408">
                  <c:v>7.5111111111111111</c:v>
                </c:pt>
                <c:pt idx="5409">
                  <c:v>7.5125000000000002</c:v>
                </c:pt>
                <c:pt idx="5410">
                  <c:v>7.5138888888888893</c:v>
                </c:pt>
                <c:pt idx="5411">
                  <c:v>7.5152777777777775</c:v>
                </c:pt>
                <c:pt idx="5412">
                  <c:v>7.5166666666666666</c:v>
                </c:pt>
                <c:pt idx="5413">
                  <c:v>7.5180555555555557</c:v>
                </c:pt>
                <c:pt idx="5414">
                  <c:v>7.5194444444444448</c:v>
                </c:pt>
                <c:pt idx="5415">
                  <c:v>7.520833333333333</c:v>
                </c:pt>
                <c:pt idx="5416">
                  <c:v>7.5222222222222221</c:v>
                </c:pt>
                <c:pt idx="5417">
                  <c:v>7.5236111111111112</c:v>
                </c:pt>
                <c:pt idx="5418">
                  <c:v>7.5250000000000004</c:v>
                </c:pt>
                <c:pt idx="5419">
                  <c:v>7.5263888888888886</c:v>
                </c:pt>
                <c:pt idx="5420">
                  <c:v>7.5277777777777777</c:v>
                </c:pt>
                <c:pt idx="5421">
                  <c:v>7.5291666666666668</c:v>
                </c:pt>
                <c:pt idx="5422">
                  <c:v>7.5305555555555559</c:v>
                </c:pt>
                <c:pt idx="5423">
                  <c:v>7.5319444444444441</c:v>
                </c:pt>
                <c:pt idx="5424">
                  <c:v>7.5333333333333332</c:v>
                </c:pt>
                <c:pt idx="5425">
                  <c:v>7.5347222222222223</c:v>
                </c:pt>
                <c:pt idx="5426">
                  <c:v>7.5361111111111114</c:v>
                </c:pt>
                <c:pt idx="5427">
                  <c:v>7.5374999999999996</c:v>
                </c:pt>
                <c:pt idx="5428">
                  <c:v>7.5388888888888888</c:v>
                </c:pt>
                <c:pt idx="5429">
                  <c:v>7.5402777777777779</c:v>
                </c:pt>
                <c:pt idx="5430">
                  <c:v>7.541666666666667</c:v>
                </c:pt>
                <c:pt idx="5431">
                  <c:v>7.5430555555555552</c:v>
                </c:pt>
                <c:pt idx="5432">
                  <c:v>7.5444444444444443</c:v>
                </c:pt>
                <c:pt idx="5433">
                  <c:v>7.5458333333333334</c:v>
                </c:pt>
                <c:pt idx="5434">
                  <c:v>7.5472222222222225</c:v>
                </c:pt>
                <c:pt idx="5435">
                  <c:v>7.5486111111111107</c:v>
                </c:pt>
                <c:pt idx="5436">
                  <c:v>7.55</c:v>
                </c:pt>
                <c:pt idx="5437">
                  <c:v>7.5513888888888889</c:v>
                </c:pt>
                <c:pt idx="5438">
                  <c:v>7.552777777777778</c:v>
                </c:pt>
                <c:pt idx="5439">
                  <c:v>7.5541666666666663</c:v>
                </c:pt>
                <c:pt idx="5440">
                  <c:v>7.5555555555555554</c:v>
                </c:pt>
                <c:pt idx="5441">
                  <c:v>7.5569444444444445</c:v>
                </c:pt>
                <c:pt idx="5442">
                  <c:v>7.5583333333333336</c:v>
                </c:pt>
                <c:pt idx="5443">
                  <c:v>7.5597222222222218</c:v>
                </c:pt>
                <c:pt idx="5444">
                  <c:v>7.5611111111111109</c:v>
                </c:pt>
                <c:pt idx="5445">
                  <c:v>7.5625</c:v>
                </c:pt>
                <c:pt idx="5446">
                  <c:v>7.5638888888888891</c:v>
                </c:pt>
                <c:pt idx="5447">
                  <c:v>7.5652777777777782</c:v>
                </c:pt>
                <c:pt idx="5448">
                  <c:v>7.5666666666666664</c:v>
                </c:pt>
                <c:pt idx="5449">
                  <c:v>7.5680555555555555</c:v>
                </c:pt>
                <c:pt idx="5450">
                  <c:v>7.5694444444444446</c:v>
                </c:pt>
                <c:pt idx="5451">
                  <c:v>7.5708333333333337</c:v>
                </c:pt>
                <c:pt idx="5452">
                  <c:v>7.572222222222222</c:v>
                </c:pt>
                <c:pt idx="5453">
                  <c:v>7.5736111111111111</c:v>
                </c:pt>
                <c:pt idx="5454">
                  <c:v>7.5750000000000002</c:v>
                </c:pt>
                <c:pt idx="5455">
                  <c:v>7.5763888888888893</c:v>
                </c:pt>
                <c:pt idx="5456">
                  <c:v>7.5777777777777775</c:v>
                </c:pt>
                <c:pt idx="5457">
                  <c:v>7.5791666666666666</c:v>
                </c:pt>
                <c:pt idx="5458">
                  <c:v>7.5805555555555557</c:v>
                </c:pt>
                <c:pt idx="5459">
                  <c:v>7.5819444444444448</c:v>
                </c:pt>
                <c:pt idx="5460">
                  <c:v>7.583333333333333</c:v>
                </c:pt>
                <c:pt idx="5461">
                  <c:v>7.5847222222222221</c:v>
                </c:pt>
                <c:pt idx="5462">
                  <c:v>7.5861111111111112</c:v>
                </c:pt>
                <c:pt idx="5463">
                  <c:v>7.5875000000000004</c:v>
                </c:pt>
                <c:pt idx="5464">
                  <c:v>7.5888888888888886</c:v>
                </c:pt>
                <c:pt idx="5465">
                  <c:v>7.5902777777777777</c:v>
                </c:pt>
                <c:pt idx="5466">
                  <c:v>7.5916666666666668</c:v>
                </c:pt>
                <c:pt idx="5467">
                  <c:v>7.5930555555555559</c:v>
                </c:pt>
                <c:pt idx="5468">
                  <c:v>7.5944444444444441</c:v>
                </c:pt>
                <c:pt idx="5469">
                  <c:v>7.5958333333333332</c:v>
                </c:pt>
                <c:pt idx="5470">
                  <c:v>7.5972222222222223</c:v>
                </c:pt>
                <c:pt idx="5471">
                  <c:v>7.5986111111111114</c:v>
                </c:pt>
                <c:pt idx="5472">
                  <c:v>7.6</c:v>
                </c:pt>
                <c:pt idx="5473">
                  <c:v>7.6013888888888888</c:v>
                </c:pt>
                <c:pt idx="5474">
                  <c:v>7.6027777777777779</c:v>
                </c:pt>
                <c:pt idx="5475">
                  <c:v>7.604166666666667</c:v>
                </c:pt>
                <c:pt idx="5476">
                  <c:v>7.6055555555555552</c:v>
                </c:pt>
                <c:pt idx="5477">
                  <c:v>7.6069444444444443</c:v>
                </c:pt>
                <c:pt idx="5478">
                  <c:v>7.6083333333333334</c:v>
                </c:pt>
                <c:pt idx="5479">
                  <c:v>7.6097222222222225</c:v>
                </c:pt>
                <c:pt idx="5480">
                  <c:v>7.6111111111111107</c:v>
                </c:pt>
                <c:pt idx="5481">
                  <c:v>7.6124999999999998</c:v>
                </c:pt>
                <c:pt idx="5482">
                  <c:v>7.6138888888888889</c:v>
                </c:pt>
                <c:pt idx="5483">
                  <c:v>7.615277777777778</c:v>
                </c:pt>
                <c:pt idx="5484">
                  <c:v>7.6166666666666663</c:v>
                </c:pt>
                <c:pt idx="5485">
                  <c:v>7.6180555555555554</c:v>
                </c:pt>
                <c:pt idx="5486">
                  <c:v>7.6194444444444445</c:v>
                </c:pt>
                <c:pt idx="5487">
                  <c:v>7.6208333333333336</c:v>
                </c:pt>
                <c:pt idx="5488">
                  <c:v>7.6222222222222218</c:v>
                </c:pt>
                <c:pt idx="5489">
                  <c:v>7.6236111111111109</c:v>
                </c:pt>
                <c:pt idx="5490">
                  <c:v>7.625</c:v>
                </c:pt>
                <c:pt idx="5491">
                  <c:v>7.6263888888888891</c:v>
                </c:pt>
                <c:pt idx="5492">
                  <c:v>7.6277777777777782</c:v>
                </c:pt>
                <c:pt idx="5493">
                  <c:v>7.6291666666666664</c:v>
                </c:pt>
                <c:pt idx="5494">
                  <c:v>7.6305555555555555</c:v>
                </c:pt>
                <c:pt idx="5495">
                  <c:v>7.6319444444444446</c:v>
                </c:pt>
                <c:pt idx="5496">
                  <c:v>7.6333333333333337</c:v>
                </c:pt>
                <c:pt idx="5497">
                  <c:v>7.634722222222222</c:v>
                </c:pt>
                <c:pt idx="5498">
                  <c:v>7.6361111111111111</c:v>
                </c:pt>
                <c:pt idx="5499">
                  <c:v>7.6375000000000002</c:v>
                </c:pt>
                <c:pt idx="5500">
                  <c:v>7.6388888888888893</c:v>
                </c:pt>
                <c:pt idx="5501">
                  <c:v>7.6402777777777775</c:v>
                </c:pt>
                <c:pt idx="5502">
                  <c:v>7.6416666666666666</c:v>
                </c:pt>
                <c:pt idx="5503">
                  <c:v>7.6430555555555557</c:v>
                </c:pt>
                <c:pt idx="5504">
                  <c:v>7.6444444444444448</c:v>
                </c:pt>
                <c:pt idx="5505">
                  <c:v>7.645833333333333</c:v>
                </c:pt>
                <c:pt idx="5506">
                  <c:v>7.6472222222222221</c:v>
                </c:pt>
                <c:pt idx="5507">
                  <c:v>7.6486111111111112</c:v>
                </c:pt>
                <c:pt idx="5508">
                  <c:v>7.65</c:v>
                </c:pt>
                <c:pt idx="5509">
                  <c:v>7.6513888888888886</c:v>
                </c:pt>
                <c:pt idx="5510">
                  <c:v>7.6527777777777777</c:v>
                </c:pt>
                <c:pt idx="5511">
                  <c:v>7.6541666666666668</c:v>
                </c:pt>
                <c:pt idx="5512">
                  <c:v>7.6555555555555559</c:v>
                </c:pt>
                <c:pt idx="5513">
                  <c:v>7.6569444444444441</c:v>
                </c:pt>
                <c:pt idx="5514">
                  <c:v>7.6583333333333332</c:v>
                </c:pt>
                <c:pt idx="5515">
                  <c:v>7.6597222222222223</c:v>
                </c:pt>
                <c:pt idx="5516">
                  <c:v>7.6611111111111114</c:v>
                </c:pt>
                <c:pt idx="5517">
                  <c:v>7.6624999999999996</c:v>
                </c:pt>
                <c:pt idx="5518">
                  <c:v>7.6638888888888888</c:v>
                </c:pt>
                <c:pt idx="5519">
                  <c:v>7.6652777777777779</c:v>
                </c:pt>
                <c:pt idx="5520">
                  <c:v>7.666666666666667</c:v>
                </c:pt>
                <c:pt idx="5521">
                  <c:v>7.6680555555555552</c:v>
                </c:pt>
                <c:pt idx="5522">
                  <c:v>7.6694444444444443</c:v>
                </c:pt>
                <c:pt idx="5523">
                  <c:v>7.6708333333333334</c:v>
                </c:pt>
                <c:pt idx="5524">
                  <c:v>7.6722222222222225</c:v>
                </c:pt>
                <c:pt idx="5525">
                  <c:v>7.6736111111111107</c:v>
                </c:pt>
                <c:pt idx="5526">
                  <c:v>7.6749999999999998</c:v>
                </c:pt>
                <c:pt idx="5527">
                  <c:v>7.6763888888888889</c:v>
                </c:pt>
                <c:pt idx="5528">
                  <c:v>7.677777777777778</c:v>
                </c:pt>
                <c:pt idx="5529">
                  <c:v>7.6791666666666663</c:v>
                </c:pt>
                <c:pt idx="5530">
                  <c:v>7.6805555555555554</c:v>
                </c:pt>
                <c:pt idx="5531">
                  <c:v>7.6819444444444445</c:v>
                </c:pt>
                <c:pt idx="5532">
                  <c:v>7.6833333333333336</c:v>
                </c:pt>
                <c:pt idx="5533">
                  <c:v>7.6847222222222218</c:v>
                </c:pt>
                <c:pt idx="5534">
                  <c:v>7.6861111111111109</c:v>
                </c:pt>
                <c:pt idx="5535">
                  <c:v>7.6875</c:v>
                </c:pt>
                <c:pt idx="5536">
                  <c:v>7.6888888888888891</c:v>
                </c:pt>
                <c:pt idx="5537">
                  <c:v>7.6902777777777782</c:v>
                </c:pt>
                <c:pt idx="5538">
                  <c:v>7.6916666666666664</c:v>
                </c:pt>
                <c:pt idx="5539">
                  <c:v>7.6930555555555555</c:v>
                </c:pt>
                <c:pt idx="5540">
                  <c:v>7.6944444444444446</c:v>
                </c:pt>
                <c:pt idx="5541">
                  <c:v>7.6958333333333337</c:v>
                </c:pt>
                <c:pt idx="5542">
                  <c:v>7.697222222222222</c:v>
                </c:pt>
                <c:pt idx="5543">
                  <c:v>7.6986111111111111</c:v>
                </c:pt>
                <c:pt idx="5544">
                  <c:v>7.7</c:v>
                </c:pt>
                <c:pt idx="5545">
                  <c:v>7.7013888888888893</c:v>
                </c:pt>
                <c:pt idx="5546">
                  <c:v>7.7027777777777775</c:v>
                </c:pt>
                <c:pt idx="5547">
                  <c:v>7.7041666666666666</c:v>
                </c:pt>
                <c:pt idx="5548">
                  <c:v>7.7055555555555557</c:v>
                </c:pt>
                <c:pt idx="5549">
                  <c:v>7.7069444444444448</c:v>
                </c:pt>
                <c:pt idx="5550">
                  <c:v>7.708333333333333</c:v>
                </c:pt>
                <c:pt idx="5551">
                  <c:v>7.7097222222222221</c:v>
                </c:pt>
                <c:pt idx="5552">
                  <c:v>7.7111111111111112</c:v>
                </c:pt>
                <c:pt idx="5553">
                  <c:v>7.7125000000000004</c:v>
                </c:pt>
                <c:pt idx="5554">
                  <c:v>7.7138888888888886</c:v>
                </c:pt>
                <c:pt idx="5555">
                  <c:v>7.7152777777777777</c:v>
                </c:pt>
                <c:pt idx="5556">
                  <c:v>7.7166666666666668</c:v>
                </c:pt>
                <c:pt idx="5557">
                  <c:v>7.7180555555555559</c:v>
                </c:pt>
                <c:pt idx="5558">
                  <c:v>7.7194444444444441</c:v>
                </c:pt>
                <c:pt idx="5559">
                  <c:v>7.7208333333333332</c:v>
                </c:pt>
                <c:pt idx="5560">
                  <c:v>7.7222222222222223</c:v>
                </c:pt>
                <c:pt idx="5561">
                  <c:v>7.7236111111111114</c:v>
                </c:pt>
                <c:pt idx="5562">
                  <c:v>7.7249999999999996</c:v>
                </c:pt>
                <c:pt idx="5563">
                  <c:v>7.7263888888888888</c:v>
                </c:pt>
                <c:pt idx="5564">
                  <c:v>7.7277777777777779</c:v>
                </c:pt>
                <c:pt idx="5565">
                  <c:v>7.729166666666667</c:v>
                </c:pt>
                <c:pt idx="5566">
                  <c:v>7.7305555555555552</c:v>
                </c:pt>
                <c:pt idx="5567">
                  <c:v>7.7319444444444443</c:v>
                </c:pt>
                <c:pt idx="5568">
                  <c:v>7.7333333333333334</c:v>
                </c:pt>
                <c:pt idx="5569">
                  <c:v>7.7347222222222225</c:v>
                </c:pt>
                <c:pt idx="5570">
                  <c:v>7.7361111111111107</c:v>
                </c:pt>
                <c:pt idx="5571">
                  <c:v>7.7374999999999998</c:v>
                </c:pt>
                <c:pt idx="5572">
                  <c:v>7.7388888888888889</c:v>
                </c:pt>
                <c:pt idx="5573">
                  <c:v>7.740277777777778</c:v>
                </c:pt>
                <c:pt idx="5574">
                  <c:v>7.7416666666666663</c:v>
                </c:pt>
                <c:pt idx="5575">
                  <c:v>7.7430555555555554</c:v>
                </c:pt>
                <c:pt idx="5576">
                  <c:v>7.7444444444444445</c:v>
                </c:pt>
                <c:pt idx="5577">
                  <c:v>7.7458333333333336</c:v>
                </c:pt>
                <c:pt idx="5578">
                  <c:v>7.7472222222222218</c:v>
                </c:pt>
                <c:pt idx="5579">
                  <c:v>7.7486111111111109</c:v>
                </c:pt>
                <c:pt idx="5580">
                  <c:v>7.75</c:v>
                </c:pt>
                <c:pt idx="5581">
                  <c:v>7.7513888888888891</c:v>
                </c:pt>
                <c:pt idx="5582">
                  <c:v>7.7527777777777782</c:v>
                </c:pt>
                <c:pt idx="5583">
                  <c:v>7.7541666666666664</c:v>
                </c:pt>
                <c:pt idx="5584">
                  <c:v>7.7555555555555555</c:v>
                </c:pt>
                <c:pt idx="5585">
                  <c:v>7.7569444444444446</c:v>
                </c:pt>
                <c:pt idx="5586">
                  <c:v>7.7583333333333337</c:v>
                </c:pt>
                <c:pt idx="5587">
                  <c:v>7.759722222222222</c:v>
                </c:pt>
                <c:pt idx="5588">
                  <c:v>7.7611111111111111</c:v>
                </c:pt>
                <c:pt idx="5589">
                  <c:v>7.7625000000000002</c:v>
                </c:pt>
                <c:pt idx="5590">
                  <c:v>7.7638888888888893</c:v>
                </c:pt>
                <c:pt idx="5591">
                  <c:v>7.7652777777777775</c:v>
                </c:pt>
                <c:pt idx="5592">
                  <c:v>7.7666666666666666</c:v>
                </c:pt>
                <c:pt idx="5593">
                  <c:v>7.7680555555555557</c:v>
                </c:pt>
                <c:pt idx="5594">
                  <c:v>7.7694444444444448</c:v>
                </c:pt>
                <c:pt idx="5595">
                  <c:v>7.770833333333333</c:v>
                </c:pt>
                <c:pt idx="5596">
                  <c:v>7.7722222222222221</c:v>
                </c:pt>
                <c:pt idx="5597">
                  <c:v>7.7736111111111112</c:v>
                </c:pt>
                <c:pt idx="5598">
                  <c:v>7.7750000000000004</c:v>
                </c:pt>
                <c:pt idx="5599">
                  <c:v>7.7763888888888886</c:v>
                </c:pt>
                <c:pt idx="5600">
                  <c:v>7.7777777777777777</c:v>
                </c:pt>
                <c:pt idx="5601">
                  <c:v>7.7791666666666668</c:v>
                </c:pt>
                <c:pt idx="5602">
                  <c:v>7.7805555555555559</c:v>
                </c:pt>
                <c:pt idx="5603">
                  <c:v>7.7819444444444441</c:v>
                </c:pt>
                <c:pt idx="5604">
                  <c:v>7.7833333333333332</c:v>
                </c:pt>
                <c:pt idx="5605">
                  <c:v>7.7847222222222223</c:v>
                </c:pt>
                <c:pt idx="5606">
                  <c:v>7.7861111111111114</c:v>
                </c:pt>
                <c:pt idx="5607">
                  <c:v>7.7874999999999996</c:v>
                </c:pt>
                <c:pt idx="5608">
                  <c:v>7.7888888888888888</c:v>
                </c:pt>
                <c:pt idx="5609">
                  <c:v>7.7902777777777779</c:v>
                </c:pt>
                <c:pt idx="5610">
                  <c:v>7.791666666666667</c:v>
                </c:pt>
                <c:pt idx="5611">
                  <c:v>7.7930555555555552</c:v>
                </c:pt>
                <c:pt idx="5612">
                  <c:v>7.7944444444444443</c:v>
                </c:pt>
                <c:pt idx="5613">
                  <c:v>7.7958333333333334</c:v>
                </c:pt>
                <c:pt idx="5614">
                  <c:v>7.7972222222222225</c:v>
                </c:pt>
                <c:pt idx="5615">
                  <c:v>7.7986111111111107</c:v>
                </c:pt>
                <c:pt idx="5616">
                  <c:v>7.8</c:v>
                </c:pt>
                <c:pt idx="5617">
                  <c:v>7.8013888888888889</c:v>
                </c:pt>
                <c:pt idx="5618">
                  <c:v>7.802777777777778</c:v>
                </c:pt>
                <c:pt idx="5619">
                  <c:v>7.8041666666666663</c:v>
                </c:pt>
                <c:pt idx="5620">
                  <c:v>7.8055555555555554</c:v>
                </c:pt>
                <c:pt idx="5621">
                  <c:v>7.8069444444444445</c:v>
                </c:pt>
                <c:pt idx="5622">
                  <c:v>7.8083333333333336</c:v>
                </c:pt>
                <c:pt idx="5623">
                  <c:v>7.8097222222222218</c:v>
                </c:pt>
                <c:pt idx="5624">
                  <c:v>7.8111111111111109</c:v>
                </c:pt>
                <c:pt idx="5625">
                  <c:v>7.8125</c:v>
                </c:pt>
                <c:pt idx="5626">
                  <c:v>7.8138888888888891</c:v>
                </c:pt>
                <c:pt idx="5627">
                  <c:v>7.8152777777777782</c:v>
                </c:pt>
                <c:pt idx="5628">
                  <c:v>7.8166666666666664</c:v>
                </c:pt>
                <c:pt idx="5629">
                  <c:v>7.8180555555555555</c:v>
                </c:pt>
                <c:pt idx="5630">
                  <c:v>7.8194444444444446</c:v>
                </c:pt>
                <c:pt idx="5631">
                  <c:v>7.8208333333333337</c:v>
                </c:pt>
                <c:pt idx="5632">
                  <c:v>7.822222222222222</c:v>
                </c:pt>
                <c:pt idx="5633">
                  <c:v>7.8236111111111111</c:v>
                </c:pt>
                <c:pt idx="5634">
                  <c:v>7.8250000000000002</c:v>
                </c:pt>
                <c:pt idx="5635">
                  <c:v>7.8263888888888893</c:v>
                </c:pt>
                <c:pt idx="5636">
                  <c:v>7.8277777777777775</c:v>
                </c:pt>
                <c:pt idx="5637">
                  <c:v>7.8291666666666666</c:v>
                </c:pt>
                <c:pt idx="5638">
                  <c:v>7.8305555555555557</c:v>
                </c:pt>
                <c:pt idx="5639">
                  <c:v>7.8319444444444448</c:v>
                </c:pt>
                <c:pt idx="5640">
                  <c:v>7.833333333333333</c:v>
                </c:pt>
                <c:pt idx="5641">
                  <c:v>7.8347222222222221</c:v>
                </c:pt>
                <c:pt idx="5642">
                  <c:v>7.8361111111111112</c:v>
                </c:pt>
                <c:pt idx="5643">
                  <c:v>7.8375000000000004</c:v>
                </c:pt>
                <c:pt idx="5644">
                  <c:v>7.8388888888888886</c:v>
                </c:pt>
                <c:pt idx="5645">
                  <c:v>7.8402777777777777</c:v>
                </c:pt>
                <c:pt idx="5646">
                  <c:v>7.8416666666666668</c:v>
                </c:pt>
                <c:pt idx="5647">
                  <c:v>7.8430555555555559</c:v>
                </c:pt>
                <c:pt idx="5648">
                  <c:v>7.8444444444444441</c:v>
                </c:pt>
                <c:pt idx="5649">
                  <c:v>7.8458333333333332</c:v>
                </c:pt>
                <c:pt idx="5650">
                  <c:v>7.8472222222222223</c:v>
                </c:pt>
                <c:pt idx="5651">
                  <c:v>7.8486111111111114</c:v>
                </c:pt>
                <c:pt idx="5652">
                  <c:v>7.85</c:v>
                </c:pt>
                <c:pt idx="5653">
                  <c:v>7.8513888888888888</c:v>
                </c:pt>
                <c:pt idx="5654">
                  <c:v>7.8527777777777779</c:v>
                </c:pt>
                <c:pt idx="5655">
                  <c:v>7.854166666666667</c:v>
                </c:pt>
                <c:pt idx="5656">
                  <c:v>7.8555555555555552</c:v>
                </c:pt>
                <c:pt idx="5657">
                  <c:v>7.8569444444444443</c:v>
                </c:pt>
                <c:pt idx="5658">
                  <c:v>7.8583333333333334</c:v>
                </c:pt>
                <c:pt idx="5659">
                  <c:v>7.8597222222222225</c:v>
                </c:pt>
                <c:pt idx="5660">
                  <c:v>7.8611111111111107</c:v>
                </c:pt>
                <c:pt idx="5661">
                  <c:v>7.8624999999999998</c:v>
                </c:pt>
                <c:pt idx="5662">
                  <c:v>7.8638888888888889</c:v>
                </c:pt>
                <c:pt idx="5663">
                  <c:v>7.865277777777778</c:v>
                </c:pt>
                <c:pt idx="5664">
                  <c:v>7.8666666666666663</c:v>
                </c:pt>
                <c:pt idx="5665">
                  <c:v>7.8680555555555554</c:v>
                </c:pt>
                <c:pt idx="5666">
                  <c:v>7.8694444444444445</c:v>
                </c:pt>
                <c:pt idx="5667">
                  <c:v>7.8708333333333336</c:v>
                </c:pt>
                <c:pt idx="5668">
                  <c:v>7.8722222222222218</c:v>
                </c:pt>
                <c:pt idx="5669">
                  <c:v>7.8736111111111109</c:v>
                </c:pt>
                <c:pt idx="5670">
                  <c:v>7.875</c:v>
                </c:pt>
                <c:pt idx="5671">
                  <c:v>7.8763888888888891</c:v>
                </c:pt>
                <c:pt idx="5672">
                  <c:v>7.8777777777777782</c:v>
                </c:pt>
                <c:pt idx="5673">
                  <c:v>7.8791666666666664</c:v>
                </c:pt>
                <c:pt idx="5674">
                  <c:v>7.8805555555555555</c:v>
                </c:pt>
                <c:pt idx="5675">
                  <c:v>7.8819444444444446</c:v>
                </c:pt>
                <c:pt idx="5676">
                  <c:v>7.8833333333333337</c:v>
                </c:pt>
                <c:pt idx="5677">
                  <c:v>7.884722222222222</c:v>
                </c:pt>
                <c:pt idx="5678">
                  <c:v>7.8861111111111111</c:v>
                </c:pt>
                <c:pt idx="5679">
                  <c:v>7.8875000000000002</c:v>
                </c:pt>
                <c:pt idx="5680">
                  <c:v>7.8888888888888893</c:v>
                </c:pt>
                <c:pt idx="5681">
                  <c:v>7.8902777777777775</c:v>
                </c:pt>
                <c:pt idx="5682">
                  <c:v>7.8916666666666666</c:v>
                </c:pt>
                <c:pt idx="5683">
                  <c:v>7.8930555555555557</c:v>
                </c:pt>
                <c:pt idx="5684">
                  <c:v>7.8944444444444448</c:v>
                </c:pt>
                <c:pt idx="5685">
                  <c:v>7.895833333333333</c:v>
                </c:pt>
                <c:pt idx="5686">
                  <c:v>7.8972222222222221</c:v>
                </c:pt>
                <c:pt idx="5687">
                  <c:v>7.8986111111111112</c:v>
                </c:pt>
                <c:pt idx="5688">
                  <c:v>7.9</c:v>
                </c:pt>
                <c:pt idx="5689">
                  <c:v>7.9013888888888886</c:v>
                </c:pt>
                <c:pt idx="5690">
                  <c:v>7.9027777777777777</c:v>
                </c:pt>
                <c:pt idx="5691">
                  <c:v>7.9041666666666668</c:v>
                </c:pt>
                <c:pt idx="5692">
                  <c:v>7.9055555555555559</c:v>
                </c:pt>
                <c:pt idx="5693">
                  <c:v>7.9069444444444441</c:v>
                </c:pt>
                <c:pt idx="5694">
                  <c:v>7.9083333333333332</c:v>
                </c:pt>
                <c:pt idx="5695">
                  <c:v>7.9097222222222223</c:v>
                </c:pt>
                <c:pt idx="5696">
                  <c:v>7.9111111111111114</c:v>
                </c:pt>
                <c:pt idx="5697">
                  <c:v>7.9124999999999996</c:v>
                </c:pt>
                <c:pt idx="5698">
                  <c:v>7.9138888888888888</c:v>
                </c:pt>
                <c:pt idx="5699">
                  <c:v>7.9152777777777779</c:v>
                </c:pt>
                <c:pt idx="5700">
                  <c:v>7.916666666666667</c:v>
                </c:pt>
                <c:pt idx="5701">
                  <c:v>7.9180555555555552</c:v>
                </c:pt>
                <c:pt idx="5702">
                  <c:v>7.9194444444444443</c:v>
                </c:pt>
                <c:pt idx="5703">
                  <c:v>7.9208333333333334</c:v>
                </c:pt>
                <c:pt idx="5704">
                  <c:v>7.9222222222222225</c:v>
                </c:pt>
                <c:pt idx="5705">
                  <c:v>7.9236111111111107</c:v>
                </c:pt>
                <c:pt idx="5706">
                  <c:v>7.9249999999999998</c:v>
                </c:pt>
                <c:pt idx="5707">
                  <c:v>7.9263888888888889</c:v>
                </c:pt>
                <c:pt idx="5708">
                  <c:v>7.927777777777778</c:v>
                </c:pt>
                <c:pt idx="5709">
                  <c:v>7.9291666666666663</c:v>
                </c:pt>
                <c:pt idx="5710">
                  <c:v>7.9305555555555554</c:v>
                </c:pt>
                <c:pt idx="5711">
                  <c:v>7.9319444444444445</c:v>
                </c:pt>
                <c:pt idx="5712">
                  <c:v>7.9333333333333336</c:v>
                </c:pt>
                <c:pt idx="5713">
                  <c:v>7.9347222222222218</c:v>
                </c:pt>
                <c:pt idx="5714">
                  <c:v>7.9361111111111109</c:v>
                </c:pt>
                <c:pt idx="5715">
                  <c:v>7.9375</c:v>
                </c:pt>
                <c:pt idx="5716">
                  <c:v>7.9388888888888891</c:v>
                </c:pt>
                <c:pt idx="5717">
                  <c:v>7.9402777777777782</c:v>
                </c:pt>
                <c:pt idx="5718">
                  <c:v>7.9416666666666664</c:v>
                </c:pt>
                <c:pt idx="5719">
                  <c:v>7.9430555555555555</c:v>
                </c:pt>
                <c:pt idx="5720">
                  <c:v>7.9444444444444446</c:v>
                </c:pt>
                <c:pt idx="5721">
                  <c:v>7.9458333333333337</c:v>
                </c:pt>
                <c:pt idx="5722">
                  <c:v>7.947222222222222</c:v>
                </c:pt>
                <c:pt idx="5723">
                  <c:v>7.9486111111111111</c:v>
                </c:pt>
                <c:pt idx="5724">
                  <c:v>7.95</c:v>
                </c:pt>
                <c:pt idx="5725">
                  <c:v>7.9513888888888893</c:v>
                </c:pt>
                <c:pt idx="5726">
                  <c:v>7.9527777777777775</c:v>
                </c:pt>
                <c:pt idx="5727">
                  <c:v>7.9541666666666666</c:v>
                </c:pt>
                <c:pt idx="5728">
                  <c:v>7.9555555555555557</c:v>
                </c:pt>
                <c:pt idx="5729">
                  <c:v>7.9569444444444448</c:v>
                </c:pt>
                <c:pt idx="5730">
                  <c:v>7.958333333333333</c:v>
                </c:pt>
                <c:pt idx="5731">
                  <c:v>7.9597222222222221</c:v>
                </c:pt>
                <c:pt idx="5732">
                  <c:v>7.9611111111111112</c:v>
                </c:pt>
                <c:pt idx="5733">
                  <c:v>7.9625000000000004</c:v>
                </c:pt>
                <c:pt idx="5734">
                  <c:v>7.9638888888888886</c:v>
                </c:pt>
                <c:pt idx="5735">
                  <c:v>7.9652777777777777</c:v>
                </c:pt>
                <c:pt idx="5736">
                  <c:v>7.9666666666666668</c:v>
                </c:pt>
                <c:pt idx="5737">
                  <c:v>7.9680555555555559</c:v>
                </c:pt>
                <c:pt idx="5738">
                  <c:v>7.9694444444444441</c:v>
                </c:pt>
                <c:pt idx="5739">
                  <c:v>7.9708333333333332</c:v>
                </c:pt>
                <c:pt idx="5740">
                  <c:v>7.9722222222222223</c:v>
                </c:pt>
                <c:pt idx="5741">
                  <c:v>7.9736111111111114</c:v>
                </c:pt>
                <c:pt idx="5742">
                  <c:v>7.9749999999999996</c:v>
                </c:pt>
                <c:pt idx="5743">
                  <c:v>7.9763888888888888</c:v>
                </c:pt>
                <c:pt idx="5744">
                  <c:v>7.9777777777777779</c:v>
                </c:pt>
                <c:pt idx="5745">
                  <c:v>7.979166666666667</c:v>
                </c:pt>
                <c:pt idx="5746">
                  <c:v>7.9805555555555552</c:v>
                </c:pt>
                <c:pt idx="5747">
                  <c:v>7.9819444444444443</c:v>
                </c:pt>
                <c:pt idx="5748">
                  <c:v>7.9833333333333334</c:v>
                </c:pt>
                <c:pt idx="5749">
                  <c:v>7.9847222222222225</c:v>
                </c:pt>
                <c:pt idx="5750">
                  <c:v>7.9861111111111107</c:v>
                </c:pt>
                <c:pt idx="5751">
                  <c:v>7.9874999999999998</c:v>
                </c:pt>
                <c:pt idx="5752">
                  <c:v>7.9888888888888889</c:v>
                </c:pt>
                <c:pt idx="5753">
                  <c:v>7.990277777777778</c:v>
                </c:pt>
                <c:pt idx="5754">
                  <c:v>7.9916666666666663</c:v>
                </c:pt>
                <c:pt idx="5755">
                  <c:v>7.9930555555555554</c:v>
                </c:pt>
                <c:pt idx="5756">
                  <c:v>7.9944444444444445</c:v>
                </c:pt>
                <c:pt idx="5757">
                  <c:v>7.9958333333333336</c:v>
                </c:pt>
                <c:pt idx="5758">
                  <c:v>7.9972222222222218</c:v>
                </c:pt>
                <c:pt idx="5759">
                  <c:v>7.9986111111111109</c:v>
                </c:pt>
                <c:pt idx="5760">
                  <c:v>8</c:v>
                </c:pt>
                <c:pt idx="5761">
                  <c:v>8.0013888888888882</c:v>
                </c:pt>
                <c:pt idx="5762">
                  <c:v>8.0027777777777782</c:v>
                </c:pt>
                <c:pt idx="5763">
                  <c:v>8.0041666666666664</c:v>
                </c:pt>
                <c:pt idx="5764">
                  <c:v>8.0055555555555564</c:v>
                </c:pt>
                <c:pt idx="5765">
                  <c:v>8.0069444444444446</c:v>
                </c:pt>
                <c:pt idx="5766">
                  <c:v>8.0083333333333329</c:v>
                </c:pt>
                <c:pt idx="5767">
                  <c:v>8.0097222222222229</c:v>
                </c:pt>
                <c:pt idx="5768">
                  <c:v>8.0111111111111111</c:v>
                </c:pt>
                <c:pt idx="5769">
                  <c:v>8.0124999999999993</c:v>
                </c:pt>
                <c:pt idx="5770">
                  <c:v>8.0138888888888893</c:v>
                </c:pt>
                <c:pt idx="5771">
                  <c:v>8.0152777777777775</c:v>
                </c:pt>
                <c:pt idx="5772">
                  <c:v>8.0166666666666675</c:v>
                </c:pt>
                <c:pt idx="5773">
                  <c:v>8.0180555555555557</c:v>
                </c:pt>
                <c:pt idx="5774">
                  <c:v>8.0194444444444439</c:v>
                </c:pt>
                <c:pt idx="5775">
                  <c:v>8.0208333333333339</c:v>
                </c:pt>
                <c:pt idx="5776">
                  <c:v>8.0222222222222221</c:v>
                </c:pt>
                <c:pt idx="5777">
                  <c:v>8.0236111111111104</c:v>
                </c:pt>
                <c:pt idx="5778">
                  <c:v>8.0250000000000004</c:v>
                </c:pt>
                <c:pt idx="5779">
                  <c:v>8.0263888888888886</c:v>
                </c:pt>
                <c:pt idx="5780">
                  <c:v>8.0277777777777786</c:v>
                </c:pt>
                <c:pt idx="5781">
                  <c:v>8.0291666666666668</c:v>
                </c:pt>
                <c:pt idx="5782">
                  <c:v>8.030555555555555</c:v>
                </c:pt>
                <c:pt idx="5783">
                  <c:v>8.031944444444445</c:v>
                </c:pt>
                <c:pt idx="5784">
                  <c:v>8.0333333333333332</c:v>
                </c:pt>
                <c:pt idx="5785">
                  <c:v>8.0347222222222214</c:v>
                </c:pt>
                <c:pt idx="5786">
                  <c:v>8.0361111111111114</c:v>
                </c:pt>
                <c:pt idx="5787">
                  <c:v>8.0374999999999996</c:v>
                </c:pt>
                <c:pt idx="5788">
                  <c:v>8.0388888888888896</c:v>
                </c:pt>
                <c:pt idx="5789">
                  <c:v>8.0402777777777779</c:v>
                </c:pt>
                <c:pt idx="5790">
                  <c:v>8.0416666666666661</c:v>
                </c:pt>
                <c:pt idx="5791">
                  <c:v>8.0430555555555561</c:v>
                </c:pt>
                <c:pt idx="5792">
                  <c:v>8.0444444444444443</c:v>
                </c:pt>
                <c:pt idx="5793">
                  <c:v>8.0458333333333325</c:v>
                </c:pt>
                <c:pt idx="5794">
                  <c:v>8.0472222222222225</c:v>
                </c:pt>
                <c:pt idx="5795">
                  <c:v>8.0486111111111107</c:v>
                </c:pt>
                <c:pt idx="5796">
                  <c:v>8.0500000000000007</c:v>
                </c:pt>
                <c:pt idx="5797">
                  <c:v>8.0513888888888889</c:v>
                </c:pt>
                <c:pt idx="5798">
                  <c:v>8.0527777777777771</c:v>
                </c:pt>
                <c:pt idx="5799">
                  <c:v>8.0541666666666671</c:v>
                </c:pt>
                <c:pt idx="5800">
                  <c:v>8.0555555555555554</c:v>
                </c:pt>
                <c:pt idx="5801">
                  <c:v>8.0569444444444436</c:v>
                </c:pt>
                <c:pt idx="5802">
                  <c:v>8.0583333333333336</c:v>
                </c:pt>
                <c:pt idx="5803">
                  <c:v>8.0597222222222218</c:v>
                </c:pt>
                <c:pt idx="5804">
                  <c:v>8.0611111111111118</c:v>
                </c:pt>
                <c:pt idx="5805">
                  <c:v>8.0625</c:v>
                </c:pt>
                <c:pt idx="5806">
                  <c:v>8.0638888888888882</c:v>
                </c:pt>
                <c:pt idx="5807">
                  <c:v>8.0652777777777782</c:v>
                </c:pt>
                <c:pt idx="5808">
                  <c:v>8.0666666666666664</c:v>
                </c:pt>
                <c:pt idx="5809">
                  <c:v>8.0680555555555564</c:v>
                </c:pt>
                <c:pt idx="5810">
                  <c:v>8.0694444444444446</c:v>
                </c:pt>
                <c:pt idx="5811">
                  <c:v>8.0708333333333329</c:v>
                </c:pt>
                <c:pt idx="5812">
                  <c:v>8.0722222222222229</c:v>
                </c:pt>
                <c:pt idx="5813">
                  <c:v>8.0736111111111111</c:v>
                </c:pt>
                <c:pt idx="5814">
                  <c:v>8.0749999999999993</c:v>
                </c:pt>
                <c:pt idx="5815">
                  <c:v>8.0763888888888893</c:v>
                </c:pt>
                <c:pt idx="5816">
                  <c:v>8.0777777777777775</c:v>
                </c:pt>
                <c:pt idx="5817">
                  <c:v>8.0791666666666675</c:v>
                </c:pt>
                <c:pt idx="5818">
                  <c:v>8.0805555555555557</c:v>
                </c:pt>
                <c:pt idx="5819">
                  <c:v>8.0819444444444439</c:v>
                </c:pt>
                <c:pt idx="5820">
                  <c:v>8.0833333333333339</c:v>
                </c:pt>
                <c:pt idx="5821">
                  <c:v>8.0847222222222221</c:v>
                </c:pt>
                <c:pt idx="5822">
                  <c:v>8.0861111111111104</c:v>
                </c:pt>
                <c:pt idx="5823">
                  <c:v>8.0875000000000004</c:v>
                </c:pt>
                <c:pt idx="5824">
                  <c:v>8.0888888888888886</c:v>
                </c:pt>
                <c:pt idx="5825">
                  <c:v>8.0902777777777786</c:v>
                </c:pt>
                <c:pt idx="5826">
                  <c:v>8.0916666666666668</c:v>
                </c:pt>
                <c:pt idx="5827">
                  <c:v>8.093055555555555</c:v>
                </c:pt>
                <c:pt idx="5828">
                  <c:v>8.094444444444445</c:v>
                </c:pt>
                <c:pt idx="5829">
                  <c:v>8.0958333333333332</c:v>
                </c:pt>
                <c:pt idx="5830">
                  <c:v>8.0972222222222214</c:v>
                </c:pt>
                <c:pt idx="5831">
                  <c:v>8.0986111111111114</c:v>
                </c:pt>
                <c:pt idx="5832">
                  <c:v>8.1</c:v>
                </c:pt>
                <c:pt idx="5833">
                  <c:v>8.1013888888888896</c:v>
                </c:pt>
                <c:pt idx="5834">
                  <c:v>8.1027777777777779</c:v>
                </c:pt>
                <c:pt idx="5835">
                  <c:v>8.1041666666666661</c:v>
                </c:pt>
                <c:pt idx="5836">
                  <c:v>8.1055555555555561</c:v>
                </c:pt>
                <c:pt idx="5837">
                  <c:v>8.1069444444444443</c:v>
                </c:pt>
                <c:pt idx="5838">
                  <c:v>8.1083333333333325</c:v>
                </c:pt>
                <c:pt idx="5839">
                  <c:v>8.1097222222222225</c:v>
                </c:pt>
                <c:pt idx="5840">
                  <c:v>8.1111111111111107</c:v>
                </c:pt>
                <c:pt idx="5841">
                  <c:v>8.1125000000000007</c:v>
                </c:pt>
                <c:pt idx="5842">
                  <c:v>8.1138888888888889</c:v>
                </c:pt>
                <c:pt idx="5843">
                  <c:v>8.1152777777777771</c:v>
                </c:pt>
                <c:pt idx="5844">
                  <c:v>8.1166666666666671</c:v>
                </c:pt>
                <c:pt idx="5845">
                  <c:v>8.1180555555555554</c:v>
                </c:pt>
                <c:pt idx="5846">
                  <c:v>8.1194444444444436</c:v>
                </c:pt>
                <c:pt idx="5847">
                  <c:v>8.1208333333333336</c:v>
                </c:pt>
                <c:pt idx="5848">
                  <c:v>8.1222222222222218</c:v>
                </c:pt>
                <c:pt idx="5849">
                  <c:v>8.1236111111111118</c:v>
                </c:pt>
                <c:pt idx="5850">
                  <c:v>8.125</c:v>
                </c:pt>
                <c:pt idx="5851">
                  <c:v>8.1263888888888882</c:v>
                </c:pt>
                <c:pt idx="5852">
                  <c:v>8.1277777777777782</c:v>
                </c:pt>
                <c:pt idx="5853">
                  <c:v>8.1291666666666664</c:v>
                </c:pt>
                <c:pt idx="5854">
                  <c:v>8.1305555555555564</c:v>
                </c:pt>
                <c:pt idx="5855">
                  <c:v>8.1319444444444446</c:v>
                </c:pt>
                <c:pt idx="5856">
                  <c:v>8.1333333333333329</c:v>
                </c:pt>
                <c:pt idx="5857">
                  <c:v>8.1347222222222229</c:v>
                </c:pt>
                <c:pt idx="5858">
                  <c:v>8.1361111111111111</c:v>
                </c:pt>
                <c:pt idx="5859">
                  <c:v>8.1374999999999993</c:v>
                </c:pt>
                <c:pt idx="5860">
                  <c:v>8.1388888888888893</c:v>
                </c:pt>
                <c:pt idx="5861">
                  <c:v>8.1402777777777775</c:v>
                </c:pt>
                <c:pt idx="5862">
                  <c:v>8.1416666666666675</c:v>
                </c:pt>
                <c:pt idx="5863">
                  <c:v>8.1430555555555557</c:v>
                </c:pt>
                <c:pt idx="5864">
                  <c:v>8.1444444444444439</c:v>
                </c:pt>
                <c:pt idx="5865">
                  <c:v>8.1458333333333339</c:v>
                </c:pt>
                <c:pt idx="5866">
                  <c:v>8.1472222222222221</c:v>
                </c:pt>
                <c:pt idx="5867">
                  <c:v>8.1486111111111104</c:v>
                </c:pt>
                <c:pt idx="5868">
                  <c:v>8.15</c:v>
                </c:pt>
                <c:pt idx="5869">
                  <c:v>8.1513888888888886</c:v>
                </c:pt>
                <c:pt idx="5870">
                  <c:v>8.1527777777777786</c:v>
                </c:pt>
                <c:pt idx="5871">
                  <c:v>8.1541666666666668</c:v>
                </c:pt>
                <c:pt idx="5872">
                  <c:v>8.155555555555555</c:v>
                </c:pt>
                <c:pt idx="5873">
                  <c:v>8.156944444444445</c:v>
                </c:pt>
                <c:pt idx="5874">
                  <c:v>8.1583333333333332</c:v>
                </c:pt>
                <c:pt idx="5875">
                  <c:v>8.1597222222222214</c:v>
                </c:pt>
                <c:pt idx="5876">
                  <c:v>8.1611111111111114</c:v>
                </c:pt>
                <c:pt idx="5877">
                  <c:v>8.1624999999999996</c:v>
                </c:pt>
                <c:pt idx="5878">
                  <c:v>8.1638888888888896</c:v>
                </c:pt>
                <c:pt idx="5879">
                  <c:v>8.1652777777777779</c:v>
                </c:pt>
                <c:pt idx="5880">
                  <c:v>8.1666666666666661</c:v>
                </c:pt>
                <c:pt idx="5881">
                  <c:v>8.1680555555555561</c:v>
                </c:pt>
                <c:pt idx="5882">
                  <c:v>8.1694444444444443</c:v>
                </c:pt>
                <c:pt idx="5883">
                  <c:v>8.1708333333333325</c:v>
                </c:pt>
                <c:pt idx="5884">
                  <c:v>8.1722222222222225</c:v>
                </c:pt>
                <c:pt idx="5885">
                  <c:v>8.1736111111111107</c:v>
                </c:pt>
                <c:pt idx="5886">
                  <c:v>8.1750000000000007</c:v>
                </c:pt>
                <c:pt idx="5887">
                  <c:v>8.1763888888888889</c:v>
                </c:pt>
                <c:pt idx="5888">
                  <c:v>8.1777777777777771</c:v>
                </c:pt>
                <c:pt idx="5889">
                  <c:v>8.1791666666666671</c:v>
                </c:pt>
                <c:pt idx="5890">
                  <c:v>8.1805555555555554</c:v>
                </c:pt>
                <c:pt idx="5891">
                  <c:v>8.1819444444444436</c:v>
                </c:pt>
                <c:pt idx="5892">
                  <c:v>8.1833333333333336</c:v>
                </c:pt>
                <c:pt idx="5893">
                  <c:v>8.1847222222222218</c:v>
                </c:pt>
                <c:pt idx="5894">
                  <c:v>8.1861111111111118</c:v>
                </c:pt>
                <c:pt idx="5895">
                  <c:v>8.1875</c:v>
                </c:pt>
                <c:pt idx="5896">
                  <c:v>8.1888888888888882</c:v>
                </c:pt>
                <c:pt idx="5897">
                  <c:v>8.1902777777777782</c:v>
                </c:pt>
                <c:pt idx="5898">
                  <c:v>8.1916666666666664</c:v>
                </c:pt>
                <c:pt idx="5899">
                  <c:v>8.1930555555555564</c:v>
                </c:pt>
                <c:pt idx="5900">
                  <c:v>8.1944444444444446</c:v>
                </c:pt>
                <c:pt idx="5901">
                  <c:v>8.1958333333333329</c:v>
                </c:pt>
                <c:pt idx="5902">
                  <c:v>8.1972222222222229</c:v>
                </c:pt>
                <c:pt idx="5903">
                  <c:v>8.1986111111111111</c:v>
                </c:pt>
                <c:pt idx="5904">
                  <c:v>8.1999999999999993</c:v>
                </c:pt>
                <c:pt idx="5905">
                  <c:v>8.2013888888888893</c:v>
                </c:pt>
                <c:pt idx="5906">
                  <c:v>8.2027777777777775</c:v>
                </c:pt>
                <c:pt idx="5907">
                  <c:v>8.2041666666666675</c:v>
                </c:pt>
                <c:pt idx="5908">
                  <c:v>8.2055555555555557</c:v>
                </c:pt>
                <c:pt idx="5909">
                  <c:v>8.2069444444444439</c:v>
                </c:pt>
                <c:pt idx="5910">
                  <c:v>8.2083333333333339</c:v>
                </c:pt>
                <c:pt idx="5911">
                  <c:v>8.2097222222222221</c:v>
                </c:pt>
                <c:pt idx="5912">
                  <c:v>8.2111111111111104</c:v>
                </c:pt>
                <c:pt idx="5913">
                  <c:v>8.2125000000000004</c:v>
                </c:pt>
                <c:pt idx="5914">
                  <c:v>8.2138888888888886</c:v>
                </c:pt>
                <c:pt idx="5915">
                  <c:v>8.2152777777777786</c:v>
                </c:pt>
                <c:pt idx="5916">
                  <c:v>8.2166666666666668</c:v>
                </c:pt>
                <c:pt idx="5917">
                  <c:v>8.218055555555555</c:v>
                </c:pt>
                <c:pt idx="5918">
                  <c:v>8.219444444444445</c:v>
                </c:pt>
                <c:pt idx="5919">
                  <c:v>8.2208333333333332</c:v>
                </c:pt>
                <c:pt idx="5920">
                  <c:v>8.2222222222222214</c:v>
                </c:pt>
                <c:pt idx="5921">
                  <c:v>8.2236111111111114</c:v>
                </c:pt>
                <c:pt idx="5922">
                  <c:v>8.2249999999999996</c:v>
                </c:pt>
                <c:pt idx="5923">
                  <c:v>8.2263888888888896</c:v>
                </c:pt>
                <c:pt idx="5924">
                  <c:v>8.2277777777777779</c:v>
                </c:pt>
                <c:pt idx="5925">
                  <c:v>8.2291666666666661</c:v>
                </c:pt>
                <c:pt idx="5926">
                  <c:v>8.2305555555555561</c:v>
                </c:pt>
                <c:pt idx="5927">
                  <c:v>8.2319444444444443</c:v>
                </c:pt>
                <c:pt idx="5928">
                  <c:v>8.2333333333333325</c:v>
                </c:pt>
                <c:pt idx="5929">
                  <c:v>8.2347222222222225</c:v>
                </c:pt>
                <c:pt idx="5930">
                  <c:v>8.2361111111111107</c:v>
                </c:pt>
                <c:pt idx="5931">
                  <c:v>8.2375000000000007</c:v>
                </c:pt>
                <c:pt idx="5932">
                  <c:v>8.2388888888888889</c:v>
                </c:pt>
                <c:pt idx="5933">
                  <c:v>8.2402777777777771</c:v>
                </c:pt>
                <c:pt idx="5934">
                  <c:v>8.2416666666666671</c:v>
                </c:pt>
                <c:pt idx="5935">
                  <c:v>8.2430555555555554</c:v>
                </c:pt>
                <c:pt idx="5936">
                  <c:v>8.2444444444444436</c:v>
                </c:pt>
                <c:pt idx="5937">
                  <c:v>8.2458333333333336</c:v>
                </c:pt>
                <c:pt idx="5938">
                  <c:v>8.2472222222222218</c:v>
                </c:pt>
                <c:pt idx="5939">
                  <c:v>8.2486111111111118</c:v>
                </c:pt>
                <c:pt idx="5940">
                  <c:v>8.25</c:v>
                </c:pt>
                <c:pt idx="5941">
                  <c:v>8.2513888888888882</c:v>
                </c:pt>
                <c:pt idx="5942">
                  <c:v>8.2527777777777782</c:v>
                </c:pt>
                <c:pt idx="5943">
                  <c:v>8.2541666666666664</c:v>
                </c:pt>
                <c:pt idx="5944">
                  <c:v>8.2555555555555564</c:v>
                </c:pt>
                <c:pt idx="5945">
                  <c:v>8.2569444444444446</c:v>
                </c:pt>
                <c:pt idx="5946">
                  <c:v>8.2583333333333329</c:v>
                </c:pt>
                <c:pt idx="5947">
                  <c:v>8.2597222222222229</c:v>
                </c:pt>
                <c:pt idx="5948">
                  <c:v>8.2611111111111111</c:v>
                </c:pt>
                <c:pt idx="5949">
                  <c:v>8.2624999999999993</c:v>
                </c:pt>
                <c:pt idx="5950">
                  <c:v>8.2638888888888893</c:v>
                </c:pt>
                <c:pt idx="5951">
                  <c:v>8.2652777777777775</c:v>
                </c:pt>
                <c:pt idx="5952">
                  <c:v>8.2666666666666675</c:v>
                </c:pt>
                <c:pt idx="5953">
                  <c:v>8.2680555555555557</c:v>
                </c:pt>
                <c:pt idx="5954">
                  <c:v>8.2694444444444439</c:v>
                </c:pt>
                <c:pt idx="5955">
                  <c:v>8.2708333333333339</c:v>
                </c:pt>
                <c:pt idx="5956">
                  <c:v>8.2722222222222221</c:v>
                </c:pt>
                <c:pt idx="5957">
                  <c:v>8.2736111111111104</c:v>
                </c:pt>
                <c:pt idx="5958">
                  <c:v>8.2750000000000004</c:v>
                </c:pt>
                <c:pt idx="5959">
                  <c:v>8.2763888888888886</c:v>
                </c:pt>
                <c:pt idx="5960">
                  <c:v>8.2777777777777786</c:v>
                </c:pt>
                <c:pt idx="5961">
                  <c:v>8.2791666666666668</c:v>
                </c:pt>
                <c:pt idx="5962">
                  <c:v>8.280555555555555</c:v>
                </c:pt>
                <c:pt idx="5963">
                  <c:v>8.281944444444445</c:v>
                </c:pt>
                <c:pt idx="5964">
                  <c:v>8.2833333333333332</c:v>
                </c:pt>
                <c:pt idx="5965">
                  <c:v>8.2847222222222214</c:v>
                </c:pt>
                <c:pt idx="5966">
                  <c:v>8.2861111111111114</c:v>
                </c:pt>
                <c:pt idx="5967">
                  <c:v>8.2874999999999996</c:v>
                </c:pt>
                <c:pt idx="5968">
                  <c:v>8.2888888888888896</c:v>
                </c:pt>
                <c:pt idx="5969">
                  <c:v>8.2902777777777779</c:v>
                </c:pt>
                <c:pt idx="5970">
                  <c:v>8.2916666666666661</c:v>
                </c:pt>
                <c:pt idx="5971">
                  <c:v>8.2930555555555561</c:v>
                </c:pt>
                <c:pt idx="5972">
                  <c:v>8.2944444444444443</c:v>
                </c:pt>
                <c:pt idx="5973">
                  <c:v>8.2958333333333325</c:v>
                </c:pt>
                <c:pt idx="5974">
                  <c:v>8.2972222222222225</c:v>
                </c:pt>
                <c:pt idx="5975">
                  <c:v>8.2986111111111107</c:v>
                </c:pt>
                <c:pt idx="5976">
                  <c:v>8.3000000000000007</c:v>
                </c:pt>
                <c:pt idx="5977">
                  <c:v>8.3013888888888889</c:v>
                </c:pt>
                <c:pt idx="5978">
                  <c:v>8.3027777777777771</c:v>
                </c:pt>
                <c:pt idx="5979">
                  <c:v>8.3041666666666671</c:v>
                </c:pt>
                <c:pt idx="5980">
                  <c:v>8.3055555555555554</c:v>
                </c:pt>
                <c:pt idx="5981">
                  <c:v>8.3069444444444436</c:v>
                </c:pt>
                <c:pt idx="5982">
                  <c:v>8.3083333333333336</c:v>
                </c:pt>
                <c:pt idx="5983">
                  <c:v>8.3097222222222218</c:v>
                </c:pt>
                <c:pt idx="5984">
                  <c:v>8.3111111111111118</c:v>
                </c:pt>
                <c:pt idx="5985">
                  <c:v>8.3125</c:v>
                </c:pt>
                <c:pt idx="5986">
                  <c:v>8.3138888888888882</c:v>
                </c:pt>
                <c:pt idx="5987">
                  <c:v>8.3152777777777782</c:v>
                </c:pt>
                <c:pt idx="5988">
                  <c:v>8.3166666666666664</c:v>
                </c:pt>
                <c:pt idx="5989">
                  <c:v>8.3180555555555564</c:v>
                </c:pt>
                <c:pt idx="5990">
                  <c:v>8.3194444444444446</c:v>
                </c:pt>
                <c:pt idx="5991">
                  <c:v>8.3208333333333329</c:v>
                </c:pt>
                <c:pt idx="5992">
                  <c:v>8.3222222222222229</c:v>
                </c:pt>
                <c:pt idx="5993">
                  <c:v>8.3236111111111111</c:v>
                </c:pt>
                <c:pt idx="5994">
                  <c:v>8.3249999999999993</c:v>
                </c:pt>
                <c:pt idx="5995">
                  <c:v>8.3263888888888893</c:v>
                </c:pt>
                <c:pt idx="5996">
                  <c:v>8.3277777777777775</c:v>
                </c:pt>
                <c:pt idx="5997">
                  <c:v>8.3291666666666675</c:v>
                </c:pt>
                <c:pt idx="5998">
                  <c:v>8.3305555555555557</c:v>
                </c:pt>
                <c:pt idx="5999">
                  <c:v>8.3319444444444439</c:v>
                </c:pt>
                <c:pt idx="6000">
                  <c:v>8.3333333333333339</c:v>
                </c:pt>
                <c:pt idx="6001">
                  <c:v>8.3347222222222221</c:v>
                </c:pt>
                <c:pt idx="6002">
                  <c:v>8.3361111111111104</c:v>
                </c:pt>
                <c:pt idx="6003">
                  <c:v>8.3375000000000004</c:v>
                </c:pt>
                <c:pt idx="6004">
                  <c:v>8.3388888888888886</c:v>
                </c:pt>
                <c:pt idx="6005">
                  <c:v>8.3402777777777786</c:v>
                </c:pt>
                <c:pt idx="6006">
                  <c:v>8.3416666666666668</c:v>
                </c:pt>
                <c:pt idx="6007">
                  <c:v>8.343055555555555</c:v>
                </c:pt>
                <c:pt idx="6008">
                  <c:v>8.344444444444445</c:v>
                </c:pt>
                <c:pt idx="6009">
                  <c:v>8.3458333333333332</c:v>
                </c:pt>
                <c:pt idx="6010">
                  <c:v>8.3472222222222214</c:v>
                </c:pt>
                <c:pt idx="6011">
                  <c:v>8.3486111111111114</c:v>
                </c:pt>
                <c:pt idx="6012">
                  <c:v>8.35</c:v>
                </c:pt>
                <c:pt idx="6013">
                  <c:v>8.3513888888888896</c:v>
                </c:pt>
                <c:pt idx="6014">
                  <c:v>8.3527777777777779</c:v>
                </c:pt>
                <c:pt idx="6015">
                  <c:v>8.3541666666666661</c:v>
                </c:pt>
                <c:pt idx="6016">
                  <c:v>8.3555555555555561</c:v>
                </c:pt>
                <c:pt idx="6017">
                  <c:v>8.3569444444444443</c:v>
                </c:pt>
                <c:pt idx="6018">
                  <c:v>8.3583333333333325</c:v>
                </c:pt>
                <c:pt idx="6019">
                  <c:v>8.3597222222222225</c:v>
                </c:pt>
                <c:pt idx="6020">
                  <c:v>8.3611111111111107</c:v>
                </c:pt>
                <c:pt idx="6021">
                  <c:v>8.3625000000000007</c:v>
                </c:pt>
                <c:pt idx="6022">
                  <c:v>8.3638888888888889</c:v>
                </c:pt>
                <c:pt idx="6023">
                  <c:v>8.3652777777777771</c:v>
                </c:pt>
                <c:pt idx="6024">
                  <c:v>8.3666666666666671</c:v>
                </c:pt>
                <c:pt idx="6025">
                  <c:v>8.3680555555555554</c:v>
                </c:pt>
                <c:pt idx="6026">
                  <c:v>8.3694444444444436</c:v>
                </c:pt>
                <c:pt idx="6027">
                  <c:v>8.3708333333333336</c:v>
                </c:pt>
                <c:pt idx="6028">
                  <c:v>8.3722222222222218</c:v>
                </c:pt>
                <c:pt idx="6029">
                  <c:v>8.3736111111111118</c:v>
                </c:pt>
                <c:pt idx="6030">
                  <c:v>8.375</c:v>
                </c:pt>
                <c:pt idx="6031">
                  <c:v>8.3763888888888882</c:v>
                </c:pt>
                <c:pt idx="6032">
                  <c:v>8.3777777777777782</c:v>
                </c:pt>
                <c:pt idx="6033">
                  <c:v>8.3791666666666664</c:v>
                </c:pt>
                <c:pt idx="6034">
                  <c:v>8.3805555555555564</c:v>
                </c:pt>
                <c:pt idx="6035">
                  <c:v>8.3819444444444446</c:v>
                </c:pt>
                <c:pt idx="6036">
                  <c:v>8.3833333333333329</c:v>
                </c:pt>
                <c:pt idx="6037">
                  <c:v>8.3847222222222229</c:v>
                </c:pt>
                <c:pt idx="6038">
                  <c:v>8.3861111111111111</c:v>
                </c:pt>
                <c:pt idx="6039">
                  <c:v>8.3874999999999993</c:v>
                </c:pt>
                <c:pt idx="6040">
                  <c:v>8.3888888888888893</c:v>
                </c:pt>
                <c:pt idx="6041">
                  <c:v>8.3902777777777775</c:v>
                </c:pt>
                <c:pt idx="6042">
                  <c:v>8.3916666666666675</c:v>
                </c:pt>
                <c:pt idx="6043">
                  <c:v>8.3930555555555557</c:v>
                </c:pt>
                <c:pt idx="6044">
                  <c:v>8.3944444444444439</c:v>
                </c:pt>
                <c:pt idx="6045">
                  <c:v>8.3958333333333339</c:v>
                </c:pt>
                <c:pt idx="6046">
                  <c:v>8.3972222222222221</c:v>
                </c:pt>
                <c:pt idx="6047">
                  <c:v>8.3986111111111104</c:v>
                </c:pt>
                <c:pt idx="6048">
                  <c:v>8.4</c:v>
                </c:pt>
                <c:pt idx="6049">
                  <c:v>8.4013888888888886</c:v>
                </c:pt>
                <c:pt idx="6050">
                  <c:v>8.4027777777777786</c:v>
                </c:pt>
                <c:pt idx="6051">
                  <c:v>8.4041666666666668</c:v>
                </c:pt>
                <c:pt idx="6052">
                  <c:v>8.405555555555555</c:v>
                </c:pt>
                <c:pt idx="6053">
                  <c:v>8.406944444444445</c:v>
                </c:pt>
                <c:pt idx="6054">
                  <c:v>8.4083333333333332</c:v>
                </c:pt>
                <c:pt idx="6055">
                  <c:v>8.4097222222222214</c:v>
                </c:pt>
                <c:pt idx="6056">
                  <c:v>8.4111111111111114</c:v>
                </c:pt>
                <c:pt idx="6057">
                  <c:v>8.4124999999999996</c:v>
                </c:pt>
                <c:pt idx="6058">
                  <c:v>8.4138888888888896</c:v>
                </c:pt>
                <c:pt idx="6059">
                  <c:v>8.4152777777777779</c:v>
                </c:pt>
                <c:pt idx="6060">
                  <c:v>8.4166666666666661</c:v>
                </c:pt>
                <c:pt idx="6061">
                  <c:v>8.4180555555555561</c:v>
                </c:pt>
                <c:pt idx="6062">
                  <c:v>8.4194444444444443</c:v>
                </c:pt>
                <c:pt idx="6063">
                  <c:v>8.4208333333333325</c:v>
                </c:pt>
                <c:pt idx="6064">
                  <c:v>8.4222222222222225</c:v>
                </c:pt>
                <c:pt idx="6065">
                  <c:v>8.4236111111111107</c:v>
                </c:pt>
                <c:pt idx="6066">
                  <c:v>8.4250000000000007</c:v>
                </c:pt>
                <c:pt idx="6067">
                  <c:v>8.4263888888888889</c:v>
                </c:pt>
                <c:pt idx="6068">
                  <c:v>8.4277777777777771</c:v>
                </c:pt>
                <c:pt idx="6069">
                  <c:v>8.4291666666666671</c:v>
                </c:pt>
                <c:pt idx="6070">
                  <c:v>8.4305555555555554</c:v>
                </c:pt>
                <c:pt idx="6071">
                  <c:v>8.4319444444444436</c:v>
                </c:pt>
                <c:pt idx="6072">
                  <c:v>8.4333333333333336</c:v>
                </c:pt>
                <c:pt idx="6073">
                  <c:v>8.4347222222222218</c:v>
                </c:pt>
                <c:pt idx="6074">
                  <c:v>8.4361111111111118</c:v>
                </c:pt>
                <c:pt idx="6075">
                  <c:v>8.4375</c:v>
                </c:pt>
                <c:pt idx="6076">
                  <c:v>8.4388888888888882</c:v>
                </c:pt>
                <c:pt idx="6077">
                  <c:v>8.4402777777777782</c:v>
                </c:pt>
                <c:pt idx="6078">
                  <c:v>8.4416666666666664</c:v>
                </c:pt>
                <c:pt idx="6079">
                  <c:v>8.4430555555555564</c:v>
                </c:pt>
                <c:pt idx="6080">
                  <c:v>8.4444444444444446</c:v>
                </c:pt>
                <c:pt idx="6081">
                  <c:v>8.4458333333333329</c:v>
                </c:pt>
                <c:pt idx="6082">
                  <c:v>8.4472222222222229</c:v>
                </c:pt>
                <c:pt idx="6083">
                  <c:v>8.4486111111111111</c:v>
                </c:pt>
                <c:pt idx="6084">
                  <c:v>8.4499999999999993</c:v>
                </c:pt>
                <c:pt idx="6085">
                  <c:v>8.4513888888888893</c:v>
                </c:pt>
                <c:pt idx="6086">
                  <c:v>8.4527777777777775</c:v>
                </c:pt>
                <c:pt idx="6087">
                  <c:v>8.4541666666666675</c:v>
                </c:pt>
                <c:pt idx="6088">
                  <c:v>8.4555555555555557</c:v>
                </c:pt>
                <c:pt idx="6089">
                  <c:v>8.4569444444444439</c:v>
                </c:pt>
                <c:pt idx="6090">
                  <c:v>8.4583333333333339</c:v>
                </c:pt>
                <c:pt idx="6091">
                  <c:v>8.4597222222222221</c:v>
                </c:pt>
                <c:pt idx="6092">
                  <c:v>8.4611111111111104</c:v>
                </c:pt>
                <c:pt idx="6093">
                  <c:v>8.4625000000000004</c:v>
                </c:pt>
                <c:pt idx="6094">
                  <c:v>8.4638888888888886</c:v>
                </c:pt>
                <c:pt idx="6095">
                  <c:v>8.4652777777777786</c:v>
                </c:pt>
                <c:pt idx="6096">
                  <c:v>8.4666666666666668</c:v>
                </c:pt>
                <c:pt idx="6097">
                  <c:v>8.468055555555555</c:v>
                </c:pt>
                <c:pt idx="6098">
                  <c:v>8.469444444444445</c:v>
                </c:pt>
                <c:pt idx="6099">
                  <c:v>8.4708333333333332</c:v>
                </c:pt>
                <c:pt idx="6100">
                  <c:v>8.4722222222222214</c:v>
                </c:pt>
                <c:pt idx="6101">
                  <c:v>8.4736111111111114</c:v>
                </c:pt>
                <c:pt idx="6102">
                  <c:v>8.4749999999999996</c:v>
                </c:pt>
                <c:pt idx="6103">
                  <c:v>8.4763888888888896</c:v>
                </c:pt>
                <c:pt idx="6104">
                  <c:v>8.4777777777777779</c:v>
                </c:pt>
                <c:pt idx="6105">
                  <c:v>8.4791666666666661</c:v>
                </c:pt>
                <c:pt idx="6106">
                  <c:v>8.4805555555555561</c:v>
                </c:pt>
                <c:pt idx="6107">
                  <c:v>8.4819444444444443</c:v>
                </c:pt>
                <c:pt idx="6108">
                  <c:v>8.4833333333333325</c:v>
                </c:pt>
                <c:pt idx="6109">
                  <c:v>8.4847222222222225</c:v>
                </c:pt>
                <c:pt idx="6110">
                  <c:v>8.4861111111111107</c:v>
                </c:pt>
                <c:pt idx="6111">
                  <c:v>8.4875000000000007</c:v>
                </c:pt>
                <c:pt idx="6112">
                  <c:v>8.4888888888888889</c:v>
                </c:pt>
                <c:pt idx="6113">
                  <c:v>8.4902777777777771</c:v>
                </c:pt>
                <c:pt idx="6114">
                  <c:v>8.4916666666666671</c:v>
                </c:pt>
                <c:pt idx="6115">
                  <c:v>8.4930555555555554</c:v>
                </c:pt>
                <c:pt idx="6116">
                  <c:v>8.4944444444444436</c:v>
                </c:pt>
                <c:pt idx="6117">
                  <c:v>8.4958333333333336</c:v>
                </c:pt>
                <c:pt idx="6118">
                  <c:v>8.4972222222222218</c:v>
                </c:pt>
                <c:pt idx="6119">
                  <c:v>8.4986111111111118</c:v>
                </c:pt>
                <c:pt idx="6120">
                  <c:v>8.5</c:v>
                </c:pt>
                <c:pt idx="6121">
                  <c:v>8.5013888888888882</c:v>
                </c:pt>
                <c:pt idx="6122">
                  <c:v>8.5027777777777782</c:v>
                </c:pt>
                <c:pt idx="6123">
                  <c:v>8.5041666666666664</c:v>
                </c:pt>
                <c:pt idx="6124">
                  <c:v>8.5055555555555564</c:v>
                </c:pt>
                <c:pt idx="6125">
                  <c:v>8.5069444444444446</c:v>
                </c:pt>
                <c:pt idx="6126">
                  <c:v>8.5083333333333329</c:v>
                </c:pt>
                <c:pt idx="6127">
                  <c:v>8.5097222222222229</c:v>
                </c:pt>
                <c:pt idx="6128">
                  <c:v>8.5111111111111111</c:v>
                </c:pt>
                <c:pt idx="6129">
                  <c:v>8.5124999999999993</c:v>
                </c:pt>
                <c:pt idx="6130">
                  <c:v>8.5138888888888893</c:v>
                </c:pt>
                <c:pt idx="6131">
                  <c:v>8.5152777777777775</c:v>
                </c:pt>
                <c:pt idx="6132">
                  <c:v>8.5166666666666675</c:v>
                </c:pt>
                <c:pt idx="6133">
                  <c:v>8.5180555555555557</c:v>
                </c:pt>
                <c:pt idx="6134">
                  <c:v>8.5194444444444439</c:v>
                </c:pt>
                <c:pt idx="6135">
                  <c:v>8.5208333333333339</c:v>
                </c:pt>
                <c:pt idx="6136">
                  <c:v>8.5222222222222221</c:v>
                </c:pt>
                <c:pt idx="6137">
                  <c:v>8.5236111111111104</c:v>
                </c:pt>
                <c:pt idx="6138">
                  <c:v>8.5250000000000004</c:v>
                </c:pt>
                <c:pt idx="6139">
                  <c:v>8.5263888888888886</c:v>
                </c:pt>
                <c:pt idx="6140">
                  <c:v>8.5277777777777786</c:v>
                </c:pt>
                <c:pt idx="6141">
                  <c:v>8.5291666666666668</c:v>
                </c:pt>
                <c:pt idx="6142">
                  <c:v>8.530555555555555</c:v>
                </c:pt>
                <c:pt idx="6143">
                  <c:v>8.531944444444445</c:v>
                </c:pt>
                <c:pt idx="6144">
                  <c:v>8.5333333333333332</c:v>
                </c:pt>
                <c:pt idx="6145">
                  <c:v>8.5347222222222214</c:v>
                </c:pt>
                <c:pt idx="6146">
                  <c:v>8.5361111111111114</c:v>
                </c:pt>
                <c:pt idx="6147">
                  <c:v>8.5374999999999996</c:v>
                </c:pt>
                <c:pt idx="6148">
                  <c:v>8.5388888888888896</c:v>
                </c:pt>
                <c:pt idx="6149">
                  <c:v>8.5402777777777779</c:v>
                </c:pt>
                <c:pt idx="6150">
                  <c:v>8.5416666666666661</c:v>
                </c:pt>
                <c:pt idx="6151">
                  <c:v>8.5430555555555561</c:v>
                </c:pt>
                <c:pt idx="6152">
                  <c:v>8.5444444444444443</c:v>
                </c:pt>
                <c:pt idx="6153">
                  <c:v>8.5458333333333325</c:v>
                </c:pt>
                <c:pt idx="6154">
                  <c:v>8.5472222222222225</c:v>
                </c:pt>
                <c:pt idx="6155">
                  <c:v>8.5486111111111107</c:v>
                </c:pt>
                <c:pt idx="6156">
                  <c:v>8.5500000000000007</c:v>
                </c:pt>
                <c:pt idx="6157">
                  <c:v>8.5513888888888889</c:v>
                </c:pt>
                <c:pt idx="6158">
                  <c:v>8.5527777777777771</c:v>
                </c:pt>
                <c:pt idx="6159">
                  <c:v>8.5541666666666671</c:v>
                </c:pt>
                <c:pt idx="6160">
                  <c:v>8.5555555555555554</c:v>
                </c:pt>
                <c:pt idx="6161">
                  <c:v>8.5569444444444436</c:v>
                </c:pt>
                <c:pt idx="6162">
                  <c:v>8.5583333333333336</c:v>
                </c:pt>
                <c:pt idx="6163">
                  <c:v>8.5597222222222218</c:v>
                </c:pt>
                <c:pt idx="6164">
                  <c:v>8.5611111111111118</c:v>
                </c:pt>
                <c:pt idx="6165">
                  <c:v>8.5625</c:v>
                </c:pt>
                <c:pt idx="6166">
                  <c:v>8.5638888888888882</c:v>
                </c:pt>
                <c:pt idx="6167">
                  <c:v>8.5652777777777782</c:v>
                </c:pt>
                <c:pt idx="6168">
                  <c:v>8.5666666666666664</c:v>
                </c:pt>
                <c:pt idx="6169">
                  <c:v>8.5680555555555564</c:v>
                </c:pt>
                <c:pt idx="6170">
                  <c:v>8.5694444444444446</c:v>
                </c:pt>
                <c:pt idx="6171">
                  <c:v>8.5708333333333329</c:v>
                </c:pt>
                <c:pt idx="6172">
                  <c:v>8.5722222222222229</c:v>
                </c:pt>
                <c:pt idx="6173">
                  <c:v>8.5736111111111111</c:v>
                </c:pt>
                <c:pt idx="6174">
                  <c:v>8.5749999999999993</c:v>
                </c:pt>
                <c:pt idx="6175">
                  <c:v>8.5763888888888893</c:v>
                </c:pt>
                <c:pt idx="6176">
                  <c:v>8.5777777777777775</c:v>
                </c:pt>
                <c:pt idx="6177">
                  <c:v>8.5791666666666675</c:v>
                </c:pt>
                <c:pt idx="6178">
                  <c:v>8.5805555555555557</c:v>
                </c:pt>
                <c:pt idx="6179">
                  <c:v>8.5819444444444439</c:v>
                </c:pt>
                <c:pt idx="6180">
                  <c:v>8.5833333333333339</c:v>
                </c:pt>
                <c:pt idx="6181">
                  <c:v>8.5847222222222221</c:v>
                </c:pt>
                <c:pt idx="6182">
                  <c:v>8.5861111111111104</c:v>
                </c:pt>
                <c:pt idx="6183">
                  <c:v>8.5875000000000004</c:v>
                </c:pt>
                <c:pt idx="6184">
                  <c:v>8.5888888888888886</c:v>
                </c:pt>
                <c:pt idx="6185">
                  <c:v>8.5902777777777786</c:v>
                </c:pt>
                <c:pt idx="6186">
                  <c:v>8.5916666666666668</c:v>
                </c:pt>
                <c:pt idx="6187">
                  <c:v>8.593055555555555</c:v>
                </c:pt>
                <c:pt idx="6188">
                  <c:v>8.594444444444445</c:v>
                </c:pt>
                <c:pt idx="6189">
                  <c:v>8.5958333333333332</c:v>
                </c:pt>
                <c:pt idx="6190">
                  <c:v>8.5972222222222214</c:v>
                </c:pt>
                <c:pt idx="6191">
                  <c:v>8.5986111111111114</c:v>
                </c:pt>
                <c:pt idx="6192">
                  <c:v>8.6</c:v>
                </c:pt>
                <c:pt idx="6193">
                  <c:v>8.6013888888888896</c:v>
                </c:pt>
                <c:pt idx="6194">
                  <c:v>8.6027777777777779</c:v>
                </c:pt>
                <c:pt idx="6195">
                  <c:v>8.6041666666666661</c:v>
                </c:pt>
                <c:pt idx="6196">
                  <c:v>8.6055555555555561</c:v>
                </c:pt>
                <c:pt idx="6197">
                  <c:v>8.6069444444444443</c:v>
                </c:pt>
                <c:pt idx="6198">
                  <c:v>8.6083333333333325</c:v>
                </c:pt>
                <c:pt idx="6199">
                  <c:v>8.6097222222222225</c:v>
                </c:pt>
                <c:pt idx="6200">
                  <c:v>8.6111111111111107</c:v>
                </c:pt>
                <c:pt idx="6201">
                  <c:v>8.6125000000000007</c:v>
                </c:pt>
                <c:pt idx="6202">
                  <c:v>8.6138888888888889</c:v>
                </c:pt>
                <c:pt idx="6203">
                  <c:v>8.6152777777777771</c:v>
                </c:pt>
                <c:pt idx="6204">
                  <c:v>8.6166666666666671</c:v>
                </c:pt>
                <c:pt idx="6205">
                  <c:v>8.6180555555555554</c:v>
                </c:pt>
                <c:pt idx="6206">
                  <c:v>8.6194444444444436</c:v>
                </c:pt>
                <c:pt idx="6207">
                  <c:v>8.6208333333333336</c:v>
                </c:pt>
                <c:pt idx="6208">
                  <c:v>8.6222222222222218</c:v>
                </c:pt>
                <c:pt idx="6209">
                  <c:v>8.6236111111111118</c:v>
                </c:pt>
                <c:pt idx="6210">
                  <c:v>8.625</c:v>
                </c:pt>
                <c:pt idx="6211">
                  <c:v>8.6263888888888882</c:v>
                </c:pt>
                <c:pt idx="6212">
                  <c:v>8.6277777777777782</c:v>
                </c:pt>
                <c:pt idx="6213">
                  <c:v>8.6291666666666664</c:v>
                </c:pt>
                <c:pt idx="6214">
                  <c:v>8.6305555555555564</c:v>
                </c:pt>
                <c:pt idx="6215">
                  <c:v>8.6319444444444446</c:v>
                </c:pt>
                <c:pt idx="6216">
                  <c:v>8.6333333333333329</c:v>
                </c:pt>
                <c:pt idx="6217">
                  <c:v>8.6347222222222229</c:v>
                </c:pt>
                <c:pt idx="6218">
                  <c:v>8.6361111111111111</c:v>
                </c:pt>
                <c:pt idx="6219">
                  <c:v>8.6374999999999993</c:v>
                </c:pt>
                <c:pt idx="6220">
                  <c:v>8.6388888888888893</c:v>
                </c:pt>
                <c:pt idx="6221">
                  <c:v>8.6402777777777775</c:v>
                </c:pt>
                <c:pt idx="6222">
                  <c:v>8.6416666666666675</c:v>
                </c:pt>
                <c:pt idx="6223">
                  <c:v>8.6430555555555557</c:v>
                </c:pt>
                <c:pt idx="6224">
                  <c:v>8.6444444444444439</c:v>
                </c:pt>
                <c:pt idx="6225">
                  <c:v>8.6458333333333339</c:v>
                </c:pt>
                <c:pt idx="6226">
                  <c:v>8.6472222222222221</c:v>
                </c:pt>
                <c:pt idx="6227">
                  <c:v>8.6486111111111104</c:v>
                </c:pt>
                <c:pt idx="6228">
                  <c:v>8.65</c:v>
                </c:pt>
                <c:pt idx="6229">
                  <c:v>8.6513888888888886</c:v>
                </c:pt>
                <c:pt idx="6230">
                  <c:v>8.6527777777777786</c:v>
                </c:pt>
                <c:pt idx="6231">
                  <c:v>8.6541666666666668</c:v>
                </c:pt>
                <c:pt idx="6232">
                  <c:v>8.655555555555555</c:v>
                </c:pt>
                <c:pt idx="6233">
                  <c:v>8.656944444444445</c:v>
                </c:pt>
                <c:pt idx="6234">
                  <c:v>8.6583333333333332</c:v>
                </c:pt>
                <c:pt idx="6235">
                  <c:v>8.6597222222222214</c:v>
                </c:pt>
                <c:pt idx="6236">
                  <c:v>8.6611111111111114</c:v>
                </c:pt>
                <c:pt idx="6237">
                  <c:v>8.6624999999999996</c:v>
                </c:pt>
                <c:pt idx="6238">
                  <c:v>8.6638888888888896</c:v>
                </c:pt>
                <c:pt idx="6239">
                  <c:v>8.6652777777777779</c:v>
                </c:pt>
                <c:pt idx="6240">
                  <c:v>8.6666666666666661</c:v>
                </c:pt>
                <c:pt idx="6241">
                  <c:v>8.6680555555555561</c:v>
                </c:pt>
                <c:pt idx="6242">
                  <c:v>8.6694444444444443</c:v>
                </c:pt>
                <c:pt idx="6243">
                  <c:v>8.6708333333333325</c:v>
                </c:pt>
                <c:pt idx="6244">
                  <c:v>8.6722222222222225</c:v>
                </c:pt>
                <c:pt idx="6245">
                  <c:v>8.6736111111111107</c:v>
                </c:pt>
                <c:pt idx="6246">
                  <c:v>8.6750000000000007</c:v>
                </c:pt>
                <c:pt idx="6247">
                  <c:v>8.6763888888888889</c:v>
                </c:pt>
                <c:pt idx="6248">
                  <c:v>8.6777777777777771</c:v>
                </c:pt>
                <c:pt idx="6249">
                  <c:v>8.6791666666666671</c:v>
                </c:pt>
                <c:pt idx="6250">
                  <c:v>8.6805555555555554</c:v>
                </c:pt>
                <c:pt idx="6251">
                  <c:v>8.6819444444444436</c:v>
                </c:pt>
                <c:pt idx="6252">
                  <c:v>8.6833333333333336</c:v>
                </c:pt>
                <c:pt idx="6253">
                  <c:v>8.6847222222222218</c:v>
                </c:pt>
                <c:pt idx="6254">
                  <c:v>8.6861111111111118</c:v>
                </c:pt>
                <c:pt idx="6255">
                  <c:v>8.6875</c:v>
                </c:pt>
                <c:pt idx="6256">
                  <c:v>8.6888888888888882</c:v>
                </c:pt>
                <c:pt idx="6257">
                  <c:v>8.6902777777777782</c:v>
                </c:pt>
                <c:pt idx="6258">
                  <c:v>8.6916666666666664</c:v>
                </c:pt>
                <c:pt idx="6259">
                  <c:v>8.6930555555555564</c:v>
                </c:pt>
                <c:pt idx="6260">
                  <c:v>8.6944444444444446</c:v>
                </c:pt>
                <c:pt idx="6261">
                  <c:v>8.6958333333333329</c:v>
                </c:pt>
                <c:pt idx="6262">
                  <c:v>8.6972222222222229</c:v>
                </c:pt>
                <c:pt idx="6263">
                  <c:v>8.6986111111111111</c:v>
                </c:pt>
                <c:pt idx="6264">
                  <c:v>8.6999999999999993</c:v>
                </c:pt>
                <c:pt idx="6265">
                  <c:v>8.7013888888888893</c:v>
                </c:pt>
                <c:pt idx="6266">
                  <c:v>8.7027777777777775</c:v>
                </c:pt>
                <c:pt idx="6267">
                  <c:v>8.7041666666666675</c:v>
                </c:pt>
                <c:pt idx="6268">
                  <c:v>8.7055555555555557</c:v>
                </c:pt>
                <c:pt idx="6269">
                  <c:v>8.7069444444444439</c:v>
                </c:pt>
                <c:pt idx="6270">
                  <c:v>8.7083333333333339</c:v>
                </c:pt>
                <c:pt idx="6271">
                  <c:v>8.7097222222222221</c:v>
                </c:pt>
                <c:pt idx="6272">
                  <c:v>8.7111111111111104</c:v>
                </c:pt>
                <c:pt idx="6273">
                  <c:v>8.7125000000000004</c:v>
                </c:pt>
                <c:pt idx="6274">
                  <c:v>8.7138888888888886</c:v>
                </c:pt>
                <c:pt idx="6275">
                  <c:v>8.7152777777777786</c:v>
                </c:pt>
                <c:pt idx="6276">
                  <c:v>8.7166666666666668</c:v>
                </c:pt>
                <c:pt idx="6277">
                  <c:v>8.718055555555555</c:v>
                </c:pt>
                <c:pt idx="6278">
                  <c:v>8.719444444444445</c:v>
                </c:pt>
                <c:pt idx="6279">
                  <c:v>8.7208333333333332</c:v>
                </c:pt>
                <c:pt idx="6280">
                  <c:v>8.7222222222222214</c:v>
                </c:pt>
                <c:pt idx="6281">
                  <c:v>8.7236111111111114</c:v>
                </c:pt>
                <c:pt idx="6282">
                  <c:v>8.7249999999999996</c:v>
                </c:pt>
                <c:pt idx="6283">
                  <c:v>8.7263888888888896</c:v>
                </c:pt>
                <c:pt idx="6284">
                  <c:v>8.7277777777777779</c:v>
                </c:pt>
                <c:pt idx="6285">
                  <c:v>8.7291666666666661</c:v>
                </c:pt>
                <c:pt idx="6286">
                  <c:v>8.7305555555555561</c:v>
                </c:pt>
                <c:pt idx="6287">
                  <c:v>8.7319444444444443</c:v>
                </c:pt>
                <c:pt idx="6288">
                  <c:v>8.7333333333333325</c:v>
                </c:pt>
                <c:pt idx="6289">
                  <c:v>8.7347222222222225</c:v>
                </c:pt>
                <c:pt idx="6290">
                  <c:v>8.7361111111111107</c:v>
                </c:pt>
                <c:pt idx="6291">
                  <c:v>8.7375000000000007</c:v>
                </c:pt>
                <c:pt idx="6292">
                  <c:v>8.7388888888888889</c:v>
                </c:pt>
                <c:pt idx="6293">
                  <c:v>8.7402777777777771</c:v>
                </c:pt>
                <c:pt idx="6294">
                  <c:v>8.7416666666666671</c:v>
                </c:pt>
                <c:pt idx="6295">
                  <c:v>8.7430555555555554</c:v>
                </c:pt>
                <c:pt idx="6296">
                  <c:v>8.7444444444444436</c:v>
                </c:pt>
                <c:pt idx="6297">
                  <c:v>8.7458333333333336</c:v>
                </c:pt>
                <c:pt idx="6298">
                  <c:v>8.7472222222222218</c:v>
                </c:pt>
                <c:pt idx="6299">
                  <c:v>8.7486111111111118</c:v>
                </c:pt>
                <c:pt idx="6300">
                  <c:v>8.75</c:v>
                </c:pt>
                <c:pt idx="6301">
                  <c:v>8.7513888888888882</c:v>
                </c:pt>
                <c:pt idx="6302">
                  <c:v>8.7527777777777782</c:v>
                </c:pt>
                <c:pt idx="6303">
                  <c:v>8.7541666666666664</c:v>
                </c:pt>
                <c:pt idx="6304">
                  <c:v>8.7555555555555564</c:v>
                </c:pt>
                <c:pt idx="6305">
                  <c:v>8.7569444444444446</c:v>
                </c:pt>
                <c:pt idx="6306">
                  <c:v>8.7583333333333329</c:v>
                </c:pt>
                <c:pt idx="6307">
                  <c:v>8.7597222222222229</c:v>
                </c:pt>
                <c:pt idx="6308">
                  <c:v>8.7611111111111111</c:v>
                </c:pt>
                <c:pt idx="6309">
                  <c:v>8.7624999999999993</c:v>
                </c:pt>
                <c:pt idx="6310">
                  <c:v>8.7638888888888893</c:v>
                </c:pt>
                <c:pt idx="6311">
                  <c:v>8.7652777777777775</c:v>
                </c:pt>
                <c:pt idx="6312">
                  <c:v>8.7666666666666675</c:v>
                </c:pt>
                <c:pt idx="6313">
                  <c:v>8.7680555555555557</c:v>
                </c:pt>
                <c:pt idx="6314">
                  <c:v>8.7694444444444439</c:v>
                </c:pt>
                <c:pt idx="6315">
                  <c:v>8.7708333333333339</c:v>
                </c:pt>
                <c:pt idx="6316">
                  <c:v>8.7722222222222221</c:v>
                </c:pt>
                <c:pt idx="6317">
                  <c:v>8.7736111111111104</c:v>
                </c:pt>
                <c:pt idx="6318">
                  <c:v>8.7750000000000004</c:v>
                </c:pt>
                <c:pt idx="6319">
                  <c:v>8.7763888888888886</c:v>
                </c:pt>
                <c:pt idx="6320">
                  <c:v>8.7777777777777786</c:v>
                </c:pt>
                <c:pt idx="6321">
                  <c:v>8.7791666666666668</c:v>
                </c:pt>
                <c:pt idx="6322">
                  <c:v>8.780555555555555</c:v>
                </c:pt>
                <c:pt idx="6323">
                  <c:v>8.781944444444445</c:v>
                </c:pt>
                <c:pt idx="6324">
                  <c:v>8.7833333333333332</c:v>
                </c:pt>
                <c:pt idx="6325">
                  <c:v>8.7847222222222214</c:v>
                </c:pt>
                <c:pt idx="6326">
                  <c:v>8.7861111111111114</c:v>
                </c:pt>
                <c:pt idx="6327">
                  <c:v>8.7874999999999996</c:v>
                </c:pt>
                <c:pt idx="6328">
                  <c:v>8.7888888888888896</c:v>
                </c:pt>
                <c:pt idx="6329">
                  <c:v>8.7902777777777779</c:v>
                </c:pt>
                <c:pt idx="6330">
                  <c:v>8.7916666666666661</c:v>
                </c:pt>
                <c:pt idx="6331">
                  <c:v>8.7930555555555561</c:v>
                </c:pt>
                <c:pt idx="6332">
                  <c:v>8.7944444444444443</c:v>
                </c:pt>
                <c:pt idx="6333">
                  <c:v>8.7958333333333325</c:v>
                </c:pt>
                <c:pt idx="6334">
                  <c:v>8.7972222222222225</c:v>
                </c:pt>
                <c:pt idx="6335">
                  <c:v>8.7986111111111107</c:v>
                </c:pt>
                <c:pt idx="6336">
                  <c:v>8.8000000000000007</c:v>
                </c:pt>
                <c:pt idx="6337">
                  <c:v>8.8013888888888889</c:v>
                </c:pt>
                <c:pt idx="6338">
                  <c:v>8.8027777777777771</c:v>
                </c:pt>
                <c:pt idx="6339">
                  <c:v>8.8041666666666671</c:v>
                </c:pt>
                <c:pt idx="6340">
                  <c:v>8.8055555555555554</c:v>
                </c:pt>
                <c:pt idx="6341">
                  <c:v>8.8069444444444436</c:v>
                </c:pt>
                <c:pt idx="6342">
                  <c:v>8.8083333333333336</c:v>
                </c:pt>
                <c:pt idx="6343">
                  <c:v>8.8097222222222218</c:v>
                </c:pt>
                <c:pt idx="6344">
                  <c:v>8.8111111111111118</c:v>
                </c:pt>
                <c:pt idx="6345">
                  <c:v>8.8125</c:v>
                </c:pt>
                <c:pt idx="6346">
                  <c:v>8.8138888888888882</c:v>
                </c:pt>
                <c:pt idx="6347">
                  <c:v>8.8152777777777782</c:v>
                </c:pt>
                <c:pt idx="6348">
                  <c:v>8.8166666666666664</c:v>
                </c:pt>
                <c:pt idx="6349">
                  <c:v>8.8180555555555564</c:v>
                </c:pt>
                <c:pt idx="6350">
                  <c:v>8.8194444444444446</c:v>
                </c:pt>
                <c:pt idx="6351">
                  <c:v>8.8208333333333329</c:v>
                </c:pt>
                <c:pt idx="6352">
                  <c:v>8.8222222222222229</c:v>
                </c:pt>
                <c:pt idx="6353">
                  <c:v>8.8236111111111111</c:v>
                </c:pt>
                <c:pt idx="6354">
                  <c:v>8.8249999999999993</c:v>
                </c:pt>
                <c:pt idx="6355">
                  <c:v>8.8263888888888893</c:v>
                </c:pt>
                <c:pt idx="6356">
                  <c:v>8.8277777777777775</c:v>
                </c:pt>
                <c:pt idx="6357">
                  <c:v>8.8291666666666675</c:v>
                </c:pt>
                <c:pt idx="6358">
                  <c:v>8.8305555555555557</c:v>
                </c:pt>
                <c:pt idx="6359">
                  <c:v>8.8319444444444439</c:v>
                </c:pt>
                <c:pt idx="6360">
                  <c:v>8.8333333333333339</c:v>
                </c:pt>
                <c:pt idx="6361">
                  <c:v>8.8347222222222221</c:v>
                </c:pt>
                <c:pt idx="6362">
                  <c:v>8.8361111111111104</c:v>
                </c:pt>
                <c:pt idx="6363">
                  <c:v>8.8375000000000004</c:v>
                </c:pt>
                <c:pt idx="6364">
                  <c:v>8.8388888888888886</c:v>
                </c:pt>
                <c:pt idx="6365">
                  <c:v>8.8402777777777786</c:v>
                </c:pt>
                <c:pt idx="6366">
                  <c:v>8.8416666666666668</c:v>
                </c:pt>
                <c:pt idx="6367">
                  <c:v>8.843055555555555</c:v>
                </c:pt>
                <c:pt idx="6368">
                  <c:v>8.844444444444445</c:v>
                </c:pt>
                <c:pt idx="6369">
                  <c:v>8.8458333333333332</c:v>
                </c:pt>
                <c:pt idx="6370">
                  <c:v>8.8472222222222214</c:v>
                </c:pt>
                <c:pt idx="6371">
                  <c:v>8.8486111111111114</c:v>
                </c:pt>
                <c:pt idx="6372">
                  <c:v>8.85</c:v>
                </c:pt>
                <c:pt idx="6373">
                  <c:v>8.8513888888888896</c:v>
                </c:pt>
                <c:pt idx="6374">
                  <c:v>8.8527777777777779</c:v>
                </c:pt>
                <c:pt idx="6375">
                  <c:v>8.8541666666666661</c:v>
                </c:pt>
                <c:pt idx="6376">
                  <c:v>8.8555555555555561</c:v>
                </c:pt>
                <c:pt idx="6377">
                  <c:v>8.8569444444444443</c:v>
                </c:pt>
                <c:pt idx="6378">
                  <c:v>8.8583333333333325</c:v>
                </c:pt>
                <c:pt idx="6379">
                  <c:v>8.8597222222222225</c:v>
                </c:pt>
                <c:pt idx="6380">
                  <c:v>8.8611111111111107</c:v>
                </c:pt>
                <c:pt idx="6381">
                  <c:v>8.8625000000000007</c:v>
                </c:pt>
                <c:pt idx="6382">
                  <c:v>8.8638888888888889</c:v>
                </c:pt>
                <c:pt idx="6383">
                  <c:v>8.8652777777777771</c:v>
                </c:pt>
                <c:pt idx="6384">
                  <c:v>8.8666666666666671</c:v>
                </c:pt>
                <c:pt idx="6385">
                  <c:v>8.8680555555555554</c:v>
                </c:pt>
                <c:pt idx="6386">
                  <c:v>8.8694444444444436</c:v>
                </c:pt>
                <c:pt idx="6387">
                  <c:v>8.8708333333333336</c:v>
                </c:pt>
                <c:pt idx="6388">
                  <c:v>8.8722222222222218</c:v>
                </c:pt>
                <c:pt idx="6389">
                  <c:v>8.8736111111111118</c:v>
                </c:pt>
                <c:pt idx="6390">
                  <c:v>8.875</c:v>
                </c:pt>
                <c:pt idx="6391">
                  <c:v>8.8763888888888882</c:v>
                </c:pt>
                <c:pt idx="6392">
                  <c:v>8.8777777777777782</c:v>
                </c:pt>
                <c:pt idx="6393">
                  <c:v>8.8791666666666664</c:v>
                </c:pt>
                <c:pt idx="6394">
                  <c:v>8.8805555555555564</c:v>
                </c:pt>
                <c:pt idx="6395">
                  <c:v>8.8819444444444446</c:v>
                </c:pt>
                <c:pt idx="6396">
                  <c:v>8.8833333333333329</c:v>
                </c:pt>
                <c:pt idx="6397">
                  <c:v>8.8847222222222229</c:v>
                </c:pt>
                <c:pt idx="6398">
                  <c:v>8.8861111111111111</c:v>
                </c:pt>
                <c:pt idx="6399">
                  <c:v>8.8874999999999993</c:v>
                </c:pt>
                <c:pt idx="6400">
                  <c:v>8.8888888888888893</c:v>
                </c:pt>
                <c:pt idx="6401">
                  <c:v>8.8902777777777775</c:v>
                </c:pt>
                <c:pt idx="6402">
                  <c:v>8.8916666666666675</c:v>
                </c:pt>
                <c:pt idx="6403">
                  <c:v>8.8930555555555557</c:v>
                </c:pt>
                <c:pt idx="6404">
                  <c:v>8.8944444444444439</c:v>
                </c:pt>
                <c:pt idx="6405">
                  <c:v>8.8958333333333339</c:v>
                </c:pt>
                <c:pt idx="6406">
                  <c:v>8.8972222222222221</c:v>
                </c:pt>
                <c:pt idx="6407">
                  <c:v>8.8986111111111104</c:v>
                </c:pt>
                <c:pt idx="6408">
                  <c:v>8.9</c:v>
                </c:pt>
                <c:pt idx="6409">
                  <c:v>8.9013888888888886</c:v>
                </c:pt>
                <c:pt idx="6410">
                  <c:v>8.9027777777777786</c:v>
                </c:pt>
                <c:pt idx="6411">
                  <c:v>8.9041666666666668</c:v>
                </c:pt>
                <c:pt idx="6412">
                  <c:v>8.905555555555555</c:v>
                </c:pt>
                <c:pt idx="6413">
                  <c:v>8.906944444444445</c:v>
                </c:pt>
                <c:pt idx="6414">
                  <c:v>8.9083333333333332</c:v>
                </c:pt>
                <c:pt idx="6415">
                  <c:v>8.9097222222222214</c:v>
                </c:pt>
                <c:pt idx="6416">
                  <c:v>8.9111111111111114</c:v>
                </c:pt>
                <c:pt idx="6417">
                  <c:v>8.9124999999999996</c:v>
                </c:pt>
                <c:pt idx="6418">
                  <c:v>8.9138888888888896</c:v>
                </c:pt>
                <c:pt idx="6419">
                  <c:v>8.9152777777777779</c:v>
                </c:pt>
                <c:pt idx="6420">
                  <c:v>8.9166666666666661</c:v>
                </c:pt>
                <c:pt idx="6421">
                  <c:v>8.9180555555555561</c:v>
                </c:pt>
                <c:pt idx="6422">
                  <c:v>8.9194444444444443</c:v>
                </c:pt>
                <c:pt idx="6423">
                  <c:v>8.9208333333333325</c:v>
                </c:pt>
                <c:pt idx="6424">
                  <c:v>8.9222222222222225</c:v>
                </c:pt>
                <c:pt idx="6425">
                  <c:v>8.9236111111111107</c:v>
                </c:pt>
                <c:pt idx="6426">
                  <c:v>8.9250000000000007</c:v>
                </c:pt>
                <c:pt idx="6427">
                  <c:v>8.9263888888888889</c:v>
                </c:pt>
                <c:pt idx="6428">
                  <c:v>8.9277777777777771</c:v>
                </c:pt>
                <c:pt idx="6429">
                  <c:v>8.9291666666666671</c:v>
                </c:pt>
                <c:pt idx="6430">
                  <c:v>8.9305555555555554</c:v>
                </c:pt>
                <c:pt idx="6431">
                  <c:v>8.9319444444444436</c:v>
                </c:pt>
                <c:pt idx="6432">
                  <c:v>8.9333333333333336</c:v>
                </c:pt>
                <c:pt idx="6433">
                  <c:v>8.9347222222222218</c:v>
                </c:pt>
                <c:pt idx="6434">
                  <c:v>8.9361111111111118</c:v>
                </c:pt>
                <c:pt idx="6435">
                  <c:v>8.9375</c:v>
                </c:pt>
                <c:pt idx="6436">
                  <c:v>8.9388888888888882</c:v>
                </c:pt>
                <c:pt idx="6437">
                  <c:v>8.9402777777777782</c:v>
                </c:pt>
                <c:pt idx="6438">
                  <c:v>8.9416666666666664</c:v>
                </c:pt>
                <c:pt idx="6439">
                  <c:v>8.9430555555555564</c:v>
                </c:pt>
                <c:pt idx="6440">
                  <c:v>8.9444444444444446</c:v>
                </c:pt>
                <c:pt idx="6441">
                  <c:v>8.9458333333333329</c:v>
                </c:pt>
                <c:pt idx="6442">
                  <c:v>8.9472222222222229</c:v>
                </c:pt>
                <c:pt idx="6443">
                  <c:v>8.9486111111111111</c:v>
                </c:pt>
                <c:pt idx="6444">
                  <c:v>8.9499999999999993</c:v>
                </c:pt>
                <c:pt idx="6445">
                  <c:v>8.9513888888888893</c:v>
                </c:pt>
                <c:pt idx="6446">
                  <c:v>8.9527777777777775</c:v>
                </c:pt>
                <c:pt idx="6447">
                  <c:v>8.9541666666666675</c:v>
                </c:pt>
                <c:pt idx="6448">
                  <c:v>8.9555555555555557</c:v>
                </c:pt>
                <c:pt idx="6449">
                  <c:v>8.9569444444444439</c:v>
                </c:pt>
                <c:pt idx="6450">
                  <c:v>8.9583333333333339</c:v>
                </c:pt>
                <c:pt idx="6451">
                  <c:v>8.9597222222222221</c:v>
                </c:pt>
                <c:pt idx="6452">
                  <c:v>8.9611111111111104</c:v>
                </c:pt>
                <c:pt idx="6453">
                  <c:v>8.9625000000000004</c:v>
                </c:pt>
                <c:pt idx="6454">
                  <c:v>8.9638888888888886</c:v>
                </c:pt>
                <c:pt idx="6455">
                  <c:v>8.9652777777777786</c:v>
                </c:pt>
                <c:pt idx="6456">
                  <c:v>8.9666666666666668</c:v>
                </c:pt>
                <c:pt idx="6457">
                  <c:v>8.968055555555555</c:v>
                </c:pt>
                <c:pt idx="6458">
                  <c:v>8.969444444444445</c:v>
                </c:pt>
                <c:pt idx="6459">
                  <c:v>8.9708333333333332</c:v>
                </c:pt>
                <c:pt idx="6460">
                  <c:v>8.9722222222222214</c:v>
                </c:pt>
                <c:pt idx="6461">
                  <c:v>8.9736111111111114</c:v>
                </c:pt>
                <c:pt idx="6462">
                  <c:v>8.9749999999999996</c:v>
                </c:pt>
                <c:pt idx="6463">
                  <c:v>8.9763888888888896</c:v>
                </c:pt>
                <c:pt idx="6464">
                  <c:v>8.9777777777777779</c:v>
                </c:pt>
                <c:pt idx="6465">
                  <c:v>8.9791666666666661</c:v>
                </c:pt>
                <c:pt idx="6466">
                  <c:v>8.9805555555555561</c:v>
                </c:pt>
                <c:pt idx="6467">
                  <c:v>8.9819444444444443</c:v>
                </c:pt>
                <c:pt idx="6468">
                  <c:v>8.9833333333333325</c:v>
                </c:pt>
                <c:pt idx="6469">
                  <c:v>8.9847222222222225</c:v>
                </c:pt>
                <c:pt idx="6470">
                  <c:v>8.9861111111111107</c:v>
                </c:pt>
                <c:pt idx="6471">
                  <c:v>8.9875000000000007</c:v>
                </c:pt>
                <c:pt idx="6472">
                  <c:v>8.9888888888888889</c:v>
                </c:pt>
                <c:pt idx="6473">
                  <c:v>8.9902777777777771</c:v>
                </c:pt>
                <c:pt idx="6474">
                  <c:v>8.9916666666666671</c:v>
                </c:pt>
                <c:pt idx="6475">
                  <c:v>8.9930555555555554</c:v>
                </c:pt>
                <c:pt idx="6476">
                  <c:v>8.9944444444444436</c:v>
                </c:pt>
                <c:pt idx="6477">
                  <c:v>8.9958333333333336</c:v>
                </c:pt>
                <c:pt idx="6478">
                  <c:v>8.9972222222222218</c:v>
                </c:pt>
                <c:pt idx="6479">
                  <c:v>8.9986111111111118</c:v>
                </c:pt>
                <c:pt idx="6480">
                  <c:v>9</c:v>
                </c:pt>
                <c:pt idx="6481">
                  <c:v>9.0013888888888882</c:v>
                </c:pt>
                <c:pt idx="6482">
                  <c:v>9.0027777777777782</c:v>
                </c:pt>
                <c:pt idx="6483">
                  <c:v>9.0041666666666664</c:v>
                </c:pt>
                <c:pt idx="6484">
                  <c:v>9.0055555555555564</c:v>
                </c:pt>
                <c:pt idx="6485">
                  <c:v>9.0069444444444446</c:v>
                </c:pt>
                <c:pt idx="6486">
                  <c:v>9.0083333333333329</c:v>
                </c:pt>
                <c:pt idx="6487">
                  <c:v>9.0097222222222229</c:v>
                </c:pt>
                <c:pt idx="6488">
                  <c:v>9.0111111111111111</c:v>
                </c:pt>
                <c:pt idx="6489">
                  <c:v>9.0124999999999993</c:v>
                </c:pt>
                <c:pt idx="6490">
                  <c:v>9.0138888888888893</c:v>
                </c:pt>
                <c:pt idx="6491">
                  <c:v>9.0152777777777775</c:v>
                </c:pt>
                <c:pt idx="6492">
                  <c:v>9.0166666666666675</c:v>
                </c:pt>
                <c:pt idx="6493">
                  <c:v>9.0180555555555557</c:v>
                </c:pt>
                <c:pt idx="6494">
                  <c:v>9.0194444444444439</c:v>
                </c:pt>
                <c:pt idx="6495">
                  <c:v>9.0208333333333339</c:v>
                </c:pt>
                <c:pt idx="6496">
                  <c:v>9.0222222222222221</c:v>
                </c:pt>
                <c:pt idx="6497">
                  <c:v>9.0236111111111104</c:v>
                </c:pt>
                <c:pt idx="6498">
                  <c:v>9.0250000000000004</c:v>
                </c:pt>
                <c:pt idx="6499">
                  <c:v>9.0263888888888886</c:v>
                </c:pt>
                <c:pt idx="6500">
                  <c:v>9.0277777777777786</c:v>
                </c:pt>
                <c:pt idx="6501">
                  <c:v>9.0291666666666668</c:v>
                </c:pt>
                <c:pt idx="6502">
                  <c:v>9.030555555555555</c:v>
                </c:pt>
                <c:pt idx="6503">
                  <c:v>9.031944444444445</c:v>
                </c:pt>
                <c:pt idx="6504">
                  <c:v>9.0333333333333332</c:v>
                </c:pt>
                <c:pt idx="6505">
                  <c:v>9.0347222222222214</c:v>
                </c:pt>
                <c:pt idx="6506">
                  <c:v>9.0361111111111114</c:v>
                </c:pt>
                <c:pt idx="6507">
                  <c:v>9.0374999999999996</c:v>
                </c:pt>
                <c:pt idx="6508">
                  <c:v>9.0388888888888896</c:v>
                </c:pt>
                <c:pt idx="6509">
                  <c:v>9.0402777777777779</c:v>
                </c:pt>
                <c:pt idx="6510">
                  <c:v>9.0416666666666661</c:v>
                </c:pt>
                <c:pt idx="6511">
                  <c:v>9.0430555555555561</c:v>
                </c:pt>
                <c:pt idx="6512">
                  <c:v>9.0444444444444443</c:v>
                </c:pt>
                <c:pt idx="6513">
                  <c:v>9.0458333333333325</c:v>
                </c:pt>
                <c:pt idx="6514">
                  <c:v>9.0472222222222225</c:v>
                </c:pt>
                <c:pt idx="6515">
                  <c:v>9.0486111111111107</c:v>
                </c:pt>
                <c:pt idx="6516">
                  <c:v>9.0500000000000007</c:v>
                </c:pt>
                <c:pt idx="6517">
                  <c:v>9.0513888888888889</c:v>
                </c:pt>
                <c:pt idx="6518">
                  <c:v>9.0527777777777771</c:v>
                </c:pt>
                <c:pt idx="6519">
                  <c:v>9.0541666666666671</c:v>
                </c:pt>
                <c:pt idx="6520">
                  <c:v>9.0555555555555554</c:v>
                </c:pt>
                <c:pt idx="6521">
                  <c:v>9.0569444444444436</c:v>
                </c:pt>
                <c:pt idx="6522">
                  <c:v>9.0583333333333336</c:v>
                </c:pt>
                <c:pt idx="6523">
                  <c:v>9.0597222222222218</c:v>
                </c:pt>
                <c:pt idx="6524">
                  <c:v>9.0611111111111118</c:v>
                </c:pt>
                <c:pt idx="6525">
                  <c:v>9.0625</c:v>
                </c:pt>
                <c:pt idx="6526">
                  <c:v>9.0638888888888882</c:v>
                </c:pt>
                <c:pt idx="6527">
                  <c:v>9.0652777777777782</c:v>
                </c:pt>
                <c:pt idx="6528">
                  <c:v>9.0666666666666664</c:v>
                </c:pt>
                <c:pt idx="6529">
                  <c:v>9.0680555555555564</c:v>
                </c:pt>
                <c:pt idx="6530">
                  <c:v>9.0694444444444446</c:v>
                </c:pt>
                <c:pt idx="6531">
                  <c:v>9.0708333333333329</c:v>
                </c:pt>
                <c:pt idx="6532">
                  <c:v>9.0722222222222229</c:v>
                </c:pt>
                <c:pt idx="6533">
                  <c:v>9.0736111111111111</c:v>
                </c:pt>
                <c:pt idx="6534">
                  <c:v>9.0749999999999993</c:v>
                </c:pt>
                <c:pt idx="6535">
                  <c:v>9.0763888888888893</c:v>
                </c:pt>
                <c:pt idx="6536">
                  <c:v>9.0777777777777775</c:v>
                </c:pt>
                <c:pt idx="6537">
                  <c:v>9.0791666666666675</c:v>
                </c:pt>
                <c:pt idx="6538">
                  <c:v>9.0805555555555557</c:v>
                </c:pt>
                <c:pt idx="6539">
                  <c:v>9.0819444444444439</c:v>
                </c:pt>
                <c:pt idx="6540">
                  <c:v>9.0833333333333339</c:v>
                </c:pt>
                <c:pt idx="6541">
                  <c:v>9.0847222222222221</c:v>
                </c:pt>
                <c:pt idx="6542">
                  <c:v>9.0861111111111104</c:v>
                </c:pt>
                <c:pt idx="6543">
                  <c:v>9.0875000000000004</c:v>
                </c:pt>
                <c:pt idx="6544">
                  <c:v>9.0888888888888886</c:v>
                </c:pt>
                <c:pt idx="6545">
                  <c:v>9.0902777777777786</c:v>
                </c:pt>
                <c:pt idx="6546">
                  <c:v>9.0916666666666668</c:v>
                </c:pt>
                <c:pt idx="6547">
                  <c:v>9.093055555555555</c:v>
                </c:pt>
                <c:pt idx="6548">
                  <c:v>9.094444444444445</c:v>
                </c:pt>
                <c:pt idx="6549">
                  <c:v>9.0958333333333332</c:v>
                </c:pt>
                <c:pt idx="6550">
                  <c:v>9.0972222222222214</c:v>
                </c:pt>
                <c:pt idx="6551">
                  <c:v>9.0986111111111114</c:v>
                </c:pt>
                <c:pt idx="6552">
                  <c:v>9.1</c:v>
                </c:pt>
                <c:pt idx="6553">
                  <c:v>9.1013888888888896</c:v>
                </c:pt>
                <c:pt idx="6554">
                  <c:v>9.1027777777777779</c:v>
                </c:pt>
                <c:pt idx="6555">
                  <c:v>9.1041666666666661</c:v>
                </c:pt>
                <c:pt idx="6556">
                  <c:v>9.1055555555555561</c:v>
                </c:pt>
                <c:pt idx="6557">
                  <c:v>9.1069444444444443</c:v>
                </c:pt>
                <c:pt idx="6558">
                  <c:v>9.1083333333333325</c:v>
                </c:pt>
                <c:pt idx="6559">
                  <c:v>9.1097222222222225</c:v>
                </c:pt>
                <c:pt idx="6560">
                  <c:v>9.1111111111111107</c:v>
                </c:pt>
                <c:pt idx="6561">
                  <c:v>9.1125000000000007</c:v>
                </c:pt>
                <c:pt idx="6562">
                  <c:v>9.1138888888888889</c:v>
                </c:pt>
                <c:pt idx="6563">
                  <c:v>9.1152777777777771</c:v>
                </c:pt>
                <c:pt idx="6564">
                  <c:v>9.1166666666666671</c:v>
                </c:pt>
                <c:pt idx="6565">
                  <c:v>9.1180555555555554</c:v>
                </c:pt>
                <c:pt idx="6566">
                  <c:v>9.1194444444444436</c:v>
                </c:pt>
                <c:pt idx="6567">
                  <c:v>9.1208333333333336</c:v>
                </c:pt>
                <c:pt idx="6568">
                  <c:v>9.1222222222222218</c:v>
                </c:pt>
                <c:pt idx="6569">
                  <c:v>9.1236111111111118</c:v>
                </c:pt>
                <c:pt idx="6570">
                  <c:v>9.125</c:v>
                </c:pt>
                <c:pt idx="6571">
                  <c:v>9.1263888888888882</c:v>
                </c:pt>
                <c:pt idx="6572">
                  <c:v>9.1277777777777782</c:v>
                </c:pt>
                <c:pt idx="6573">
                  <c:v>9.1291666666666664</c:v>
                </c:pt>
                <c:pt idx="6574">
                  <c:v>9.1305555555555564</c:v>
                </c:pt>
                <c:pt idx="6575">
                  <c:v>9.1319444444444446</c:v>
                </c:pt>
                <c:pt idx="6576">
                  <c:v>9.1333333333333329</c:v>
                </c:pt>
                <c:pt idx="6577">
                  <c:v>9.1347222222222229</c:v>
                </c:pt>
                <c:pt idx="6578">
                  <c:v>9.1361111111111111</c:v>
                </c:pt>
                <c:pt idx="6579">
                  <c:v>9.1374999999999993</c:v>
                </c:pt>
                <c:pt idx="6580">
                  <c:v>9.1388888888888893</c:v>
                </c:pt>
                <c:pt idx="6581">
                  <c:v>9.1402777777777775</c:v>
                </c:pt>
                <c:pt idx="6582">
                  <c:v>9.1416666666666675</c:v>
                </c:pt>
                <c:pt idx="6583">
                  <c:v>9.1430555555555557</c:v>
                </c:pt>
                <c:pt idx="6584">
                  <c:v>9.1444444444444439</c:v>
                </c:pt>
                <c:pt idx="6585">
                  <c:v>9.1458333333333339</c:v>
                </c:pt>
                <c:pt idx="6586">
                  <c:v>9.1472222222222221</c:v>
                </c:pt>
                <c:pt idx="6587">
                  <c:v>9.1486111111111104</c:v>
                </c:pt>
                <c:pt idx="6588">
                  <c:v>9.15</c:v>
                </c:pt>
                <c:pt idx="6589">
                  <c:v>9.1513888888888886</c:v>
                </c:pt>
                <c:pt idx="6590">
                  <c:v>9.1527777777777786</c:v>
                </c:pt>
                <c:pt idx="6591">
                  <c:v>9.1541666666666668</c:v>
                </c:pt>
                <c:pt idx="6592">
                  <c:v>9.155555555555555</c:v>
                </c:pt>
                <c:pt idx="6593">
                  <c:v>9.156944444444445</c:v>
                </c:pt>
                <c:pt idx="6594">
                  <c:v>9.1583333333333332</c:v>
                </c:pt>
                <c:pt idx="6595">
                  <c:v>9.1597222222222214</c:v>
                </c:pt>
                <c:pt idx="6596">
                  <c:v>9.1611111111111114</c:v>
                </c:pt>
                <c:pt idx="6597">
                  <c:v>9.1624999999999996</c:v>
                </c:pt>
                <c:pt idx="6598">
                  <c:v>9.1638888888888896</c:v>
                </c:pt>
                <c:pt idx="6599">
                  <c:v>9.1652777777777779</c:v>
                </c:pt>
                <c:pt idx="6600">
                  <c:v>9.1666666666666661</c:v>
                </c:pt>
                <c:pt idx="6601">
                  <c:v>9.1680555555555561</c:v>
                </c:pt>
                <c:pt idx="6602">
                  <c:v>9.1694444444444443</c:v>
                </c:pt>
                <c:pt idx="6603">
                  <c:v>9.1708333333333325</c:v>
                </c:pt>
                <c:pt idx="6604">
                  <c:v>9.1722222222222225</c:v>
                </c:pt>
                <c:pt idx="6605">
                  <c:v>9.1736111111111107</c:v>
                </c:pt>
                <c:pt idx="6606">
                  <c:v>9.1750000000000007</c:v>
                </c:pt>
                <c:pt idx="6607">
                  <c:v>9.1763888888888889</c:v>
                </c:pt>
                <c:pt idx="6608">
                  <c:v>9.1777777777777771</c:v>
                </c:pt>
                <c:pt idx="6609">
                  <c:v>9.1791666666666671</c:v>
                </c:pt>
                <c:pt idx="6610">
                  <c:v>9.1805555555555554</c:v>
                </c:pt>
                <c:pt idx="6611">
                  <c:v>9.1819444444444436</c:v>
                </c:pt>
                <c:pt idx="6612">
                  <c:v>9.1833333333333336</c:v>
                </c:pt>
                <c:pt idx="6613">
                  <c:v>9.1847222222222218</c:v>
                </c:pt>
                <c:pt idx="6614">
                  <c:v>9.1861111111111118</c:v>
                </c:pt>
                <c:pt idx="6615">
                  <c:v>9.1875</c:v>
                </c:pt>
                <c:pt idx="6616">
                  <c:v>9.1888888888888882</c:v>
                </c:pt>
                <c:pt idx="6617">
                  <c:v>9.1902777777777782</c:v>
                </c:pt>
                <c:pt idx="6618">
                  <c:v>9.1916666666666664</c:v>
                </c:pt>
                <c:pt idx="6619">
                  <c:v>9.1930555555555564</c:v>
                </c:pt>
                <c:pt idx="6620">
                  <c:v>9.1944444444444446</c:v>
                </c:pt>
                <c:pt idx="6621">
                  <c:v>9.1958333333333329</c:v>
                </c:pt>
                <c:pt idx="6622">
                  <c:v>9.1972222222222229</c:v>
                </c:pt>
                <c:pt idx="6623">
                  <c:v>9.1986111111111111</c:v>
                </c:pt>
                <c:pt idx="6624">
                  <c:v>9.1999999999999993</c:v>
                </c:pt>
                <c:pt idx="6625">
                  <c:v>9.2013888888888893</c:v>
                </c:pt>
                <c:pt idx="6626">
                  <c:v>9.2027777777777775</c:v>
                </c:pt>
                <c:pt idx="6627">
                  <c:v>9.2041666666666675</c:v>
                </c:pt>
                <c:pt idx="6628">
                  <c:v>9.2055555555555557</c:v>
                </c:pt>
                <c:pt idx="6629">
                  <c:v>9.2069444444444439</c:v>
                </c:pt>
                <c:pt idx="6630">
                  <c:v>9.2083333333333339</c:v>
                </c:pt>
                <c:pt idx="6631">
                  <c:v>9.2097222222222221</c:v>
                </c:pt>
                <c:pt idx="6632">
                  <c:v>9.2111111111111104</c:v>
                </c:pt>
                <c:pt idx="6633">
                  <c:v>9.2125000000000004</c:v>
                </c:pt>
                <c:pt idx="6634">
                  <c:v>9.2138888888888886</c:v>
                </c:pt>
                <c:pt idx="6635">
                  <c:v>9.2152777777777786</c:v>
                </c:pt>
                <c:pt idx="6636">
                  <c:v>9.2166666666666668</c:v>
                </c:pt>
                <c:pt idx="6637">
                  <c:v>9.218055555555555</c:v>
                </c:pt>
                <c:pt idx="6638">
                  <c:v>9.219444444444445</c:v>
                </c:pt>
                <c:pt idx="6639">
                  <c:v>9.2208333333333332</c:v>
                </c:pt>
                <c:pt idx="6640">
                  <c:v>9.2222222222222214</c:v>
                </c:pt>
                <c:pt idx="6641">
                  <c:v>9.2236111111111114</c:v>
                </c:pt>
                <c:pt idx="6642">
                  <c:v>9.2249999999999996</c:v>
                </c:pt>
                <c:pt idx="6643">
                  <c:v>9.2263888888888896</c:v>
                </c:pt>
                <c:pt idx="6644">
                  <c:v>9.2277777777777779</c:v>
                </c:pt>
                <c:pt idx="6645">
                  <c:v>9.2291666666666661</c:v>
                </c:pt>
                <c:pt idx="6646">
                  <c:v>9.2305555555555561</c:v>
                </c:pt>
                <c:pt idx="6647">
                  <c:v>9.2319444444444443</c:v>
                </c:pt>
                <c:pt idx="6648">
                  <c:v>9.2333333333333325</c:v>
                </c:pt>
                <c:pt idx="6649">
                  <c:v>9.2347222222222225</c:v>
                </c:pt>
                <c:pt idx="6650">
                  <c:v>9.2361111111111107</c:v>
                </c:pt>
                <c:pt idx="6651">
                  <c:v>9.2375000000000007</c:v>
                </c:pt>
                <c:pt idx="6652">
                  <c:v>9.2388888888888889</c:v>
                </c:pt>
                <c:pt idx="6653">
                  <c:v>9.2402777777777771</c:v>
                </c:pt>
                <c:pt idx="6654">
                  <c:v>9.2416666666666671</c:v>
                </c:pt>
                <c:pt idx="6655">
                  <c:v>9.2430555555555554</c:v>
                </c:pt>
                <c:pt idx="6656">
                  <c:v>9.2444444444444436</c:v>
                </c:pt>
                <c:pt idx="6657">
                  <c:v>9.2458333333333336</c:v>
                </c:pt>
                <c:pt idx="6658">
                  <c:v>9.2472222222222218</c:v>
                </c:pt>
                <c:pt idx="6659">
                  <c:v>9.2486111111111118</c:v>
                </c:pt>
                <c:pt idx="6660">
                  <c:v>9.25</c:v>
                </c:pt>
                <c:pt idx="6661">
                  <c:v>9.2513888888888882</c:v>
                </c:pt>
                <c:pt idx="6662">
                  <c:v>9.2527777777777782</c:v>
                </c:pt>
                <c:pt idx="6663">
                  <c:v>9.2541666666666664</c:v>
                </c:pt>
                <c:pt idx="6664">
                  <c:v>9.2555555555555564</c:v>
                </c:pt>
                <c:pt idx="6665">
                  <c:v>9.2569444444444446</c:v>
                </c:pt>
                <c:pt idx="6666">
                  <c:v>9.2583333333333329</c:v>
                </c:pt>
                <c:pt idx="6667">
                  <c:v>9.2597222222222229</c:v>
                </c:pt>
                <c:pt idx="6668">
                  <c:v>9.2611111111111111</c:v>
                </c:pt>
                <c:pt idx="6669">
                  <c:v>9.2624999999999993</c:v>
                </c:pt>
                <c:pt idx="6670">
                  <c:v>9.2638888888888893</c:v>
                </c:pt>
                <c:pt idx="6671">
                  <c:v>9.2652777777777775</c:v>
                </c:pt>
                <c:pt idx="6672">
                  <c:v>9.2666666666666675</c:v>
                </c:pt>
                <c:pt idx="6673">
                  <c:v>9.2680555555555557</c:v>
                </c:pt>
                <c:pt idx="6674">
                  <c:v>9.2694444444444439</c:v>
                </c:pt>
                <c:pt idx="6675">
                  <c:v>9.2708333333333339</c:v>
                </c:pt>
                <c:pt idx="6676">
                  <c:v>9.2722222222222221</c:v>
                </c:pt>
                <c:pt idx="6677">
                  <c:v>9.2736111111111104</c:v>
                </c:pt>
                <c:pt idx="6678">
                  <c:v>9.2750000000000004</c:v>
                </c:pt>
                <c:pt idx="6679">
                  <c:v>9.2763888888888886</c:v>
                </c:pt>
                <c:pt idx="6680">
                  <c:v>9.2777777777777786</c:v>
                </c:pt>
                <c:pt idx="6681">
                  <c:v>9.2791666666666668</c:v>
                </c:pt>
                <c:pt idx="6682">
                  <c:v>9.280555555555555</c:v>
                </c:pt>
                <c:pt idx="6683">
                  <c:v>9.281944444444445</c:v>
                </c:pt>
                <c:pt idx="6684">
                  <c:v>9.2833333333333332</c:v>
                </c:pt>
                <c:pt idx="6685">
                  <c:v>9.2847222222222214</c:v>
                </c:pt>
                <c:pt idx="6686">
                  <c:v>9.2861111111111114</c:v>
                </c:pt>
                <c:pt idx="6687">
                  <c:v>9.2874999999999996</c:v>
                </c:pt>
                <c:pt idx="6688">
                  <c:v>9.2888888888888896</c:v>
                </c:pt>
                <c:pt idx="6689">
                  <c:v>9.2902777777777779</c:v>
                </c:pt>
                <c:pt idx="6690">
                  <c:v>9.2916666666666661</c:v>
                </c:pt>
                <c:pt idx="6691">
                  <c:v>9.2930555555555561</c:v>
                </c:pt>
                <c:pt idx="6692">
                  <c:v>9.2944444444444443</c:v>
                </c:pt>
                <c:pt idx="6693">
                  <c:v>9.2958333333333325</c:v>
                </c:pt>
                <c:pt idx="6694">
                  <c:v>9.2972222222222225</c:v>
                </c:pt>
                <c:pt idx="6695">
                  <c:v>9.2986111111111107</c:v>
                </c:pt>
                <c:pt idx="6696">
                  <c:v>9.3000000000000007</c:v>
                </c:pt>
                <c:pt idx="6697">
                  <c:v>9.3013888888888889</c:v>
                </c:pt>
                <c:pt idx="6698">
                  <c:v>9.3027777777777771</c:v>
                </c:pt>
                <c:pt idx="6699">
                  <c:v>9.3041666666666671</c:v>
                </c:pt>
                <c:pt idx="6700">
                  <c:v>9.3055555555555554</c:v>
                </c:pt>
                <c:pt idx="6701">
                  <c:v>9.3069444444444436</c:v>
                </c:pt>
                <c:pt idx="6702">
                  <c:v>9.3083333333333336</c:v>
                </c:pt>
                <c:pt idx="6703">
                  <c:v>9.3097222222222218</c:v>
                </c:pt>
                <c:pt idx="6704">
                  <c:v>9.3111111111111118</c:v>
                </c:pt>
                <c:pt idx="6705">
                  <c:v>9.3125</c:v>
                </c:pt>
                <c:pt idx="6706">
                  <c:v>9.3138888888888882</c:v>
                </c:pt>
                <c:pt idx="6707">
                  <c:v>9.3152777777777782</c:v>
                </c:pt>
                <c:pt idx="6708">
                  <c:v>9.3166666666666664</c:v>
                </c:pt>
                <c:pt idx="6709">
                  <c:v>9.3180555555555564</c:v>
                </c:pt>
                <c:pt idx="6710">
                  <c:v>9.3194444444444446</c:v>
                </c:pt>
                <c:pt idx="6711">
                  <c:v>9.3208333333333329</c:v>
                </c:pt>
                <c:pt idx="6712">
                  <c:v>9.3222222222222229</c:v>
                </c:pt>
                <c:pt idx="6713">
                  <c:v>9.3236111111111111</c:v>
                </c:pt>
                <c:pt idx="6714">
                  <c:v>9.3249999999999993</c:v>
                </c:pt>
                <c:pt idx="6715">
                  <c:v>9.3263888888888893</c:v>
                </c:pt>
                <c:pt idx="6716">
                  <c:v>9.3277777777777775</c:v>
                </c:pt>
                <c:pt idx="6717">
                  <c:v>9.3291666666666675</c:v>
                </c:pt>
                <c:pt idx="6718">
                  <c:v>9.3305555555555557</c:v>
                </c:pt>
                <c:pt idx="6719">
                  <c:v>9.3319444444444439</c:v>
                </c:pt>
                <c:pt idx="6720">
                  <c:v>9.3333333333333339</c:v>
                </c:pt>
                <c:pt idx="6721">
                  <c:v>9.3347222222222221</c:v>
                </c:pt>
                <c:pt idx="6722">
                  <c:v>9.3361111111111104</c:v>
                </c:pt>
                <c:pt idx="6723">
                  <c:v>9.3375000000000004</c:v>
                </c:pt>
                <c:pt idx="6724">
                  <c:v>9.3388888888888886</c:v>
                </c:pt>
                <c:pt idx="6725">
                  <c:v>9.3402777777777786</c:v>
                </c:pt>
                <c:pt idx="6726">
                  <c:v>9.3416666666666668</c:v>
                </c:pt>
                <c:pt idx="6727">
                  <c:v>9.343055555555555</c:v>
                </c:pt>
                <c:pt idx="6728">
                  <c:v>9.344444444444445</c:v>
                </c:pt>
                <c:pt idx="6729">
                  <c:v>9.3458333333333332</c:v>
                </c:pt>
                <c:pt idx="6730">
                  <c:v>9.3472222222222214</c:v>
                </c:pt>
                <c:pt idx="6731">
                  <c:v>9.3486111111111114</c:v>
                </c:pt>
                <c:pt idx="6732">
                  <c:v>9.35</c:v>
                </c:pt>
                <c:pt idx="6733">
                  <c:v>9.3513888888888896</c:v>
                </c:pt>
                <c:pt idx="6734">
                  <c:v>9.3527777777777779</c:v>
                </c:pt>
                <c:pt idx="6735">
                  <c:v>9.3541666666666661</c:v>
                </c:pt>
                <c:pt idx="6736">
                  <c:v>9.3555555555555561</c:v>
                </c:pt>
                <c:pt idx="6737">
                  <c:v>9.3569444444444443</c:v>
                </c:pt>
                <c:pt idx="6738">
                  <c:v>9.3583333333333325</c:v>
                </c:pt>
                <c:pt idx="6739">
                  <c:v>9.3597222222222225</c:v>
                </c:pt>
                <c:pt idx="6740">
                  <c:v>9.3611111111111107</c:v>
                </c:pt>
                <c:pt idx="6741">
                  <c:v>9.3625000000000007</c:v>
                </c:pt>
                <c:pt idx="6742">
                  <c:v>9.3638888888888889</c:v>
                </c:pt>
                <c:pt idx="6743">
                  <c:v>9.3652777777777771</c:v>
                </c:pt>
                <c:pt idx="6744">
                  <c:v>9.3666666666666671</c:v>
                </c:pt>
                <c:pt idx="6745">
                  <c:v>9.3680555555555554</c:v>
                </c:pt>
                <c:pt idx="6746">
                  <c:v>9.3694444444444436</c:v>
                </c:pt>
                <c:pt idx="6747">
                  <c:v>9.3708333333333336</c:v>
                </c:pt>
                <c:pt idx="6748">
                  <c:v>9.3722222222222218</c:v>
                </c:pt>
                <c:pt idx="6749">
                  <c:v>9.3736111111111118</c:v>
                </c:pt>
                <c:pt idx="6750">
                  <c:v>9.375</c:v>
                </c:pt>
                <c:pt idx="6751">
                  <c:v>9.3763888888888882</c:v>
                </c:pt>
                <c:pt idx="6752">
                  <c:v>9.3777777777777782</c:v>
                </c:pt>
                <c:pt idx="6753">
                  <c:v>9.3791666666666664</c:v>
                </c:pt>
                <c:pt idx="6754">
                  <c:v>9.3805555555555564</c:v>
                </c:pt>
                <c:pt idx="6755">
                  <c:v>9.3819444444444446</c:v>
                </c:pt>
                <c:pt idx="6756">
                  <c:v>9.3833333333333329</c:v>
                </c:pt>
                <c:pt idx="6757">
                  <c:v>9.3847222222222229</c:v>
                </c:pt>
                <c:pt idx="6758">
                  <c:v>9.3861111111111111</c:v>
                </c:pt>
                <c:pt idx="6759">
                  <c:v>9.3874999999999993</c:v>
                </c:pt>
                <c:pt idx="6760">
                  <c:v>9.3888888888888893</c:v>
                </c:pt>
                <c:pt idx="6761">
                  <c:v>9.3902777777777775</c:v>
                </c:pt>
                <c:pt idx="6762">
                  <c:v>9.3916666666666675</c:v>
                </c:pt>
                <c:pt idx="6763">
                  <c:v>9.3930555555555557</c:v>
                </c:pt>
                <c:pt idx="6764">
                  <c:v>9.3944444444444439</c:v>
                </c:pt>
                <c:pt idx="6765">
                  <c:v>9.3958333333333339</c:v>
                </c:pt>
                <c:pt idx="6766">
                  <c:v>9.3972222222222221</c:v>
                </c:pt>
                <c:pt idx="6767">
                  <c:v>9.3986111111111104</c:v>
                </c:pt>
                <c:pt idx="6768">
                  <c:v>9.4</c:v>
                </c:pt>
                <c:pt idx="6769">
                  <c:v>9.4013888888888886</c:v>
                </c:pt>
                <c:pt idx="6770">
                  <c:v>9.4027777777777786</c:v>
                </c:pt>
                <c:pt idx="6771">
                  <c:v>9.4041666666666668</c:v>
                </c:pt>
                <c:pt idx="6772">
                  <c:v>9.405555555555555</c:v>
                </c:pt>
                <c:pt idx="6773">
                  <c:v>9.406944444444445</c:v>
                </c:pt>
                <c:pt idx="6774">
                  <c:v>9.4083333333333332</c:v>
                </c:pt>
                <c:pt idx="6775">
                  <c:v>9.4097222222222214</c:v>
                </c:pt>
                <c:pt idx="6776">
                  <c:v>9.4111111111111114</c:v>
                </c:pt>
                <c:pt idx="6777">
                  <c:v>9.4124999999999996</c:v>
                </c:pt>
                <c:pt idx="6778">
                  <c:v>9.4138888888888896</c:v>
                </c:pt>
                <c:pt idx="6779">
                  <c:v>9.4152777777777779</c:v>
                </c:pt>
                <c:pt idx="6780">
                  <c:v>9.4166666666666661</c:v>
                </c:pt>
                <c:pt idx="6781">
                  <c:v>9.4180555555555561</c:v>
                </c:pt>
                <c:pt idx="6782">
                  <c:v>9.4194444444444443</c:v>
                </c:pt>
                <c:pt idx="6783">
                  <c:v>9.4208333333333325</c:v>
                </c:pt>
                <c:pt idx="6784">
                  <c:v>9.4222222222222225</c:v>
                </c:pt>
                <c:pt idx="6785">
                  <c:v>9.4236111111111107</c:v>
                </c:pt>
                <c:pt idx="6786">
                  <c:v>9.4250000000000007</c:v>
                </c:pt>
                <c:pt idx="6787">
                  <c:v>9.4263888888888889</c:v>
                </c:pt>
                <c:pt idx="6788">
                  <c:v>9.4277777777777771</c:v>
                </c:pt>
                <c:pt idx="6789">
                  <c:v>9.4291666666666671</c:v>
                </c:pt>
                <c:pt idx="6790">
                  <c:v>9.4305555555555554</c:v>
                </c:pt>
                <c:pt idx="6791">
                  <c:v>9.4319444444444436</c:v>
                </c:pt>
                <c:pt idx="6792">
                  <c:v>9.4333333333333336</c:v>
                </c:pt>
                <c:pt idx="6793">
                  <c:v>9.4347222222222218</c:v>
                </c:pt>
                <c:pt idx="6794">
                  <c:v>9.4361111111111118</c:v>
                </c:pt>
                <c:pt idx="6795">
                  <c:v>9.4375</c:v>
                </c:pt>
                <c:pt idx="6796">
                  <c:v>9.4388888888888882</c:v>
                </c:pt>
                <c:pt idx="6797">
                  <c:v>9.4402777777777782</c:v>
                </c:pt>
                <c:pt idx="6798">
                  <c:v>9.4416666666666664</c:v>
                </c:pt>
                <c:pt idx="6799">
                  <c:v>9.4430555555555564</c:v>
                </c:pt>
                <c:pt idx="6800">
                  <c:v>9.4444444444444446</c:v>
                </c:pt>
                <c:pt idx="6801">
                  <c:v>9.4458333333333329</c:v>
                </c:pt>
                <c:pt idx="6802">
                  <c:v>9.4472222222222229</c:v>
                </c:pt>
                <c:pt idx="6803">
                  <c:v>9.4486111111111111</c:v>
                </c:pt>
                <c:pt idx="6804">
                  <c:v>9.4499999999999993</c:v>
                </c:pt>
                <c:pt idx="6805">
                  <c:v>9.4513888888888893</c:v>
                </c:pt>
                <c:pt idx="6806">
                  <c:v>9.4527777777777775</c:v>
                </c:pt>
                <c:pt idx="6807">
                  <c:v>9.4541666666666675</c:v>
                </c:pt>
                <c:pt idx="6808">
                  <c:v>9.4555555555555557</c:v>
                </c:pt>
                <c:pt idx="6809">
                  <c:v>9.4569444444444439</c:v>
                </c:pt>
                <c:pt idx="6810">
                  <c:v>9.4583333333333339</c:v>
                </c:pt>
                <c:pt idx="6811">
                  <c:v>9.4597222222222221</c:v>
                </c:pt>
                <c:pt idx="6812">
                  <c:v>9.4611111111111104</c:v>
                </c:pt>
                <c:pt idx="6813">
                  <c:v>9.4625000000000004</c:v>
                </c:pt>
                <c:pt idx="6814">
                  <c:v>9.4638888888888886</c:v>
                </c:pt>
                <c:pt idx="6815">
                  <c:v>9.4652777777777786</c:v>
                </c:pt>
                <c:pt idx="6816">
                  <c:v>9.4666666666666668</c:v>
                </c:pt>
                <c:pt idx="6817">
                  <c:v>9.468055555555555</c:v>
                </c:pt>
                <c:pt idx="6818">
                  <c:v>9.469444444444445</c:v>
                </c:pt>
                <c:pt idx="6819">
                  <c:v>9.4708333333333332</c:v>
                </c:pt>
                <c:pt idx="6820">
                  <c:v>9.4722222222222214</c:v>
                </c:pt>
                <c:pt idx="6821">
                  <c:v>9.4736111111111114</c:v>
                </c:pt>
                <c:pt idx="6822">
                  <c:v>9.4749999999999996</c:v>
                </c:pt>
                <c:pt idx="6823">
                  <c:v>9.4763888888888896</c:v>
                </c:pt>
                <c:pt idx="6824">
                  <c:v>9.4777777777777779</c:v>
                </c:pt>
                <c:pt idx="6825">
                  <c:v>9.4791666666666661</c:v>
                </c:pt>
                <c:pt idx="6826">
                  <c:v>9.4805555555555561</c:v>
                </c:pt>
                <c:pt idx="6827">
                  <c:v>9.4819444444444443</c:v>
                </c:pt>
                <c:pt idx="6828">
                  <c:v>9.4833333333333325</c:v>
                </c:pt>
                <c:pt idx="6829">
                  <c:v>9.4847222222222225</c:v>
                </c:pt>
                <c:pt idx="6830">
                  <c:v>9.4861111111111107</c:v>
                </c:pt>
                <c:pt idx="6831">
                  <c:v>9.4875000000000007</c:v>
                </c:pt>
                <c:pt idx="6832">
                  <c:v>9.4888888888888889</c:v>
                </c:pt>
                <c:pt idx="6833">
                  <c:v>9.4902777777777771</c:v>
                </c:pt>
                <c:pt idx="6834">
                  <c:v>9.4916666666666671</c:v>
                </c:pt>
                <c:pt idx="6835">
                  <c:v>9.4930555555555554</c:v>
                </c:pt>
                <c:pt idx="6836">
                  <c:v>9.4944444444444436</c:v>
                </c:pt>
                <c:pt idx="6837">
                  <c:v>9.4958333333333336</c:v>
                </c:pt>
                <c:pt idx="6838">
                  <c:v>9.4972222222222218</c:v>
                </c:pt>
                <c:pt idx="6839">
                  <c:v>9.4986111111111118</c:v>
                </c:pt>
                <c:pt idx="6840">
                  <c:v>9.5</c:v>
                </c:pt>
                <c:pt idx="6841">
                  <c:v>9.5013888888888882</c:v>
                </c:pt>
                <c:pt idx="6842">
                  <c:v>9.5027777777777782</c:v>
                </c:pt>
                <c:pt idx="6843">
                  <c:v>9.5041666666666664</c:v>
                </c:pt>
                <c:pt idx="6844">
                  <c:v>9.5055555555555564</c:v>
                </c:pt>
                <c:pt idx="6845">
                  <c:v>9.5069444444444446</c:v>
                </c:pt>
                <c:pt idx="6846">
                  <c:v>9.5083333333333329</c:v>
                </c:pt>
                <c:pt idx="6847">
                  <c:v>9.5097222222222229</c:v>
                </c:pt>
                <c:pt idx="6848">
                  <c:v>9.5111111111111111</c:v>
                </c:pt>
                <c:pt idx="6849">
                  <c:v>9.5124999999999993</c:v>
                </c:pt>
                <c:pt idx="6850">
                  <c:v>9.5138888888888893</c:v>
                </c:pt>
                <c:pt idx="6851">
                  <c:v>9.5152777777777775</c:v>
                </c:pt>
                <c:pt idx="6852">
                  <c:v>9.5166666666666675</c:v>
                </c:pt>
                <c:pt idx="6853">
                  <c:v>9.5180555555555557</c:v>
                </c:pt>
                <c:pt idx="6854">
                  <c:v>9.5194444444444439</c:v>
                </c:pt>
                <c:pt idx="6855">
                  <c:v>9.5208333333333339</c:v>
                </c:pt>
                <c:pt idx="6856">
                  <c:v>9.5222222222222221</c:v>
                </c:pt>
                <c:pt idx="6857">
                  <c:v>9.5236111111111104</c:v>
                </c:pt>
                <c:pt idx="6858">
                  <c:v>9.5250000000000004</c:v>
                </c:pt>
                <c:pt idx="6859">
                  <c:v>9.5263888888888886</c:v>
                </c:pt>
                <c:pt idx="6860">
                  <c:v>9.5277777777777786</c:v>
                </c:pt>
                <c:pt idx="6861">
                  <c:v>9.5291666666666668</c:v>
                </c:pt>
                <c:pt idx="6862">
                  <c:v>9.530555555555555</c:v>
                </c:pt>
                <c:pt idx="6863">
                  <c:v>9.531944444444445</c:v>
                </c:pt>
                <c:pt idx="6864">
                  <c:v>9.5333333333333332</c:v>
                </c:pt>
                <c:pt idx="6865">
                  <c:v>9.5347222222222214</c:v>
                </c:pt>
                <c:pt idx="6866">
                  <c:v>9.5361111111111114</c:v>
                </c:pt>
                <c:pt idx="6867">
                  <c:v>9.5374999999999996</c:v>
                </c:pt>
                <c:pt idx="6868">
                  <c:v>9.5388888888888896</c:v>
                </c:pt>
                <c:pt idx="6869">
                  <c:v>9.5402777777777779</c:v>
                </c:pt>
                <c:pt idx="6870">
                  <c:v>9.5416666666666661</c:v>
                </c:pt>
                <c:pt idx="6871">
                  <c:v>9.5430555555555561</c:v>
                </c:pt>
                <c:pt idx="6872">
                  <c:v>9.5444444444444443</c:v>
                </c:pt>
                <c:pt idx="6873">
                  <c:v>9.5458333333333325</c:v>
                </c:pt>
                <c:pt idx="6874">
                  <c:v>9.5472222222222225</c:v>
                </c:pt>
                <c:pt idx="6875">
                  <c:v>9.5486111111111107</c:v>
                </c:pt>
                <c:pt idx="6876">
                  <c:v>9.5500000000000007</c:v>
                </c:pt>
                <c:pt idx="6877">
                  <c:v>9.5513888888888889</c:v>
                </c:pt>
                <c:pt idx="6878">
                  <c:v>9.5527777777777771</c:v>
                </c:pt>
                <c:pt idx="6879">
                  <c:v>9.5541666666666671</c:v>
                </c:pt>
                <c:pt idx="6880">
                  <c:v>9.5555555555555554</c:v>
                </c:pt>
                <c:pt idx="6881">
                  <c:v>9.5569444444444436</c:v>
                </c:pt>
                <c:pt idx="6882">
                  <c:v>9.5583333333333336</c:v>
                </c:pt>
                <c:pt idx="6883">
                  <c:v>9.5597222222222218</c:v>
                </c:pt>
                <c:pt idx="6884">
                  <c:v>9.5611111111111118</c:v>
                </c:pt>
                <c:pt idx="6885">
                  <c:v>9.5625</c:v>
                </c:pt>
                <c:pt idx="6886">
                  <c:v>9.5638888888888882</c:v>
                </c:pt>
                <c:pt idx="6887">
                  <c:v>9.5652777777777782</c:v>
                </c:pt>
                <c:pt idx="6888">
                  <c:v>9.5666666666666664</c:v>
                </c:pt>
                <c:pt idx="6889">
                  <c:v>9.5680555555555564</c:v>
                </c:pt>
                <c:pt idx="6890">
                  <c:v>9.5694444444444446</c:v>
                </c:pt>
                <c:pt idx="6891">
                  <c:v>9.5708333333333329</c:v>
                </c:pt>
                <c:pt idx="6892">
                  <c:v>9.5722222222222229</c:v>
                </c:pt>
                <c:pt idx="6893">
                  <c:v>9.5736111111111111</c:v>
                </c:pt>
                <c:pt idx="6894">
                  <c:v>9.5749999999999993</c:v>
                </c:pt>
                <c:pt idx="6895">
                  <c:v>9.5763888888888893</c:v>
                </c:pt>
                <c:pt idx="6896">
                  <c:v>9.5777777777777775</c:v>
                </c:pt>
                <c:pt idx="6897">
                  <c:v>9.5791666666666675</c:v>
                </c:pt>
                <c:pt idx="6898">
                  <c:v>9.5805555555555557</c:v>
                </c:pt>
                <c:pt idx="6899">
                  <c:v>9.5819444444444439</c:v>
                </c:pt>
                <c:pt idx="6900">
                  <c:v>9.5833333333333339</c:v>
                </c:pt>
                <c:pt idx="6901">
                  <c:v>9.5847222222222221</c:v>
                </c:pt>
                <c:pt idx="6902">
                  <c:v>9.5861111111111104</c:v>
                </c:pt>
                <c:pt idx="6903">
                  <c:v>9.5875000000000004</c:v>
                </c:pt>
                <c:pt idx="6904">
                  <c:v>9.5888888888888886</c:v>
                </c:pt>
                <c:pt idx="6905">
                  <c:v>9.5902777777777786</c:v>
                </c:pt>
                <c:pt idx="6906">
                  <c:v>9.5916666666666668</c:v>
                </c:pt>
                <c:pt idx="6907">
                  <c:v>9.593055555555555</c:v>
                </c:pt>
                <c:pt idx="6908">
                  <c:v>9.594444444444445</c:v>
                </c:pt>
                <c:pt idx="6909">
                  <c:v>9.5958333333333332</c:v>
                </c:pt>
                <c:pt idx="6910">
                  <c:v>9.5972222222222214</c:v>
                </c:pt>
                <c:pt idx="6911">
                  <c:v>9.5986111111111114</c:v>
                </c:pt>
                <c:pt idx="6912">
                  <c:v>9.6</c:v>
                </c:pt>
                <c:pt idx="6913">
                  <c:v>9.6013888888888896</c:v>
                </c:pt>
                <c:pt idx="6914">
                  <c:v>9.6027777777777779</c:v>
                </c:pt>
                <c:pt idx="6915">
                  <c:v>9.6041666666666661</c:v>
                </c:pt>
                <c:pt idx="6916">
                  <c:v>9.6055555555555561</c:v>
                </c:pt>
                <c:pt idx="6917">
                  <c:v>9.6069444444444443</c:v>
                </c:pt>
                <c:pt idx="6918">
                  <c:v>9.6083333333333325</c:v>
                </c:pt>
                <c:pt idx="6919">
                  <c:v>9.6097222222222225</c:v>
                </c:pt>
                <c:pt idx="6920">
                  <c:v>9.6111111111111107</c:v>
                </c:pt>
                <c:pt idx="6921">
                  <c:v>9.6125000000000007</c:v>
                </c:pt>
                <c:pt idx="6922">
                  <c:v>9.6138888888888889</c:v>
                </c:pt>
                <c:pt idx="6923">
                  <c:v>9.6152777777777771</c:v>
                </c:pt>
                <c:pt idx="6924">
                  <c:v>9.6166666666666671</c:v>
                </c:pt>
                <c:pt idx="6925">
                  <c:v>9.6180555555555554</c:v>
                </c:pt>
                <c:pt idx="6926">
                  <c:v>9.6194444444444436</c:v>
                </c:pt>
                <c:pt idx="6927">
                  <c:v>9.6208333333333336</c:v>
                </c:pt>
                <c:pt idx="6928">
                  <c:v>9.6222222222222218</c:v>
                </c:pt>
                <c:pt idx="6929">
                  <c:v>9.6236111111111118</c:v>
                </c:pt>
                <c:pt idx="6930">
                  <c:v>9.625</c:v>
                </c:pt>
                <c:pt idx="6931">
                  <c:v>9.6263888888888882</c:v>
                </c:pt>
                <c:pt idx="6932">
                  <c:v>9.6277777777777782</c:v>
                </c:pt>
                <c:pt idx="6933">
                  <c:v>9.6291666666666664</c:v>
                </c:pt>
                <c:pt idx="6934">
                  <c:v>9.6305555555555564</c:v>
                </c:pt>
                <c:pt idx="6935">
                  <c:v>9.6319444444444446</c:v>
                </c:pt>
                <c:pt idx="6936">
                  <c:v>9.6333333333333329</c:v>
                </c:pt>
                <c:pt idx="6937">
                  <c:v>9.6347222222222229</c:v>
                </c:pt>
                <c:pt idx="6938">
                  <c:v>9.6361111111111111</c:v>
                </c:pt>
                <c:pt idx="6939">
                  <c:v>9.6374999999999993</c:v>
                </c:pt>
                <c:pt idx="6940">
                  <c:v>9.6388888888888893</c:v>
                </c:pt>
                <c:pt idx="6941">
                  <c:v>9.6402777777777775</c:v>
                </c:pt>
                <c:pt idx="6942">
                  <c:v>9.6416666666666675</c:v>
                </c:pt>
                <c:pt idx="6943">
                  <c:v>9.6430555555555557</c:v>
                </c:pt>
                <c:pt idx="6944">
                  <c:v>9.6444444444444439</c:v>
                </c:pt>
                <c:pt idx="6945">
                  <c:v>9.6458333333333339</c:v>
                </c:pt>
                <c:pt idx="6946">
                  <c:v>9.6472222222222221</c:v>
                </c:pt>
                <c:pt idx="6947">
                  <c:v>9.6486111111111104</c:v>
                </c:pt>
                <c:pt idx="6948">
                  <c:v>9.65</c:v>
                </c:pt>
                <c:pt idx="6949">
                  <c:v>9.6513888888888886</c:v>
                </c:pt>
                <c:pt idx="6950">
                  <c:v>9.6527777777777786</c:v>
                </c:pt>
                <c:pt idx="6951">
                  <c:v>9.6541666666666668</c:v>
                </c:pt>
                <c:pt idx="6952">
                  <c:v>9.655555555555555</c:v>
                </c:pt>
                <c:pt idx="6953">
                  <c:v>9.656944444444445</c:v>
                </c:pt>
                <c:pt idx="6954">
                  <c:v>9.6583333333333332</c:v>
                </c:pt>
                <c:pt idx="6955">
                  <c:v>9.6597222222222214</c:v>
                </c:pt>
                <c:pt idx="6956">
                  <c:v>9.6611111111111114</c:v>
                </c:pt>
                <c:pt idx="6957">
                  <c:v>9.6624999999999996</c:v>
                </c:pt>
                <c:pt idx="6958">
                  <c:v>9.6638888888888896</c:v>
                </c:pt>
                <c:pt idx="6959">
                  <c:v>9.6652777777777779</c:v>
                </c:pt>
                <c:pt idx="6960">
                  <c:v>9.6666666666666661</c:v>
                </c:pt>
                <c:pt idx="6961">
                  <c:v>9.6680555555555561</c:v>
                </c:pt>
                <c:pt idx="6962">
                  <c:v>9.6694444444444443</c:v>
                </c:pt>
                <c:pt idx="6963">
                  <c:v>9.6708333333333325</c:v>
                </c:pt>
                <c:pt idx="6964">
                  <c:v>9.6722222222222225</c:v>
                </c:pt>
                <c:pt idx="6965">
                  <c:v>9.6736111111111107</c:v>
                </c:pt>
                <c:pt idx="6966">
                  <c:v>9.6750000000000007</c:v>
                </c:pt>
                <c:pt idx="6967">
                  <c:v>9.6763888888888889</c:v>
                </c:pt>
                <c:pt idx="6968">
                  <c:v>9.6777777777777771</c:v>
                </c:pt>
                <c:pt idx="6969">
                  <c:v>9.6791666666666671</c:v>
                </c:pt>
                <c:pt idx="6970">
                  <c:v>9.6805555555555554</c:v>
                </c:pt>
                <c:pt idx="6971">
                  <c:v>9.6819444444444436</c:v>
                </c:pt>
                <c:pt idx="6972">
                  <c:v>9.6833333333333336</c:v>
                </c:pt>
                <c:pt idx="6973">
                  <c:v>9.6847222222222218</c:v>
                </c:pt>
                <c:pt idx="6974">
                  <c:v>9.6861111111111118</c:v>
                </c:pt>
                <c:pt idx="6975">
                  <c:v>9.6875</c:v>
                </c:pt>
                <c:pt idx="6976">
                  <c:v>9.6888888888888882</c:v>
                </c:pt>
                <c:pt idx="6977">
                  <c:v>9.6902777777777782</c:v>
                </c:pt>
                <c:pt idx="6978">
                  <c:v>9.6916666666666664</c:v>
                </c:pt>
                <c:pt idx="6979">
                  <c:v>9.6930555555555564</c:v>
                </c:pt>
                <c:pt idx="6980">
                  <c:v>9.6944444444444446</c:v>
                </c:pt>
                <c:pt idx="6981">
                  <c:v>9.6958333333333329</c:v>
                </c:pt>
                <c:pt idx="6982">
                  <c:v>9.6972222222222229</c:v>
                </c:pt>
                <c:pt idx="6983">
                  <c:v>9.6986111111111111</c:v>
                </c:pt>
                <c:pt idx="6984">
                  <c:v>9.6999999999999993</c:v>
                </c:pt>
                <c:pt idx="6985">
                  <c:v>9.7013888888888893</c:v>
                </c:pt>
                <c:pt idx="6986">
                  <c:v>9.7027777777777775</c:v>
                </c:pt>
                <c:pt idx="6987">
                  <c:v>9.7041666666666675</c:v>
                </c:pt>
                <c:pt idx="6988">
                  <c:v>9.7055555555555557</c:v>
                </c:pt>
                <c:pt idx="6989">
                  <c:v>9.7069444444444439</c:v>
                </c:pt>
                <c:pt idx="6990">
                  <c:v>9.7083333333333339</c:v>
                </c:pt>
                <c:pt idx="6991">
                  <c:v>9.7097222222222221</c:v>
                </c:pt>
                <c:pt idx="6992">
                  <c:v>9.7111111111111104</c:v>
                </c:pt>
                <c:pt idx="6993">
                  <c:v>9.7125000000000004</c:v>
                </c:pt>
                <c:pt idx="6994">
                  <c:v>9.7138888888888886</c:v>
                </c:pt>
                <c:pt idx="6995">
                  <c:v>9.7152777777777786</c:v>
                </c:pt>
                <c:pt idx="6996">
                  <c:v>9.7166666666666668</c:v>
                </c:pt>
                <c:pt idx="6997">
                  <c:v>9.718055555555555</c:v>
                </c:pt>
                <c:pt idx="6998">
                  <c:v>9.719444444444445</c:v>
                </c:pt>
                <c:pt idx="6999">
                  <c:v>9.7208333333333332</c:v>
                </c:pt>
                <c:pt idx="7000">
                  <c:v>9.7222222222222214</c:v>
                </c:pt>
                <c:pt idx="7001">
                  <c:v>9.7236111111111114</c:v>
                </c:pt>
                <c:pt idx="7002">
                  <c:v>9.7249999999999996</c:v>
                </c:pt>
                <c:pt idx="7003">
                  <c:v>9.7263888888888896</c:v>
                </c:pt>
                <c:pt idx="7004">
                  <c:v>9.7277777777777779</c:v>
                </c:pt>
                <c:pt idx="7005">
                  <c:v>9.7291666666666661</c:v>
                </c:pt>
                <c:pt idx="7006">
                  <c:v>9.7305555555555561</c:v>
                </c:pt>
                <c:pt idx="7007">
                  <c:v>9.7319444444444443</c:v>
                </c:pt>
                <c:pt idx="7008">
                  <c:v>9.7333333333333325</c:v>
                </c:pt>
                <c:pt idx="7009">
                  <c:v>9.7347222222222225</c:v>
                </c:pt>
                <c:pt idx="7010">
                  <c:v>9.7361111111111107</c:v>
                </c:pt>
                <c:pt idx="7011">
                  <c:v>9.7375000000000007</c:v>
                </c:pt>
                <c:pt idx="7012">
                  <c:v>9.7388888888888889</c:v>
                </c:pt>
                <c:pt idx="7013">
                  <c:v>9.7402777777777771</c:v>
                </c:pt>
                <c:pt idx="7014">
                  <c:v>9.7416666666666671</c:v>
                </c:pt>
                <c:pt idx="7015">
                  <c:v>9.7430555555555554</c:v>
                </c:pt>
                <c:pt idx="7016">
                  <c:v>9.7444444444444436</c:v>
                </c:pt>
                <c:pt idx="7017">
                  <c:v>9.7458333333333336</c:v>
                </c:pt>
                <c:pt idx="7018">
                  <c:v>9.7472222222222218</c:v>
                </c:pt>
                <c:pt idx="7019">
                  <c:v>9.7486111111111118</c:v>
                </c:pt>
                <c:pt idx="7020">
                  <c:v>9.75</c:v>
                </c:pt>
                <c:pt idx="7021">
                  <c:v>9.7513888888888882</c:v>
                </c:pt>
                <c:pt idx="7022">
                  <c:v>9.7527777777777782</c:v>
                </c:pt>
                <c:pt idx="7023">
                  <c:v>9.7541666666666664</c:v>
                </c:pt>
                <c:pt idx="7024">
                  <c:v>9.7555555555555564</c:v>
                </c:pt>
                <c:pt idx="7025">
                  <c:v>9.7569444444444446</c:v>
                </c:pt>
                <c:pt idx="7026">
                  <c:v>9.7583333333333329</c:v>
                </c:pt>
                <c:pt idx="7027">
                  <c:v>9.7597222222222229</c:v>
                </c:pt>
                <c:pt idx="7028">
                  <c:v>9.7611111111111111</c:v>
                </c:pt>
                <c:pt idx="7029">
                  <c:v>9.7624999999999993</c:v>
                </c:pt>
                <c:pt idx="7030">
                  <c:v>9.7638888888888893</c:v>
                </c:pt>
                <c:pt idx="7031">
                  <c:v>9.7652777777777775</c:v>
                </c:pt>
                <c:pt idx="7032">
                  <c:v>9.7666666666666675</c:v>
                </c:pt>
                <c:pt idx="7033">
                  <c:v>9.7680555555555557</c:v>
                </c:pt>
                <c:pt idx="7034">
                  <c:v>9.7694444444444439</c:v>
                </c:pt>
                <c:pt idx="7035">
                  <c:v>9.7708333333333339</c:v>
                </c:pt>
                <c:pt idx="7036">
                  <c:v>9.7722222222222221</c:v>
                </c:pt>
                <c:pt idx="7037">
                  <c:v>9.7736111111111104</c:v>
                </c:pt>
                <c:pt idx="7038">
                  <c:v>9.7750000000000004</c:v>
                </c:pt>
                <c:pt idx="7039">
                  <c:v>9.7763888888888886</c:v>
                </c:pt>
                <c:pt idx="7040">
                  <c:v>9.7777777777777786</c:v>
                </c:pt>
                <c:pt idx="7041">
                  <c:v>9.7791666666666668</c:v>
                </c:pt>
                <c:pt idx="7042">
                  <c:v>9.780555555555555</c:v>
                </c:pt>
                <c:pt idx="7043">
                  <c:v>9.781944444444445</c:v>
                </c:pt>
                <c:pt idx="7044">
                  <c:v>9.7833333333333332</c:v>
                </c:pt>
                <c:pt idx="7045">
                  <c:v>9.7847222222222214</c:v>
                </c:pt>
                <c:pt idx="7046">
                  <c:v>9.7861111111111114</c:v>
                </c:pt>
                <c:pt idx="7047">
                  <c:v>9.7874999999999996</c:v>
                </c:pt>
                <c:pt idx="7048">
                  <c:v>9.7888888888888896</c:v>
                </c:pt>
                <c:pt idx="7049">
                  <c:v>9.7902777777777779</c:v>
                </c:pt>
                <c:pt idx="7050">
                  <c:v>9.7916666666666661</c:v>
                </c:pt>
                <c:pt idx="7051">
                  <c:v>9.7930555555555561</c:v>
                </c:pt>
                <c:pt idx="7052">
                  <c:v>9.7944444444444443</c:v>
                </c:pt>
                <c:pt idx="7053">
                  <c:v>9.7958333333333325</c:v>
                </c:pt>
                <c:pt idx="7054">
                  <c:v>9.7972222222222225</c:v>
                </c:pt>
                <c:pt idx="7055">
                  <c:v>9.7986111111111107</c:v>
                </c:pt>
                <c:pt idx="7056">
                  <c:v>9.8000000000000007</c:v>
                </c:pt>
                <c:pt idx="7057">
                  <c:v>9.8013888888888889</c:v>
                </c:pt>
                <c:pt idx="7058">
                  <c:v>9.8027777777777771</c:v>
                </c:pt>
                <c:pt idx="7059">
                  <c:v>9.8041666666666671</c:v>
                </c:pt>
                <c:pt idx="7060">
                  <c:v>9.8055555555555554</c:v>
                </c:pt>
                <c:pt idx="7061">
                  <c:v>9.8069444444444436</c:v>
                </c:pt>
                <c:pt idx="7062">
                  <c:v>9.8083333333333336</c:v>
                </c:pt>
                <c:pt idx="7063">
                  <c:v>9.8097222222222218</c:v>
                </c:pt>
                <c:pt idx="7064">
                  <c:v>9.8111111111111118</c:v>
                </c:pt>
                <c:pt idx="7065">
                  <c:v>9.8125</c:v>
                </c:pt>
                <c:pt idx="7066">
                  <c:v>9.8138888888888882</c:v>
                </c:pt>
                <c:pt idx="7067">
                  <c:v>9.8152777777777782</c:v>
                </c:pt>
                <c:pt idx="7068">
                  <c:v>9.8166666666666664</c:v>
                </c:pt>
                <c:pt idx="7069">
                  <c:v>9.8180555555555564</c:v>
                </c:pt>
                <c:pt idx="7070">
                  <c:v>9.8194444444444446</c:v>
                </c:pt>
                <c:pt idx="7071">
                  <c:v>9.8208333333333329</c:v>
                </c:pt>
                <c:pt idx="7072">
                  <c:v>9.8222222222222229</c:v>
                </c:pt>
                <c:pt idx="7073">
                  <c:v>9.8236111111111111</c:v>
                </c:pt>
                <c:pt idx="7074">
                  <c:v>9.8249999999999993</c:v>
                </c:pt>
                <c:pt idx="7075">
                  <c:v>9.8263888888888893</c:v>
                </c:pt>
                <c:pt idx="7076">
                  <c:v>9.8277777777777775</c:v>
                </c:pt>
                <c:pt idx="7077">
                  <c:v>9.8291666666666675</c:v>
                </c:pt>
                <c:pt idx="7078">
                  <c:v>9.8305555555555557</c:v>
                </c:pt>
                <c:pt idx="7079">
                  <c:v>9.8319444444444439</c:v>
                </c:pt>
                <c:pt idx="7080">
                  <c:v>9.8333333333333339</c:v>
                </c:pt>
                <c:pt idx="7081">
                  <c:v>9.8347222222222221</c:v>
                </c:pt>
                <c:pt idx="7082">
                  <c:v>9.8361111111111104</c:v>
                </c:pt>
                <c:pt idx="7083">
                  <c:v>9.8375000000000004</c:v>
                </c:pt>
                <c:pt idx="7084">
                  <c:v>9.8388888888888886</c:v>
                </c:pt>
                <c:pt idx="7085">
                  <c:v>9.8402777777777786</c:v>
                </c:pt>
                <c:pt idx="7086">
                  <c:v>9.8416666666666668</c:v>
                </c:pt>
                <c:pt idx="7087">
                  <c:v>9.843055555555555</c:v>
                </c:pt>
                <c:pt idx="7088">
                  <c:v>9.844444444444445</c:v>
                </c:pt>
                <c:pt idx="7089">
                  <c:v>9.8458333333333332</c:v>
                </c:pt>
                <c:pt idx="7090">
                  <c:v>9.8472222222222214</c:v>
                </c:pt>
                <c:pt idx="7091">
                  <c:v>9.8486111111111114</c:v>
                </c:pt>
                <c:pt idx="7092">
                  <c:v>9.85</c:v>
                </c:pt>
                <c:pt idx="7093">
                  <c:v>9.8513888888888896</c:v>
                </c:pt>
                <c:pt idx="7094">
                  <c:v>9.8527777777777779</c:v>
                </c:pt>
                <c:pt idx="7095">
                  <c:v>9.8541666666666661</c:v>
                </c:pt>
                <c:pt idx="7096">
                  <c:v>9.8555555555555561</c:v>
                </c:pt>
                <c:pt idx="7097">
                  <c:v>9.8569444444444443</c:v>
                </c:pt>
                <c:pt idx="7098">
                  <c:v>9.8583333333333325</c:v>
                </c:pt>
                <c:pt idx="7099">
                  <c:v>9.8597222222222225</c:v>
                </c:pt>
                <c:pt idx="7100">
                  <c:v>9.8611111111111107</c:v>
                </c:pt>
                <c:pt idx="7101">
                  <c:v>9.8625000000000007</c:v>
                </c:pt>
                <c:pt idx="7102">
                  <c:v>9.8638888888888889</c:v>
                </c:pt>
                <c:pt idx="7103">
                  <c:v>9.8652777777777771</c:v>
                </c:pt>
                <c:pt idx="7104">
                  <c:v>9.8666666666666671</c:v>
                </c:pt>
                <c:pt idx="7105">
                  <c:v>9.8680555555555554</c:v>
                </c:pt>
                <c:pt idx="7106">
                  <c:v>9.8694444444444436</c:v>
                </c:pt>
                <c:pt idx="7107">
                  <c:v>9.8708333333333336</c:v>
                </c:pt>
                <c:pt idx="7108">
                  <c:v>9.8722222222222218</c:v>
                </c:pt>
                <c:pt idx="7109">
                  <c:v>9.8736111111111118</c:v>
                </c:pt>
                <c:pt idx="7110">
                  <c:v>9.875</c:v>
                </c:pt>
                <c:pt idx="7111">
                  <c:v>9.8763888888888882</c:v>
                </c:pt>
                <c:pt idx="7112">
                  <c:v>9.8777777777777782</c:v>
                </c:pt>
                <c:pt idx="7113">
                  <c:v>9.8791666666666664</c:v>
                </c:pt>
                <c:pt idx="7114">
                  <c:v>9.8805555555555564</c:v>
                </c:pt>
                <c:pt idx="7115">
                  <c:v>9.8819444444444446</c:v>
                </c:pt>
                <c:pt idx="7116">
                  <c:v>9.8833333333333329</c:v>
                </c:pt>
                <c:pt idx="7117">
                  <c:v>9.8847222222222229</c:v>
                </c:pt>
                <c:pt idx="7118">
                  <c:v>9.8861111111111111</c:v>
                </c:pt>
                <c:pt idx="7119">
                  <c:v>9.8874999999999993</c:v>
                </c:pt>
                <c:pt idx="7120">
                  <c:v>9.8888888888888893</c:v>
                </c:pt>
                <c:pt idx="7121">
                  <c:v>9.8902777777777775</c:v>
                </c:pt>
                <c:pt idx="7122">
                  <c:v>9.8916666666666675</c:v>
                </c:pt>
                <c:pt idx="7123">
                  <c:v>9.8930555555555557</c:v>
                </c:pt>
                <c:pt idx="7124">
                  <c:v>9.8944444444444439</c:v>
                </c:pt>
                <c:pt idx="7125">
                  <c:v>9.8958333333333339</c:v>
                </c:pt>
                <c:pt idx="7126">
                  <c:v>9.8972222222222221</c:v>
                </c:pt>
                <c:pt idx="7127">
                  <c:v>9.8986111111111104</c:v>
                </c:pt>
                <c:pt idx="7128">
                  <c:v>9.9</c:v>
                </c:pt>
                <c:pt idx="7129">
                  <c:v>9.9013888888888886</c:v>
                </c:pt>
                <c:pt idx="7130">
                  <c:v>9.9027777777777786</c:v>
                </c:pt>
                <c:pt idx="7131">
                  <c:v>9.9041666666666668</c:v>
                </c:pt>
                <c:pt idx="7132">
                  <c:v>9.905555555555555</c:v>
                </c:pt>
                <c:pt idx="7133">
                  <c:v>9.906944444444445</c:v>
                </c:pt>
                <c:pt idx="7134">
                  <c:v>9.9083333333333332</c:v>
                </c:pt>
                <c:pt idx="7135">
                  <c:v>9.9097222222222214</c:v>
                </c:pt>
                <c:pt idx="7136">
                  <c:v>9.9111111111111114</c:v>
                </c:pt>
                <c:pt idx="7137">
                  <c:v>9.9124999999999996</c:v>
                </c:pt>
                <c:pt idx="7138">
                  <c:v>9.9138888888888896</c:v>
                </c:pt>
                <c:pt idx="7139">
                  <c:v>9.9152777777777779</c:v>
                </c:pt>
                <c:pt idx="7140">
                  <c:v>9.9166666666666661</c:v>
                </c:pt>
                <c:pt idx="7141">
                  <c:v>9.9180555555555561</c:v>
                </c:pt>
                <c:pt idx="7142">
                  <c:v>9.9194444444444443</c:v>
                </c:pt>
                <c:pt idx="7143">
                  <c:v>9.9208333333333325</c:v>
                </c:pt>
                <c:pt idx="7144">
                  <c:v>9.9222222222222225</c:v>
                </c:pt>
                <c:pt idx="7145">
                  <c:v>9.9236111111111107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9.9291666666666671</c:v>
                </c:pt>
                <c:pt idx="7150">
                  <c:v>9.9305555555555554</c:v>
                </c:pt>
                <c:pt idx="7151">
                  <c:v>9.9319444444444436</c:v>
                </c:pt>
                <c:pt idx="7152">
                  <c:v>9.9333333333333336</c:v>
                </c:pt>
                <c:pt idx="7153">
                  <c:v>9.9347222222222218</c:v>
                </c:pt>
                <c:pt idx="7154">
                  <c:v>9.9361111111111118</c:v>
                </c:pt>
                <c:pt idx="7155">
                  <c:v>9.9375</c:v>
                </c:pt>
                <c:pt idx="7156">
                  <c:v>9.9388888888888882</c:v>
                </c:pt>
                <c:pt idx="7157">
                  <c:v>9.9402777777777782</c:v>
                </c:pt>
                <c:pt idx="7158">
                  <c:v>9.9416666666666664</c:v>
                </c:pt>
                <c:pt idx="7159">
                  <c:v>9.9430555555555564</c:v>
                </c:pt>
                <c:pt idx="7160">
                  <c:v>9.9444444444444446</c:v>
                </c:pt>
                <c:pt idx="7161">
                  <c:v>9.9458333333333329</c:v>
                </c:pt>
                <c:pt idx="7162">
                  <c:v>9.9472222222222229</c:v>
                </c:pt>
                <c:pt idx="7163">
                  <c:v>9.9486111111111111</c:v>
                </c:pt>
                <c:pt idx="7164">
                  <c:v>9.9499999999999993</c:v>
                </c:pt>
                <c:pt idx="7165">
                  <c:v>9.9513888888888893</c:v>
                </c:pt>
                <c:pt idx="7166">
                  <c:v>9.9527777777777775</c:v>
                </c:pt>
                <c:pt idx="7167">
                  <c:v>9.9541666666666675</c:v>
                </c:pt>
                <c:pt idx="7168">
                  <c:v>9.9555555555555557</c:v>
                </c:pt>
                <c:pt idx="7169">
                  <c:v>9.9569444444444439</c:v>
                </c:pt>
                <c:pt idx="7170">
                  <c:v>9.9583333333333339</c:v>
                </c:pt>
                <c:pt idx="7171">
                  <c:v>9.9597222222222221</c:v>
                </c:pt>
                <c:pt idx="7172">
                  <c:v>9.9611111111111104</c:v>
                </c:pt>
                <c:pt idx="7173">
                  <c:v>9.9625000000000004</c:v>
                </c:pt>
                <c:pt idx="7174">
                  <c:v>9.9638888888888886</c:v>
                </c:pt>
                <c:pt idx="7175">
                  <c:v>9.9652777777777786</c:v>
                </c:pt>
                <c:pt idx="7176">
                  <c:v>9.9666666666666668</c:v>
                </c:pt>
                <c:pt idx="7177">
                  <c:v>9.968055555555555</c:v>
                </c:pt>
                <c:pt idx="7178">
                  <c:v>9.969444444444445</c:v>
                </c:pt>
                <c:pt idx="7179">
                  <c:v>9.9708333333333332</c:v>
                </c:pt>
                <c:pt idx="7180">
                  <c:v>9.9722222222222214</c:v>
                </c:pt>
                <c:pt idx="7181">
                  <c:v>9.9736111111111114</c:v>
                </c:pt>
                <c:pt idx="7182">
                  <c:v>9.9749999999999996</c:v>
                </c:pt>
                <c:pt idx="7183">
                  <c:v>9.9763888888888896</c:v>
                </c:pt>
                <c:pt idx="7184">
                  <c:v>9.9777777777777779</c:v>
                </c:pt>
                <c:pt idx="7185">
                  <c:v>9.9791666666666661</c:v>
                </c:pt>
                <c:pt idx="7186">
                  <c:v>9.9805555555555561</c:v>
                </c:pt>
                <c:pt idx="7187">
                  <c:v>9.9819444444444443</c:v>
                </c:pt>
                <c:pt idx="7188">
                  <c:v>9.9833333333333325</c:v>
                </c:pt>
                <c:pt idx="7189">
                  <c:v>9.9847222222222225</c:v>
                </c:pt>
                <c:pt idx="7190">
                  <c:v>9.9861111111111107</c:v>
                </c:pt>
                <c:pt idx="7191">
                  <c:v>9.9875000000000007</c:v>
                </c:pt>
                <c:pt idx="7192">
                  <c:v>9.9888888888888889</c:v>
                </c:pt>
                <c:pt idx="7193">
                  <c:v>9.9902777777777771</c:v>
                </c:pt>
                <c:pt idx="7194">
                  <c:v>9.9916666666666671</c:v>
                </c:pt>
                <c:pt idx="7195">
                  <c:v>9.9930555555555554</c:v>
                </c:pt>
                <c:pt idx="7196">
                  <c:v>9.9944444444444436</c:v>
                </c:pt>
                <c:pt idx="7197">
                  <c:v>9.9958333333333336</c:v>
                </c:pt>
                <c:pt idx="7198">
                  <c:v>9.9972222222222218</c:v>
                </c:pt>
                <c:pt idx="7199">
                  <c:v>9.9986111111111118</c:v>
                </c:pt>
                <c:pt idx="7200">
                  <c:v>10</c:v>
                </c:pt>
                <c:pt idx="7201">
                  <c:v>10.001388888888888</c:v>
                </c:pt>
                <c:pt idx="7202">
                  <c:v>10.002777777777778</c:v>
                </c:pt>
                <c:pt idx="7203">
                  <c:v>10.004166666666666</c:v>
                </c:pt>
                <c:pt idx="7204">
                  <c:v>10.005555555555556</c:v>
                </c:pt>
                <c:pt idx="7205">
                  <c:v>10.006944444444445</c:v>
                </c:pt>
                <c:pt idx="7206">
                  <c:v>10.008333333333333</c:v>
                </c:pt>
                <c:pt idx="7207">
                  <c:v>10.009722222222223</c:v>
                </c:pt>
                <c:pt idx="7208">
                  <c:v>10.011111111111111</c:v>
                </c:pt>
                <c:pt idx="7209">
                  <c:v>10.012499999999999</c:v>
                </c:pt>
                <c:pt idx="7210">
                  <c:v>10.013888888888889</c:v>
                </c:pt>
                <c:pt idx="7211">
                  <c:v>10.015277777777778</c:v>
                </c:pt>
                <c:pt idx="7212">
                  <c:v>10.016666666666667</c:v>
                </c:pt>
                <c:pt idx="7213">
                  <c:v>10.018055555555556</c:v>
                </c:pt>
                <c:pt idx="7214">
                  <c:v>10.019444444444444</c:v>
                </c:pt>
                <c:pt idx="7215">
                  <c:v>10.020833333333334</c:v>
                </c:pt>
                <c:pt idx="7216">
                  <c:v>10.022222222222222</c:v>
                </c:pt>
                <c:pt idx="7217">
                  <c:v>10.02361111111111</c:v>
                </c:pt>
                <c:pt idx="7218">
                  <c:v>10.025</c:v>
                </c:pt>
                <c:pt idx="7219">
                  <c:v>10.026388888888889</c:v>
                </c:pt>
                <c:pt idx="7220">
                  <c:v>10.027777777777779</c:v>
                </c:pt>
                <c:pt idx="7221">
                  <c:v>10.029166666666667</c:v>
                </c:pt>
                <c:pt idx="7222">
                  <c:v>10.030555555555555</c:v>
                </c:pt>
                <c:pt idx="7223">
                  <c:v>10.031944444444445</c:v>
                </c:pt>
                <c:pt idx="7224">
                  <c:v>10.033333333333333</c:v>
                </c:pt>
                <c:pt idx="7225">
                  <c:v>10.034722222222221</c:v>
                </c:pt>
                <c:pt idx="7226">
                  <c:v>10.036111111111111</c:v>
                </c:pt>
                <c:pt idx="7227">
                  <c:v>10.0375</c:v>
                </c:pt>
                <c:pt idx="7228">
                  <c:v>10.03888888888889</c:v>
                </c:pt>
                <c:pt idx="7229">
                  <c:v>10.040277777777778</c:v>
                </c:pt>
                <c:pt idx="7230">
                  <c:v>10.041666666666666</c:v>
                </c:pt>
                <c:pt idx="7231">
                  <c:v>10.043055555555556</c:v>
                </c:pt>
                <c:pt idx="7232">
                  <c:v>10.044444444444444</c:v>
                </c:pt>
                <c:pt idx="7233">
                  <c:v>10.045833333333333</c:v>
                </c:pt>
                <c:pt idx="7234">
                  <c:v>10.047222222222222</c:v>
                </c:pt>
                <c:pt idx="7235">
                  <c:v>10.048611111111111</c:v>
                </c:pt>
                <c:pt idx="7236">
                  <c:v>10.050000000000001</c:v>
                </c:pt>
                <c:pt idx="7237">
                  <c:v>10.051388888888889</c:v>
                </c:pt>
                <c:pt idx="7238">
                  <c:v>10.052777777777777</c:v>
                </c:pt>
                <c:pt idx="7239">
                  <c:v>10.054166666666667</c:v>
                </c:pt>
                <c:pt idx="7240">
                  <c:v>10.055555555555555</c:v>
                </c:pt>
                <c:pt idx="7241">
                  <c:v>10.056944444444444</c:v>
                </c:pt>
                <c:pt idx="7242">
                  <c:v>10.058333333333334</c:v>
                </c:pt>
                <c:pt idx="7243">
                  <c:v>10.059722222222222</c:v>
                </c:pt>
                <c:pt idx="7244">
                  <c:v>10.061111111111112</c:v>
                </c:pt>
                <c:pt idx="7245">
                  <c:v>10.0625</c:v>
                </c:pt>
                <c:pt idx="7246">
                  <c:v>10.063888888888888</c:v>
                </c:pt>
                <c:pt idx="7247">
                  <c:v>10.065277777777778</c:v>
                </c:pt>
                <c:pt idx="7248">
                  <c:v>10.066666666666666</c:v>
                </c:pt>
                <c:pt idx="7249">
                  <c:v>10.068055555555556</c:v>
                </c:pt>
                <c:pt idx="7250">
                  <c:v>10.069444444444445</c:v>
                </c:pt>
                <c:pt idx="7251">
                  <c:v>10.070833333333333</c:v>
                </c:pt>
                <c:pt idx="7252">
                  <c:v>10.072222222222223</c:v>
                </c:pt>
                <c:pt idx="7253">
                  <c:v>10.073611111111111</c:v>
                </c:pt>
                <c:pt idx="7254">
                  <c:v>10.074999999999999</c:v>
                </c:pt>
                <c:pt idx="7255">
                  <c:v>10.076388888888889</c:v>
                </c:pt>
                <c:pt idx="7256">
                  <c:v>10.077777777777778</c:v>
                </c:pt>
                <c:pt idx="7257">
                  <c:v>10.079166666666667</c:v>
                </c:pt>
                <c:pt idx="7258">
                  <c:v>10.080555555555556</c:v>
                </c:pt>
                <c:pt idx="7259">
                  <c:v>10.081944444444444</c:v>
                </c:pt>
                <c:pt idx="7260">
                  <c:v>10.083333333333334</c:v>
                </c:pt>
                <c:pt idx="7261">
                  <c:v>10.084722222222222</c:v>
                </c:pt>
                <c:pt idx="7262">
                  <c:v>10.08611111111111</c:v>
                </c:pt>
                <c:pt idx="7263">
                  <c:v>10.0875</c:v>
                </c:pt>
                <c:pt idx="7264">
                  <c:v>10.088888888888889</c:v>
                </c:pt>
                <c:pt idx="7265">
                  <c:v>10.090277777777779</c:v>
                </c:pt>
                <c:pt idx="7266">
                  <c:v>10.091666666666667</c:v>
                </c:pt>
                <c:pt idx="7267">
                  <c:v>10.093055555555555</c:v>
                </c:pt>
                <c:pt idx="7268">
                  <c:v>10.094444444444445</c:v>
                </c:pt>
                <c:pt idx="7269">
                  <c:v>10.095833333333333</c:v>
                </c:pt>
                <c:pt idx="7270">
                  <c:v>10.097222222222221</c:v>
                </c:pt>
                <c:pt idx="7271">
                  <c:v>10.098611111111111</c:v>
                </c:pt>
                <c:pt idx="7272">
                  <c:v>10.1</c:v>
                </c:pt>
                <c:pt idx="7273">
                  <c:v>10.10138888888889</c:v>
                </c:pt>
                <c:pt idx="7274">
                  <c:v>10.102777777777778</c:v>
                </c:pt>
                <c:pt idx="7275">
                  <c:v>10.104166666666666</c:v>
                </c:pt>
                <c:pt idx="7276">
                  <c:v>10.105555555555556</c:v>
                </c:pt>
                <c:pt idx="7277">
                  <c:v>10.106944444444444</c:v>
                </c:pt>
                <c:pt idx="7278">
                  <c:v>10.108333333333333</c:v>
                </c:pt>
                <c:pt idx="7279">
                  <c:v>10.109722222222222</c:v>
                </c:pt>
                <c:pt idx="7280">
                  <c:v>10.111111111111111</c:v>
                </c:pt>
                <c:pt idx="7281">
                  <c:v>10.112500000000001</c:v>
                </c:pt>
                <c:pt idx="7282">
                  <c:v>10.113888888888889</c:v>
                </c:pt>
                <c:pt idx="7283">
                  <c:v>10.115277777777777</c:v>
                </c:pt>
                <c:pt idx="7284">
                  <c:v>10.116666666666667</c:v>
                </c:pt>
                <c:pt idx="7285">
                  <c:v>10.118055555555555</c:v>
                </c:pt>
                <c:pt idx="7286">
                  <c:v>10.119444444444444</c:v>
                </c:pt>
                <c:pt idx="7287">
                  <c:v>10.120833333333334</c:v>
                </c:pt>
                <c:pt idx="7288">
                  <c:v>10.122222222222222</c:v>
                </c:pt>
                <c:pt idx="7289">
                  <c:v>10.123611111111112</c:v>
                </c:pt>
                <c:pt idx="7290">
                  <c:v>10.125</c:v>
                </c:pt>
                <c:pt idx="7291">
                  <c:v>10.126388888888888</c:v>
                </c:pt>
                <c:pt idx="7292">
                  <c:v>10.127777777777778</c:v>
                </c:pt>
                <c:pt idx="7293">
                  <c:v>10.129166666666666</c:v>
                </c:pt>
                <c:pt idx="7294">
                  <c:v>10.130555555555556</c:v>
                </c:pt>
                <c:pt idx="7295">
                  <c:v>10.131944444444445</c:v>
                </c:pt>
                <c:pt idx="7296">
                  <c:v>10.133333333333333</c:v>
                </c:pt>
                <c:pt idx="7297">
                  <c:v>10.134722222222223</c:v>
                </c:pt>
                <c:pt idx="7298">
                  <c:v>10.136111111111111</c:v>
                </c:pt>
                <c:pt idx="7299">
                  <c:v>10.137499999999999</c:v>
                </c:pt>
                <c:pt idx="7300">
                  <c:v>10.138888888888889</c:v>
                </c:pt>
                <c:pt idx="7301">
                  <c:v>10.140277777777778</c:v>
                </c:pt>
                <c:pt idx="7302">
                  <c:v>10.141666666666667</c:v>
                </c:pt>
                <c:pt idx="7303">
                  <c:v>10.143055555555556</c:v>
                </c:pt>
                <c:pt idx="7304">
                  <c:v>10.144444444444444</c:v>
                </c:pt>
                <c:pt idx="7305">
                  <c:v>10.145833333333334</c:v>
                </c:pt>
                <c:pt idx="7306">
                  <c:v>10.147222222222222</c:v>
                </c:pt>
                <c:pt idx="7307">
                  <c:v>10.14861111111111</c:v>
                </c:pt>
                <c:pt idx="7308">
                  <c:v>10.15</c:v>
                </c:pt>
                <c:pt idx="7309">
                  <c:v>10.151388888888889</c:v>
                </c:pt>
                <c:pt idx="7310">
                  <c:v>10.152777777777779</c:v>
                </c:pt>
                <c:pt idx="7311">
                  <c:v>10.154166666666667</c:v>
                </c:pt>
                <c:pt idx="7312">
                  <c:v>10.155555555555555</c:v>
                </c:pt>
                <c:pt idx="7313">
                  <c:v>10.156944444444445</c:v>
                </c:pt>
                <c:pt idx="7314">
                  <c:v>10.158333333333333</c:v>
                </c:pt>
                <c:pt idx="7315">
                  <c:v>10.159722222222221</c:v>
                </c:pt>
                <c:pt idx="7316">
                  <c:v>10.161111111111111</c:v>
                </c:pt>
                <c:pt idx="7317">
                  <c:v>10.1625</c:v>
                </c:pt>
                <c:pt idx="7318">
                  <c:v>10.16388888888889</c:v>
                </c:pt>
                <c:pt idx="7319">
                  <c:v>10.165277777777778</c:v>
                </c:pt>
                <c:pt idx="7320">
                  <c:v>10.166666666666666</c:v>
                </c:pt>
                <c:pt idx="7321">
                  <c:v>10.168055555555556</c:v>
                </c:pt>
                <c:pt idx="7322">
                  <c:v>10.169444444444444</c:v>
                </c:pt>
                <c:pt idx="7323">
                  <c:v>10.170833333333333</c:v>
                </c:pt>
                <c:pt idx="7324">
                  <c:v>10.172222222222222</c:v>
                </c:pt>
                <c:pt idx="7325">
                  <c:v>10.173611111111111</c:v>
                </c:pt>
                <c:pt idx="7326">
                  <c:v>10.175000000000001</c:v>
                </c:pt>
                <c:pt idx="7327">
                  <c:v>10.176388888888889</c:v>
                </c:pt>
                <c:pt idx="7328">
                  <c:v>10.177777777777777</c:v>
                </c:pt>
                <c:pt idx="7329">
                  <c:v>10.179166666666667</c:v>
                </c:pt>
                <c:pt idx="7330">
                  <c:v>10.180555555555555</c:v>
                </c:pt>
                <c:pt idx="7331">
                  <c:v>10.181944444444444</c:v>
                </c:pt>
                <c:pt idx="7332">
                  <c:v>10.183333333333334</c:v>
                </c:pt>
                <c:pt idx="7333">
                  <c:v>10.184722222222222</c:v>
                </c:pt>
                <c:pt idx="7334">
                  <c:v>10.186111111111112</c:v>
                </c:pt>
                <c:pt idx="7335">
                  <c:v>10.1875</c:v>
                </c:pt>
                <c:pt idx="7336">
                  <c:v>10.188888888888888</c:v>
                </c:pt>
                <c:pt idx="7337">
                  <c:v>10.190277777777778</c:v>
                </c:pt>
                <c:pt idx="7338">
                  <c:v>10.191666666666666</c:v>
                </c:pt>
                <c:pt idx="7339">
                  <c:v>10.193055555555556</c:v>
                </c:pt>
                <c:pt idx="7340">
                  <c:v>10.194444444444445</c:v>
                </c:pt>
                <c:pt idx="7341">
                  <c:v>10.195833333333333</c:v>
                </c:pt>
                <c:pt idx="7342">
                  <c:v>10.197222222222223</c:v>
                </c:pt>
                <c:pt idx="7343">
                  <c:v>10.198611111111111</c:v>
                </c:pt>
                <c:pt idx="7344">
                  <c:v>10.199999999999999</c:v>
                </c:pt>
                <c:pt idx="7345">
                  <c:v>10.201388888888889</c:v>
                </c:pt>
                <c:pt idx="7346">
                  <c:v>10.202777777777778</c:v>
                </c:pt>
                <c:pt idx="7347">
                  <c:v>10.204166666666667</c:v>
                </c:pt>
                <c:pt idx="7348">
                  <c:v>10.205555555555556</c:v>
                </c:pt>
                <c:pt idx="7349">
                  <c:v>10.206944444444444</c:v>
                </c:pt>
                <c:pt idx="7350">
                  <c:v>10.208333333333334</c:v>
                </c:pt>
                <c:pt idx="7351">
                  <c:v>10.209722222222222</c:v>
                </c:pt>
                <c:pt idx="7352">
                  <c:v>10.21111111111111</c:v>
                </c:pt>
                <c:pt idx="7353">
                  <c:v>10.2125</c:v>
                </c:pt>
                <c:pt idx="7354">
                  <c:v>10.213888888888889</c:v>
                </c:pt>
                <c:pt idx="7355">
                  <c:v>10.215277777777779</c:v>
                </c:pt>
                <c:pt idx="7356">
                  <c:v>10.216666666666667</c:v>
                </c:pt>
                <c:pt idx="7357">
                  <c:v>10.218055555555555</c:v>
                </c:pt>
                <c:pt idx="7358">
                  <c:v>10.219444444444445</c:v>
                </c:pt>
                <c:pt idx="7359">
                  <c:v>10.220833333333333</c:v>
                </c:pt>
                <c:pt idx="7360">
                  <c:v>10.222222222222221</c:v>
                </c:pt>
                <c:pt idx="7361">
                  <c:v>10.223611111111111</c:v>
                </c:pt>
                <c:pt idx="7362">
                  <c:v>10.225</c:v>
                </c:pt>
                <c:pt idx="7363">
                  <c:v>10.22638888888889</c:v>
                </c:pt>
                <c:pt idx="7364">
                  <c:v>10.227777777777778</c:v>
                </c:pt>
                <c:pt idx="7365">
                  <c:v>10.229166666666666</c:v>
                </c:pt>
                <c:pt idx="7366">
                  <c:v>10.230555555555556</c:v>
                </c:pt>
                <c:pt idx="7367">
                  <c:v>10.231944444444444</c:v>
                </c:pt>
                <c:pt idx="7368">
                  <c:v>10.233333333333333</c:v>
                </c:pt>
                <c:pt idx="7369">
                  <c:v>10.234722222222222</c:v>
                </c:pt>
                <c:pt idx="7370">
                  <c:v>10.236111111111111</c:v>
                </c:pt>
                <c:pt idx="7371">
                  <c:v>10.237500000000001</c:v>
                </c:pt>
                <c:pt idx="7372">
                  <c:v>10.238888888888889</c:v>
                </c:pt>
                <c:pt idx="7373">
                  <c:v>10.240277777777777</c:v>
                </c:pt>
                <c:pt idx="7374">
                  <c:v>10.241666666666667</c:v>
                </c:pt>
                <c:pt idx="7375">
                  <c:v>10.243055555555555</c:v>
                </c:pt>
                <c:pt idx="7376">
                  <c:v>10.244444444444444</c:v>
                </c:pt>
                <c:pt idx="7377">
                  <c:v>10.245833333333334</c:v>
                </c:pt>
                <c:pt idx="7378">
                  <c:v>10.247222222222222</c:v>
                </c:pt>
                <c:pt idx="7379">
                  <c:v>10.248611111111112</c:v>
                </c:pt>
                <c:pt idx="7380">
                  <c:v>10.25</c:v>
                </c:pt>
                <c:pt idx="7381">
                  <c:v>10.251388888888888</c:v>
                </c:pt>
                <c:pt idx="7382">
                  <c:v>10.252777777777778</c:v>
                </c:pt>
                <c:pt idx="7383">
                  <c:v>10.254166666666666</c:v>
                </c:pt>
                <c:pt idx="7384">
                  <c:v>10.255555555555556</c:v>
                </c:pt>
                <c:pt idx="7385">
                  <c:v>10.256944444444445</c:v>
                </c:pt>
                <c:pt idx="7386">
                  <c:v>10.258333333333333</c:v>
                </c:pt>
                <c:pt idx="7387">
                  <c:v>10.259722222222223</c:v>
                </c:pt>
                <c:pt idx="7388">
                  <c:v>10.261111111111111</c:v>
                </c:pt>
                <c:pt idx="7389">
                  <c:v>10.262499999999999</c:v>
                </c:pt>
                <c:pt idx="7390">
                  <c:v>10.263888888888889</c:v>
                </c:pt>
                <c:pt idx="7391">
                  <c:v>10.265277777777778</c:v>
                </c:pt>
                <c:pt idx="7392">
                  <c:v>10.266666666666667</c:v>
                </c:pt>
                <c:pt idx="7393">
                  <c:v>10.268055555555556</c:v>
                </c:pt>
                <c:pt idx="7394">
                  <c:v>10.269444444444444</c:v>
                </c:pt>
                <c:pt idx="7395">
                  <c:v>10.270833333333334</c:v>
                </c:pt>
                <c:pt idx="7396">
                  <c:v>10.272222222222222</c:v>
                </c:pt>
                <c:pt idx="7397">
                  <c:v>10.27361111111111</c:v>
                </c:pt>
                <c:pt idx="7398">
                  <c:v>10.275</c:v>
                </c:pt>
                <c:pt idx="7399">
                  <c:v>10.276388888888889</c:v>
                </c:pt>
                <c:pt idx="7400">
                  <c:v>10.277777777777779</c:v>
                </c:pt>
                <c:pt idx="7401">
                  <c:v>10.279166666666667</c:v>
                </c:pt>
                <c:pt idx="7402">
                  <c:v>10.280555555555555</c:v>
                </c:pt>
                <c:pt idx="7403">
                  <c:v>10.281944444444445</c:v>
                </c:pt>
                <c:pt idx="7404">
                  <c:v>10.283333333333333</c:v>
                </c:pt>
                <c:pt idx="7405">
                  <c:v>10.284722222222221</c:v>
                </c:pt>
                <c:pt idx="7406">
                  <c:v>10.286111111111111</c:v>
                </c:pt>
                <c:pt idx="7407">
                  <c:v>10.2875</c:v>
                </c:pt>
                <c:pt idx="7408">
                  <c:v>10.28888888888889</c:v>
                </c:pt>
                <c:pt idx="7409">
                  <c:v>10.290277777777778</c:v>
                </c:pt>
                <c:pt idx="7410">
                  <c:v>10.291666666666666</c:v>
                </c:pt>
                <c:pt idx="7411">
                  <c:v>10.293055555555556</c:v>
                </c:pt>
                <c:pt idx="7412">
                  <c:v>10.294444444444444</c:v>
                </c:pt>
                <c:pt idx="7413">
                  <c:v>10.295833333333333</c:v>
                </c:pt>
                <c:pt idx="7414">
                  <c:v>10.297222222222222</c:v>
                </c:pt>
                <c:pt idx="7415">
                  <c:v>10.298611111111111</c:v>
                </c:pt>
                <c:pt idx="7416">
                  <c:v>10.3</c:v>
                </c:pt>
                <c:pt idx="7417">
                  <c:v>10.301388888888889</c:v>
                </c:pt>
                <c:pt idx="7418">
                  <c:v>10.302777777777777</c:v>
                </c:pt>
                <c:pt idx="7419">
                  <c:v>10.304166666666667</c:v>
                </c:pt>
                <c:pt idx="7420">
                  <c:v>10.305555555555555</c:v>
                </c:pt>
                <c:pt idx="7421">
                  <c:v>10.306944444444444</c:v>
                </c:pt>
                <c:pt idx="7422">
                  <c:v>10.308333333333334</c:v>
                </c:pt>
                <c:pt idx="7423">
                  <c:v>10.309722222222222</c:v>
                </c:pt>
                <c:pt idx="7424">
                  <c:v>10.311111111111112</c:v>
                </c:pt>
                <c:pt idx="7425">
                  <c:v>10.3125</c:v>
                </c:pt>
                <c:pt idx="7426">
                  <c:v>10.313888888888888</c:v>
                </c:pt>
                <c:pt idx="7427">
                  <c:v>10.315277777777778</c:v>
                </c:pt>
                <c:pt idx="7428">
                  <c:v>10.316666666666666</c:v>
                </c:pt>
                <c:pt idx="7429">
                  <c:v>10.318055555555556</c:v>
                </c:pt>
                <c:pt idx="7430">
                  <c:v>10.319444444444445</c:v>
                </c:pt>
                <c:pt idx="7431">
                  <c:v>10.320833333333333</c:v>
                </c:pt>
                <c:pt idx="7432">
                  <c:v>10.322222222222223</c:v>
                </c:pt>
                <c:pt idx="7433">
                  <c:v>10.323611111111111</c:v>
                </c:pt>
                <c:pt idx="7434">
                  <c:v>10.324999999999999</c:v>
                </c:pt>
                <c:pt idx="7435">
                  <c:v>10.326388888888889</c:v>
                </c:pt>
                <c:pt idx="7436">
                  <c:v>10.327777777777778</c:v>
                </c:pt>
                <c:pt idx="7437">
                  <c:v>10.329166666666667</c:v>
                </c:pt>
                <c:pt idx="7438">
                  <c:v>10.330555555555556</c:v>
                </c:pt>
                <c:pt idx="7439">
                  <c:v>10.331944444444444</c:v>
                </c:pt>
                <c:pt idx="7440">
                  <c:v>10.333333333333334</c:v>
                </c:pt>
                <c:pt idx="7441">
                  <c:v>10.334722222222222</c:v>
                </c:pt>
                <c:pt idx="7442">
                  <c:v>10.33611111111111</c:v>
                </c:pt>
                <c:pt idx="7443">
                  <c:v>10.3375</c:v>
                </c:pt>
                <c:pt idx="7444">
                  <c:v>10.338888888888889</c:v>
                </c:pt>
                <c:pt idx="7445">
                  <c:v>10.340277777777779</c:v>
                </c:pt>
                <c:pt idx="7446">
                  <c:v>10.341666666666667</c:v>
                </c:pt>
                <c:pt idx="7447">
                  <c:v>10.343055555555555</c:v>
                </c:pt>
                <c:pt idx="7448">
                  <c:v>10.344444444444445</c:v>
                </c:pt>
                <c:pt idx="7449">
                  <c:v>10.345833333333333</c:v>
                </c:pt>
                <c:pt idx="7450">
                  <c:v>10.347222222222221</c:v>
                </c:pt>
                <c:pt idx="7451">
                  <c:v>10.348611111111111</c:v>
                </c:pt>
                <c:pt idx="7452">
                  <c:v>10.35</c:v>
                </c:pt>
                <c:pt idx="7453">
                  <c:v>10.35138888888889</c:v>
                </c:pt>
                <c:pt idx="7454">
                  <c:v>10.352777777777778</c:v>
                </c:pt>
                <c:pt idx="7455">
                  <c:v>10.354166666666666</c:v>
                </c:pt>
                <c:pt idx="7456">
                  <c:v>10.355555555555556</c:v>
                </c:pt>
                <c:pt idx="7457">
                  <c:v>10.356944444444444</c:v>
                </c:pt>
                <c:pt idx="7458">
                  <c:v>10.358333333333333</c:v>
                </c:pt>
                <c:pt idx="7459">
                  <c:v>10.359722222222222</c:v>
                </c:pt>
                <c:pt idx="7460">
                  <c:v>10.361111111111111</c:v>
                </c:pt>
                <c:pt idx="7461">
                  <c:v>10.362500000000001</c:v>
                </c:pt>
                <c:pt idx="7462">
                  <c:v>10.363888888888889</c:v>
                </c:pt>
                <c:pt idx="7463">
                  <c:v>10.365277777777777</c:v>
                </c:pt>
                <c:pt idx="7464">
                  <c:v>10.366666666666667</c:v>
                </c:pt>
                <c:pt idx="7465">
                  <c:v>10.368055555555555</c:v>
                </c:pt>
                <c:pt idx="7466">
                  <c:v>10.369444444444444</c:v>
                </c:pt>
                <c:pt idx="7467">
                  <c:v>10.370833333333334</c:v>
                </c:pt>
                <c:pt idx="7468">
                  <c:v>10.372222222222222</c:v>
                </c:pt>
                <c:pt idx="7469">
                  <c:v>10.373611111111112</c:v>
                </c:pt>
                <c:pt idx="7470">
                  <c:v>10.375</c:v>
                </c:pt>
                <c:pt idx="7471">
                  <c:v>10.376388888888888</c:v>
                </c:pt>
                <c:pt idx="7472">
                  <c:v>10.377777777777778</c:v>
                </c:pt>
                <c:pt idx="7473">
                  <c:v>10.379166666666666</c:v>
                </c:pt>
                <c:pt idx="7474">
                  <c:v>10.380555555555556</c:v>
                </c:pt>
                <c:pt idx="7475">
                  <c:v>10.381944444444445</c:v>
                </c:pt>
                <c:pt idx="7476">
                  <c:v>10.383333333333333</c:v>
                </c:pt>
                <c:pt idx="7477">
                  <c:v>10.384722222222223</c:v>
                </c:pt>
                <c:pt idx="7478">
                  <c:v>10.386111111111111</c:v>
                </c:pt>
                <c:pt idx="7479">
                  <c:v>10.387499999999999</c:v>
                </c:pt>
                <c:pt idx="7480">
                  <c:v>10.388888888888889</c:v>
                </c:pt>
                <c:pt idx="7481">
                  <c:v>10.390277777777778</c:v>
                </c:pt>
                <c:pt idx="7482">
                  <c:v>10.391666666666667</c:v>
                </c:pt>
                <c:pt idx="7483">
                  <c:v>10.393055555555556</c:v>
                </c:pt>
                <c:pt idx="7484">
                  <c:v>10.394444444444444</c:v>
                </c:pt>
                <c:pt idx="7485">
                  <c:v>10.395833333333334</c:v>
                </c:pt>
                <c:pt idx="7486">
                  <c:v>10.397222222222222</c:v>
                </c:pt>
                <c:pt idx="7487">
                  <c:v>10.39861111111111</c:v>
                </c:pt>
                <c:pt idx="7488">
                  <c:v>10.4</c:v>
                </c:pt>
                <c:pt idx="7489">
                  <c:v>10.401388888888889</c:v>
                </c:pt>
                <c:pt idx="7490">
                  <c:v>10.402777777777779</c:v>
                </c:pt>
                <c:pt idx="7491">
                  <c:v>10.404166666666667</c:v>
                </c:pt>
                <c:pt idx="7492">
                  <c:v>10.405555555555555</c:v>
                </c:pt>
                <c:pt idx="7493">
                  <c:v>10.406944444444445</c:v>
                </c:pt>
                <c:pt idx="7494">
                  <c:v>10.408333333333333</c:v>
                </c:pt>
                <c:pt idx="7495">
                  <c:v>10.409722222222221</c:v>
                </c:pt>
                <c:pt idx="7496">
                  <c:v>10.411111111111111</c:v>
                </c:pt>
                <c:pt idx="7497">
                  <c:v>10.4125</c:v>
                </c:pt>
                <c:pt idx="7498">
                  <c:v>10.41388888888889</c:v>
                </c:pt>
                <c:pt idx="7499">
                  <c:v>10.415277777777778</c:v>
                </c:pt>
                <c:pt idx="7500">
                  <c:v>10.416666666666666</c:v>
                </c:pt>
                <c:pt idx="7501">
                  <c:v>10.418055555555556</c:v>
                </c:pt>
                <c:pt idx="7502">
                  <c:v>10.419444444444444</c:v>
                </c:pt>
                <c:pt idx="7503">
                  <c:v>10.420833333333333</c:v>
                </c:pt>
                <c:pt idx="7504">
                  <c:v>10.422222222222222</c:v>
                </c:pt>
                <c:pt idx="7505">
                  <c:v>10.423611111111111</c:v>
                </c:pt>
                <c:pt idx="7506">
                  <c:v>10.425000000000001</c:v>
                </c:pt>
                <c:pt idx="7507">
                  <c:v>10.426388888888889</c:v>
                </c:pt>
                <c:pt idx="7508">
                  <c:v>10.427777777777777</c:v>
                </c:pt>
                <c:pt idx="7509">
                  <c:v>10.429166666666667</c:v>
                </c:pt>
                <c:pt idx="7510">
                  <c:v>10.430555555555555</c:v>
                </c:pt>
                <c:pt idx="7511">
                  <c:v>10.431944444444444</c:v>
                </c:pt>
                <c:pt idx="7512">
                  <c:v>10.433333333333334</c:v>
                </c:pt>
                <c:pt idx="7513">
                  <c:v>10.434722222222222</c:v>
                </c:pt>
                <c:pt idx="7514">
                  <c:v>10.436111111111112</c:v>
                </c:pt>
                <c:pt idx="7515">
                  <c:v>10.4375</c:v>
                </c:pt>
                <c:pt idx="7516">
                  <c:v>10.438888888888888</c:v>
                </c:pt>
                <c:pt idx="7517">
                  <c:v>10.440277777777778</c:v>
                </c:pt>
                <c:pt idx="7518">
                  <c:v>10.441666666666666</c:v>
                </c:pt>
                <c:pt idx="7519">
                  <c:v>10.443055555555556</c:v>
                </c:pt>
                <c:pt idx="7520">
                  <c:v>10.444444444444445</c:v>
                </c:pt>
                <c:pt idx="7521">
                  <c:v>10.445833333333333</c:v>
                </c:pt>
                <c:pt idx="7522">
                  <c:v>10.447222222222223</c:v>
                </c:pt>
                <c:pt idx="7523">
                  <c:v>10.448611111111111</c:v>
                </c:pt>
                <c:pt idx="7524">
                  <c:v>10.45</c:v>
                </c:pt>
                <c:pt idx="7525">
                  <c:v>10.451388888888889</c:v>
                </c:pt>
                <c:pt idx="7526">
                  <c:v>10.452777777777778</c:v>
                </c:pt>
                <c:pt idx="7527">
                  <c:v>10.454166666666667</c:v>
                </c:pt>
                <c:pt idx="7528">
                  <c:v>10.455555555555556</c:v>
                </c:pt>
                <c:pt idx="7529">
                  <c:v>10.456944444444444</c:v>
                </c:pt>
                <c:pt idx="7530">
                  <c:v>10.458333333333334</c:v>
                </c:pt>
                <c:pt idx="7531">
                  <c:v>10.459722222222222</c:v>
                </c:pt>
                <c:pt idx="7532">
                  <c:v>10.46111111111111</c:v>
                </c:pt>
                <c:pt idx="7533">
                  <c:v>10.4625</c:v>
                </c:pt>
                <c:pt idx="7534">
                  <c:v>10.463888888888889</c:v>
                </c:pt>
                <c:pt idx="7535">
                  <c:v>10.465277777777779</c:v>
                </c:pt>
                <c:pt idx="7536">
                  <c:v>10.466666666666667</c:v>
                </c:pt>
                <c:pt idx="7537">
                  <c:v>10.468055555555555</c:v>
                </c:pt>
                <c:pt idx="7538">
                  <c:v>10.469444444444445</c:v>
                </c:pt>
                <c:pt idx="7539">
                  <c:v>10.470833333333333</c:v>
                </c:pt>
                <c:pt idx="7540">
                  <c:v>10.472222222222221</c:v>
                </c:pt>
                <c:pt idx="7541">
                  <c:v>10.473611111111111</c:v>
                </c:pt>
                <c:pt idx="7542">
                  <c:v>10.475</c:v>
                </c:pt>
                <c:pt idx="7543">
                  <c:v>10.47638888888889</c:v>
                </c:pt>
                <c:pt idx="7544">
                  <c:v>10.477777777777778</c:v>
                </c:pt>
                <c:pt idx="7545">
                  <c:v>10.479166666666666</c:v>
                </c:pt>
                <c:pt idx="7546">
                  <c:v>10.480555555555556</c:v>
                </c:pt>
                <c:pt idx="7547">
                  <c:v>10.481944444444444</c:v>
                </c:pt>
                <c:pt idx="7548">
                  <c:v>10.483333333333333</c:v>
                </c:pt>
                <c:pt idx="7549">
                  <c:v>10.484722222222222</c:v>
                </c:pt>
                <c:pt idx="7550">
                  <c:v>10.486111111111111</c:v>
                </c:pt>
                <c:pt idx="7551">
                  <c:v>10.487500000000001</c:v>
                </c:pt>
                <c:pt idx="7552">
                  <c:v>10.488888888888889</c:v>
                </c:pt>
                <c:pt idx="7553">
                  <c:v>10.490277777777777</c:v>
                </c:pt>
                <c:pt idx="7554">
                  <c:v>10.491666666666667</c:v>
                </c:pt>
                <c:pt idx="7555">
                  <c:v>10.493055555555555</c:v>
                </c:pt>
                <c:pt idx="7556">
                  <c:v>10.494444444444444</c:v>
                </c:pt>
                <c:pt idx="7557">
                  <c:v>10.495833333333334</c:v>
                </c:pt>
                <c:pt idx="7558">
                  <c:v>10.497222222222222</c:v>
                </c:pt>
                <c:pt idx="7559">
                  <c:v>10.498611111111112</c:v>
                </c:pt>
                <c:pt idx="7560">
                  <c:v>10.5</c:v>
                </c:pt>
                <c:pt idx="7561">
                  <c:v>10.501388888888888</c:v>
                </c:pt>
                <c:pt idx="7562">
                  <c:v>10.502777777777778</c:v>
                </c:pt>
                <c:pt idx="7563">
                  <c:v>10.504166666666666</c:v>
                </c:pt>
                <c:pt idx="7564">
                  <c:v>10.505555555555556</c:v>
                </c:pt>
                <c:pt idx="7565">
                  <c:v>10.506944444444445</c:v>
                </c:pt>
                <c:pt idx="7566">
                  <c:v>10.508333333333333</c:v>
                </c:pt>
                <c:pt idx="7567">
                  <c:v>10.509722222222223</c:v>
                </c:pt>
                <c:pt idx="7568">
                  <c:v>10.511111111111111</c:v>
                </c:pt>
                <c:pt idx="7569">
                  <c:v>10.512499999999999</c:v>
                </c:pt>
                <c:pt idx="7570">
                  <c:v>10.513888888888889</c:v>
                </c:pt>
                <c:pt idx="7571">
                  <c:v>10.515277777777778</c:v>
                </c:pt>
                <c:pt idx="7572">
                  <c:v>10.516666666666667</c:v>
                </c:pt>
                <c:pt idx="7573">
                  <c:v>10.518055555555556</c:v>
                </c:pt>
                <c:pt idx="7574">
                  <c:v>10.519444444444444</c:v>
                </c:pt>
                <c:pt idx="7575">
                  <c:v>10.520833333333334</c:v>
                </c:pt>
                <c:pt idx="7576">
                  <c:v>10.522222222222222</c:v>
                </c:pt>
                <c:pt idx="7577">
                  <c:v>10.52361111111111</c:v>
                </c:pt>
                <c:pt idx="7578">
                  <c:v>10.525</c:v>
                </c:pt>
                <c:pt idx="7579">
                  <c:v>10.526388888888889</c:v>
                </c:pt>
                <c:pt idx="7580">
                  <c:v>10.527777777777779</c:v>
                </c:pt>
                <c:pt idx="7581">
                  <c:v>10.529166666666667</c:v>
                </c:pt>
                <c:pt idx="7582">
                  <c:v>10.530555555555555</c:v>
                </c:pt>
                <c:pt idx="7583">
                  <c:v>10.531944444444445</c:v>
                </c:pt>
                <c:pt idx="7584">
                  <c:v>10.533333333333333</c:v>
                </c:pt>
                <c:pt idx="7585">
                  <c:v>10.534722222222221</c:v>
                </c:pt>
                <c:pt idx="7586">
                  <c:v>10.536111111111111</c:v>
                </c:pt>
                <c:pt idx="7587">
                  <c:v>10.5375</c:v>
                </c:pt>
                <c:pt idx="7588">
                  <c:v>10.53888888888889</c:v>
                </c:pt>
                <c:pt idx="7589">
                  <c:v>10.540277777777778</c:v>
                </c:pt>
                <c:pt idx="7590">
                  <c:v>10.541666666666666</c:v>
                </c:pt>
                <c:pt idx="7591">
                  <c:v>10.543055555555556</c:v>
                </c:pt>
                <c:pt idx="7592">
                  <c:v>10.544444444444444</c:v>
                </c:pt>
                <c:pt idx="7593">
                  <c:v>10.545833333333333</c:v>
                </c:pt>
                <c:pt idx="7594">
                  <c:v>10.547222222222222</c:v>
                </c:pt>
                <c:pt idx="7595">
                  <c:v>10.548611111111111</c:v>
                </c:pt>
                <c:pt idx="7596">
                  <c:v>10.55</c:v>
                </c:pt>
                <c:pt idx="7597">
                  <c:v>10.551388888888889</c:v>
                </c:pt>
                <c:pt idx="7598">
                  <c:v>10.552777777777777</c:v>
                </c:pt>
                <c:pt idx="7599">
                  <c:v>10.554166666666667</c:v>
                </c:pt>
                <c:pt idx="7600">
                  <c:v>10.555555555555555</c:v>
                </c:pt>
                <c:pt idx="7601">
                  <c:v>10.556944444444444</c:v>
                </c:pt>
                <c:pt idx="7602">
                  <c:v>10.558333333333334</c:v>
                </c:pt>
                <c:pt idx="7603">
                  <c:v>10.559722222222222</c:v>
                </c:pt>
                <c:pt idx="7604">
                  <c:v>10.561111111111112</c:v>
                </c:pt>
                <c:pt idx="7605">
                  <c:v>10.5625</c:v>
                </c:pt>
                <c:pt idx="7606">
                  <c:v>10.563888888888888</c:v>
                </c:pt>
                <c:pt idx="7607">
                  <c:v>10.565277777777778</c:v>
                </c:pt>
                <c:pt idx="7608">
                  <c:v>10.566666666666666</c:v>
                </c:pt>
                <c:pt idx="7609">
                  <c:v>10.568055555555556</c:v>
                </c:pt>
                <c:pt idx="7610">
                  <c:v>10.569444444444445</c:v>
                </c:pt>
                <c:pt idx="7611">
                  <c:v>10.570833333333333</c:v>
                </c:pt>
                <c:pt idx="7612">
                  <c:v>10.572222222222223</c:v>
                </c:pt>
                <c:pt idx="7613">
                  <c:v>10.573611111111111</c:v>
                </c:pt>
                <c:pt idx="7614">
                  <c:v>10.574999999999999</c:v>
                </c:pt>
                <c:pt idx="7615">
                  <c:v>10.576388888888889</c:v>
                </c:pt>
                <c:pt idx="7616">
                  <c:v>10.577777777777778</c:v>
                </c:pt>
                <c:pt idx="7617">
                  <c:v>10.579166666666667</c:v>
                </c:pt>
                <c:pt idx="7618">
                  <c:v>10.580555555555556</c:v>
                </c:pt>
                <c:pt idx="7619">
                  <c:v>10.581944444444444</c:v>
                </c:pt>
                <c:pt idx="7620">
                  <c:v>10.583333333333334</c:v>
                </c:pt>
                <c:pt idx="7621">
                  <c:v>10.584722222222222</c:v>
                </c:pt>
                <c:pt idx="7622">
                  <c:v>10.58611111111111</c:v>
                </c:pt>
                <c:pt idx="7623">
                  <c:v>10.5875</c:v>
                </c:pt>
                <c:pt idx="7624">
                  <c:v>10.588888888888889</c:v>
                </c:pt>
                <c:pt idx="7625">
                  <c:v>10.590277777777779</c:v>
                </c:pt>
                <c:pt idx="7626">
                  <c:v>10.591666666666667</c:v>
                </c:pt>
                <c:pt idx="7627">
                  <c:v>10.593055555555555</c:v>
                </c:pt>
                <c:pt idx="7628">
                  <c:v>10.594444444444445</c:v>
                </c:pt>
                <c:pt idx="7629">
                  <c:v>10.595833333333333</c:v>
                </c:pt>
                <c:pt idx="7630">
                  <c:v>10.597222222222221</c:v>
                </c:pt>
                <c:pt idx="7631">
                  <c:v>10.598611111111111</c:v>
                </c:pt>
                <c:pt idx="7632">
                  <c:v>10.6</c:v>
                </c:pt>
                <c:pt idx="7633">
                  <c:v>10.60138888888889</c:v>
                </c:pt>
                <c:pt idx="7634">
                  <c:v>10.602777777777778</c:v>
                </c:pt>
                <c:pt idx="7635">
                  <c:v>10.604166666666666</c:v>
                </c:pt>
                <c:pt idx="7636">
                  <c:v>10.605555555555556</c:v>
                </c:pt>
                <c:pt idx="7637">
                  <c:v>10.606944444444444</c:v>
                </c:pt>
                <c:pt idx="7638">
                  <c:v>10.608333333333333</c:v>
                </c:pt>
                <c:pt idx="7639">
                  <c:v>10.609722222222222</c:v>
                </c:pt>
                <c:pt idx="7640">
                  <c:v>10.611111111111111</c:v>
                </c:pt>
                <c:pt idx="7641">
                  <c:v>10.612500000000001</c:v>
                </c:pt>
                <c:pt idx="7642">
                  <c:v>10.613888888888889</c:v>
                </c:pt>
                <c:pt idx="7643">
                  <c:v>10.615277777777777</c:v>
                </c:pt>
                <c:pt idx="7644">
                  <c:v>10.616666666666667</c:v>
                </c:pt>
                <c:pt idx="7645">
                  <c:v>10.618055555555555</c:v>
                </c:pt>
                <c:pt idx="7646">
                  <c:v>10.619444444444444</c:v>
                </c:pt>
                <c:pt idx="7647">
                  <c:v>10.620833333333334</c:v>
                </c:pt>
                <c:pt idx="7648">
                  <c:v>10.622222222222222</c:v>
                </c:pt>
                <c:pt idx="7649">
                  <c:v>10.623611111111112</c:v>
                </c:pt>
                <c:pt idx="7650">
                  <c:v>10.625</c:v>
                </c:pt>
                <c:pt idx="7651">
                  <c:v>10.626388888888888</c:v>
                </c:pt>
                <c:pt idx="7652">
                  <c:v>10.627777777777778</c:v>
                </c:pt>
                <c:pt idx="7653">
                  <c:v>10.629166666666666</c:v>
                </c:pt>
                <c:pt idx="7654">
                  <c:v>10.630555555555556</c:v>
                </c:pt>
                <c:pt idx="7655">
                  <c:v>10.631944444444445</c:v>
                </c:pt>
                <c:pt idx="7656">
                  <c:v>10.633333333333333</c:v>
                </c:pt>
                <c:pt idx="7657">
                  <c:v>10.634722222222223</c:v>
                </c:pt>
                <c:pt idx="7658">
                  <c:v>10.636111111111111</c:v>
                </c:pt>
                <c:pt idx="7659">
                  <c:v>10.637499999999999</c:v>
                </c:pt>
                <c:pt idx="7660">
                  <c:v>10.638888888888889</c:v>
                </c:pt>
                <c:pt idx="7661">
                  <c:v>10.640277777777778</c:v>
                </c:pt>
                <c:pt idx="7662">
                  <c:v>10.641666666666667</c:v>
                </c:pt>
                <c:pt idx="7663">
                  <c:v>10.643055555555556</c:v>
                </c:pt>
                <c:pt idx="7664">
                  <c:v>10.644444444444444</c:v>
                </c:pt>
                <c:pt idx="7665">
                  <c:v>10.645833333333334</c:v>
                </c:pt>
                <c:pt idx="7666">
                  <c:v>10.647222222222222</c:v>
                </c:pt>
                <c:pt idx="7667">
                  <c:v>10.64861111111111</c:v>
                </c:pt>
                <c:pt idx="7668">
                  <c:v>10.65</c:v>
                </c:pt>
                <c:pt idx="7669">
                  <c:v>10.651388888888889</c:v>
                </c:pt>
                <c:pt idx="7670">
                  <c:v>10.652777777777779</c:v>
                </c:pt>
                <c:pt idx="7671">
                  <c:v>10.654166666666667</c:v>
                </c:pt>
                <c:pt idx="7672">
                  <c:v>10.655555555555555</c:v>
                </c:pt>
                <c:pt idx="7673">
                  <c:v>10.656944444444445</c:v>
                </c:pt>
                <c:pt idx="7674">
                  <c:v>10.658333333333333</c:v>
                </c:pt>
                <c:pt idx="7675">
                  <c:v>10.659722222222221</c:v>
                </c:pt>
                <c:pt idx="7676">
                  <c:v>10.661111111111111</c:v>
                </c:pt>
                <c:pt idx="7677">
                  <c:v>10.6625</c:v>
                </c:pt>
                <c:pt idx="7678">
                  <c:v>10.66388888888889</c:v>
                </c:pt>
                <c:pt idx="7679">
                  <c:v>10.665277777777778</c:v>
                </c:pt>
                <c:pt idx="7680">
                  <c:v>10.666666666666666</c:v>
                </c:pt>
                <c:pt idx="7681">
                  <c:v>10.668055555555556</c:v>
                </c:pt>
                <c:pt idx="7682">
                  <c:v>10.669444444444444</c:v>
                </c:pt>
                <c:pt idx="7683">
                  <c:v>10.670833333333333</c:v>
                </c:pt>
                <c:pt idx="7684">
                  <c:v>10.672222222222222</c:v>
                </c:pt>
                <c:pt idx="7685">
                  <c:v>10.673611111111111</c:v>
                </c:pt>
                <c:pt idx="7686">
                  <c:v>10.675000000000001</c:v>
                </c:pt>
                <c:pt idx="7687">
                  <c:v>10.676388888888889</c:v>
                </c:pt>
                <c:pt idx="7688">
                  <c:v>10.677777777777777</c:v>
                </c:pt>
                <c:pt idx="7689">
                  <c:v>10.679166666666667</c:v>
                </c:pt>
                <c:pt idx="7690">
                  <c:v>10.680555555555555</c:v>
                </c:pt>
                <c:pt idx="7691">
                  <c:v>10.681944444444444</c:v>
                </c:pt>
                <c:pt idx="7692">
                  <c:v>10.683333333333334</c:v>
                </c:pt>
                <c:pt idx="7693">
                  <c:v>10.684722222222222</c:v>
                </c:pt>
                <c:pt idx="7694">
                  <c:v>10.686111111111112</c:v>
                </c:pt>
                <c:pt idx="7695">
                  <c:v>10.6875</c:v>
                </c:pt>
                <c:pt idx="7696">
                  <c:v>10.688888888888888</c:v>
                </c:pt>
                <c:pt idx="7697">
                  <c:v>10.690277777777778</c:v>
                </c:pt>
                <c:pt idx="7698">
                  <c:v>10.691666666666666</c:v>
                </c:pt>
                <c:pt idx="7699">
                  <c:v>10.693055555555556</c:v>
                </c:pt>
                <c:pt idx="7700">
                  <c:v>10.694444444444445</c:v>
                </c:pt>
                <c:pt idx="7701">
                  <c:v>10.695833333333333</c:v>
                </c:pt>
                <c:pt idx="7702">
                  <c:v>10.697222222222223</c:v>
                </c:pt>
                <c:pt idx="7703">
                  <c:v>10.698611111111111</c:v>
                </c:pt>
                <c:pt idx="7704">
                  <c:v>10.7</c:v>
                </c:pt>
                <c:pt idx="7705">
                  <c:v>10.701388888888889</c:v>
                </c:pt>
                <c:pt idx="7706">
                  <c:v>10.702777777777778</c:v>
                </c:pt>
                <c:pt idx="7707">
                  <c:v>10.704166666666667</c:v>
                </c:pt>
                <c:pt idx="7708">
                  <c:v>10.705555555555556</c:v>
                </c:pt>
                <c:pt idx="7709">
                  <c:v>10.706944444444444</c:v>
                </c:pt>
                <c:pt idx="7710">
                  <c:v>10.708333333333334</c:v>
                </c:pt>
                <c:pt idx="7711">
                  <c:v>10.709722222222222</c:v>
                </c:pt>
                <c:pt idx="7712">
                  <c:v>10.71111111111111</c:v>
                </c:pt>
                <c:pt idx="7713">
                  <c:v>10.7125</c:v>
                </c:pt>
                <c:pt idx="7714">
                  <c:v>10.713888888888889</c:v>
                </c:pt>
                <c:pt idx="7715">
                  <c:v>10.715277777777779</c:v>
                </c:pt>
                <c:pt idx="7716">
                  <c:v>10.716666666666667</c:v>
                </c:pt>
                <c:pt idx="7717">
                  <c:v>10.718055555555555</c:v>
                </c:pt>
                <c:pt idx="7718">
                  <c:v>10.719444444444445</c:v>
                </c:pt>
                <c:pt idx="7719">
                  <c:v>10.720833333333333</c:v>
                </c:pt>
                <c:pt idx="7720">
                  <c:v>10.722222222222221</c:v>
                </c:pt>
                <c:pt idx="7721">
                  <c:v>10.723611111111111</c:v>
                </c:pt>
                <c:pt idx="7722">
                  <c:v>10.725</c:v>
                </c:pt>
                <c:pt idx="7723">
                  <c:v>10.72638888888889</c:v>
                </c:pt>
                <c:pt idx="7724">
                  <c:v>10.727777777777778</c:v>
                </c:pt>
                <c:pt idx="7725">
                  <c:v>10.729166666666666</c:v>
                </c:pt>
                <c:pt idx="7726">
                  <c:v>10.730555555555556</c:v>
                </c:pt>
                <c:pt idx="7727">
                  <c:v>10.731944444444444</c:v>
                </c:pt>
                <c:pt idx="7728">
                  <c:v>10.733333333333333</c:v>
                </c:pt>
                <c:pt idx="7729">
                  <c:v>10.734722222222222</c:v>
                </c:pt>
                <c:pt idx="7730">
                  <c:v>10.736111111111111</c:v>
                </c:pt>
                <c:pt idx="7731">
                  <c:v>10.737500000000001</c:v>
                </c:pt>
                <c:pt idx="7732">
                  <c:v>10.738888888888889</c:v>
                </c:pt>
                <c:pt idx="7733">
                  <c:v>10.740277777777777</c:v>
                </c:pt>
                <c:pt idx="7734">
                  <c:v>10.741666666666667</c:v>
                </c:pt>
                <c:pt idx="7735">
                  <c:v>10.743055555555555</c:v>
                </c:pt>
                <c:pt idx="7736">
                  <c:v>10.744444444444444</c:v>
                </c:pt>
                <c:pt idx="7737">
                  <c:v>10.745833333333334</c:v>
                </c:pt>
                <c:pt idx="7738">
                  <c:v>10.747222222222222</c:v>
                </c:pt>
                <c:pt idx="7739">
                  <c:v>10.748611111111112</c:v>
                </c:pt>
                <c:pt idx="7740">
                  <c:v>10.75</c:v>
                </c:pt>
                <c:pt idx="7741">
                  <c:v>10.751388888888888</c:v>
                </c:pt>
                <c:pt idx="7742">
                  <c:v>10.752777777777778</c:v>
                </c:pt>
                <c:pt idx="7743">
                  <c:v>10.754166666666666</c:v>
                </c:pt>
                <c:pt idx="7744">
                  <c:v>10.755555555555556</c:v>
                </c:pt>
                <c:pt idx="7745">
                  <c:v>10.756944444444445</c:v>
                </c:pt>
                <c:pt idx="7746">
                  <c:v>10.758333333333333</c:v>
                </c:pt>
                <c:pt idx="7747">
                  <c:v>10.759722222222223</c:v>
                </c:pt>
                <c:pt idx="7748">
                  <c:v>10.761111111111111</c:v>
                </c:pt>
                <c:pt idx="7749">
                  <c:v>10.762499999999999</c:v>
                </c:pt>
                <c:pt idx="7750">
                  <c:v>10.763888888888889</c:v>
                </c:pt>
                <c:pt idx="7751">
                  <c:v>10.765277777777778</c:v>
                </c:pt>
                <c:pt idx="7752">
                  <c:v>10.766666666666667</c:v>
                </c:pt>
                <c:pt idx="7753">
                  <c:v>10.768055555555556</c:v>
                </c:pt>
                <c:pt idx="7754">
                  <c:v>10.769444444444444</c:v>
                </c:pt>
                <c:pt idx="7755">
                  <c:v>10.770833333333334</c:v>
                </c:pt>
                <c:pt idx="7756">
                  <c:v>10.772222222222222</c:v>
                </c:pt>
                <c:pt idx="7757">
                  <c:v>10.77361111111111</c:v>
                </c:pt>
                <c:pt idx="7758">
                  <c:v>10.775</c:v>
                </c:pt>
                <c:pt idx="7759">
                  <c:v>10.776388888888889</c:v>
                </c:pt>
                <c:pt idx="7760">
                  <c:v>10.777777777777779</c:v>
                </c:pt>
                <c:pt idx="7761">
                  <c:v>10.779166666666667</c:v>
                </c:pt>
                <c:pt idx="7762">
                  <c:v>10.780555555555555</c:v>
                </c:pt>
                <c:pt idx="7763">
                  <c:v>10.781944444444445</c:v>
                </c:pt>
                <c:pt idx="7764">
                  <c:v>10.783333333333333</c:v>
                </c:pt>
                <c:pt idx="7765">
                  <c:v>10.784722222222221</c:v>
                </c:pt>
                <c:pt idx="7766">
                  <c:v>10.786111111111111</c:v>
                </c:pt>
                <c:pt idx="7767">
                  <c:v>10.7875</c:v>
                </c:pt>
                <c:pt idx="7768">
                  <c:v>10.78888888888889</c:v>
                </c:pt>
                <c:pt idx="7769">
                  <c:v>10.790277777777778</c:v>
                </c:pt>
                <c:pt idx="7770">
                  <c:v>10.791666666666666</c:v>
                </c:pt>
                <c:pt idx="7771">
                  <c:v>10.793055555555556</c:v>
                </c:pt>
                <c:pt idx="7772">
                  <c:v>10.794444444444444</c:v>
                </c:pt>
                <c:pt idx="7773">
                  <c:v>10.795833333333333</c:v>
                </c:pt>
                <c:pt idx="7774">
                  <c:v>10.797222222222222</c:v>
                </c:pt>
                <c:pt idx="7775">
                  <c:v>10.798611111111111</c:v>
                </c:pt>
                <c:pt idx="7776">
                  <c:v>10.8</c:v>
                </c:pt>
                <c:pt idx="7777">
                  <c:v>10.801388888888889</c:v>
                </c:pt>
                <c:pt idx="7778">
                  <c:v>10.802777777777777</c:v>
                </c:pt>
                <c:pt idx="7779">
                  <c:v>10.804166666666667</c:v>
                </c:pt>
                <c:pt idx="7780">
                  <c:v>10.805555555555555</c:v>
                </c:pt>
                <c:pt idx="7781">
                  <c:v>10.806944444444444</c:v>
                </c:pt>
                <c:pt idx="7782">
                  <c:v>10.808333333333334</c:v>
                </c:pt>
                <c:pt idx="7783">
                  <c:v>10.809722222222222</c:v>
                </c:pt>
                <c:pt idx="7784">
                  <c:v>10.811111111111112</c:v>
                </c:pt>
                <c:pt idx="7785">
                  <c:v>10.8125</c:v>
                </c:pt>
                <c:pt idx="7786">
                  <c:v>10.813888888888888</c:v>
                </c:pt>
                <c:pt idx="7787">
                  <c:v>10.815277777777778</c:v>
                </c:pt>
                <c:pt idx="7788">
                  <c:v>10.816666666666666</c:v>
                </c:pt>
                <c:pt idx="7789">
                  <c:v>10.818055555555556</c:v>
                </c:pt>
                <c:pt idx="7790">
                  <c:v>10.819444444444445</c:v>
                </c:pt>
                <c:pt idx="7791">
                  <c:v>10.820833333333333</c:v>
                </c:pt>
                <c:pt idx="7792">
                  <c:v>10.822222222222223</c:v>
                </c:pt>
                <c:pt idx="7793">
                  <c:v>10.823611111111111</c:v>
                </c:pt>
                <c:pt idx="7794">
                  <c:v>10.824999999999999</c:v>
                </c:pt>
                <c:pt idx="7795">
                  <c:v>10.826388888888889</c:v>
                </c:pt>
                <c:pt idx="7796">
                  <c:v>10.827777777777778</c:v>
                </c:pt>
                <c:pt idx="7797">
                  <c:v>10.829166666666667</c:v>
                </c:pt>
                <c:pt idx="7798">
                  <c:v>10.830555555555556</c:v>
                </c:pt>
                <c:pt idx="7799">
                  <c:v>10.831944444444444</c:v>
                </c:pt>
                <c:pt idx="7800">
                  <c:v>10.833333333333334</c:v>
                </c:pt>
                <c:pt idx="7801">
                  <c:v>10.834722222222222</c:v>
                </c:pt>
                <c:pt idx="7802">
                  <c:v>10.83611111111111</c:v>
                </c:pt>
                <c:pt idx="7803">
                  <c:v>10.8375</c:v>
                </c:pt>
                <c:pt idx="7804">
                  <c:v>10.838888888888889</c:v>
                </c:pt>
                <c:pt idx="7805">
                  <c:v>10.840277777777779</c:v>
                </c:pt>
                <c:pt idx="7806">
                  <c:v>10.841666666666667</c:v>
                </c:pt>
                <c:pt idx="7807">
                  <c:v>10.843055555555555</c:v>
                </c:pt>
                <c:pt idx="7808">
                  <c:v>10.844444444444445</c:v>
                </c:pt>
                <c:pt idx="7809">
                  <c:v>10.845833333333333</c:v>
                </c:pt>
                <c:pt idx="7810">
                  <c:v>10.847222222222221</c:v>
                </c:pt>
                <c:pt idx="7811">
                  <c:v>10.848611111111111</c:v>
                </c:pt>
                <c:pt idx="7812">
                  <c:v>10.85</c:v>
                </c:pt>
                <c:pt idx="7813">
                  <c:v>10.85138888888889</c:v>
                </c:pt>
                <c:pt idx="7814">
                  <c:v>10.852777777777778</c:v>
                </c:pt>
                <c:pt idx="7815">
                  <c:v>10.854166666666666</c:v>
                </c:pt>
                <c:pt idx="7816">
                  <c:v>10.855555555555556</c:v>
                </c:pt>
                <c:pt idx="7817">
                  <c:v>10.856944444444444</c:v>
                </c:pt>
                <c:pt idx="7818">
                  <c:v>10.858333333333333</c:v>
                </c:pt>
                <c:pt idx="7819">
                  <c:v>10.859722222222222</c:v>
                </c:pt>
                <c:pt idx="7820">
                  <c:v>10.861111111111111</c:v>
                </c:pt>
                <c:pt idx="7821">
                  <c:v>10.862500000000001</c:v>
                </c:pt>
                <c:pt idx="7822">
                  <c:v>10.863888888888889</c:v>
                </c:pt>
                <c:pt idx="7823">
                  <c:v>10.865277777777777</c:v>
                </c:pt>
                <c:pt idx="7824">
                  <c:v>10.866666666666667</c:v>
                </c:pt>
                <c:pt idx="7825">
                  <c:v>10.868055555555555</c:v>
                </c:pt>
                <c:pt idx="7826">
                  <c:v>10.869444444444444</c:v>
                </c:pt>
                <c:pt idx="7827">
                  <c:v>10.870833333333334</c:v>
                </c:pt>
                <c:pt idx="7828">
                  <c:v>10.872222222222222</c:v>
                </c:pt>
                <c:pt idx="7829">
                  <c:v>10.873611111111112</c:v>
                </c:pt>
                <c:pt idx="7830">
                  <c:v>10.875</c:v>
                </c:pt>
                <c:pt idx="7831">
                  <c:v>10.876388888888888</c:v>
                </c:pt>
                <c:pt idx="7832">
                  <c:v>10.877777777777778</c:v>
                </c:pt>
                <c:pt idx="7833">
                  <c:v>10.879166666666666</c:v>
                </c:pt>
                <c:pt idx="7834">
                  <c:v>10.880555555555556</c:v>
                </c:pt>
                <c:pt idx="7835">
                  <c:v>10.881944444444445</c:v>
                </c:pt>
                <c:pt idx="7836">
                  <c:v>10.883333333333333</c:v>
                </c:pt>
                <c:pt idx="7837">
                  <c:v>10.884722222222223</c:v>
                </c:pt>
                <c:pt idx="7838">
                  <c:v>10.886111111111111</c:v>
                </c:pt>
                <c:pt idx="7839">
                  <c:v>10.887499999999999</c:v>
                </c:pt>
                <c:pt idx="7840">
                  <c:v>10.888888888888889</c:v>
                </c:pt>
                <c:pt idx="7841">
                  <c:v>10.890277777777778</c:v>
                </c:pt>
                <c:pt idx="7842">
                  <c:v>10.891666666666667</c:v>
                </c:pt>
                <c:pt idx="7843">
                  <c:v>10.893055555555556</c:v>
                </c:pt>
                <c:pt idx="7844">
                  <c:v>10.894444444444444</c:v>
                </c:pt>
                <c:pt idx="7845">
                  <c:v>10.895833333333334</c:v>
                </c:pt>
                <c:pt idx="7846">
                  <c:v>10.897222222222222</c:v>
                </c:pt>
                <c:pt idx="7847">
                  <c:v>10.89861111111111</c:v>
                </c:pt>
                <c:pt idx="7848">
                  <c:v>10.9</c:v>
                </c:pt>
                <c:pt idx="7849">
                  <c:v>10.901388888888889</c:v>
                </c:pt>
                <c:pt idx="7850">
                  <c:v>10.902777777777779</c:v>
                </c:pt>
                <c:pt idx="7851">
                  <c:v>10.904166666666667</c:v>
                </c:pt>
                <c:pt idx="7852">
                  <c:v>10.905555555555555</c:v>
                </c:pt>
                <c:pt idx="7853">
                  <c:v>10.906944444444445</c:v>
                </c:pt>
                <c:pt idx="7854">
                  <c:v>10.908333333333333</c:v>
                </c:pt>
                <c:pt idx="7855">
                  <c:v>10.909722222222221</c:v>
                </c:pt>
                <c:pt idx="7856">
                  <c:v>10.911111111111111</c:v>
                </c:pt>
                <c:pt idx="7857">
                  <c:v>10.9125</c:v>
                </c:pt>
                <c:pt idx="7858">
                  <c:v>10.91388888888889</c:v>
                </c:pt>
                <c:pt idx="7859">
                  <c:v>10.915277777777778</c:v>
                </c:pt>
                <c:pt idx="7860">
                  <c:v>10.916666666666666</c:v>
                </c:pt>
                <c:pt idx="7861">
                  <c:v>10.918055555555556</c:v>
                </c:pt>
                <c:pt idx="7862">
                  <c:v>10.919444444444444</c:v>
                </c:pt>
                <c:pt idx="7863">
                  <c:v>10.920833333333333</c:v>
                </c:pt>
                <c:pt idx="7864">
                  <c:v>10.922222222222222</c:v>
                </c:pt>
                <c:pt idx="7865">
                  <c:v>10.923611111111111</c:v>
                </c:pt>
                <c:pt idx="7866">
                  <c:v>10.925000000000001</c:v>
                </c:pt>
                <c:pt idx="7867">
                  <c:v>10.926388888888889</c:v>
                </c:pt>
                <c:pt idx="7868">
                  <c:v>10.927777777777777</c:v>
                </c:pt>
                <c:pt idx="7869">
                  <c:v>10.929166666666667</c:v>
                </c:pt>
                <c:pt idx="7870">
                  <c:v>10.930555555555555</c:v>
                </c:pt>
                <c:pt idx="7871">
                  <c:v>10.931944444444444</c:v>
                </c:pt>
                <c:pt idx="7872">
                  <c:v>10.933333333333334</c:v>
                </c:pt>
                <c:pt idx="7873">
                  <c:v>10.934722222222222</c:v>
                </c:pt>
                <c:pt idx="7874">
                  <c:v>10.936111111111112</c:v>
                </c:pt>
                <c:pt idx="7875">
                  <c:v>10.9375</c:v>
                </c:pt>
                <c:pt idx="7876">
                  <c:v>10.938888888888888</c:v>
                </c:pt>
                <c:pt idx="7877">
                  <c:v>10.940277777777778</c:v>
                </c:pt>
                <c:pt idx="7878">
                  <c:v>10.941666666666666</c:v>
                </c:pt>
                <c:pt idx="7879">
                  <c:v>10.943055555555556</c:v>
                </c:pt>
                <c:pt idx="7880">
                  <c:v>10.944444444444445</c:v>
                </c:pt>
                <c:pt idx="7881">
                  <c:v>10.945833333333333</c:v>
                </c:pt>
                <c:pt idx="7882">
                  <c:v>10.947222222222223</c:v>
                </c:pt>
                <c:pt idx="7883">
                  <c:v>10.948611111111111</c:v>
                </c:pt>
                <c:pt idx="7884">
                  <c:v>10.95</c:v>
                </c:pt>
                <c:pt idx="7885">
                  <c:v>10.951388888888889</c:v>
                </c:pt>
                <c:pt idx="7886">
                  <c:v>10.952777777777778</c:v>
                </c:pt>
                <c:pt idx="7887">
                  <c:v>10.954166666666667</c:v>
                </c:pt>
                <c:pt idx="7888">
                  <c:v>10.955555555555556</c:v>
                </c:pt>
                <c:pt idx="7889">
                  <c:v>10.956944444444444</c:v>
                </c:pt>
                <c:pt idx="7890">
                  <c:v>10.958333333333334</c:v>
                </c:pt>
                <c:pt idx="7891">
                  <c:v>10.959722222222222</c:v>
                </c:pt>
                <c:pt idx="7892">
                  <c:v>10.96111111111111</c:v>
                </c:pt>
                <c:pt idx="7893">
                  <c:v>10.9625</c:v>
                </c:pt>
                <c:pt idx="7894">
                  <c:v>10.963888888888889</c:v>
                </c:pt>
                <c:pt idx="7895">
                  <c:v>10.965277777777779</c:v>
                </c:pt>
                <c:pt idx="7896">
                  <c:v>10.966666666666667</c:v>
                </c:pt>
                <c:pt idx="7897">
                  <c:v>10.968055555555555</c:v>
                </c:pt>
                <c:pt idx="7898">
                  <c:v>10.969444444444445</c:v>
                </c:pt>
                <c:pt idx="7899">
                  <c:v>10.970833333333333</c:v>
                </c:pt>
                <c:pt idx="7900">
                  <c:v>10.972222222222221</c:v>
                </c:pt>
                <c:pt idx="7901">
                  <c:v>10.973611111111111</c:v>
                </c:pt>
                <c:pt idx="7902">
                  <c:v>10.975</c:v>
                </c:pt>
                <c:pt idx="7903">
                  <c:v>10.97638888888889</c:v>
                </c:pt>
                <c:pt idx="7904">
                  <c:v>10.977777777777778</c:v>
                </c:pt>
                <c:pt idx="7905">
                  <c:v>10.979166666666666</c:v>
                </c:pt>
                <c:pt idx="7906">
                  <c:v>10.980555555555556</c:v>
                </c:pt>
                <c:pt idx="7907">
                  <c:v>10.981944444444444</c:v>
                </c:pt>
                <c:pt idx="7908">
                  <c:v>10.983333333333333</c:v>
                </c:pt>
                <c:pt idx="7909">
                  <c:v>10.984722222222222</c:v>
                </c:pt>
                <c:pt idx="7910">
                  <c:v>10.986111111111111</c:v>
                </c:pt>
                <c:pt idx="7911">
                  <c:v>10.987500000000001</c:v>
                </c:pt>
                <c:pt idx="7912">
                  <c:v>10.988888888888889</c:v>
                </c:pt>
                <c:pt idx="7913">
                  <c:v>10.990277777777777</c:v>
                </c:pt>
                <c:pt idx="7914">
                  <c:v>10.991666666666667</c:v>
                </c:pt>
                <c:pt idx="7915">
                  <c:v>10.993055555555555</c:v>
                </c:pt>
                <c:pt idx="7916">
                  <c:v>10.994444444444444</c:v>
                </c:pt>
                <c:pt idx="7917">
                  <c:v>10.995833333333334</c:v>
                </c:pt>
                <c:pt idx="7918">
                  <c:v>10.997222222222222</c:v>
                </c:pt>
                <c:pt idx="7919">
                  <c:v>10.998611111111112</c:v>
                </c:pt>
                <c:pt idx="7920">
                  <c:v>11</c:v>
                </c:pt>
                <c:pt idx="7921">
                  <c:v>11.001388888888888</c:v>
                </c:pt>
                <c:pt idx="7922">
                  <c:v>11.002777777777778</c:v>
                </c:pt>
                <c:pt idx="7923">
                  <c:v>11.004166666666666</c:v>
                </c:pt>
                <c:pt idx="7924">
                  <c:v>11.005555555555556</c:v>
                </c:pt>
                <c:pt idx="7925">
                  <c:v>11.006944444444445</c:v>
                </c:pt>
                <c:pt idx="7926">
                  <c:v>11.008333333333333</c:v>
                </c:pt>
                <c:pt idx="7927">
                  <c:v>11.009722222222223</c:v>
                </c:pt>
                <c:pt idx="7928">
                  <c:v>11.011111111111111</c:v>
                </c:pt>
                <c:pt idx="7929">
                  <c:v>11.012499999999999</c:v>
                </c:pt>
                <c:pt idx="7930">
                  <c:v>11.013888888888889</c:v>
                </c:pt>
                <c:pt idx="7931">
                  <c:v>11.015277777777778</c:v>
                </c:pt>
                <c:pt idx="7932">
                  <c:v>11.016666666666667</c:v>
                </c:pt>
                <c:pt idx="7933">
                  <c:v>11.018055555555556</c:v>
                </c:pt>
                <c:pt idx="7934">
                  <c:v>11.019444444444444</c:v>
                </c:pt>
                <c:pt idx="7935">
                  <c:v>11.020833333333334</c:v>
                </c:pt>
                <c:pt idx="7936">
                  <c:v>11.022222222222222</c:v>
                </c:pt>
                <c:pt idx="7937">
                  <c:v>11.02361111111111</c:v>
                </c:pt>
                <c:pt idx="7938">
                  <c:v>11.025</c:v>
                </c:pt>
                <c:pt idx="7939">
                  <c:v>11.026388888888889</c:v>
                </c:pt>
                <c:pt idx="7940">
                  <c:v>11.027777777777779</c:v>
                </c:pt>
                <c:pt idx="7941">
                  <c:v>11.029166666666667</c:v>
                </c:pt>
                <c:pt idx="7942">
                  <c:v>11.030555555555555</c:v>
                </c:pt>
                <c:pt idx="7943">
                  <c:v>11.031944444444445</c:v>
                </c:pt>
                <c:pt idx="7944">
                  <c:v>11.033333333333333</c:v>
                </c:pt>
                <c:pt idx="7945">
                  <c:v>11.034722222222221</c:v>
                </c:pt>
                <c:pt idx="7946">
                  <c:v>11.036111111111111</c:v>
                </c:pt>
                <c:pt idx="7947">
                  <c:v>11.0375</c:v>
                </c:pt>
                <c:pt idx="7948">
                  <c:v>11.03888888888889</c:v>
                </c:pt>
                <c:pt idx="7949">
                  <c:v>11.040277777777778</c:v>
                </c:pt>
                <c:pt idx="7950">
                  <c:v>11.041666666666666</c:v>
                </c:pt>
                <c:pt idx="7951">
                  <c:v>11.043055555555556</c:v>
                </c:pt>
                <c:pt idx="7952">
                  <c:v>11.044444444444444</c:v>
                </c:pt>
                <c:pt idx="7953">
                  <c:v>11.045833333333333</c:v>
                </c:pt>
                <c:pt idx="7954">
                  <c:v>11.047222222222222</c:v>
                </c:pt>
                <c:pt idx="7955">
                  <c:v>11.048611111111111</c:v>
                </c:pt>
                <c:pt idx="7956">
                  <c:v>11.05</c:v>
                </c:pt>
                <c:pt idx="7957">
                  <c:v>11.051388888888889</c:v>
                </c:pt>
                <c:pt idx="7958">
                  <c:v>11.052777777777777</c:v>
                </c:pt>
                <c:pt idx="7959">
                  <c:v>11.054166666666667</c:v>
                </c:pt>
                <c:pt idx="7960">
                  <c:v>11.055555555555555</c:v>
                </c:pt>
                <c:pt idx="7961">
                  <c:v>11.056944444444444</c:v>
                </c:pt>
                <c:pt idx="7962">
                  <c:v>11.058333333333334</c:v>
                </c:pt>
                <c:pt idx="7963">
                  <c:v>11.059722222222222</c:v>
                </c:pt>
                <c:pt idx="7964">
                  <c:v>11.061111111111112</c:v>
                </c:pt>
                <c:pt idx="7965">
                  <c:v>11.0625</c:v>
                </c:pt>
                <c:pt idx="7966">
                  <c:v>11.063888888888888</c:v>
                </c:pt>
                <c:pt idx="7967">
                  <c:v>11.065277777777778</c:v>
                </c:pt>
                <c:pt idx="7968">
                  <c:v>11.066666666666666</c:v>
                </c:pt>
                <c:pt idx="7969">
                  <c:v>11.068055555555556</c:v>
                </c:pt>
                <c:pt idx="7970">
                  <c:v>11.069444444444445</c:v>
                </c:pt>
                <c:pt idx="7971">
                  <c:v>11.070833333333333</c:v>
                </c:pt>
                <c:pt idx="7972">
                  <c:v>11.072222222222223</c:v>
                </c:pt>
                <c:pt idx="7973">
                  <c:v>11.073611111111111</c:v>
                </c:pt>
                <c:pt idx="7974">
                  <c:v>11.074999999999999</c:v>
                </c:pt>
                <c:pt idx="7975">
                  <c:v>11.076388888888889</c:v>
                </c:pt>
                <c:pt idx="7976">
                  <c:v>11.077777777777778</c:v>
                </c:pt>
                <c:pt idx="7977">
                  <c:v>11.079166666666667</c:v>
                </c:pt>
                <c:pt idx="7978">
                  <c:v>11.080555555555556</c:v>
                </c:pt>
                <c:pt idx="7979">
                  <c:v>11.081944444444444</c:v>
                </c:pt>
                <c:pt idx="7980">
                  <c:v>11.083333333333334</c:v>
                </c:pt>
                <c:pt idx="7981">
                  <c:v>11.084722222222222</c:v>
                </c:pt>
                <c:pt idx="7982">
                  <c:v>11.08611111111111</c:v>
                </c:pt>
                <c:pt idx="7983">
                  <c:v>11.0875</c:v>
                </c:pt>
                <c:pt idx="7984">
                  <c:v>11.088888888888889</c:v>
                </c:pt>
                <c:pt idx="7985">
                  <c:v>11.090277777777779</c:v>
                </c:pt>
                <c:pt idx="7986">
                  <c:v>11.091666666666667</c:v>
                </c:pt>
                <c:pt idx="7987">
                  <c:v>11.093055555555555</c:v>
                </c:pt>
                <c:pt idx="7988">
                  <c:v>11.094444444444445</c:v>
                </c:pt>
                <c:pt idx="7989">
                  <c:v>11.095833333333333</c:v>
                </c:pt>
                <c:pt idx="7990">
                  <c:v>11.097222222222221</c:v>
                </c:pt>
                <c:pt idx="7991">
                  <c:v>11.098611111111111</c:v>
                </c:pt>
                <c:pt idx="7992">
                  <c:v>11.1</c:v>
                </c:pt>
                <c:pt idx="7993">
                  <c:v>11.10138888888889</c:v>
                </c:pt>
                <c:pt idx="7994">
                  <c:v>11.102777777777778</c:v>
                </c:pt>
                <c:pt idx="7995">
                  <c:v>11.104166666666666</c:v>
                </c:pt>
                <c:pt idx="7996">
                  <c:v>11.105555555555556</c:v>
                </c:pt>
                <c:pt idx="7997">
                  <c:v>11.106944444444444</c:v>
                </c:pt>
                <c:pt idx="7998">
                  <c:v>11.108333333333333</c:v>
                </c:pt>
                <c:pt idx="7999">
                  <c:v>11.109722222222222</c:v>
                </c:pt>
                <c:pt idx="8000">
                  <c:v>11.111111111111111</c:v>
                </c:pt>
                <c:pt idx="8001">
                  <c:v>11.112500000000001</c:v>
                </c:pt>
                <c:pt idx="8002">
                  <c:v>11.113888888888889</c:v>
                </c:pt>
                <c:pt idx="8003">
                  <c:v>11.115277777777777</c:v>
                </c:pt>
                <c:pt idx="8004">
                  <c:v>11.116666666666667</c:v>
                </c:pt>
                <c:pt idx="8005">
                  <c:v>11.118055555555555</c:v>
                </c:pt>
                <c:pt idx="8006">
                  <c:v>11.119444444444444</c:v>
                </c:pt>
                <c:pt idx="8007">
                  <c:v>11.120833333333334</c:v>
                </c:pt>
                <c:pt idx="8008">
                  <c:v>11.122222222222222</c:v>
                </c:pt>
                <c:pt idx="8009">
                  <c:v>11.123611111111112</c:v>
                </c:pt>
                <c:pt idx="8010">
                  <c:v>11.125</c:v>
                </c:pt>
                <c:pt idx="8011">
                  <c:v>11.126388888888888</c:v>
                </c:pt>
                <c:pt idx="8012">
                  <c:v>11.127777777777778</c:v>
                </c:pt>
                <c:pt idx="8013">
                  <c:v>11.129166666666666</c:v>
                </c:pt>
                <c:pt idx="8014">
                  <c:v>11.130555555555556</c:v>
                </c:pt>
                <c:pt idx="8015">
                  <c:v>11.131944444444445</c:v>
                </c:pt>
                <c:pt idx="8016">
                  <c:v>11.133333333333333</c:v>
                </c:pt>
                <c:pt idx="8017">
                  <c:v>11.134722222222223</c:v>
                </c:pt>
                <c:pt idx="8018">
                  <c:v>11.136111111111111</c:v>
                </c:pt>
                <c:pt idx="8019">
                  <c:v>11.137499999999999</c:v>
                </c:pt>
                <c:pt idx="8020">
                  <c:v>11.138888888888889</c:v>
                </c:pt>
                <c:pt idx="8021">
                  <c:v>11.140277777777778</c:v>
                </c:pt>
                <c:pt idx="8022">
                  <c:v>11.141666666666667</c:v>
                </c:pt>
                <c:pt idx="8023">
                  <c:v>11.143055555555556</c:v>
                </c:pt>
                <c:pt idx="8024">
                  <c:v>11.144444444444444</c:v>
                </c:pt>
                <c:pt idx="8025">
                  <c:v>11.145833333333334</c:v>
                </c:pt>
                <c:pt idx="8026">
                  <c:v>11.147222222222222</c:v>
                </c:pt>
                <c:pt idx="8027">
                  <c:v>11.14861111111111</c:v>
                </c:pt>
                <c:pt idx="8028">
                  <c:v>11.15</c:v>
                </c:pt>
                <c:pt idx="8029">
                  <c:v>11.151388888888889</c:v>
                </c:pt>
                <c:pt idx="8030">
                  <c:v>11.152777777777779</c:v>
                </c:pt>
                <c:pt idx="8031">
                  <c:v>11.154166666666667</c:v>
                </c:pt>
                <c:pt idx="8032">
                  <c:v>11.155555555555555</c:v>
                </c:pt>
                <c:pt idx="8033">
                  <c:v>11.156944444444445</c:v>
                </c:pt>
                <c:pt idx="8034">
                  <c:v>11.158333333333333</c:v>
                </c:pt>
                <c:pt idx="8035">
                  <c:v>11.159722222222221</c:v>
                </c:pt>
                <c:pt idx="8036">
                  <c:v>11.161111111111111</c:v>
                </c:pt>
                <c:pt idx="8037">
                  <c:v>11.1625</c:v>
                </c:pt>
                <c:pt idx="8038">
                  <c:v>11.16388888888889</c:v>
                </c:pt>
                <c:pt idx="8039">
                  <c:v>11.165277777777778</c:v>
                </c:pt>
                <c:pt idx="8040">
                  <c:v>11.166666666666666</c:v>
                </c:pt>
                <c:pt idx="8041">
                  <c:v>11.168055555555556</c:v>
                </c:pt>
                <c:pt idx="8042">
                  <c:v>11.169444444444444</c:v>
                </c:pt>
                <c:pt idx="8043">
                  <c:v>11.170833333333333</c:v>
                </c:pt>
                <c:pt idx="8044">
                  <c:v>11.172222222222222</c:v>
                </c:pt>
                <c:pt idx="8045">
                  <c:v>11.173611111111111</c:v>
                </c:pt>
                <c:pt idx="8046">
                  <c:v>11.175000000000001</c:v>
                </c:pt>
                <c:pt idx="8047">
                  <c:v>11.176388888888889</c:v>
                </c:pt>
                <c:pt idx="8048">
                  <c:v>11.177777777777777</c:v>
                </c:pt>
                <c:pt idx="8049">
                  <c:v>11.179166666666667</c:v>
                </c:pt>
                <c:pt idx="8050">
                  <c:v>11.180555555555555</c:v>
                </c:pt>
                <c:pt idx="8051">
                  <c:v>11.181944444444444</c:v>
                </c:pt>
                <c:pt idx="8052">
                  <c:v>11.183333333333334</c:v>
                </c:pt>
                <c:pt idx="8053">
                  <c:v>11.184722222222222</c:v>
                </c:pt>
                <c:pt idx="8054">
                  <c:v>11.186111111111112</c:v>
                </c:pt>
                <c:pt idx="8055">
                  <c:v>11.1875</c:v>
                </c:pt>
                <c:pt idx="8056">
                  <c:v>11.188888888888888</c:v>
                </c:pt>
                <c:pt idx="8057">
                  <c:v>11.190277777777778</c:v>
                </c:pt>
                <c:pt idx="8058">
                  <c:v>11.191666666666666</c:v>
                </c:pt>
                <c:pt idx="8059">
                  <c:v>11.193055555555556</c:v>
                </c:pt>
                <c:pt idx="8060">
                  <c:v>11.194444444444445</c:v>
                </c:pt>
                <c:pt idx="8061">
                  <c:v>11.195833333333333</c:v>
                </c:pt>
                <c:pt idx="8062">
                  <c:v>11.197222222222223</c:v>
                </c:pt>
                <c:pt idx="8063">
                  <c:v>11.198611111111111</c:v>
                </c:pt>
                <c:pt idx="8064">
                  <c:v>11.2</c:v>
                </c:pt>
                <c:pt idx="8065">
                  <c:v>11.201388888888889</c:v>
                </c:pt>
                <c:pt idx="8066">
                  <c:v>11.202777777777778</c:v>
                </c:pt>
                <c:pt idx="8067">
                  <c:v>11.204166666666667</c:v>
                </c:pt>
                <c:pt idx="8068">
                  <c:v>11.205555555555556</c:v>
                </c:pt>
                <c:pt idx="8069">
                  <c:v>11.206944444444444</c:v>
                </c:pt>
                <c:pt idx="8070">
                  <c:v>11.208333333333334</c:v>
                </c:pt>
                <c:pt idx="8071">
                  <c:v>11.209722222222222</c:v>
                </c:pt>
                <c:pt idx="8072">
                  <c:v>11.21111111111111</c:v>
                </c:pt>
                <c:pt idx="8073">
                  <c:v>11.2125</c:v>
                </c:pt>
                <c:pt idx="8074">
                  <c:v>11.213888888888889</c:v>
                </c:pt>
                <c:pt idx="8075">
                  <c:v>11.215277777777779</c:v>
                </c:pt>
                <c:pt idx="8076">
                  <c:v>11.216666666666667</c:v>
                </c:pt>
                <c:pt idx="8077">
                  <c:v>11.218055555555555</c:v>
                </c:pt>
                <c:pt idx="8078">
                  <c:v>11.219444444444445</c:v>
                </c:pt>
                <c:pt idx="8079">
                  <c:v>11.220833333333333</c:v>
                </c:pt>
                <c:pt idx="8080">
                  <c:v>11.222222222222221</c:v>
                </c:pt>
                <c:pt idx="8081">
                  <c:v>11.223611111111111</c:v>
                </c:pt>
                <c:pt idx="8082">
                  <c:v>11.225</c:v>
                </c:pt>
                <c:pt idx="8083">
                  <c:v>11.22638888888889</c:v>
                </c:pt>
                <c:pt idx="8084">
                  <c:v>11.227777777777778</c:v>
                </c:pt>
                <c:pt idx="8085">
                  <c:v>11.229166666666666</c:v>
                </c:pt>
                <c:pt idx="8086">
                  <c:v>11.230555555555556</c:v>
                </c:pt>
                <c:pt idx="8087">
                  <c:v>11.231944444444444</c:v>
                </c:pt>
                <c:pt idx="8088">
                  <c:v>11.233333333333333</c:v>
                </c:pt>
                <c:pt idx="8089">
                  <c:v>11.234722222222222</c:v>
                </c:pt>
                <c:pt idx="8090">
                  <c:v>11.236111111111111</c:v>
                </c:pt>
                <c:pt idx="8091">
                  <c:v>11.237500000000001</c:v>
                </c:pt>
                <c:pt idx="8092">
                  <c:v>11.238888888888889</c:v>
                </c:pt>
                <c:pt idx="8093">
                  <c:v>11.240277777777777</c:v>
                </c:pt>
                <c:pt idx="8094">
                  <c:v>11.241666666666667</c:v>
                </c:pt>
                <c:pt idx="8095">
                  <c:v>11.243055555555555</c:v>
                </c:pt>
                <c:pt idx="8096">
                  <c:v>11.244444444444444</c:v>
                </c:pt>
                <c:pt idx="8097">
                  <c:v>11.245833333333334</c:v>
                </c:pt>
                <c:pt idx="8098">
                  <c:v>11.247222222222222</c:v>
                </c:pt>
                <c:pt idx="8099">
                  <c:v>11.248611111111112</c:v>
                </c:pt>
                <c:pt idx="8100">
                  <c:v>11.25</c:v>
                </c:pt>
                <c:pt idx="8101">
                  <c:v>11.251388888888888</c:v>
                </c:pt>
                <c:pt idx="8102">
                  <c:v>11.252777777777778</c:v>
                </c:pt>
                <c:pt idx="8103">
                  <c:v>11.254166666666666</c:v>
                </c:pt>
                <c:pt idx="8104">
                  <c:v>11.255555555555556</c:v>
                </c:pt>
                <c:pt idx="8105">
                  <c:v>11.256944444444445</c:v>
                </c:pt>
                <c:pt idx="8106">
                  <c:v>11.258333333333333</c:v>
                </c:pt>
                <c:pt idx="8107">
                  <c:v>11.259722222222223</c:v>
                </c:pt>
                <c:pt idx="8108">
                  <c:v>11.261111111111111</c:v>
                </c:pt>
                <c:pt idx="8109">
                  <c:v>11.262499999999999</c:v>
                </c:pt>
                <c:pt idx="8110">
                  <c:v>11.263888888888889</c:v>
                </c:pt>
                <c:pt idx="8111">
                  <c:v>11.265277777777778</c:v>
                </c:pt>
                <c:pt idx="8112">
                  <c:v>11.266666666666667</c:v>
                </c:pt>
                <c:pt idx="8113">
                  <c:v>11.268055555555556</c:v>
                </c:pt>
                <c:pt idx="8114">
                  <c:v>11.269444444444444</c:v>
                </c:pt>
                <c:pt idx="8115">
                  <c:v>11.270833333333334</c:v>
                </c:pt>
                <c:pt idx="8116">
                  <c:v>11.272222222222222</c:v>
                </c:pt>
                <c:pt idx="8117">
                  <c:v>11.27361111111111</c:v>
                </c:pt>
                <c:pt idx="8118">
                  <c:v>11.275</c:v>
                </c:pt>
                <c:pt idx="8119">
                  <c:v>11.276388888888889</c:v>
                </c:pt>
                <c:pt idx="8120">
                  <c:v>11.277777777777779</c:v>
                </c:pt>
                <c:pt idx="8121">
                  <c:v>11.279166666666667</c:v>
                </c:pt>
                <c:pt idx="8122">
                  <c:v>11.280555555555555</c:v>
                </c:pt>
                <c:pt idx="8123">
                  <c:v>11.281944444444445</c:v>
                </c:pt>
                <c:pt idx="8124">
                  <c:v>11.283333333333333</c:v>
                </c:pt>
                <c:pt idx="8125">
                  <c:v>11.284722222222221</c:v>
                </c:pt>
                <c:pt idx="8126">
                  <c:v>11.286111111111111</c:v>
                </c:pt>
                <c:pt idx="8127">
                  <c:v>11.2875</c:v>
                </c:pt>
                <c:pt idx="8128">
                  <c:v>11.28888888888889</c:v>
                </c:pt>
                <c:pt idx="8129">
                  <c:v>11.290277777777778</c:v>
                </c:pt>
                <c:pt idx="8130">
                  <c:v>11.291666666666666</c:v>
                </c:pt>
                <c:pt idx="8131">
                  <c:v>11.293055555555556</c:v>
                </c:pt>
                <c:pt idx="8132">
                  <c:v>11.294444444444444</c:v>
                </c:pt>
                <c:pt idx="8133">
                  <c:v>11.295833333333333</c:v>
                </c:pt>
                <c:pt idx="8134">
                  <c:v>11.297222222222222</c:v>
                </c:pt>
                <c:pt idx="8135">
                  <c:v>11.298611111111111</c:v>
                </c:pt>
                <c:pt idx="8136">
                  <c:v>11.3</c:v>
                </c:pt>
                <c:pt idx="8137">
                  <c:v>11.301388888888889</c:v>
                </c:pt>
                <c:pt idx="8138">
                  <c:v>11.302777777777777</c:v>
                </c:pt>
                <c:pt idx="8139">
                  <c:v>11.304166666666667</c:v>
                </c:pt>
                <c:pt idx="8140">
                  <c:v>11.305555555555555</c:v>
                </c:pt>
                <c:pt idx="8141">
                  <c:v>11.306944444444444</c:v>
                </c:pt>
                <c:pt idx="8142">
                  <c:v>11.308333333333334</c:v>
                </c:pt>
                <c:pt idx="8143">
                  <c:v>11.309722222222222</c:v>
                </c:pt>
                <c:pt idx="8144">
                  <c:v>11.311111111111112</c:v>
                </c:pt>
                <c:pt idx="8145">
                  <c:v>11.3125</c:v>
                </c:pt>
                <c:pt idx="8146">
                  <c:v>11.313888888888888</c:v>
                </c:pt>
                <c:pt idx="8147">
                  <c:v>11.315277777777778</c:v>
                </c:pt>
                <c:pt idx="8148">
                  <c:v>11.316666666666666</c:v>
                </c:pt>
                <c:pt idx="8149">
                  <c:v>11.318055555555556</c:v>
                </c:pt>
                <c:pt idx="8150">
                  <c:v>11.319444444444445</c:v>
                </c:pt>
                <c:pt idx="8151">
                  <c:v>11.320833333333333</c:v>
                </c:pt>
                <c:pt idx="8152">
                  <c:v>11.322222222222223</c:v>
                </c:pt>
                <c:pt idx="8153">
                  <c:v>11.323611111111111</c:v>
                </c:pt>
                <c:pt idx="8154">
                  <c:v>11.324999999999999</c:v>
                </c:pt>
                <c:pt idx="8155">
                  <c:v>11.326388888888889</c:v>
                </c:pt>
                <c:pt idx="8156">
                  <c:v>11.327777777777778</c:v>
                </c:pt>
                <c:pt idx="8157">
                  <c:v>11.329166666666667</c:v>
                </c:pt>
                <c:pt idx="8158">
                  <c:v>11.330555555555556</c:v>
                </c:pt>
                <c:pt idx="8159">
                  <c:v>11.331944444444444</c:v>
                </c:pt>
                <c:pt idx="8160">
                  <c:v>11.333333333333334</c:v>
                </c:pt>
                <c:pt idx="8161">
                  <c:v>11.334722222222222</c:v>
                </c:pt>
                <c:pt idx="8162">
                  <c:v>11.33611111111111</c:v>
                </c:pt>
                <c:pt idx="8163">
                  <c:v>11.3375</c:v>
                </c:pt>
                <c:pt idx="8164">
                  <c:v>11.338888888888889</c:v>
                </c:pt>
                <c:pt idx="8165">
                  <c:v>11.340277777777779</c:v>
                </c:pt>
                <c:pt idx="8166">
                  <c:v>11.341666666666667</c:v>
                </c:pt>
                <c:pt idx="8167">
                  <c:v>11.343055555555555</c:v>
                </c:pt>
                <c:pt idx="8168">
                  <c:v>11.344444444444445</c:v>
                </c:pt>
                <c:pt idx="8169">
                  <c:v>11.345833333333333</c:v>
                </c:pt>
                <c:pt idx="8170">
                  <c:v>11.347222222222221</c:v>
                </c:pt>
                <c:pt idx="8171">
                  <c:v>11.348611111111111</c:v>
                </c:pt>
                <c:pt idx="8172">
                  <c:v>11.35</c:v>
                </c:pt>
                <c:pt idx="8173">
                  <c:v>11.35138888888889</c:v>
                </c:pt>
                <c:pt idx="8174">
                  <c:v>11.352777777777778</c:v>
                </c:pt>
                <c:pt idx="8175">
                  <c:v>11.354166666666666</c:v>
                </c:pt>
                <c:pt idx="8176">
                  <c:v>11.355555555555556</c:v>
                </c:pt>
                <c:pt idx="8177">
                  <c:v>11.356944444444444</c:v>
                </c:pt>
                <c:pt idx="8178">
                  <c:v>11.358333333333333</c:v>
                </c:pt>
                <c:pt idx="8179">
                  <c:v>11.359722222222222</c:v>
                </c:pt>
                <c:pt idx="8180">
                  <c:v>11.361111111111111</c:v>
                </c:pt>
                <c:pt idx="8181">
                  <c:v>11.362500000000001</c:v>
                </c:pt>
                <c:pt idx="8182">
                  <c:v>11.363888888888889</c:v>
                </c:pt>
                <c:pt idx="8183">
                  <c:v>11.365277777777777</c:v>
                </c:pt>
                <c:pt idx="8184">
                  <c:v>11.366666666666667</c:v>
                </c:pt>
                <c:pt idx="8185">
                  <c:v>11.368055555555555</c:v>
                </c:pt>
                <c:pt idx="8186">
                  <c:v>11.369444444444444</c:v>
                </c:pt>
                <c:pt idx="8187">
                  <c:v>11.370833333333334</c:v>
                </c:pt>
                <c:pt idx="8188">
                  <c:v>11.372222222222222</c:v>
                </c:pt>
                <c:pt idx="8189">
                  <c:v>11.373611111111112</c:v>
                </c:pt>
                <c:pt idx="8190">
                  <c:v>11.375</c:v>
                </c:pt>
                <c:pt idx="8191">
                  <c:v>11.376388888888888</c:v>
                </c:pt>
                <c:pt idx="8192">
                  <c:v>11.377777777777778</c:v>
                </c:pt>
                <c:pt idx="8193">
                  <c:v>11.379166666666666</c:v>
                </c:pt>
                <c:pt idx="8194">
                  <c:v>11.380555555555556</c:v>
                </c:pt>
                <c:pt idx="8195">
                  <c:v>11.381944444444445</c:v>
                </c:pt>
                <c:pt idx="8196">
                  <c:v>11.383333333333333</c:v>
                </c:pt>
                <c:pt idx="8197">
                  <c:v>11.384722222222223</c:v>
                </c:pt>
                <c:pt idx="8198">
                  <c:v>11.386111111111111</c:v>
                </c:pt>
                <c:pt idx="8199">
                  <c:v>11.387499999999999</c:v>
                </c:pt>
                <c:pt idx="8200">
                  <c:v>11.388888888888889</c:v>
                </c:pt>
                <c:pt idx="8201">
                  <c:v>11.390277777777778</c:v>
                </c:pt>
                <c:pt idx="8202">
                  <c:v>11.391666666666667</c:v>
                </c:pt>
                <c:pt idx="8203">
                  <c:v>11.393055555555556</c:v>
                </c:pt>
                <c:pt idx="8204">
                  <c:v>11.394444444444444</c:v>
                </c:pt>
                <c:pt idx="8205">
                  <c:v>11.395833333333334</c:v>
                </c:pt>
                <c:pt idx="8206">
                  <c:v>11.397222222222222</c:v>
                </c:pt>
                <c:pt idx="8207">
                  <c:v>11.39861111111111</c:v>
                </c:pt>
                <c:pt idx="8208">
                  <c:v>11.4</c:v>
                </c:pt>
                <c:pt idx="8209">
                  <c:v>11.401388888888889</c:v>
                </c:pt>
                <c:pt idx="8210">
                  <c:v>11.402777777777779</c:v>
                </c:pt>
                <c:pt idx="8211">
                  <c:v>11.404166666666667</c:v>
                </c:pt>
                <c:pt idx="8212">
                  <c:v>11.405555555555555</c:v>
                </c:pt>
                <c:pt idx="8213">
                  <c:v>11.406944444444445</c:v>
                </c:pt>
                <c:pt idx="8214">
                  <c:v>11.408333333333333</c:v>
                </c:pt>
                <c:pt idx="8215">
                  <c:v>11.409722222222221</c:v>
                </c:pt>
                <c:pt idx="8216">
                  <c:v>11.411111111111111</c:v>
                </c:pt>
                <c:pt idx="8217">
                  <c:v>11.4125</c:v>
                </c:pt>
                <c:pt idx="8218">
                  <c:v>11.41388888888889</c:v>
                </c:pt>
                <c:pt idx="8219">
                  <c:v>11.415277777777778</c:v>
                </c:pt>
                <c:pt idx="8220">
                  <c:v>11.416666666666666</c:v>
                </c:pt>
                <c:pt idx="8221">
                  <c:v>11.418055555555556</c:v>
                </c:pt>
                <c:pt idx="8222">
                  <c:v>11.419444444444444</c:v>
                </c:pt>
                <c:pt idx="8223">
                  <c:v>11.420833333333333</c:v>
                </c:pt>
                <c:pt idx="8224">
                  <c:v>11.422222222222222</c:v>
                </c:pt>
                <c:pt idx="8225">
                  <c:v>11.423611111111111</c:v>
                </c:pt>
                <c:pt idx="8226">
                  <c:v>11.425000000000001</c:v>
                </c:pt>
                <c:pt idx="8227">
                  <c:v>11.426388888888889</c:v>
                </c:pt>
                <c:pt idx="8228">
                  <c:v>11.427777777777777</c:v>
                </c:pt>
                <c:pt idx="8229">
                  <c:v>11.429166666666667</c:v>
                </c:pt>
                <c:pt idx="8230">
                  <c:v>11.430555555555555</c:v>
                </c:pt>
                <c:pt idx="8231">
                  <c:v>11.431944444444444</c:v>
                </c:pt>
                <c:pt idx="8232">
                  <c:v>11.433333333333334</c:v>
                </c:pt>
                <c:pt idx="8233">
                  <c:v>11.434722222222222</c:v>
                </c:pt>
                <c:pt idx="8234">
                  <c:v>11.436111111111112</c:v>
                </c:pt>
                <c:pt idx="8235">
                  <c:v>11.4375</c:v>
                </c:pt>
                <c:pt idx="8236">
                  <c:v>11.438888888888888</c:v>
                </c:pt>
                <c:pt idx="8237">
                  <c:v>11.440277777777778</c:v>
                </c:pt>
                <c:pt idx="8238">
                  <c:v>11.441666666666666</c:v>
                </c:pt>
                <c:pt idx="8239">
                  <c:v>11.443055555555556</c:v>
                </c:pt>
                <c:pt idx="8240">
                  <c:v>11.444444444444445</c:v>
                </c:pt>
                <c:pt idx="8241">
                  <c:v>11.445833333333333</c:v>
                </c:pt>
                <c:pt idx="8242">
                  <c:v>11.447222222222223</c:v>
                </c:pt>
                <c:pt idx="8243">
                  <c:v>11.448611111111111</c:v>
                </c:pt>
                <c:pt idx="8244">
                  <c:v>11.45</c:v>
                </c:pt>
                <c:pt idx="8245">
                  <c:v>11.451388888888889</c:v>
                </c:pt>
                <c:pt idx="8246">
                  <c:v>11.452777777777778</c:v>
                </c:pt>
                <c:pt idx="8247">
                  <c:v>11.454166666666667</c:v>
                </c:pt>
                <c:pt idx="8248">
                  <c:v>11.455555555555556</c:v>
                </c:pt>
                <c:pt idx="8249">
                  <c:v>11.456944444444444</c:v>
                </c:pt>
                <c:pt idx="8250">
                  <c:v>11.458333333333334</c:v>
                </c:pt>
                <c:pt idx="8251">
                  <c:v>11.459722222222222</c:v>
                </c:pt>
                <c:pt idx="8252">
                  <c:v>11.46111111111111</c:v>
                </c:pt>
                <c:pt idx="8253">
                  <c:v>11.4625</c:v>
                </c:pt>
                <c:pt idx="8254">
                  <c:v>11.463888888888889</c:v>
                </c:pt>
                <c:pt idx="8255">
                  <c:v>11.465277777777779</c:v>
                </c:pt>
                <c:pt idx="8256">
                  <c:v>11.466666666666667</c:v>
                </c:pt>
                <c:pt idx="8257">
                  <c:v>11.468055555555555</c:v>
                </c:pt>
                <c:pt idx="8258">
                  <c:v>11.469444444444445</c:v>
                </c:pt>
                <c:pt idx="8259">
                  <c:v>11.470833333333333</c:v>
                </c:pt>
                <c:pt idx="8260">
                  <c:v>11.472222222222221</c:v>
                </c:pt>
                <c:pt idx="8261">
                  <c:v>11.473611111111111</c:v>
                </c:pt>
                <c:pt idx="8262">
                  <c:v>11.475</c:v>
                </c:pt>
                <c:pt idx="8263">
                  <c:v>11.47638888888889</c:v>
                </c:pt>
                <c:pt idx="8264">
                  <c:v>11.477777777777778</c:v>
                </c:pt>
                <c:pt idx="8265">
                  <c:v>11.479166666666666</c:v>
                </c:pt>
                <c:pt idx="8266">
                  <c:v>11.480555555555556</c:v>
                </c:pt>
                <c:pt idx="8267">
                  <c:v>11.481944444444444</c:v>
                </c:pt>
                <c:pt idx="8268">
                  <c:v>11.483333333333333</c:v>
                </c:pt>
                <c:pt idx="8269">
                  <c:v>11.484722222222222</c:v>
                </c:pt>
                <c:pt idx="8270">
                  <c:v>11.486111111111111</c:v>
                </c:pt>
                <c:pt idx="8271">
                  <c:v>11.487500000000001</c:v>
                </c:pt>
                <c:pt idx="8272">
                  <c:v>11.488888888888889</c:v>
                </c:pt>
                <c:pt idx="8273">
                  <c:v>11.490277777777777</c:v>
                </c:pt>
                <c:pt idx="8274">
                  <c:v>11.491666666666667</c:v>
                </c:pt>
                <c:pt idx="8275">
                  <c:v>11.493055555555555</c:v>
                </c:pt>
                <c:pt idx="8276">
                  <c:v>11.494444444444444</c:v>
                </c:pt>
                <c:pt idx="8277">
                  <c:v>11.495833333333334</c:v>
                </c:pt>
                <c:pt idx="8278">
                  <c:v>11.497222222222222</c:v>
                </c:pt>
                <c:pt idx="8279">
                  <c:v>11.498611111111112</c:v>
                </c:pt>
                <c:pt idx="8280">
                  <c:v>11.5</c:v>
                </c:pt>
                <c:pt idx="8281">
                  <c:v>11.501388888888888</c:v>
                </c:pt>
                <c:pt idx="8282">
                  <c:v>11.502777777777778</c:v>
                </c:pt>
                <c:pt idx="8283">
                  <c:v>11.504166666666666</c:v>
                </c:pt>
                <c:pt idx="8284">
                  <c:v>11.505555555555556</c:v>
                </c:pt>
                <c:pt idx="8285">
                  <c:v>11.506944444444445</c:v>
                </c:pt>
                <c:pt idx="8286">
                  <c:v>11.508333333333333</c:v>
                </c:pt>
                <c:pt idx="8287">
                  <c:v>11.509722222222223</c:v>
                </c:pt>
                <c:pt idx="8288">
                  <c:v>11.511111111111111</c:v>
                </c:pt>
                <c:pt idx="8289">
                  <c:v>11.512499999999999</c:v>
                </c:pt>
                <c:pt idx="8290">
                  <c:v>11.513888888888889</c:v>
                </c:pt>
                <c:pt idx="8291">
                  <c:v>11.515277777777778</c:v>
                </c:pt>
                <c:pt idx="8292">
                  <c:v>11.516666666666667</c:v>
                </c:pt>
                <c:pt idx="8293">
                  <c:v>11.518055555555556</c:v>
                </c:pt>
                <c:pt idx="8294">
                  <c:v>11.519444444444444</c:v>
                </c:pt>
                <c:pt idx="8295">
                  <c:v>11.520833333333334</c:v>
                </c:pt>
                <c:pt idx="8296">
                  <c:v>11.522222222222222</c:v>
                </c:pt>
                <c:pt idx="8297">
                  <c:v>11.52361111111111</c:v>
                </c:pt>
                <c:pt idx="8298">
                  <c:v>11.525</c:v>
                </c:pt>
                <c:pt idx="8299">
                  <c:v>11.526388888888889</c:v>
                </c:pt>
                <c:pt idx="8300">
                  <c:v>11.527777777777779</c:v>
                </c:pt>
                <c:pt idx="8301">
                  <c:v>11.529166666666667</c:v>
                </c:pt>
                <c:pt idx="8302">
                  <c:v>11.530555555555555</c:v>
                </c:pt>
                <c:pt idx="8303">
                  <c:v>11.531944444444445</c:v>
                </c:pt>
                <c:pt idx="8304">
                  <c:v>11.533333333333333</c:v>
                </c:pt>
                <c:pt idx="8305">
                  <c:v>11.534722222222221</c:v>
                </c:pt>
                <c:pt idx="8306">
                  <c:v>11.536111111111111</c:v>
                </c:pt>
                <c:pt idx="8307">
                  <c:v>11.5375</c:v>
                </c:pt>
                <c:pt idx="8308">
                  <c:v>11.53888888888889</c:v>
                </c:pt>
                <c:pt idx="8309">
                  <c:v>11.540277777777778</c:v>
                </c:pt>
                <c:pt idx="8310">
                  <c:v>11.541666666666666</c:v>
                </c:pt>
                <c:pt idx="8311">
                  <c:v>11.543055555555556</c:v>
                </c:pt>
                <c:pt idx="8312">
                  <c:v>11.544444444444444</c:v>
                </c:pt>
                <c:pt idx="8313">
                  <c:v>11.545833333333333</c:v>
                </c:pt>
                <c:pt idx="8314">
                  <c:v>11.547222222222222</c:v>
                </c:pt>
                <c:pt idx="8315">
                  <c:v>11.548611111111111</c:v>
                </c:pt>
                <c:pt idx="8316">
                  <c:v>11.55</c:v>
                </c:pt>
                <c:pt idx="8317">
                  <c:v>11.551388888888889</c:v>
                </c:pt>
                <c:pt idx="8318">
                  <c:v>11.552777777777777</c:v>
                </c:pt>
                <c:pt idx="8319">
                  <c:v>11.554166666666667</c:v>
                </c:pt>
                <c:pt idx="8320">
                  <c:v>11.555555555555555</c:v>
                </c:pt>
                <c:pt idx="8321">
                  <c:v>11.556944444444444</c:v>
                </c:pt>
                <c:pt idx="8322">
                  <c:v>11.558333333333334</c:v>
                </c:pt>
                <c:pt idx="8323">
                  <c:v>11.559722222222222</c:v>
                </c:pt>
                <c:pt idx="8324">
                  <c:v>11.561111111111112</c:v>
                </c:pt>
                <c:pt idx="8325">
                  <c:v>11.5625</c:v>
                </c:pt>
                <c:pt idx="8326">
                  <c:v>11.563888888888888</c:v>
                </c:pt>
                <c:pt idx="8327">
                  <c:v>11.565277777777778</c:v>
                </c:pt>
                <c:pt idx="8328">
                  <c:v>11.566666666666666</c:v>
                </c:pt>
                <c:pt idx="8329">
                  <c:v>11.568055555555556</c:v>
                </c:pt>
                <c:pt idx="8330">
                  <c:v>11.569444444444445</c:v>
                </c:pt>
                <c:pt idx="8331">
                  <c:v>11.570833333333333</c:v>
                </c:pt>
                <c:pt idx="8332">
                  <c:v>11.572222222222223</c:v>
                </c:pt>
                <c:pt idx="8333">
                  <c:v>11.573611111111111</c:v>
                </c:pt>
                <c:pt idx="8334">
                  <c:v>11.574999999999999</c:v>
                </c:pt>
                <c:pt idx="8335">
                  <c:v>11.576388888888889</c:v>
                </c:pt>
                <c:pt idx="8336">
                  <c:v>11.577777777777778</c:v>
                </c:pt>
                <c:pt idx="8337">
                  <c:v>11.579166666666667</c:v>
                </c:pt>
                <c:pt idx="8338">
                  <c:v>11.580555555555556</c:v>
                </c:pt>
                <c:pt idx="8339">
                  <c:v>11.581944444444444</c:v>
                </c:pt>
                <c:pt idx="8340">
                  <c:v>11.583333333333334</c:v>
                </c:pt>
                <c:pt idx="8341">
                  <c:v>11.584722222222222</c:v>
                </c:pt>
                <c:pt idx="8342">
                  <c:v>11.58611111111111</c:v>
                </c:pt>
                <c:pt idx="8343">
                  <c:v>11.5875</c:v>
                </c:pt>
                <c:pt idx="8344">
                  <c:v>11.588888888888889</c:v>
                </c:pt>
                <c:pt idx="8345">
                  <c:v>11.590277777777779</c:v>
                </c:pt>
                <c:pt idx="8346">
                  <c:v>11.591666666666667</c:v>
                </c:pt>
                <c:pt idx="8347">
                  <c:v>11.593055555555555</c:v>
                </c:pt>
                <c:pt idx="8348">
                  <c:v>11.594444444444445</c:v>
                </c:pt>
                <c:pt idx="8349">
                  <c:v>11.595833333333333</c:v>
                </c:pt>
                <c:pt idx="8350">
                  <c:v>11.597222222222221</c:v>
                </c:pt>
                <c:pt idx="8351">
                  <c:v>11.598611111111111</c:v>
                </c:pt>
                <c:pt idx="8352">
                  <c:v>11.6</c:v>
                </c:pt>
                <c:pt idx="8353">
                  <c:v>11.60138888888889</c:v>
                </c:pt>
                <c:pt idx="8354">
                  <c:v>11.602777777777778</c:v>
                </c:pt>
                <c:pt idx="8355">
                  <c:v>11.604166666666666</c:v>
                </c:pt>
                <c:pt idx="8356">
                  <c:v>11.605555555555556</c:v>
                </c:pt>
                <c:pt idx="8357">
                  <c:v>11.606944444444444</c:v>
                </c:pt>
                <c:pt idx="8358">
                  <c:v>11.608333333333333</c:v>
                </c:pt>
                <c:pt idx="8359">
                  <c:v>11.609722222222222</c:v>
                </c:pt>
                <c:pt idx="8360">
                  <c:v>11.611111111111111</c:v>
                </c:pt>
                <c:pt idx="8361">
                  <c:v>11.612500000000001</c:v>
                </c:pt>
                <c:pt idx="8362">
                  <c:v>11.613888888888889</c:v>
                </c:pt>
                <c:pt idx="8363">
                  <c:v>11.615277777777777</c:v>
                </c:pt>
                <c:pt idx="8364">
                  <c:v>11.616666666666667</c:v>
                </c:pt>
                <c:pt idx="8365">
                  <c:v>11.618055555555555</c:v>
                </c:pt>
                <c:pt idx="8366">
                  <c:v>11.619444444444444</c:v>
                </c:pt>
                <c:pt idx="8367">
                  <c:v>11.620833333333334</c:v>
                </c:pt>
                <c:pt idx="8368">
                  <c:v>11.622222222222222</c:v>
                </c:pt>
                <c:pt idx="8369">
                  <c:v>11.623611111111112</c:v>
                </c:pt>
                <c:pt idx="8370">
                  <c:v>11.625</c:v>
                </c:pt>
                <c:pt idx="8371">
                  <c:v>11.626388888888888</c:v>
                </c:pt>
                <c:pt idx="8372">
                  <c:v>11.627777777777778</c:v>
                </c:pt>
                <c:pt idx="8373">
                  <c:v>11.629166666666666</c:v>
                </c:pt>
                <c:pt idx="8374">
                  <c:v>11.630555555555556</c:v>
                </c:pt>
                <c:pt idx="8375">
                  <c:v>11.631944444444445</c:v>
                </c:pt>
                <c:pt idx="8376">
                  <c:v>11.633333333333333</c:v>
                </c:pt>
                <c:pt idx="8377">
                  <c:v>11.634722222222223</c:v>
                </c:pt>
                <c:pt idx="8378">
                  <c:v>11.636111111111111</c:v>
                </c:pt>
                <c:pt idx="8379">
                  <c:v>11.637499999999999</c:v>
                </c:pt>
                <c:pt idx="8380">
                  <c:v>11.638888888888889</c:v>
                </c:pt>
                <c:pt idx="8381">
                  <c:v>11.640277777777778</c:v>
                </c:pt>
                <c:pt idx="8382">
                  <c:v>11.641666666666667</c:v>
                </c:pt>
                <c:pt idx="8383">
                  <c:v>11.643055555555556</c:v>
                </c:pt>
                <c:pt idx="8384">
                  <c:v>11.644444444444444</c:v>
                </c:pt>
                <c:pt idx="8385">
                  <c:v>11.645833333333334</c:v>
                </c:pt>
                <c:pt idx="8386">
                  <c:v>11.647222222222222</c:v>
                </c:pt>
                <c:pt idx="8387">
                  <c:v>11.64861111111111</c:v>
                </c:pt>
                <c:pt idx="8388">
                  <c:v>11.65</c:v>
                </c:pt>
                <c:pt idx="8389">
                  <c:v>11.651388888888889</c:v>
                </c:pt>
                <c:pt idx="8390">
                  <c:v>11.652777777777779</c:v>
                </c:pt>
                <c:pt idx="8391">
                  <c:v>11.654166666666667</c:v>
                </c:pt>
                <c:pt idx="8392">
                  <c:v>11.655555555555555</c:v>
                </c:pt>
                <c:pt idx="8393">
                  <c:v>11.656944444444445</c:v>
                </c:pt>
                <c:pt idx="8394">
                  <c:v>11.658333333333333</c:v>
                </c:pt>
                <c:pt idx="8395">
                  <c:v>11.659722222222221</c:v>
                </c:pt>
                <c:pt idx="8396">
                  <c:v>11.661111111111111</c:v>
                </c:pt>
                <c:pt idx="8397">
                  <c:v>11.6625</c:v>
                </c:pt>
                <c:pt idx="8398">
                  <c:v>11.66388888888889</c:v>
                </c:pt>
                <c:pt idx="8399">
                  <c:v>11.665277777777778</c:v>
                </c:pt>
                <c:pt idx="8400">
                  <c:v>11.666666666666666</c:v>
                </c:pt>
                <c:pt idx="8401">
                  <c:v>11.668055555555556</c:v>
                </c:pt>
                <c:pt idx="8402">
                  <c:v>11.669444444444444</c:v>
                </c:pt>
                <c:pt idx="8403">
                  <c:v>11.670833333333333</c:v>
                </c:pt>
                <c:pt idx="8404">
                  <c:v>11.672222222222222</c:v>
                </c:pt>
                <c:pt idx="8405">
                  <c:v>11.673611111111111</c:v>
                </c:pt>
                <c:pt idx="8406">
                  <c:v>11.675000000000001</c:v>
                </c:pt>
                <c:pt idx="8407">
                  <c:v>11.676388888888889</c:v>
                </c:pt>
                <c:pt idx="8408">
                  <c:v>11.677777777777777</c:v>
                </c:pt>
                <c:pt idx="8409">
                  <c:v>11.679166666666667</c:v>
                </c:pt>
                <c:pt idx="8410">
                  <c:v>11.680555555555555</c:v>
                </c:pt>
                <c:pt idx="8411">
                  <c:v>11.681944444444444</c:v>
                </c:pt>
                <c:pt idx="8412">
                  <c:v>11.683333333333334</c:v>
                </c:pt>
                <c:pt idx="8413">
                  <c:v>11.684722222222222</c:v>
                </c:pt>
                <c:pt idx="8414">
                  <c:v>11.686111111111112</c:v>
                </c:pt>
                <c:pt idx="8415">
                  <c:v>11.6875</c:v>
                </c:pt>
                <c:pt idx="8416">
                  <c:v>11.688888888888888</c:v>
                </c:pt>
                <c:pt idx="8417">
                  <c:v>11.690277777777778</c:v>
                </c:pt>
                <c:pt idx="8418">
                  <c:v>11.691666666666666</c:v>
                </c:pt>
                <c:pt idx="8419">
                  <c:v>11.693055555555556</c:v>
                </c:pt>
                <c:pt idx="8420">
                  <c:v>11.694444444444445</c:v>
                </c:pt>
                <c:pt idx="8421">
                  <c:v>11.695833333333333</c:v>
                </c:pt>
                <c:pt idx="8422">
                  <c:v>11.697222222222223</c:v>
                </c:pt>
                <c:pt idx="8423">
                  <c:v>11.698611111111111</c:v>
                </c:pt>
                <c:pt idx="8424">
                  <c:v>11.7</c:v>
                </c:pt>
                <c:pt idx="8425">
                  <c:v>11.701388888888889</c:v>
                </c:pt>
                <c:pt idx="8426">
                  <c:v>11.702777777777778</c:v>
                </c:pt>
                <c:pt idx="8427">
                  <c:v>11.704166666666667</c:v>
                </c:pt>
                <c:pt idx="8428">
                  <c:v>11.705555555555556</c:v>
                </c:pt>
                <c:pt idx="8429">
                  <c:v>11.706944444444444</c:v>
                </c:pt>
                <c:pt idx="8430">
                  <c:v>11.708333333333334</c:v>
                </c:pt>
                <c:pt idx="8431">
                  <c:v>11.709722222222222</c:v>
                </c:pt>
                <c:pt idx="8432">
                  <c:v>11.71111111111111</c:v>
                </c:pt>
                <c:pt idx="8433">
                  <c:v>11.7125</c:v>
                </c:pt>
                <c:pt idx="8434">
                  <c:v>11.713888888888889</c:v>
                </c:pt>
                <c:pt idx="8435">
                  <c:v>11.715277777777779</c:v>
                </c:pt>
                <c:pt idx="8436">
                  <c:v>11.716666666666667</c:v>
                </c:pt>
                <c:pt idx="8437">
                  <c:v>11.718055555555555</c:v>
                </c:pt>
                <c:pt idx="8438">
                  <c:v>11.719444444444445</c:v>
                </c:pt>
                <c:pt idx="8439">
                  <c:v>11.720833333333333</c:v>
                </c:pt>
                <c:pt idx="8440">
                  <c:v>11.722222222222221</c:v>
                </c:pt>
                <c:pt idx="8441">
                  <c:v>11.723611111111111</c:v>
                </c:pt>
                <c:pt idx="8442">
                  <c:v>11.725</c:v>
                </c:pt>
                <c:pt idx="8443">
                  <c:v>11.72638888888889</c:v>
                </c:pt>
                <c:pt idx="8444">
                  <c:v>11.727777777777778</c:v>
                </c:pt>
                <c:pt idx="8445">
                  <c:v>11.729166666666666</c:v>
                </c:pt>
                <c:pt idx="8446">
                  <c:v>11.730555555555556</c:v>
                </c:pt>
                <c:pt idx="8447">
                  <c:v>11.731944444444444</c:v>
                </c:pt>
                <c:pt idx="8448">
                  <c:v>11.733333333333333</c:v>
                </c:pt>
                <c:pt idx="8449">
                  <c:v>11.734722222222222</c:v>
                </c:pt>
                <c:pt idx="8450">
                  <c:v>11.736111111111111</c:v>
                </c:pt>
                <c:pt idx="8451">
                  <c:v>11.737500000000001</c:v>
                </c:pt>
                <c:pt idx="8452">
                  <c:v>11.738888888888889</c:v>
                </c:pt>
                <c:pt idx="8453">
                  <c:v>11.740277777777777</c:v>
                </c:pt>
                <c:pt idx="8454">
                  <c:v>11.741666666666667</c:v>
                </c:pt>
                <c:pt idx="8455">
                  <c:v>11.743055555555555</c:v>
                </c:pt>
                <c:pt idx="8456">
                  <c:v>11.744444444444444</c:v>
                </c:pt>
                <c:pt idx="8457">
                  <c:v>11.745833333333334</c:v>
                </c:pt>
                <c:pt idx="8458">
                  <c:v>11.747222222222222</c:v>
                </c:pt>
                <c:pt idx="8459">
                  <c:v>11.748611111111112</c:v>
                </c:pt>
                <c:pt idx="8460">
                  <c:v>11.75</c:v>
                </c:pt>
                <c:pt idx="8461">
                  <c:v>11.751388888888888</c:v>
                </c:pt>
                <c:pt idx="8462">
                  <c:v>11.752777777777778</c:v>
                </c:pt>
                <c:pt idx="8463">
                  <c:v>11.754166666666666</c:v>
                </c:pt>
                <c:pt idx="8464">
                  <c:v>11.755555555555556</c:v>
                </c:pt>
                <c:pt idx="8465">
                  <c:v>11.756944444444445</c:v>
                </c:pt>
                <c:pt idx="8466">
                  <c:v>11.758333333333333</c:v>
                </c:pt>
                <c:pt idx="8467">
                  <c:v>11.759722222222223</c:v>
                </c:pt>
                <c:pt idx="8468">
                  <c:v>11.761111111111111</c:v>
                </c:pt>
                <c:pt idx="8469">
                  <c:v>11.762499999999999</c:v>
                </c:pt>
                <c:pt idx="8470">
                  <c:v>11.763888888888889</c:v>
                </c:pt>
                <c:pt idx="8471">
                  <c:v>11.765277777777778</c:v>
                </c:pt>
                <c:pt idx="8472">
                  <c:v>11.766666666666667</c:v>
                </c:pt>
                <c:pt idx="8473">
                  <c:v>11.768055555555556</c:v>
                </c:pt>
                <c:pt idx="8474">
                  <c:v>11.769444444444444</c:v>
                </c:pt>
                <c:pt idx="8475">
                  <c:v>11.770833333333334</c:v>
                </c:pt>
                <c:pt idx="8476">
                  <c:v>11.772222222222222</c:v>
                </c:pt>
                <c:pt idx="8477">
                  <c:v>11.77361111111111</c:v>
                </c:pt>
                <c:pt idx="8478">
                  <c:v>11.775</c:v>
                </c:pt>
                <c:pt idx="8479">
                  <c:v>11.776388888888889</c:v>
                </c:pt>
                <c:pt idx="8480">
                  <c:v>11.777777777777779</c:v>
                </c:pt>
                <c:pt idx="8481">
                  <c:v>11.779166666666667</c:v>
                </c:pt>
                <c:pt idx="8482">
                  <c:v>11.780555555555555</c:v>
                </c:pt>
                <c:pt idx="8483">
                  <c:v>11.781944444444445</c:v>
                </c:pt>
                <c:pt idx="8484">
                  <c:v>11.783333333333333</c:v>
                </c:pt>
                <c:pt idx="8485">
                  <c:v>11.784722222222221</c:v>
                </c:pt>
                <c:pt idx="8486">
                  <c:v>11.786111111111111</c:v>
                </c:pt>
                <c:pt idx="8487">
                  <c:v>11.7875</c:v>
                </c:pt>
                <c:pt idx="8488">
                  <c:v>11.78888888888889</c:v>
                </c:pt>
                <c:pt idx="8489">
                  <c:v>11.790277777777778</c:v>
                </c:pt>
                <c:pt idx="8490">
                  <c:v>11.791666666666666</c:v>
                </c:pt>
                <c:pt idx="8491">
                  <c:v>11.793055555555556</c:v>
                </c:pt>
                <c:pt idx="8492">
                  <c:v>11.794444444444444</c:v>
                </c:pt>
                <c:pt idx="8493">
                  <c:v>11.795833333333333</c:v>
                </c:pt>
                <c:pt idx="8494">
                  <c:v>11.797222222222222</c:v>
                </c:pt>
                <c:pt idx="8495">
                  <c:v>11.798611111111111</c:v>
                </c:pt>
                <c:pt idx="8496">
                  <c:v>11.8</c:v>
                </c:pt>
                <c:pt idx="8497">
                  <c:v>11.801388888888889</c:v>
                </c:pt>
                <c:pt idx="8498">
                  <c:v>11.802777777777777</c:v>
                </c:pt>
                <c:pt idx="8499">
                  <c:v>11.804166666666667</c:v>
                </c:pt>
                <c:pt idx="8500">
                  <c:v>11.805555555555555</c:v>
                </c:pt>
                <c:pt idx="8501">
                  <c:v>11.806944444444444</c:v>
                </c:pt>
                <c:pt idx="8502">
                  <c:v>11.808333333333334</c:v>
                </c:pt>
                <c:pt idx="8503">
                  <c:v>11.809722222222222</c:v>
                </c:pt>
                <c:pt idx="8504">
                  <c:v>11.811111111111112</c:v>
                </c:pt>
                <c:pt idx="8505">
                  <c:v>11.8125</c:v>
                </c:pt>
                <c:pt idx="8506">
                  <c:v>11.813888888888888</c:v>
                </c:pt>
                <c:pt idx="8507">
                  <c:v>11.815277777777778</c:v>
                </c:pt>
                <c:pt idx="8508">
                  <c:v>11.816666666666666</c:v>
                </c:pt>
                <c:pt idx="8509">
                  <c:v>11.818055555555556</c:v>
                </c:pt>
                <c:pt idx="8510">
                  <c:v>11.819444444444445</c:v>
                </c:pt>
                <c:pt idx="8511">
                  <c:v>11.820833333333333</c:v>
                </c:pt>
                <c:pt idx="8512">
                  <c:v>11.822222222222223</c:v>
                </c:pt>
                <c:pt idx="8513">
                  <c:v>11.823611111111111</c:v>
                </c:pt>
                <c:pt idx="8514">
                  <c:v>11.824999999999999</c:v>
                </c:pt>
                <c:pt idx="8515">
                  <c:v>11.826388888888889</c:v>
                </c:pt>
                <c:pt idx="8516">
                  <c:v>11.827777777777778</c:v>
                </c:pt>
                <c:pt idx="8517">
                  <c:v>11.829166666666667</c:v>
                </c:pt>
                <c:pt idx="8518">
                  <c:v>11.830555555555556</c:v>
                </c:pt>
                <c:pt idx="8519">
                  <c:v>11.831944444444444</c:v>
                </c:pt>
                <c:pt idx="8520">
                  <c:v>11.833333333333334</c:v>
                </c:pt>
                <c:pt idx="8521">
                  <c:v>11.834722222222222</c:v>
                </c:pt>
                <c:pt idx="8522">
                  <c:v>11.83611111111111</c:v>
                </c:pt>
                <c:pt idx="8523">
                  <c:v>11.8375</c:v>
                </c:pt>
                <c:pt idx="8524">
                  <c:v>11.838888888888889</c:v>
                </c:pt>
                <c:pt idx="8525">
                  <c:v>11.840277777777779</c:v>
                </c:pt>
                <c:pt idx="8526">
                  <c:v>11.841666666666667</c:v>
                </c:pt>
                <c:pt idx="8527">
                  <c:v>11.843055555555555</c:v>
                </c:pt>
                <c:pt idx="8528">
                  <c:v>11.844444444444445</c:v>
                </c:pt>
                <c:pt idx="8529">
                  <c:v>11.845833333333333</c:v>
                </c:pt>
                <c:pt idx="8530">
                  <c:v>11.847222222222221</c:v>
                </c:pt>
                <c:pt idx="8531">
                  <c:v>11.848611111111111</c:v>
                </c:pt>
                <c:pt idx="8532">
                  <c:v>11.85</c:v>
                </c:pt>
                <c:pt idx="8533">
                  <c:v>11.85138888888889</c:v>
                </c:pt>
                <c:pt idx="8534">
                  <c:v>11.852777777777778</c:v>
                </c:pt>
                <c:pt idx="8535">
                  <c:v>11.854166666666666</c:v>
                </c:pt>
                <c:pt idx="8536">
                  <c:v>11.855555555555556</c:v>
                </c:pt>
                <c:pt idx="8537">
                  <c:v>11.856944444444444</c:v>
                </c:pt>
                <c:pt idx="8538">
                  <c:v>11.858333333333333</c:v>
                </c:pt>
                <c:pt idx="8539">
                  <c:v>11.859722222222222</c:v>
                </c:pt>
                <c:pt idx="8540">
                  <c:v>11.861111111111111</c:v>
                </c:pt>
                <c:pt idx="8541">
                  <c:v>11.862500000000001</c:v>
                </c:pt>
                <c:pt idx="8542">
                  <c:v>11.863888888888889</c:v>
                </c:pt>
                <c:pt idx="8543">
                  <c:v>11.865277777777777</c:v>
                </c:pt>
                <c:pt idx="8544">
                  <c:v>11.866666666666667</c:v>
                </c:pt>
                <c:pt idx="8545">
                  <c:v>11.868055555555555</c:v>
                </c:pt>
                <c:pt idx="8546">
                  <c:v>11.869444444444444</c:v>
                </c:pt>
                <c:pt idx="8547">
                  <c:v>11.870833333333334</c:v>
                </c:pt>
                <c:pt idx="8548">
                  <c:v>11.872222222222222</c:v>
                </c:pt>
                <c:pt idx="8549">
                  <c:v>11.873611111111112</c:v>
                </c:pt>
                <c:pt idx="8550">
                  <c:v>11.875</c:v>
                </c:pt>
                <c:pt idx="8551">
                  <c:v>11.876388888888888</c:v>
                </c:pt>
                <c:pt idx="8552">
                  <c:v>11.877777777777778</c:v>
                </c:pt>
                <c:pt idx="8553">
                  <c:v>11.879166666666666</c:v>
                </c:pt>
                <c:pt idx="8554">
                  <c:v>11.880555555555556</c:v>
                </c:pt>
                <c:pt idx="8555">
                  <c:v>11.881944444444445</c:v>
                </c:pt>
                <c:pt idx="8556">
                  <c:v>11.883333333333333</c:v>
                </c:pt>
                <c:pt idx="8557">
                  <c:v>11.884722222222223</c:v>
                </c:pt>
                <c:pt idx="8558">
                  <c:v>11.886111111111111</c:v>
                </c:pt>
                <c:pt idx="8559">
                  <c:v>11.887499999999999</c:v>
                </c:pt>
                <c:pt idx="8560">
                  <c:v>11.888888888888889</c:v>
                </c:pt>
                <c:pt idx="8561">
                  <c:v>11.890277777777778</c:v>
                </c:pt>
                <c:pt idx="8562">
                  <c:v>11.891666666666667</c:v>
                </c:pt>
                <c:pt idx="8563">
                  <c:v>11.893055555555556</c:v>
                </c:pt>
                <c:pt idx="8564">
                  <c:v>11.894444444444444</c:v>
                </c:pt>
                <c:pt idx="8565">
                  <c:v>11.895833333333334</c:v>
                </c:pt>
                <c:pt idx="8566">
                  <c:v>11.897222222222222</c:v>
                </c:pt>
                <c:pt idx="8567">
                  <c:v>11.89861111111111</c:v>
                </c:pt>
                <c:pt idx="8568">
                  <c:v>11.9</c:v>
                </c:pt>
                <c:pt idx="8569">
                  <c:v>11.901388888888889</c:v>
                </c:pt>
                <c:pt idx="8570">
                  <c:v>11.902777777777779</c:v>
                </c:pt>
                <c:pt idx="8571">
                  <c:v>11.904166666666667</c:v>
                </c:pt>
                <c:pt idx="8572">
                  <c:v>11.905555555555555</c:v>
                </c:pt>
                <c:pt idx="8573">
                  <c:v>11.906944444444445</c:v>
                </c:pt>
                <c:pt idx="8574">
                  <c:v>11.908333333333333</c:v>
                </c:pt>
                <c:pt idx="8575">
                  <c:v>11.909722222222221</c:v>
                </c:pt>
                <c:pt idx="8576">
                  <c:v>11.911111111111111</c:v>
                </c:pt>
                <c:pt idx="8577">
                  <c:v>11.9125</c:v>
                </c:pt>
                <c:pt idx="8578">
                  <c:v>11.91388888888889</c:v>
                </c:pt>
                <c:pt idx="8579">
                  <c:v>11.915277777777778</c:v>
                </c:pt>
                <c:pt idx="8580">
                  <c:v>11.916666666666666</c:v>
                </c:pt>
                <c:pt idx="8581">
                  <c:v>11.918055555555556</c:v>
                </c:pt>
                <c:pt idx="8582">
                  <c:v>11.919444444444444</c:v>
                </c:pt>
                <c:pt idx="8583">
                  <c:v>11.920833333333333</c:v>
                </c:pt>
                <c:pt idx="8584">
                  <c:v>11.922222222222222</c:v>
                </c:pt>
                <c:pt idx="8585">
                  <c:v>11.923611111111111</c:v>
                </c:pt>
                <c:pt idx="8586">
                  <c:v>11.925000000000001</c:v>
                </c:pt>
                <c:pt idx="8587">
                  <c:v>11.926388888888889</c:v>
                </c:pt>
                <c:pt idx="8588">
                  <c:v>11.927777777777777</c:v>
                </c:pt>
                <c:pt idx="8589">
                  <c:v>11.929166666666667</c:v>
                </c:pt>
                <c:pt idx="8590">
                  <c:v>11.930555555555555</c:v>
                </c:pt>
                <c:pt idx="8591">
                  <c:v>11.931944444444444</c:v>
                </c:pt>
                <c:pt idx="8592">
                  <c:v>11.933333333333334</c:v>
                </c:pt>
                <c:pt idx="8593">
                  <c:v>11.934722222222222</c:v>
                </c:pt>
                <c:pt idx="8594">
                  <c:v>11.936111111111112</c:v>
                </c:pt>
                <c:pt idx="8595">
                  <c:v>11.9375</c:v>
                </c:pt>
                <c:pt idx="8596">
                  <c:v>11.938888888888888</c:v>
                </c:pt>
                <c:pt idx="8597">
                  <c:v>11.940277777777778</c:v>
                </c:pt>
                <c:pt idx="8598">
                  <c:v>11.941666666666666</c:v>
                </c:pt>
                <c:pt idx="8599">
                  <c:v>11.943055555555556</c:v>
                </c:pt>
                <c:pt idx="8600">
                  <c:v>11.944444444444445</c:v>
                </c:pt>
                <c:pt idx="8601">
                  <c:v>11.945833333333333</c:v>
                </c:pt>
                <c:pt idx="8602">
                  <c:v>11.947222222222223</c:v>
                </c:pt>
                <c:pt idx="8603">
                  <c:v>11.948611111111111</c:v>
                </c:pt>
                <c:pt idx="8604">
                  <c:v>11.95</c:v>
                </c:pt>
                <c:pt idx="8605">
                  <c:v>11.951388888888889</c:v>
                </c:pt>
                <c:pt idx="8606">
                  <c:v>11.952777777777778</c:v>
                </c:pt>
                <c:pt idx="8607">
                  <c:v>11.954166666666667</c:v>
                </c:pt>
                <c:pt idx="8608">
                  <c:v>11.955555555555556</c:v>
                </c:pt>
                <c:pt idx="8609">
                  <c:v>11.956944444444444</c:v>
                </c:pt>
                <c:pt idx="8610">
                  <c:v>11.958333333333334</c:v>
                </c:pt>
                <c:pt idx="8611">
                  <c:v>11.959722222222222</c:v>
                </c:pt>
                <c:pt idx="8612">
                  <c:v>11.96111111111111</c:v>
                </c:pt>
                <c:pt idx="8613">
                  <c:v>11.9625</c:v>
                </c:pt>
                <c:pt idx="8614">
                  <c:v>11.963888888888889</c:v>
                </c:pt>
                <c:pt idx="8615">
                  <c:v>11.965277777777779</c:v>
                </c:pt>
                <c:pt idx="8616">
                  <c:v>11.966666666666667</c:v>
                </c:pt>
                <c:pt idx="8617">
                  <c:v>11.968055555555555</c:v>
                </c:pt>
                <c:pt idx="8618">
                  <c:v>11.969444444444445</c:v>
                </c:pt>
                <c:pt idx="8619">
                  <c:v>11.970833333333333</c:v>
                </c:pt>
                <c:pt idx="8620">
                  <c:v>11.972222222222221</c:v>
                </c:pt>
                <c:pt idx="8621">
                  <c:v>11.973611111111111</c:v>
                </c:pt>
                <c:pt idx="8622">
                  <c:v>11.975</c:v>
                </c:pt>
                <c:pt idx="8623">
                  <c:v>11.97638888888889</c:v>
                </c:pt>
                <c:pt idx="8624">
                  <c:v>11.977777777777778</c:v>
                </c:pt>
                <c:pt idx="8625">
                  <c:v>11.979166666666666</c:v>
                </c:pt>
                <c:pt idx="8626">
                  <c:v>11.980555555555556</c:v>
                </c:pt>
                <c:pt idx="8627">
                  <c:v>11.981944444444444</c:v>
                </c:pt>
                <c:pt idx="8628">
                  <c:v>11.983333333333333</c:v>
                </c:pt>
                <c:pt idx="8629">
                  <c:v>11.984722222222222</c:v>
                </c:pt>
                <c:pt idx="8630">
                  <c:v>11.986111111111111</c:v>
                </c:pt>
                <c:pt idx="8631">
                  <c:v>11.987500000000001</c:v>
                </c:pt>
                <c:pt idx="8632">
                  <c:v>11.988888888888889</c:v>
                </c:pt>
                <c:pt idx="8633">
                  <c:v>11.990277777777777</c:v>
                </c:pt>
                <c:pt idx="8634">
                  <c:v>11.991666666666667</c:v>
                </c:pt>
                <c:pt idx="8635">
                  <c:v>11.993055555555555</c:v>
                </c:pt>
                <c:pt idx="8636">
                  <c:v>11.994444444444444</c:v>
                </c:pt>
                <c:pt idx="8637">
                  <c:v>11.995833333333334</c:v>
                </c:pt>
                <c:pt idx="8638">
                  <c:v>11.997222222222222</c:v>
                </c:pt>
                <c:pt idx="8639">
                  <c:v>11.998611111111112</c:v>
                </c:pt>
                <c:pt idx="8640">
                  <c:v>12</c:v>
                </c:pt>
                <c:pt idx="8641">
                  <c:v>12.001388888888888</c:v>
                </c:pt>
                <c:pt idx="8642">
                  <c:v>12.002777777777778</c:v>
                </c:pt>
                <c:pt idx="8643">
                  <c:v>12.004166666666666</c:v>
                </c:pt>
                <c:pt idx="8644">
                  <c:v>12.005555555555556</c:v>
                </c:pt>
                <c:pt idx="8645">
                  <c:v>12.006944444444445</c:v>
                </c:pt>
                <c:pt idx="8646">
                  <c:v>12.008333333333333</c:v>
                </c:pt>
                <c:pt idx="8647">
                  <c:v>12.009722222222223</c:v>
                </c:pt>
                <c:pt idx="8648">
                  <c:v>12.011111111111111</c:v>
                </c:pt>
                <c:pt idx="8649">
                  <c:v>12.012499999999999</c:v>
                </c:pt>
                <c:pt idx="8650">
                  <c:v>12.013888888888889</c:v>
                </c:pt>
                <c:pt idx="8651">
                  <c:v>12.015277777777778</c:v>
                </c:pt>
                <c:pt idx="8652">
                  <c:v>12.016666666666667</c:v>
                </c:pt>
                <c:pt idx="8653">
                  <c:v>12.018055555555556</c:v>
                </c:pt>
                <c:pt idx="8654">
                  <c:v>12.019444444444444</c:v>
                </c:pt>
                <c:pt idx="8655">
                  <c:v>12.020833333333334</c:v>
                </c:pt>
                <c:pt idx="8656">
                  <c:v>12.022222222222222</c:v>
                </c:pt>
                <c:pt idx="8657">
                  <c:v>12.02361111111111</c:v>
                </c:pt>
                <c:pt idx="8658">
                  <c:v>12.025</c:v>
                </c:pt>
                <c:pt idx="8659">
                  <c:v>12.026388888888889</c:v>
                </c:pt>
                <c:pt idx="8660">
                  <c:v>12.027777777777779</c:v>
                </c:pt>
                <c:pt idx="8661">
                  <c:v>12.029166666666667</c:v>
                </c:pt>
                <c:pt idx="8662">
                  <c:v>12.030555555555555</c:v>
                </c:pt>
                <c:pt idx="8663">
                  <c:v>12.031944444444445</c:v>
                </c:pt>
                <c:pt idx="8664">
                  <c:v>12.033333333333333</c:v>
                </c:pt>
                <c:pt idx="8665">
                  <c:v>12.034722222222221</c:v>
                </c:pt>
                <c:pt idx="8666">
                  <c:v>12.036111111111111</c:v>
                </c:pt>
                <c:pt idx="8667">
                  <c:v>12.0375</c:v>
                </c:pt>
                <c:pt idx="8668">
                  <c:v>12.03888888888889</c:v>
                </c:pt>
                <c:pt idx="8669">
                  <c:v>12.040277777777778</c:v>
                </c:pt>
                <c:pt idx="8670">
                  <c:v>12.041666666666666</c:v>
                </c:pt>
                <c:pt idx="8671">
                  <c:v>12.043055555555556</c:v>
                </c:pt>
                <c:pt idx="8672">
                  <c:v>12.044444444444444</c:v>
                </c:pt>
                <c:pt idx="8673">
                  <c:v>12.045833333333333</c:v>
                </c:pt>
                <c:pt idx="8674">
                  <c:v>12.047222222222222</c:v>
                </c:pt>
                <c:pt idx="8675">
                  <c:v>12.048611111111111</c:v>
                </c:pt>
                <c:pt idx="8676">
                  <c:v>12.05</c:v>
                </c:pt>
                <c:pt idx="8677">
                  <c:v>12.051388888888889</c:v>
                </c:pt>
                <c:pt idx="8678">
                  <c:v>12.052777777777777</c:v>
                </c:pt>
                <c:pt idx="8679">
                  <c:v>12.054166666666667</c:v>
                </c:pt>
                <c:pt idx="8680">
                  <c:v>12.055555555555555</c:v>
                </c:pt>
                <c:pt idx="8681">
                  <c:v>12.056944444444444</c:v>
                </c:pt>
                <c:pt idx="8682">
                  <c:v>12.058333333333334</c:v>
                </c:pt>
                <c:pt idx="8683">
                  <c:v>12.059722222222222</c:v>
                </c:pt>
                <c:pt idx="8684">
                  <c:v>12.061111111111112</c:v>
                </c:pt>
                <c:pt idx="8685">
                  <c:v>12.0625</c:v>
                </c:pt>
                <c:pt idx="8686">
                  <c:v>12.063888888888888</c:v>
                </c:pt>
                <c:pt idx="8687">
                  <c:v>12.065277777777778</c:v>
                </c:pt>
                <c:pt idx="8688">
                  <c:v>12.066666666666666</c:v>
                </c:pt>
                <c:pt idx="8689">
                  <c:v>12.068055555555556</c:v>
                </c:pt>
                <c:pt idx="8690">
                  <c:v>12.069444444444445</c:v>
                </c:pt>
                <c:pt idx="8691">
                  <c:v>12.070833333333333</c:v>
                </c:pt>
                <c:pt idx="8692">
                  <c:v>12.072222222222223</c:v>
                </c:pt>
                <c:pt idx="8693">
                  <c:v>12.073611111111111</c:v>
                </c:pt>
                <c:pt idx="8694">
                  <c:v>12.074999999999999</c:v>
                </c:pt>
                <c:pt idx="8695">
                  <c:v>12.076388888888889</c:v>
                </c:pt>
                <c:pt idx="8696">
                  <c:v>12.077777777777778</c:v>
                </c:pt>
                <c:pt idx="8697">
                  <c:v>12.079166666666667</c:v>
                </c:pt>
                <c:pt idx="8698">
                  <c:v>12.080555555555556</c:v>
                </c:pt>
                <c:pt idx="8699">
                  <c:v>12.081944444444444</c:v>
                </c:pt>
                <c:pt idx="8700">
                  <c:v>12.083333333333334</c:v>
                </c:pt>
                <c:pt idx="8701">
                  <c:v>12.084722222222222</c:v>
                </c:pt>
                <c:pt idx="8702">
                  <c:v>12.08611111111111</c:v>
                </c:pt>
                <c:pt idx="8703">
                  <c:v>12.0875</c:v>
                </c:pt>
                <c:pt idx="8704">
                  <c:v>12.088888888888889</c:v>
                </c:pt>
                <c:pt idx="8705">
                  <c:v>12.090277777777779</c:v>
                </c:pt>
                <c:pt idx="8706">
                  <c:v>12.091666666666667</c:v>
                </c:pt>
                <c:pt idx="8707">
                  <c:v>12.093055555555555</c:v>
                </c:pt>
                <c:pt idx="8708">
                  <c:v>12.094444444444445</c:v>
                </c:pt>
                <c:pt idx="8709">
                  <c:v>12.095833333333333</c:v>
                </c:pt>
                <c:pt idx="8710">
                  <c:v>12.097222222222221</c:v>
                </c:pt>
                <c:pt idx="8711">
                  <c:v>12.098611111111111</c:v>
                </c:pt>
                <c:pt idx="8712">
                  <c:v>12.1</c:v>
                </c:pt>
                <c:pt idx="8713">
                  <c:v>12.10138888888889</c:v>
                </c:pt>
                <c:pt idx="8714">
                  <c:v>12.102777777777778</c:v>
                </c:pt>
                <c:pt idx="8715">
                  <c:v>12.104166666666666</c:v>
                </c:pt>
                <c:pt idx="8716">
                  <c:v>12.105555555555556</c:v>
                </c:pt>
                <c:pt idx="8717">
                  <c:v>12.106944444444444</c:v>
                </c:pt>
                <c:pt idx="8718">
                  <c:v>12.108333333333333</c:v>
                </c:pt>
                <c:pt idx="8719">
                  <c:v>12.109722222222222</c:v>
                </c:pt>
                <c:pt idx="8720">
                  <c:v>12.111111111111111</c:v>
                </c:pt>
                <c:pt idx="8721">
                  <c:v>12.112500000000001</c:v>
                </c:pt>
                <c:pt idx="8722">
                  <c:v>12.113888888888889</c:v>
                </c:pt>
                <c:pt idx="8723">
                  <c:v>12.115277777777777</c:v>
                </c:pt>
                <c:pt idx="8724">
                  <c:v>12.116666666666667</c:v>
                </c:pt>
                <c:pt idx="8725">
                  <c:v>12.118055555555555</c:v>
                </c:pt>
                <c:pt idx="8726">
                  <c:v>12.119444444444444</c:v>
                </c:pt>
                <c:pt idx="8727">
                  <c:v>12.120833333333334</c:v>
                </c:pt>
                <c:pt idx="8728">
                  <c:v>12.122222222222222</c:v>
                </c:pt>
                <c:pt idx="8729">
                  <c:v>12.123611111111112</c:v>
                </c:pt>
                <c:pt idx="8730">
                  <c:v>12.125</c:v>
                </c:pt>
                <c:pt idx="8731">
                  <c:v>12.126388888888888</c:v>
                </c:pt>
                <c:pt idx="8732">
                  <c:v>12.127777777777778</c:v>
                </c:pt>
                <c:pt idx="8733">
                  <c:v>12.129166666666666</c:v>
                </c:pt>
                <c:pt idx="8734">
                  <c:v>12.130555555555556</c:v>
                </c:pt>
                <c:pt idx="8735">
                  <c:v>12.131944444444445</c:v>
                </c:pt>
                <c:pt idx="8736">
                  <c:v>12.133333333333333</c:v>
                </c:pt>
                <c:pt idx="8737">
                  <c:v>12.134722222222223</c:v>
                </c:pt>
                <c:pt idx="8738">
                  <c:v>12.136111111111111</c:v>
                </c:pt>
                <c:pt idx="8739">
                  <c:v>12.137499999999999</c:v>
                </c:pt>
                <c:pt idx="8740">
                  <c:v>12.138888888888889</c:v>
                </c:pt>
                <c:pt idx="8741">
                  <c:v>12.140277777777778</c:v>
                </c:pt>
                <c:pt idx="8742">
                  <c:v>12.141666666666667</c:v>
                </c:pt>
                <c:pt idx="8743">
                  <c:v>12.143055555555556</c:v>
                </c:pt>
                <c:pt idx="8744">
                  <c:v>12.144444444444444</c:v>
                </c:pt>
                <c:pt idx="8745">
                  <c:v>12.145833333333334</c:v>
                </c:pt>
                <c:pt idx="8746">
                  <c:v>12.147222222222222</c:v>
                </c:pt>
                <c:pt idx="8747">
                  <c:v>12.14861111111111</c:v>
                </c:pt>
                <c:pt idx="8748">
                  <c:v>12.15</c:v>
                </c:pt>
                <c:pt idx="8749">
                  <c:v>12.151388888888889</c:v>
                </c:pt>
                <c:pt idx="8750">
                  <c:v>12.152777777777779</c:v>
                </c:pt>
                <c:pt idx="8751">
                  <c:v>12.154166666666667</c:v>
                </c:pt>
                <c:pt idx="8752">
                  <c:v>12.155555555555555</c:v>
                </c:pt>
                <c:pt idx="8753">
                  <c:v>12.156944444444445</c:v>
                </c:pt>
                <c:pt idx="8754">
                  <c:v>12.158333333333333</c:v>
                </c:pt>
                <c:pt idx="8755">
                  <c:v>12.159722222222221</c:v>
                </c:pt>
                <c:pt idx="8756">
                  <c:v>12.161111111111111</c:v>
                </c:pt>
                <c:pt idx="8757">
                  <c:v>12.1625</c:v>
                </c:pt>
                <c:pt idx="8758">
                  <c:v>12.16388888888889</c:v>
                </c:pt>
                <c:pt idx="8759">
                  <c:v>12.165277777777778</c:v>
                </c:pt>
                <c:pt idx="8760">
                  <c:v>12.166666666666666</c:v>
                </c:pt>
                <c:pt idx="8761">
                  <c:v>12.168055555555556</c:v>
                </c:pt>
                <c:pt idx="8762">
                  <c:v>12.169444444444444</c:v>
                </c:pt>
                <c:pt idx="8763">
                  <c:v>12.170833333333333</c:v>
                </c:pt>
                <c:pt idx="8764">
                  <c:v>12.172222222222222</c:v>
                </c:pt>
                <c:pt idx="8765">
                  <c:v>12.173611111111111</c:v>
                </c:pt>
                <c:pt idx="8766">
                  <c:v>12.175000000000001</c:v>
                </c:pt>
                <c:pt idx="8767">
                  <c:v>12.176388888888889</c:v>
                </c:pt>
                <c:pt idx="8768">
                  <c:v>12.177777777777777</c:v>
                </c:pt>
                <c:pt idx="8769">
                  <c:v>12.179166666666667</c:v>
                </c:pt>
                <c:pt idx="8770">
                  <c:v>12.180555555555555</c:v>
                </c:pt>
                <c:pt idx="8771">
                  <c:v>12.181944444444444</c:v>
                </c:pt>
                <c:pt idx="8772">
                  <c:v>12.183333333333334</c:v>
                </c:pt>
                <c:pt idx="8773">
                  <c:v>12.184722222222222</c:v>
                </c:pt>
                <c:pt idx="8774">
                  <c:v>12.186111111111112</c:v>
                </c:pt>
                <c:pt idx="8775">
                  <c:v>12.1875</c:v>
                </c:pt>
                <c:pt idx="8776">
                  <c:v>12.188888888888888</c:v>
                </c:pt>
                <c:pt idx="8777">
                  <c:v>12.190277777777778</c:v>
                </c:pt>
                <c:pt idx="8778">
                  <c:v>12.191666666666666</c:v>
                </c:pt>
                <c:pt idx="8779">
                  <c:v>12.193055555555556</c:v>
                </c:pt>
                <c:pt idx="8780">
                  <c:v>12.194444444444445</c:v>
                </c:pt>
                <c:pt idx="8781">
                  <c:v>12.195833333333333</c:v>
                </c:pt>
                <c:pt idx="8782">
                  <c:v>12.197222222222223</c:v>
                </c:pt>
                <c:pt idx="8783">
                  <c:v>12.198611111111111</c:v>
                </c:pt>
                <c:pt idx="8784">
                  <c:v>12.2</c:v>
                </c:pt>
                <c:pt idx="8785">
                  <c:v>12.201388888888889</c:v>
                </c:pt>
                <c:pt idx="8786">
                  <c:v>12.202777777777778</c:v>
                </c:pt>
                <c:pt idx="8787">
                  <c:v>12.204166666666667</c:v>
                </c:pt>
                <c:pt idx="8788">
                  <c:v>12.205555555555556</c:v>
                </c:pt>
                <c:pt idx="8789">
                  <c:v>12.206944444444444</c:v>
                </c:pt>
                <c:pt idx="8790">
                  <c:v>12.208333333333334</c:v>
                </c:pt>
                <c:pt idx="8791">
                  <c:v>12.209722222222222</c:v>
                </c:pt>
                <c:pt idx="8792">
                  <c:v>12.21111111111111</c:v>
                </c:pt>
                <c:pt idx="8793">
                  <c:v>12.2125</c:v>
                </c:pt>
                <c:pt idx="8794">
                  <c:v>12.213888888888889</c:v>
                </c:pt>
                <c:pt idx="8795">
                  <c:v>12.215277777777779</c:v>
                </c:pt>
                <c:pt idx="8796">
                  <c:v>12.216666666666667</c:v>
                </c:pt>
                <c:pt idx="8797">
                  <c:v>12.218055555555555</c:v>
                </c:pt>
                <c:pt idx="8798">
                  <c:v>12.219444444444445</c:v>
                </c:pt>
                <c:pt idx="8799">
                  <c:v>12.220833333333333</c:v>
                </c:pt>
                <c:pt idx="8800">
                  <c:v>12.222222222222221</c:v>
                </c:pt>
                <c:pt idx="8801">
                  <c:v>12.223611111111111</c:v>
                </c:pt>
                <c:pt idx="8802">
                  <c:v>12.225</c:v>
                </c:pt>
                <c:pt idx="8803">
                  <c:v>12.22638888888889</c:v>
                </c:pt>
                <c:pt idx="8804">
                  <c:v>12.227777777777778</c:v>
                </c:pt>
                <c:pt idx="8805">
                  <c:v>12.229166666666666</c:v>
                </c:pt>
                <c:pt idx="8806">
                  <c:v>12.230555555555556</c:v>
                </c:pt>
                <c:pt idx="8807">
                  <c:v>12.231944444444444</c:v>
                </c:pt>
                <c:pt idx="8808">
                  <c:v>12.233333333333333</c:v>
                </c:pt>
                <c:pt idx="8809">
                  <c:v>12.234722222222222</c:v>
                </c:pt>
                <c:pt idx="8810">
                  <c:v>12.236111111111111</c:v>
                </c:pt>
                <c:pt idx="8811">
                  <c:v>12.237500000000001</c:v>
                </c:pt>
                <c:pt idx="8812">
                  <c:v>12.238888888888889</c:v>
                </c:pt>
                <c:pt idx="8813">
                  <c:v>12.240277777777777</c:v>
                </c:pt>
                <c:pt idx="8814">
                  <c:v>12.241666666666667</c:v>
                </c:pt>
                <c:pt idx="8815">
                  <c:v>12.243055555555555</c:v>
                </c:pt>
                <c:pt idx="8816">
                  <c:v>12.244444444444444</c:v>
                </c:pt>
                <c:pt idx="8817">
                  <c:v>12.245833333333334</c:v>
                </c:pt>
                <c:pt idx="8818">
                  <c:v>12.247222222222222</c:v>
                </c:pt>
                <c:pt idx="8819">
                  <c:v>12.248611111111112</c:v>
                </c:pt>
                <c:pt idx="8820">
                  <c:v>12.25</c:v>
                </c:pt>
                <c:pt idx="8821">
                  <c:v>12.251388888888888</c:v>
                </c:pt>
                <c:pt idx="8822">
                  <c:v>12.252777777777778</c:v>
                </c:pt>
                <c:pt idx="8823">
                  <c:v>12.254166666666666</c:v>
                </c:pt>
                <c:pt idx="8824">
                  <c:v>12.255555555555556</c:v>
                </c:pt>
                <c:pt idx="8825">
                  <c:v>12.256944444444445</c:v>
                </c:pt>
                <c:pt idx="8826">
                  <c:v>12.258333333333333</c:v>
                </c:pt>
                <c:pt idx="8827">
                  <c:v>12.259722222222223</c:v>
                </c:pt>
                <c:pt idx="8828">
                  <c:v>12.261111111111111</c:v>
                </c:pt>
                <c:pt idx="8829">
                  <c:v>12.262499999999999</c:v>
                </c:pt>
                <c:pt idx="8830">
                  <c:v>12.263888888888889</c:v>
                </c:pt>
                <c:pt idx="8831">
                  <c:v>12.265277777777778</c:v>
                </c:pt>
                <c:pt idx="8832">
                  <c:v>12.266666666666667</c:v>
                </c:pt>
                <c:pt idx="8833">
                  <c:v>12.268055555555556</c:v>
                </c:pt>
                <c:pt idx="8834">
                  <c:v>12.269444444444444</c:v>
                </c:pt>
                <c:pt idx="8835">
                  <c:v>12.270833333333334</c:v>
                </c:pt>
                <c:pt idx="8836">
                  <c:v>12.272222222222222</c:v>
                </c:pt>
                <c:pt idx="8837">
                  <c:v>12.27361111111111</c:v>
                </c:pt>
                <c:pt idx="8838">
                  <c:v>12.275</c:v>
                </c:pt>
                <c:pt idx="8839">
                  <c:v>12.276388888888889</c:v>
                </c:pt>
                <c:pt idx="8840">
                  <c:v>12.277777777777779</c:v>
                </c:pt>
                <c:pt idx="8841">
                  <c:v>12.279166666666667</c:v>
                </c:pt>
                <c:pt idx="8842">
                  <c:v>12.280555555555555</c:v>
                </c:pt>
                <c:pt idx="8843">
                  <c:v>12.281944444444445</c:v>
                </c:pt>
                <c:pt idx="8844">
                  <c:v>12.283333333333333</c:v>
                </c:pt>
                <c:pt idx="8845">
                  <c:v>12.284722222222221</c:v>
                </c:pt>
                <c:pt idx="8846">
                  <c:v>12.286111111111111</c:v>
                </c:pt>
                <c:pt idx="8847">
                  <c:v>12.2875</c:v>
                </c:pt>
                <c:pt idx="8848">
                  <c:v>12.28888888888889</c:v>
                </c:pt>
                <c:pt idx="8849">
                  <c:v>12.290277777777778</c:v>
                </c:pt>
                <c:pt idx="8850">
                  <c:v>12.291666666666666</c:v>
                </c:pt>
                <c:pt idx="8851">
                  <c:v>12.293055555555556</c:v>
                </c:pt>
                <c:pt idx="8852">
                  <c:v>12.294444444444444</c:v>
                </c:pt>
                <c:pt idx="8853">
                  <c:v>12.295833333333333</c:v>
                </c:pt>
                <c:pt idx="8854">
                  <c:v>12.297222222222222</c:v>
                </c:pt>
                <c:pt idx="8855">
                  <c:v>12.298611111111111</c:v>
                </c:pt>
                <c:pt idx="8856">
                  <c:v>12.3</c:v>
                </c:pt>
                <c:pt idx="8857">
                  <c:v>12.301388888888889</c:v>
                </c:pt>
                <c:pt idx="8858">
                  <c:v>12.302777777777777</c:v>
                </c:pt>
                <c:pt idx="8859">
                  <c:v>12.304166666666667</c:v>
                </c:pt>
                <c:pt idx="8860">
                  <c:v>12.305555555555555</c:v>
                </c:pt>
                <c:pt idx="8861">
                  <c:v>12.306944444444444</c:v>
                </c:pt>
                <c:pt idx="8862">
                  <c:v>12.308333333333334</c:v>
                </c:pt>
                <c:pt idx="8863">
                  <c:v>12.309722222222222</c:v>
                </c:pt>
                <c:pt idx="8864">
                  <c:v>12.311111111111112</c:v>
                </c:pt>
                <c:pt idx="8865">
                  <c:v>12.3125</c:v>
                </c:pt>
                <c:pt idx="8866">
                  <c:v>12.313888888888888</c:v>
                </c:pt>
                <c:pt idx="8867">
                  <c:v>12.315277777777778</c:v>
                </c:pt>
                <c:pt idx="8868">
                  <c:v>12.316666666666666</c:v>
                </c:pt>
                <c:pt idx="8869">
                  <c:v>12.318055555555556</c:v>
                </c:pt>
                <c:pt idx="8870">
                  <c:v>12.319444444444445</c:v>
                </c:pt>
                <c:pt idx="8871">
                  <c:v>12.320833333333333</c:v>
                </c:pt>
                <c:pt idx="8872">
                  <c:v>12.322222222222223</c:v>
                </c:pt>
                <c:pt idx="8873">
                  <c:v>12.323611111111111</c:v>
                </c:pt>
                <c:pt idx="8874">
                  <c:v>12.324999999999999</c:v>
                </c:pt>
                <c:pt idx="8875">
                  <c:v>12.326388888888889</c:v>
                </c:pt>
                <c:pt idx="8876">
                  <c:v>12.327777777777778</c:v>
                </c:pt>
                <c:pt idx="8877">
                  <c:v>12.329166666666667</c:v>
                </c:pt>
                <c:pt idx="8878">
                  <c:v>12.330555555555556</c:v>
                </c:pt>
                <c:pt idx="8879">
                  <c:v>12.331944444444444</c:v>
                </c:pt>
                <c:pt idx="8880">
                  <c:v>12.333333333333334</c:v>
                </c:pt>
                <c:pt idx="8881">
                  <c:v>12.334722222222222</c:v>
                </c:pt>
                <c:pt idx="8882">
                  <c:v>12.33611111111111</c:v>
                </c:pt>
                <c:pt idx="8883">
                  <c:v>12.3375</c:v>
                </c:pt>
                <c:pt idx="8884">
                  <c:v>12.338888888888889</c:v>
                </c:pt>
                <c:pt idx="8885">
                  <c:v>12.340277777777779</c:v>
                </c:pt>
                <c:pt idx="8886">
                  <c:v>12.341666666666667</c:v>
                </c:pt>
                <c:pt idx="8887">
                  <c:v>12.343055555555555</c:v>
                </c:pt>
                <c:pt idx="8888">
                  <c:v>12.344444444444445</c:v>
                </c:pt>
                <c:pt idx="8889">
                  <c:v>12.345833333333333</c:v>
                </c:pt>
                <c:pt idx="8890">
                  <c:v>12.347222222222221</c:v>
                </c:pt>
                <c:pt idx="8891">
                  <c:v>12.348611111111111</c:v>
                </c:pt>
                <c:pt idx="8892">
                  <c:v>12.35</c:v>
                </c:pt>
                <c:pt idx="8893">
                  <c:v>12.35138888888889</c:v>
                </c:pt>
                <c:pt idx="8894">
                  <c:v>12.352777777777778</c:v>
                </c:pt>
                <c:pt idx="8895">
                  <c:v>12.354166666666666</c:v>
                </c:pt>
                <c:pt idx="8896">
                  <c:v>12.355555555555556</c:v>
                </c:pt>
                <c:pt idx="8897">
                  <c:v>12.356944444444444</c:v>
                </c:pt>
                <c:pt idx="8898">
                  <c:v>12.358333333333333</c:v>
                </c:pt>
                <c:pt idx="8899">
                  <c:v>12.359722222222222</c:v>
                </c:pt>
                <c:pt idx="8900">
                  <c:v>12.361111111111111</c:v>
                </c:pt>
                <c:pt idx="8901">
                  <c:v>12.362500000000001</c:v>
                </c:pt>
                <c:pt idx="8902">
                  <c:v>12.363888888888889</c:v>
                </c:pt>
                <c:pt idx="8903">
                  <c:v>12.365277777777777</c:v>
                </c:pt>
                <c:pt idx="8904">
                  <c:v>12.366666666666667</c:v>
                </c:pt>
                <c:pt idx="8905">
                  <c:v>12.368055555555555</c:v>
                </c:pt>
                <c:pt idx="8906">
                  <c:v>12.369444444444444</c:v>
                </c:pt>
                <c:pt idx="8907">
                  <c:v>12.370833333333334</c:v>
                </c:pt>
                <c:pt idx="8908">
                  <c:v>12.372222222222222</c:v>
                </c:pt>
                <c:pt idx="8909">
                  <c:v>12.373611111111112</c:v>
                </c:pt>
                <c:pt idx="8910">
                  <c:v>12.375</c:v>
                </c:pt>
                <c:pt idx="8911">
                  <c:v>12.376388888888888</c:v>
                </c:pt>
                <c:pt idx="8912">
                  <c:v>12.377777777777778</c:v>
                </c:pt>
                <c:pt idx="8913">
                  <c:v>12.379166666666666</c:v>
                </c:pt>
                <c:pt idx="8914">
                  <c:v>12.380555555555556</c:v>
                </c:pt>
                <c:pt idx="8915">
                  <c:v>12.381944444444445</c:v>
                </c:pt>
                <c:pt idx="8916">
                  <c:v>12.383333333333333</c:v>
                </c:pt>
                <c:pt idx="8917">
                  <c:v>12.384722222222223</c:v>
                </c:pt>
                <c:pt idx="8918">
                  <c:v>12.386111111111111</c:v>
                </c:pt>
                <c:pt idx="8919">
                  <c:v>12.387499999999999</c:v>
                </c:pt>
                <c:pt idx="8920">
                  <c:v>12.388888888888889</c:v>
                </c:pt>
                <c:pt idx="8921">
                  <c:v>12.390277777777778</c:v>
                </c:pt>
                <c:pt idx="8922">
                  <c:v>12.391666666666667</c:v>
                </c:pt>
                <c:pt idx="8923">
                  <c:v>12.393055555555556</c:v>
                </c:pt>
                <c:pt idx="8924">
                  <c:v>12.394444444444444</c:v>
                </c:pt>
                <c:pt idx="8925">
                  <c:v>12.395833333333334</c:v>
                </c:pt>
                <c:pt idx="8926">
                  <c:v>12.397222222222222</c:v>
                </c:pt>
                <c:pt idx="8927">
                  <c:v>12.39861111111111</c:v>
                </c:pt>
                <c:pt idx="8928">
                  <c:v>12.4</c:v>
                </c:pt>
                <c:pt idx="8929">
                  <c:v>12.401388888888889</c:v>
                </c:pt>
                <c:pt idx="8930">
                  <c:v>12.402777777777779</c:v>
                </c:pt>
                <c:pt idx="8931">
                  <c:v>12.404166666666667</c:v>
                </c:pt>
                <c:pt idx="8932">
                  <c:v>12.405555555555555</c:v>
                </c:pt>
                <c:pt idx="8933">
                  <c:v>12.406944444444445</c:v>
                </c:pt>
                <c:pt idx="8934">
                  <c:v>12.408333333333333</c:v>
                </c:pt>
                <c:pt idx="8935">
                  <c:v>12.409722222222221</c:v>
                </c:pt>
                <c:pt idx="8936">
                  <c:v>12.411111111111111</c:v>
                </c:pt>
                <c:pt idx="8937">
                  <c:v>12.4125</c:v>
                </c:pt>
                <c:pt idx="8938">
                  <c:v>12.41388888888889</c:v>
                </c:pt>
                <c:pt idx="8939">
                  <c:v>12.415277777777778</c:v>
                </c:pt>
                <c:pt idx="8940">
                  <c:v>12.416666666666666</c:v>
                </c:pt>
                <c:pt idx="8941">
                  <c:v>12.418055555555556</c:v>
                </c:pt>
                <c:pt idx="8942">
                  <c:v>12.419444444444444</c:v>
                </c:pt>
                <c:pt idx="8943">
                  <c:v>12.420833333333333</c:v>
                </c:pt>
                <c:pt idx="8944">
                  <c:v>12.422222222222222</c:v>
                </c:pt>
                <c:pt idx="8945">
                  <c:v>12.423611111111111</c:v>
                </c:pt>
                <c:pt idx="8946">
                  <c:v>12.425000000000001</c:v>
                </c:pt>
                <c:pt idx="8947">
                  <c:v>12.426388888888889</c:v>
                </c:pt>
                <c:pt idx="8948">
                  <c:v>12.427777777777777</c:v>
                </c:pt>
                <c:pt idx="8949">
                  <c:v>12.429166666666667</c:v>
                </c:pt>
                <c:pt idx="8950">
                  <c:v>12.430555555555555</c:v>
                </c:pt>
                <c:pt idx="8951">
                  <c:v>12.431944444444444</c:v>
                </c:pt>
                <c:pt idx="8952">
                  <c:v>12.433333333333334</c:v>
                </c:pt>
                <c:pt idx="8953">
                  <c:v>12.434722222222222</c:v>
                </c:pt>
                <c:pt idx="8954">
                  <c:v>12.436111111111112</c:v>
                </c:pt>
                <c:pt idx="8955">
                  <c:v>12.4375</c:v>
                </c:pt>
                <c:pt idx="8956">
                  <c:v>12.438888888888888</c:v>
                </c:pt>
                <c:pt idx="8957">
                  <c:v>12.440277777777778</c:v>
                </c:pt>
                <c:pt idx="8958">
                  <c:v>12.441666666666666</c:v>
                </c:pt>
                <c:pt idx="8959">
                  <c:v>12.443055555555556</c:v>
                </c:pt>
                <c:pt idx="8960">
                  <c:v>12.444444444444445</c:v>
                </c:pt>
                <c:pt idx="8961">
                  <c:v>12.445833333333333</c:v>
                </c:pt>
                <c:pt idx="8962">
                  <c:v>12.447222222222223</c:v>
                </c:pt>
                <c:pt idx="8963">
                  <c:v>12.448611111111111</c:v>
                </c:pt>
                <c:pt idx="8964">
                  <c:v>12.45</c:v>
                </c:pt>
                <c:pt idx="8965">
                  <c:v>12.451388888888889</c:v>
                </c:pt>
                <c:pt idx="8966">
                  <c:v>12.452777777777778</c:v>
                </c:pt>
                <c:pt idx="8967">
                  <c:v>12.454166666666667</c:v>
                </c:pt>
                <c:pt idx="8968">
                  <c:v>12.455555555555556</c:v>
                </c:pt>
                <c:pt idx="8969">
                  <c:v>12.456944444444444</c:v>
                </c:pt>
                <c:pt idx="8970">
                  <c:v>12.458333333333334</c:v>
                </c:pt>
                <c:pt idx="8971">
                  <c:v>12.459722222222222</c:v>
                </c:pt>
                <c:pt idx="8972">
                  <c:v>12.46111111111111</c:v>
                </c:pt>
                <c:pt idx="8973">
                  <c:v>12.4625</c:v>
                </c:pt>
                <c:pt idx="8974">
                  <c:v>12.463888888888889</c:v>
                </c:pt>
                <c:pt idx="8975">
                  <c:v>12.465277777777779</c:v>
                </c:pt>
                <c:pt idx="8976">
                  <c:v>12.466666666666667</c:v>
                </c:pt>
                <c:pt idx="8977">
                  <c:v>12.468055555555555</c:v>
                </c:pt>
                <c:pt idx="8978">
                  <c:v>12.469444444444445</c:v>
                </c:pt>
                <c:pt idx="8979">
                  <c:v>12.470833333333333</c:v>
                </c:pt>
                <c:pt idx="8980">
                  <c:v>12.472222222222221</c:v>
                </c:pt>
                <c:pt idx="8981">
                  <c:v>12.473611111111111</c:v>
                </c:pt>
                <c:pt idx="8982">
                  <c:v>12.475</c:v>
                </c:pt>
                <c:pt idx="8983">
                  <c:v>12.47638888888889</c:v>
                </c:pt>
                <c:pt idx="8984">
                  <c:v>12.477777777777778</c:v>
                </c:pt>
                <c:pt idx="8985">
                  <c:v>12.479166666666666</c:v>
                </c:pt>
                <c:pt idx="8986">
                  <c:v>12.480555555555556</c:v>
                </c:pt>
                <c:pt idx="8987">
                  <c:v>12.481944444444444</c:v>
                </c:pt>
                <c:pt idx="8988">
                  <c:v>12.483333333333333</c:v>
                </c:pt>
                <c:pt idx="8989">
                  <c:v>12.484722222222222</c:v>
                </c:pt>
                <c:pt idx="8990">
                  <c:v>12.486111111111111</c:v>
                </c:pt>
                <c:pt idx="8991">
                  <c:v>12.487500000000001</c:v>
                </c:pt>
                <c:pt idx="8992">
                  <c:v>12.488888888888889</c:v>
                </c:pt>
                <c:pt idx="8993">
                  <c:v>12.490277777777777</c:v>
                </c:pt>
                <c:pt idx="8994">
                  <c:v>12.491666666666667</c:v>
                </c:pt>
                <c:pt idx="8995">
                  <c:v>12.493055555555555</c:v>
                </c:pt>
                <c:pt idx="8996">
                  <c:v>12.494444444444444</c:v>
                </c:pt>
                <c:pt idx="8997">
                  <c:v>12.495833333333334</c:v>
                </c:pt>
                <c:pt idx="8998">
                  <c:v>12.497222222222222</c:v>
                </c:pt>
                <c:pt idx="8999">
                  <c:v>12.498611111111112</c:v>
                </c:pt>
                <c:pt idx="9000">
                  <c:v>12.5</c:v>
                </c:pt>
                <c:pt idx="9001">
                  <c:v>12.501388888888888</c:v>
                </c:pt>
                <c:pt idx="9002">
                  <c:v>12.502777777777778</c:v>
                </c:pt>
                <c:pt idx="9003">
                  <c:v>12.504166666666666</c:v>
                </c:pt>
                <c:pt idx="9004">
                  <c:v>12.505555555555556</c:v>
                </c:pt>
                <c:pt idx="9005">
                  <c:v>12.506944444444445</c:v>
                </c:pt>
                <c:pt idx="9006">
                  <c:v>12.508333333333333</c:v>
                </c:pt>
                <c:pt idx="9007">
                  <c:v>12.509722222222223</c:v>
                </c:pt>
                <c:pt idx="9008">
                  <c:v>12.511111111111111</c:v>
                </c:pt>
                <c:pt idx="9009">
                  <c:v>12.512499999999999</c:v>
                </c:pt>
                <c:pt idx="9010">
                  <c:v>12.513888888888889</c:v>
                </c:pt>
                <c:pt idx="9011">
                  <c:v>12.515277777777778</c:v>
                </c:pt>
                <c:pt idx="9012">
                  <c:v>12.516666666666667</c:v>
                </c:pt>
                <c:pt idx="9013">
                  <c:v>12.518055555555556</c:v>
                </c:pt>
                <c:pt idx="9014">
                  <c:v>12.519444444444444</c:v>
                </c:pt>
                <c:pt idx="9015">
                  <c:v>12.520833333333334</c:v>
                </c:pt>
                <c:pt idx="9016">
                  <c:v>12.522222222222222</c:v>
                </c:pt>
                <c:pt idx="9017">
                  <c:v>12.52361111111111</c:v>
                </c:pt>
                <c:pt idx="9018">
                  <c:v>12.525</c:v>
                </c:pt>
                <c:pt idx="9019">
                  <c:v>12.526388888888889</c:v>
                </c:pt>
                <c:pt idx="9020">
                  <c:v>12.527777777777779</c:v>
                </c:pt>
                <c:pt idx="9021">
                  <c:v>12.529166666666667</c:v>
                </c:pt>
                <c:pt idx="9022">
                  <c:v>12.530555555555555</c:v>
                </c:pt>
                <c:pt idx="9023">
                  <c:v>12.531944444444445</c:v>
                </c:pt>
                <c:pt idx="9024">
                  <c:v>12.533333333333333</c:v>
                </c:pt>
                <c:pt idx="9025">
                  <c:v>12.534722222222221</c:v>
                </c:pt>
                <c:pt idx="9026">
                  <c:v>12.536111111111111</c:v>
                </c:pt>
                <c:pt idx="9027">
                  <c:v>12.5375</c:v>
                </c:pt>
                <c:pt idx="9028">
                  <c:v>12.53888888888889</c:v>
                </c:pt>
                <c:pt idx="9029">
                  <c:v>12.540277777777778</c:v>
                </c:pt>
                <c:pt idx="9030">
                  <c:v>12.541666666666666</c:v>
                </c:pt>
                <c:pt idx="9031">
                  <c:v>12.543055555555556</c:v>
                </c:pt>
                <c:pt idx="9032">
                  <c:v>12.544444444444444</c:v>
                </c:pt>
                <c:pt idx="9033">
                  <c:v>12.545833333333333</c:v>
                </c:pt>
                <c:pt idx="9034">
                  <c:v>12.547222222222222</c:v>
                </c:pt>
                <c:pt idx="9035">
                  <c:v>12.548611111111111</c:v>
                </c:pt>
                <c:pt idx="9036">
                  <c:v>12.55</c:v>
                </c:pt>
                <c:pt idx="9037">
                  <c:v>12.551388888888889</c:v>
                </c:pt>
                <c:pt idx="9038">
                  <c:v>12.552777777777777</c:v>
                </c:pt>
                <c:pt idx="9039">
                  <c:v>12.554166666666667</c:v>
                </c:pt>
                <c:pt idx="9040">
                  <c:v>12.555555555555555</c:v>
                </c:pt>
                <c:pt idx="9041">
                  <c:v>12.556944444444444</c:v>
                </c:pt>
                <c:pt idx="9042">
                  <c:v>12.558333333333334</c:v>
                </c:pt>
                <c:pt idx="9043">
                  <c:v>12.559722222222222</c:v>
                </c:pt>
                <c:pt idx="9044">
                  <c:v>12.561111111111112</c:v>
                </c:pt>
                <c:pt idx="9045">
                  <c:v>12.5625</c:v>
                </c:pt>
                <c:pt idx="9046">
                  <c:v>12.563888888888888</c:v>
                </c:pt>
                <c:pt idx="9047">
                  <c:v>12.565277777777778</c:v>
                </c:pt>
                <c:pt idx="9048">
                  <c:v>12.566666666666666</c:v>
                </c:pt>
                <c:pt idx="9049">
                  <c:v>12.568055555555556</c:v>
                </c:pt>
                <c:pt idx="9050">
                  <c:v>12.569444444444445</c:v>
                </c:pt>
                <c:pt idx="9051">
                  <c:v>12.570833333333333</c:v>
                </c:pt>
                <c:pt idx="9052">
                  <c:v>12.572222222222223</c:v>
                </c:pt>
                <c:pt idx="9053">
                  <c:v>12.573611111111111</c:v>
                </c:pt>
                <c:pt idx="9054">
                  <c:v>12.574999999999999</c:v>
                </c:pt>
                <c:pt idx="9055">
                  <c:v>12.576388888888889</c:v>
                </c:pt>
                <c:pt idx="9056">
                  <c:v>12.577777777777778</c:v>
                </c:pt>
                <c:pt idx="9057">
                  <c:v>12.579166666666667</c:v>
                </c:pt>
                <c:pt idx="9058">
                  <c:v>12.580555555555556</c:v>
                </c:pt>
                <c:pt idx="9059">
                  <c:v>12.581944444444444</c:v>
                </c:pt>
                <c:pt idx="9060">
                  <c:v>12.583333333333334</c:v>
                </c:pt>
                <c:pt idx="9061">
                  <c:v>12.584722222222222</c:v>
                </c:pt>
                <c:pt idx="9062">
                  <c:v>12.58611111111111</c:v>
                </c:pt>
                <c:pt idx="9063">
                  <c:v>12.5875</c:v>
                </c:pt>
                <c:pt idx="9064">
                  <c:v>12.588888888888889</c:v>
                </c:pt>
                <c:pt idx="9065">
                  <c:v>12.590277777777779</c:v>
                </c:pt>
                <c:pt idx="9066">
                  <c:v>12.591666666666667</c:v>
                </c:pt>
                <c:pt idx="9067">
                  <c:v>12.593055555555555</c:v>
                </c:pt>
                <c:pt idx="9068">
                  <c:v>12.594444444444445</c:v>
                </c:pt>
                <c:pt idx="9069">
                  <c:v>12.595833333333333</c:v>
                </c:pt>
                <c:pt idx="9070">
                  <c:v>12.597222222222221</c:v>
                </c:pt>
                <c:pt idx="9071">
                  <c:v>12.598611111111111</c:v>
                </c:pt>
                <c:pt idx="9072">
                  <c:v>12.6</c:v>
                </c:pt>
                <c:pt idx="9073">
                  <c:v>12.60138888888889</c:v>
                </c:pt>
                <c:pt idx="9074">
                  <c:v>12.602777777777778</c:v>
                </c:pt>
                <c:pt idx="9075">
                  <c:v>12.604166666666666</c:v>
                </c:pt>
                <c:pt idx="9076">
                  <c:v>12.605555555555556</c:v>
                </c:pt>
                <c:pt idx="9077">
                  <c:v>12.606944444444444</c:v>
                </c:pt>
                <c:pt idx="9078">
                  <c:v>12.608333333333333</c:v>
                </c:pt>
                <c:pt idx="9079">
                  <c:v>12.609722222222222</c:v>
                </c:pt>
                <c:pt idx="9080">
                  <c:v>12.611111111111111</c:v>
                </c:pt>
                <c:pt idx="9081">
                  <c:v>12.612500000000001</c:v>
                </c:pt>
                <c:pt idx="9082">
                  <c:v>12.613888888888889</c:v>
                </c:pt>
                <c:pt idx="9083">
                  <c:v>12.615277777777777</c:v>
                </c:pt>
                <c:pt idx="9084">
                  <c:v>12.616666666666667</c:v>
                </c:pt>
                <c:pt idx="9085">
                  <c:v>12.618055555555555</c:v>
                </c:pt>
                <c:pt idx="9086">
                  <c:v>12.619444444444444</c:v>
                </c:pt>
                <c:pt idx="9087">
                  <c:v>12.620833333333334</c:v>
                </c:pt>
                <c:pt idx="9088">
                  <c:v>12.622222222222222</c:v>
                </c:pt>
                <c:pt idx="9089">
                  <c:v>12.623611111111112</c:v>
                </c:pt>
                <c:pt idx="9090">
                  <c:v>12.625</c:v>
                </c:pt>
                <c:pt idx="9091">
                  <c:v>12.626388888888888</c:v>
                </c:pt>
                <c:pt idx="9092">
                  <c:v>12.627777777777778</c:v>
                </c:pt>
                <c:pt idx="9093">
                  <c:v>12.629166666666666</c:v>
                </c:pt>
                <c:pt idx="9094">
                  <c:v>12.630555555555556</c:v>
                </c:pt>
                <c:pt idx="9095">
                  <c:v>12.631944444444445</c:v>
                </c:pt>
                <c:pt idx="9096">
                  <c:v>12.633333333333333</c:v>
                </c:pt>
                <c:pt idx="9097">
                  <c:v>12.634722222222223</c:v>
                </c:pt>
                <c:pt idx="9098">
                  <c:v>12.636111111111111</c:v>
                </c:pt>
                <c:pt idx="9099">
                  <c:v>12.637499999999999</c:v>
                </c:pt>
                <c:pt idx="9100">
                  <c:v>12.638888888888889</c:v>
                </c:pt>
                <c:pt idx="9101">
                  <c:v>12.640277777777778</c:v>
                </c:pt>
                <c:pt idx="9102">
                  <c:v>12.641666666666667</c:v>
                </c:pt>
                <c:pt idx="9103">
                  <c:v>12.643055555555556</c:v>
                </c:pt>
                <c:pt idx="9104">
                  <c:v>12.644444444444444</c:v>
                </c:pt>
                <c:pt idx="9105">
                  <c:v>12.645833333333334</c:v>
                </c:pt>
                <c:pt idx="9106">
                  <c:v>12.647222222222222</c:v>
                </c:pt>
                <c:pt idx="9107">
                  <c:v>12.64861111111111</c:v>
                </c:pt>
                <c:pt idx="9108">
                  <c:v>12.65</c:v>
                </c:pt>
                <c:pt idx="9109">
                  <c:v>12.651388888888889</c:v>
                </c:pt>
                <c:pt idx="9110">
                  <c:v>12.652777777777779</c:v>
                </c:pt>
                <c:pt idx="9111">
                  <c:v>12.654166666666667</c:v>
                </c:pt>
                <c:pt idx="9112">
                  <c:v>12.655555555555555</c:v>
                </c:pt>
                <c:pt idx="9113">
                  <c:v>12.656944444444445</c:v>
                </c:pt>
                <c:pt idx="9114">
                  <c:v>12.658333333333333</c:v>
                </c:pt>
                <c:pt idx="9115">
                  <c:v>12.659722222222221</c:v>
                </c:pt>
                <c:pt idx="9116">
                  <c:v>12.661111111111111</c:v>
                </c:pt>
                <c:pt idx="9117">
                  <c:v>12.6625</c:v>
                </c:pt>
                <c:pt idx="9118">
                  <c:v>12.66388888888889</c:v>
                </c:pt>
                <c:pt idx="9119">
                  <c:v>12.665277777777778</c:v>
                </c:pt>
                <c:pt idx="9120">
                  <c:v>12.666666666666666</c:v>
                </c:pt>
                <c:pt idx="9121">
                  <c:v>12.668055555555556</c:v>
                </c:pt>
                <c:pt idx="9122">
                  <c:v>12.669444444444444</c:v>
                </c:pt>
                <c:pt idx="9123">
                  <c:v>12.670833333333333</c:v>
                </c:pt>
                <c:pt idx="9124">
                  <c:v>12.672222222222222</c:v>
                </c:pt>
                <c:pt idx="9125">
                  <c:v>12.673611111111111</c:v>
                </c:pt>
                <c:pt idx="9126">
                  <c:v>12.675000000000001</c:v>
                </c:pt>
                <c:pt idx="9127">
                  <c:v>12.676388888888889</c:v>
                </c:pt>
                <c:pt idx="9128">
                  <c:v>12.677777777777777</c:v>
                </c:pt>
                <c:pt idx="9129">
                  <c:v>12.679166666666667</c:v>
                </c:pt>
                <c:pt idx="9130">
                  <c:v>12.680555555555555</c:v>
                </c:pt>
                <c:pt idx="9131">
                  <c:v>12.681944444444444</c:v>
                </c:pt>
                <c:pt idx="9132">
                  <c:v>12.683333333333334</c:v>
                </c:pt>
                <c:pt idx="9133">
                  <c:v>12.684722222222222</c:v>
                </c:pt>
                <c:pt idx="9134">
                  <c:v>12.686111111111112</c:v>
                </c:pt>
                <c:pt idx="9135">
                  <c:v>12.6875</c:v>
                </c:pt>
                <c:pt idx="9136">
                  <c:v>12.688888888888888</c:v>
                </c:pt>
                <c:pt idx="9137">
                  <c:v>12.690277777777778</c:v>
                </c:pt>
                <c:pt idx="9138">
                  <c:v>12.691666666666666</c:v>
                </c:pt>
                <c:pt idx="9139">
                  <c:v>12.693055555555556</c:v>
                </c:pt>
                <c:pt idx="9140">
                  <c:v>12.694444444444445</c:v>
                </c:pt>
                <c:pt idx="9141">
                  <c:v>12.695833333333333</c:v>
                </c:pt>
                <c:pt idx="9142">
                  <c:v>12.697222222222223</c:v>
                </c:pt>
                <c:pt idx="9143">
                  <c:v>12.698611111111111</c:v>
                </c:pt>
                <c:pt idx="9144">
                  <c:v>12.7</c:v>
                </c:pt>
                <c:pt idx="9145">
                  <c:v>12.701388888888889</c:v>
                </c:pt>
                <c:pt idx="9146">
                  <c:v>12.702777777777778</c:v>
                </c:pt>
                <c:pt idx="9147">
                  <c:v>12.704166666666667</c:v>
                </c:pt>
                <c:pt idx="9148">
                  <c:v>12.705555555555556</c:v>
                </c:pt>
                <c:pt idx="9149">
                  <c:v>12.706944444444444</c:v>
                </c:pt>
                <c:pt idx="9150">
                  <c:v>12.708333333333334</c:v>
                </c:pt>
                <c:pt idx="9151">
                  <c:v>12.709722222222222</c:v>
                </c:pt>
                <c:pt idx="9152">
                  <c:v>12.71111111111111</c:v>
                </c:pt>
                <c:pt idx="9153">
                  <c:v>12.7125</c:v>
                </c:pt>
                <c:pt idx="9154">
                  <c:v>12.713888888888889</c:v>
                </c:pt>
                <c:pt idx="9155">
                  <c:v>12.715277777777779</c:v>
                </c:pt>
                <c:pt idx="9156">
                  <c:v>12.716666666666667</c:v>
                </c:pt>
                <c:pt idx="9157">
                  <c:v>12.718055555555555</c:v>
                </c:pt>
                <c:pt idx="9158">
                  <c:v>12.719444444444445</c:v>
                </c:pt>
                <c:pt idx="9159">
                  <c:v>12.720833333333333</c:v>
                </c:pt>
                <c:pt idx="9160">
                  <c:v>12.722222222222221</c:v>
                </c:pt>
                <c:pt idx="9161">
                  <c:v>12.723611111111111</c:v>
                </c:pt>
                <c:pt idx="9162">
                  <c:v>12.725</c:v>
                </c:pt>
                <c:pt idx="9163">
                  <c:v>12.72638888888889</c:v>
                </c:pt>
                <c:pt idx="9164">
                  <c:v>12.727777777777778</c:v>
                </c:pt>
                <c:pt idx="9165">
                  <c:v>12.729166666666666</c:v>
                </c:pt>
                <c:pt idx="9166">
                  <c:v>12.730555555555556</c:v>
                </c:pt>
                <c:pt idx="9167">
                  <c:v>12.731944444444444</c:v>
                </c:pt>
                <c:pt idx="9168">
                  <c:v>12.733333333333333</c:v>
                </c:pt>
                <c:pt idx="9169">
                  <c:v>12.734722222222222</c:v>
                </c:pt>
                <c:pt idx="9170">
                  <c:v>12.736111111111111</c:v>
                </c:pt>
                <c:pt idx="9171">
                  <c:v>12.737500000000001</c:v>
                </c:pt>
                <c:pt idx="9172">
                  <c:v>12.738888888888889</c:v>
                </c:pt>
                <c:pt idx="9173">
                  <c:v>12.740277777777777</c:v>
                </c:pt>
                <c:pt idx="9174">
                  <c:v>12.741666666666667</c:v>
                </c:pt>
                <c:pt idx="9175">
                  <c:v>12.743055555555555</c:v>
                </c:pt>
                <c:pt idx="9176">
                  <c:v>12.744444444444444</c:v>
                </c:pt>
                <c:pt idx="9177">
                  <c:v>12.745833333333334</c:v>
                </c:pt>
                <c:pt idx="9178">
                  <c:v>12.747222222222222</c:v>
                </c:pt>
                <c:pt idx="9179">
                  <c:v>12.748611111111112</c:v>
                </c:pt>
                <c:pt idx="9180">
                  <c:v>12.75</c:v>
                </c:pt>
                <c:pt idx="9181">
                  <c:v>12.751388888888888</c:v>
                </c:pt>
                <c:pt idx="9182">
                  <c:v>12.752777777777778</c:v>
                </c:pt>
                <c:pt idx="9183">
                  <c:v>12.754166666666666</c:v>
                </c:pt>
                <c:pt idx="9184">
                  <c:v>12.755555555555556</c:v>
                </c:pt>
                <c:pt idx="9185">
                  <c:v>12.756944444444445</c:v>
                </c:pt>
                <c:pt idx="9186">
                  <c:v>12.758333333333333</c:v>
                </c:pt>
                <c:pt idx="9187">
                  <c:v>12.759722222222223</c:v>
                </c:pt>
                <c:pt idx="9188">
                  <c:v>12.761111111111111</c:v>
                </c:pt>
                <c:pt idx="9189">
                  <c:v>12.762499999999999</c:v>
                </c:pt>
                <c:pt idx="9190">
                  <c:v>12.763888888888889</c:v>
                </c:pt>
                <c:pt idx="9191">
                  <c:v>12.765277777777778</c:v>
                </c:pt>
                <c:pt idx="9192">
                  <c:v>12.766666666666667</c:v>
                </c:pt>
                <c:pt idx="9193">
                  <c:v>12.768055555555556</c:v>
                </c:pt>
                <c:pt idx="9194">
                  <c:v>12.769444444444444</c:v>
                </c:pt>
                <c:pt idx="9195">
                  <c:v>12.770833333333334</c:v>
                </c:pt>
                <c:pt idx="9196">
                  <c:v>12.772222222222222</c:v>
                </c:pt>
                <c:pt idx="9197">
                  <c:v>12.77361111111111</c:v>
                </c:pt>
                <c:pt idx="9198">
                  <c:v>12.775</c:v>
                </c:pt>
                <c:pt idx="9199">
                  <c:v>12.776388888888889</c:v>
                </c:pt>
                <c:pt idx="9200">
                  <c:v>12.777777777777779</c:v>
                </c:pt>
                <c:pt idx="9201">
                  <c:v>12.779166666666667</c:v>
                </c:pt>
                <c:pt idx="9202">
                  <c:v>12.780555555555555</c:v>
                </c:pt>
                <c:pt idx="9203">
                  <c:v>12.781944444444445</c:v>
                </c:pt>
                <c:pt idx="9204">
                  <c:v>12.783333333333333</c:v>
                </c:pt>
                <c:pt idx="9205">
                  <c:v>12.784722222222221</c:v>
                </c:pt>
                <c:pt idx="9206">
                  <c:v>12.786111111111111</c:v>
                </c:pt>
                <c:pt idx="9207">
                  <c:v>12.7875</c:v>
                </c:pt>
                <c:pt idx="9208">
                  <c:v>12.78888888888889</c:v>
                </c:pt>
                <c:pt idx="9209">
                  <c:v>12.790277777777778</c:v>
                </c:pt>
                <c:pt idx="9210">
                  <c:v>12.791666666666666</c:v>
                </c:pt>
                <c:pt idx="9211">
                  <c:v>12.793055555555556</c:v>
                </c:pt>
                <c:pt idx="9212">
                  <c:v>12.794444444444444</c:v>
                </c:pt>
                <c:pt idx="9213">
                  <c:v>12.795833333333333</c:v>
                </c:pt>
                <c:pt idx="9214">
                  <c:v>12.797222222222222</c:v>
                </c:pt>
                <c:pt idx="9215">
                  <c:v>12.798611111111111</c:v>
                </c:pt>
                <c:pt idx="9216">
                  <c:v>12.8</c:v>
                </c:pt>
                <c:pt idx="9217">
                  <c:v>12.801388888888889</c:v>
                </c:pt>
                <c:pt idx="9218">
                  <c:v>12.802777777777777</c:v>
                </c:pt>
                <c:pt idx="9219">
                  <c:v>12.804166666666667</c:v>
                </c:pt>
                <c:pt idx="9220">
                  <c:v>12.805555555555555</c:v>
                </c:pt>
                <c:pt idx="9221">
                  <c:v>12.806944444444444</c:v>
                </c:pt>
                <c:pt idx="9222">
                  <c:v>12.808333333333334</c:v>
                </c:pt>
                <c:pt idx="9223">
                  <c:v>12.809722222222222</c:v>
                </c:pt>
                <c:pt idx="9224">
                  <c:v>12.811111111111112</c:v>
                </c:pt>
                <c:pt idx="9225">
                  <c:v>12.8125</c:v>
                </c:pt>
                <c:pt idx="9226">
                  <c:v>12.813888888888888</c:v>
                </c:pt>
                <c:pt idx="9227">
                  <c:v>12.815277777777778</c:v>
                </c:pt>
                <c:pt idx="9228">
                  <c:v>12.816666666666666</c:v>
                </c:pt>
                <c:pt idx="9229">
                  <c:v>12.818055555555556</c:v>
                </c:pt>
                <c:pt idx="9230">
                  <c:v>12.819444444444445</c:v>
                </c:pt>
                <c:pt idx="9231">
                  <c:v>12.820833333333333</c:v>
                </c:pt>
                <c:pt idx="9232">
                  <c:v>12.822222222222223</c:v>
                </c:pt>
                <c:pt idx="9233">
                  <c:v>12.823611111111111</c:v>
                </c:pt>
                <c:pt idx="9234">
                  <c:v>12.824999999999999</c:v>
                </c:pt>
                <c:pt idx="9235">
                  <c:v>12.826388888888889</c:v>
                </c:pt>
                <c:pt idx="9236">
                  <c:v>12.827777777777778</c:v>
                </c:pt>
                <c:pt idx="9237">
                  <c:v>12.829166666666667</c:v>
                </c:pt>
                <c:pt idx="9238">
                  <c:v>12.830555555555556</c:v>
                </c:pt>
                <c:pt idx="9239">
                  <c:v>12.831944444444444</c:v>
                </c:pt>
                <c:pt idx="9240">
                  <c:v>12.833333333333334</c:v>
                </c:pt>
                <c:pt idx="9241">
                  <c:v>12.834722222222222</c:v>
                </c:pt>
                <c:pt idx="9242">
                  <c:v>12.83611111111111</c:v>
                </c:pt>
                <c:pt idx="9243">
                  <c:v>12.8375</c:v>
                </c:pt>
                <c:pt idx="9244">
                  <c:v>12.838888888888889</c:v>
                </c:pt>
                <c:pt idx="9245">
                  <c:v>12.840277777777779</c:v>
                </c:pt>
                <c:pt idx="9246">
                  <c:v>12.841666666666667</c:v>
                </c:pt>
                <c:pt idx="9247">
                  <c:v>12.843055555555555</c:v>
                </c:pt>
                <c:pt idx="9248">
                  <c:v>12.844444444444445</c:v>
                </c:pt>
                <c:pt idx="9249">
                  <c:v>12.845833333333333</c:v>
                </c:pt>
                <c:pt idx="9250">
                  <c:v>12.847222222222221</c:v>
                </c:pt>
                <c:pt idx="9251">
                  <c:v>12.848611111111111</c:v>
                </c:pt>
                <c:pt idx="9252">
                  <c:v>12.85</c:v>
                </c:pt>
                <c:pt idx="9253">
                  <c:v>12.85138888888889</c:v>
                </c:pt>
                <c:pt idx="9254">
                  <c:v>12.852777777777778</c:v>
                </c:pt>
                <c:pt idx="9255">
                  <c:v>12.854166666666666</c:v>
                </c:pt>
                <c:pt idx="9256">
                  <c:v>12.855555555555556</c:v>
                </c:pt>
                <c:pt idx="9257">
                  <c:v>12.856944444444444</c:v>
                </c:pt>
                <c:pt idx="9258">
                  <c:v>12.858333333333333</c:v>
                </c:pt>
                <c:pt idx="9259">
                  <c:v>12.859722222222222</c:v>
                </c:pt>
                <c:pt idx="9260">
                  <c:v>12.861111111111111</c:v>
                </c:pt>
                <c:pt idx="9261">
                  <c:v>12.862500000000001</c:v>
                </c:pt>
                <c:pt idx="9262">
                  <c:v>12.863888888888889</c:v>
                </c:pt>
                <c:pt idx="9263">
                  <c:v>12.865277777777777</c:v>
                </c:pt>
                <c:pt idx="9264">
                  <c:v>12.866666666666667</c:v>
                </c:pt>
                <c:pt idx="9265">
                  <c:v>12.868055555555555</c:v>
                </c:pt>
                <c:pt idx="9266">
                  <c:v>12.869444444444444</c:v>
                </c:pt>
                <c:pt idx="9267">
                  <c:v>12.870833333333334</c:v>
                </c:pt>
                <c:pt idx="9268">
                  <c:v>12.872222222222222</c:v>
                </c:pt>
                <c:pt idx="9269">
                  <c:v>12.873611111111112</c:v>
                </c:pt>
                <c:pt idx="9270">
                  <c:v>12.875</c:v>
                </c:pt>
                <c:pt idx="9271">
                  <c:v>12.876388888888888</c:v>
                </c:pt>
                <c:pt idx="9272">
                  <c:v>12.877777777777778</c:v>
                </c:pt>
                <c:pt idx="9273">
                  <c:v>12.879166666666666</c:v>
                </c:pt>
                <c:pt idx="9274">
                  <c:v>12.880555555555556</c:v>
                </c:pt>
                <c:pt idx="9275">
                  <c:v>12.881944444444445</c:v>
                </c:pt>
                <c:pt idx="9276">
                  <c:v>12.883333333333333</c:v>
                </c:pt>
                <c:pt idx="9277">
                  <c:v>12.884722222222223</c:v>
                </c:pt>
                <c:pt idx="9278">
                  <c:v>12.886111111111111</c:v>
                </c:pt>
                <c:pt idx="9279">
                  <c:v>12.887499999999999</c:v>
                </c:pt>
                <c:pt idx="9280">
                  <c:v>12.888888888888889</c:v>
                </c:pt>
                <c:pt idx="9281">
                  <c:v>12.890277777777778</c:v>
                </c:pt>
                <c:pt idx="9282">
                  <c:v>12.891666666666667</c:v>
                </c:pt>
                <c:pt idx="9283">
                  <c:v>12.893055555555556</c:v>
                </c:pt>
                <c:pt idx="9284">
                  <c:v>12.894444444444444</c:v>
                </c:pt>
                <c:pt idx="9285">
                  <c:v>12.895833333333334</c:v>
                </c:pt>
                <c:pt idx="9286">
                  <c:v>12.897222222222222</c:v>
                </c:pt>
                <c:pt idx="9287">
                  <c:v>12.89861111111111</c:v>
                </c:pt>
                <c:pt idx="9288">
                  <c:v>12.9</c:v>
                </c:pt>
                <c:pt idx="9289">
                  <c:v>12.901388888888889</c:v>
                </c:pt>
                <c:pt idx="9290">
                  <c:v>12.902777777777779</c:v>
                </c:pt>
                <c:pt idx="9291">
                  <c:v>12.904166666666667</c:v>
                </c:pt>
                <c:pt idx="9292">
                  <c:v>12.905555555555555</c:v>
                </c:pt>
                <c:pt idx="9293">
                  <c:v>12.906944444444445</c:v>
                </c:pt>
                <c:pt idx="9294">
                  <c:v>12.908333333333333</c:v>
                </c:pt>
                <c:pt idx="9295">
                  <c:v>12.909722222222221</c:v>
                </c:pt>
                <c:pt idx="9296">
                  <c:v>12.911111111111111</c:v>
                </c:pt>
                <c:pt idx="9297">
                  <c:v>12.9125</c:v>
                </c:pt>
                <c:pt idx="9298">
                  <c:v>12.91388888888889</c:v>
                </c:pt>
                <c:pt idx="9299">
                  <c:v>12.915277777777778</c:v>
                </c:pt>
                <c:pt idx="9300">
                  <c:v>12.916666666666666</c:v>
                </c:pt>
                <c:pt idx="9301">
                  <c:v>12.918055555555556</c:v>
                </c:pt>
                <c:pt idx="9302">
                  <c:v>12.919444444444444</c:v>
                </c:pt>
                <c:pt idx="9303">
                  <c:v>12.920833333333333</c:v>
                </c:pt>
                <c:pt idx="9304">
                  <c:v>12.922222222222222</c:v>
                </c:pt>
                <c:pt idx="9305">
                  <c:v>12.923611111111111</c:v>
                </c:pt>
                <c:pt idx="9306">
                  <c:v>12.925000000000001</c:v>
                </c:pt>
                <c:pt idx="9307">
                  <c:v>12.926388888888889</c:v>
                </c:pt>
                <c:pt idx="9308">
                  <c:v>12.927777777777777</c:v>
                </c:pt>
                <c:pt idx="9309">
                  <c:v>12.929166666666667</c:v>
                </c:pt>
                <c:pt idx="9310">
                  <c:v>12.930555555555555</c:v>
                </c:pt>
                <c:pt idx="9311">
                  <c:v>12.931944444444444</c:v>
                </c:pt>
                <c:pt idx="9312">
                  <c:v>12.933333333333334</c:v>
                </c:pt>
                <c:pt idx="9313">
                  <c:v>12.934722222222222</c:v>
                </c:pt>
                <c:pt idx="9314">
                  <c:v>12.936111111111112</c:v>
                </c:pt>
                <c:pt idx="9315">
                  <c:v>12.9375</c:v>
                </c:pt>
                <c:pt idx="9316">
                  <c:v>12.938888888888888</c:v>
                </c:pt>
                <c:pt idx="9317">
                  <c:v>12.940277777777778</c:v>
                </c:pt>
                <c:pt idx="9318">
                  <c:v>12.941666666666666</c:v>
                </c:pt>
                <c:pt idx="9319">
                  <c:v>12.943055555555556</c:v>
                </c:pt>
                <c:pt idx="9320">
                  <c:v>12.944444444444445</c:v>
                </c:pt>
                <c:pt idx="9321">
                  <c:v>12.945833333333333</c:v>
                </c:pt>
                <c:pt idx="9322">
                  <c:v>12.947222222222223</c:v>
                </c:pt>
                <c:pt idx="9323">
                  <c:v>12.948611111111111</c:v>
                </c:pt>
                <c:pt idx="9324">
                  <c:v>12.95</c:v>
                </c:pt>
                <c:pt idx="9325">
                  <c:v>12.951388888888889</c:v>
                </c:pt>
                <c:pt idx="9326">
                  <c:v>12.952777777777778</c:v>
                </c:pt>
                <c:pt idx="9327">
                  <c:v>12.954166666666667</c:v>
                </c:pt>
                <c:pt idx="9328">
                  <c:v>12.955555555555556</c:v>
                </c:pt>
                <c:pt idx="9329">
                  <c:v>12.956944444444444</c:v>
                </c:pt>
                <c:pt idx="9330">
                  <c:v>12.958333333333334</c:v>
                </c:pt>
                <c:pt idx="9331">
                  <c:v>12.959722222222222</c:v>
                </c:pt>
                <c:pt idx="9332">
                  <c:v>12.96111111111111</c:v>
                </c:pt>
                <c:pt idx="9333">
                  <c:v>12.9625</c:v>
                </c:pt>
                <c:pt idx="9334">
                  <c:v>12.963888888888889</c:v>
                </c:pt>
                <c:pt idx="9335">
                  <c:v>12.965277777777779</c:v>
                </c:pt>
                <c:pt idx="9336">
                  <c:v>12.966666666666667</c:v>
                </c:pt>
                <c:pt idx="9337">
                  <c:v>12.968055555555555</c:v>
                </c:pt>
                <c:pt idx="9338">
                  <c:v>12.969444444444445</c:v>
                </c:pt>
                <c:pt idx="9339">
                  <c:v>12.970833333333333</c:v>
                </c:pt>
                <c:pt idx="9340">
                  <c:v>12.972222222222221</c:v>
                </c:pt>
                <c:pt idx="9341">
                  <c:v>12.973611111111111</c:v>
                </c:pt>
                <c:pt idx="9342">
                  <c:v>12.975</c:v>
                </c:pt>
                <c:pt idx="9343">
                  <c:v>12.97638888888889</c:v>
                </c:pt>
                <c:pt idx="9344">
                  <c:v>12.977777777777778</c:v>
                </c:pt>
                <c:pt idx="9345">
                  <c:v>12.979166666666666</c:v>
                </c:pt>
                <c:pt idx="9346">
                  <c:v>12.980555555555556</c:v>
                </c:pt>
                <c:pt idx="9347">
                  <c:v>12.981944444444444</c:v>
                </c:pt>
                <c:pt idx="9348">
                  <c:v>12.983333333333333</c:v>
                </c:pt>
                <c:pt idx="9349">
                  <c:v>12.984722222222222</c:v>
                </c:pt>
                <c:pt idx="9350">
                  <c:v>12.986111111111111</c:v>
                </c:pt>
                <c:pt idx="9351">
                  <c:v>12.987500000000001</c:v>
                </c:pt>
                <c:pt idx="9352">
                  <c:v>12.988888888888889</c:v>
                </c:pt>
                <c:pt idx="9353">
                  <c:v>12.990277777777777</c:v>
                </c:pt>
                <c:pt idx="9354">
                  <c:v>12.991666666666667</c:v>
                </c:pt>
                <c:pt idx="9355">
                  <c:v>12.993055555555555</c:v>
                </c:pt>
                <c:pt idx="9356">
                  <c:v>12.994444444444444</c:v>
                </c:pt>
                <c:pt idx="9357">
                  <c:v>12.995833333333334</c:v>
                </c:pt>
                <c:pt idx="9358">
                  <c:v>12.997222222222222</c:v>
                </c:pt>
                <c:pt idx="9359">
                  <c:v>12.998611111111112</c:v>
                </c:pt>
                <c:pt idx="9360">
                  <c:v>13</c:v>
                </c:pt>
                <c:pt idx="9361">
                  <c:v>13.001388888888888</c:v>
                </c:pt>
                <c:pt idx="9362">
                  <c:v>13.002777777777778</c:v>
                </c:pt>
                <c:pt idx="9363">
                  <c:v>13.004166666666666</c:v>
                </c:pt>
                <c:pt idx="9364">
                  <c:v>13.005555555555556</c:v>
                </c:pt>
                <c:pt idx="9365">
                  <c:v>13.006944444444445</c:v>
                </c:pt>
                <c:pt idx="9366">
                  <c:v>13.008333333333333</c:v>
                </c:pt>
                <c:pt idx="9367">
                  <c:v>13.009722222222223</c:v>
                </c:pt>
                <c:pt idx="9368">
                  <c:v>13.011111111111111</c:v>
                </c:pt>
                <c:pt idx="9369">
                  <c:v>13.012499999999999</c:v>
                </c:pt>
                <c:pt idx="9370">
                  <c:v>13.013888888888889</c:v>
                </c:pt>
                <c:pt idx="9371">
                  <c:v>13.015277777777778</c:v>
                </c:pt>
                <c:pt idx="9372">
                  <c:v>13.016666666666667</c:v>
                </c:pt>
                <c:pt idx="9373">
                  <c:v>13.018055555555556</c:v>
                </c:pt>
                <c:pt idx="9374">
                  <c:v>13.019444444444444</c:v>
                </c:pt>
                <c:pt idx="9375">
                  <c:v>13.020833333333334</c:v>
                </c:pt>
                <c:pt idx="9376">
                  <c:v>13.022222222222222</c:v>
                </c:pt>
                <c:pt idx="9377">
                  <c:v>13.02361111111111</c:v>
                </c:pt>
                <c:pt idx="9378">
                  <c:v>13.025</c:v>
                </c:pt>
                <c:pt idx="9379">
                  <c:v>13.026388888888889</c:v>
                </c:pt>
                <c:pt idx="9380">
                  <c:v>13.027777777777779</c:v>
                </c:pt>
                <c:pt idx="9381">
                  <c:v>13.029166666666667</c:v>
                </c:pt>
                <c:pt idx="9382">
                  <c:v>13.030555555555555</c:v>
                </c:pt>
                <c:pt idx="9383">
                  <c:v>13.031944444444445</c:v>
                </c:pt>
                <c:pt idx="9384">
                  <c:v>13.033333333333333</c:v>
                </c:pt>
                <c:pt idx="9385">
                  <c:v>13.034722222222221</c:v>
                </c:pt>
                <c:pt idx="9386">
                  <c:v>13.036111111111111</c:v>
                </c:pt>
                <c:pt idx="9387">
                  <c:v>13.0375</c:v>
                </c:pt>
                <c:pt idx="9388">
                  <c:v>13.03888888888889</c:v>
                </c:pt>
                <c:pt idx="9389">
                  <c:v>13.040277777777778</c:v>
                </c:pt>
                <c:pt idx="9390">
                  <c:v>13.041666666666666</c:v>
                </c:pt>
                <c:pt idx="9391">
                  <c:v>13.043055555555556</c:v>
                </c:pt>
                <c:pt idx="9392">
                  <c:v>13.044444444444444</c:v>
                </c:pt>
                <c:pt idx="9393">
                  <c:v>13.045833333333333</c:v>
                </c:pt>
                <c:pt idx="9394">
                  <c:v>13.047222222222222</c:v>
                </c:pt>
                <c:pt idx="9395">
                  <c:v>13.048611111111111</c:v>
                </c:pt>
                <c:pt idx="9396">
                  <c:v>13.05</c:v>
                </c:pt>
                <c:pt idx="9397">
                  <c:v>13.051388888888889</c:v>
                </c:pt>
                <c:pt idx="9398">
                  <c:v>13.052777777777777</c:v>
                </c:pt>
                <c:pt idx="9399">
                  <c:v>13.054166666666667</c:v>
                </c:pt>
                <c:pt idx="9400">
                  <c:v>13.055555555555555</c:v>
                </c:pt>
                <c:pt idx="9401">
                  <c:v>13.056944444444444</c:v>
                </c:pt>
                <c:pt idx="9402">
                  <c:v>13.058333333333334</c:v>
                </c:pt>
                <c:pt idx="9403">
                  <c:v>13.059722222222222</c:v>
                </c:pt>
                <c:pt idx="9404">
                  <c:v>13.061111111111112</c:v>
                </c:pt>
                <c:pt idx="9405">
                  <c:v>13.0625</c:v>
                </c:pt>
                <c:pt idx="9406">
                  <c:v>13.063888888888888</c:v>
                </c:pt>
                <c:pt idx="9407">
                  <c:v>13.065277777777778</c:v>
                </c:pt>
                <c:pt idx="9408">
                  <c:v>13.066666666666666</c:v>
                </c:pt>
                <c:pt idx="9409">
                  <c:v>13.068055555555556</c:v>
                </c:pt>
                <c:pt idx="9410">
                  <c:v>13.069444444444445</c:v>
                </c:pt>
                <c:pt idx="9411">
                  <c:v>13.070833333333333</c:v>
                </c:pt>
                <c:pt idx="9412">
                  <c:v>13.072222222222223</c:v>
                </c:pt>
                <c:pt idx="9413">
                  <c:v>13.073611111111111</c:v>
                </c:pt>
                <c:pt idx="9414">
                  <c:v>13.074999999999999</c:v>
                </c:pt>
                <c:pt idx="9415">
                  <c:v>13.076388888888889</c:v>
                </c:pt>
                <c:pt idx="9416">
                  <c:v>13.077777777777778</c:v>
                </c:pt>
                <c:pt idx="9417">
                  <c:v>13.079166666666667</c:v>
                </c:pt>
                <c:pt idx="9418">
                  <c:v>13.080555555555556</c:v>
                </c:pt>
                <c:pt idx="9419">
                  <c:v>13.081944444444444</c:v>
                </c:pt>
                <c:pt idx="9420">
                  <c:v>13.083333333333334</c:v>
                </c:pt>
                <c:pt idx="9421">
                  <c:v>13.084722222222222</c:v>
                </c:pt>
                <c:pt idx="9422">
                  <c:v>13.08611111111111</c:v>
                </c:pt>
                <c:pt idx="9423">
                  <c:v>13.0875</c:v>
                </c:pt>
                <c:pt idx="9424">
                  <c:v>13.088888888888889</c:v>
                </c:pt>
                <c:pt idx="9425">
                  <c:v>13.090277777777779</c:v>
                </c:pt>
                <c:pt idx="9426">
                  <c:v>13.091666666666667</c:v>
                </c:pt>
                <c:pt idx="9427">
                  <c:v>13.093055555555555</c:v>
                </c:pt>
                <c:pt idx="9428">
                  <c:v>13.094444444444445</c:v>
                </c:pt>
                <c:pt idx="9429">
                  <c:v>13.095833333333333</c:v>
                </c:pt>
                <c:pt idx="9430">
                  <c:v>13.097222222222221</c:v>
                </c:pt>
                <c:pt idx="9431">
                  <c:v>13.098611111111111</c:v>
                </c:pt>
                <c:pt idx="9432">
                  <c:v>13.1</c:v>
                </c:pt>
                <c:pt idx="9433">
                  <c:v>13.10138888888889</c:v>
                </c:pt>
                <c:pt idx="9434">
                  <c:v>13.102777777777778</c:v>
                </c:pt>
                <c:pt idx="9435">
                  <c:v>13.104166666666666</c:v>
                </c:pt>
                <c:pt idx="9436">
                  <c:v>13.105555555555556</c:v>
                </c:pt>
                <c:pt idx="9437">
                  <c:v>13.106944444444444</c:v>
                </c:pt>
                <c:pt idx="9438">
                  <c:v>13.108333333333333</c:v>
                </c:pt>
                <c:pt idx="9439">
                  <c:v>13.109722222222222</c:v>
                </c:pt>
                <c:pt idx="9440">
                  <c:v>13.111111111111111</c:v>
                </c:pt>
                <c:pt idx="9441">
                  <c:v>13.112500000000001</c:v>
                </c:pt>
                <c:pt idx="9442">
                  <c:v>13.113888888888889</c:v>
                </c:pt>
                <c:pt idx="9443">
                  <c:v>13.115277777777777</c:v>
                </c:pt>
                <c:pt idx="9444">
                  <c:v>13.116666666666667</c:v>
                </c:pt>
                <c:pt idx="9445">
                  <c:v>13.118055555555555</c:v>
                </c:pt>
                <c:pt idx="9446">
                  <c:v>13.119444444444444</c:v>
                </c:pt>
                <c:pt idx="9447">
                  <c:v>13.120833333333334</c:v>
                </c:pt>
                <c:pt idx="9448">
                  <c:v>13.122222222222222</c:v>
                </c:pt>
                <c:pt idx="9449">
                  <c:v>13.123611111111112</c:v>
                </c:pt>
                <c:pt idx="9450">
                  <c:v>13.125</c:v>
                </c:pt>
                <c:pt idx="9451">
                  <c:v>13.126388888888888</c:v>
                </c:pt>
                <c:pt idx="9452">
                  <c:v>13.127777777777778</c:v>
                </c:pt>
                <c:pt idx="9453">
                  <c:v>13.129166666666666</c:v>
                </c:pt>
                <c:pt idx="9454">
                  <c:v>13.130555555555556</c:v>
                </c:pt>
                <c:pt idx="9455">
                  <c:v>13.131944444444445</c:v>
                </c:pt>
                <c:pt idx="9456">
                  <c:v>13.133333333333333</c:v>
                </c:pt>
                <c:pt idx="9457">
                  <c:v>13.134722222222223</c:v>
                </c:pt>
                <c:pt idx="9458">
                  <c:v>13.136111111111111</c:v>
                </c:pt>
                <c:pt idx="9459">
                  <c:v>13.137499999999999</c:v>
                </c:pt>
                <c:pt idx="9460">
                  <c:v>13.138888888888889</c:v>
                </c:pt>
                <c:pt idx="9461">
                  <c:v>13.140277777777778</c:v>
                </c:pt>
                <c:pt idx="9462">
                  <c:v>13.141666666666667</c:v>
                </c:pt>
                <c:pt idx="9463">
                  <c:v>13.143055555555556</c:v>
                </c:pt>
                <c:pt idx="9464">
                  <c:v>13.144444444444444</c:v>
                </c:pt>
                <c:pt idx="9465">
                  <c:v>13.145833333333334</c:v>
                </c:pt>
                <c:pt idx="9466">
                  <c:v>13.147222222222222</c:v>
                </c:pt>
                <c:pt idx="9467">
                  <c:v>13.14861111111111</c:v>
                </c:pt>
                <c:pt idx="9468">
                  <c:v>13.15</c:v>
                </c:pt>
                <c:pt idx="9469">
                  <c:v>13.151388888888889</c:v>
                </c:pt>
                <c:pt idx="9470">
                  <c:v>13.152777777777779</c:v>
                </c:pt>
                <c:pt idx="9471">
                  <c:v>13.154166666666667</c:v>
                </c:pt>
                <c:pt idx="9472">
                  <c:v>13.155555555555555</c:v>
                </c:pt>
                <c:pt idx="9473">
                  <c:v>13.156944444444445</c:v>
                </c:pt>
                <c:pt idx="9474">
                  <c:v>13.158333333333333</c:v>
                </c:pt>
                <c:pt idx="9475">
                  <c:v>13.159722222222221</c:v>
                </c:pt>
                <c:pt idx="9476">
                  <c:v>13.161111111111111</c:v>
                </c:pt>
                <c:pt idx="9477">
                  <c:v>13.1625</c:v>
                </c:pt>
                <c:pt idx="9478">
                  <c:v>13.16388888888889</c:v>
                </c:pt>
                <c:pt idx="9479">
                  <c:v>13.165277777777778</c:v>
                </c:pt>
                <c:pt idx="9480">
                  <c:v>13.166666666666666</c:v>
                </c:pt>
                <c:pt idx="9481">
                  <c:v>13.168055555555556</c:v>
                </c:pt>
                <c:pt idx="9482">
                  <c:v>13.169444444444444</c:v>
                </c:pt>
                <c:pt idx="9483">
                  <c:v>13.170833333333333</c:v>
                </c:pt>
                <c:pt idx="9484">
                  <c:v>13.172222222222222</c:v>
                </c:pt>
                <c:pt idx="9485">
                  <c:v>13.173611111111111</c:v>
                </c:pt>
                <c:pt idx="9486">
                  <c:v>13.175000000000001</c:v>
                </c:pt>
                <c:pt idx="9487">
                  <c:v>13.176388888888889</c:v>
                </c:pt>
                <c:pt idx="9488">
                  <c:v>13.177777777777777</c:v>
                </c:pt>
                <c:pt idx="9489">
                  <c:v>13.179166666666667</c:v>
                </c:pt>
                <c:pt idx="9490">
                  <c:v>13.180555555555555</c:v>
                </c:pt>
                <c:pt idx="9491">
                  <c:v>13.181944444444444</c:v>
                </c:pt>
                <c:pt idx="9492">
                  <c:v>13.183333333333334</c:v>
                </c:pt>
                <c:pt idx="9493">
                  <c:v>13.184722222222222</c:v>
                </c:pt>
                <c:pt idx="9494">
                  <c:v>13.186111111111112</c:v>
                </c:pt>
                <c:pt idx="9495">
                  <c:v>13.1875</c:v>
                </c:pt>
                <c:pt idx="9496">
                  <c:v>13.188888888888888</c:v>
                </c:pt>
                <c:pt idx="9497">
                  <c:v>13.190277777777778</c:v>
                </c:pt>
                <c:pt idx="9498">
                  <c:v>13.191666666666666</c:v>
                </c:pt>
                <c:pt idx="9499">
                  <c:v>13.193055555555556</c:v>
                </c:pt>
                <c:pt idx="9500">
                  <c:v>13.194444444444445</c:v>
                </c:pt>
                <c:pt idx="9501">
                  <c:v>13.195833333333333</c:v>
                </c:pt>
                <c:pt idx="9502">
                  <c:v>13.197222222222223</c:v>
                </c:pt>
                <c:pt idx="9503">
                  <c:v>13.198611111111111</c:v>
                </c:pt>
                <c:pt idx="9504">
                  <c:v>13.2</c:v>
                </c:pt>
                <c:pt idx="9505">
                  <c:v>13.201388888888889</c:v>
                </c:pt>
                <c:pt idx="9506">
                  <c:v>13.202777777777778</c:v>
                </c:pt>
                <c:pt idx="9507">
                  <c:v>13.204166666666667</c:v>
                </c:pt>
                <c:pt idx="9508">
                  <c:v>13.205555555555556</c:v>
                </c:pt>
                <c:pt idx="9509">
                  <c:v>13.206944444444444</c:v>
                </c:pt>
                <c:pt idx="9510">
                  <c:v>13.208333333333334</c:v>
                </c:pt>
                <c:pt idx="9511">
                  <c:v>13.209722222222222</c:v>
                </c:pt>
                <c:pt idx="9512">
                  <c:v>13.21111111111111</c:v>
                </c:pt>
                <c:pt idx="9513">
                  <c:v>13.2125</c:v>
                </c:pt>
                <c:pt idx="9514">
                  <c:v>13.213888888888889</c:v>
                </c:pt>
                <c:pt idx="9515">
                  <c:v>13.215277777777779</c:v>
                </c:pt>
                <c:pt idx="9516">
                  <c:v>13.216666666666667</c:v>
                </c:pt>
                <c:pt idx="9517">
                  <c:v>13.218055555555555</c:v>
                </c:pt>
                <c:pt idx="9518">
                  <c:v>13.219444444444445</c:v>
                </c:pt>
                <c:pt idx="9519">
                  <c:v>13.220833333333333</c:v>
                </c:pt>
                <c:pt idx="9520">
                  <c:v>13.222222222222221</c:v>
                </c:pt>
                <c:pt idx="9521">
                  <c:v>13.223611111111111</c:v>
                </c:pt>
                <c:pt idx="9522">
                  <c:v>13.225</c:v>
                </c:pt>
                <c:pt idx="9523">
                  <c:v>13.22638888888889</c:v>
                </c:pt>
                <c:pt idx="9524">
                  <c:v>13.227777777777778</c:v>
                </c:pt>
                <c:pt idx="9525">
                  <c:v>13.229166666666666</c:v>
                </c:pt>
                <c:pt idx="9526">
                  <c:v>13.230555555555556</c:v>
                </c:pt>
                <c:pt idx="9527">
                  <c:v>13.231944444444444</c:v>
                </c:pt>
                <c:pt idx="9528">
                  <c:v>13.233333333333333</c:v>
                </c:pt>
                <c:pt idx="9529">
                  <c:v>13.234722222222222</c:v>
                </c:pt>
                <c:pt idx="9530">
                  <c:v>13.236111111111111</c:v>
                </c:pt>
                <c:pt idx="9531">
                  <c:v>13.237500000000001</c:v>
                </c:pt>
                <c:pt idx="9532">
                  <c:v>13.238888888888889</c:v>
                </c:pt>
                <c:pt idx="9533">
                  <c:v>13.240277777777777</c:v>
                </c:pt>
                <c:pt idx="9534">
                  <c:v>13.241666666666667</c:v>
                </c:pt>
                <c:pt idx="9535">
                  <c:v>13.243055555555555</c:v>
                </c:pt>
                <c:pt idx="9536">
                  <c:v>13.244444444444444</c:v>
                </c:pt>
                <c:pt idx="9537">
                  <c:v>13.245833333333334</c:v>
                </c:pt>
                <c:pt idx="9538">
                  <c:v>13.247222222222222</c:v>
                </c:pt>
                <c:pt idx="9539">
                  <c:v>13.248611111111112</c:v>
                </c:pt>
                <c:pt idx="9540">
                  <c:v>13.25</c:v>
                </c:pt>
                <c:pt idx="9541">
                  <c:v>13.251388888888888</c:v>
                </c:pt>
                <c:pt idx="9542">
                  <c:v>13.252777777777778</c:v>
                </c:pt>
                <c:pt idx="9543">
                  <c:v>13.254166666666666</c:v>
                </c:pt>
                <c:pt idx="9544">
                  <c:v>13.255555555555556</c:v>
                </c:pt>
                <c:pt idx="9545">
                  <c:v>13.256944444444445</c:v>
                </c:pt>
                <c:pt idx="9546">
                  <c:v>13.258333333333333</c:v>
                </c:pt>
                <c:pt idx="9547">
                  <c:v>13.259722222222223</c:v>
                </c:pt>
                <c:pt idx="9548">
                  <c:v>13.261111111111111</c:v>
                </c:pt>
                <c:pt idx="9549">
                  <c:v>13.262499999999999</c:v>
                </c:pt>
                <c:pt idx="9550">
                  <c:v>13.263888888888889</c:v>
                </c:pt>
                <c:pt idx="9551">
                  <c:v>13.265277777777778</c:v>
                </c:pt>
                <c:pt idx="9552">
                  <c:v>13.266666666666667</c:v>
                </c:pt>
                <c:pt idx="9553">
                  <c:v>13.268055555555556</c:v>
                </c:pt>
                <c:pt idx="9554">
                  <c:v>13.269444444444444</c:v>
                </c:pt>
                <c:pt idx="9555">
                  <c:v>13.270833333333334</c:v>
                </c:pt>
                <c:pt idx="9556">
                  <c:v>13.272222222222222</c:v>
                </c:pt>
                <c:pt idx="9557">
                  <c:v>13.27361111111111</c:v>
                </c:pt>
                <c:pt idx="9558">
                  <c:v>13.275</c:v>
                </c:pt>
                <c:pt idx="9559">
                  <c:v>13.276388888888889</c:v>
                </c:pt>
                <c:pt idx="9560">
                  <c:v>13.277777777777779</c:v>
                </c:pt>
                <c:pt idx="9561">
                  <c:v>13.279166666666667</c:v>
                </c:pt>
                <c:pt idx="9562">
                  <c:v>13.280555555555555</c:v>
                </c:pt>
                <c:pt idx="9563">
                  <c:v>13.281944444444445</c:v>
                </c:pt>
                <c:pt idx="9564">
                  <c:v>13.283333333333333</c:v>
                </c:pt>
                <c:pt idx="9565">
                  <c:v>13.284722222222221</c:v>
                </c:pt>
                <c:pt idx="9566">
                  <c:v>13.286111111111111</c:v>
                </c:pt>
                <c:pt idx="9567">
                  <c:v>13.2875</c:v>
                </c:pt>
                <c:pt idx="9568">
                  <c:v>13.28888888888889</c:v>
                </c:pt>
                <c:pt idx="9569">
                  <c:v>13.290277777777778</c:v>
                </c:pt>
                <c:pt idx="9570">
                  <c:v>13.291666666666666</c:v>
                </c:pt>
                <c:pt idx="9571">
                  <c:v>13.293055555555556</c:v>
                </c:pt>
                <c:pt idx="9572">
                  <c:v>13.294444444444444</c:v>
                </c:pt>
                <c:pt idx="9573">
                  <c:v>13.295833333333333</c:v>
                </c:pt>
                <c:pt idx="9574">
                  <c:v>13.297222222222222</c:v>
                </c:pt>
                <c:pt idx="9575">
                  <c:v>13.298611111111111</c:v>
                </c:pt>
                <c:pt idx="9576">
                  <c:v>13.3</c:v>
                </c:pt>
                <c:pt idx="9577">
                  <c:v>13.301388888888889</c:v>
                </c:pt>
                <c:pt idx="9578">
                  <c:v>13.302777777777777</c:v>
                </c:pt>
                <c:pt idx="9579">
                  <c:v>13.304166666666667</c:v>
                </c:pt>
                <c:pt idx="9580">
                  <c:v>13.305555555555555</c:v>
                </c:pt>
                <c:pt idx="9581">
                  <c:v>13.306944444444444</c:v>
                </c:pt>
                <c:pt idx="9582">
                  <c:v>13.308333333333334</c:v>
                </c:pt>
                <c:pt idx="9583">
                  <c:v>13.309722222222222</c:v>
                </c:pt>
                <c:pt idx="9584">
                  <c:v>13.311111111111112</c:v>
                </c:pt>
                <c:pt idx="9585">
                  <c:v>13.3125</c:v>
                </c:pt>
                <c:pt idx="9586">
                  <c:v>13.313888888888888</c:v>
                </c:pt>
                <c:pt idx="9587">
                  <c:v>13.315277777777778</c:v>
                </c:pt>
                <c:pt idx="9588">
                  <c:v>13.316666666666666</c:v>
                </c:pt>
                <c:pt idx="9589">
                  <c:v>13.318055555555556</c:v>
                </c:pt>
                <c:pt idx="9590">
                  <c:v>13.319444444444445</c:v>
                </c:pt>
                <c:pt idx="9591">
                  <c:v>13.320833333333333</c:v>
                </c:pt>
                <c:pt idx="9592">
                  <c:v>13.322222222222223</c:v>
                </c:pt>
                <c:pt idx="9593">
                  <c:v>13.323611111111111</c:v>
                </c:pt>
                <c:pt idx="9594">
                  <c:v>13.324999999999999</c:v>
                </c:pt>
                <c:pt idx="9595">
                  <c:v>13.326388888888889</c:v>
                </c:pt>
                <c:pt idx="9596">
                  <c:v>13.327777777777778</c:v>
                </c:pt>
                <c:pt idx="9597">
                  <c:v>13.329166666666667</c:v>
                </c:pt>
                <c:pt idx="9598">
                  <c:v>13.330555555555556</c:v>
                </c:pt>
                <c:pt idx="9599">
                  <c:v>13.331944444444444</c:v>
                </c:pt>
                <c:pt idx="9600">
                  <c:v>13.333333333333334</c:v>
                </c:pt>
                <c:pt idx="9601">
                  <c:v>13.334722222222222</c:v>
                </c:pt>
                <c:pt idx="9602">
                  <c:v>13.33611111111111</c:v>
                </c:pt>
                <c:pt idx="9603">
                  <c:v>13.3375</c:v>
                </c:pt>
                <c:pt idx="9604">
                  <c:v>13.338888888888889</c:v>
                </c:pt>
                <c:pt idx="9605">
                  <c:v>13.340277777777779</c:v>
                </c:pt>
                <c:pt idx="9606">
                  <c:v>13.341666666666667</c:v>
                </c:pt>
                <c:pt idx="9607">
                  <c:v>13.343055555555555</c:v>
                </c:pt>
                <c:pt idx="9608">
                  <c:v>13.344444444444445</c:v>
                </c:pt>
                <c:pt idx="9609">
                  <c:v>13.345833333333333</c:v>
                </c:pt>
                <c:pt idx="9610">
                  <c:v>13.347222222222221</c:v>
                </c:pt>
                <c:pt idx="9611">
                  <c:v>13.348611111111111</c:v>
                </c:pt>
                <c:pt idx="9612">
                  <c:v>13.35</c:v>
                </c:pt>
                <c:pt idx="9613">
                  <c:v>13.35138888888889</c:v>
                </c:pt>
                <c:pt idx="9614">
                  <c:v>13.352777777777778</c:v>
                </c:pt>
                <c:pt idx="9615">
                  <c:v>13.354166666666666</c:v>
                </c:pt>
                <c:pt idx="9616">
                  <c:v>13.355555555555556</c:v>
                </c:pt>
                <c:pt idx="9617">
                  <c:v>13.356944444444444</c:v>
                </c:pt>
                <c:pt idx="9618">
                  <c:v>13.358333333333333</c:v>
                </c:pt>
                <c:pt idx="9619">
                  <c:v>13.359722222222222</c:v>
                </c:pt>
                <c:pt idx="9620">
                  <c:v>13.361111111111111</c:v>
                </c:pt>
                <c:pt idx="9621">
                  <c:v>13.362500000000001</c:v>
                </c:pt>
                <c:pt idx="9622">
                  <c:v>13.363888888888889</c:v>
                </c:pt>
                <c:pt idx="9623">
                  <c:v>13.365277777777777</c:v>
                </c:pt>
                <c:pt idx="9624">
                  <c:v>13.366666666666667</c:v>
                </c:pt>
                <c:pt idx="9625">
                  <c:v>13.368055555555555</c:v>
                </c:pt>
                <c:pt idx="9626">
                  <c:v>13.369444444444444</c:v>
                </c:pt>
                <c:pt idx="9627">
                  <c:v>13.370833333333334</c:v>
                </c:pt>
                <c:pt idx="9628">
                  <c:v>13.372222222222222</c:v>
                </c:pt>
                <c:pt idx="9629">
                  <c:v>13.373611111111112</c:v>
                </c:pt>
                <c:pt idx="9630">
                  <c:v>13.375</c:v>
                </c:pt>
                <c:pt idx="9631">
                  <c:v>13.376388888888888</c:v>
                </c:pt>
                <c:pt idx="9632">
                  <c:v>13.377777777777778</c:v>
                </c:pt>
                <c:pt idx="9633">
                  <c:v>13.379166666666666</c:v>
                </c:pt>
                <c:pt idx="9634">
                  <c:v>13.380555555555556</c:v>
                </c:pt>
                <c:pt idx="9635">
                  <c:v>13.381944444444445</c:v>
                </c:pt>
                <c:pt idx="9636">
                  <c:v>13.383333333333333</c:v>
                </c:pt>
                <c:pt idx="9637">
                  <c:v>13.384722222222223</c:v>
                </c:pt>
                <c:pt idx="9638">
                  <c:v>13.386111111111111</c:v>
                </c:pt>
                <c:pt idx="9639">
                  <c:v>13.387499999999999</c:v>
                </c:pt>
                <c:pt idx="9640">
                  <c:v>13.388888888888889</c:v>
                </c:pt>
                <c:pt idx="9641">
                  <c:v>13.390277777777778</c:v>
                </c:pt>
                <c:pt idx="9642">
                  <c:v>13.391666666666667</c:v>
                </c:pt>
                <c:pt idx="9643">
                  <c:v>13.393055555555556</c:v>
                </c:pt>
                <c:pt idx="9644">
                  <c:v>13.394444444444444</c:v>
                </c:pt>
                <c:pt idx="9645">
                  <c:v>13.395833333333334</c:v>
                </c:pt>
                <c:pt idx="9646">
                  <c:v>13.397222222222222</c:v>
                </c:pt>
                <c:pt idx="9647">
                  <c:v>13.39861111111111</c:v>
                </c:pt>
                <c:pt idx="9648">
                  <c:v>13.4</c:v>
                </c:pt>
                <c:pt idx="9649">
                  <c:v>13.401388888888889</c:v>
                </c:pt>
                <c:pt idx="9650">
                  <c:v>13.402777777777779</c:v>
                </c:pt>
                <c:pt idx="9651">
                  <c:v>13.404166666666667</c:v>
                </c:pt>
                <c:pt idx="9652">
                  <c:v>13.405555555555555</c:v>
                </c:pt>
                <c:pt idx="9653">
                  <c:v>13.406944444444445</c:v>
                </c:pt>
                <c:pt idx="9654">
                  <c:v>13.408333333333333</c:v>
                </c:pt>
                <c:pt idx="9655">
                  <c:v>13.409722222222221</c:v>
                </c:pt>
                <c:pt idx="9656">
                  <c:v>13.411111111111111</c:v>
                </c:pt>
                <c:pt idx="9657">
                  <c:v>13.4125</c:v>
                </c:pt>
                <c:pt idx="9658">
                  <c:v>13.41388888888889</c:v>
                </c:pt>
                <c:pt idx="9659">
                  <c:v>13.415277777777778</c:v>
                </c:pt>
                <c:pt idx="9660">
                  <c:v>13.416666666666666</c:v>
                </c:pt>
                <c:pt idx="9661">
                  <c:v>13.418055555555556</c:v>
                </c:pt>
                <c:pt idx="9662">
                  <c:v>13.419444444444444</c:v>
                </c:pt>
                <c:pt idx="9663">
                  <c:v>13.420833333333333</c:v>
                </c:pt>
                <c:pt idx="9664">
                  <c:v>13.422222222222222</c:v>
                </c:pt>
                <c:pt idx="9665">
                  <c:v>13.423611111111111</c:v>
                </c:pt>
                <c:pt idx="9666">
                  <c:v>13.425000000000001</c:v>
                </c:pt>
                <c:pt idx="9667">
                  <c:v>13.426388888888889</c:v>
                </c:pt>
                <c:pt idx="9668">
                  <c:v>13.427777777777777</c:v>
                </c:pt>
                <c:pt idx="9669">
                  <c:v>13.429166666666667</c:v>
                </c:pt>
                <c:pt idx="9670">
                  <c:v>13.430555555555555</c:v>
                </c:pt>
                <c:pt idx="9671">
                  <c:v>13.431944444444444</c:v>
                </c:pt>
                <c:pt idx="9672">
                  <c:v>13.433333333333334</c:v>
                </c:pt>
                <c:pt idx="9673">
                  <c:v>13.434722222222222</c:v>
                </c:pt>
                <c:pt idx="9674">
                  <c:v>13.436111111111112</c:v>
                </c:pt>
                <c:pt idx="9675">
                  <c:v>13.4375</c:v>
                </c:pt>
                <c:pt idx="9676">
                  <c:v>13.438888888888888</c:v>
                </c:pt>
                <c:pt idx="9677">
                  <c:v>13.440277777777778</c:v>
                </c:pt>
                <c:pt idx="9678">
                  <c:v>13.441666666666666</c:v>
                </c:pt>
                <c:pt idx="9679">
                  <c:v>13.443055555555556</c:v>
                </c:pt>
                <c:pt idx="9680">
                  <c:v>13.444444444444445</c:v>
                </c:pt>
                <c:pt idx="9681">
                  <c:v>13.445833333333333</c:v>
                </c:pt>
                <c:pt idx="9682">
                  <c:v>13.447222222222223</c:v>
                </c:pt>
                <c:pt idx="9683">
                  <c:v>13.448611111111111</c:v>
                </c:pt>
                <c:pt idx="9684">
                  <c:v>13.45</c:v>
                </c:pt>
                <c:pt idx="9685">
                  <c:v>13.451388888888889</c:v>
                </c:pt>
                <c:pt idx="9686">
                  <c:v>13.452777777777778</c:v>
                </c:pt>
                <c:pt idx="9687">
                  <c:v>13.454166666666667</c:v>
                </c:pt>
                <c:pt idx="9688">
                  <c:v>13.455555555555556</c:v>
                </c:pt>
                <c:pt idx="9689">
                  <c:v>13.456944444444444</c:v>
                </c:pt>
                <c:pt idx="9690">
                  <c:v>13.458333333333334</c:v>
                </c:pt>
                <c:pt idx="9691">
                  <c:v>13.459722222222222</c:v>
                </c:pt>
                <c:pt idx="9692">
                  <c:v>13.46111111111111</c:v>
                </c:pt>
                <c:pt idx="9693">
                  <c:v>13.4625</c:v>
                </c:pt>
                <c:pt idx="9694">
                  <c:v>13.463888888888889</c:v>
                </c:pt>
                <c:pt idx="9695">
                  <c:v>13.465277777777779</c:v>
                </c:pt>
                <c:pt idx="9696">
                  <c:v>13.466666666666667</c:v>
                </c:pt>
                <c:pt idx="9697">
                  <c:v>13.468055555555555</c:v>
                </c:pt>
                <c:pt idx="9698">
                  <c:v>13.469444444444445</c:v>
                </c:pt>
                <c:pt idx="9699">
                  <c:v>13.470833333333333</c:v>
                </c:pt>
                <c:pt idx="9700">
                  <c:v>13.472222222222221</c:v>
                </c:pt>
                <c:pt idx="9701">
                  <c:v>13.473611111111111</c:v>
                </c:pt>
                <c:pt idx="9702">
                  <c:v>13.475</c:v>
                </c:pt>
                <c:pt idx="9703">
                  <c:v>13.47638888888889</c:v>
                </c:pt>
                <c:pt idx="9704">
                  <c:v>13.477777777777778</c:v>
                </c:pt>
                <c:pt idx="9705">
                  <c:v>13.479166666666666</c:v>
                </c:pt>
                <c:pt idx="9706">
                  <c:v>13.480555555555556</c:v>
                </c:pt>
                <c:pt idx="9707">
                  <c:v>13.481944444444444</c:v>
                </c:pt>
                <c:pt idx="9708">
                  <c:v>13.483333333333333</c:v>
                </c:pt>
                <c:pt idx="9709">
                  <c:v>13.484722222222222</c:v>
                </c:pt>
                <c:pt idx="9710">
                  <c:v>13.486111111111111</c:v>
                </c:pt>
                <c:pt idx="9711">
                  <c:v>13.487500000000001</c:v>
                </c:pt>
                <c:pt idx="9712">
                  <c:v>13.488888888888889</c:v>
                </c:pt>
                <c:pt idx="9713">
                  <c:v>13.490277777777777</c:v>
                </c:pt>
                <c:pt idx="9714">
                  <c:v>13.491666666666667</c:v>
                </c:pt>
                <c:pt idx="9715">
                  <c:v>13.493055555555555</c:v>
                </c:pt>
                <c:pt idx="9716">
                  <c:v>13.494444444444444</c:v>
                </c:pt>
                <c:pt idx="9717">
                  <c:v>13.495833333333334</c:v>
                </c:pt>
                <c:pt idx="9718">
                  <c:v>13.497222222222222</c:v>
                </c:pt>
                <c:pt idx="9719">
                  <c:v>13.498611111111112</c:v>
                </c:pt>
                <c:pt idx="9720">
                  <c:v>13.5</c:v>
                </c:pt>
                <c:pt idx="9721">
                  <c:v>13.501388888888888</c:v>
                </c:pt>
                <c:pt idx="9722">
                  <c:v>13.502777777777778</c:v>
                </c:pt>
                <c:pt idx="9723">
                  <c:v>13.504166666666666</c:v>
                </c:pt>
                <c:pt idx="9724">
                  <c:v>13.505555555555556</c:v>
                </c:pt>
                <c:pt idx="9725">
                  <c:v>13.506944444444445</c:v>
                </c:pt>
                <c:pt idx="9726">
                  <c:v>13.508333333333333</c:v>
                </c:pt>
                <c:pt idx="9727">
                  <c:v>13.509722222222223</c:v>
                </c:pt>
                <c:pt idx="9728">
                  <c:v>13.511111111111111</c:v>
                </c:pt>
                <c:pt idx="9729">
                  <c:v>13.512499999999999</c:v>
                </c:pt>
                <c:pt idx="9730">
                  <c:v>13.513888888888889</c:v>
                </c:pt>
                <c:pt idx="9731">
                  <c:v>13.515277777777778</c:v>
                </c:pt>
                <c:pt idx="9732">
                  <c:v>13.516666666666667</c:v>
                </c:pt>
                <c:pt idx="9733">
                  <c:v>13.518055555555556</c:v>
                </c:pt>
                <c:pt idx="9734">
                  <c:v>13.519444444444444</c:v>
                </c:pt>
                <c:pt idx="9735">
                  <c:v>13.520833333333334</c:v>
                </c:pt>
                <c:pt idx="9736">
                  <c:v>13.522222222222222</c:v>
                </c:pt>
                <c:pt idx="9737">
                  <c:v>13.52361111111111</c:v>
                </c:pt>
                <c:pt idx="9738">
                  <c:v>13.525</c:v>
                </c:pt>
                <c:pt idx="9739">
                  <c:v>13.526388888888889</c:v>
                </c:pt>
                <c:pt idx="9740">
                  <c:v>13.527777777777779</c:v>
                </c:pt>
                <c:pt idx="9741">
                  <c:v>13.529166666666667</c:v>
                </c:pt>
                <c:pt idx="9742">
                  <c:v>13.530555555555555</c:v>
                </c:pt>
                <c:pt idx="9743">
                  <c:v>13.531944444444445</c:v>
                </c:pt>
                <c:pt idx="9744">
                  <c:v>13.533333333333333</c:v>
                </c:pt>
                <c:pt idx="9745">
                  <c:v>13.534722222222221</c:v>
                </c:pt>
                <c:pt idx="9746">
                  <c:v>13.536111111111111</c:v>
                </c:pt>
                <c:pt idx="9747">
                  <c:v>13.5375</c:v>
                </c:pt>
                <c:pt idx="9748">
                  <c:v>13.53888888888889</c:v>
                </c:pt>
                <c:pt idx="9749">
                  <c:v>13.540277777777778</c:v>
                </c:pt>
                <c:pt idx="9750">
                  <c:v>13.541666666666666</c:v>
                </c:pt>
                <c:pt idx="9751">
                  <c:v>13.543055555555556</c:v>
                </c:pt>
                <c:pt idx="9752">
                  <c:v>13.544444444444444</c:v>
                </c:pt>
                <c:pt idx="9753">
                  <c:v>13.545833333333333</c:v>
                </c:pt>
                <c:pt idx="9754">
                  <c:v>13.547222222222222</c:v>
                </c:pt>
                <c:pt idx="9755">
                  <c:v>13.548611111111111</c:v>
                </c:pt>
                <c:pt idx="9756">
                  <c:v>13.55</c:v>
                </c:pt>
                <c:pt idx="9757">
                  <c:v>13.551388888888889</c:v>
                </c:pt>
                <c:pt idx="9758">
                  <c:v>13.552777777777777</c:v>
                </c:pt>
                <c:pt idx="9759">
                  <c:v>13.554166666666667</c:v>
                </c:pt>
                <c:pt idx="9760">
                  <c:v>13.555555555555555</c:v>
                </c:pt>
                <c:pt idx="9761">
                  <c:v>13.556944444444444</c:v>
                </c:pt>
                <c:pt idx="9762">
                  <c:v>13.558333333333334</c:v>
                </c:pt>
                <c:pt idx="9763">
                  <c:v>13.559722222222222</c:v>
                </c:pt>
                <c:pt idx="9764">
                  <c:v>13.561111111111112</c:v>
                </c:pt>
                <c:pt idx="9765">
                  <c:v>13.5625</c:v>
                </c:pt>
                <c:pt idx="9766">
                  <c:v>13.563888888888888</c:v>
                </c:pt>
                <c:pt idx="9767">
                  <c:v>13.565277777777778</c:v>
                </c:pt>
                <c:pt idx="9768">
                  <c:v>13.566666666666666</c:v>
                </c:pt>
                <c:pt idx="9769">
                  <c:v>13.568055555555556</c:v>
                </c:pt>
                <c:pt idx="9770">
                  <c:v>13.569444444444445</c:v>
                </c:pt>
                <c:pt idx="9771">
                  <c:v>13.570833333333333</c:v>
                </c:pt>
                <c:pt idx="9772">
                  <c:v>13.572222222222223</c:v>
                </c:pt>
                <c:pt idx="9773">
                  <c:v>13.573611111111111</c:v>
                </c:pt>
                <c:pt idx="9774">
                  <c:v>13.574999999999999</c:v>
                </c:pt>
                <c:pt idx="9775">
                  <c:v>13.576388888888889</c:v>
                </c:pt>
                <c:pt idx="9776">
                  <c:v>13.577777777777778</c:v>
                </c:pt>
                <c:pt idx="9777">
                  <c:v>13.579166666666667</c:v>
                </c:pt>
                <c:pt idx="9778">
                  <c:v>13.580555555555556</c:v>
                </c:pt>
                <c:pt idx="9779">
                  <c:v>13.581944444444444</c:v>
                </c:pt>
                <c:pt idx="9780">
                  <c:v>13.583333333333334</c:v>
                </c:pt>
                <c:pt idx="9781">
                  <c:v>13.584722222222222</c:v>
                </c:pt>
                <c:pt idx="9782">
                  <c:v>13.58611111111111</c:v>
                </c:pt>
                <c:pt idx="9783">
                  <c:v>13.5875</c:v>
                </c:pt>
                <c:pt idx="9784">
                  <c:v>13.588888888888889</c:v>
                </c:pt>
                <c:pt idx="9785">
                  <c:v>13.590277777777779</c:v>
                </c:pt>
                <c:pt idx="9786">
                  <c:v>13.591666666666667</c:v>
                </c:pt>
                <c:pt idx="9787">
                  <c:v>13.593055555555555</c:v>
                </c:pt>
                <c:pt idx="9788">
                  <c:v>13.594444444444445</c:v>
                </c:pt>
                <c:pt idx="9789">
                  <c:v>13.595833333333333</c:v>
                </c:pt>
                <c:pt idx="9790">
                  <c:v>13.597222222222221</c:v>
                </c:pt>
                <c:pt idx="9791">
                  <c:v>13.598611111111111</c:v>
                </c:pt>
                <c:pt idx="9792">
                  <c:v>13.6</c:v>
                </c:pt>
                <c:pt idx="9793">
                  <c:v>13.60138888888889</c:v>
                </c:pt>
                <c:pt idx="9794">
                  <c:v>13.602777777777778</c:v>
                </c:pt>
                <c:pt idx="9795">
                  <c:v>13.604166666666666</c:v>
                </c:pt>
                <c:pt idx="9796">
                  <c:v>13.605555555555556</c:v>
                </c:pt>
                <c:pt idx="9797">
                  <c:v>13.606944444444444</c:v>
                </c:pt>
                <c:pt idx="9798">
                  <c:v>13.608333333333333</c:v>
                </c:pt>
                <c:pt idx="9799">
                  <c:v>13.609722222222222</c:v>
                </c:pt>
                <c:pt idx="9800">
                  <c:v>13.611111111111111</c:v>
                </c:pt>
                <c:pt idx="9801">
                  <c:v>13.612500000000001</c:v>
                </c:pt>
                <c:pt idx="9802">
                  <c:v>13.613888888888889</c:v>
                </c:pt>
                <c:pt idx="9803">
                  <c:v>13.615277777777777</c:v>
                </c:pt>
                <c:pt idx="9804">
                  <c:v>13.616666666666667</c:v>
                </c:pt>
                <c:pt idx="9805">
                  <c:v>13.618055555555555</c:v>
                </c:pt>
                <c:pt idx="9806">
                  <c:v>13.619444444444444</c:v>
                </c:pt>
                <c:pt idx="9807">
                  <c:v>13.620833333333334</c:v>
                </c:pt>
                <c:pt idx="9808">
                  <c:v>13.622222222222222</c:v>
                </c:pt>
                <c:pt idx="9809">
                  <c:v>13.623611111111112</c:v>
                </c:pt>
                <c:pt idx="9810">
                  <c:v>13.625</c:v>
                </c:pt>
                <c:pt idx="9811">
                  <c:v>13.626388888888888</c:v>
                </c:pt>
                <c:pt idx="9812">
                  <c:v>13.627777777777778</c:v>
                </c:pt>
                <c:pt idx="9813">
                  <c:v>13.629166666666666</c:v>
                </c:pt>
                <c:pt idx="9814">
                  <c:v>13.630555555555556</c:v>
                </c:pt>
                <c:pt idx="9815">
                  <c:v>13.631944444444445</c:v>
                </c:pt>
                <c:pt idx="9816">
                  <c:v>13.633333333333333</c:v>
                </c:pt>
                <c:pt idx="9817">
                  <c:v>13.634722222222223</c:v>
                </c:pt>
                <c:pt idx="9818">
                  <c:v>13.636111111111111</c:v>
                </c:pt>
                <c:pt idx="9819">
                  <c:v>13.637499999999999</c:v>
                </c:pt>
                <c:pt idx="9820">
                  <c:v>13.638888888888889</c:v>
                </c:pt>
                <c:pt idx="9821">
                  <c:v>13.640277777777778</c:v>
                </c:pt>
                <c:pt idx="9822">
                  <c:v>13.641666666666667</c:v>
                </c:pt>
                <c:pt idx="9823">
                  <c:v>13.643055555555556</c:v>
                </c:pt>
                <c:pt idx="9824">
                  <c:v>13.644444444444444</c:v>
                </c:pt>
                <c:pt idx="9825">
                  <c:v>13.645833333333334</c:v>
                </c:pt>
                <c:pt idx="9826">
                  <c:v>13.647222222222222</c:v>
                </c:pt>
                <c:pt idx="9827">
                  <c:v>13.64861111111111</c:v>
                </c:pt>
                <c:pt idx="9828">
                  <c:v>13.65</c:v>
                </c:pt>
                <c:pt idx="9829">
                  <c:v>13.651388888888889</c:v>
                </c:pt>
                <c:pt idx="9830">
                  <c:v>13.652777777777779</c:v>
                </c:pt>
                <c:pt idx="9831">
                  <c:v>13.654166666666667</c:v>
                </c:pt>
                <c:pt idx="9832">
                  <c:v>13.655555555555555</c:v>
                </c:pt>
                <c:pt idx="9833">
                  <c:v>13.656944444444445</c:v>
                </c:pt>
                <c:pt idx="9834">
                  <c:v>13.658333333333333</c:v>
                </c:pt>
                <c:pt idx="9835">
                  <c:v>13.659722222222221</c:v>
                </c:pt>
                <c:pt idx="9836">
                  <c:v>13.661111111111111</c:v>
                </c:pt>
                <c:pt idx="9837">
                  <c:v>13.6625</c:v>
                </c:pt>
                <c:pt idx="9838">
                  <c:v>13.66388888888889</c:v>
                </c:pt>
                <c:pt idx="9839">
                  <c:v>13.665277777777778</c:v>
                </c:pt>
                <c:pt idx="9840">
                  <c:v>13.666666666666666</c:v>
                </c:pt>
                <c:pt idx="9841">
                  <c:v>13.668055555555556</c:v>
                </c:pt>
                <c:pt idx="9842">
                  <c:v>13.669444444444444</c:v>
                </c:pt>
                <c:pt idx="9843">
                  <c:v>13.670833333333333</c:v>
                </c:pt>
                <c:pt idx="9844">
                  <c:v>13.672222222222222</c:v>
                </c:pt>
                <c:pt idx="9845">
                  <c:v>13.673611111111111</c:v>
                </c:pt>
                <c:pt idx="9846">
                  <c:v>13.675000000000001</c:v>
                </c:pt>
                <c:pt idx="9847">
                  <c:v>13.676388888888889</c:v>
                </c:pt>
                <c:pt idx="9848">
                  <c:v>13.677777777777777</c:v>
                </c:pt>
                <c:pt idx="9849">
                  <c:v>13.679166666666667</c:v>
                </c:pt>
                <c:pt idx="9850">
                  <c:v>13.680555555555555</c:v>
                </c:pt>
                <c:pt idx="9851">
                  <c:v>13.681944444444444</c:v>
                </c:pt>
                <c:pt idx="9852">
                  <c:v>13.683333333333334</c:v>
                </c:pt>
                <c:pt idx="9853">
                  <c:v>13.684722222222222</c:v>
                </c:pt>
                <c:pt idx="9854">
                  <c:v>13.686111111111112</c:v>
                </c:pt>
                <c:pt idx="9855">
                  <c:v>13.6875</c:v>
                </c:pt>
                <c:pt idx="9856">
                  <c:v>13.688888888888888</c:v>
                </c:pt>
                <c:pt idx="9857">
                  <c:v>13.690277777777778</c:v>
                </c:pt>
                <c:pt idx="9858">
                  <c:v>13.691666666666666</c:v>
                </c:pt>
                <c:pt idx="9859">
                  <c:v>13.693055555555556</c:v>
                </c:pt>
                <c:pt idx="9860">
                  <c:v>13.694444444444445</c:v>
                </c:pt>
                <c:pt idx="9861">
                  <c:v>13.695833333333333</c:v>
                </c:pt>
                <c:pt idx="9862">
                  <c:v>13.697222222222223</c:v>
                </c:pt>
                <c:pt idx="9863">
                  <c:v>13.698611111111111</c:v>
                </c:pt>
                <c:pt idx="9864">
                  <c:v>13.7</c:v>
                </c:pt>
                <c:pt idx="9865">
                  <c:v>13.701388888888889</c:v>
                </c:pt>
                <c:pt idx="9866">
                  <c:v>13.702777777777778</c:v>
                </c:pt>
                <c:pt idx="9867">
                  <c:v>13.704166666666667</c:v>
                </c:pt>
                <c:pt idx="9868">
                  <c:v>13.705555555555556</c:v>
                </c:pt>
                <c:pt idx="9869">
                  <c:v>13.706944444444444</c:v>
                </c:pt>
                <c:pt idx="9870">
                  <c:v>13.708333333333334</c:v>
                </c:pt>
                <c:pt idx="9871">
                  <c:v>13.709722222222222</c:v>
                </c:pt>
                <c:pt idx="9872">
                  <c:v>13.71111111111111</c:v>
                </c:pt>
                <c:pt idx="9873">
                  <c:v>13.7125</c:v>
                </c:pt>
                <c:pt idx="9874">
                  <c:v>13.713888888888889</c:v>
                </c:pt>
                <c:pt idx="9875">
                  <c:v>13.715277777777779</c:v>
                </c:pt>
                <c:pt idx="9876">
                  <c:v>13.716666666666667</c:v>
                </c:pt>
                <c:pt idx="9877">
                  <c:v>13.718055555555555</c:v>
                </c:pt>
                <c:pt idx="9878">
                  <c:v>13.719444444444445</c:v>
                </c:pt>
                <c:pt idx="9879">
                  <c:v>13.720833333333333</c:v>
                </c:pt>
                <c:pt idx="9880">
                  <c:v>13.722222222222221</c:v>
                </c:pt>
                <c:pt idx="9881">
                  <c:v>13.723611111111111</c:v>
                </c:pt>
                <c:pt idx="9882">
                  <c:v>13.725</c:v>
                </c:pt>
                <c:pt idx="9883">
                  <c:v>13.72638888888889</c:v>
                </c:pt>
                <c:pt idx="9884">
                  <c:v>13.727777777777778</c:v>
                </c:pt>
                <c:pt idx="9885">
                  <c:v>13.729166666666666</c:v>
                </c:pt>
                <c:pt idx="9886">
                  <c:v>13.730555555555556</c:v>
                </c:pt>
                <c:pt idx="9887">
                  <c:v>13.731944444444444</c:v>
                </c:pt>
                <c:pt idx="9888">
                  <c:v>13.733333333333333</c:v>
                </c:pt>
                <c:pt idx="9889">
                  <c:v>13.734722222222222</c:v>
                </c:pt>
                <c:pt idx="9890">
                  <c:v>13.736111111111111</c:v>
                </c:pt>
                <c:pt idx="9891">
                  <c:v>13.737500000000001</c:v>
                </c:pt>
                <c:pt idx="9892">
                  <c:v>13.738888888888889</c:v>
                </c:pt>
                <c:pt idx="9893">
                  <c:v>13.740277777777777</c:v>
                </c:pt>
                <c:pt idx="9894">
                  <c:v>13.741666666666667</c:v>
                </c:pt>
                <c:pt idx="9895">
                  <c:v>13.743055555555555</c:v>
                </c:pt>
                <c:pt idx="9896">
                  <c:v>13.744444444444444</c:v>
                </c:pt>
                <c:pt idx="9897">
                  <c:v>13.745833333333334</c:v>
                </c:pt>
                <c:pt idx="9898">
                  <c:v>13.747222222222222</c:v>
                </c:pt>
                <c:pt idx="9899">
                  <c:v>13.748611111111112</c:v>
                </c:pt>
                <c:pt idx="9900">
                  <c:v>13.75</c:v>
                </c:pt>
                <c:pt idx="9901">
                  <c:v>13.751388888888888</c:v>
                </c:pt>
                <c:pt idx="9902">
                  <c:v>13.752777777777778</c:v>
                </c:pt>
                <c:pt idx="9903">
                  <c:v>13.754166666666666</c:v>
                </c:pt>
                <c:pt idx="9904">
                  <c:v>13.755555555555556</c:v>
                </c:pt>
                <c:pt idx="9905">
                  <c:v>13.756944444444445</c:v>
                </c:pt>
                <c:pt idx="9906">
                  <c:v>13.758333333333333</c:v>
                </c:pt>
                <c:pt idx="9907">
                  <c:v>13.759722222222223</c:v>
                </c:pt>
                <c:pt idx="9908">
                  <c:v>13.761111111111111</c:v>
                </c:pt>
                <c:pt idx="9909">
                  <c:v>13.762499999999999</c:v>
                </c:pt>
                <c:pt idx="9910">
                  <c:v>13.763888888888889</c:v>
                </c:pt>
                <c:pt idx="9911">
                  <c:v>13.765277777777778</c:v>
                </c:pt>
                <c:pt idx="9912">
                  <c:v>13.766666666666667</c:v>
                </c:pt>
                <c:pt idx="9913">
                  <c:v>13.768055555555556</c:v>
                </c:pt>
                <c:pt idx="9914">
                  <c:v>13.769444444444444</c:v>
                </c:pt>
                <c:pt idx="9915">
                  <c:v>13.770833333333334</c:v>
                </c:pt>
                <c:pt idx="9916">
                  <c:v>13.772222222222222</c:v>
                </c:pt>
                <c:pt idx="9917">
                  <c:v>13.77361111111111</c:v>
                </c:pt>
                <c:pt idx="9918">
                  <c:v>13.775</c:v>
                </c:pt>
                <c:pt idx="9919">
                  <c:v>13.776388888888889</c:v>
                </c:pt>
                <c:pt idx="9920">
                  <c:v>13.777777777777779</c:v>
                </c:pt>
                <c:pt idx="9921">
                  <c:v>13.779166666666667</c:v>
                </c:pt>
                <c:pt idx="9922">
                  <c:v>13.780555555555555</c:v>
                </c:pt>
                <c:pt idx="9923">
                  <c:v>13.781944444444445</c:v>
                </c:pt>
                <c:pt idx="9924">
                  <c:v>13.783333333333333</c:v>
                </c:pt>
                <c:pt idx="9925">
                  <c:v>13.784722222222221</c:v>
                </c:pt>
                <c:pt idx="9926">
                  <c:v>13.786111111111111</c:v>
                </c:pt>
                <c:pt idx="9927">
                  <c:v>13.7875</c:v>
                </c:pt>
                <c:pt idx="9928">
                  <c:v>13.78888888888889</c:v>
                </c:pt>
                <c:pt idx="9929">
                  <c:v>13.790277777777778</c:v>
                </c:pt>
                <c:pt idx="9930">
                  <c:v>13.791666666666666</c:v>
                </c:pt>
                <c:pt idx="9931">
                  <c:v>13.793055555555556</c:v>
                </c:pt>
                <c:pt idx="9932">
                  <c:v>13.794444444444444</c:v>
                </c:pt>
                <c:pt idx="9933">
                  <c:v>13.795833333333333</c:v>
                </c:pt>
                <c:pt idx="9934">
                  <c:v>13.797222222222222</c:v>
                </c:pt>
                <c:pt idx="9935">
                  <c:v>13.798611111111111</c:v>
                </c:pt>
                <c:pt idx="9936">
                  <c:v>13.8</c:v>
                </c:pt>
                <c:pt idx="9937">
                  <c:v>13.801388888888889</c:v>
                </c:pt>
                <c:pt idx="9938">
                  <c:v>13.802777777777777</c:v>
                </c:pt>
                <c:pt idx="9939">
                  <c:v>13.804166666666667</c:v>
                </c:pt>
                <c:pt idx="9940">
                  <c:v>13.805555555555555</c:v>
                </c:pt>
                <c:pt idx="9941">
                  <c:v>13.806944444444444</c:v>
                </c:pt>
                <c:pt idx="9942">
                  <c:v>13.808333333333334</c:v>
                </c:pt>
                <c:pt idx="9943">
                  <c:v>13.809722222222222</c:v>
                </c:pt>
                <c:pt idx="9944">
                  <c:v>13.811111111111112</c:v>
                </c:pt>
                <c:pt idx="9945">
                  <c:v>13.8125</c:v>
                </c:pt>
                <c:pt idx="9946">
                  <c:v>13.813888888888888</c:v>
                </c:pt>
                <c:pt idx="9947">
                  <c:v>13.815277777777778</c:v>
                </c:pt>
                <c:pt idx="9948">
                  <c:v>13.816666666666666</c:v>
                </c:pt>
                <c:pt idx="9949">
                  <c:v>13.818055555555556</c:v>
                </c:pt>
                <c:pt idx="9950">
                  <c:v>13.819444444444445</c:v>
                </c:pt>
                <c:pt idx="9951">
                  <c:v>13.820833333333333</c:v>
                </c:pt>
                <c:pt idx="9952">
                  <c:v>13.822222222222223</c:v>
                </c:pt>
                <c:pt idx="9953">
                  <c:v>13.823611111111111</c:v>
                </c:pt>
                <c:pt idx="9954">
                  <c:v>13.824999999999999</c:v>
                </c:pt>
                <c:pt idx="9955">
                  <c:v>13.826388888888889</c:v>
                </c:pt>
                <c:pt idx="9956">
                  <c:v>13.827777777777778</c:v>
                </c:pt>
                <c:pt idx="9957">
                  <c:v>13.829166666666667</c:v>
                </c:pt>
                <c:pt idx="9958">
                  <c:v>13.830555555555556</c:v>
                </c:pt>
                <c:pt idx="9959">
                  <c:v>13.831944444444444</c:v>
                </c:pt>
                <c:pt idx="9960">
                  <c:v>13.833333333333334</c:v>
                </c:pt>
                <c:pt idx="9961">
                  <c:v>13.834722222222222</c:v>
                </c:pt>
                <c:pt idx="9962">
                  <c:v>13.83611111111111</c:v>
                </c:pt>
                <c:pt idx="9963">
                  <c:v>13.8375</c:v>
                </c:pt>
                <c:pt idx="9964">
                  <c:v>13.838888888888889</c:v>
                </c:pt>
                <c:pt idx="9965">
                  <c:v>13.840277777777779</c:v>
                </c:pt>
                <c:pt idx="9966">
                  <c:v>13.841666666666667</c:v>
                </c:pt>
                <c:pt idx="9967">
                  <c:v>13.843055555555555</c:v>
                </c:pt>
                <c:pt idx="9968">
                  <c:v>13.844444444444445</c:v>
                </c:pt>
                <c:pt idx="9969">
                  <c:v>13.845833333333333</c:v>
                </c:pt>
                <c:pt idx="9970">
                  <c:v>13.847222222222221</c:v>
                </c:pt>
                <c:pt idx="9971">
                  <c:v>13.848611111111111</c:v>
                </c:pt>
                <c:pt idx="9972">
                  <c:v>13.85</c:v>
                </c:pt>
                <c:pt idx="9973">
                  <c:v>13.85138888888889</c:v>
                </c:pt>
                <c:pt idx="9974">
                  <c:v>13.852777777777778</c:v>
                </c:pt>
                <c:pt idx="9975">
                  <c:v>13.854166666666666</c:v>
                </c:pt>
                <c:pt idx="9976">
                  <c:v>13.855555555555556</c:v>
                </c:pt>
                <c:pt idx="9977">
                  <c:v>13.856944444444444</c:v>
                </c:pt>
                <c:pt idx="9978">
                  <c:v>13.858333333333333</c:v>
                </c:pt>
                <c:pt idx="9979">
                  <c:v>13.859722222222222</c:v>
                </c:pt>
                <c:pt idx="9980">
                  <c:v>13.861111111111111</c:v>
                </c:pt>
                <c:pt idx="9981">
                  <c:v>13.862500000000001</c:v>
                </c:pt>
                <c:pt idx="9982">
                  <c:v>13.863888888888889</c:v>
                </c:pt>
                <c:pt idx="9983">
                  <c:v>13.865277777777777</c:v>
                </c:pt>
                <c:pt idx="9984">
                  <c:v>13.866666666666667</c:v>
                </c:pt>
                <c:pt idx="9985">
                  <c:v>13.868055555555555</c:v>
                </c:pt>
                <c:pt idx="9986">
                  <c:v>13.869444444444444</c:v>
                </c:pt>
                <c:pt idx="9987">
                  <c:v>13.870833333333334</c:v>
                </c:pt>
                <c:pt idx="9988">
                  <c:v>13.872222222222222</c:v>
                </c:pt>
                <c:pt idx="9989">
                  <c:v>13.873611111111112</c:v>
                </c:pt>
                <c:pt idx="9990">
                  <c:v>13.875</c:v>
                </c:pt>
                <c:pt idx="9991">
                  <c:v>13.876388888888888</c:v>
                </c:pt>
                <c:pt idx="9992">
                  <c:v>13.877777777777778</c:v>
                </c:pt>
                <c:pt idx="9993">
                  <c:v>13.879166666666666</c:v>
                </c:pt>
                <c:pt idx="9994">
                  <c:v>13.880555555555556</c:v>
                </c:pt>
                <c:pt idx="9995">
                  <c:v>13.881944444444445</c:v>
                </c:pt>
                <c:pt idx="9996">
                  <c:v>13.883333333333333</c:v>
                </c:pt>
                <c:pt idx="9997">
                  <c:v>13.884722222222223</c:v>
                </c:pt>
                <c:pt idx="9998">
                  <c:v>13.886111111111111</c:v>
                </c:pt>
                <c:pt idx="9999">
                  <c:v>13.887499999999999</c:v>
                </c:pt>
                <c:pt idx="10000">
                  <c:v>13.888888888888889</c:v>
                </c:pt>
                <c:pt idx="10001">
                  <c:v>13.890277777777778</c:v>
                </c:pt>
                <c:pt idx="10002">
                  <c:v>13.891666666666667</c:v>
                </c:pt>
                <c:pt idx="10003">
                  <c:v>13.893055555555556</c:v>
                </c:pt>
                <c:pt idx="10004">
                  <c:v>13.894444444444444</c:v>
                </c:pt>
                <c:pt idx="10005">
                  <c:v>13.895833333333334</c:v>
                </c:pt>
                <c:pt idx="10006">
                  <c:v>13.897222222222222</c:v>
                </c:pt>
                <c:pt idx="10007">
                  <c:v>13.89861111111111</c:v>
                </c:pt>
                <c:pt idx="10008">
                  <c:v>13.9</c:v>
                </c:pt>
                <c:pt idx="10009">
                  <c:v>13.901388888888889</c:v>
                </c:pt>
                <c:pt idx="10010">
                  <c:v>13.902777777777779</c:v>
                </c:pt>
                <c:pt idx="10011">
                  <c:v>13.904166666666667</c:v>
                </c:pt>
                <c:pt idx="10012">
                  <c:v>13.905555555555555</c:v>
                </c:pt>
                <c:pt idx="10013">
                  <c:v>13.906944444444445</c:v>
                </c:pt>
                <c:pt idx="10014">
                  <c:v>13.908333333333333</c:v>
                </c:pt>
                <c:pt idx="10015">
                  <c:v>13.909722222222221</c:v>
                </c:pt>
                <c:pt idx="10016">
                  <c:v>13.911111111111111</c:v>
                </c:pt>
                <c:pt idx="10017">
                  <c:v>13.9125</c:v>
                </c:pt>
                <c:pt idx="10018">
                  <c:v>13.91388888888889</c:v>
                </c:pt>
                <c:pt idx="10019">
                  <c:v>13.915277777777778</c:v>
                </c:pt>
                <c:pt idx="10020">
                  <c:v>13.916666666666666</c:v>
                </c:pt>
                <c:pt idx="10021">
                  <c:v>13.918055555555556</c:v>
                </c:pt>
                <c:pt idx="10022">
                  <c:v>13.919444444444444</c:v>
                </c:pt>
                <c:pt idx="10023">
                  <c:v>13.920833333333333</c:v>
                </c:pt>
                <c:pt idx="10024">
                  <c:v>13.922222222222222</c:v>
                </c:pt>
                <c:pt idx="10025">
                  <c:v>13.923611111111111</c:v>
                </c:pt>
                <c:pt idx="10026">
                  <c:v>13.925000000000001</c:v>
                </c:pt>
                <c:pt idx="10027">
                  <c:v>13.926388888888889</c:v>
                </c:pt>
                <c:pt idx="10028">
                  <c:v>13.927777777777777</c:v>
                </c:pt>
                <c:pt idx="10029">
                  <c:v>13.929166666666667</c:v>
                </c:pt>
                <c:pt idx="10030">
                  <c:v>13.930555555555555</c:v>
                </c:pt>
                <c:pt idx="10031">
                  <c:v>13.931944444444444</c:v>
                </c:pt>
                <c:pt idx="10032">
                  <c:v>13.933333333333334</c:v>
                </c:pt>
                <c:pt idx="10033">
                  <c:v>13.934722222222222</c:v>
                </c:pt>
                <c:pt idx="10034">
                  <c:v>13.936111111111112</c:v>
                </c:pt>
                <c:pt idx="10035">
                  <c:v>13.9375</c:v>
                </c:pt>
                <c:pt idx="10036">
                  <c:v>13.938888888888888</c:v>
                </c:pt>
                <c:pt idx="10037">
                  <c:v>13.940277777777778</c:v>
                </c:pt>
                <c:pt idx="10038">
                  <c:v>13.941666666666666</c:v>
                </c:pt>
                <c:pt idx="10039">
                  <c:v>13.943055555555556</c:v>
                </c:pt>
                <c:pt idx="10040">
                  <c:v>13.944444444444445</c:v>
                </c:pt>
                <c:pt idx="10041">
                  <c:v>13.945833333333333</c:v>
                </c:pt>
                <c:pt idx="10042">
                  <c:v>13.947222222222223</c:v>
                </c:pt>
                <c:pt idx="10043">
                  <c:v>13.948611111111111</c:v>
                </c:pt>
                <c:pt idx="10044">
                  <c:v>13.95</c:v>
                </c:pt>
                <c:pt idx="10045">
                  <c:v>13.951388888888889</c:v>
                </c:pt>
                <c:pt idx="10046">
                  <c:v>13.952777777777778</c:v>
                </c:pt>
                <c:pt idx="10047">
                  <c:v>13.954166666666667</c:v>
                </c:pt>
                <c:pt idx="10048">
                  <c:v>13.955555555555556</c:v>
                </c:pt>
                <c:pt idx="10049">
                  <c:v>13.956944444444444</c:v>
                </c:pt>
                <c:pt idx="10050">
                  <c:v>13.958333333333334</c:v>
                </c:pt>
                <c:pt idx="10051">
                  <c:v>13.959722222222222</c:v>
                </c:pt>
                <c:pt idx="10052">
                  <c:v>13.96111111111111</c:v>
                </c:pt>
                <c:pt idx="10053">
                  <c:v>13.9625</c:v>
                </c:pt>
                <c:pt idx="10054">
                  <c:v>13.963888888888889</c:v>
                </c:pt>
                <c:pt idx="10055">
                  <c:v>13.965277777777779</c:v>
                </c:pt>
                <c:pt idx="10056">
                  <c:v>13.966666666666667</c:v>
                </c:pt>
                <c:pt idx="10057">
                  <c:v>13.968055555555555</c:v>
                </c:pt>
                <c:pt idx="10058">
                  <c:v>13.969444444444445</c:v>
                </c:pt>
                <c:pt idx="10059">
                  <c:v>13.970833333333333</c:v>
                </c:pt>
                <c:pt idx="10060">
                  <c:v>13.972222222222221</c:v>
                </c:pt>
                <c:pt idx="10061">
                  <c:v>13.973611111111111</c:v>
                </c:pt>
                <c:pt idx="10062">
                  <c:v>13.975</c:v>
                </c:pt>
                <c:pt idx="10063">
                  <c:v>13.97638888888889</c:v>
                </c:pt>
                <c:pt idx="10064">
                  <c:v>13.977777777777778</c:v>
                </c:pt>
                <c:pt idx="10065">
                  <c:v>13.979166666666666</c:v>
                </c:pt>
                <c:pt idx="10066">
                  <c:v>13.980555555555556</c:v>
                </c:pt>
                <c:pt idx="10067">
                  <c:v>13.981944444444444</c:v>
                </c:pt>
                <c:pt idx="10068">
                  <c:v>13.983333333333333</c:v>
                </c:pt>
                <c:pt idx="10069">
                  <c:v>13.984722222222222</c:v>
                </c:pt>
                <c:pt idx="10070">
                  <c:v>13.986111111111111</c:v>
                </c:pt>
                <c:pt idx="10071">
                  <c:v>13.987500000000001</c:v>
                </c:pt>
                <c:pt idx="10072">
                  <c:v>13.988888888888889</c:v>
                </c:pt>
                <c:pt idx="10073">
                  <c:v>13.990277777777777</c:v>
                </c:pt>
                <c:pt idx="10074">
                  <c:v>13.991666666666667</c:v>
                </c:pt>
                <c:pt idx="10075">
                  <c:v>13.993055555555555</c:v>
                </c:pt>
                <c:pt idx="10076">
                  <c:v>13.994444444444444</c:v>
                </c:pt>
                <c:pt idx="10077">
                  <c:v>13.995833333333334</c:v>
                </c:pt>
                <c:pt idx="10078">
                  <c:v>13.997222222222222</c:v>
                </c:pt>
                <c:pt idx="10079">
                  <c:v>13.998611111111112</c:v>
                </c:pt>
                <c:pt idx="10080">
                  <c:v>14</c:v>
                </c:pt>
                <c:pt idx="10081">
                  <c:v>14.001388888888888</c:v>
                </c:pt>
                <c:pt idx="10082">
                  <c:v>14.002777777777778</c:v>
                </c:pt>
                <c:pt idx="10083">
                  <c:v>14.004166666666666</c:v>
                </c:pt>
                <c:pt idx="10084">
                  <c:v>14.005555555555556</c:v>
                </c:pt>
                <c:pt idx="10085">
                  <c:v>14.006944444444445</c:v>
                </c:pt>
                <c:pt idx="10086">
                  <c:v>14.008333333333333</c:v>
                </c:pt>
                <c:pt idx="10087">
                  <c:v>14.009722222222223</c:v>
                </c:pt>
                <c:pt idx="10088">
                  <c:v>14.011111111111111</c:v>
                </c:pt>
                <c:pt idx="10089">
                  <c:v>14.012499999999999</c:v>
                </c:pt>
                <c:pt idx="10090">
                  <c:v>14.013888888888889</c:v>
                </c:pt>
                <c:pt idx="10091">
                  <c:v>14.015277777777778</c:v>
                </c:pt>
                <c:pt idx="10092">
                  <c:v>14.016666666666667</c:v>
                </c:pt>
                <c:pt idx="10093">
                  <c:v>14.018055555555556</c:v>
                </c:pt>
                <c:pt idx="10094">
                  <c:v>14.019444444444444</c:v>
                </c:pt>
                <c:pt idx="10095">
                  <c:v>14.020833333333334</c:v>
                </c:pt>
                <c:pt idx="10096">
                  <c:v>14.022222222222222</c:v>
                </c:pt>
                <c:pt idx="10097">
                  <c:v>14.02361111111111</c:v>
                </c:pt>
                <c:pt idx="10098">
                  <c:v>14.025</c:v>
                </c:pt>
                <c:pt idx="10099">
                  <c:v>14.026388888888889</c:v>
                </c:pt>
                <c:pt idx="10100">
                  <c:v>14.027777777777779</c:v>
                </c:pt>
                <c:pt idx="10101">
                  <c:v>14.029166666666667</c:v>
                </c:pt>
                <c:pt idx="10102">
                  <c:v>14.030555555555555</c:v>
                </c:pt>
                <c:pt idx="10103">
                  <c:v>14.031944444444445</c:v>
                </c:pt>
                <c:pt idx="10104">
                  <c:v>14.033333333333333</c:v>
                </c:pt>
                <c:pt idx="10105">
                  <c:v>14.034722222222221</c:v>
                </c:pt>
                <c:pt idx="10106">
                  <c:v>14.036111111111111</c:v>
                </c:pt>
                <c:pt idx="10107">
                  <c:v>14.0375</c:v>
                </c:pt>
                <c:pt idx="10108">
                  <c:v>14.03888888888889</c:v>
                </c:pt>
                <c:pt idx="10109">
                  <c:v>14.040277777777778</c:v>
                </c:pt>
                <c:pt idx="10110">
                  <c:v>14.041666666666666</c:v>
                </c:pt>
                <c:pt idx="10111">
                  <c:v>14.043055555555556</c:v>
                </c:pt>
                <c:pt idx="10112">
                  <c:v>14.044444444444444</c:v>
                </c:pt>
                <c:pt idx="10113">
                  <c:v>14.045833333333333</c:v>
                </c:pt>
                <c:pt idx="10114">
                  <c:v>14.047222222222222</c:v>
                </c:pt>
                <c:pt idx="10115">
                  <c:v>14.048611111111111</c:v>
                </c:pt>
                <c:pt idx="10116">
                  <c:v>14.05</c:v>
                </c:pt>
                <c:pt idx="10117">
                  <c:v>14.051388888888889</c:v>
                </c:pt>
                <c:pt idx="10118">
                  <c:v>14.052777777777777</c:v>
                </c:pt>
                <c:pt idx="10119">
                  <c:v>14.054166666666667</c:v>
                </c:pt>
                <c:pt idx="10120">
                  <c:v>14.055555555555555</c:v>
                </c:pt>
                <c:pt idx="10121">
                  <c:v>14.056944444444444</c:v>
                </c:pt>
                <c:pt idx="10122">
                  <c:v>14.058333333333334</c:v>
                </c:pt>
                <c:pt idx="10123">
                  <c:v>14.059722222222222</c:v>
                </c:pt>
                <c:pt idx="10124">
                  <c:v>14.061111111111112</c:v>
                </c:pt>
                <c:pt idx="10125">
                  <c:v>14.0625</c:v>
                </c:pt>
                <c:pt idx="10126">
                  <c:v>14.063888888888888</c:v>
                </c:pt>
                <c:pt idx="10127">
                  <c:v>14.065277777777778</c:v>
                </c:pt>
                <c:pt idx="10128">
                  <c:v>14.066666666666666</c:v>
                </c:pt>
                <c:pt idx="10129">
                  <c:v>14.068055555555556</c:v>
                </c:pt>
                <c:pt idx="10130">
                  <c:v>14.069444444444445</c:v>
                </c:pt>
                <c:pt idx="10131">
                  <c:v>14.070833333333333</c:v>
                </c:pt>
                <c:pt idx="10132">
                  <c:v>14.072222222222223</c:v>
                </c:pt>
                <c:pt idx="10133">
                  <c:v>14.073611111111111</c:v>
                </c:pt>
                <c:pt idx="10134">
                  <c:v>14.074999999999999</c:v>
                </c:pt>
                <c:pt idx="10135">
                  <c:v>14.076388888888889</c:v>
                </c:pt>
                <c:pt idx="10136">
                  <c:v>14.077777777777778</c:v>
                </c:pt>
                <c:pt idx="10137">
                  <c:v>14.079166666666667</c:v>
                </c:pt>
                <c:pt idx="10138">
                  <c:v>14.080555555555556</c:v>
                </c:pt>
                <c:pt idx="10139">
                  <c:v>14.081944444444444</c:v>
                </c:pt>
                <c:pt idx="10140">
                  <c:v>14.083333333333334</c:v>
                </c:pt>
                <c:pt idx="10141">
                  <c:v>14.084722222222222</c:v>
                </c:pt>
                <c:pt idx="10142">
                  <c:v>14.08611111111111</c:v>
                </c:pt>
                <c:pt idx="10143">
                  <c:v>14.0875</c:v>
                </c:pt>
                <c:pt idx="10144">
                  <c:v>14.088888888888889</c:v>
                </c:pt>
                <c:pt idx="10145">
                  <c:v>14.090277777777779</c:v>
                </c:pt>
                <c:pt idx="10146">
                  <c:v>14.091666666666667</c:v>
                </c:pt>
                <c:pt idx="10147">
                  <c:v>14.093055555555555</c:v>
                </c:pt>
                <c:pt idx="10148">
                  <c:v>14.094444444444445</c:v>
                </c:pt>
                <c:pt idx="10149">
                  <c:v>14.095833333333333</c:v>
                </c:pt>
                <c:pt idx="10150">
                  <c:v>14.097222222222221</c:v>
                </c:pt>
                <c:pt idx="10151">
                  <c:v>14.098611111111111</c:v>
                </c:pt>
                <c:pt idx="10152">
                  <c:v>14.1</c:v>
                </c:pt>
                <c:pt idx="10153">
                  <c:v>14.10138888888889</c:v>
                </c:pt>
                <c:pt idx="10154">
                  <c:v>14.102777777777778</c:v>
                </c:pt>
                <c:pt idx="10155">
                  <c:v>14.104166666666666</c:v>
                </c:pt>
                <c:pt idx="10156">
                  <c:v>14.105555555555556</c:v>
                </c:pt>
                <c:pt idx="10157">
                  <c:v>14.106944444444444</c:v>
                </c:pt>
                <c:pt idx="10158">
                  <c:v>14.108333333333333</c:v>
                </c:pt>
                <c:pt idx="10159">
                  <c:v>14.109722222222222</c:v>
                </c:pt>
                <c:pt idx="10160">
                  <c:v>14.111111111111111</c:v>
                </c:pt>
                <c:pt idx="10161">
                  <c:v>14.112500000000001</c:v>
                </c:pt>
                <c:pt idx="10162">
                  <c:v>14.113888888888889</c:v>
                </c:pt>
                <c:pt idx="10163">
                  <c:v>14.115277777777777</c:v>
                </c:pt>
                <c:pt idx="10164">
                  <c:v>14.116666666666667</c:v>
                </c:pt>
                <c:pt idx="10165">
                  <c:v>14.118055555555555</c:v>
                </c:pt>
                <c:pt idx="10166">
                  <c:v>14.119444444444444</c:v>
                </c:pt>
                <c:pt idx="10167">
                  <c:v>14.120833333333334</c:v>
                </c:pt>
                <c:pt idx="10168">
                  <c:v>14.122222222222222</c:v>
                </c:pt>
                <c:pt idx="10169">
                  <c:v>14.123611111111112</c:v>
                </c:pt>
                <c:pt idx="10170">
                  <c:v>14.125</c:v>
                </c:pt>
                <c:pt idx="10171">
                  <c:v>14.126388888888888</c:v>
                </c:pt>
                <c:pt idx="10172">
                  <c:v>14.127777777777778</c:v>
                </c:pt>
                <c:pt idx="10173">
                  <c:v>14.129166666666666</c:v>
                </c:pt>
                <c:pt idx="10174">
                  <c:v>14.130555555555556</c:v>
                </c:pt>
                <c:pt idx="10175">
                  <c:v>14.131944444444445</c:v>
                </c:pt>
                <c:pt idx="10176">
                  <c:v>14.133333333333333</c:v>
                </c:pt>
                <c:pt idx="10177">
                  <c:v>14.134722222222223</c:v>
                </c:pt>
                <c:pt idx="10178">
                  <c:v>14.136111111111111</c:v>
                </c:pt>
                <c:pt idx="10179">
                  <c:v>14.137499999999999</c:v>
                </c:pt>
                <c:pt idx="10180">
                  <c:v>14.138888888888889</c:v>
                </c:pt>
                <c:pt idx="10181">
                  <c:v>14.140277777777778</c:v>
                </c:pt>
                <c:pt idx="10182">
                  <c:v>14.141666666666667</c:v>
                </c:pt>
                <c:pt idx="10183">
                  <c:v>14.143055555555556</c:v>
                </c:pt>
                <c:pt idx="10184">
                  <c:v>14.144444444444444</c:v>
                </c:pt>
                <c:pt idx="10185">
                  <c:v>14.145833333333334</c:v>
                </c:pt>
                <c:pt idx="10186">
                  <c:v>14.147222222222222</c:v>
                </c:pt>
                <c:pt idx="10187">
                  <c:v>14.14861111111111</c:v>
                </c:pt>
                <c:pt idx="10188">
                  <c:v>14.15</c:v>
                </c:pt>
                <c:pt idx="10189">
                  <c:v>14.151388888888889</c:v>
                </c:pt>
                <c:pt idx="10190">
                  <c:v>14.152777777777779</c:v>
                </c:pt>
                <c:pt idx="10191">
                  <c:v>14.154166666666667</c:v>
                </c:pt>
                <c:pt idx="10192">
                  <c:v>14.155555555555555</c:v>
                </c:pt>
                <c:pt idx="10193">
                  <c:v>14.156944444444445</c:v>
                </c:pt>
                <c:pt idx="10194">
                  <c:v>14.158333333333333</c:v>
                </c:pt>
                <c:pt idx="10195">
                  <c:v>14.159722222222221</c:v>
                </c:pt>
                <c:pt idx="10196">
                  <c:v>14.161111111111111</c:v>
                </c:pt>
                <c:pt idx="10197">
                  <c:v>14.1625</c:v>
                </c:pt>
                <c:pt idx="10198">
                  <c:v>14.16388888888889</c:v>
                </c:pt>
                <c:pt idx="10199">
                  <c:v>14.165277777777778</c:v>
                </c:pt>
                <c:pt idx="10200">
                  <c:v>14.166666666666666</c:v>
                </c:pt>
                <c:pt idx="10201">
                  <c:v>14.168055555555556</c:v>
                </c:pt>
                <c:pt idx="10202">
                  <c:v>14.169444444444444</c:v>
                </c:pt>
                <c:pt idx="10203">
                  <c:v>14.170833333333333</c:v>
                </c:pt>
                <c:pt idx="10204">
                  <c:v>14.172222222222222</c:v>
                </c:pt>
                <c:pt idx="10205">
                  <c:v>14.173611111111111</c:v>
                </c:pt>
                <c:pt idx="10206">
                  <c:v>14.175000000000001</c:v>
                </c:pt>
                <c:pt idx="10207">
                  <c:v>14.176388888888889</c:v>
                </c:pt>
                <c:pt idx="10208">
                  <c:v>14.177777777777777</c:v>
                </c:pt>
                <c:pt idx="10209">
                  <c:v>14.179166666666667</c:v>
                </c:pt>
                <c:pt idx="10210">
                  <c:v>14.180555555555555</c:v>
                </c:pt>
                <c:pt idx="10211">
                  <c:v>14.181944444444444</c:v>
                </c:pt>
                <c:pt idx="10212">
                  <c:v>14.183333333333334</c:v>
                </c:pt>
                <c:pt idx="10213">
                  <c:v>14.184722222222222</c:v>
                </c:pt>
                <c:pt idx="10214">
                  <c:v>14.186111111111112</c:v>
                </c:pt>
                <c:pt idx="10215">
                  <c:v>14.1875</c:v>
                </c:pt>
                <c:pt idx="10216">
                  <c:v>14.188888888888888</c:v>
                </c:pt>
                <c:pt idx="10217">
                  <c:v>14.190277777777778</c:v>
                </c:pt>
                <c:pt idx="10218">
                  <c:v>14.191666666666666</c:v>
                </c:pt>
                <c:pt idx="10219">
                  <c:v>14.193055555555556</c:v>
                </c:pt>
                <c:pt idx="10220">
                  <c:v>14.194444444444445</c:v>
                </c:pt>
                <c:pt idx="10221">
                  <c:v>14.195833333333333</c:v>
                </c:pt>
                <c:pt idx="10222">
                  <c:v>14.197222222222223</c:v>
                </c:pt>
                <c:pt idx="10223">
                  <c:v>14.198611111111111</c:v>
                </c:pt>
                <c:pt idx="10224">
                  <c:v>14.2</c:v>
                </c:pt>
                <c:pt idx="10225">
                  <c:v>14.201388888888889</c:v>
                </c:pt>
                <c:pt idx="10226">
                  <c:v>14.202777777777778</c:v>
                </c:pt>
                <c:pt idx="10227">
                  <c:v>14.204166666666667</c:v>
                </c:pt>
                <c:pt idx="10228">
                  <c:v>14.205555555555556</c:v>
                </c:pt>
                <c:pt idx="10229">
                  <c:v>14.206944444444444</c:v>
                </c:pt>
                <c:pt idx="10230">
                  <c:v>14.208333333333334</c:v>
                </c:pt>
                <c:pt idx="10231">
                  <c:v>14.209722222222222</c:v>
                </c:pt>
                <c:pt idx="10232">
                  <c:v>14.21111111111111</c:v>
                </c:pt>
                <c:pt idx="10233">
                  <c:v>14.2125</c:v>
                </c:pt>
                <c:pt idx="10234">
                  <c:v>14.213888888888889</c:v>
                </c:pt>
                <c:pt idx="10235">
                  <c:v>14.215277777777779</c:v>
                </c:pt>
                <c:pt idx="10236">
                  <c:v>14.216666666666667</c:v>
                </c:pt>
                <c:pt idx="10237">
                  <c:v>14.218055555555555</c:v>
                </c:pt>
                <c:pt idx="10238">
                  <c:v>14.219444444444445</c:v>
                </c:pt>
                <c:pt idx="10239">
                  <c:v>14.220833333333333</c:v>
                </c:pt>
                <c:pt idx="10240">
                  <c:v>14.222222222222221</c:v>
                </c:pt>
                <c:pt idx="10241">
                  <c:v>14.223611111111111</c:v>
                </c:pt>
                <c:pt idx="10242">
                  <c:v>14.225</c:v>
                </c:pt>
                <c:pt idx="10243">
                  <c:v>14.22638888888889</c:v>
                </c:pt>
                <c:pt idx="10244">
                  <c:v>14.227777777777778</c:v>
                </c:pt>
                <c:pt idx="10245">
                  <c:v>14.229166666666666</c:v>
                </c:pt>
                <c:pt idx="10246">
                  <c:v>14.230555555555556</c:v>
                </c:pt>
                <c:pt idx="10247">
                  <c:v>14.231944444444444</c:v>
                </c:pt>
                <c:pt idx="10248">
                  <c:v>14.233333333333333</c:v>
                </c:pt>
                <c:pt idx="10249">
                  <c:v>14.234722222222222</c:v>
                </c:pt>
                <c:pt idx="10250">
                  <c:v>14.236111111111111</c:v>
                </c:pt>
                <c:pt idx="10251">
                  <c:v>14.237500000000001</c:v>
                </c:pt>
                <c:pt idx="10252">
                  <c:v>14.238888888888889</c:v>
                </c:pt>
                <c:pt idx="10253">
                  <c:v>14.240277777777777</c:v>
                </c:pt>
                <c:pt idx="10254">
                  <c:v>14.241666666666667</c:v>
                </c:pt>
                <c:pt idx="10255">
                  <c:v>14.243055555555555</c:v>
                </c:pt>
                <c:pt idx="10256">
                  <c:v>14.244444444444444</c:v>
                </c:pt>
                <c:pt idx="10257">
                  <c:v>14.245833333333334</c:v>
                </c:pt>
                <c:pt idx="10258">
                  <c:v>14.247222222222222</c:v>
                </c:pt>
                <c:pt idx="10259">
                  <c:v>14.248611111111112</c:v>
                </c:pt>
                <c:pt idx="10260">
                  <c:v>14.25</c:v>
                </c:pt>
                <c:pt idx="10261">
                  <c:v>14.251388888888888</c:v>
                </c:pt>
                <c:pt idx="10262">
                  <c:v>14.252777777777778</c:v>
                </c:pt>
                <c:pt idx="10263">
                  <c:v>14.254166666666666</c:v>
                </c:pt>
                <c:pt idx="10264">
                  <c:v>14.255555555555556</c:v>
                </c:pt>
                <c:pt idx="10265">
                  <c:v>14.256944444444445</c:v>
                </c:pt>
                <c:pt idx="10266">
                  <c:v>14.258333333333333</c:v>
                </c:pt>
                <c:pt idx="10267">
                  <c:v>14.259722222222223</c:v>
                </c:pt>
                <c:pt idx="10268">
                  <c:v>14.261111111111111</c:v>
                </c:pt>
                <c:pt idx="10269">
                  <c:v>14.262499999999999</c:v>
                </c:pt>
                <c:pt idx="10270">
                  <c:v>14.263888888888889</c:v>
                </c:pt>
                <c:pt idx="10271">
                  <c:v>14.265277777777778</c:v>
                </c:pt>
                <c:pt idx="10272">
                  <c:v>14.266666666666667</c:v>
                </c:pt>
                <c:pt idx="10273">
                  <c:v>14.268055555555556</c:v>
                </c:pt>
                <c:pt idx="10274">
                  <c:v>14.269444444444444</c:v>
                </c:pt>
                <c:pt idx="10275">
                  <c:v>14.270833333333334</c:v>
                </c:pt>
                <c:pt idx="10276">
                  <c:v>14.272222222222222</c:v>
                </c:pt>
                <c:pt idx="10277">
                  <c:v>14.27361111111111</c:v>
                </c:pt>
                <c:pt idx="10278">
                  <c:v>14.275</c:v>
                </c:pt>
                <c:pt idx="10279">
                  <c:v>14.276388888888889</c:v>
                </c:pt>
                <c:pt idx="10280">
                  <c:v>14.277777777777779</c:v>
                </c:pt>
                <c:pt idx="10281">
                  <c:v>14.279166666666667</c:v>
                </c:pt>
                <c:pt idx="10282">
                  <c:v>14.280555555555555</c:v>
                </c:pt>
                <c:pt idx="10283">
                  <c:v>14.281944444444445</c:v>
                </c:pt>
                <c:pt idx="10284">
                  <c:v>14.283333333333333</c:v>
                </c:pt>
                <c:pt idx="10285">
                  <c:v>14.284722222222221</c:v>
                </c:pt>
                <c:pt idx="10286">
                  <c:v>14.286111111111111</c:v>
                </c:pt>
                <c:pt idx="10287">
                  <c:v>14.2875</c:v>
                </c:pt>
                <c:pt idx="10288">
                  <c:v>14.28888888888889</c:v>
                </c:pt>
                <c:pt idx="10289">
                  <c:v>14.290277777777778</c:v>
                </c:pt>
                <c:pt idx="10290">
                  <c:v>14.291666666666666</c:v>
                </c:pt>
                <c:pt idx="10291">
                  <c:v>14.293055555555556</c:v>
                </c:pt>
                <c:pt idx="10292">
                  <c:v>14.294444444444444</c:v>
                </c:pt>
                <c:pt idx="10293">
                  <c:v>14.295833333333333</c:v>
                </c:pt>
                <c:pt idx="10294">
                  <c:v>14.297222222222222</c:v>
                </c:pt>
                <c:pt idx="10295">
                  <c:v>14.298611111111111</c:v>
                </c:pt>
                <c:pt idx="10296">
                  <c:v>14.3</c:v>
                </c:pt>
                <c:pt idx="10297">
                  <c:v>14.301388888888889</c:v>
                </c:pt>
                <c:pt idx="10298">
                  <c:v>14.302777777777777</c:v>
                </c:pt>
                <c:pt idx="10299">
                  <c:v>14.304166666666667</c:v>
                </c:pt>
                <c:pt idx="10300">
                  <c:v>14.305555555555555</c:v>
                </c:pt>
                <c:pt idx="10301">
                  <c:v>14.306944444444444</c:v>
                </c:pt>
                <c:pt idx="10302">
                  <c:v>14.308333333333334</c:v>
                </c:pt>
                <c:pt idx="10303">
                  <c:v>14.309722222222222</c:v>
                </c:pt>
                <c:pt idx="10304">
                  <c:v>14.311111111111112</c:v>
                </c:pt>
                <c:pt idx="10305">
                  <c:v>14.3125</c:v>
                </c:pt>
                <c:pt idx="10306">
                  <c:v>14.313888888888888</c:v>
                </c:pt>
                <c:pt idx="10307">
                  <c:v>14.315277777777778</c:v>
                </c:pt>
                <c:pt idx="10308">
                  <c:v>14.316666666666666</c:v>
                </c:pt>
                <c:pt idx="10309">
                  <c:v>14.318055555555556</c:v>
                </c:pt>
                <c:pt idx="10310">
                  <c:v>14.319444444444445</c:v>
                </c:pt>
                <c:pt idx="10311">
                  <c:v>14.320833333333333</c:v>
                </c:pt>
                <c:pt idx="10312">
                  <c:v>14.322222222222223</c:v>
                </c:pt>
                <c:pt idx="10313">
                  <c:v>14.323611111111111</c:v>
                </c:pt>
                <c:pt idx="10314">
                  <c:v>14.324999999999999</c:v>
                </c:pt>
                <c:pt idx="10315">
                  <c:v>14.326388888888889</c:v>
                </c:pt>
                <c:pt idx="10316">
                  <c:v>14.327777777777778</c:v>
                </c:pt>
                <c:pt idx="10317">
                  <c:v>14.329166666666667</c:v>
                </c:pt>
                <c:pt idx="10318">
                  <c:v>14.330555555555556</c:v>
                </c:pt>
                <c:pt idx="10319">
                  <c:v>14.331944444444444</c:v>
                </c:pt>
                <c:pt idx="10320">
                  <c:v>14.333333333333334</c:v>
                </c:pt>
                <c:pt idx="10321">
                  <c:v>14.334722222222222</c:v>
                </c:pt>
                <c:pt idx="10322">
                  <c:v>14.33611111111111</c:v>
                </c:pt>
                <c:pt idx="10323">
                  <c:v>14.3375</c:v>
                </c:pt>
                <c:pt idx="10324">
                  <c:v>14.338888888888889</c:v>
                </c:pt>
                <c:pt idx="10325">
                  <c:v>14.340277777777779</c:v>
                </c:pt>
                <c:pt idx="10326">
                  <c:v>14.341666666666667</c:v>
                </c:pt>
                <c:pt idx="10327">
                  <c:v>14.343055555555555</c:v>
                </c:pt>
                <c:pt idx="10328">
                  <c:v>14.344444444444445</c:v>
                </c:pt>
                <c:pt idx="10329">
                  <c:v>14.345833333333333</c:v>
                </c:pt>
                <c:pt idx="10330">
                  <c:v>14.347222222222221</c:v>
                </c:pt>
                <c:pt idx="10331">
                  <c:v>14.348611111111111</c:v>
                </c:pt>
                <c:pt idx="10332">
                  <c:v>14.35</c:v>
                </c:pt>
                <c:pt idx="10333">
                  <c:v>14.35138888888889</c:v>
                </c:pt>
                <c:pt idx="10334">
                  <c:v>14.352777777777778</c:v>
                </c:pt>
                <c:pt idx="10335">
                  <c:v>14.354166666666666</c:v>
                </c:pt>
                <c:pt idx="10336">
                  <c:v>14.355555555555556</c:v>
                </c:pt>
                <c:pt idx="10337">
                  <c:v>14.356944444444444</c:v>
                </c:pt>
                <c:pt idx="10338">
                  <c:v>14.358333333333333</c:v>
                </c:pt>
                <c:pt idx="10339">
                  <c:v>14.359722222222222</c:v>
                </c:pt>
                <c:pt idx="10340">
                  <c:v>14.361111111111111</c:v>
                </c:pt>
                <c:pt idx="10341">
                  <c:v>14.362500000000001</c:v>
                </c:pt>
                <c:pt idx="10342">
                  <c:v>14.363888888888889</c:v>
                </c:pt>
                <c:pt idx="10343">
                  <c:v>14.365277777777777</c:v>
                </c:pt>
                <c:pt idx="10344">
                  <c:v>14.366666666666667</c:v>
                </c:pt>
                <c:pt idx="10345">
                  <c:v>14.368055555555555</c:v>
                </c:pt>
                <c:pt idx="10346">
                  <c:v>14.369444444444444</c:v>
                </c:pt>
                <c:pt idx="10347">
                  <c:v>14.370833333333334</c:v>
                </c:pt>
                <c:pt idx="10348">
                  <c:v>14.372222222222222</c:v>
                </c:pt>
                <c:pt idx="10349">
                  <c:v>14.373611111111112</c:v>
                </c:pt>
                <c:pt idx="10350">
                  <c:v>14.375</c:v>
                </c:pt>
                <c:pt idx="10351">
                  <c:v>14.376388888888888</c:v>
                </c:pt>
                <c:pt idx="10352">
                  <c:v>14.377777777777778</c:v>
                </c:pt>
                <c:pt idx="10353">
                  <c:v>14.379166666666666</c:v>
                </c:pt>
                <c:pt idx="10354">
                  <c:v>14.380555555555556</c:v>
                </c:pt>
                <c:pt idx="10355">
                  <c:v>14.381944444444445</c:v>
                </c:pt>
                <c:pt idx="10356">
                  <c:v>14.383333333333333</c:v>
                </c:pt>
                <c:pt idx="10357">
                  <c:v>14.384722222222223</c:v>
                </c:pt>
                <c:pt idx="10358">
                  <c:v>14.386111111111111</c:v>
                </c:pt>
                <c:pt idx="10359">
                  <c:v>14.387499999999999</c:v>
                </c:pt>
                <c:pt idx="10360">
                  <c:v>14.388888888888889</c:v>
                </c:pt>
                <c:pt idx="10361">
                  <c:v>14.390277777777778</c:v>
                </c:pt>
                <c:pt idx="10362">
                  <c:v>14.391666666666667</c:v>
                </c:pt>
                <c:pt idx="10363">
                  <c:v>14.393055555555556</c:v>
                </c:pt>
                <c:pt idx="10364">
                  <c:v>14.394444444444444</c:v>
                </c:pt>
                <c:pt idx="10365">
                  <c:v>14.395833333333334</c:v>
                </c:pt>
                <c:pt idx="10366">
                  <c:v>14.397222222222222</c:v>
                </c:pt>
                <c:pt idx="10367">
                  <c:v>14.39861111111111</c:v>
                </c:pt>
                <c:pt idx="10368">
                  <c:v>14.4</c:v>
                </c:pt>
                <c:pt idx="10369">
                  <c:v>14.401388888888889</c:v>
                </c:pt>
                <c:pt idx="10370">
                  <c:v>14.402777777777779</c:v>
                </c:pt>
                <c:pt idx="10371">
                  <c:v>14.404166666666667</c:v>
                </c:pt>
                <c:pt idx="10372">
                  <c:v>14.405555555555555</c:v>
                </c:pt>
                <c:pt idx="10373">
                  <c:v>14.406944444444445</c:v>
                </c:pt>
                <c:pt idx="10374">
                  <c:v>14.408333333333333</c:v>
                </c:pt>
                <c:pt idx="10375">
                  <c:v>14.409722222222221</c:v>
                </c:pt>
                <c:pt idx="10376">
                  <c:v>14.411111111111111</c:v>
                </c:pt>
                <c:pt idx="10377">
                  <c:v>14.4125</c:v>
                </c:pt>
                <c:pt idx="10378">
                  <c:v>14.41388888888889</c:v>
                </c:pt>
                <c:pt idx="10379">
                  <c:v>14.415277777777778</c:v>
                </c:pt>
                <c:pt idx="10380">
                  <c:v>14.416666666666666</c:v>
                </c:pt>
                <c:pt idx="10381">
                  <c:v>14.418055555555556</c:v>
                </c:pt>
                <c:pt idx="10382">
                  <c:v>14.419444444444444</c:v>
                </c:pt>
                <c:pt idx="10383">
                  <c:v>14.420833333333333</c:v>
                </c:pt>
                <c:pt idx="10384">
                  <c:v>14.422222222222222</c:v>
                </c:pt>
                <c:pt idx="10385">
                  <c:v>14.423611111111111</c:v>
                </c:pt>
                <c:pt idx="10386">
                  <c:v>14.425000000000001</c:v>
                </c:pt>
                <c:pt idx="10387">
                  <c:v>14.426388888888889</c:v>
                </c:pt>
                <c:pt idx="10388">
                  <c:v>14.427777777777777</c:v>
                </c:pt>
                <c:pt idx="10389">
                  <c:v>14.429166666666667</c:v>
                </c:pt>
                <c:pt idx="10390">
                  <c:v>14.430555555555555</c:v>
                </c:pt>
                <c:pt idx="10391">
                  <c:v>14.431944444444444</c:v>
                </c:pt>
                <c:pt idx="10392">
                  <c:v>14.433333333333334</c:v>
                </c:pt>
                <c:pt idx="10393">
                  <c:v>14.434722222222222</c:v>
                </c:pt>
                <c:pt idx="10394">
                  <c:v>14.436111111111112</c:v>
                </c:pt>
                <c:pt idx="10395">
                  <c:v>14.4375</c:v>
                </c:pt>
                <c:pt idx="10396">
                  <c:v>14.438888888888888</c:v>
                </c:pt>
                <c:pt idx="10397">
                  <c:v>14.440277777777778</c:v>
                </c:pt>
                <c:pt idx="10398">
                  <c:v>14.441666666666666</c:v>
                </c:pt>
                <c:pt idx="10399">
                  <c:v>14.443055555555556</c:v>
                </c:pt>
                <c:pt idx="10400">
                  <c:v>14.444444444444445</c:v>
                </c:pt>
                <c:pt idx="10401">
                  <c:v>14.445833333333333</c:v>
                </c:pt>
                <c:pt idx="10402">
                  <c:v>14.447222222222223</c:v>
                </c:pt>
                <c:pt idx="10403">
                  <c:v>14.448611111111111</c:v>
                </c:pt>
                <c:pt idx="10404">
                  <c:v>14.45</c:v>
                </c:pt>
                <c:pt idx="10405">
                  <c:v>14.451388888888889</c:v>
                </c:pt>
                <c:pt idx="10406">
                  <c:v>14.452777777777778</c:v>
                </c:pt>
                <c:pt idx="10407">
                  <c:v>14.454166666666667</c:v>
                </c:pt>
                <c:pt idx="10408">
                  <c:v>14.455555555555556</c:v>
                </c:pt>
                <c:pt idx="10409">
                  <c:v>14.456944444444444</c:v>
                </c:pt>
                <c:pt idx="10410">
                  <c:v>14.458333333333334</c:v>
                </c:pt>
                <c:pt idx="10411">
                  <c:v>14.459722222222222</c:v>
                </c:pt>
                <c:pt idx="10412">
                  <c:v>14.46111111111111</c:v>
                </c:pt>
                <c:pt idx="10413">
                  <c:v>14.4625</c:v>
                </c:pt>
                <c:pt idx="10414">
                  <c:v>14.463888888888889</c:v>
                </c:pt>
                <c:pt idx="10415">
                  <c:v>14.465277777777779</c:v>
                </c:pt>
                <c:pt idx="10416">
                  <c:v>14.466666666666667</c:v>
                </c:pt>
                <c:pt idx="10417">
                  <c:v>14.468055555555555</c:v>
                </c:pt>
                <c:pt idx="10418">
                  <c:v>14.469444444444445</c:v>
                </c:pt>
                <c:pt idx="10419">
                  <c:v>14.470833333333333</c:v>
                </c:pt>
                <c:pt idx="10420">
                  <c:v>14.472222222222221</c:v>
                </c:pt>
                <c:pt idx="10421">
                  <c:v>14.473611111111111</c:v>
                </c:pt>
                <c:pt idx="10422">
                  <c:v>14.475</c:v>
                </c:pt>
                <c:pt idx="10423">
                  <c:v>14.47638888888889</c:v>
                </c:pt>
                <c:pt idx="10424">
                  <c:v>14.477777777777778</c:v>
                </c:pt>
                <c:pt idx="10425">
                  <c:v>14.479166666666666</c:v>
                </c:pt>
                <c:pt idx="10426">
                  <c:v>14.480555555555556</c:v>
                </c:pt>
                <c:pt idx="10427">
                  <c:v>14.481944444444444</c:v>
                </c:pt>
                <c:pt idx="10428">
                  <c:v>14.483333333333333</c:v>
                </c:pt>
                <c:pt idx="10429">
                  <c:v>14.484722222222222</c:v>
                </c:pt>
                <c:pt idx="10430">
                  <c:v>14.486111111111111</c:v>
                </c:pt>
                <c:pt idx="10431">
                  <c:v>14.487500000000001</c:v>
                </c:pt>
                <c:pt idx="10432">
                  <c:v>14.488888888888889</c:v>
                </c:pt>
                <c:pt idx="10433">
                  <c:v>14.490277777777777</c:v>
                </c:pt>
                <c:pt idx="10434">
                  <c:v>14.491666666666667</c:v>
                </c:pt>
                <c:pt idx="10435">
                  <c:v>14.493055555555555</c:v>
                </c:pt>
                <c:pt idx="10436">
                  <c:v>14.494444444444444</c:v>
                </c:pt>
                <c:pt idx="10437">
                  <c:v>14.495833333333334</c:v>
                </c:pt>
                <c:pt idx="10438">
                  <c:v>14.497222222222222</c:v>
                </c:pt>
                <c:pt idx="10439">
                  <c:v>14.498611111111112</c:v>
                </c:pt>
                <c:pt idx="10440">
                  <c:v>14.5</c:v>
                </c:pt>
                <c:pt idx="10441">
                  <c:v>14.501388888888888</c:v>
                </c:pt>
                <c:pt idx="10442">
                  <c:v>14.502777777777778</c:v>
                </c:pt>
                <c:pt idx="10443">
                  <c:v>14.504166666666666</c:v>
                </c:pt>
                <c:pt idx="10444">
                  <c:v>14.505555555555556</c:v>
                </c:pt>
                <c:pt idx="10445">
                  <c:v>14.506944444444445</c:v>
                </c:pt>
                <c:pt idx="10446">
                  <c:v>14.508333333333333</c:v>
                </c:pt>
                <c:pt idx="10447">
                  <c:v>14.509722222222223</c:v>
                </c:pt>
                <c:pt idx="10448">
                  <c:v>14.511111111111111</c:v>
                </c:pt>
                <c:pt idx="10449">
                  <c:v>14.512499999999999</c:v>
                </c:pt>
                <c:pt idx="10450">
                  <c:v>14.513888888888889</c:v>
                </c:pt>
                <c:pt idx="10451">
                  <c:v>14.515277777777778</c:v>
                </c:pt>
                <c:pt idx="10452">
                  <c:v>14.516666666666667</c:v>
                </c:pt>
                <c:pt idx="10453">
                  <c:v>14.518055555555556</c:v>
                </c:pt>
                <c:pt idx="10454">
                  <c:v>14.519444444444444</c:v>
                </c:pt>
                <c:pt idx="10455">
                  <c:v>14.520833333333334</c:v>
                </c:pt>
                <c:pt idx="10456">
                  <c:v>14.522222222222222</c:v>
                </c:pt>
                <c:pt idx="10457">
                  <c:v>14.52361111111111</c:v>
                </c:pt>
                <c:pt idx="10458">
                  <c:v>14.525</c:v>
                </c:pt>
                <c:pt idx="10459">
                  <c:v>14.526388888888889</c:v>
                </c:pt>
                <c:pt idx="10460">
                  <c:v>14.527777777777779</c:v>
                </c:pt>
                <c:pt idx="10461">
                  <c:v>14.529166666666667</c:v>
                </c:pt>
                <c:pt idx="10462">
                  <c:v>14.530555555555555</c:v>
                </c:pt>
                <c:pt idx="10463">
                  <c:v>14.531944444444445</c:v>
                </c:pt>
                <c:pt idx="10464">
                  <c:v>14.533333333333333</c:v>
                </c:pt>
                <c:pt idx="10465">
                  <c:v>14.534722222222221</c:v>
                </c:pt>
                <c:pt idx="10466">
                  <c:v>14.536111111111111</c:v>
                </c:pt>
                <c:pt idx="10467">
                  <c:v>14.5375</c:v>
                </c:pt>
                <c:pt idx="10468">
                  <c:v>14.53888888888889</c:v>
                </c:pt>
                <c:pt idx="10469">
                  <c:v>14.540277777777778</c:v>
                </c:pt>
                <c:pt idx="10470">
                  <c:v>14.541666666666666</c:v>
                </c:pt>
                <c:pt idx="10471">
                  <c:v>14.543055555555556</c:v>
                </c:pt>
                <c:pt idx="10472">
                  <c:v>14.544444444444444</c:v>
                </c:pt>
                <c:pt idx="10473">
                  <c:v>14.545833333333333</c:v>
                </c:pt>
                <c:pt idx="10474">
                  <c:v>14.547222222222222</c:v>
                </c:pt>
                <c:pt idx="10475">
                  <c:v>14.548611111111111</c:v>
                </c:pt>
                <c:pt idx="10476">
                  <c:v>14.55</c:v>
                </c:pt>
                <c:pt idx="10477">
                  <c:v>14.551388888888889</c:v>
                </c:pt>
                <c:pt idx="10478">
                  <c:v>14.552777777777777</c:v>
                </c:pt>
                <c:pt idx="10479">
                  <c:v>14.554166666666667</c:v>
                </c:pt>
                <c:pt idx="10480">
                  <c:v>14.555555555555555</c:v>
                </c:pt>
                <c:pt idx="10481">
                  <c:v>14.556944444444444</c:v>
                </c:pt>
                <c:pt idx="10482">
                  <c:v>14.558333333333334</c:v>
                </c:pt>
                <c:pt idx="10483">
                  <c:v>14.559722222222222</c:v>
                </c:pt>
                <c:pt idx="10484">
                  <c:v>14.561111111111112</c:v>
                </c:pt>
                <c:pt idx="10485">
                  <c:v>14.5625</c:v>
                </c:pt>
                <c:pt idx="10486">
                  <c:v>14.563888888888888</c:v>
                </c:pt>
                <c:pt idx="10487">
                  <c:v>14.565277777777778</c:v>
                </c:pt>
                <c:pt idx="10488">
                  <c:v>14.566666666666666</c:v>
                </c:pt>
                <c:pt idx="10489">
                  <c:v>14.568055555555556</c:v>
                </c:pt>
                <c:pt idx="10490">
                  <c:v>14.569444444444445</c:v>
                </c:pt>
                <c:pt idx="10491">
                  <c:v>14.570833333333333</c:v>
                </c:pt>
                <c:pt idx="10492">
                  <c:v>14.572222222222223</c:v>
                </c:pt>
                <c:pt idx="10493">
                  <c:v>14.573611111111111</c:v>
                </c:pt>
                <c:pt idx="10494">
                  <c:v>14.574999999999999</c:v>
                </c:pt>
                <c:pt idx="10495">
                  <c:v>14.576388888888889</c:v>
                </c:pt>
                <c:pt idx="10496">
                  <c:v>14.577777777777778</c:v>
                </c:pt>
                <c:pt idx="10497">
                  <c:v>14.579166666666667</c:v>
                </c:pt>
                <c:pt idx="10498">
                  <c:v>14.580555555555556</c:v>
                </c:pt>
                <c:pt idx="10499">
                  <c:v>14.581944444444444</c:v>
                </c:pt>
                <c:pt idx="10500">
                  <c:v>14.583333333333334</c:v>
                </c:pt>
                <c:pt idx="10501">
                  <c:v>14.584722222222222</c:v>
                </c:pt>
                <c:pt idx="10502">
                  <c:v>14.58611111111111</c:v>
                </c:pt>
                <c:pt idx="10503">
                  <c:v>14.5875</c:v>
                </c:pt>
                <c:pt idx="10504">
                  <c:v>14.588888888888889</c:v>
                </c:pt>
                <c:pt idx="10505">
                  <c:v>14.590277777777779</c:v>
                </c:pt>
                <c:pt idx="10506">
                  <c:v>14.591666666666667</c:v>
                </c:pt>
                <c:pt idx="10507">
                  <c:v>14.593055555555555</c:v>
                </c:pt>
                <c:pt idx="10508">
                  <c:v>14.594444444444445</c:v>
                </c:pt>
                <c:pt idx="10509">
                  <c:v>14.595833333333333</c:v>
                </c:pt>
                <c:pt idx="10510">
                  <c:v>14.597222222222221</c:v>
                </c:pt>
                <c:pt idx="10511">
                  <c:v>14.598611111111111</c:v>
                </c:pt>
                <c:pt idx="10512">
                  <c:v>14.6</c:v>
                </c:pt>
                <c:pt idx="10513">
                  <c:v>14.60138888888889</c:v>
                </c:pt>
                <c:pt idx="10514">
                  <c:v>14.602777777777778</c:v>
                </c:pt>
                <c:pt idx="10515">
                  <c:v>14.604166666666666</c:v>
                </c:pt>
                <c:pt idx="10516">
                  <c:v>14.605555555555556</c:v>
                </c:pt>
                <c:pt idx="10517">
                  <c:v>14.606944444444444</c:v>
                </c:pt>
                <c:pt idx="10518">
                  <c:v>14.608333333333333</c:v>
                </c:pt>
                <c:pt idx="10519">
                  <c:v>14.609722222222222</c:v>
                </c:pt>
                <c:pt idx="10520">
                  <c:v>14.611111111111111</c:v>
                </c:pt>
                <c:pt idx="10521">
                  <c:v>14.612500000000001</c:v>
                </c:pt>
                <c:pt idx="10522">
                  <c:v>14.613888888888889</c:v>
                </c:pt>
                <c:pt idx="10523">
                  <c:v>14.615277777777777</c:v>
                </c:pt>
                <c:pt idx="10524">
                  <c:v>14.616666666666667</c:v>
                </c:pt>
                <c:pt idx="10525">
                  <c:v>14.618055555555555</c:v>
                </c:pt>
                <c:pt idx="10526">
                  <c:v>14.619444444444444</c:v>
                </c:pt>
                <c:pt idx="10527">
                  <c:v>14.620833333333334</c:v>
                </c:pt>
                <c:pt idx="10528">
                  <c:v>14.622222222222222</c:v>
                </c:pt>
                <c:pt idx="10529">
                  <c:v>14.623611111111112</c:v>
                </c:pt>
                <c:pt idx="10530">
                  <c:v>14.625</c:v>
                </c:pt>
                <c:pt idx="10531">
                  <c:v>14.626388888888888</c:v>
                </c:pt>
                <c:pt idx="10532">
                  <c:v>14.627777777777778</c:v>
                </c:pt>
                <c:pt idx="10533">
                  <c:v>14.629166666666666</c:v>
                </c:pt>
                <c:pt idx="10534">
                  <c:v>14.630555555555556</c:v>
                </c:pt>
                <c:pt idx="10535">
                  <c:v>14.631944444444445</c:v>
                </c:pt>
                <c:pt idx="10536">
                  <c:v>14.633333333333333</c:v>
                </c:pt>
                <c:pt idx="10537">
                  <c:v>14.634722222222223</c:v>
                </c:pt>
                <c:pt idx="10538">
                  <c:v>14.636111111111111</c:v>
                </c:pt>
                <c:pt idx="10539">
                  <c:v>14.637499999999999</c:v>
                </c:pt>
                <c:pt idx="10540">
                  <c:v>14.638888888888889</c:v>
                </c:pt>
                <c:pt idx="10541">
                  <c:v>14.640277777777778</c:v>
                </c:pt>
                <c:pt idx="10542">
                  <c:v>14.641666666666667</c:v>
                </c:pt>
                <c:pt idx="10543">
                  <c:v>14.643055555555556</c:v>
                </c:pt>
                <c:pt idx="10544">
                  <c:v>14.644444444444444</c:v>
                </c:pt>
                <c:pt idx="10545">
                  <c:v>14.645833333333334</c:v>
                </c:pt>
                <c:pt idx="10546">
                  <c:v>14.647222222222222</c:v>
                </c:pt>
                <c:pt idx="10547">
                  <c:v>14.64861111111111</c:v>
                </c:pt>
                <c:pt idx="10548">
                  <c:v>14.65</c:v>
                </c:pt>
                <c:pt idx="10549">
                  <c:v>14.651388888888889</c:v>
                </c:pt>
                <c:pt idx="10550">
                  <c:v>14.652777777777779</c:v>
                </c:pt>
                <c:pt idx="10551">
                  <c:v>14.654166666666667</c:v>
                </c:pt>
                <c:pt idx="10552">
                  <c:v>14.655555555555555</c:v>
                </c:pt>
                <c:pt idx="10553">
                  <c:v>14.656944444444445</c:v>
                </c:pt>
                <c:pt idx="10554">
                  <c:v>14.658333333333333</c:v>
                </c:pt>
                <c:pt idx="10555">
                  <c:v>14.659722222222221</c:v>
                </c:pt>
                <c:pt idx="10556">
                  <c:v>14.661111111111111</c:v>
                </c:pt>
                <c:pt idx="10557">
                  <c:v>14.6625</c:v>
                </c:pt>
                <c:pt idx="10558">
                  <c:v>14.66388888888889</c:v>
                </c:pt>
                <c:pt idx="10559">
                  <c:v>14.665277777777778</c:v>
                </c:pt>
                <c:pt idx="10560">
                  <c:v>14.666666666666666</c:v>
                </c:pt>
                <c:pt idx="10561">
                  <c:v>14.668055555555556</c:v>
                </c:pt>
                <c:pt idx="10562">
                  <c:v>14.669444444444444</c:v>
                </c:pt>
                <c:pt idx="10563">
                  <c:v>14.670833333333333</c:v>
                </c:pt>
                <c:pt idx="10564">
                  <c:v>14.672222222222222</c:v>
                </c:pt>
                <c:pt idx="10565">
                  <c:v>14.673611111111111</c:v>
                </c:pt>
                <c:pt idx="10566">
                  <c:v>14.675000000000001</c:v>
                </c:pt>
                <c:pt idx="10567">
                  <c:v>14.676388888888889</c:v>
                </c:pt>
                <c:pt idx="10568">
                  <c:v>14.677777777777777</c:v>
                </c:pt>
                <c:pt idx="10569">
                  <c:v>14.679166666666667</c:v>
                </c:pt>
                <c:pt idx="10570">
                  <c:v>14.680555555555555</c:v>
                </c:pt>
                <c:pt idx="10571">
                  <c:v>14.681944444444444</c:v>
                </c:pt>
                <c:pt idx="10572">
                  <c:v>14.683333333333334</c:v>
                </c:pt>
                <c:pt idx="10573">
                  <c:v>14.684722222222222</c:v>
                </c:pt>
                <c:pt idx="10574">
                  <c:v>14.686111111111112</c:v>
                </c:pt>
                <c:pt idx="10575">
                  <c:v>14.6875</c:v>
                </c:pt>
                <c:pt idx="10576">
                  <c:v>14.688888888888888</c:v>
                </c:pt>
                <c:pt idx="10577">
                  <c:v>14.690277777777778</c:v>
                </c:pt>
                <c:pt idx="10578">
                  <c:v>14.691666666666666</c:v>
                </c:pt>
                <c:pt idx="10579">
                  <c:v>14.693055555555556</c:v>
                </c:pt>
                <c:pt idx="10580">
                  <c:v>14.694444444444445</c:v>
                </c:pt>
                <c:pt idx="10581">
                  <c:v>14.695833333333333</c:v>
                </c:pt>
                <c:pt idx="10582">
                  <c:v>14.697222222222223</c:v>
                </c:pt>
                <c:pt idx="10583">
                  <c:v>14.698611111111111</c:v>
                </c:pt>
                <c:pt idx="10584">
                  <c:v>14.7</c:v>
                </c:pt>
                <c:pt idx="10585">
                  <c:v>14.701388888888889</c:v>
                </c:pt>
                <c:pt idx="10586">
                  <c:v>14.702777777777778</c:v>
                </c:pt>
                <c:pt idx="10587">
                  <c:v>14.704166666666667</c:v>
                </c:pt>
                <c:pt idx="10588">
                  <c:v>14.705555555555556</c:v>
                </c:pt>
                <c:pt idx="10589">
                  <c:v>14.706944444444444</c:v>
                </c:pt>
                <c:pt idx="10590">
                  <c:v>14.708333333333334</c:v>
                </c:pt>
                <c:pt idx="10591">
                  <c:v>14.709722222222222</c:v>
                </c:pt>
                <c:pt idx="10592">
                  <c:v>14.71111111111111</c:v>
                </c:pt>
                <c:pt idx="10593">
                  <c:v>14.7125</c:v>
                </c:pt>
                <c:pt idx="10594">
                  <c:v>14.713888888888889</c:v>
                </c:pt>
                <c:pt idx="10595">
                  <c:v>14.715277777777779</c:v>
                </c:pt>
                <c:pt idx="10596">
                  <c:v>14.716666666666667</c:v>
                </c:pt>
                <c:pt idx="10597">
                  <c:v>14.718055555555555</c:v>
                </c:pt>
                <c:pt idx="10598">
                  <c:v>14.719444444444445</c:v>
                </c:pt>
                <c:pt idx="10599">
                  <c:v>14.720833333333333</c:v>
                </c:pt>
                <c:pt idx="10600">
                  <c:v>14.722222222222221</c:v>
                </c:pt>
                <c:pt idx="10601">
                  <c:v>14.723611111111111</c:v>
                </c:pt>
                <c:pt idx="10602">
                  <c:v>14.725</c:v>
                </c:pt>
                <c:pt idx="10603">
                  <c:v>14.72638888888889</c:v>
                </c:pt>
                <c:pt idx="10604">
                  <c:v>14.727777777777778</c:v>
                </c:pt>
                <c:pt idx="10605">
                  <c:v>14.729166666666666</c:v>
                </c:pt>
                <c:pt idx="10606">
                  <c:v>14.730555555555556</c:v>
                </c:pt>
                <c:pt idx="10607">
                  <c:v>14.731944444444444</c:v>
                </c:pt>
                <c:pt idx="10608">
                  <c:v>14.733333333333333</c:v>
                </c:pt>
                <c:pt idx="10609">
                  <c:v>14.734722222222222</c:v>
                </c:pt>
                <c:pt idx="10610">
                  <c:v>14.736111111111111</c:v>
                </c:pt>
                <c:pt idx="10611">
                  <c:v>14.737500000000001</c:v>
                </c:pt>
              </c:numCache>
            </c:numRef>
          </c:xVal>
          <c:yVal>
            <c:numRef>
              <c:f>Data!$C$29:$C$10640</c:f>
              <c:numCache>
                <c:formatCode>General</c:formatCode>
                <c:ptCount val="10612"/>
                <c:pt idx="0">
                  <c:v>-6.5780296299999996</c:v>
                </c:pt>
                <c:pt idx="1">
                  <c:v>-8.3534278900000007</c:v>
                </c:pt>
                <c:pt idx="2">
                  <c:v>-9.4479122199999992</c:v>
                </c:pt>
                <c:pt idx="3">
                  <c:v>-10.00628757</c:v>
                </c:pt>
                <c:pt idx="4">
                  <c:v>-10.256929400000001</c:v>
                </c:pt>
                <c:pt idx="5">
                  <c:v>-10.43377304</c:v>
                </c:pt>
                <c:pt idx="6">
                  <c:v>-10.446303370000001</c:v>
                </c:pt>
                <c:pt idx="7">
                  <c:v>-10.272371290000001</c:v>
                </c:pt>
                <c:pt idx="8">
                  <c:v>-9.8740015000000003</c:v>
                </c:pt>
                <c:pt idx="9">
                  <c:v>-9.5133276000000002</c:v>
                </c:pt>
                <c:pt idx="10">
                  <c:v>-9.2306871400000006</c:v>
                </c:pt>
                <c:pt idx="11">
                  <c:v>-9.2139787700000007</c:v>
                </c:pt>
                <c:pt idx="12">
                  <c:v>-9.1811237299999995</c:v>
                </c:pt>
                <c:pt idx="13">
                  <c:v>-9.1875219300000008</c:v>
                </c:pt>
                <c:pt idx="14">
                  <c:v>-9.1415700900000001</c:v>
                </c:pt>
                <c:pt idx="15">
                  <c:v>-9.0162487000000002</c:v>
                </c:pt>
                <c:pt idx="16">
                  <c:v>-9.0886573800000008</c:v>
                </c:pt>
                <c:pt idx="17">
                  <c:v>-9.0009336500000003</c:v>
                </c:pt>
                <c:pt idx="18">
                  <c:v>-9.0756549799999995</c:v>
                </c:pt>
                <c:pt idx="19">
                  <c:v>-9.0761232399999994</c:v>
                </c:pt>
                <c:pt idx="20">
                  <c:v>-9.0399198500000004</c:v>
                </c:pt>
                <c:pt idx="21">
                  <c:v>-9.0956172899999999</c:v>
                </c:pt>
                <c:pt idx="22">
                  <c:v>-9.1276445400000004</c:v>
                </c:pt>
                <c:pt idx="23">
                  <c:v>-9.0524520899999992</c:v>
                </c:pt>
                <c:pt idx="24">
                  <c:v>-9.0320606199999993</c:v>
                </c:pt>
                <c:pt idx="25">
                  <c:v>-8.9062423699999993</c:v>
                </c:pt>
                <c:pt idx="26">
                  <c:v>-8.8185148200000008</c:v>
                </c:pt>
                <c:pt idx="27">
                  <c:v>-8.9131994199999998</c:v>
                </c:pt>
                <c:pt idx="28">
                  <c:v>-9.1499242800000005</c:v>
                </c:pt>
                <c:pt idx="29">
                  <c:v>-9.2362546900000009</c:v>
                </c:pt>
                <c:pt idx="30">
                  <c:v>-9.1666345600000003</c:v>
                </c:pt>
                <c:pt idx="31">
                  <c:v>-9.0911226299999992</c:v>
                </c:pt>
                <c:pt idx="32">
                  <c:v>-8.8770008100000002</c:v>
                </c:pt>
                <c:pt idx="33">
                  <c:v>-8.7990207700000003</c:v>
                </c:pt>
                <c:pt idx="34">
                  <c:v>-8.8937101399999996</c:v>
                </c:pt>
                <c:pt idx="35">
                  <c:v>-8.8675279600000003</c:v>
                </c:pt>
                <c:pt idx="36">
                  <c:v>-9.0301713899999996</c:v>
                </c:pt>
                <c:pt idx="37">
                  <c:v>-9.1429615000000002</c:v>
                </c:pt>
                <c:pt idx="38">
                  <c:v>-9.1666316999999999</c:v>
                </c:pt>
                <c:pt idx="39">
                  <c:v>-8.9448728600000003</c:v>
                </c:pt>
                <c:pt idx="40">
                  <c:v>-8.7990236300000007</c:v>
                </c:pt>
                <c:pt idx="41">
                  <c:v>-8.7419300100000008</c:v>
                </c:pt>
                <c:pt idx="42">
                  <c:v>-9.0510568599999992</c:v>
                </c:pt>
                <c:pt idx="43">
                  <c:v>-9.1749868400000008</c:v>
                </c:pt>
                <c:pt idx="44">
                  <c:v>-8.9034576399999992</c:v>
                </c:pt>
                <c:pt idx="45">
                  <c:v>-8.8171253200000006</c:v>
                </c:pt>
                <c:pt idx="46">
                  <c:v>-9.0886545200000004</c:v>
                </c:pt>
                <c:pt idx="47">
                  <c:v>-9.2668905299999995</c:v>
                </c:pt>
                <c:pt idx="48">
                  <c:v>-9.2153682700000008</c:v>
                </c:pt>
                <c:pt idx="49">
                  <c:v>-9.2251167299999999</c:v>
                </c:pt>
                <c:pt idx="50">
                  <c:v>-9.2292938200000005</c:v>
                </c:pt>
                <c:pt idx="51">
                  <c:v>-9.2098007200000005</c:v>
                </c:pt>
                <c:pt idx="52">
                  <c:v>-9.2543582900000008</c:v>
                </c:pt>
                <c:pt idx="53">
                  <c:v>-9.2070150399999999</c:v>
                </c:pt>
                <c:pt idx="54">
                  <c:v>-9.1541004200000007</c:v>
                </c:pt>
                <c:pt idx="55">
                  <c:v>-8.9716873199999991</c:v>
                </c:pt>
                <c:pt idx="56">
                  <c:v>-8.8240861899999992</c:v>
                </c:pt>
                <c:pt idx="57">
                  <c:v>-8.7948446300000001</c:v>
                </c:pt>
                <c:pt idx="58">
                  <c:v>-8.7656030699999992</c:v>
                </c:pt>
                <c:pt idx="59">
                  <c:v>-8.8686466199999998</c:v>
                </c:pt>
                <c:pt idx="60">
                  <c:v>-9.00093079</c:v>
                </c:pt>
                <c:pt idx="61">
                  <c:v>-9.2070140800000004</c:v>
                </c:pt>
                <c:pt idx="62">
                  <c:v>-9.0246009800000007</c:v>
                </c:pt>
                <c:pt idx="63">
                  <c:v>-8.7781343500000002</c:v>
                </c:pt>
                <c:pt idx="64">
                  <c:v>-8.7572469700000006</c:v>
                </c:pt>
                <c:pt idx="65">
                  <c:v>-8.9243450200000005</c:v>
                </c:pt>
                <c:pt idx="66">
                  <c:v>-9.1735963799999993</c:v>
                </c:pt>
                <c:pt idx="67">
                  <c:v>-9.1499233199999992</c:v>
                </c:pt>
                <c:pt idx="68">
                  <c:v>-9.0413103100000001</c:v>
                </c:pt>
                <c:pt idx="69">
                  <c:v>-8.8199081400000008</c:v>
                </c:pt>
                <c:pt idx="70">
                  <c:v>-8.7043361699999995</c:v>
                </c:pt>
                <c:pt idx="71">
                  <c:v>-8.7544632</c:v>
                </c:pt>
                <c:pt idx="72">
                  <c:v>-8.8213024099999995</c:v>
                </c:pt>
                <c:pt idx="73">
                  <c:v>-8.9535865799999996</c:v>
                </c:pt>
                <c:pt idx="74">
                  <c:v>-9.0830860100000006</c:v>
                </c:pt>
                <c:pt idx="75">
                  <c:v>-9.1791648899999991</c:v>
                </c:pt>
                <c:pt idx="76">
                  <c:v>-9.1373929999999994</c:v>
                </c:pt>
                <c:pt idx="77">
                  <c:v>-8.9688997300000004</c:v>
                </c:pt>
                <c:pt idx="78">
                  <c:v>-8.8073749499999998</c:v>
                </c:pt>
                <c:pt idx="79">
                  <c:v>-8.7099037199999998</c:v>
                </c:pt>
                <c:pt idx="80">
                  <c:v>-8.8213024099999995</c:v>
                </c:pt>
                <c:pt idx="81">
                  <c:v>-8.9939680099999997</c:v>
                </c:pt>
                <c:pt idx="82">
                  <c:v>-9.1568851500000008</c:v>
                </c:pt>
                <c:pt idx="83">
                  <c:v>-9.1471357300000005</c:v>
                </c:pt>
                <c:pt idx="84">
                  <c:v>-8.8951005900000002</c:v>
                </c:pt>
                <c:pt idx="85">
                  <c:v>-8.7335767700000009</c:v>
                </c:pt>
                <c:pt idx="86">
                  <c:v>-8.6876239799999997</c:v>
                </c:pt>
                <c:pt idx="87">
                  <c:v>-8.6945877100000004</c:v>
                </c:pt>
                <c:pt idx="88">
                  <c:v>-8.7614269300000007</c:v>
                </c:pt>
                <c:pt idx="89">
                  <c:v>-8.9814367300000004</c:v>
                </c:pt>
                <c:pt idx="90">
                  <c:v>-9.0357408499999998</c:v>
                </c:pt>
                <c:pt idx="91">
                  <c:v>-9.1011877099999996</c:v>
                </c:pt>
                <c:pt idx="92">
                  <c:v>-8.9173803300000003</c:v>
                </c:pt>
                <c:pt idx="93">
                  <c:v>-8.6876239799999997</c:v>
                </c:pt>
                <c:pt idx="94">
                  <c:v>-8.6249647100000004</c:v>
                </c:pt>
                <c:pt idx="95">
                  <c:v>-8.7530708300000004</c:v>
                </c:pt>
                <c:pt idx="96">
                  <c:v>-8.9786510499999999</c:v>
                </c:pt>
                <c:pt idx="97">
                  <c:v>-9.1025800700000001</c:v>
                </c:pt>
                <c:pt idx="98">
                  <c:v>-8.9786500900000004</c:v>
                </c:pt>
                <c:pt idx="99">
                  <c:v>-8.7753515199999992</c:v>
                </c:pt>
                <c:pt idx="100">
                  <c:v>-8.6820545199999994</c:v>
                </c:pt>
                <c:pt idx="101">
                  <c:v>-8.8394041100000003</c:v>
                </c:pt>
                <c:pt idx="102">
                  <c:v>-9.0733375499999998</c:v>
                </c:pt>
                <c:pt idx="103">
                  <c:v>-9.0691614200000004</c:v>
                </c:pt>
                <c:pt idx="104">
                  <c:v>-8.8881406799999993</c:v>
                </c:pt>
                <c:pt idx="105">
                  <c:v>-8.7154741300000005</c:v>
                </c:pt>
                <c:pt idx="106">
                  <c:v>-8.6430673599999999</c:v>
                </c:pt>
                <c:pt idx="107">
                  <c:v>-8.7600345599999994</c:v>
                </c:pt>
                <c:pt idx="108">
                  <c:v>-9.0329570799999992</c:v>
                </c:pt>
                <c:pt idx="109">
                  <c:v>-9.09840202</c:v>
                </c:pt>
                <c:pt idx="110">
                  <c:v>-8.7544622400000005</c:v>
                </c:pt>
                <c:pt idx="111">
                  <c:v>-8.7461090099999996</c:v>
                </c:pt>
                <c:pt idx="112">
                  <c:v>-8.6862316100000001</c:v>
                </c:pt>
                <c:pt idx="113">
                  <c:v>-8.9480161700000007</c:v>
                </c:pt>
                <c:pt idx="114">
                  <c:v>-9.0566272699999999</c:v>
                </c:pt>
                <c:pt idx="115">
                  <c:v>-8.8101615899999999</c:v>
                </c:pt>
                <c:pt idx="116">
                  <c:v>-8.7753515199999992</c:v>
                </c:pt>
                <c:pt idx="117">
                  <c:v>-8.6695213300000002</c:v>
                </c:pt>
                <c:pt idx="118">
                  <c:v>-8.9410533900000004</c:v>
                </c:pt>
                <c:pt idx="119">
                  <c:v>-9.1108093300000004</c:v>
                </c:pt>
                <c:pt idx="120">
                  <c:v>-9.0482730900000004</c:v>
                </c:pt>
                <c:pt idx="121">
                  <c:v>-8.8185167300000007</c:v>
                </c:pt>
                <c:pt idx="122">
                  <c:v>-8.73357487</c:v>
                </c:pt>
                <c:pt idx="123">
                  <c:v>-8.6625595099999995</c:v>
                </c:pt>
                <c:pt idx="124">
                  <c:v>-8.6207838100000007</c:v>
                </c:pt>
                <c:pt idx="125">
                  <c:v>-8.6806602500000007</c:v>
                </c:pt>
                <c:pt idx="126">
                  <c:v>-8.7419328699999994</c:v>
                </c:pt>
                <c:pt idx="127">
                  <c:v>-8.8031988099999996</c:v>
                </c:pt>
                <c:pt idx="128">
                  <c:v>-8.8686447099999999</c:v>
                </c:pt>
                <c:pt idx="129">
                  <c:v>-8.94105244</c:v>
                </c:pt>
                <c:pt idx="130">
                  <c:v>-8.9883985499999994</c:v>
                </c:pt>
                <c:pt idx="131">
                  <c:v>-8.9577636700000003</c:v>
                </c:pt>
                <c:pt idx="132">
                  <c:v>-9.0246028900000006</c:v>
                </c:pt>
                <c:pt idx="133">
                  <c:v>-9.0440969500000001</c:v>
                </c:pt>
                <c:pt idx="134">
                  <c:v>-9.0621976899999996</c:v>
                </c:pt>
                <c:pt idx="135">
                  <c:v>-8.9981451000000003</c:v>
                </c:pt>
                <c:pt idx="136">
                  <c:v>-8.9800434100000004</c:v>
                </c:pt>
                <c:pt idx="137">
                  <c:v>-8.9118137399999995</c:v>
                </c:pt>
                <c:pt idx="138">
                  <c:v>-8.8658618899999997</c:v>
                </c:pt>
                <c:pt idx="139">
                  <c:v>-8.8547201199999996</c:v>
                </c:pt>
                <c:pt idx="140">
                  <c:v>-8.7878828000000002</c:v>
                </c:pt>
                <c:pt idx="141">
                  <c:v>-8.6762790699999996</c:v>
                </c:pt>
                <c:pt idx="142">
                  <c:v>-8.6876230200000002</c:v>
                </c:pt>
                <c:pt idx="143">
                  <c:v>-8.5998992899999998</c:v>
                </c:pt>
                <c:pt idx="144">
                  <c:v>-8.6486330000000002</c:v>
                </c:pt>
                <c:pt idx="145">
                  <c:v>-8.6110382100000002</c:v>
                </c:pt>
                <c:pt idx="146">
                  <c:v>-8.6347112700000004</c:v>
                </c:pt>
                <c:pt idx="147">
                  <c:v>-8.7071208999999996</c:v>
                </c:pt>
                <c:pt idx="148">
                  <c:v>-8.6959810300000004</c:v>
                </c:pt>
                <c:pt idx="149">
                  <c:v>-8.6945877100000004</c:v>
                </c:pt>
                <c:pt idx="150">
                  <c:v>-8.7057294800000005</c:v>
                </c:pt>
                <c:pt idx="151">
                  <c:v>-8.8073768599999998</c:v>
                </c:pt>
                <c:pt idx="152">
                  <c:v>-8.7656030699999992</c:v>
                </c:pt>
                <c:pt idx="153">
                  <c:v>-8.8254785499999997</c:v>
                </c:pt>
                <c:pt idx="154">
                  <c:v>-8.9020643199999991</c:v>
                </c:pt>
                <c:pt idx="155">
                  <c:v>-8.7962369900000006</c:v>
                </c:pt>
                <c:pt idx="156">
                  <c:v>-8.8254785499999997</c:v>
                </c:pt>
                <c:pt idx="157">
                  <c:v>-8.9466257099999993</c:v>
                </c:pt>
                <c:pt idx="158">
                  <c:v>-8.7620611200000003</c:v>
                </c:pt>
                <c:pt idx="159">
                  <c:v>-8.6681318300000001</c:v>
                </c:pt>
                <c:pt idx="160">
                  <c:v>-8.7656040199999996</c:v>
                </c:pt>
                <c:pt idx="161">
                  <c:v>-8.6319265400000003</c:v>
                </c:pt>
                <c:pt idx="162">
                  <c:v>-8.5316667600000002</c:v>
                </c:pt>
                <c:pt idx="163">
                  <c:v>-8.5233116100000004</c:v>
                </c:pt>
                <c:pt idx="164">
                  <c:v>-8.6667375599999996</c:v>
                </c:pt>
                <c:pt idx="165">
                  <c:v>-8.9062414200000006</c:v>
                </c:pt>
                <c:pt idx="166">
                  <c:v>-8.9925765999999996</c:v>
                </c:pt>
                <c:pt idx="167">
                  <c:v>-8.9535856200000001</c:v>
                </c:pt>
                <c:pt idx="168">
                  <c:v>-8.8199109999999994</c:v>
                </c:pt>
                <c:pt idx="169">
                  <c:v>-8.6124296200000003</c:v>
                </c:pt>
                <c:pt idx="170">
                  <c:v>-8.5497684500000002</c:v>
                </c:pt>
                <c:pt idx="171">
                  <c:v>-8.4717903099999994</c:v>
                </c:pt>
                <c:pt idx="172">
                  <c:v>-8.5177431099999996</c:v>
                </c:pt>
                <c:pt idx="173">
                  <c:v>-8.5692625000000007</c:v>
                </c:pt>
                <c:pt idx="174">
                  <c:v>-8.5581207300000006</c:v>
                </c:pt>
                <c:pt idx="175">
                  <c:v>-8.6110372500000008</c:v>
                </c:pt>
                <c:pt idx="176">
                  <c:v>-8.5831880599999995</c:v>
                </c:pt>
                <c:pt idx="177">
                  <c:v>-8.5862750999999999</c:v>
                </c:pt>
                <c:pt idx="178">
                  <c:v>-8.7614259699999995</c:v>
                </c:pt>
                <c:pt idx="179">
                  <c:v>-8.7029409399999995</c:v>
                </c:pt>
                <c:pt idx="180">
                  <c:v>-8.6374940900000006</c:v>
                </c:pt>
                <c:pt idx="181">
                  <c:v>-8.5260953900000001</c:v>
                </c:pt>
                <c:pt idx="182">
                  <c:v>-8.4759674100000009</c:v>
                </c:pt>
                <c:pt idx="183">
                  <c:v>-8.4174833299999996</c:v>
                </c:pt>
                <c:pt idx="184">
                  <c:v>-8.4425458899999999</c:v>
                </c:pt>
                <c:pt idx="185">
                  <c:v>-8.4536867099999995</c:v>
                </c:pt>
                <c:pt idx="186">
                  <c:v>-8.4717893600000007</c:v>
                </c:pt>
                <c:pt idx="187">
                  <c:v>-8.4703970000000002</c:v>
                </c:pt>
                <c:pt idx="188">
                  <c:v>-8.4160900099999996</c:v>
                </c:pt>
                <c:pt idx="189">
                  <c:v>-8.5079946500000005</c:v>
                </c:pt>
                <c:pt idx="190">
                  <c:v>-8.5163488399999991</c:v>
                </c:pt>
                <c:pt idx="191">
                  <c:v>-8.8143367799999996</c:v>
                </c:pt>
                <c:pt idx="192">
                  <c:v>-8.8098697700000006</c:v>
                </c:pt>
                <c:pt idx="193">
                  <c:v>-8.5929346100000004</c:v>
                </c:pt>
                <c:pt idx="194">
                  <c:v>-8.5038166000000004</c:v>
                </c:pt>
                <c:pt idx="195">
                  <c:v>-8.5260963400000005</c:v>
                </c:pt>
                <c:pt idx="196">
                  <c:v>-8.4815368699999993</c:v>
                </c:pt>
                <c:pt idx="197">
                  <c:v>-8.5219182999999994</c:v>
                </c:pt>
                <c:pt idx="198">
                  <c:v>-8.7363614999999992</c:v>
                </c:pt>
                <c:pt idx="199">
                  <c:v>-8.95915222</c:v>
                </c:pt>
                <c:pt idx="200">
                  <c:v>-8.9438371700000001</c:v>
                </c:pt>
                <c:pt idx="201">
                  <c:v>-8.5943269699999991</c:v>
                </c:pt>
                <c:pt idx="202">
                  <c:v>-8.4578628499999997</c:v>
                </c:pt>
                <c:pt idx="203">
                  <c:v>-8.5873632400000002</c:v>
                </c:pt>
                <c:pt idx="204">
                  <c:v>-8.7767391200000002</c:v>
                </c:pt>
                <c:pt idx="205">
                  <c:v>-8.9062414200000006</c:v>
                </c:pt>
                <c:pt idx="206">
                  <c:v>-8.7976274500000002</c:v>
                </c:pt>
                <c:pt idx="207">
                  <c:v>-8.6179990800000006</c:v>
                </c:pt>
                <c:pt idx="208">
                  <c:v>-8.4884977300000006</c:v>
                </c:pt>
                <c:pt idx="209">
                  <c:v>-8.4286232000000005</c:v>
                </c:pt>
                <c:pt idx="210">
                  <c:v>-8.4355831099999996</c:v>
                </c:pt>
                <c:pt idx="211">
                  <c:v>-8.5943288800000008</c:v>
                </c:pt>
                <c:pt idx="212">
                  <c:v>-8.77256298</c:v>
                </c:pt>
                <c:pt idx="213">
                  <c:v>-8.8672504399999994</c:v>
                </c:pt>
                <c:pt idx="214">
                  <c:v>-8.8352251099999997</c:v>
                </c:pt>
                <c:pt idx="215">
                  <c:v>-8.8839616800000005</c:v>
                </c:pt>
                <c:pt idx="216">
                  <c:v>-8.9020643199999991</c:v>
                </c:pt>
                <c:pt idx="217">
                  <c:v>-8.9577627199999998</c:v>
                </c:pt>
                <c:pt idx="218">
                  <c:v>-8.8923139599999992</c:v>
                </c:pt>
                <c:pt idx="219">
                  <c:v>-8.9647235900000002</c:v>
                </c:pt>
                <c:pt idx="220">
                  <c:v>-8.8282651899999998</c:v>
                </c:pt>
                <c:pt idx="221">
                  <c:v>-8.8032007199999995</c:v>
                </c:pt>
                <c:pt idx="222">
                  <c:v>-8.7391452800000007</c:v>
                </c:pt>
                <c:pt idx="223">
                  <c:v>-8.5595178599999997</c:v>
                </c:pt>
                <c:pt idx="224">
                  <c:v>-8.6068611100000005</c:v>
                </c:pt>
                <c:pt idx="225">
                  <c:v>-8.4898910500000007</c:v>
                </c:pt>
                <c:pt idx="226">
                  <c:v>-8.4411554300000002</c:v>
                </c:pt>
                <c:pt idx="227">
                  <c:v>-8.4634370800000003</c:v>
                </c:pt>
                <c:pt idx="228">
                  <c:v>-8.4522943500000007</c:v>
                </c:pt>
                <c:pt idx="229">
                  <c:v>-8.4314069699999994</c:v>
                </c:pt>
                <c:pt idx="230">
                  <c:v>-8.3993816399999996</c:v>
                </c:pt>
                <c:pt idx="231">
                  <c:v>-8.4425477999999998</c:v>
                </c:pt>
                <c:pt idx="232">
                  <c:v>-8.5107803299999993</c:v>
                </c:pt>
                <c:pt idx="233">
                  <c:v>-8.6611671399999999</c:v>
                </c:pt>
                <c:pt idx="234">
                  <c:v>-8.7530717800000009</c:v>
                </c:pt>
                <c:pt idx="235">
                  <c:v>-8.8018055000000004</c:v>
                </c:pt>
                <c:pt idx="236">
                  <c:v>-8.7990207700000003</c:v>
                </c:pt>
                <c:pt idx="237">
                  <c:v>-8.8226938199999996</c:v>
                </c:pt>
                <c:pt idx="238">
                  <c:v>-8.8714313499999999</c:v>
                </c:pt>
                <c:pt idx="239">
                  <c:v>-8.7864904399999997</c:v>
                </c:pt>
                <c:pt idx="240">
                  <c:v>-8.7530717800000009</c:v>
                </c:pt>
                <c:pt idx="241">
                  <c:v>-8.5734434099999994</c:v>
                </c:pt>
                <c:pt idx="242">
                  <c:v>-8.4119110100000007</c:v>
                </c:pt>
                <c:pt idx="243">
                  <c:v>-8.3492517500000005</c:v>
                </c:pt>
                <c:pt idx="244">
                  <c:v>-8.3422889700000002</c:v>
                </c:pt>
                <c:pt idx="245">
                  <c:v>-8.4105196000000007</c:v>
                </c:pt>
                <c:pt idx="246">
                  <c:v>-8.4300146100000006</c:v>
                </c:pt>
                <c:pt idx="247">
                  <c:v>-8.44672585</c:v>
                </c:pt>
                <c:pt idx="248">
                  <c:v>-8.4648275399999999</c:v>
                </c:pt>
                <c:pt idx="249">
                  <c:v>-8.4648294400000008</c:v>
                </c:pt>
                <c:pt idx="250">
                  <c:v>-8.50799561</c:v>
                </c:pt>
                <c:pt idx="251">
                  <c:v>-8.4467248900000005</c:v>
                </c:pt>
                <c:pt idx="252">
                  <c:v>-8.4146976500000008</c:v>
                </c:pt>
                <c:pt idx="253">
                  <c:v>-8.3993797299999997</c:v>
                </c:pt>
                <c:pt idx="254">
                  <c:v>-8.2991209000000001</c:v>
                </c:pt>
                <c:pt idx="255">
                  <c:v>-8.3116540899999993</c:v>
                </c:pt>
                <c:pt idx="256">
                  <c:v>-8.2782344800000001</c:v>
                </c:pt>
                <c:pt idx="257">
                  <c:v>-8.3074770000000004</c:v>
                </c:pt>
                <c:pt idx="258">
                  <c:v>-8.3200111400000001</c:v>
                </c:pt>
                <c:pt idx="259">
                  <c:v>-8.3130474099999994</c:v>
                </c:pt>
                <c:pt idx="260">
                  <c:v>-8.3408966099999997</c:v>
                </c:pt>
                <c:pt idx="261">
                  <c:v>-8.3241853700000004</c:v>
                </c:pt>
                <c:pt idx="262">
                  <c:v>-8.3381118799999996</c:v>
                </c:pt>
                <c:pt idx="263">
                  <c:v>-8.3227930099999998</c:v>
                </c:pt>
                <c:pt idx="264">
                  <c:v>-8.3381109200000001</c:v>
                </c:pt>
                <c:pt idx="265">
                  <c:v>-8.3450727499999999</c:v>
                </c:pt>
                <c:pt idx="266">
                  <c:v>-8.3429937400000007</c:v>
                </c:pt>
                <c:pt idx="267">
                  <c:v>-8.3130464600000007</c:v>
                </c:pt>
                <c:pt idx="268">
                  <c:v>-8.3576040299999992</c:v>
                </c:pt>
                <c:pt idx="269">
                  <c:v>-8.4355859800000008</c:v>
                </c:pt>
                <c:pt idx="270">
                  <c:v>-8.6312742199999999</c:v>
                </c:pt>
                <c:pt idx="271">
                  <c:v>-8.6653413799999992</c:v>
                </c:pt>
                <c:pt idx="272">
                  <c:v>-8.6720590600000005</c:v>
                </c:pt>
                <c:pt idx="273">
                  <c:v>-8.8714284899999996</c:v>
                </c:pt>
                <c:pt idx="274">
                  <c:v>-8.9118118299999995</c:v>
                </c:pt>
                <c:pt idx="275">
                  <c:v>-8.8254795099999992</c:v>
                </c:pt>
                <c:pt idx="276">
                  <c:v>-8.7683849299999999</c:v>
                </c:pt>
                <c:pt idx="277">
                  <c:v>-8.77256298</c:v>
                </c:pt>
                <c:pt idx="278">
                  <c:v>-8.83243942</c:v>
                </c:pt>
                <c:pt idx="279">
                  <c:v>-8.8547191600000001</c:v>
                </c:pt>
                <c:pt idx="280">
                  <c:v>-8.8004150400000007</c:v>
                </c:pt>
                <c:pt idx="281">
                  <c:v>-8.7606496800000002</c:v>
                </c:pt>
                <c:pt idx="282">
                  <c:v>-8.6987609900000002</c:v>
                </c:pt>
                <c:pt idx="283">
                  <c:v>-8.7238264099999991</c:v>
                </c:pt>
                <c:pt idx="284">
                  <c:v>-8.5998954800000007</c:v>
                </c:pt>
                <c:pt idx="285">
                  <c:v>-8.5066003800000001</c:v>
                </c:pt>
                <c:pt idx="286">
                  <c:v>-8.4606494899999998</c:v>
                </c:pt>
                <c:pt idx="287">
                  <c:v>-8.3924160000000008</c:v>
                </c:pt>
                <c:pt idx="288">
                  <c:v>-8.3255777399999999</c:v>
                </c:pt>
                <c:pt idx="289">
                  <c:v>-8.3993787799999993</c:v>
                </c:pt>
                <c:pt idx="290">
                  <c:v>-8.4745731400000004</c:v>
                </c:pt>
                <c:pt idx="291">
                  <c:v>-8.4878368399999999</c:v>
                </c:pt>
                <c:pt idx="292">
                  <c:v>-8.5455894499999996</c:v>
                </c:pt>
                <c:pt idx="293">
                  <c:v>-8.6402807199999998</c:v>
                </c:pt>
                <c:pt idx="294">
                  <c:v>-8.6291418100000001</c:v>
                </c:pt>
                <c:pt idx="295">
                  <c:v>-8.7592477800000008</c:v>
                </c:pt>
                <c:pt idx="296">
                  <c:v>-8.8797855400000003</c:v>
                </c:pt>
                <c:pt idx="297">
                  <c:v>-8.7154712700000001</c:v>
                </c:pt>
                <c:pt idx="298">
                  <c:v>-8.5075244899999998</c:v>
                </c:pt>
                <c:pt idx="299">
                  <c:v>-8.4341916999999995</c:v>
                </c:pt>
                <c:pt idx="300">
                  <c:v>-8.3046913100000008</c:v>
                </c:pt>
                <c:pt idx="301">
                  <c:v>-8.3631753900000003</c:v>
                </c:pt>
                <c:pt idx="302">
                  <c:v>-8.3868493999999991</c:v>
                </c:pt>
                <c:pt idx="303">
                  <c:v>-8.5678720500000001</c:v>
                </c:pt>
                <c:pt idx="304">
                  <c:v>-8.5887584700000001</c:v>
                </c:pt>
                <c:pt idx="305">
                  <c:v>-8.7029981599999999</c:v>
                </c:pt>
                <c:pt idx="306">
                  <c:v>-8.73218155</c:v>
                </c:pt>
                <c:pt idx="307">
                  <c:v>-8.6918001199999999</c:v>
                </c:pt>
                <c:pt idx="308">
                  <c:v>-8.6152143500000005</c:v>
                </c:pt>
                <c:pt idx="309">
                  <c:v>-8.5004959099999997</c:v>
                </c:pt>
                <c:pt idx="310">
                  <c:v>-8.3464670200000004</c:v>
                </c:pt>
                <c:pt idx="311">
                  <c:v>-8.2333040200000003</c:v>
                </c:pt>
                <c:pt idx="312">
                  <c:v>-8.2740554799999995</c:v>
                </c:pt>
                <c:pt idx="313">
                  <c:v>-8.1682262399999992</c:v>
                </c:pt>
                <c:pt idx="314">
                  <c:v>-8.24877167</c:v>
                </c:pt>
                <c:pt idx="315">
                  <c:v>-8.1974706600000005</c:v>
                </c:pt>
                <c:pt idx="316">
                  <c:v>-8.2169666299999999</c:v>
                </c:pt>
                <c:pt idx="317">
                  <c:v>-8.1932945299999993</c:v>
                </c:pt>
                <c:pt idx="318">
                  <c:v>-8.1905107499999996</c:v>
                </c:pt>
                <c:pt idx="319">
                  <c:v>-8.2016477600000002</c:v>
                </c:pt>
                <c:pt idx="320">
                  <c:v>-8.1751890199999995</c:v>
                </c:pt>
                <c:pt idx="321">
                  <c:v>-8.1863308000000004</c:v>
                </c:pt>
                <c:pt idx="322">
                  <c:v>-8.1798648800000002</c:v>
                </c:pt>
                <c:pt idx="323">
                  <c:v>-8.2684850700000005</c:v>
                </c:pt>
                <c:pt idx="324">
                  <c:v>-8.5121707900000008</c:v>
                </c:pt>
                <c:pt idx="325">
                  <c:v>-8.64445686</c:v>
                </c:pt>
                <c:pt idx="326">
                  <c:v>-8.6806631099999993</c:v>
                </c:pt>
                <c:pt idx="327">
                  <c:v>-8.5428066299999994</c:v>
                </c:pt>
                <c:pt idx="328">
                  <c:v>-8.4550809900000008</c:v>
                </c:pt>
                <c:pt idx="329">
                  <c:v>-8.3255786900000004</c:v>
                </c:pt>
                <c:pt idx="330">
                  <c:v>-8.1988639800000005</c:v>
                </c:pt>
                <c:pt idx="331">
                  <c:v>-8.1348094900000003</c:v>
                </c:pt>
                <c:pt idx="332">
                  <c:v>-8.0902500199999992</c:v>
                </c:pt>
                <c:pt idx="333">
                  <c:v>-8.0373344400000004</c:v>
                </c:pt>
                <c:pt idx="334">
                  <c:v>-8.1167068499999999</c:v>
                </c:pt>
                <c:pt idx="335">
                  <c:v>-8.1125297500000002</c:v>
                </c:pt>
                <c:pt idx="336">
                  <c:v>-8.1918992999999993</c:v>
                </c:pt>
                <c:pt idx="337">
                  <c:v>-8.2517757399999994</c:v>
                </c:pt>
                <c:pt idx="338">
                  <c:v>-8.3088684100000005</c:v>
                </c:pt>
                <c:pt idx="339">
                  <c:v>-8.4160900099999996</c:v>
                </c:pt>
                <c:pt idx="340">
                  <c:v>-8.5233116100000004</c:v>
                </c:pt>
                <c:pt idx="341">
                  <c:v>-8.54419708</c:v>
                </c:pt>
                <c:pt idx="342">
                  <c:v>-8.62496185</c:v>
                </c:pt>
                <c:pt idx="343">
                  <c:v>-8.5998973799999998</c:v>
                </c:pt>
                <c:pt idx="344">
                  <c:v>-8.5845794699999995</c:v>
                </c:pt>
                <c:pt idx="345">
                  <c:v>-8.5163488399999991</c:v>
                </c:pt>
                <c:pt idx="346">
                  <c:v>-8.44672394</c:v>
                </c:pt>
                <c:pt idx="347">
                  <c:v>-8.4397611599999998</c:v>
                </c:pt>
                <c:pt idx="348">
                  <c:v>-8.3784933099999996</c:v>
                </c:pt>
                <c:pt idx="349">
                  <c:v>-8.4272298800000005</c:v>
                </c:pt>
                <c:pt idx="350">
                  <c:v>-8.4383697499999997</c:v>
                </c:pt>
                <c:pt idx="351">
                  <c:v>-8.5247049300000004</c:v>
                </c:pt>
                <c:pt idx="352">
                  <c:v>-8.5386276199999998</c:v>
                </c:pt>
                <c:pt idx="353">
                  <c:v>-8.5567302699999992</c:v>
                </c:pt>
                <c:pt idx="354">
                  <c:v>-8.5302734400000002</c:v>
                </c:pt>
                <c:pt idx="355">
                  <c:v>-8.4105215100000006</c:v>
                </c:pt>
                <c:pt idx="356">
                  <c:v>-8.1946849799999999</c:v>
                </c:pt>
                <c:pt idx="357">
                  <c:v>-7.9830279400000004</c:v>
                </c:pt>
                <c:pt idx="358">
                  <c:v>-7.8674550099999996</c:v>
                </c:pt>
                <c:pt idx="359">
                  <c:v>-7.99416876</c:v>
                </c:pt>
                <c:pt idx="360">
                  <c:v>-8.2489900600000006</c:v>
                </c:pt>
                <c:pt idx="361">
                  <c:v>-8.3812799499999997</c:v>
                </c:pt>
                <c:pt idx="362">
                  <c:v>-8.4300165200000006</c:v>
                </c:pt>
                <c:pt idx="363">
                  <c:v>-8.3993806800000002</c:v>
                </c:pt>
                <c:pt idx="364">
                  <c:v>-8.3812780399999998</c:v>
                </c:pt>
                <c:pt idx="365">
                  <c:v>-8.2643089300000003</c:v>
                </c:pt>
                <c:pt idx="366">
                  <c:v>-8.0039157900000006</c:v>
                </c:pt>
                <c:pt idx="367">
                  <c:v>-7.9384713199999997</c:v>
                </c:pt>
                <c:pt idx="368">
                  <c:v>-7.9259367000000003</c:v>
                </c:pt>
                <c:pt idx="369">
                  <c:v>-8.1543035499999998</c:v>
                </c:pt>
                <c:pt idx="370">
                  <c:v>-8.4007720900000002</c:v>
                </c:pt>
                <c:pt idx="371">
                  <c:v>-8.4425468400000003</c:v>
                </c:pt>
                <c:pt idx="372">
                  <c:v>-8.3896350900000005</c:v>
                </c:pt>
                <c:pt idx="373">
                  <c:v>-8.2364606899999995</c:v>
                </c:pt>
                <c:pt idx="374">
                  <c:v>-8.1069603000000008</c:v>
                </c:pt>
                <c:pt idx="375">
                  <c:v>-7.9468245499999997</c:v>
                </c:pt>
                <c:pt idx="376">
                  <c:v>-7.9120130499999997</c:v>
                </c:pt>
                <c:pt idx="377">
                  <c:v>-7.8646688500000002</c:v>
                </c:pt>
                <c:pt idx="378">
                  <c:v>-7.8702363999999996</c:v>
                </c:pt>
                <c:pt idx="379">
                  <c:v>-7.9301142699999998</c:v>
                </c:pt>
                <c:pt idx="380">
                  <c:v>-7.8563118000000003</c:v>
                </c:pt>
                <c:pt idx="381">
                  <c:v>-7.8730235100000003</c:v>
                </c:pt>
                <c:pt idx="382">
                  <c:v>-7.8730211299999997</c:v>
                </c:pt>
                <c:pt idx="383">
                  <c:v>-7.9510021200000001</c:v>
                </c:pt>
                <c:pt idx="384">
                  <c:v>-7.9510006899999999</c:v>
                </c:pt>
                <c:pt idx="385">
                  <c:v>-7.9704985600000002</c:v>
                </c:pt>
                <c:pt idx="386">
                  <c:v>-8.0526542699999997</c:v>
                </c:pt>
                <c:pt idx="387">
                  <c:v>-8.11949158</c:v>
                </c:pt>
                <c:pt idx="388">
                  <c:v>-8.1737985599999998</c:v>
                </c:pt>
                <c:pt idx="389">
                  <c:v>-8.2225351300000007</c:v>
                </c:pt>
                <c:pt idx="390">
                  <c:v>-8.2448148700000008</c:v>
                </c:pt>
                <c:pt idx="391">
                  <c:v>-8.1765851999999999</c:v>
                </c:pt>
                <c:pt idx="392">
                  <c:v>-8.1208858500000005</c:v>
                </c:pt>
                <c:pt idx="393">
                  <c:v>-8.0470848099999994</c:v>
                </c:pt>
                <c:pt idx="394">
                  <c:v>-7.9426455499999999</c:v>
                </c:pt>
                <c:pt idx="395">
                  <c:v>-7.9064431199999996</c:v>
                </c:pt>
                <c:pt idx="396">
                  <c:v>-7.9070520399999999</c:v>
                </c:pt>
                <c:pt idx="397">
                  <c:v>-7.9328985200000002</c:v>
                </c:pt>
                <c:pt idx="398">
                  <c:v>-8.0679712299999995</c:v>
                </c:pt>
                <c:pt idx="399">
                  <c:v>-8.2002563500000001</c:v>
                </c:pt>
                <c:pt idx="400">
                  <c:v>-8.2921581300000007</c:v>
                </c:pt>
                <c:pt idx="401">
                  <c:v>-8.2977314</c:v>
                </c:pt>
                <c:pt idx="402">
                  <c:v>-8.13898659</c:v>
                </c:pt>
                <c:pt idx="403">
                  <c:v>-8.0603323000000007</c:v>
                </c:pt>
                <c:pt idx="404">
                  <c:v>-7.87998581</c:v>
                </c:pt>
                <c:pt idx="405">
                  <c:v>-7.9537849400000002</c:v>
                </c:pt>
                <c:pt idx="406">
                  <c:v>-7.9478287700000001</c:v>
                </c:pt>
                <c:pt idx="407">
                  <c:v>-7.9412560499999998</c:v>
                </c:pt>
                <c:pt idx="408">
                  <c:v>-7.8771991699999999</c:v>
                </c:pt>
                <c:pt idx="409">
                  <c:v>-7.91408062</c:v>
                </c:pt>
                <c:pt idx="410">
                  <c:v>-7.8326420800000003</c:v>
                </c:pt>
                <c:pt idx="411">
                  <c:v>-7.8690781599999999</c:v>
                </c:pt>
                <c:pt idx="412">
                  <c:v>-7.8493504500000002</c:v>
                </c:pt>
                <c:pt idx="413">
                  <c:v>-7.8089690200000001</c:v>
                </c:pt>
                <c:pt idx="414">
                  <c:v>-7.8214998199999997</c:v>
                </c:pt>
                <c:pt idx="415">
                  <c:v>-7.8117527999999998</c:v>
                </c:pt>
                <c:pt idx="416">
                  <c:v>-7.86767197</c:v>
                </c:pt>
                <c:pt idx="417">
                  <c:v>-7.8326430299999998</c:v>
                </c:pt>
                <c:pt idx="418">
                  <c:v>-7.9301133200000002</c:v>
                </c:pt>
                <c:pt idx="419">
                  <c:v>-8.0067005200000008</c:v>
                </c:pt>
                <c:pt idx="420">
                  <c:v>-8.1877241099999996</c:v>
                </c:pt>
                <c:pt idx="421">
                  <c:v>-8.2192411399999994</c:v>
                </c:pt>
                <c:pt idx="422">
                  <c:v>-8.2253189100000004</c:v>
                </c:pt>
                <c:pt idx="423">
                  <c:v>-8.1556959199999994</c:v>
                </c:pt>
                <c:pt idx="424">
                  <c:v>-7.9028296500000002</c:v>
                </c:pt>
                <c:pt idx="425">
                  <c:v>-7.7978296299999998</c:v>
                </c:pt>
                <c:pt idx="426">
                  <c:v>-7.9161887200000001</c:v>
                </c:pt>
                <c:pt idx="427">
                  <c:v>-8.0568294500000004</c:v>
                </c:pt>
                <c:pt idx="428">
                  <c:v>-8.2601327900000001</c:v>
                </c:pt>
                <c:pt idx="429">
                  <c:v>-8.2308883700000006</c:v>
                </c:pt>
                <c:pt idx="430">
                  <c:v>-8.2322845499999993</c:v>
                </c:pt>
                <c:pt idx="431">
                  <c:v>-8.2086105299999996</c:v>
                </c:pt>
                <c:pt idx="432">
                  <c:v>-8.19886494</c:v>
                </c:pt>
                <c:pt idx="433">
                  <c:v>-8.1863317500000008</c:v>
                </c:pt>
                <c:pt idx="434">
                  <c:v>-8.2350683199999999</c:v>
                </c:pt>
                <c:pt idx="435">
                  <c:v>-8.2294979099999992</c:v>
                </c:pt>
                <c:pt idx="436">
                  <c:v>-8.0818958300000006</c:v>
                </c:pt>
                <c:pt idx="437">
                  <c:v>-8.0067005200000008</c:v>
                </c:pt>
                <c:pt idx="438">
                  <c:v>-7.9436121000000002</c:v>
                </c:pt>
                <c:pt idx="439">
                  <c:v>-7.8883414299999997</c:v>
                </c:pt>
                <c:pt idx="440">
                  <c:v>-7.7992200900000004</c:v>
                </c:pt>
                <c:pt idx="441">
                  <c:v>-7.7240295400000001</c:v>
                </c:pt>
                <c:pt idx="442">
                  <c:v>-7.7685890200000003</c:v>
                </c:pt>
                <c:pt idx="443">
                  <c:v>-7.8061847699999998</c:v>
                </c:pt>
                <c:pt idx="444">
                  <c:v>-7.9106192599999998</c:v>
                </c:pt>
                <c:pt idx="445">
                  <c:v>-7.8604922300000002</c:v>
                </c:pt>
                <c:pt idx="446">
                  <c:v>-7.8326411199999999</c:v>
                </c:pt>
                <c:pt idx="447">
                  <c:v>-7.8312497099999998</c:v>
                </c:pt>
                <c:pt idx="448">
                  <c:v>-7.8256788300000002</c:v>
                </c:pt>
                <c:pt idx="449">
                  <c:v>-7.7880840300000003</c:v>
                </c:pt>
                <c:pt idx="450">
                  <c:v>-7.74770117</c:v>
                </c:pt>
                <c:pt idx="451">
                  <c:v>-7.6947870299999996</c:v>
                </c:pt>
                <c:pt idx="452">
                  <c:v>-7.7101059000000003</c:v>
                </c:pt>
                <c:pt idx="453">
                  <c:v>-7.7198514899999999</c:v>
                </c:pt>
                <c:pt idx="454">
                  <c:v>-7.74770117</c:v>
                </c:pt>
                <c:pt idx="455">
                  <c:v>-7.8911266299999996</c:v>
                </c:pt>
                <c:pt idx="456">
                  <c:v>-8.1137704799999995</c:v>
                </c:pt>
                <c:pt idx="457">
                  <c:v>-8.0721492799999996</c:v>
                </c:pt>
                <c:pt idx="458">
                  <c:v>-7.8911266299999996</c:v>
                </c:pt>
                <c:pt idx="459">
                  <c:v>-7.72820616</c:v>
                </c:pt>
                <c:pt idx="460">
                  <c:v>-7.7546620400000004</c:v>
                </c:pt>
                <c:pt idx="461">
                  <c:v>-8.0303726199999996</c:v>
                </c:pt>
                <c:pt idx="462">
                  <c:v>-8.21835995</c:v>
                </c:pt>
                <c:pt idx="463">
                  <c:v>-7.9426484100000003</c:v>
                </c:pt>
                <c:pt idx="464">
                  <c:v>-7.7449159600000002</c:v>
                </c:pt>
                <c:pt idx="465">
                  <c:v>-7.7574458100000001</c:v>
                </c:pt>
                <c:pt idx="466">
                  <c:v>-7.9523911500000004</c:v>
                </c:pt>
                <c:pt idx="467">
                  <c:v>-8.1320238099999997</c:v>
                </c:pt>
                <c:pt idx="468">
                  <c:v>-8.09860516</c:v>
                </c:pt>
                <c:pt idx="469">
                  <c:v>-7.9231538800000001</c:v>
                </c:pt>
                <c:pt idx="470">
                  <c:v>-7.8284630799999997</c:v>
                </c:pt>
                <c:pt idx="471">
                  <c:v>-7.77415609</c:v>
                </c:pt>
                <c:pt idx="472">
                  <c:v>-7.6209859800000004</c:v>
                </c:pt>
                <c:pt idx="473">
                  <c:v>-7.6595454199999997</c:v>
                </c:pt>
                <c:pt idx="474">
                  <c:v>-7.7212433799999998</c:v>
                </c:pt>
                <c:pt idx="475">
                  <c:v>-7.6711134899999998</c:v>
                </c:pt>
                <c:pt idx="476">
                  <c:v>-7.7551736800000004</c:v>
                </c:pt>
                <c:pt idx="477">
                  <c:v>-7.8159298899999996</c:v>
                </c:pt>
                <c:pt idx="478">
                  <c:v>-7.63769484</c:v>
                </c:pt>
                <c:pt idx="479">
                  <c:v>-7.7407369599999996</c:v>
                </c:pt>
                <c:pt idx="480">
                  <c:v>-7.8117518400000003</c:v>
                </c:pt>
                <c:pt idx="481">
                  <c:v>-7.8827700600000004</c:v>
                </c:pt>
                <c:pt idx="482">
                  <c:v>-8.0735425900000006</c:v>
                </c:pt>
                <c:pt idx="483">
                  <c:v>-7.9492383000000002</c:v>
                </c:pt>
                <c:pt idx="484">
                  <c:v>-7.9899897600000003</c:v>
                </c:pt>
                <c:pt idx="485">
                  <c:v>-8.1139221199999998</c:v>
                </c:pt>
                <c:pt idx="486">
                  <c:v>-8.0870504400000005</c:v>
                </c:pt>
                <c:pt idx="487">
                  <c:v>-7.9830307999999999</c:v>
                </c:pt>
                <c:pt idx="488">
                  <c:v>-8.1445589100000007</c:v>
                </c:pt>
                <c:pt idx="489">
                  <c:v>-8.0206289300000009</c:v>
                </c:pt>
                <c:pt idx="490">
                  <c:v>-8.0679712299999995</c:v>
                </c:pt>
                <c:pt idx="491">
                  <c:v>-7.9858140899999999</c:v>
                </c:pt>
                <c:pt idx="492">
                  <c:v>-7.8688454600000002</c:v>
                </c:pt>
                <c:pt idx="493">
                  <c:v>-7.97606707</c:v>
                </c:pt>
                <c:pt idx="494">
                  <c:v>-7.8718924499999998</c:v>
                </c:pt>
                <c:pt idx="495">
                  <c:v>-8.0206241600000006</c:v>
                </c:pt>
                <c:pt idx="496">
                  <c:v>-7.87048769</c:v>
                </c:pt>
                <c:pt idx="497">
                  <c:v>-7.9691042899999998</c:v>
                </c:pt>
                <c:pt idx="498">
                  <c:v>-7.8897328399999997</c:v>
                </c:pt>
                <c:pt idx="499">
                  <c:v>-7.9576749800000002</c:v>
                </c:pt>
                <c:pt idx="500">
                  <c:v>-7.9008746099999998</c:v>
                </c:pt>
                <c:pt idx="501">
                  <c:v>-7.6920008700000002</c:v>
                </c:pt>
                <c:pt idx="502">
                  <c:v>-7.7393469799999997</c:v>
                </c:pt>
                <c:pt idx="503">
                  <c:v>-7.6752905800000004</c:v>
                </c:pt>
                <c:pt idx="504">
                  <c:v>-7.7156748799999999</c:v>
                </c:pt>
                <c:pt idx="505">
                  <c:v>-7.7922582599999997</c:v>
                </c:pt>
                <c:pt idx="506">
                  <c:v>-7.9106202100000003</c:v>
                </c:pt>
                <c:pt idx="507">
                  <c:v>-8.0150566100000002</c:v>
                </c:pt>
                <c:pt idx="508">
                  <c:v>-7.93798637</c:v>
                </c:pt>
                <c:pt idx="509">
                  <c:v>-7.8521356600000001</c:v>
                </c:pt>
                <c:pt idx="510">
                  <c:v>-7.8029832800000003</c:v>
                </c:pt>
                <c:pt idx="511">
                  <c:v>-7.6140213000000001</c:v>
                </c:pt>
                <c:pt idx="512">
                  <c:v>-7.6028823900000004</c:v>
                </c:pt>
                <c:pt idx="513">
                  <c:v>-7.7706432300000001</c:v>
                </c:pt>
                <c:pt idx="514">
                  <c:v>-7.7240271600000003</c:v>
                </c:pt>
                <c:pt idx="515">
                  <c:v>-7.9760665900000003</c:v>
                </c:pt>
                <c:pt idx="516">
                  <c:v>-7.8716311499999998</c:v>
                </c:pt>
                <c:pt idx="517">
                  <c:v>-7.6070585299999998</c:v>
                </c:pt>
                <c:pt idx="518">
                  <c:v>-7.5889587399999998</c:v>
                </c:pt>
                <c:pt idx="519">
                  <c:v>-7.8577075000000001</c:v>
                </c:pt>
                <c:pt idx="520">
                  <c:v>-7.9482183500000003</c:v>
                </c:pt>
                <c:pt idx="521">
                  <c:v>-8.0248022100000007</c:v>
                </c:pt>
                <c:pt idx="522">
                  <c:v>-8.0540466300000002</c:v>
                </c:pt>
                <c:pt idx="523">
                  <c:v>-7.9983468100000001</c:v>
                </c:pt>
                <c:pt idx="524">
                  <c:v>-8.0178413400000004</c:v>
                </c:pt>
                <c:pt idx="525">
                  <c:v>-8.0265817599999991</c:v>
                </c:pt>
                <c:pt idx="526">
                  <c:v>-8.0429048499999993</c:v>
                </c:pt>
                <c:pt idx="527">
                  <c:v>-8.0582237200000009</c:v>
                </c:pt>
                <c:pt idx="528">
                  <c:v>-8.0749330500000003</c:v>
                </c:pt>
                <c:pt idx="529">
                  <c:v>-8.0122709299999997</c:v>
                </c:pt>
                <c:pt idx="530">
                  <c:v>-7.9454345699999998</c:v>
                </c:pt>
                <c:pt idx="531">
                  <c:v>-7.8590998599999997</c:v>
                </c:pt>
                <c:pt idx="532">
                  <c:v>-7.86188412</c:v>
                </c:pt>
                <c:pt idx="533">
                  <c:v>-7.81871939</c:v>
                </c:pt>
                <c:pt idx="534">
                  <c:v>-7.7950477600000001</c:v>
                </c:pt>
                <c:pt idx="535">
                  <c:v>-7.7727665899999998</c:v>
                </c:pt>
                <c:pt idx="536">
                  <c:v>-7.6906108900000003</c:v>
                </c:pt>
                <c:pt idx="537">
                  <c:v>-7.64048338</c:v>
                </c:pt>
                <c:pt idx="538">
                  <c:v>-7.5262994799999996</c:v>
                </c:pt>
                <c:pt idx="539">
                  <c:v>-7.56946707</c:v>
                </c:pt>
                <c:pt idx="540">
                  <c:v>-7.74213123</c:v>
                </c:pt>
                <c:pt idx="541">
                  <c:v>-7.9036583900000004</c:v>
                </c:pt>
                <c:pt idx="542">
                  <c:v>-8.0192346600000004</c:v>
                </c:pt>
                <c:pt idx="543">
                  <c:v>-7.9969544399999997</c:v>
                </c:pt>
                <c:pt idx="544">
                  <c:v>-7.8340363499999999</c:v>
                </c:pt>
                <c:pt idx="545">
                  <c:v>-7.65858507</c:v>
                </c:pt>
                <c:pt idx="546">
                  <c:v>-7.58060694</c:v>
                </c:pt>
                <c:pt idx="547">
                  <c:v>-7.6042756999999996</c:v>
                </c:pt>
                <c:pt idx="548">
                  <c:v>-7.7268133199999998</c:v>
                </c:pt>
                <c:pt idx="549">
                  <c:v>-8.0178403899999999</c:v>
                </c:pt>
                <c:pt idx="550">
                  <c:v>-8.0234108000000006</c:v>
                </c:pt>
                <c:pt idx="551">
                  <c:v>-7.8604903200000003</c:v>
                </c:pt>
                <c:pt idx="552">
                  <c:v>-7.6641516699999999</c:v>
                </c:pt>
                <c:pt idx="553">
                  <c:v>-7.5081944500000004</c:v>
                </c:pt>
                <c:pt idx="554">
                  <c:v>-7.6488356599999996</c:v>
                </c:pt>
                <c:pt idx="555">
                  <c:v>-7.7463045099999999</c:v>
                </c:pt>
                <c:pt idx="556">
                  <c:v>-7.9287228599999997</c:v>
                </c:pt>
                <c:pt idx="557">
                  <c:v>-7.92036724</c:v>
                </c:pt>
                <c:pt idx="558">
                  <c:v>-7.8325171500000002</c:v>
                </c:pt>
                <c:pt idx="559">
                  <c:v>-7.7337746599999999</c:v>
                </c:pt>
                <c:pt idx="560">
                  <c:v>-7.6229839300000002</c:v>
                </c:pt>
                <c:pt idx="561">
                  <c:v>-7.4664216000000003</c:v>
                </c:pt>
                <c:pt idx="562">
                  <c:v>-7.5235123599999998</c:v>
                </c:pt>
                <c:pt idx="563">
                  <c:v>-7.6488356599999996</c:v>
                </c:pt>
                <c:pt idx="564">
                  <c:v>-7.8075766599999996</c:v>
                </c:pt>
                <c:pt idx="565">
                  <c:v>-7.9384679800000004</c:v>
                </c:pt>
                <c:pt idx="566">
                  <c:v>-7.80061436</c:v>
                </c:pt>
                <c:pt idx="567">
                  <c:v>-7.7114977800000002</c:v>
                </c:pt>
                <c:pt idx="568">
                  <c:v>-7.4970569600000001</c:v>
                </c:pt>
                <c:pt idx="569">
                  <c:v>-7.5315780600000002</c:v>
                </c:pt>
                <c:pt idx="570">
                  <c:v>-7.4455351800000003</c:v>
                </c:pt>
                <c:pt idx="571">
                  <c:v>-7.4900941799999998</c:v>
                </c:pt>
                <c:pt idx="572">
                  <c:v>-7.5402245499999996</c:v>
                </c:pt>
                <c:pt idx="573">
                  <c:v>-7.7003302600000003</c:v>
                </c:pt>
                <c:pt idx="574">
                  <c:v>-7.7240281099999999</c:v>
                </c:pt>
                <c:pt idx="575">
                  <c:v>-7.9718890199999999</c:v>
                </c:pt>
                <c:pt idx="576">
                  <c:v>-7.9281439799999998</c:v>
                </c:pt>
                <c:pt idx="577">
                  <c:v>-7.87580919</c:v>
                </c:pt>
                <c:pt idx="578">
                  <c:v>-8.0462694199999998</c:v>
                </c:pt>
                <c:pt idx="579">
                  <c:v>-7.9106225999999999</c:v>
                </c:pt>
                <c:pt idx="580">
                  <c:v>-7.8632750500000004</c:v>
                </c:pt>
                <c:pt idx="581">
                  <c:v>-7.7588405600000003</c:v>
                </c:pt>
                <c:pt idx="582">
                  <c:v>-7.7978286700000004</c:v>
                </c:pt>
                <c:pt idx="583">
                  <c:v>-7.66275978</c:v>
                </c:pt>
                <c:pt idx="584">
                  <c:v>-7.5457901999999999</c:v>
                </c:pt>
                <c:pt idx="585">
                  <c:v>-7.4664211299999996</c:v>
                </c:pt>
                <c:pt idx="586">
                  <c:v>-7.6697225600000003</c:v>
                </c:pt>
                <c:pt idx="587">
                  <c:v>-7.7685871100000004</c:v>
                </c:pt>
                <c:pt idx="588">
                  <c:v>-7.8131470700000003</c:v>
                </c:pt>
                <c:pt idx="589">
                  <c:v>-7.6014895400000002</c:v>
                </c:pt>
                <c:pt idx="590">
                  <c:v>-7.41072226</c:v>
                </c:pt>
                <c:pt idx="591">
                  <c:v>-7.5026264200000004</c:v>
                </c:pt>
                <c:pt idx="592">
                  <c:v>-7.6822514499999999</c:v>
                </c:pt>
                <c:pt idx="593">
                  <c:v>-7.84517431</c:v>
                </c:pt>
                <c:pt idx="594">
                  <c:v>-7.74491453</c:v>
                </c:pt>
                <c:pt idx="595">
                  <c:v>-7.5709519399999996</c:v>
                </c:pt>
                <c:pt idx="596">
                  <c:v>-7.4385719300000002</c:v>
                </c:pt>
                <c:pt idx="597">
                  <c:v>-7.5471830400000002</c:v>
                </c:pt>
                <c:pt idx="598">
                  <c:v>-7.8298549700000004</c:v>
                </c:pt>
                <c:pt idx="599">
                  <c:v>-7.7908678099999999</c:v>
                </c:pt>
                <c:pt idx="600">
                  <c:v>-7.7894759200000001</c:v>
                </c:pt>
                <c:pt idx="601">
                  <c:v>-7.4775600400000002</c:v>
                </c:pt>
                <c:pt idx="602">
                  <c:v>-7.3842654200000002</c:v>
                </c:pt>
                <c:pt idx="603">
                  <c:v>-7.4914851200000001</c:v>
                </c:pt>
                <c:pt idx="604">
                  <c:v>-7.6906099299999999</c:v>
                </c:pt>
                <c:pt idx="605">
                  <c:v>-7.8869481099999996</c:v>
                </c:pt>
                <c:pt idx="606">
                  <c:v>-7.7226357500000002</c:v>
                </c:pt>
                <c:pt idx="607">
                  <c:v>-7.3661637300000002</c:v>
                </c:pt>
                <c:pt idx="608">
                  <c:v>-7.4204697599999996</c:v>
                </c:pt>
                <c:pt idx="609">
                  <c:v>-7.6474428200000002</c:v>
                </c:pt>
                <c:pt idx="610">
                  <c:v>-7.8145399099999997</c:v>
                </c:pt>
                <c:pt idx="611">
                  <c:v>-7.7741584799999996</c:v>
                </c:pt>
                <c:pt idx="612">
                  <c:v>-7.6530146600000002</c:v>
                </c:pt>
                <c:pt idx="613">
                  <c:v>-7.4733848600000004</c:v>
                </c:pt>
                <c:pt idx="614">
                  <c:v>-7.39958239</c:v>
                </c:pt>
                <c:pt idx="615">
                  <c:v>-7.3550252900000004</c:v>
                </c:pt>
                <c:pt idx="616">
                  <c:v>-7.3271770500000004</c:v>
                </c:pt>
                <c:pt idx="617">
                  <c:v>-7.3661646799999998</c:v>
                </c:pt>
                <c:pt idx="618">
                  <c:v>-7.4232554400000001</c:v>
                </c:pt>
                <c:pt idx="619">
                  <c:v>-7.4594602600000002</c:v>
                </c:pt>
                <c:pt idx="620">
                  <c:v>-7.52072859</c:v>
                </c:pt>
                <c:pt idx="621">
                  <c:v>-7.5430054699999998</c:v>
                </c:pt>
                <c:pt idx="622">
                  <c:v>-7.6460499799999999</c:v>
                </c:pt>
                <c:pt idx="623">
                  <c:v>-7.6279478100000002</c:v>
                </c:pt>
                <c:pt idx="624">
                  <c:v>-7.6822533599999998</c:v>
                </c:pt>
                <c:pt idx="625">
                  <c:v>-7.6195931400000001</c:v>
                </c:pt>
                <c:pt idx="626">
                  <c:v>-7.5931358299999996</c:v>
                </c:pt>
                <c:pt idx="627">
                  <c:v>-7.5430083300000002</c:v>
                </c:pt>
                <c:pt idx="628">
                  <c:v>-7.45945883</c:v>
                </c:pt>
                <c:pt idx="629">
                  <c:v>-7.3912277199999998</c:v>
                </c:pt>
                <c:pt idx="630">
                  <c:v>-7.3438830399999997</c:v>
                </c:pt>
                <c:pt idx="631">
                  <c:v>-7.3466711</c:v>
                </c:pt>
                <c:pt idx="632">
                  <c:v>-7.2742600399999997</c:v>
                </c:pt>
                <c:pt idx="633">
                  <c:v>-7.2853999099999998</c:v>
                </c:pt>
                <c:pt idx="634">
                  <c:v>-7.2310938800000004</c:v>
                </c:pt>
                <c:pt idx="635">
                  <c:v>-7.2909712799999999</c:v>
                </c:pt>
                <c:pt idx="636">
                  <c:v>-7.30071783</c:v>
                </c:pt>
                <c:pt idx="637">
                  <c:v>-7.2394499799999998</c:v>
                </c:pt>
                <c:pt idx="638">
                  <c:v>-7.2867932299999998</c:v>
                </c:pt>
                <c:pt idx="639">
                  <c:v>-7.4538893699999997</c:v>
                </c:pt>
                <c:pt idx="640">
                  <c:v>-7.6544070199999998</c:v>
                </c:pt>
                <c:pt idx="641">
                  <c:v>-7.7950439500000002</c:v>
                </c:pt>
                <c:pt idx="642">
                  <c:v>-7.73795462</c:v>
                </c:pt>
                <c:pt idx="643">
                  <c:v>-7.4775619500000001</c:v>
                </c:pt>
                <c:pt idx="644">
                  <c:v>-7.3341364899999997</c:v>
                </c:pt>
                <c:pt idx="645">
                  <c:v>-7.3689513199999999</c:v>
                </c:pt>
                <c:pt idx="646">
                  <c:v>-7.5652890199999998</c:v>
                </c:pt>
                <c:pt idx="647">
                  <c:v>-7.7449150099999997</c:v>
                </c:pt>
                <c:pt idx="648">
                  <c:v>-7.68225479</c:v>
                </c:pt>
                <c:pt idx="649">
                  <c:v>-7.5722489399999997</c:v>
                </c:pt>
                <c:pt idx="650">
                  <c:v>-7.3564162299999998</c:v>
                </c:pt>
                <c:pt idx="651">
                  <c:v>-7.3257823000000002</c:v>
                </c:pt>
                <c:pt idx="652">
                  <c:v>-7.3926219900000003</c:v>
                </c:pt>
                <c:pt idx="653">
                  <c:v>-7.54857874</c:v>
                </c:pt>
                <c:pt idx="654">
                  <c:v>-7.7365622500000004</c:v>
                </c:pt>
                <c:pt idx="655">
                  <c:v>-7.7950434700000004</c:v>
                </c:pt>
                <c:pt idx="656">
                  <c:v>-7.7407369599999996</c:v>
                </c:pt>
                <c:pt idx="657">
                  <c:v>-7.5973134</c:v>
                </c:pt>
                <c:pt idx="658">
                  <c:v>-7.4886994400000004</c:v>
                </c:pt>
                <c:pt idx="659">
                  <c:v>-7.4385719300000002</c:v>
                </c:pt>
                <c:pt idx="660">
                  <c:v>-7.4190759699999997</c:v>
                </c:pt>
                <c:pt idx="661">
                  <c:v>-7.5318670299999999</c:v>
                </c:pt>
                <c:pt idx="662">
                  <c:v>-7.7059254599999996</c:v>
                </c:pt>
                <c:pt idx="663">
                  <c:v>-7.7894716300000004</c:v>
                </c:pt>
                <c:pt idx="664">
                  <c:v>-7.79032898</c:v>
                </c:pt>
                <c:pt idx="665">
                  <c:v>-7.4483223000000001</c:v>
                </c:pt>
                <c:pt idx="666">
                  <c:v>-7.29814148</c:v>
                </c:pt>
                <c:pt idx="667">
                  <c:v>-7.2867941900000002</c:v>
                </c:pt>
                <c:pt idx="668">
                  <c:v>-7.2324871999999996</c:v>
                </c:pt>
                <c:pt idx="669">
                  <c:v>-7.3285679799999999</c:v>
                </c:pt>
                <c:pt idx="670">
                  <c:v>-7.4678130100000004</c:v>
                </c:pt>
                <c:pt idx="671">
                  <c:v>-7.5903511000000004</c:v>
                </c:pt>
                <c:pt idx="672">
                  <c:v>-7.7045354799999997</c:v>
                </c:pt>
                <c:pt idx="673">
                  <c:v>-7.6098470699999998</c:v>
                </c:pt>
                <c:pt idx="674">
                  <c:v>-7.3698611300000003</c:v>
                </c:pt>
                <c:pt idx="675">
                  <c:v>-7.1740040799999996</c:v>
                </c:pt>
                <c:pt idx="676">
                  <c:v>-7.2854843100000002</c:v>
                </c:pt>
                <c:pt idx="677">
                  <c:v>-7.4984507599999999</c:v>
                </c:pt>
                <c:pt idx="678">
                  <c:v>-7.49427032</c:v>
                </c:pt>
                <c:pt idx="679">
                  <c:v>-7.7114958800000002</c:v>
                </c:pt>
                <c:pt idx="680">
                  <c:v>-7.6919999099999998</c:v>
                </c:pt>
                <c:pt idx="681">
                  <c:v>-7.67642355</c:v>
                </c:pt>
                <c:pt idx="682">
                  <c:v>-7.7059273700000004</c:v>
                </c:pt>
                <c:pt idx="683">
                  <c:v>-7.5388298000000002</c:v>
                </c:pt>
                <c:pt idx="684">
                  <c:v>-7.4594602600000002</c:v>
                </c:pt>
                <c:pt idx="685">
                  <c:v>-7.2742610000000001</c:v>
                </c:pt>
                <c:pt idx="686">
                  <c:v>-7.3313508000000001</c:v>
                </c:pt>
                <c:pt idx="687">
                  <c:v>-7.4928793899999997</c:v>
                </c:pt>
                <c:pt idx="688">
                  <c:v>-7.5597157499999996</c:v>
                </c:pt>
                <c:pt idx="689">
                  <c:v>-7.6376934099999998</c:v>
                </c:pt>
                <c:pt idx="690">
                  <c:v>-7.5499691999999996</c:v>
                </c:pt>
                <c:pt idx="691">
                  <c:v>-7.3508462899999998</c:v>
                </c:pt>
                <c:pt idx="692">
                  <c:v>-7.2589435599999996</c:v>
                </c:pt>
                <c:pt idx="693">
                  <c:v>-7.26869297</c:v>
                </c:pt>
                <c:pt idx="694">
                  <c:v>-7.4524960499999997</c:v>
                </c:pt>
                <c:pt idx="695">
                  <c:v>-7.5151557899999997</c:v>
                </c:pt>
                <c:pt idx="696">
                  <c:v>-7.6711139700000004</c:v>
                </c:pt>
                <c:pt idx="697">
                  <c:v>-7.73238468</c:v>
                </c:pt>
                <c:pt idx="698">
                  <c:v>-7.72124481</c:v>
                </c:pt>
                <c:pt idx="699">
                  <c:v>-7.6237692800000003</c:v>
                </c:pt>
                <c:pt idx="700">
                  <c:v>-7.5207290599999999</c:v>
                </c:pt>
                <c:pt idx="701">
                  <c:v>-7.4483227699999999</c:v>
                </c:pt>
                <c:pt idx="702">
                  <c:v>-7.4524984400000003</c:v>
                </c:pt>
                <c:pt idx="703">
                  <c:v>-7.49984217</c:v>
                </c:pt>
                <c:pt idx="704">
                  <c:v>-7.6544074999999996</c:v>
                </c:pt>
                <c:pt idx="705">
                  <c:v>-7.66832972</c:v>
                </c:pt>
                <c:pt idx="706">
                  <c:v>-7.6293425600000004</c:v>
                </c:pt>
                <c:pt idx="707">
                  <c:v>-7.6599760100000003</c:v>
                </c:pt>
                <c:pt idx="708">
                  <c:v>-7.6906104099999997</c:v>
                </c:pt>
                <c:pt idx="709">
                  <c:v>-7.71149635</c:v>
                </c:pt>
                <c:pt idx="710">
                  <c:v>-7.7101068499999998</c:v>
                </c:pt>
                <c:pt idx="711">
                  <c:v>-7.6780791300000004</c:v>
                </c:pt>
                <c:pt idx="712">
                  <c:v>-7.6822538399999996</c:v>
                </c:pt>
                <c:pt idx="713">
                  <c:v>-7.6697206500000004</c:v>
                </c:pt>
                <c:pt idx="714">
                  <c:v>-7.6209855099999997</c:v>
                </c:pt>
                <c:pt idx="715">
                  <c:v>-7.5151576999999996</c:v>
                </c:pt>
                <c:pt idx="716">
                  <c:v>-7.4260396999999996</c:v>
                </c:pt>
                <c:pt idx="717">
                  <c:v>-7.3146438600000003</c:v>
                </c:pt>
                <c:pt idx="718">
                  <c:v>-7.2366633399999998</c:v>
                </c:pt>
                <c:pt idx="719">
                  <c:v>-7.2116002999999997</c:v>
                </c:pt>
                <c:pt idx="720">
                  <c:v>-7.1391925799999996</c:v>
                </c:pt>
                <c:pt idx="721">
                  <c:v>-7.1809668499999999</c:v>
                </c:pt>
                <c:pt idx="722">
                  <c:v>-7.1879291500000004</c:v>
                </c:pt>
                <c:pt idx="723">
                  <c:v>-7.3104653400000004</c:v>
                </c:pt>
                <c:pt idx="724">
                  <c:v>-7.5137648600000002</c:v>
                </c:pt>
                <c:pt idx="725">
                  <c:v>-7.6376938799999996</c:v>
                </c:pt>
                <c:pt idx="726">
                  <c:v>-7.5081977799999997</c:v>
                </c:pt>
                <c:pt idx="727">
                  <c:v>-7.2909712799999999</c:v>
                </c:pt>
                <c:pt idx="728">
                  <c:v>-7.1127362300000003</c:v>
                </c:pt>
                <c:pt idx="729">
                  <c:v>-7.2631225600000002</c:v>
                </c:pt>
                <c:pt idx="730">
                  <c:v>-7.4622459399999999</c:v>
                </c:pt>
                <c:pt idx="731">
                  <c:v>-7.6182012600000002</c:v>
                </c:pt>
                <c:pt idx="732">
                  <c:v>-7.4232559199999999</c:v>
                </c:pt>
                <c:pt idx="733">
                  <c:v>-7.1712207799999996</c:v>
                </c:pt>
                <c:pt idx="734">
                  <c:v>-7.1085596100000004</c:v>
                </c:pt>
                <c:pt idx="735">
                  <c:v>-7.3062882399999998</c:v>
                </c:pt>
                <c:pt idx="736">
                  <c:v>-7.5109810799999996</c:v>
                </c:pt>
                <c:pt idx="737">
                  <c:v>-7.52072859</c:v>
                </c:pt>
                <c:pt idx="738">
                  <c:v>-7.4330043799999999</c:v>
                </c:pt>
                <c:pt idx="739">
                  <c:v>-7.1712207799999996</c:v>
                </c:pt>
                <c:pt idx="740">
                  <c:v>-7.2478051199999998</c:v>
                </c:pt>
                <c:pt idx="741">
                  <c:v>-7.4928770099999999</c:v>
                </c:pt>
                <c:pt idx="742">
                  <c:v>-7.4956636400000001</c:v>
                </c:pt>
                <c:pt idx="743">
                  <c:v>-7.2491979600000001</c:v>
                </c:pt>
                <c:pt idx="744">
                  <c:v>-7.0834937099999999</c:v>
                </c:pt>
                <c:pt idx="745">
                  <c:v>-7.2491965299999999</c:v>
                </c:pt>
                <c:pt idx="746">
                  <c:v>-7.4580659899999997</c:v>
                </c:pt>
                <c:pt idx="747">
                  <c:v>-7.5792121899999998</c:v>
                </c:pt>
                <c:pt idx="748">
                  <c:v>-7.26729965</c:v>
                </c:pt>
                <c:pt idx="749">
                  <c:v>-7.0765314100000003</c:v>
                </c:pt>
                <c:pt idx="750">
                  <c:v>-7.2380557100000003</c:v>
                </c:pt>
                <c:pt idx="751">
                  <c:v>-7.5123710600000004</c:v>
                </c:pt>
                <c:pt idx="752">
                  <c:v>-7.5040183100000002</c:v>
                </c:pt>
                <c:pt idx="753">
                  <c:v>-7.3619861599999998</c:v>
                </c:pt>
                <c:pt idx="754">
                  <c:v>-7.1795730600000001</c:v>
                </c:pt>
                <c:pt idx="755">
                  <c:v>-7.0640001300000002</c:v>
                </c:pt>
                <c:pt idx="756">
                  <c:v>-7.1517248200000001</c:v>
                </c:pt>
                <c:pt idx="757">
                  <c:v>-7.20324659</c:v>
                </c:pt>
                <c:pt idx="758">
                  <c:v>-7.1670413000000002</c:v>
                </c:pt>
                <c:pt idx="759">
                  <c:v>-7.26312304</c:v>
                </c:pt>
                <c:pt idx="760">
                  <c:v>-7.2241325400000003</c:v>
                </c:pt>
                <c:pt idx="761">
                  <c:v>-7.2770462</c:v>
                </c:pt>
                <c:pt idx="762">
                  <c:v>-7.2408409100000002</c:v>
                </c:pt>
                <c:pt idx="763">
                  <c:v>-7.12526846</c:v>
                </c:pt>
                <c:pt idx="764">
                  <c:v>-7.1600804299999998</c:v>
                </c:pt>
                <c:pt idx="765">
                  <c:v>-7.0514683700000003</c:v>
                </c:pt>
                <c:pt idx="766">
                  <c:v>-7.0417218200000002</c:v>
                </c:pt>
                <c:pt idx="767">
                  <c:v>-7.0626072899999999</c:v>
                </c:pt>
                <c:pt idx="768">
                  <c:v>-7.1002039899999998</c:v>
                </c:pt>
                <c:pt idx="769">
                  <c:v>-7.1433715800000002</c:v>
                </c:pt>
                <c:pt idx="770">
                  <c:v>-7.2004613900000001</c:v>
                </c:pt>
                <c:pt idx="771">
                  <c:v>-7.21299314</c:v>
                </c:pt>
                <c:pt idx="772">
                  <c:v>-7.2784395200000001</c:v>
                </c:pt>
                <c:pt idx="773">
                  <c:v>-7.3452777899999999</c:v>
                </c:pt>
                <c:pt idx="774">
                  <c:v>-7.35641766</c:v>
                </c:pt>
                <c:pt idx="775">
                  <c:v>-7.4190769200000002</c:v>
                </c:pt>
                <c:pt idx="776">
                  <c:v>-7.4274330099999997</c:v>
                </c:pt>
                <c:pt idx="777">
                  <c:v>-7.4399628599999996</c:v>
                </c:pt>
                <c:pt idx="778">
                  <c:v>-7.3703393899999998</c:v>
                </c:pt>
                <c:pt idx="779">
                  <c:v>-7.2408418699999997</c:v>
                </c:pt>
                <c:pt idx="780">
                  <c:v>-7.1447615600000001</c:v>
                </c:pt>
                <c:pt idx="781">
                  <c:v>-7.0807080300000003</c:v>
                </c:pt>
                <c:pt idx="782">
                  <c:v>-6.9929833400000003</c:v>
                </c:pt>
                <c:pt idx="783">
                  <c:v>-6.9888062499999997</c:v>
                </c:pt>
                <c:pt idx="784">
                  <c:v>-6.9957680699999996</c:v>
                </c:pt>
                <c:pt idx="785">
                  <c:v>-6.9707050300000004</c:v>
                </c:pt>
                <c:pt idx="786">
                  <c:v>-6.94703245</c:v>
                </c:pt>
                <c:pt idx="787">
                  <c:v>-6.9999475499999999</c:v>
                </c:pt>
                <c:pt idx="788">
                  <c:v>-6.9943771400000001</c:v>
                </c:pt>
                <c:pt idx="789">
                  <c:v>-6.95678091</c:v>
                </c:pt>
                <c:pt idx="790">
                  <c:v>-6.9901976599999998</c:v>
                </c:pt>
                <c:pt idx="791">
                  <c:v>-7.0821022999999999</c:v>
                </c:pt>
                <c:pt idx="792">
                  <c:v>-7.2979340600000002</c:v>
                </c:pt>
                <c:pt idx="793">
                  <c:v>-7.3633794799999999</c:v>
                </c:pt>
                <c:pt idx="794">
                  <c:v>-7.27286959</c:v>
                </c:pt>
                <c:pt idx="795">
                  <c:v>-7.09045696</c:v>
                </c:pt>
                <c:pt idx="796">
                  <c:v>-6.9219703700000004</c:v>
                </c:pt>
                <c:pt idx="797">
                  <c:v>-7.0458979599999996</c:v>
                </c:pt>
                <c:pt idx="798">
                  <c:v>-7.3243904100000004</c:v>
                </c:pt>
                <c:pt idx="799">
                  <c:v>-7.4385747899999997</c:v>
                </c:pt>
                <c:pt idx="800">
                  <c:v>-7.3410997399999998</c:v>
                </c:pt>
                <c:pt idx="801">
                  <c:v>-7.0862784400000001</c:v>
                </c:pt>
                <c:pt idx="802">
                  <c:v>-6.9150056800000002</c:v>
                </c:pt>
                <c:pt idx="803">
                  <c:v>-6.9219684600000004</c:v>
                </c:pt>
                <c:pt idx="804">
                  <c:v>-6.9832363099999997</c:v>
                </c:pt>
                <c:pt idx="805">
                  <c:v>-7.1043791799999996</c:v>
                </c:pt>
                <c:pt idx="806">
                  <c:v>-7.2129921899999996</c:v>
                </c:pt>
                <c:pt idx="807">
                  <c:v>-7.2297019999999996</c:v>
                </c:pt>
                <c:pt idx="808">
                  <c:v>-7.3076806100000002</c:v>
                </c:pt>
                <c:pt idx="809">
                  <c:v>-7.36059427</c:v>
                </c:pt>
                <c:pt idx="810">
                  <c:v>-7.3035035099999996</c:v>
                </c:pt>
                <c:pt idx="811">
                  <c:v>-7.2993264199999999</c:v>
                </c:pt>
                <c:pt idx="812">
                  <c:v>-7.2505908000000003</c:v>
                </c:pt>
                <c:pt idx="813">
                  <c:v>-7.3299608200000002</c:v>
                </c:pt>
                <c:pt idx="814">
                  <c:v>-7.2798318899999996</c:v>
                </c:pt>
                <c:pt idx="815">
                  <c:v>-7.3104662899999999</c:v>
                </c:pt>
                <c:pt idx="816">
                  <c:v>-7.2826170899999996</c:v>
                </c:pt>
                <c:pt idx="817">
                  <c:v>-7.2937560100000001</c:v>
                </c:pt>
                <c:pt idx="818">
                  <c:v>-7.34806252</c:v>
                </c:pt>
                <c:pt idx="819">
                  <c:v>-7.1976766599999999</c:v>
                </c:pt>
                <c:pt idx="820">
                  <c:v>-7.1586875900000004</c:v>
                </c:pt>
                <c:pt idx="821">
                  <c:v>-6.9999461199999997</c:v>
                </c:pt>
                <c:pt idx="822">
                  <c:v>-6.8662691100000002</c:v>
                </c:pt>
                <c:pt idx="823">
                  <c:v>-6.9066514999999997</c:v>
                </c:pt>
                <c:pt idx="824">
                  <c:v>-7.1280536699999999</c:v>
                </c:pt>
                <c:pt idx="825">
                  <c:v>-7.3132514999999998</c:v>
                </c:pt>
                <c:pt idx="826">
                  <c:v>-7.1503315000000001</c:v>
                </c:pt>
                <c:pt idx="827">
                  <c:v>-6.8690538400000003</c:v>
                </c:pt>
                <c:pt idx="828">
                  <c:v>-7.0667848600000003</c:v>
                </c:pt>
                <c:pt idx="829">
                  <c:v>-7.2951478999999999</c:v>
                </c:pt>
                <c:pt idx="830">
                  <c:v>-7.0848855999999998</c:v>
                </c:pt>
                <c:pt idx="831">
                  <c:v>-6.8843717599999996</c:v>
                </c:pt>
                <c:pt idx="832">
                  <c:v>-6.9943771400000001</c:v>
                </c:pt>
                <c:pt idx="833">
                  <c:v>-7.2533736199999996</c:v>
                </c:pt>
                <c:pt idx="834">
                  <c:v>-7.1572937999999997</c:v>
                </c:pt>
                <c:pt idx="835">
                  <c:v>-6.9400706300000001</c:v>
                </c:pt>
                <c:pt idx="836">
                  <c:v>-6.8467755300000004</c:v>
                </c:pt>
                <c:pt idx="837">
                  <c:v>-6.9957699800000004</c:v>
                </c:pt>
                <c:pt idx="838">
                  <c:v>-7.2074227300000002</c:v>
                </c:pt>
                <c:pt idx="839">
                  <c:v>-7.0946321499999998</c:v>
                </c:pt>
                <c:pt idx="840">
                  <c:v>-6.9066514999999997</c:v>
                </c:pt>
                <c:pt idx="841">
                  <c:v>-6.9233603500000003</c:v>
                </c:pt>
                <c:pt idx="842">
                  <c:v>-6.8969039900000002</c:v>
                </c:pt>
                <c:pt idx="843">
                  <c:v>-6.9080433799999996</c:v>
                </c:pt>
                <c:pt idx="844">
                  <c:v>-7.1642570499999998</c:v>
                </c:pt>
                <c:pt idx="845">
                  <c:v>-7.1767888099999997</c:v>
                </c:pt>
                <c:pt idx="846">
                  <c:v>-7.2297034299999998</c:v>
                </c:pt>
                <c:pt idx="847">
                  <c:v>-7.2213468599999997</c:v>
                </c:pt>
                <c:pt idx="848">
                  <c:v>-7.2505908000000003</c:v>
                </c:pt>
                <c:pt idx="849">
                  <c:v>-7.1921081500000001</c:v>
                </c:pt>
                <c:pt idx="850">
                  <c:v>-7.1907143600000003</c:v>
                </c:pt>
                <c:pt idx="851">
                  <c:v>-7.0264039</c:v>
                </c:pt>
                <c:pt idx="852">
                  <c:v>-6.85234451</c:v>
                </c:pt>
                <c:pt idx="853">
                  <c:v>-6.7966465999999999</c:v>
                </c:pt>
                <c:pt idx="854">
                  <c:v>-6.8620924900000002</c:v>
                </c:pt>
                <c:pt idx="855">
                  <c:v>-7.1308374399999996</c:v>
                </c:pt>
                <c:pt idx="856">
                  <c:v>-7.17157745</c:v>
                </c:pt>
                <c:pt idx="857">
                  <c:v>-6.9247531899999997</c:v>
                </c:pt>
                <c:pt idx="858">
                  <c:v>-6.6653285000000002</c:v>
                </c:pt>
                <c:pt idx="859">
                  <c:v>-6.9094362299999998</c:v>
                </c:pt>
                <c:pt idx="860">
                  <c:v>-6.9052586600000003</c:v>
                </c:pt>
                <c:pt idx="861">
                  <c:v>-6.9150061599999999</c:v>
                </c:pt>
                <c:pt idx="862">
                  <c:v>-7.2390766099999997</c:v>
                </c:pt>
                <c:pt idx="863">
                  <c:v>-7.1461539299999997</c:v>
                </c:pt>
                <c:pt idx="864">
                  <c:v>-7.2088136699999996</c:v>
                </c:pt>
                <c:pt idx="865">
                  <c:v>-7.2297029500000001</c:v>
                </c:pt>
                <c:pt idx="866">
                  <c:v>-7.19349813</c:v>
                </c:pt>
                <c:pt idx="867">
                  <c:v>-7.1642570499999998</c:v>
                </c:pt>
                <c:pt idx="868">
                  <c:v>-7.0956406599999999</c:v>
                </c:pt>
                <c:pt idx="869">
                  <c:v>-7.1280536699999999</c:v>
                </c:pt>
                <c:pt idx="870">
                  <c:v>-7.0988121</c:v>
                </c:pt>
                <c:pt idx="871">
                  <c:v>-7.2053270300000003</c:v>
                </c:pt>
                <c:pt idx="872">
                  <c:v>-7.2478051199999998</c:v>
                </c:pt>
                <c:pt idx="873">
                  <c:v>-7.2306404100000004</c:v>
                </c:pt>
                <c:pt idx="874">
                  <c:v>-7.1336240799999997</c:v>
                </c:pt>
                <c:pt idx="875">
                  <c:v>-7.0960254699999998</c:v>
                </c:pt>
                <c:pt idx="876">
                  <c:v>-7.0375437700000001</c:v>
                </c:pt>
                <c:pt idx="877">
                  <c:v>-7.0277953100000001</c:v>
                </c:pt>
                <c:pt idx="878">
                  <c:v>-7.1772031800000002</c:v>
                </c:pt>
                <c:pt idx="879">
                  <c:v>-7.2046384799999998</c:v>
                </c:pt>
                <c:pt idx="880">
                  <c:v>-7.0431118000000001</c:v>
                </c:pt>
                <c:pt idx="881">
                  <c:v>-7.0751395199999996</c:v>
                </c:pt>
                <c:pt idx="882">
                  <c:v>-7.1405854199999998</c:v>
                </c:pt>
                <c:pt idx="883">
                  <c:v>-7.1155209499999996</c:v>
                </c:pt>
                <c:pt idx="884">
                  <c:v>-6.99994564</c:v>
                </c:pt>
                <c:pt idx="885">
                  <c:v>-6.9240760799999999</c:v>
                </c:pt>
                <c:pt idx="886">
                  <c:v>-6.8105711900000001</c:v>
                </c:pt>
                <c:pt idx="887">
                  <c:v>-6.7715811700000001</c:v>
                </c:pt>
                <c:pt idx="888">
                  <c:v>-6.6991739299999997</c:v>
                </c:pt>
                <c:pt idx="889">
                  <c:v>-6.7033524499999997</c:v>
                </c:pt>
                <c:pt idx="890">
                  <c:v>-6.8774089800000002</c:v>
                </c:pt>
                <c:pt idx="891">
                  <c:v>-6.8690552699999996</c:v>
                </c:pt>
                <c:pt idx="892">
                  <c:v>-7.0779237699999999</c:v>
                </c:pt>
                <c:pt idx="893">
                  <c:v>-7.1336221699999998</c:v>
                </c:pt>
                <c:pt idx="894">
                  <c:v>-7.1238756199999997</c:v>
                </c:pt>
                <c:pt idx="895">
                  <c:v>-7.10577345</c:v>
                </c:pt>
                <c:pt idx="896">
                  <c:v>-7.0138711899999997</c:v>
                </c:pt>
                <c:pt idx="897">
                  <c:v>-6.9929833400000003</c:v>
                </c:pt>
                <c:pt idx="898">
                  <c:v>-6.95538759</c:v>
                </c:pt>
                <c:pt idx="899">
                  <c:v>-6.9386777899999998</c:v>
                </c:pt>
                <c:pt idx="900">
                  <c:v>-6.87183952</c:v>
                </c:pt>
                <c:pt idx="901">
                  <c:v>-6.8620924900000002</c:v>
                </c:pt>
                <c:pt idx="902">
                  <c:v>-6.8175353999999997</c:v>
                </c:pt>
                <c:pt idx="903">
                  <c:v>-6.6476512000000003</c:v>
                </c:pt>
                <c:pt idx="904">
                  <c:v>-6.7284154899999997</c:v>
                </c:pt>
                <c:pt idx="905">
                  <c:v>-6.8036093700000002</c:v>
                </c:pt>
                <c:pt idx="906">
                  <c:v>-7.0431127499999997</c:v>
                </c:pt>
                <c:pt idx="907">
                  <c:v>-6.9665260299999998</c:v>
                </c:pt>
                <c:pt idx="908">
                  <c:v>-6.6866416900000001</c:v>
                </c:pt>
                <c:pt idx="909">
                  <c:v>-6.7646202999999998</c:v>
                </c:pt>
                <c:pt idx="910">
                  <c:v>-7.07931709</c:v>
                </c:pt>
                <c:pt idx="911">
                  <c:v>-6.9971594799999997</c:v>
                </c:pt>
                <c:pt idx="912">
                  <c:v>-6.8050017399999998</c:v>
                </c:pt>
                <c:pt idx="913">
                  <c:v>-6.7144913700000002</c:v>
                </c:pt>
                <c:pt idx="914">
                  <c:v>-6.6643624299999997</c:v>
                </c:pt>
                <c:pt idx="915">
                  <c:v>-6.6963877700000003</c:v>
                </c:pt>
                <c:pt idx="916">
                  <c:v>-6.66993189</c:v>
                </c:pt>
                <c:pt idx="917">
                  <c:v>-6.62119532</c:v>
                </c:pt>
                <c:pt idx="918">
                  <c:v>-6.5808134100000002</c:v>
                </c:pt>
                <c:pt idx="919">
                  <c:v>-6.4137182199999998</c:v>
                </c:pt>
                <c:pt idx="920">
                  <c:v>-6.4332132299999998</c:v>
                </c:pt>
                <c:pt idx="921">
                  <c:v>-6.3900465999999998</c:v>
                </c:pt>
                <c:pt idx="922">
                  <c:v>-6.3566265099999999</c:v>
                </c:pt>
                <c:pt idx="923">
                  <c:v>-6.3816909800000001</c:v>
                </c:pt>
                <c:pt idx="924">
                  <c:v>-6.3719439500000004</c:v>
                </c:pt>
                <c:pt idx="925">
                  <c:v>-6.3594121899999996</c:v>
                </c:pt>
                <c:pt idx="926">
                  <c:v>-6.35801792</c:v>
                </c:pt>
                <c:pt idx="927">
                  <c:v>-6.3984003100000004</c:v>
                </c:pt>
                <c:pt idx="928">
                  <c:v>-6.3413085899999997</c:v>
                </c:pt>
                <c:pt idx="929">
                  <c:v>-6.4011855100000004</c:v>
                </c:pt>
                <c:pt idx="930">
                  <c:v>-6.5668892899999998</c:v>
                </c:pt>
                <c:pt idx="931">
                  <c:v>-6.72841501</c:v>
                </c:pt>
                <c:pt idx="932">
                  <c:v>-6.8119640400000003</c:v>
                </c:pt>
                <c:pt idx="933">
                  <c:v>-6.5835971799999999</c:v>
                </c:pt>
                <c:pt idx="934">
                  <c:v>-6.4582762699999998</c:v>
                </c:pt>
                <c:pt idx="935">
                  <c:v>-6.3301711100000002</c:v>
                </c:pt>
                <c:pt idx="936">
                  <c:v>-6.3900456400000003</c:v>
                </c:pt>
                <c:pt idx="937">
                  <c:v>-6.5752463299999997</c:v>
                </c:pt>
                <c:pt idx="938">
                  <c:v>-6.6908197400000002</c:v>
                </c:pt>
                <c:pt idx="939">
                  <c:v>-6.8217101099999997</c:v>
                </c:pt>
                <c:pt idx="940">
                  <c:v>-6.8593072900000003</c:v>
                </c:pt>
                <c:pt idx="941">
                  <c:v>-6.8133559200000002</c:v>
                </c:pt>
                <c:pt idx="942">
                  <c:v>-6.8356361400000001</c:v>
                </c:pt>
                <c:pt idx="943">
                  <c:v>-6.8050003099999996</c:v>
                </c:pt>
                <c:pt idx="944">
                  <c:v>-6.7813291500000004</c:v>
                </c:pt>
                <c:pt idx="945">
                  <c:v>-6.7465171799999997</c:v>
                </c:pt>
                <c:pt idx="946">
                  <c:v>-6.7312006999999996</c:v>
                </c:pt>
                <c:pt idx="947">
                  <c:v>-6.7103128400000003</c:v>
                </c:pt>
                <c:pt idx="948">
                  <c:v>-6.8453822100000004</c:v>
                </c:pt>
                <c:pt idx="949">
                  <c:v>-6.8593072900000003</c:v>
                </c:pt>
                <c:pt idx="950">
                  <c:v>-6.9734892799999999</c:v>
                </c:pt>
                <c:pt idx="951">
                  <c:v>-6.9846286800000001</c:v>
                </c:pt>
                <c:pt idx="952">
                  <c:v>-6.9651355700000002</c:v>
                </c:pt>
                <c:pt idx="953">
                  <c:v>-6.9442462899999997</c:v>
                </c:pt>
                <c:pt idx="954">
                  <c:v>-6.8217110600000002</c:v>
                </c:pt>
                <c:pt idx="955">
                  <c:v>-6.6866416900000001</c:v>
                </c:pt>
                <c:pt idx="956">
                  <c:v>-6.5237245599999998</c:v>
                </c:pt>
                <c:pt idx="957">
                  <c:v>-6.6560077700000004</c:v>
                </c:pt>
                <c:pt idx="958">
                  <c:v>-6.6936054199999999</c:v>
                </c:pt>
                <c:pt idx="959">
                  <c:v>-6.8203196500000001</c:v>
                </c:pt>
                <c:pt idx="960">
                  <c:v>-6.8955106700000002</c:v>
                </c:pt>
                <c:pt idx="961">
                  <c:v>-6.9888067200000004</c:v>
                </c:pt>
                <c:pt idx="962">
                  <c:v>-6.83981276</c:v>
                </c:pt>
                <c:pt idx="963">
                  <c:v>-6.6934523600000002</c:v>
                </c:pt>
                <c:pt idx="964">
                  <c:v>-6.6156268100000002</c:v>
                </c:pt>
                <c:pt idx="965">
                  <c:v>-6.6434755299999999</c:v>
                </c:pt>
                <c:pt idx="966">
                  <c:v>-6.5780296299999996</c:v>
                </c:pt>
                <c:pt idx="967">
                  <c:v>-6.5936093299999996</c:v>
                </c:pt>
                <c:pt idx="968">
                  <c:v>-6.7075295400000003</c:v>
                </c:pt>
                <c:pt idx="969">
                  <c:v>-6.7061352699999999</c:v>
                </c:pt>
                <c:pt idx="970">
                  <c:v>-6.86209297</c:v>
                </c:pt>
                <c:pt idx="971">
                  <c:v>-6.8664212200000003</c:v>
                </c:pt>
                <c:pt idx="972">
                  <c:v>-6.9707045599999997</c:v>
                </c:pt>
                <c:pt idx="973">
                  <c:v>-7.0069079399999996</c:v>
                </c:pt>
                <c:pt idx="974">
                  <c:v>-6.9609565699999996</c:v>
                </c:pt>
                <c:pt idx="975">
                  <c:v>-6.8941187900000003</c:v>
                </c:pt>
                <c:pt idx="976">
                  <c:v>-6.7272024200000002</c:v>
                </c:pt>
                <c:pt idx="977">
                  <c:v>-6.6936039899999997</c:v>
                </c:pt>
                <c:pt idx="978">
                  <c:v>-6.4754838899999996</c:v>
                </c:pt>
                <c:pt idx="979">
                  <c:v>-6.49726582</c:v>
                </c:pt>
                <c:pt idx="980">
                  <c:v>-6.5306849500000004</c:v>
                </c:pt>
                <c:pt idx="981">
                  <c:v>-6.6768956199999998</c:v>
                </c:pt>
                <c:pt idx="982">
                  <c:v>-6.7423405599999997</c:v>
                </c:pt>
                <c:pt idx="983">
                  <c:v>-6.85930777</c:v>
                </c:pt>
                <c:pt idx="984">
                  <c:v>-6.8368911700000004</c:v>
                </c:pt>
                <c:pt idx="985">
                  <c:v>-6.77436638</c:v>
                </c:pt>
                <c:pt idx="986">
                  <c:v>-6.7033500699999999</c:v>
                </c:pt>
                <c:pt idx="987">
                  <c:v>-6.8244957900000003</c:v>
                </c:pt>
                <c:pt idx="988">
                  <c:v>-6.8189258600000002</c:v>
                </c:pt>
                <c:pt idx="989">
                  <c:v>-6.8203186999999996</c:v>
                </c:pt>
                <c:pt idx="990">
                  <c:v>-6.8244957900000003</c:v>
                </c:pt>
                <c:pt idx="991">
                  <c:v>-6.61702061</c:v>
                </c:pt>
                <c:pt idx="992">
                  <c:v>-6.6170182200000003</c:v>
                </c:pt>
                <c:pt idx="993">
                  <c:v>-6.5014457700000001</c:v>
                </c:pt>
                <c:pt idx="994">
                  <c:v>-6.4304289800000003</c:v>
                </c:pt>
                <c:pt idx="995">
                  <c:v>-6.5933466000000003</c:v>
                </c:pt>
                <c:pt idx="996">
                  <c:v>-6.5460038200000001</c:v>
                </c:pt>
                <c:pt idx="997">
                  <c:v>-6.76461983</c:v>
                </c:pt>
                <c:pt idx="998">
                  <c:v>-6.8843712799999999</c:v>
                </c:pt>
                <c:pt idx="999">
                  <c:v>-6.7075271599999997</c:v>
                </c:pt>
                <c:pt idx="1000">
                  <c:v>-6.53876495</c:v>
                </c:pt>
                <c:pt idx="1001">
                  <c:v>-6.44435263</c:v>
                </c:pt>
                <c:pt idx="1002">
                  <c:v>-6.4304289800000003</c:v>
                </c:pt>
                <c:pt idx="1003">
                  <c:v>-6.5835995699999996</c:v>
                </c:pt>
                <c:pt idx="1004">
                  <c:v>-6.7270240799999996</c:v>
                </c:pt>
                <c:pt idx="1005">
                  <c:v>-6.8031411200000003</c:v>
                </c:pt>
                <c:pt idx="1006">
                  <c:v>-6.8412051199999997</c:v>
                </c:pt>
                <c:pt idx="1007">
                  <c:v>-6.8314576100000002</c:v>
                </c:pt>
                <c:pt idx="1008">
                  <c:v>-6.67132521</c:v>
                </c:pt>
                <c:pt idx="1009">
                  <c:v>-6.7729744900000002</c:v>
                </c:pt>
                <c:pt idx="1010">
                  <c:v>-6.7757597000000001</c:v>
                </c:pt>
                <c:pt idx="1011">
                  <c:v>-6.7715826000000003</c:v>
                </c:pt>
                <c:pt idx="1012">
                  <c:v>-6.7242379200000002</c:v>
                </c:pt>
                <c:pt idx="1013">
                  <c:v>-6.66018534</c:v>
                </c:pt>
                <c:pt idx="1014">
                  <c:v>-6.5014433900000004</c:v>
                </c:pt>
                <c:pt idx="1015">
                  <c:v>-6.3496651599999998</c:v>
                </c:pt>
                <c:pt idx="1016">
                  <c:v>-6.3789067299999997</c:v>
                </c:pt>
                <c:pt idx="1017">
                  <c:v>-6.3482718499999997</c:v>
                </c:pt>
                <c:pt idx="1018">
                  <c:v>-6.4248580899999999</c:v>
                </c:pt>
                <c:pt idx="1019">
                  <c:v>-6.4763789200000002</c:v>
                </c:pt>
                <c:pt idx="1020">
                  <c:v>-6.5209393499999999</c:v>
                </c:pt>
                <c:pt idx="1021">
                  <c:v>-6.6184120200000001</c:v>
                </c:pt>
                <c:pt idx="1022">
                  <c:v>-6.6392979600000004</c:v>
                </c:pt>
                <c:pt idx="1023">
                  <c:v>-6.7910771399999996</c:v>
                </c:pt>
                <c:pt idx="1024">
                  <c:v>-6.8105702399999997</c:v>
                </c:pt>
                <c:pt idx="1025">
                  <c:v>-6.8022170099999997</c:v>
                </c:pt>
                <c:pt idx="1026">
                  <c:v>-6.7799372699999996</c:v>
                </c:pt>
                <c:pt idx="1027">
                  <c:v>-6.7437324500000004</c:v>
                </c:pt>
                <c:pt idx="1028">
                  <c:v>-6.6977815600000001</c:v>
                </c:pt>
                <c:pt idx="1029">
                  <c:v>-6.6003098500000004</c:v>
                </c:pt>
                <c:pt idx="1030">
                  <c:v>-6.6170191799999998</c:v>
                </c:pt>
                <c:pt idx="1031">
                  <c:v>-6.5822076799999998</c:v>
                </c:pt>
                <c:pt idx="1032">
                  <c:v>-6.4889111499999999</c:v>
                </c:pt>
                <c:pt idx="1033">
                  <c:v>-6.4624562299999999</c:v>
                </c:pt>
                <c:pt idx="1034">
                  <c:v>-6.5070138000000002</c:v>
                </c:pt>
                <c:pt idx="1035">
                  <c:v>-6.4951705899999999</c:v>
                </c:pt>
                <c:pt idx="1036">
                  <c:v>-6.4540987000000003</c:v>
                </c:pt>
                <c:pt idx="1037">
                  <c:v>-6.4387822200000002</c:v>
                </c:pt>
                <c:pt idx="1038">
                  <c:v>-6.4694166199999996</c:v>
                </c:pt>
                <c:pt idx="1039">
                  <c:v>-6.41789436</c:v>
                </c:pt>
                <c:pt idx="1040">
                  <c:v>-6.4248580899999999</c:v>
                </c:pt>
                <c:pt idx="1041">
                  <c:v>-6.3872613899999999</c:v>
                </c:pt>
                <c:pt idx="1042">
                  <c:v>-6.4415674200000002</c:v>
                </c:pt>
                <c:pt idx="1043">
                  <c:v>-6.3900456400000003</c:v>
                </c:pt>
                <c:pt idx="1044">
                  <c:v>-6.4833416899999996</c:v>
                </c:pt>
                <c:pt idx="1045">
                  <c:v>-6.6456389400000004</c:v>
                </c:pt>
                <c:pt idx="1046">
                  <c:v>-6.6838593499999996</c:v>
                </c:pt>
                <c:pt idx="1047">
                  <c:v>-6.7158837299999998</c:v>
                </c:pt>
                <c:pt idx="1048">
                  <c:v>-6.7785449</c:v>
                </c:pt>
                <c:pt idx="1049">
                  <c:v>-6.7715821299999996</c:v>
                </c:pt>
                <c:pt idx="1050">
                  <c:v>-6.6142334900000002</c:v>
                </c:pt>
                <c:pt idx="1051">
                  <c:v>-6.5223302800000003</c:v>
                </c:pt>
                <c:pt idx="1052">
                  <c:v>-6.37055302</c:v>
                </c:pt>
                <c:pt idx="1053">
                  <c:v>-6.4582772300000002</c:v>
                </c:pt>
                <c:pt idx="1054">
                  <c:v>-6.7130989999999997</c:v>
                </c:pt>
                <c:pt idx="1055">
                  <c:v>-6.77297306</c:v>
                </c:pt>
                <c:pt idx="1056">
                  <c:v>-6.49726582</c:v>
                </c:pt>
                <c:pt idx="1057">
                  <c:v>-6.3635907200000004</c:v>
                </c:pt>
                <c:pt idx="1058">
                  <c:v>-6.6365141899999998</c:v>
                </c:pt>
                <c:pt idx="1059">
                  <c:v>-6.7228455499999997</c:v>
                </c:pt>
                <c:pt idx="1060">
                  <c:v>-6.4694166199999996</c:v>
                </c:pt>
                <c:pt idx="1061">
                  <c:v>-6.4067549699999997</c:v>
                </c:pt>
                <c:pt idx="1062">
                  <c:v>-6.6532239899999999</c:v>
                </c:pt>
                <c:pt idx="1063">
                  <c:v>-6.7980389600000004</c:v>
                </c:pt>
                <c:pt idx="1064">
                  <c:v>-6.5501799600000004</c:v>
                </c:pt>
                <c:pt idx="1065">
                  <c:v>-6.4151110600000001</c:v>
                </c:pt>
                <c:pt idx="1066">
                  <c:v>-6.3858704599999996</c:v>
                </c:pt>
                <c:pt idx="1067">
                  <c:v>-6.5237236000000003</c:v>
                </c:pt>
                <c:pt idx="1068">
                  <c:v>-6.74512482</c:v>
                </c:pt>
                <c:pt idx="1069">
                  <c:v>-6.7103137999999998</c:v>
                </c:pt>
                <c:pt idx="1070">
                  <c:v>-6.6546158799999997</c:v>
                </c:pt>
                <c:pt idx="1071">
                  <c:v>-6.4694161399999999</c:v>
                </c:pt>
                <c:pt idx="1072">
                  <c:v>-6.4527068099999996</c:v>
                </c:pt>
                <c:pt idx="1073">
                  <c:v>-6.4067554500000004</c:v>
                </c:pt>
                <c:pt idx="1074">
                  <c:v>-6.40954113</c:v>
                </c:pt>
                <c:pt idx="1075">
                  <c:v>-6.4192872000000003</c:v>
                </c:pt>
                <c:pt idx="1076">
                  <c:v>-6.45270777</c:v>
                </c:pt>
                <c:pt idx="1077">
                  <c:v>-6.5320763599999996</c:v>
                </c:pt>
                <c:pt idx="1078">
                  <c:v>-6.6239814800000003</c:v>
                </c:pt>
                <c:pt idx="1079">
                  <c:v>-6.72562981</c:v>
                </c:pt>
                <c:pt idx="1080">
                  <c:v>-6.6936049500000001</c:v>
                </c:pt>
                <c:pt idx="1081">
                  <c:v>-6.6476531000000003</c:v>
                </c:pt>
                <c:pt idx="1082">
                  <c:v>-6.5139770500000003</c:v>
                </c:pt>
                <c:pt idx="1083">
                  <c:v>-6.4067573500000004</c:v>
                </c:pt>
                <c:pt idx="1084">
                  <c:v>-6.3385252999999997</c:v>
                </c:pt>
                <c:pt idx="1085">
                  <c:v>-6.19649363</c:v>
                </c:pt>
                <c:pt idx="1086">
                  <c:v>-6.2452297200000002</c:v>
                </c:pt>
                <c:pt idx="1087">
                  <c:v>-6.30510473</c:v>
                </c:pt>
                <c:pt idx="1088">
                  <c:v>-6.3259940099999996</c:v>
                </c:pt>
                <c:pt idx="1089">
                  <c:v>-6.4248580899999999</c:v>
                </c:pt>
                <c:pt idx="1090">
                  <c:v>-6.51397753</c:v>
                </c:pt>
                <c:pt idx="1091">
                  <c:v>-6.6629700700000001</c:v>
                </c:pt>
                <c:pt idx="1092">
                  <c:v>-6.7130989999999997</c:v>
                </c:pt>
                <c:pt idx="1093">
                  <c:v>-6.6156272899999999</c:v>
                </c:pt>
                <c:pt idx="1094">
                  <c:v>-6.4513154000000004</c:v>
                </c:pt>
                <c:pt idx="1095">
                  <c:v>-6.3413104999999996</c:v>
                </c:pt>
                <c:pt idx="1096">
                  <c:v>-6.31624651</c:v>
                </c:pt>
                <c:pt idx="1097">
                  <c:v>-6.2271280300000003</c:v>
                </c:pt>
                <c:pt idx="1098">
                  <c:v>-6.20206356</c:v>
                </c:pt>
                <c:pt idx="1099">
                  <c:v>-6.2006697700000002</c:v>
                </c:pt>
                <c:pt idx="1100">
                  <c:v>-6.1909227400000004</c:v>
                </c:pt>
                <c:pt idx="1101">
                  <c:v>-6.2507996600000002</c:v>
                </c:pt>
                <c:pt idx="1102">
                  <c:v>-6.28561163</c:v>
                </c:pt>
                <c:pt idx="1103">
                  <c:v>-6.3705511100000001</c:v>
                </c:pt>
                <c:pt idx="1104">
                  <c:v>-6.4081487700000004</c:v>
                </c:pt>
                <c:pt idx="1105">
                  <c:v>-6.4638457300000001</c:v>
                </c:pt>
                <c:pt idx="1106">
                  <c:v>-6.5028362299999998</c:v>
                </c:pt>
                <c:pt idx="1107">
                  <c:v>-6.5209369700000002</c:v>
                </c:pt>
                <c:pt idx="1108">
                  <c:v>-6.5306844699999997</c:v>
                </c:pt>
                <c:pt idx="1109">
                  <c:v>-6.4359970100000004</c:v>
                </c:pt>
                <c:pt idx="1110">
                  <c:v>-6.3510570499999996</c:v>
                </c:pt>
                <c:pt idx="1111">
                  <c:v>-6.1769990899999998</c:v>
                </c:pt>
                <c:pt idx="1112">
                  <c:v>-6.2410521499999998</c:v>
                </c:pt>
                <c:pt idx="1113">
                  <c:v>-6.3468813900000001</c:v>
                </c:pt>
                <c:pt idx="1114">
                  <c:v>-6.4373903300000004</c:v>
                </c:pt>
                <c:pt idx="1115">
                  <c:v>-6.5000514999999996</c:v>
                </c:pt>
                <c:pt idx="1116">
                  <c:v>-6.6386094099999999</c:v>
                </c:pt>
                <c:pt idx="1117">
                  <c:v>-6.6838564900000002</c:v>
                </c:pt>
                <c:pt idx="1118">
                  <c:v>-6.5823593100000002</c:v>
                </c:pt>
                <c:pt idx="1119">
                  <c:v>-6.5766363099999996</c:v>
                </c:pt>
                <c:pt idx="1120">
                  <c:v>-6.4346056000000003</c:v>
                </c:pt>
                <c:pt idx="1121">
                  <c:v>-6.5153694199999999</c:v>
                </c:pt>
                <c:pt idx="1122">
                  <c:v>-6.4527063399999998</c:v>
                </c:pt>
                <c:pt idx="1123">
                  <c:v>-6.4262509300000001</c:v>
                </c:pt>
                <c:pt idx="1124">
                  <c:v>-6.4137191800000002</c:v>
                </c:pt>
                <c:pt idx="1125">
                  <c:v>-6.4276719099999999</c:v>
                </c:pt>
                <c:pt idx="1126">
                  <c:v>-6.4735951399999996</c:v>
                </c:pt>
                <c:pt idx="1127">
                  <c:v>-6.6114502000000002</c:v>
                </c:pt>
                <c:pt idx="1128">
                  <c:v>-6.5557503700000002</c:v>
                </c:pt>
                <c:pt idx="1129">
                  <c:v>-6.3802986099999996</c:v>
                </c:pt>
                <c:pt idx="1130">
                  <c:v>-6.3232078600000001</c:v>
                </c:pt>
                <c:pt idx="1131">
                  <c:v>-6.23687506</c:v>
                </c:pt>
                <c:pt idx="1132">
                  <c:v>-6.2271275499999996</c:v>
                </c:pt>
                <c:pt idx="1133">
                  <c:v>-6.3287782699999999</c:v>
                </c:pt>
                <c:pt idx="1134">
                  <c:v>-6.5641040799999999</c:v>
                </c:pt>
                <c:pt idx="1135">
                  <c:v>-6.5641050300000003</c:v>
                </c:pt>
                <c:pt idx="1136">
                  <c:v>-6.46384764</c:v>
                </c:pt>
                <c:pt idx="1137">
                  <c:v>-6.2981448200000001</c:v>
                </c:pt>
                <c:pt idx="1138">
                  <c:v>-6.0976281200000004</c:v>
                </c:pt>
                <c:pt idx="1139">
                  <c:v>-6.1380095499999996</c:v>
                </c:pt>
                <c:pt idx="1140">
                  <c:v>-6.2181391699999997</c:v>
                </c:pt>
                <c:pt idx="1141">
                  <c:v>-6.2020621299999998</c:v>
                </c:pt>
                <c:pt idx="1142">
                  <c:v>-6.1491508499999998</c:v>
                </c:pt>
                <c:pt idx="1143">
                  <c:v>-6.2173790899999997</c:v>
                </c:pt>
                <c:pt idx="1144">
                  <c:v>-6.1463642099999998</c:v>
                </c:pt>
                <c:pt idx="1145">
                  <c:v>-6.0906658199999999</c:v>
                </c:pt>
                <c:pt idx="1146">
                  <c:v>-6.3315639499999996</c:v>
                </c:pt>
                <c:pt idx="1147">
                  <c:v>-6.1492347699999996</c:v>
                </c:pt>
                <c:pt idx="1148">
                  <c:v>-6.2939686799999999</c:v>
                </c:pt>
                <c:pt idx="1149">
                  <c:v>-6.2048497200000003</c:v>
                </c:pt>
                <c:pt idx="1150">
                  <c:v>-6.2995362300000002</c:v>
                </c:pt>
                <c:pt idx="1151">
                  <c:v>-6.2535848600000001</c:v>
                </c:pt>
                <c:pt idx="1152">
                  <c:v>-6.1811761900000004</c:v>
                </c:pt>
                <c:pt idx="1153">
                  <c:v>-6.1281380700000003</c:v>
                </c:pt>
                <c:pt idx="1154">
                  <c:v>-6.1115536700000002</c:v>
                </c:pt>
                <c:pt idx="1155">
                  <c:v>-6.1310486800000001</c:v>
                </c:pt>
                <c:pt idx="1156">
                  <c:v>-6.0502843899999998</c:v>
                </c:pt>
                <c:pt idx="1157">
                  <c:v>-6.0753498099999996</c:v>
                </c:pt>
                <c:pt idx="1158">
                  <c:v>-6.2480158799999996</c:v>
                </c:pt>
                <c:pt idx="1159">
                  <c:v>-6.2814354899999998</c:v>
                </c:pt>
                <c:pt idx="1160">
                  <c:v>-6.4248571400000003</c:v>
                </c:pt>
                <c:pt idx="1161">
                  <c:v>-6.4993896500000004</c:v>
                </c:pt>
                <c:pt idx="1162">
                  <c:v>-6.54182577</c:v>
                </c:pt>
                <c:pt idx="1163">
                  <c:v>-6.2577629100000003</c:v>
                </c:pt>
                <c:pt idx="1164">
                  <c:v>-6.1324400900000002</c:v>
                </c:pt>
                <c:pt idx="1165">
                  <c:v>-6.1018061599999998</c:v>
                </c:pt>
                <c:pt idx="1166">
                  <c:v>-6.3106751399999998</c:v>
                </c:pt>
                <c:pt idx="1167">
                  <c:v>-6.4986572300000001</c:v>
                </c:pt>
                <c:pt idx="1168">
                  <c:v>-6.3385248199999999</c:v>
                </c:pt>
                <c:pt idx="1169">
                  <c:v>-6.2132034300000001</c:v>
                </c:pt>
                <c:pt idx="1170">
                  <c:v>-6.1045899400000003</c:v>
                </c:pt>
                <c:pt idx="1171">
                  <c:v>-6.05724573</c:v>
                </c:pt>
                <c:pt idx="1172">
                  <c:v>-6.0099020000000003</c:v>
                </c:pt>
                <c:pt idx="1173">
                  <c:v>-6.0809183100000004</c:v>
                </c:pt>
                <c:pt idx="1174">
                  <c:v>-6.1268691999999998</c:v>
                </c:pt>
                <c:pt idx="1175">
                  <c:v>-6.0878815700000004</c:v>
                </c:pt>
                <c:pt idx="1176">
                  <c:v>-6.1658577899999996</c:v>
                </c:pt>
                <c:pt idx="1177">
                  <c:v>-6.0405373600000001</c:v>
                </c:pt>
                <c:pt idx="1178">
                  <c:v>-6.0307898499999997</c:v>
                </c:pt>
                <c:pt idx="1179">
                  <c:v>-6.0461058599999999</c:v>
                </c:pt>
                <c:pt idx="1180">
                  <c:v>-6.1728210399999996</c:v>
                </c:pt>
                <c:pt idx="1181">
                  <c:v>-6.2201647800000002</c:v>
                </c:pt>
                <c:pt idx="1182">
                  <c:v>-6.2215580900000003</c:v>
                </c:pt>
                <c:pt idx="1183">
                  <c:v>-6.2340908099999996</c:v>
                </c:pt>
                <c:pt idx="1184">
                  <c:v>-6.1366181400000004</c:v>
                </c:pt>
                <c:pt idx="1185">
                  <c:v>-6.0461082499999996</c:v>
                </c:pt>
                <c:pt idx="1186">
                  <c:v>-6.0043330199999998</c:v>
                </c:pt>
                <c:pt idx="1187">
                  <c:v>-6.0349683799999996</c:v>
                </c:pt>
                <c:pt idx="1188">
                  <c:v>-6.1881408699999998</c:v>
                </c:pt>
                <c:pt idx="1189">
                  <c:v>-6.3371338799999997</c:v>
                </c:pt>
                <c:pt idx="1190">
                  <c:v>-6.4499230399999998</c:v>
                </c:pt>
                <c:pt idx="1191">
                  <c:v>-6.2647256899999997</c:v>
                </c:pt>
                <c:pt idx="1192">
                  <c:v>-6.0711731899999997</c:v>
                </c:pt>
                <c:pt idx="1193">
                  <c:v>-5.9904084199999996</c:v>
                </c:pt>
                <c:pt idx="1194">
                  <c:v>-6.1700367900000002</c:v>
                </c:pt>
                <c:pt idx="1195">
                  <c:v>-6.3775148399999999</c:v>
                </c:pt>
                <c:pt idx="1196">
                  <c:v>-6.3315634699999999</c:v>
                </c:pt>
                <c:pt idx="1197">
                  <c:v>-6.1226925799999998</c:v>
                </c:pt>
                <c:pt idx="1198">
                  <c:v>-5.9750914599999998</c:v>
                </c:pt>
                <c:pt idx="1199">
                  <c:v>-6.2104187</c:v>
                </c:pt>
                <c:pt idx="1200">
                  <c:v>-6.4095416099999998</c:v>
                </c:pt>
                <c:pt idx="1201">
                  <c:v>-6.4346056000000003</c:v>
                </c:pt>
                <c:pt idx="1202">
                  <c:v>-6.3134603499999997</c:v>
                </c:pt>
                <c:pt idx="1203">
                  <c:v>-6.1700363200000004</c:v>
                </c:pt>
                <c:pt idx="1204">
                  <c:v>-6.1157302900000001</c:v>
                </c:pt>
                <c:pt idx="1205">
                  <c:v>-6.1031971</c:v>
                </c:pt>
                <c:pt idx="1206">
                  <c:v>-6.1463642099999998</c:v>
                </c:pt>
                <c:pt idx="1207">
                  <c:v>-6.1435799600000003</c:v>
                </c:pt>
                <c:pt idx="1208">
                  <c:v>-6.1199073799999999</c:v>
                </c:pt>
                <c:pt idx="1209">
                  <c:v>-6.2215590499999998</c:v>
                </c:pt>
                <c:pt idx="1210">
                  <c:v>-6.3315634699999999</c:v>
                </c:pt>
                <c:pt idx="1211">
                  <c:v>-6.4053630799999999</c:v>
                </c:pt>
                <c:pt idx="1212">
                  <c:v>-6.3816919299999997</c:v>
                </c:pt>
                <c:pt idx="1213">
                  <c:v>-6.2702946700000002</c:v>
                </c:pt>
                <c:pt idx="1214">
                  <c:v>-6.11712408</c:v>
                </c:pt>
                <c:pt idx="1215">
                  <c:v>-5.9458503699999996</c:v>
                </c:pt>
                <c:pt idx="1216">
                  <c:v>-5.9347090700000003</c:v>
                </c:pt>
                <c:pt idx="1217">
                  <c:v>-6.0614233000000004</c:v>
                </c:pt>
                <c:pt idx="1218">
                  <c:v>-6.1783924099999998</c:v>
                </c:pt>
                <c:pt idx="1219">
                  <c:v>-6.2772584</c:v>
                </c:pt>
                <c:pt idx="1220">
                  <c:v>-6.3037152299999999</c:v>
                </c:pt>
                <c:pt idx="1221">
                  <c:v>-6.3106761000000002</c:v>
                </c:pt>
                <c:pt idx="1222">
                  <c:v>-6.2689037299999999</c:v>
                </c:pt>
                <c:pt idx="1223">
                  <c:v>-6.2354831700000002</c:v>
                </c:pt>
                <c:pt idx="1224">
                  <c:v>-6.0126891100000002</c:v>
                </c:pt>
                <c:pt idx="1225">
                  <c:v>-5.9486365299999999</c:v>
                </c:pt>
                <c:pt idx="1226">
                  <c:v>-5.89572334</c:v>
                </c:pt>
                <c:pt idx="1227">
                  <c:v>-5.89154482</c:v>
                </c:pt>
                <c:pt idx="1228">
                  <c:v>-6.0112962699999999</c:v>
                </c:pt>
                <c:pt idx="1229">
                  <c:v>-6.0753502800000003</c:v>
                </c:pt>
                <c:pt idx="1230">
                  <c:v>-6.2145967500000001</c:v>
                </c:pt>
                <c:pt idx="1231">
                  <c:v>-6.2424464200000003</c:v>
                </c:pt>
                <c:pt idx="1232">
                  <c:v>-6.28143501</c:v>
                </c:pt>
                <c:pt idx="1233">
                  <c:v>-6.3120689399999996</c:v>
                </c:pt>
                <c:pt idx="1234">
                  <c:v>-6.3176379200000001</c:v>
                </c:pt>
                <c:pt idx="1235">
                  <c:v>-6.3677687599999997</c:v>
                </c:pt>
                <c:pt idx="1236">
                  <c:v>-6.3273840000000003</c:v>
                </c:pt>
                <c:pt idx="1237">
                  <c:v>-6.3232092900000003</c:v>
                </c:pt>
                <c:pt idx="1238">
                  <c:v>-6.2097010600000004</c:v>
                </c:pt>
                <c:pt idx="1239">
                  <c:v>-6.3357405699999996</c:v>
                </c:pt>
                <c:pt idx="1240">
                  <c:v>-6.29535818</c:v>
                </c:pt>
                <c:pt idx="1241">
                  <c:v>-6.2925744100000003</c:v>
                </c:pt>
                <c:pt idx="1242">
                  <c:v>-6.2034559199999997</c:v>
                </c:pt>
                <c:pt idx="1243">
                  <c:v>-6.0196495099999998</c:v>
                </c:pt>
                <c:pt idx="1244">
                  <c:v>-5.9876256000000003</c:v>
                </c:pt>
                <c:pt idx="1245">
                  <c:v>-6.0099015199999997</c:v>
                </c:pt>
                <c:pt idx="1246">
                  <c:v>-5.9207835199999996</c:v>
                </c:pt>
                <c:pt idx="1247">
                  <c:v>-5.9806604400000003</c:v>
                </c:pt>
                <c:pt idx="1248">
                  <c:v>-5.9748558999999997</c:v>
                </c:pt>
                <c:pt idx="1249">
                  <c:v>-5.8678712800000001</c:v>
                </c:pt>
                <c:pt idx="1250">
                  <c:v>-5.8149576200000004</c:v>
                </c:pt>
                <c:pt idx="1251">
                  <c:v>-5.8455905899999996</c:v>
                </c:pt>
                <c:pt idx="1252">
                  <c:v>-5.9832959199999998</c:v>
                </c:pt>
                <c:pt idx="1253">
                  <c:v>-5.8957209600000002</c:v>
                </c:pt>
                <c:pt idx="1254">
                  <c:v>-5.9583826100000001</c:v>
                </c:pt>
                <c:pt idx="1255">
                  <c:v>-5.8511629100000002</c:v>
                </c:pt>
                <c:pt idx="1256">
                  <c:v>-5.8525548000000001</c:v>
                </c:pt>
                <c:pt idx="1257">
                  <c:v>-5.7871088999999998</c:v>
                </c:pt>
                <c:pt idx="1258">
                  <c:v>-5.8358454699999998</c:v>
                </c:pt>
                <c:pt idx="1259">
                  <c:v>-5.8219203899999998</c:v>
                </c:pt>
                <c:pt idx="1260">
                  <c:v>-5.8414139699999996</c:v>
                </c:pt>
                <c:pt idx="1261">
                  <c:v>-5.8441991800000004</c:v>
                </c:pt>
                <c:pt idx="1262">
                  <c:v>-5.8330588299999997</c:v>
                </c:pt>
                <c:pt idx="1263">
                  <c:v>-5.8650870299999998</c:v>
                </c:pt>
                <c:pt idx="1264">
                  <c:v>-5.9430642100000002</c:v>
                </c:pt>
                <c:pt idx="1265">
                  <c:v>-6.02548409</c:v>
                </c:pt>
                <c:pt idx="1266">
                  <c:v>-6.1421890299999999</c:v>
                </c:pt>
                <c:pt idx="1267">
                  <c:v>-6.2257380500000004</c:v>
                </c:pt>
                <c:pt idx="1268">
                  <c:v>-6.227983</c:v>
                </c:pt>
                <c:pt idx="1269">
                  <c:v>-6.2173809999999996</c:v>
                </c:pt>
                <c:pt idx="1270">
                  <c:v>-6.2034554499999999</c:v>
                </c:pt>
                <c:pt idx="1271">
                  <c:v>-6.1616816500000002</c:v>
                </c:pt>
                <c:pt idx="1272">
                  <c:v>-5.9709153199999996</c:v>
                </c:pt>
                <c:pt idx="1273">
                  <c:v>-5.9458475100000001</c:v>
                </c:pt>
                <c:pt idx="1274">
                  <c:v>-5.7829303699999999</c:v>
                </c:pt>
                <c:pt idx="1275">
                  <c:v>-5.8066039099999998</c:v>
                </c:pt>
                <c:pt idx="1276">
                  <c:v>-5.9096460300000002</c:v>
                </c:pt>
                <c:pt idx="1277">
                  <c:v>-5.9054675100000003</c:v>
                </c:pt>
                <c:pt idx="1278">
                  <c:v>-5.85116148</c:v>
                </c:pt>
                <c:pt idx="1279">
                  <c:v>-5.8288817399999999</c:v>
                </c:pt>
                <c:pt idx="1280">
                  <c:v>-5.8748335799999998</c:v>
                </c:pt>
                <c:pt idx="1281">
                  <c:v>-5.7355866400000002</c:v>
                </c:pt>
                <c:pt idx="1282">
                  <c:v>-5.7564721099999998</c:v>
                </c:pt>
                <c:pt idx="1283">
                  <c:v>-5.7731823899999997</c:v>
                </c:pt>
                <c:pt idx="1284">
                  <c:v>-5.7639183999999997</c:v>
                </c:pt>
                <c:pt idx="1285">
                  <c:v>-5.8274903299999998</c:v>
                </c:pt>
                <c:pt idx="1286">
                  <c:v>-5.90407467</c:v>
                </c:pt>
                <c:pt idx="1287">
                  <c:v>-6.0614228199999998</c:v>
                </c:pt>
                <c:pt idx="1288">
                  <c:v>-6.1310486800000001</c:v>
                </c:pt>
                <c:pt idx="1289">
                  <c:v>-5.9528131499999999</c:v>
                </c:pt>
                <c:pt idx="1290">
                  <c:v>-5.7147006999999999</c:v>
                </c:pt>
                <c:pt idx="1291">
                  <c:v>-5.8426709199999998</c:v>
                </c:pt>
                <c:pt idx="1292">
                  <c:v>-5.9012899399999998</c:v>
                </c:pt>
                <c:pt idx="1293">
                  <c:v>-6.1101622600000001</c:v>
                </c:pt>
                <c:pt idx="1294">
                  <c:v>-6.1449747099999996</c:v>
                </c:pt>
                <c:pt idx="1295">
                  <c:v>-6.1059851600000004</c:v>
                </c:pt>
                <c:pt idx="1296">
                  <c:v>-6.1254787400000001</c:v>
                </c:pt>
                <c:pt idx="1297">
                  <c:v>-5.9444584799999998</c:v>
                </c:pt>
                <c:pt idx="1298">
                  <c:v>-5.7885007899999996</c:v>
                </c:pt>
                <c:pt idx="1299">
                  <c:v>-5.7439413100000003</c:v>
                </c:pt>
                <c:pt idx="1300">
                  <c:v>-5.7717881200000001</c:v>
                </c:pt>
                <c:pt idx="1301">
                  <c:v>-5.7745742800000004</c:v>
                </c:pt>
                <c:pt idx="1302">
                  <c:v>-5.8511605299999996</c:v>
                </c:pt>
                <c:pt idx="1303">
                  <c:v>-6.1101617800000003</c:v>
                </c:pt>
                <c:pt idx="1304">
                  <c:v>-6.1213011699999997</c:v>
                </c:pt>
                <c:pt idx="1305">
                  <c:v>-5.9792695</c:v>
                </c:pt>
                <c:pt idx="1306">
                  <c:v>-5.8066024799999996</c:v>
                </c:pt>
                <c:pt idx="1307">
                  <c:v>-5.7035608299999998</c:v>
                </c:pt>
                <c:pt idx="1308">
                  <c:v>-5.9347090700000003</c:v>
                </c:pt>
                <c:pt idx="1309">
                  <c:v>-6.0600318900000003</c:v>
                </c:pt>
                <c:pt idx="1310">
                  <c:v>-6.0182595299999999</c:v>
                </c:pt>
                <c:pt idx="1311">
                  <c:v>-5.8748354899999997</c:v>
                </c:pt>
                <c:pt idx="1312">
                  <c:v>-5.8316669499999998</c:v>
                </c:pt>
                <c:pt idx="1313">
                  <c:v>-5.7063450800000002</c:v>
                </c:pt>
                <c:pt idx="1314">
                  <c:v>-5.6339368800000003</c:v>
                </c:pt>
                <c:pt idx="1315">
                  <c:v>-5.6408977499999997</c:v>
                </c:pt>
                <c:pt idx="1316">
                  <c:v>-5.6269745799999997</c:v>
                </c:pt>
                <c:pt idx="1317">
                  <c:v>-5.7383708999999996</c:v>
                </c:pt>
                <c:pt idx="1318">
                  <c:v>-5.7801451699999999</c:v>
                </c:pt>
                <c:pt idx="1319">
                  <c:v>-5.9124302899999996</c:v>
                </c:pt>
                <c:pt idx="1320">
                  <c:v>-5.9723062499999999</c:v>
                </c:pt>
                <c:pt idx="1321">
                  <c:v>-5.9876256000000003</c:v>
                </c:pt>
                <c:pt idx="1322">
                  <c:v>-6.0572485900000004</c:v>
                </c:pt>
                <c:pt idx="1323">
                  <c:v>-6.1004152300000003</c:v>
                </c:pt>
                <c:pt idx="1324">
                  <c:v>-6.0586414299999998</c:v>
                </c:pt>
                <c:pt idx="1325">
                  <c:v>-5.9987649899999997</c:v>
                </c:pt>
                <c:pt idx="1326">
                  <c:v>-5.9249644300000002</c:v>
                </c:pt>
                <c:pt idx="1327">
                  <c:v>-5.9374971399999996</c:v>
                </c:pt>
                <c:pt idx="1328">
                  <c:v>-5.89154482</c:v>
                </c:pt>
                <c:pt idx="1329">
                  <c:v>-5.9834480299999999</c:v>
                </c:pt>
                <c:pt idx="1330">
                  <c:v>-6.0488929699999998</c:v>
                </c:pt>
                <c:pt idx="1331">
                  <c:v>-6.1004147499999997</c:v>
                </c:pt>
                <c:pt idx="1332">
                  <c:v>-5.9639515899999997</c:v>
                </c:pt>
                <c:pt idx="1333">
                  <c:v>-5.7091298100000003</c:v>
                </c:pt>
                <c:pt idx="1334">
                  <c:v>-5.6534309399999998</c:v>
                </c:pt>
                <c:pt idx="1335">
                  <c:v>-5.6255826999999998</c:v>
                </c:pt>
                <c:pt idx="1336">
                  <c:v>-5.7606511100000004</c:v>
                </c:pt>
                <c:pt idx="1337">
                  <c:v>-5.9221782699999999</c:v>
                </c:pt>
                <c:pt idx="1338">
                  <c:v>-6.0516781799999997</c:v>
                </c:pt>
                <c:pt idx="1339">
                  <c:v>-5.9402799599999998</c:v>
                </c:pt>
                <c:pt idx="1340">
                  <c:v>-5.8344516799999999</c:v>
                </c:pt>
                <c:pt idx="1341">
                  <c:v>-5.7676138899999998</c:v>
                </c:pt>
                <c:pt idx="1342">
                  <c:v>-5.7133078599999996</c:v>
                </c:pt>
                <c:pt idx="1343">
                  <c:v>-5.6005177499999999</c:v>
                </c:pt>
                <c:pt idx="1344">
                  <c:v>-5.5698828699999998</c:v>
                </c:pt>
                <c:pt idx="1345">
                  <c:v>-5.8163504599999998</c:v>
                </c:pt>
                <c:pt idx="1346">
                  <c:v>-5.93610287</c:v>
                </c:pt>
                <c:pt idx="1347">
                  <c:v>-6.0210437800000003</c:v>
                </c:pt>
                <c:pt idx="1348">
                  <c:v>-5.9416732799999998</c:v>
                </c:pt>
                <c:pt idx="1349">
                  <c:v>-5.7522964500000002</c:v>
                </c:pt>
                <c:pt idx="1350">
                  <c:v>-5.5907692899999999</c:v>
                </c:pt>
                <c:pt idx="1351">
                  <c:v>-5.5740623500000002</c:v>
                </c:pt>
                <c:pt idx="1352">
                  <c:v>-5.6701407399999999</c:v>
                </c:pt>
                <c:pt idx="1353">
                  <c:v>-5.8943285899999998</c:v>
                </c:pt>
                <c:pt idx="1354">
                  <c:v>-5.8915443400000003</c:v>
                </c:pt>
                <c:pt idx="1355">
                  <c:v>-5.62279558</c:v>
                </c:pt>
                <c:pt idx="1356">
                  <c:v>-5.6116561899999997</c:v>
                </c:pt>
                <c:pt idx="1357">
                  <c:v>-5.7174839999999998</c:v>
                </c:pt>
                <c:pt idx="1358">
                  <c:v>-5.9681301099999997</c:v>
                </c:pt>
                <c:pt idx="1359">
                  <c:v>-5.7550806999999997</c:v>
                </c:pt>
                <c:pt idx="1360">
                  <c:v>-5.5615272500000001</c:v>
                </c:pt>
                <c:pt idx="1361">
                  <c:v>-5.53924942</c:v>
                </c:pt>
                <c:pt idx="1362">
                  <c:v>-5.69799042</c:v>
                </c:pt>
                <c:pt idx="1363">
                  <c:v>-5.8736071599999997</c:v>
                </c:pt>
                <c:pt idx="1364">
                  <c:v>-5.9096474600000004</c:v>
                </c:pt>
                <c:pt idx="1365">
                  <c:v>-5.8469848600000001</c:v>
                </c:pt>
                <c:pt idx="1366">
                  <c:v>-5.7634372699999998</c:v>
                </c:pt>
                <c:pt idx="1367">
                  <c:v>-5.6757111499999997</c:v>
                </c:pt>
                <c:pt idx="1368">
                  <c:v>-5.57823753</c:v>
                </c:pt>
                <c:pt idx="1369">
                  <c:v>-5.5615282099999996</c:v>
                </c:pt>
                <c:pt idx="1370">
                  <c:v>-5.5406403500000003</c:v>
                </c:pt>
                <c:pt idx="1371">
                  <c:v>-5.4974746699999999</c:v>
                </c:pt>
                <c:pt idx="1372">
                  <c:v>-5.57545424</c:v>
                </c:pt>
                <c:pt idx="1373">
                  <c:v>-5.5601353600000003</c:v>
                </c:pt>
                <c:pt idx="1374">
                  <c:v>-5.6297602700000002</c:v>
                </c:pt>
                <c:pt idx="1375">
                  <c:v>-5.5824146299999997</c:v>
                </c:pt>
                <c:pt idx="1376">
                  <c:v>-5.5378556300000001</c:v>
                </c:pt>
                <c:pt idx="1377">
                  <c:v>-5.5517797499999997</c:v>
                </c:pt>
                <c:pt idx="1378">
                  <c:v>-5.58241415</c:v>
                </c:pt>
                <c:pt idx="1379">
                  <c:v>-5.6269750600000004</c:v>
                </c:pt>
                <c:pt idx="1380">
                  <c:v>-5.7160925899999997</c:v>
                </c:pt>
                <c:pt idx="1381">
                  <c:v>-5.8344521499999997</c:v>
                </c:pt>
                <c:pt idx="1382">
                  <c:v>-5.8400230400000002</c:v>
                </c:pt>
                <c:pt idx="1383">
                  <c:v>-5.8386297200000001</c:v>
                </c:pt>
                <c:pt idx="1384">
                  <c:v>-5.7481193499999996</c:v>
                </c:pt>
                <c:pt idx="1385">
                  <c:v>-5.6812810899999997</c:v>
                </c:pt>
                <c:pt idx="1386">
                  <c:v>-5.6576085100000002</c:v>
                </c:pt>
                <c:pt idx="1387">
                  <c:v>-5.5016522400000003</c:v>
                </c:pt>
                <c:pt idx="1388">
                  <c:v>-5.4821581799999999</c:v>
                </c:pt>
                <c:pt idx="1389">
                  <c:v>-5.4000000999999997</c:v>
                </c:pt>
                <c:pt idx="1390">
                  <c:v>-5.4153184899999998</c:v>
                </c:pt>
                <c:pt idx="1391">
                  <c:v>-5.5113978399999999</c:v>
                </c:pt>
                <c:pt idx="1392">
                  <c:v>-5.6534314200000004</c:v>
                </c:pt>
                <c:pt idx="1393">
                  <c:v>-5.8442001299999999</c:v>
                </c:pt>
                <c:pt idx="1394">
                  <c:v>-5.90407467</c:v>
                </c:pt>
                <c:pt idx="1395">
                  <c:v>-5.8623008700000003</c:v>
                </c:pt>
                <c:pt idx="1396">
                  <c:v>-5.79267836</c:v>
                </c:pt>
                <c:pt idx="1397">
                  <c:v>-5.7801470799999999</c:v>
                </c:pt>
                <c:pt idx="1398">
                  <c:v>-5.7801461200000004</c:v>
                </c:pt>
                <c:pt idx="1399">
                  <c:v>-5.7926778800000003</c:v>
                </c:pt>
                <c:pt idx="1400">
                  <c:v>-5.9026846900000001</c:v>
                </c:pt>
                <c:pt idx="1401">
                  <c:v>-5.7244477299999996</c:v>
                </c:pt>
                <c:pt idx="1402">
                  <c:v>-5.7273559599999997</c:v>
                </c:pt>
                <c:pt idx="1403">
                  <c:v>-5.9277467699999997</c:v>
                </c:pt>
                <c:pt idx="1404">
                  <c:v>-5.7717909799999996</c:v>
                </c:pt>
                <c:pt idx="1405">
                  <c:v>-5.7467274699999997</c:v>
                </c:pt>
                <c:pt idx="1406">
                  <c:v>-5.7146997500000003</c:v>
                </c:pt>
                <c:pt idx="1407">
                  <c:v>-5.7400136000000002</c:v>
                </c:pt>
                <c:pt idx="1408">
                  <c:v>-5.5002598799999998</c:v>
                </c:pt>
                <c:pt idx="1409">
                  <c:v>-5.5030446099999999</c:v>
                </c:pt>
                <c:pt idx="1410">
                  <c:v>-5.4960804000000003</c:v>
                </c:pt>
                <c:pt idx="1411">
                  <c:v>-5.5600118600000004</c:v>
                </c:pt>
                <c:pt idx="1412">
                  <c:v>-5.55317259</c:v>
                </c:pt>
                <c:pt idx="1413">
                  <c:v>-5.4531354900000002</c:v>
                </c:pt>
                <c:pt idx="1414">
                  <c:v>-5.4654474300000002</c:v>
                </c:pt>
                <c:pt idx="1415">
                  <c:v>-5.4919037800000003</c:v>
                </c:pt>
                <c:pt idx="1416">
                  <c:v>-5.44456148</c:v>
                </c:pt>
                <c:pt idx="1417">
                  <c:v>-5.3916459100000003</c:v>
                </c:pt>
                <c:pt idx="1418">
                  <c:v>-5.4125337599999996</c:v>
                </c:pt>
                <c:pt idx="1419">
                  <c:v>-5.44455957</c:v>
                </c:pt>
                <c:pt idx="1420">
                  <c:v>-5.4083571399999997</c:v>
                </c:pt>
                <c:pt idx="1421">
                  <c:v>-5.5072207500000001</c:v>
                </c:pt>
                <c:pt idx="1422">
                  <c:v>-5.6645703300000001</c:v>
                </c:pt>
                <c:pt idx="1423">
                  <c:v>-5.6436829599999996</c:v>
                </c:pt>
                <c:pt idx="1424">
                  <c:v>-5.7133064300000003</c:v>
                </c:pt>
                <c:pt idx="1425">
                  <c:v>-5.6701407399999999</c:v>
                </c:pt>
                <c:pt idx="1426">
                  <c:v>-5.6590018300000002</c:v>
                </c:pt>
                <c:pt idx="1427">
                  <c:v>-5.5420317600000004</c:v>
                </c:pt>
                <c:pt idx="1428">
                  <c:v>-5.4515213999999999</c:v>
                </c:pt>
                <c:pt idx="1429">
                  <c:v>-5.37075996</c:v>
                </c:pt>
                <c:pt idx="1430">
                  <c:v>-5.3164539299999998</c:v>
                </c:pt>
                <c:pt idx="1431">
                  <c:v>-5.3303766299999999</c:v>
                </c:pt>
                <c:pt idx="1432">
                  <c:v>-5.30531168</c:v>
                </c:pt>
                <c:pt idx="1433">
                  <c:v>-5.3575086599999997</c:v>
                </c:pt>
                <c:pt idx="1434">
                  <c:v>-5.4863343200000001</c:v>
                </c:pt>
                <c:pt idx="1435">
                  <c:v>-5.3679757099999996</c:v>
                </c:pt>
                <c:pt idx="1436">
                  <c:v>-5.5726675999999999</c:v>
                </c:pt>
                <c:pt idx="1437">
                  <c:v>-5.55157232</c:v>
                </c:pt>
                <c:pt idx="1438">
                  <c:v>-5.5503873800000001</c:v>
                </c:pt>
                <c:pt idx="1439">
                  <c:v>-5.5044383999999997</c:v>
                </c:pt>
                <c:pt idx="1440">
                  <c:v>-5.6668882399999996</c:v>
                </c:pt>
                <c:pt idx="1441">
                  <c:v>-5.6116571400000002</c:v>
                </c:pt>
                <c:pt idx="1442">
                  <c:v>-5.6965971</c:v>
                </c:pt>
                <c:pt idx="1443">
                  <c:v>-5.6795435000000003</c:v>
                </c:pt>
                <c:pt idx="1444">
                  <c:v>-5.7216630000000004</c:v>
                </c:pt>
                <c:pt idx="1445">
                  <c:v>-5.6534309399999998</c:v>
                </c:pt>
                <c:pt idx="1446">
                  <c:v>-5.6289167400000002</c:v>
                </c:pt>
                <c:pt idx="1447">
                  <c:v>-5.5183615699999997</c:v>
                </c:pt>
                <c:pt idx="1448">
                  <c:v>-5.6492543199999998</c:v>
                </c:pt>
                <c:pt idx="1449">
                  <c:v>-5.5239305500000002</c:v>
                </c:pt>
                <c:pt idx="1450">
                  <c:v>-5.5670962299999998</c:v>
                </c:pt>
                <c:pt idx="1451">
                  <c:v>-5.38328981</c:v>
                </c:pt>
                <c:pt idx="1452">
                  <c:v>-5.3054781000000002</c:v>
                </c:pt>
                <c:pt idx="1453">
                  <c:v>-5.32620001</c:v>
                </c:pt>
                <c:pt idx="1454">
                  <c:v>-5.5113978399999999</c:v>
                </c:pt>
                <c:pt idx="1455">
                  <c:v>-5.61722565</c:v>
                </c:pt>
                <c:pt idx="1456">
                  <c:v>-5.6005163199999997</c:v>
                </c:pt>
                <c:pt idx="1457">
                  <c:v>-5.4821567499999997</c:v>
                </c:pt>
                <c:pt idx="1458">
                  <c:v>-5.41531801</c:v>
                </c:pt>
                <c:pt idx="1459">
                  <c:v>-5.4097471199999996</c:v>
                </c:pt>
                <c:pt idx="1460">
                  <c:v>-5.2746772799999997</c:v>
                </c:pt>
                <c:pt idx="1461">
                  <c:v>-5.1855602300000001</c:v>
                </c:pt>
                <c:pt idx="1462">
                  <c:v>-5.3039197900000001</c:v>
                </c:pt>
                <c:pt idx="1463">
                  <c:v>-5.3596196200000001</c:v>
                </c:pt>
                <c:pt idx="1464">
                  <c:v>-5.6144409199999998</c:v>
                </c:pt>
                <c:pt idx="1465">
                  <c:v>-5.6186199200000004</c:v>
                </c:pt>
                <c:pt idx="1466">
                  <c:v>-5.3122754099999998</c:v>
                </c:pt>
                <c:pt idx="1467">
                  <c:v>-5.2607531500000002</c:v>
                </c:pt>
                <c:pt idx="1468">
                  <c:v>-5.3637962300000002</c:v>
                </c:pt>
                <c:pt idx="1469">
                  <c:v>-5.5587420500000002</c:v>
                </c:pt>
                <c:pt idx="1470">
                  <c:v>-5.5629196199999997</c:v>
                </c:pt>
                <c:pt idx="1471">
                  <c:v>-5.4389891600000002</c:v>
                </c:pt>
                <c:pt idx="1472">
                  <c:v>-5.3164524999999996</c:v>
                </c:pt>
                <c:pt idx="1473">
                  <c:v>-5.2370801</c:v>
                </c:pt>
                <c:pt idx="1474">
                  <c:v>-5.2161951100000001</c:v>
                </c:pt>
                <c:pt idx="1475">
                  <c:v>-5.2997436499999999</c:v>
                </c:pt>
                <c:pt idx="1476">
                  <c:v>-5.3568334599999998</c:v>
                </c:pt>
                <c:pt idx="1477">
                  <c:v>-5.4738016099999998</c:v>
                </c:pt>
                <c:pt idx="1478">
                  <c:v>-5.5643114999999996</c:v>
                </c:pt>
                <c:pt idx="1479">
                  <c:v>-5.6046943699999998</c:v>
                </c:pt>
                <c:pt idx="1480">
                  <c:v>-5.61722565</c:v>
                </c:pt>
                <c:pt idx="1481">
                  <c:v>-5.5991263399999998</c:v>
                </c:pt>
                <c:pt idx="1482">
                  <c:v>-5.5030446099999999</c:v>
                </c:pt>
                <c:pt idx="1483">
                  <c:v>-5.3067040399999996</c:v>
                </c:pt>
                <c:pt idx="1484">
                  <c:v>-5.2092323299999999</c:v>
                </c:pt>
                <c:pt idx="1485">
                  <c:v>-5.2217645600000004</c:v>
                </c:pt>
                <c:pt idx="1486">
                  <c:v>-5.4431667299999997</c:v>
                </c:pt>
                <c:pt idx="1487">
                  <c:v>-5.5197525000000001</c:v>
                </c:pt>
                <c:pt idx="1488">
                  <c:v>-5.3080978400000003</c:v>
                </c:pt>
                <c:pt idx="1489">
                  <c:v>-5.1618886000000002</c:v>
                </c:pt>
                <c:pt idx="1490">
                  <c:v>-5.3080978400000003</c:v>
                </c:pt>
                <c:pt idx="1491">
                  <c:v>-5.4835491200000002</c:v>
                </c:pt>
                <c:pt idx="1492">
                  <c:v>-5.5531716299999996</c:v>
                </c:pt>
                <c:pt idx="1493">
                  <c:v>-5.3512625700000003</c:v>
                </c:pt>
                <c:pt idx="1494">
                  <c:v>-5.1410007499999999</c:v>
                </c:pt>
                <c:pt idx="1495">
                  <c:v>-5.2134089499999998</c:v>
                </c:pt>
                <c:pt idx="1496">
                  <c:v>-5.4167103799999996</c:v>
                </c:pt>
                <c:pt idx="1497">
                  <c:v>-5.4946885099999996</c:v>
                </c:pt>
                <c:pt idx="1498">
                  <c:v>-5.2454361900000004</c:v>
                </c:pt>
                <c:pt idx="1499">
                  <c:v>-5.1242909399999998</c:v>
                </c:pt>
                <c:pt idx="1500">
                  <c:v>-5.2078390099999998</c:v>
                </c:pt>
                <c:pt idx="1501">
                  <c:v>-5.3303770999999998</c:v>
                </c:pt>
                <c:pt idx="1502">
                  <c:v>-5.5253233899999996</c:v>
                </c:pt>
                <c:pt idx="1503">
                  <c:v>-5.4389901199999997</c:v>
                </c:pt>
                <c:pt idx="1504">
                  <c:v>-5.2537908599999996</c:v>
                </c:pt>
                <c:pt idx="1505">
                  <c:v>-5.1799888599999999</c:v>
                </c:pt>
                <c:pt idx="1506">
                  <c:v>-5.1660652200000001</c:v>
                </c:pt>
                <c:pt idx="1507">
                  <c:v>-5.3665823899999996</c:v>
                </c:pt>
                <c:pt idx="1508">
                  <c:v>-5.4362049099999998</c:v>
                </c:pt>
                <c:pt idx="1509">
                  <c:v>-5.3846836099999997</c:v>
                </c:pt>
                <c:pt idx="1510">
                  <c:v>-5.1563177099999997</c:v>
                </c:pt>
                <c:pt idx="1511">
                  <c:v>-5.1312522899999999</c:v>
                </c:pt>
                <c:pt idx="1512">
                  <c:v>-5.3874673800000004</c:v>
                </c:pt>
                <c:pt idx="1513">
                  <c:v>-5.3512644800000002</c:v>
                </c:pt>
                <c:pt idx="1514">
                  <c:v>-5.1340384500000003</c:v>
                </c:pt>
                <c:pt idx="1515">
                  <c:v>-5.0685920700000002</c:v>
                </c:pt>
                <c:pt idx="1516">
                  <c:v>-5.0156784099999996</c:v>
                </c:pt>
                <c:pt idx="1517">
                  <c:v>-5.1897354099999999</c:v>
                </c:pt>
                <c:pt idx="1518">
                  <c:v>-5.26771688</c:v>
                </c:pt>
                <c:pt idx="1519">
                  <c:v>-5.4264578800000001</c:v>
                </c:pt>
                <c:pt idx="1520">
                  <c:v>-5.4292430899999999</c:v>
                </c:pt>
                <c:pt idx="1521">
                  <c:v>-5.28999519</c:v>
                </c:pt>
                <c:pt idx="1522">
                  <c:v>-5.1971974400000001</c:v>
                </c:pt>
                <c:pt idx="1523">
                  <c:v>-5.0588450399999996</c:v>
                </c:pt>
                <c:pt idx="1524">
                  <c:v>-5.1071953800000003</c:v>
                </c:pt>
                <c:pt idx="1525">
                  <c:v>-5.1201143299999998</c:v>
                </c:pt>
                <c:pt idx="1526">
                  <c:v>-5.18875742</c:v>
                </c:pt>
                <c:pt idx="1527">
                  <c:v>-5.1744179700000004</c:v>
                </c:pt>
                <c:pt idx="1528">
                  <c:v>-5.1897377999999996</c:v>
                </c:pt>
                <c:pt idx="1529">
                  <c:v>-5.2746791799999997</c:v>
                </c:pt>
                <c:pt idx="1530">
                  <c:v>-5.278759</c:v>
                </c:pt>
                <c:pt idx="1531">
                  <c:v>-5.2398662600000003</c:v>
                </c:pt>
                <c:pt idx="1532">
                  <c:v>-4.9920072600000003</c:v>
                </c:pt>
                <c:pt idx="1533">
                  <c:v>-5.0678191200000002</c:v>
                </c:pt>
                <c:pt idx="1534">
                  <c:v>-5.1354303400000001</c:v>
                </c:pt>
                <c:pt idx="1535">
                  <c:v>-5.0950479499999997</c:v>
                </c:pt>
                <c:pt idx="1536">
                  <c:v>-5.3512635199999998</c:v>
                </c:pt>
                <c:pt idx="1537">
                  <c:v>-5.3039197900000001</c:v>
                </c:pt>
                <c:pt idx="1538">
                  <c:v>-5.2621464700000002</c:v>
                </c:pt>
                <c:pt idx="1539">
                  <c:v>-5.1145424799999999</c:v>
                </c:pt>
                <c:pt idx="1540">
                  <c:v>-5.0393495599999998</c:v>
                </c:pt>
                <c:pt idx="1541">
                  <c:v>-5.2106227900000004</c:v>
                </c:pt>
                <c:pt idx="1542">
                  <c:v>-5.3331618299999999</c:v>
                </c:pt>
                <c:pt idx="1543">
                  <c:v>-5.2008781400000004</c:v>
                </c:pt>
                <c:pt idx="1544">
                  <c:v>-5.0755543699999999</c:v>
                </c:pt>
                <c:pt idx="1545">
                  <c:v>-5.2036623999999998</c:v>
                </c:pt>
                <c:pt idx="1546">
                  <c:v>-5.3679733299999999</c:v>
                </c:pt>
                <c:pt idx="1547">
                  <c:v>-5.1799902900000001</c:v>
                </c:pt>
                <c:pt idx="1548">
                  <c:v>-5.0142850899999996</c:v>
                </c:pt>
                <c:pt idx="1549">
                  <c:v>-5.1799902900000001</c:v>
                </c:pt>
                <c:pt idx="1550">
                  <c:v>-5.4139256500000004</c:v>
                </c:pt>
                <c:pt idx="1551">
                  <c:v>-5.0664134000000001</c:v>
                </c:pt>
                <c:pt idx="1552">
                  <c:v>-5.0978350600000004</c:v>
                </c:pt>
                <c:pt idx="1553">
                  <c:v>-5.2691078200000003</c:v>
                </c:pt>
                <c:pt idx="1554">
                  <c:v>-5.2342972799999998</c:v>
                </c:pt>
                <c:pt idx="1555">
                  <c:v>-5.0268187500000003</c:v>
                </c:pt>
                <c:pt idx="1556">
                  <c:v>-5.08947897</c:v>
                </c:pt>
                <c:pt idx="1557">
                  <c:v>-5.4111414</c:v>
                </c:pt>
                <c:pt idx="1558">
                  <c:v>-5.1646723699999999</c:v>
                </c:pt>
                <c:pt idx="1559">
                  <c:v>-5.0017533299999997</c:v>
                </c:pt>
                <c:pt idx="1560">
                  <c:v>-5.2245488199999999</c:v>
                </c:pt>
                <c:pt idx="1561">
                  <c:v>-5.0797314599999996</c:v>
                </c:pt>
                <c:pt idx="1562">
                  <c:v>-5.04909754</c:v>
                </c:pt>
                <c:pt idx="1563">
                  <c:v>-5.1549253500000001</c:v>
                </c:pt>
                <c:pt idx="1564">
                  <c:v>-5.31505823</c:v>
                </c:pt>
                <c:pt idx="1565">
                  <c:v>-5.0978345899999997</c:v>
                </c:pt>
                <c:pt idx="1566">
                  <c:v>-4.92860079</c:v>
                </c:pt>
                <c:pt idx="1567">
                  <c:v>-5.1883449600000002</c:v>
                </c:pt>
                <c:pt idx="1568">
                  <c:v>-5.1785979299999996</c:v>
                </c:pt>
                <c:pt idx="1569">
                  <c:v>-4.9918828</c:v>
                </c:pt>
                <c:pt idx="1570">
                  <c:v>-4.9669418299999997</c:v>
                </c:pt>
                <c:pt idx="1571">
                  <c:v>-5.1789126400000001</c:v>
                </c:pt>
                <c:pt idx="1572">
                  <c:v>-5.22594213</c:v>
                </c:pt>
                <c:pt idx="1573">
                  <c:v>-4.9697265599999998</c:v>
                </c:pt>
                <c:pt idx="1574">
                  <c:v>-4.9363069499999996</c:v>
                </c:pt>
                <c:pt idx="1575">
                  <c:v>-4.93073797</c:v>
                </c:pt>
                <c:pt idx="1576">
                  <c:v>-5.0811243099999999</c:v>
                </c:pt>
                <c:pt idx="1577">
                  <c:v>-5.2398662600000003</c:v>
                </c:pt>
                <c:pt idx="1578">
                  <c:v>-5.2175874699999998</c:v>
                </c:pt>
                <c:pt idx="1579">
                  <c:v>-5.0866937600000002</c:v>
                </c:pt>
                <c:pt idx="1580">
                  <c:v>-4.9418768899999996</c:v>
                </c:pt>
                <c:pt idx="1581">
                  <c:v>-4.8917479500000001</c:v>
                </c:pt>
                <c:pt idx="1582">
                  <c:v>-4.9961833999999996</c:v>
                </c:pt>
                <c:pt idx="1583">
                  <c:v>-5.1994838699999999</c:v>
                </c:pt>
                <c:pt idx="1584">
                  <c:v>-5.2830324199999996</c:v>
                </c:pt>
                <c:pt idx="1585">
                  <c:v>-5.0992269500000003</c:v>
                </c:pt>
                <c:pt idx="1586">
                  <c:v>-4.95997953</c:v>
                </c:pt>
                <c:pt idx="1587">
                  <c:v>-4.8833932899999999</c:v>
                </c:pt>
                <c:pt idx="1588">
                  <c:v>-5.0504894299999998</c:v>
                </c:pt>
                <c:pt idx="1589">
                  <c:v>-5.22315693</c:v>
                </c:pt>
                <c:pt idx="1590">
                  <c:v>-5.2287273399999998</c:v>
                </c:pt>
                <c:pt idx="1591">
                  <c:v>-5.0031461699999999</c:v>
                </c:pt>
                <c:pt idx="1592">
                  <c:v>-4.8527588799999997</c:v>
                </c:pt>
                <c:pt idx="1593">
                  <c:v>-5.0574522000000002</c:v>
                </c:pt>
                <c:pt idx="1594">
                  <c:v>-5.1758112900000004</c:v>
                </c:pt>
                <c:pt idx="1595">
                  <c:v>-5.12846899</c:v>
                </c:pt>
                <c:pt idx="1596">
                  <c:v>-4.90706635</c:v>
                </c:pt>
                <c:pt idx="1597">
                  <c:v>-4.8276953699999998</c:v>
                </c:pt>
                <c:pt idx="1598">
                  <c:v>-4.9711189300000003</c:v>
                </c:pt>
                <c:pt idx="1599">
                  <c:v>-5.1855587999999999</c:v>
                </c:pt>
                <c:pt idx="1600">
                  <c:v>-5.3054771399999998</c:v>
                </c:pt>
                <c:pt idx="1601">
                  <c:v>-5.1716346700000004</c:v>
                </c:pt>
                <c:pt idx="1602">
                  <c:v>-4.9711189300000003</c:v>
                </c:pt>
                <c:pt idx="1603">
                  <c:v>-4.8987102499999997</c:v>
                </c:pt>
                <c:pt idx="1604">
                  <c:v>-4.9046940799999996</c:v>
                </c:pt>
                <c:pt idx="1605">
                  <c:v>-4.9404840500000002</c:v>
                </c:pt>
                <c:pt idx="1606">
                  <c:v>-5.1215052600000002</c:v>
                </c:pt>
                <c:pt idx="1607">
                  <c:v>-5.2287273399999998</c:v>
                </c:pt>
                <c:pt idx="1608">
                  <c:v>-5.1326465600000004</c:v>
                </c:pt>
                <c:pt idx="1609">
                  <c:v>-5.0296039600000002</c:v>
                </c:pt>
                <c:pt idx="1610">
                  <c:v>-4.9279522900000003</c:v>
                </c:pt>
                <c:pt idx="1611">
                  <c:v>-4.8276948900000001</c:v>
                </c:pt>
                <c:pt idx="1612">
                  <c:v>-4.8903555900000004</c:v>
                </c:pt>
                <c:pt idx="1613">
                  <c:v>-5.1354308099999999</c:v>
                </c:pt>
                <c:pt idx="1614">
                  <c:v>-5.1799907699999999</c:v>
                </c:pt>
                <c:pt idx="1615">
                  <c:v>-4.9613733299999998</c:v>
                </c:pt>
                <c:pt idx="1616">
                  <c:v>-4.8026294700000003</c:v>
                </c:pt>
                <c:pt idx="1617">
                  <c:v>-4.8318719899999998</c:v>
                </c:pt>
                <c:pt idx="1618">
                  <c:v>-4.9892215699999998</c:v>
                </c:pt>
                <c:pt idx="1619">
                  <c:v>-5.1145424799999999</c:v>
                </c:pt>
                <c:pt idx="1620">
                  <c:v>-4.9237761500000001</c:v>
                </c:pt>
                <c:pt idx="1621">
                  <c:v>-4.8109855699999997</c:v>
                </c:pt>
                <c:pt idx="1622">
                  <c:v>-4.9140291200000004</c:v>
                </c:pt>
                <c:pt idx="1623">
                  <c:v>-5.1075816200000004</c:v>
                </c:pt>
                <c:pt idx="1624">
                  <c:v>-5.0198550199999996</c:v>
                </c:pt>
                <c:pt idx="1625">
                  <c:v>-4.8263025300000004</c:v>
                </c:pt>
                <c:pt idx="1626">
                  <c:v>-4.7511096000000004</c:v>
                </c:pt>
                <c:pt idx="1627">
                  <c:v>-5.0128936800000004</c:v>
                </c:pt>
                <c:pt idx="1628">
                  <c:v>-5.0435276</c:v>
                </c:pt>
                <c:pt idx="1629">
                  <c:v>-4.9822592700000001</c:v>
                </c:pt>
                <c:pt idx="1630">
                  <c:v>-4.7511096000000004</c:v>
                </c:pt>
                <c:pt idx="1631">
                  <c:v>-4.7594642599999997</c:v>
                </c:pt>
                <c:pt idx="1632">
                  <c:v>-4.74275541</c:v>
                </c:pt>
                <c:pt idx="1633">
                  <c:v>-4.7455391899999997</c:v>
                </c:pt>
                <c:pt idx="1634">
                  <c:v>-4.7594628300000004</c:v>
                </c:pt>
                <c:pt idx="1635">
                  <c:v>-4.7580714200000003</c:v>
                </c:pt>
                <c:pt idx="1636">
                  <c:v>-4.7650327700000004</c:v>
                </c:pt>
                <c:pt idx="1637">
                  <c:v>-4.7706036599999999</c:v>
                </c:pt>
                <c:pt idx="1638">
                  <c:v>-4.73857689</c:v>
                </c:pt>
                <c:pt idx="1639">
                  <c:v>-4.8165545500000002</c:v>
                </c:pt>
                <c:pt idx="1640">
                  <c:v>-4.8430123299999996</c:v>
                </c:pt>
                <c:pt idx="1641">
                  <c:v>-4.8847856500000004</c:v>
                </c:pt>
                <c:pt idx="1642">
                  <c:v>-4.9474468199999997</c:v>
                </c:pt>
                <c:pt idx="1643">
                  <c:v>-5.0268182799999996</c:v>
                </c:pt>
                <c:pt idx="1644">
                  <c:v>-5.0407447799999998</c:v>
                </c:pt>
                <c:pt idx="1645">
                  <c:v>-5.0309963199999999</c:v>
                </c:pt>
                <c:pt idx="1646">
                  <c:v>-5.08251762</c:v>
                </c:pt>
                <c:pt idx="1647">
                  <c:v>-5.0101084699999996</c:v>
                </c:pt>
                <c:pt idx="1648">
                  <c:v>-4.9042811400000001</c:v>
                </c:pt>
                <c:pt idx="1649">
                  <c:v>-4.8652920699999997</c:v>
                </c:pt>
                <c:pt idx="1650">
                  <c:v>-4.74136209</c:v>
                </c:pt>
                <c:pt idx="1651">
                  <c:v>-4.6717390999999999</c:v>
                </c:pt>
                <c:pt idx="1652">
                  <c:v>-4.6605982800000003</c:v>
                </c:pt>
                <c:pt idx="1653">
                  <c:v>-4.8666853899999998</c:v>
                </c:pt>
                <c:pt idx="1654">
                  <c:v>-5.0184645699999999</c:v>
                </c:pt>
                <c:pt idx="1655">
                  <c:v>-5.0323886900000003</c:v>
                </c:pt>
                <c:pt idx="1656">
                  <c:v>-4.81655502</c:v>
                </c:pt>
                <c:pt idx="1657">
                  <c:v>-4.6856637000000001</c:v>
                </c:pt>
                <c:pt idx="1658">
                  <c:v>-4.6981949800000002</c:v>
                </c:pt>
                <c:pt idx="1659">
                  <c:v>-4.8249096900000001</c:v>
                </c:pt>
                <c:pt idx="1660">
                  <c:v>-4.8332643500000003</c:v>
                </c:pt>
                <c:pt idx="1661">
                  <c:v>-4.8722543700000003</c:v>
                </c:pt>
                <c:pt idx="1662">
                  <c:v>-4.9237747199999999</c:v>
                </c:pt>
                <c:pt idx="1663">
                  <c:v>-5.0017542800000001</c:v>
                </c:pt>
                <c:pt idx="1664">
                  <c:v>-4.9613728500000001</c:v>
                </c:pt>
                <c:pt idx="1665">
                  <c:v>-4.9878287300000004</c:v>
                </c:pt>
                <c:pt idx="1666">
                  <c:v>-4.9933991400000002</c:v>
                </c:pt>
                <c:pt idx="1667">
                  <c:v>-4.9725122500000003</c:v>
                </c:pt>
                <c:pt idx="1668">
                  <c:v>-4.9989681199999998</c:v>
                </c:pt>
                <c:pt idx="1669">
                  <c:v>-4.8959250499999998</c:v>
                </c:pt>
                <c:pt idx="1670">
                  <c:v>-4.7525005299999998</c:v>
                </c:pt>
                <c:pt idx="1671">
                  <c:v>-4.6508522000000001</c:v>
                </c:pt>
                <c:pt idx="1672">
                  <c:v>-4.6257872600000001</c:v>
                </c:pt>
                <c:pt idx="1673">
                  <c:v>-4.63831902</c:v>
                </c:pt>
                <c:pt idx="1674">
                  <c:v>-4.6438884700000003</c:v>
                </c:pt>
                <c:pt idx="1675">
                  <c:v>-4.7594637899999999</c:v>
                </c:pt>
                <c:pt idx="1676">
                  <c:v>-4.7302207899999997</c:v>
                </c:pt>
                <c:pt idx="1677">
                  <c:v>-4.7525010099999996</c:v>
                </c:pt>
                <c:pt idx="1678">
                  <c:v>-4.6842703800000001</c:v>
                </c:pt>
                <c:pt idx="1679">
                  <c:v>-4.6466751100000003</c:v>
                </c:pt>
                <c:pt idx="1680">
                  <c:v>-4.6271786700000002</c:v>
                </c:pt>
                <c:pt idx="1681">
                  <c:v>-4.5867981899999997</c:v>
                </c:pt>
                <c:pt idx="1682">
                  <c:v>-4.6355347599999996</c:v>
                </c:pt>
                <c:pt idx="1683">
                  <c:v>-4.7357921599999999</c:v>
                </c:pt>
                <c:pt idx="1684">
                  <c:v>-4.8820023499999996</c:v>
                </c:pt>
                <c:pt idx="1685">
                  <c:v>-4.7093348500000003</c:v>
                </c:pt>
                <c:pt idx="1686">
                  <c:v>-4.6146469100000003</c:v>
                </c:pt>
                <c:pt idx="1687">
                  <c:v>-4.5657873200000001</c:v>
                </c:pt>
                <c:pt idx="1688">
                  <c:v>-4.7942771899999999</c:v>
                </c:pt>
                <c:pt idx="1689">
                  <c:v>-4.7789597500000003</c:v>
                </c:pt>
                <c:pt idx="1690">
                  <c:v>-4.6132550200000004</c:v>
                </c:pt>
                <c:pt idx="1691">
                  <c:v>-4.7121214900000004</c:v>
                </c:pt>
                <c:pt idx="1692">
                  <c:v>-4.91124487</c:v>
                </c:pt>
                <c:pt idx="1693">
                  <c:v>-4.64031839</c:v>
                </c:pt>
                <c:pt idx="1694">
                  <c:v>-4.6243948899999996</c:v>
                </c:pt>
                <c:pt idx="1695">
                  <c:v>-4.7316145900000004</c:v>
                </c:pt>
                <c:pt idx="1696">
                  <c:v>-4.69819546</c:v>
                </c:pt>
                <c:pt idx="1697">
                  <c:v>-4.5269217499999996</c:v>
                </c:pt>
                <c:pt idx="1698">
                  <c:v>-4.8123774499999996</c:v>
                </c:pt>
                <c:pt idx="1699">
                  <c:v>-4.7678193999999996</c:v>
                </c:pt>
                <c:pt idx="1700">
                  <c:v>-4.5631260899999999</c:v>
                </c:pt>
                <c:pt idx="1701">
                  <c:v>-4.7093357999999998</c:v>
                </c:pt>
                <c:pt idx="1702">
                  <c:v>-4.6800923299999999</c:v>
                </c:pt>
                <c:pt idx="1703">
                  <c:v>-4.5464158100000001</c:v>
                </c:pt>
                <c:pt idx="1704">
                  <c:v>-4.6146483399999996</c:v>
                </c:pt>
                <c:pt idx="1705">
                  <c:v>-4.7831354099999999</c:v>
                </c:pt>
                <c:pt idx="1706">
                  <c:v>-4.5519866899999997</c:v>
                </c:pt>
                <c:pt idx="1707">
                  <c:v>-4.5589485200000004</c:v>
                </c:pt>
                <c:pt idx="1708">
                  <c:v>-4.76781845</c:v>
                </c:pt>
                <c:pt idx="1709">
                  <c:v>-4.51995945</c:v>
                </c:pt>
                <c:pt idx="1710">
                  <c:v>-4.57983589</c:v>
                </c:pt>
                <c:pt idx="1711">
                  <c:v>-4.7538938499999999</c:v>
                </c:pt>
                <c:pt idx="1712">
                  <c:v>-4.5617327699999999</c:v>
                </c:pt>
                <c:pt idx="1713">
                  <c:v>-4.64388895</c:v>
                </c:pt>
                <c:pt idx="1714">
                  <c:v>-4.7566795300000004</c:v>
                </c:pt>
                <c:pt idx="1715">
                  <c:v>-4.52922344</c:v>
                </c:pt>
                <c:pt idx="1716">
                  <c:v>-4.4670457800000003</c:v>
                </c:pt>
                <c:pt idx="1717">
                  <c:v>-4.6912341099999999</c:v>
                </c:pt>
                <c:pt idx="1718">
                  <c:v>-4.7538948100000002</c:v>
                </c:pt>
                <c:pt idx="1719">
                  <c:v>-4.5436325100000001</c:v>
                </c:pt>
                <c:pt idx="1720">
                  <c:v>-4.6494598399999996</c:v>
                </c:pt>
                <c:pt idx="1721">
                  <c:v>-4.7859211000000004</c:v>
                </c:pt>
                <c:pt idx="1722">
                  <c:v>-4.5965442699999999</c:v>
                </c:pt>
                <c:pt idx="1723">
                  <c:v>-4.3751435299999999</c:v>
                </c:pt>
                <c:pt idx="1724">
                  <c:v>-4.4280571899999996</c:v>
                </c:pt>
                <c:pt idx="1725">
                  <c:v>-4.4405889500000004</c:v>
                </c:pt>
                <c:pt idx="1726">
                  <c:v>-4.68110085</c:v>
                </c:pt>
                <c:pt idx="1727">
                  <c:v>-4.6814866100000003</c:v>
                </c:pt>
                <c:pt idx="1728">
                  <c:v>-4.7135128999999996</c:v>
                </c:pt>
                <c:pt idx="1729">
                  <c:v>-4.69958878</c:v>
                </c:pt>
                <c:pt idx="1730">
                  <c:v>-4.7942767100000001</c:v>
                </c:pt>
                <c:pt idx="1731">
                  <c:v>-4.7538948100000002</c:v>
                </c:pt>
                <c:pt idx="1732">
                  <c:v>-4.6954092999999997</c:v>
                </c:pt>
                <c:pt idx="1733">
                  <c:v>-4.6216096899999997</c:v>
                </c:pt>
                <c:pt idx="1734">
                  <c:v>-4.5645189300000002</c:v>
                </c:pt>
                <c:pt idx="1735">
                  <c:v>-4.4809708600000002</c:v>
                </c:pt>
                <c:pt idx="1736">
                  <c:v>-4.3528637899999998</c:v>
                </c:pt>
                <c:pt idx="1737">
                  <c:v>-4.4433736799999997</c:v>
                </c:pt>
                <c:pt idx="1738">
                  <c:v>-4.5324921600000003</c:v>
                </c:pt>
                <c:pt idx="1739">
                  <c:v>-4.6995878199999996</c:v>
                </c:pt>
                <c:pt idx="1740">
                  <c:v>-4.6828784900000002</c:v>
                </c:pt>
                <c:pt idx="1741">
                  <c:v>-4.5909757600000001</c:v>
                </c:pt>
                <c:pt idx="1742">
                  <c:v>-4.3974213600000001</c:v>
                </c:pt>
                <c:pt idx="1743">
                  <c:v>-4.4586906400000004</c:v>
                </c:pt>
                <c:pt idx="1744">
                  <c:v>-4.6174321200000001</c:v>
                </c:pt>
                <c:pt idx="1745">
                  <c:v>-4.7330079100000004</c:v>
                </c:pt>
                <c:pt idx="1746">
                  <c:v>-4.6508512499999997</c:v>
                </c:pt>
                <c:pt idx="1747">
                  <c:v>-4.4670443500000001</c:v>
                </c:pt>
                <c:pt idx="1748">
                  <c:v>-4.39046001</c:v>
                </c:pt>
                <c:pt idx="1749">
                  <c:v>-4.3848900799999999</c:v>
                </c:pt>
                <c:pt idx="1750">
                  <c:v>-4.4294495600000001</c:v>
                </c:pt>
                <c:pt idx="1751">
                  <c:v>-4.5366687800000003</c:v>
                </c:pt>
                <c:pt idx="1752">
                  <c:v>-4.6522440899999999</c:v>
                </c:pt>
                <c:pt idx="1753">
                  <c:v>-4.7009801900000001</c:v>
                </c:pt>
                <c:pt idx="1754">
                  <c:v>-4.6146469100000003</c:v>
                </c:pt>
                <c:pt idx="1755">
                  <c:v>-4.3988146800000001</c:v>
                </c:pt>
                <c:pt idx="1756">
                  <c:v>-4.3486862200000003</c:v>
                </c:pt>
                <c:pt idx="1757">
                  <c:v>-4.3653960200000004</c:v>
                </c:pt>
                <c:pt idx="1758">
                  <c:v>-4.5714812299999998</c:v>
                </c:pt>
                <c:pt idx="1759">
                  <c:v>-4.6675615300000004</c:v>
                </c:pt>
                <c:pt idx="1760">
                  <c:v>-4.6271801000000004</c:v>
                </c:pt>
                <c:pt idx="1761">
                  <c:v>-4.4057769799999997</c:v>
                </c:pt>
                <c:pt idx="1762">
                  <c:v>-4.2762765900000002</c:v>
                </c:pt>
                <c:pt idx="1763">
                  <c:v>-4.4155240100000004</c:v>
                </c:pt>
                <c:pt idx="1764">
                  <c:v>-4.5700888600000003</c:v>
                </c:pt>
                <c:pt idx="1765">
                  <c:v>-4.4740080799999999</c:v>
                </c:pt>
                <c:pt idx="1766">
                  <c:v>-4.24982214</c:v>
                </c:pt>
                <c:pt idx="1767">
                  <c:v>-4.4238791500000003</c:v>
                </c:pt>
                <c:pt idx="1768">
                  <c:v>-4.6466741599999999</c:v>
                </c:pt>
                <c:pt idx="1769">
                  <c:v>-4.4586915999999999</c:v>
                </c:pt>
                <c:pt idx="1770">
                  <c:v>-4.3222289099999998</c:v>
                </c:pt>
                <c:pt idx="1771">
                  <c:v>-4.2902026199999996</c:v>
                </c:pt>
                <c:pt idx="1772">
                  <c:v>-4.3960313800000002</c:v>
                </c:pt>
                <c:pt idx="1773">
                  <c:v>-4.4879331599999999</c:v>
                </c:pt>
                <c:pt idx="1774">
                  <c:v>-4.5631265599999997</c:v>
                </c:pt>
                <c:pt idx="1775">
                  <c:v>-4.56869602</c:v>
                </c:pt>
                <c:pt idx="1776">
                  <c:v>-4.4837565399999999</c:v>
                </c:pt>
                <c:pt idx="1777">
                  <c:v>-4.3361549400000001</c:v>
                </c:pt>
                <c:pt idx="1778">
                  <c:v>-4.3041281700000003</c:v>
                </c:pt>
                <c:pt idx="1779">
                  <c:v>-4.2790622699999998</c:v>
                </c:pt>
                <c:pt idx="1780">
                  <c:v>-4.2512130700000004</c:v>
                </c:pt>
                <c:pt idx="1781">
                  <c:v>-4.2442503</c:v>
                </c:pt>
                <c:pt idx="1782">
                  <c:v>-4.2386808399999998</c:v>
                </c:pt>
                <c:pt idx="1783">
                  <c:v>-4.2261490799999999</c:v>
                </c:pt>
                <c:pt idx="1784">
                  <c:v>-4.2846322099999998</c:v>
                </c:pt>
                <c:pt idx="1785">
                  <c:v>-4.24285698</c:v>
                </c:pt>
                <c:pt idx="1786">
                  <c:v>-4.2915954599999999</c:v>
                </c:pt>
                <c:pt idx="1787">
                  <c:v>-4.2303261799999996</c:v>
                </c:pt>
                <c:pt idx="1788">
                  <c:v>-4.2498202300000001</c:v>
                </c:pt>
                <c:pt idx="1789">
                  <c:v>-4.2303247500000003</c:v>
                </c:pt>
                <c:pt idx="1790">
                  <c:v>-4.2164015800000003</c:v>
                </c:pt>
                <c:pt idx="1791">
                  <c:v>-4.2317185400000001</c:v>
                </c:pt>
                <c:pt idx="1792">
                  <c:v>-4.1871595399999997</c:v>
                </c:pt>
                <c:pt idx="1793">
                  <c:v>-4.2191858299999998</c:v>
                </c:pt>
                <c:pt idx="1794">
                  <c:v>-4.2261486100000001</c:v>
                </c:pt>
                <c:pt idx="1795">
                  <c:v>-4.2414665200000004</c:v>
                </c:pt>
                <c:pt idx="1796">
                  <c:v>-4.15095568</c:v>
                </c:pt>
                <c:pt idx="1797">
                  <c:v>-4.2428574599999997</c:v>
                </c:pt>
                <c:pt idx="1798">
                  <c:v>-4.2721009299999997</c:v>
                </c:pt>
                <c:pt idx="1799">
                  <c:v>-4.2860250500000001</c:v>
                </c:pt>
                <c:pt idx="1800">
                  <c:v>-4.3222289099999998</c:v>
                </c:pt>
                <c:pt idx="1801">
                  <c:v>-4.3305835699999999</c:v>
                </c:pt>
                <c:pt idx="1802">
                  <c:v>-4.1788043999999998</c:v>
                </c:pt>
                <c:pt idx="1803">
                  <c:v>-4.1258912099999998</c:v>
                </c:pt>
                <c:pt idx="1804">
                  <c:v>-4.1664094900000004</c:v>
                </c:pt>
                <c:pt idx="1805">
                  <c:v>-4.1050033600000004</c:v>
                </c:pt>
                <c:pt idx="1806">
                  <c:v>-4.2163996700000004</c:v>
                </c:pt>
                <c:pt idx="1807">
                  <c:v>-4.3918528600000002</c:v>
                </c:pt>
                <c:pt idx="1808">
                  <c:v>-4.4489436099999997</c:v>
                </c:pt>
                <c:pt idx="1809">
                  <c:v>-4.4057779300000002</c:v>
                </c:pt>
                <c:pt idx="1810">
                  <c:v>-4.4589114199999997</c:v>
                </c:pt>
                <c:pt idx="1811">
                  <c:v>-4.3305835699999999</c:v>
                </c:pt>
                <c:pt idx="1812">
                  <c:v>-4.2999496500000003</c:v>
                </c:pt>
                <c:pt idx="1813">
                  <c:v>-4.2888092999999996</c:v>
                </c:pt>
                <c:pt idx="1814">
                  <c:v>-4.2233629199999996</c:v>
                </c:pt>
                <c:pt idx="1815">
                  <c:v>-4.11578512</c:v>
                </c:pt>
                <c:pt idx="1816">
                  <c:v>-4.11892748</c:v>
                </c:pt>
                <c:pt idx="1817">
                  <c:v>-4.1059408199999998</c:v>
                </c:pt>
                <c:pt idx="1818">
                  <c:v>-4.1384234400000004</c:v>
                </c:pt>
                <c:pt idx="1819">
                  <c:v>-4.1899437900000001</c:v>
                </c:pt>
                <c:pt idx="1820">
                  <c:v>-4.34311676</c:v>
                </c:pt>
                <c:pt idx="1821">
                  <c:v>-4.2381300900000003</c:v>
                </c:pt>
                <c:pt idx="1822">
                  <c:v>-4.3250136399999999</c:v>
                </c:pt>
                <c:pt idx="1823">
                  <c:v>-4.2108321200000001</c:v>
                </c:pt>
                <c:pt idx="1824">
                  <c:v>-4.1244983700000004</c:v>
                </c:pt>
                <c:pt idx="1825">
                  <c:v>-4.0298104300000004</c:v>
                </c:pt>
                <c:pt idx="1826">
                  <c:v>-4.1258907300000001</c:v>
                </c:pt>
                <c:pt idx="1827">
                  <c:v>-4.0228471800000003</c:v>
                </c:pt>
                <c:pt idx="1828">
                  <c:v>-4.0924711199999999</c:v>
                </c:pt>
                <c:pt idx="1829">
                  <c:v>-4.2790627499999996</c:v>
                </c:pt>
                <c:pt idx="1830">
                  <c:v>-4.2578163099999999</c:v>
                </c:pt>
                <c:pt idx="1831">
                  <c:v>-4.29438019</c:v>
                </c:pt>
                <c:pt idx="1832">
                  <c:v>-4.1648802800000002</c:v>
                </c:pt>
                <c:pt idx="1833">
                  <c:v>-4.0298090000000002</c:v>
                </c:pt>
                <c:pt idx="1834">
                  <c:v>-4.0862526900000002</c:v>
                </c:pt>
                <c:pt idx="1835">
                  <c:v>-4.2024750700000002</c:v>
                </c:pt>
                <c:pt idx="1836">
                  <c:v>-4.3264064800000002</c:v>
                </c:pt>
                <c:pt idx="1837">
                  <c:v>-4.2748851800000001</c:v>
                </c:pt>
                <c:pt idx="1838">
                  <c:v>-4.0339870500000004</c:v>
                </c:pt>
                <c:pt idx="1839">
                  <c:v>-4.08133078</c:v>
                </c:pt>
                <c:pt idx="1840">
                  <c:v>-4.2247557599999999</c:v>
                </c:pt>
                <c:pt idx="1841">
                  <c:v>-4.2665309899999997</c:v>
                </c:pt>
                <c:pt idx="1842">
                  <c:v>-3.9963905799999999</c:v>
                </c:pt>
                <c:pt idx="1843">
                  <c:v>-4.10361099</c:v>
                </c:pt>
                <c:pt idx="1844">
                  <c:v>-4.2581749000000002</c:v>
                </c:pt>
                <c:pt idx="1845">
                  <c:v>-4.0646214499999997</c:v>
                </c:pt>
                <c:pt idx="1846">
                  <c:v>-4.0646214499999997</c:v>
                </c:pt>
                <c:pt idx="1847">
                  <c:v>-4.1439928999999998</c:v>
                </c:pt>
                <c:pt idx="1848">
                  <c:v>-4.0186700799999997</c:v>
                </c:pt>
                <c:pt idx="1849">
                  <c:v>-4.0604438800000002</c:v>
                </c:pt>
                <c:pt idx="1850">
                  <c:v>-4.3096971499999999</c:v>
                </c:pt>
                <c:pt idx="1851">
                  <c:v>-4.0882930799999997</c:v>
                </c:pt>
                <c:pt idx="1852">
                  <c:v>-3.90727139</c:v>
                </c:pt>
                <c:pt idx="1853">
                  <c:v>-4.03140974</c:v>
                </c:pt>
                <c:pt idx="1854">
                  <c:v>-4.1690568900000002</c:v>
                </c:pt>
                <c:pt idx="1855">
                  <c:v>-4.1217131599999997</c:v>
                </c:pt>
                <c:pt idx="1856">
                  <c:v>-3.89891648</c:v>
                </c:pt>
                <c:pt idx="1857">
                  <c:v>-4.0618362399999999</c:v>
                </c:pt>
                <c:pt idx="1858">
                  <c:v>-4.2038693399999998</c:v>
                </c:pt>
                <c:pt idx="1859">
                  <c:v>-4.0660138100000003</c:v>
                </c:pt>
                <c:pt idx="1860">
                  <c:v>-3.9253742699999998</c:v>
                </c:pt>
                <c:pt idx="1861">
                  <c:v>-3.89473987</c:v>
                </c:pt>
                <c:pt idx="1862">
                  <c:v>-4.0701923400000002</c:v>
                </c:pt>
                <c:pt idx="1863">
                  <c:v>-4.15930891</c:v>
                </c:pt>
                <c:pt idx="1864">
                  <c:v>-4.1620945899999997</c:v>
                </c:pt>
                <c:pt idx="1865">
                  <c:v>-4.0298104300000004</c:v>
                </c:pt>
                <c:pt idx="1866">
                  <c:v>-3.90448737</c:v>
                </c:pt>
                <c:pt idx="1867">
                  <c:v>-3.8501796700000002</c:v>
                </c:pt>
                <c:pt idx="1868">
                  <c:v>-3.8571429300000002</c:v>
                </c:pt>
                <c:pt idx="1869">
                  <c:v>-3.8877763700000001</c:v>
                </c:pt>
                <c:pt idx="1870">
                  <c:v>-4.0033531199999999</c:v>
                </c:pt>
                <c:pt idx="1871">
                  <c:v>-4.0715832699999996</c:v>
                </c:pt>
                <c:pt idx="1872">
                  <c:v>-4.1328539800000001</c:v>
                </c:pt>
                <c:pt idx="1873">
                  <c:v>-4.1286754600000002</c:v>
                </c:pt>
                <c:pt idx="1874">
                  <c:v>-4.01031446</c:v>
                </c:pt>
                <c:pt idx="1875">
                  <c:v>-3.89056253</c:v>
                </c:pt>
                <c:pt idx="1876">
                  <c:v>-3.7875189800000002</c:v>
                </c:pt>
                <c:pt idx="1877">
                  <c:v>-3.8097982400000001</c:v>
                </c:pt>
                <c:pt idx="1878">
                  <c:v>-3.83904004</c:v>
                </c:pt>
                <c:pt idx="1879">
                  <c:v>-3.7944812799999998</c:v>
                </c:pt>
                <c:pt idx="1880">
                  <c:v>-3.7847340100000002</c:v>
                </c:pt>
                <c:pt idx="1881">
                  <c:v>-3.8139765300000001</c:v>
                </c:pt>
                <c:pt idx="1882">
                  <c:v>-3.7805564399999998</c:v>
                </c:pt>
                <c:pt idx="1883">
                  <c:v>-3.81954598</c:v>
                </c:pt>
                <c:pt idx="1884">
                  <c:v>-3.9379057899999999</c:v>
                </c:pt>
                <c:pt idx="1885">
                  <c:v>-3.9963891500000002</c:v>
                </c:pt>
                <c:pt idx="1886">
                  <c:v>-4.1634869600000002</c:v>
                </c:pt>
                <c:pt idx="1887">
                  <c:v>-4.1314601900000003</c:v>
                </c:pt>
                <c:pt idx="1888">
                  <c:v>-3.9977824700000002</c:v>
                </c:pt>
                <c:pt idx="1889">
                  <c:v>-3.84739494</c:v>
                </c:pt>
                <c:pt idx="1890">
                  <c:v>-3.76941609</c:v>
                </c:pt>
                <c:pt idx="1891">
                  <c:v>-3.8139758100000001</c:v>
                </c:pt>
                <c:pt idx="1892">
                  <c:v>-3.8822069199999998</c:v>
                </c:pt>
                <c:pt idx="1893">
                  <c:v>-3.96993303</c:v>
                </c:pt>
                <c:pt idx="1894">
                  <c:v>-4.06044436</c:v>
                </c:pt>
                <c:pt idx="1895">
                  <c:v>-3.9922118200000001</c:v>
                </c:pt>
                <c:pt idx="1896">
                  <c:v>-3.76802444</c:v>
                </c:pt>
                <c:pt idx="1897">
                  <c:v>-3.6928300900000002</c:v>
                </c:pt>
                <c:pt idx="1898">
                  <c:v>-3.72207212</c:v>
                </c:pt>
                <c:pt idx="1899">
                  <c:v>-3.8000514500000002</c:v>
                </c:pt>
                <c:pt idx="1900">
                  <c:v>-3.78612685</c:v>
                </c:pt>
                <c:pt idx="1901">
                  <c:v>-3.9044859399999998</c:v>
                </c:pt>
                <c:pt idx="1902">
                  <c:v>-3.9560096300000001</c:v>
                </c:pt>
                <c:pt idx="1903">
                  <c:v>-4.0367717699999996</c:v>
                </c:pt>
                <c:pt idx="1904">
                  <c:v>-4.0618367199999996</c:v>
                </c:pt>
                <c:pt idx="1905">
                  <c:v>-3.9699327900000001</c:v>
                </c:pt>
                <c:pt idx="1906">
                  <c:v>-3.9434752500000001</c:v>
                </c:pt>
                <c:pt idx="1907">
                  <c:v>-3.82511687</c:v>
                </c:pt>
                <c:pt idx="1908">
                  <c:v>-3.77359438</c:v>
                </c:pt>
                <c:pt idx="1909">
                  <c:v>-3.75549197</c:v>
                </c:pt>
                <c:pt idx="1910">
                  <c:v>-3.7011856999999999</c:v>
                </c:pt>
                <c:pt idx="1911">
                  <c:v>-3.6942224499999998</c:v>
                </c:pt>
                <c:pt idx="1912">
                  <c:v>-3.6886537100000001</c:v>
                </c:pt>
                <c:pt idx="1913">
                  <c:v>-3.6747283899999998</c:v>
                </c:pt>
                <c:pt idx="1914">
                  <c:v>-3.7749867400000001</c:v>
                </c:pt>
                <c:pt idx="1915">
                  <c:v>-3.8167610199999999</c:v>
                </c:pt>
                <c:pt idx="1916">
                  <c:v>-3.9281573299999999</c:v>
                </c:pt>
                <c:pt idx="1917">
                  <c:v>-3.93372798</c:v>
                </c:pt>
                <c:pt idx="1918">
                  <c:v>-3.9184119700000002</c:v>
                </c:pt>
                <c:pt idx="1919">
                  <c:v>-3.9072716199999999</c:v>
                </c:pt>
                <c:pt idx="1920">
                  <c:v>-3.8432180900000001</c:v>
                </c:pt>
                <c:pt idx="1921">
                  <c:v>-3.8246879599999999</c:v>
                </c:pt>
                <c:pt idx="1922">
                  <c:v>-3.7053625600000002</c:v>
                </c:pt>
                <c:pt idx="1923">
                  <c:v>-3.6677660900000002</c:v>
                </c:pt>
                <c:pt idx="1924">
                  <c:v>-3.6440937500000001</c:v>
                </c:pt>
                <c:pt idx="1925">
                  <c:v>-3.7373902800000001</c:v>
                </c:pt>
                <c:pt idx="1926">
                  <c:v>-3.79030442</c:v>
                </c:pt>
                <c:pt idx="1927">
                  <c:v>-3.8167617300000001</c:v>
                </c:pt>
                <c:pt idx="1928">
                  <c:v>-3.9351217699999999</c:v>
                </c:pt>
                <c:pt idx="1929">
                  <c:v>-3.8627135799999999</c:v>
                </c:pt>
                <c:pt idx="1930">
                  <c:v>-3.8334705800000002</c:v>
                </c:pt>
                <c:pt idx="1931">
                  <c:v>-3.8292927699999999</c:v>
                </c:pt>
                <c:pt idx="1932">
                  <c:v>-3.79169607</c:v>
                </c:pt>
                <c:pt idx="1933">
                  <c:v>-3.8404328799999998</c:v>
                </c:pt>
                <c:pt idx="1934">
                  <c:v>-3.8627119099999998</c:v>
                </c:pt>
                <c:pt idx="1935">
                  <c:v>-3.8376472000000001</c:v>
                </c:pt>
                <c:pt idx="1936">
                  <c:v>-3.8056206700000001</c:v>
                </c:pt>
                <c:pt idx="1937">
                  <c:v>-3.7722015400000002</c:v>
                </c:pt>
                <c:pt idx="1938">
                  <c:v>-3.8585345700000002</c:v>
                </c:pt>
                <c:pt idx="1939">
                  <c:v>-3.81119108</c:v>
                </c:pt>
                <c:pt idx="1940">
                  <c:v>-3.7861256600000002</c:v>
                </c:pt>
                <c:pt idx="1941">
                  <c:v>-3.73042798</c:v>
                </c:pt>
                <c:pt idx="1942">
                  <c:v>-3.7916963099999998</c:v>
                </c:pt>
                <c:pt idx="1943">
                  <c:v>-3.87524486</c:v>
                </c:pt>
                <c:pt idx="1944">
                  <c:v>-3.8167605400000002</c:v>
                </c:pt>
                <c:pt idx="1945">
                  <c:v>-3.7638475900000001</c:v>
                </c:pt>
                <c:pt idx="1946">
                  <c:v>-3.5911805600000002</c:v>
                </c:pt>
                <c:pt idx="1947">
                  <c:v>-3.56193852</c:v>
                </c:pt>
                <c:pt idx="1948">
                  <c:v>-3.5354816900000001</c:v>
                </c:pt>
                <c:pt idx="1949">
                  <c:v>-3.5925731700000001</c:v>
                </c:pt>
                <c:pt idx="1950">
                  <c:v>-3.6343469599999998</c:v>
                </c:pt>
                <c:pt idx="1951">
                  <c:v>-3.7471363499999999</c:v>
                </c:pt>
                <c:pt idx="1952">
                  <c:v>-3.8710668099999999</c:v>
                </c:pt>
                <c:pt idx="1953">
                  <c:v>-3.7986590900000001</c:v>
                </c:pt>
                <c:pt idx="1954">
                  <c:v>-3.7443532899999998</c:v>
                </c:pt>
                <c:pt idx="1955">
                  <c:v>-3.7165033799999998</c:v>
                </c:pt>
                <c:pt idx="1956">
                  <c:v>-3.6984007399999999</c:v>
                </c:pt>
                <c:pt idx="1957">
                  <c:v>-3.6816909299999998</c:v>
                </c:pt>
                <c:pt idx="1958">
                  <c:v>-3.71789551</c:v>
                </c:pt>
                <c:pt idx="1959">
                  <c:v>-3.7944808000000001</c:v>
                </c:pt>
                <c:pt idx="1960">
                  <c:v>-3.84182501</c:v>
                </c:pt>
                <c:pt idx="1961">
                  <c:v>-3.7178947899999999</c:v>
                </c:pt>
                <c:pt idx="1962">
                  <c:v>-3.62738395</c:v>
                </c:pt>
                <c:pt idx="1963">
                  <c:v>-3.4728210000000002</c:v>
                </c:pt>
                <c:pt idx="1964">
                  <c:v>-3.5939657700000001</c:v>
                </c:pt>
                <c:pt idx="1965">
                  <c:v>-3.484375</c:v>
                </c:pt>
                <c:pt idx="1966">
                  <c:v>-3.5563685899999999</c:v>
                </c:pt>
                <c:pt idx="1967">
                  <c:v>-3.5661153799999998</c:v>
                </c:pt>
                <c:pt idx="1968">
                  <c:v>-3.56193757</c:v>
                </c:pt>
                <c:pt idx="1969">
                  <c:v>-3.6287772700000001</c:v>
                </c:pt>
                <c:pt idx="1970">
                  <c:v>-3.6427028199999998</c:v>
                </c:pt>
                <c:pt idx="1971">
                  <c:v>-3.7304263099999999</c:v>
                </c:pt>
                <c:pt idx="1972">
                  <c:v>-3.7735938999999998</c:v>
                </c:pt>
                <c:pt idx="1973">
                  <c:v>-3.6594111900000001</c:v>
                </c:pt>
                <c:pt idx="1974">
                  <c:v>-3.6232068499999999</c:v>
                </c:pt>
                <c:pt idx="1975">
                  <c:v>-3.6051046800000002</c:v>
                </c:pt>
                <c:pt idx="1976">
                  <c:v>-3.5159866800000001</c:v>
                </c:pt>
                <c:pt idx="1977">
                  <c:v>-3.42269158</c:v>
                </c:pt>
                <c:pt idx="1978">
                  <c:v>-3.3962345100000002</c:v>
                </c:pt>
                <c:pt idx="1979">
                  <c:v>-3.4004118399999999</c:v>
                </c:pt>
                <c:pt idx="1980">
                  <c:v>-3.39345002</c:v>
                </c:pt>
                <c:pt idx="1981">
                  <c:v>-3.4505407799999999</c:v>
                </c:pt>
                <c:pt idx="1982">
                  <c:v>-3.59814262</c:v>
                </c:pt>
                <c:pt idx="1983">
                  <c:v>-3.5326964900000002</c:v>
                </c:pt>
                <c:pt idx="1984">
                  <c:v>-3.53408933</c:v>
                </c:pt>
                <c:pt idx="1985">
                  <c:v>-3.45332551</c:v>
                </c:pt>
                <c:pt idx="1986">
                  <c:v>-3.4087669799999998</c:v>
                </c:pt>
                <c:pt idx="1987">
                  <c:v>-3.35585332</c:v>
                </c:pt>
                <c:pt idx="1988">
                  <c:v>-3.3419294399999999</c:v>
                </c:pt>
                <c:pt idx="1989">
                  <c:v>-3.3154721299999999</c:v>
                </c:pt>
                <c:pt idx="1990">
                  <c:v>-3.3920581300000001</c:v>
                </c:pt>
                <c:pt idx="1991">
                  <c:v>-3.3461070099999999</c:v>
                </c:pt>
                <c:pt idx="1992">
                  <c:v>-3.3572466400000001</c:v>
                </c:pt>
                <c:pt idx="1993">
                  <c:v>-3.3558538000000002</c:v>
                </c:pt>
                <c:pt idx="1994">
                  <c:v>-3.3419287199999999</c:v>
                </c:pt>
                <c:pt idx="1995">
                  <c:v>-3.3558535599999999</c:v>
                </c:pt>
                <c:pt idx="1996">
                  <c:v>-3.3753476099999999</c:v>
                </c:pt>
                <c:pt idx="1997">
                  <c:v>-3.29319191</c:v>
                </c:pt>
                <c:pt idx="1998">
                  <c:v>-3.3015463399999998</c:v>
                </c:pt>
                <c:pt idx="1999">
                  <c:v>-3.3226542499999998</c:v>
                </c:pt>
                <c:pt idx="2000">
                  <c:v>-3.3656003499999998</c:v>
                </c:pt>
                <c:pt idx="2001">
                  <c:v>-3.3549992999999998</c:v>
                </c:pt>
                <c:pt idx="2002">
                  <c:v>-3.35028338</c:v>
                </c:pt>
                <c:pt idx="2003">
                  <c:v>-3.46725035</c:v>
                </c:pt>
                <c:pt idx="2004">
                  <c:v>-3.56734347</c:v>
                </c:pt>
                <c:pt idx="2005">
                  <c:v>-3.5340900400000002</c:v>
                </c:pt>
                <c:pt idx="2006">
                  <c:v>-3.4942178699999999</c:v>
                </c:pt>
                <c:pt idx="2007">
                  <c:v>-3.5744714700000002</c:v>
                </c:pt>
                <c:pt idx="2008">
                  <c:v>-3.5173790500000002</c:v>
                </c:pt>
                <c:pt idx="2009">
                  <c:v>-3.4756062000000001</c:v>
                </c:pt>
                <c:pt idx="2010">
                  <c:v>-3.4268693899999998</c:v>
                </c:pt>
                <c:pt idx="2011">
                  <c:v>-3.3753488100000002</c:v>
                </c:pt>
                <c:pt idx="2012">
                  <c:v>-3.3293962499999998</c:v>
                </c:pt>
                <c:pt idx="2013">
                  <c:v>-3.27787542</c:v>
                </c:pt>
                <c:pt idx="2014">
                  <c:v>-3.3628160999999999</c:v>
                </c:pt>
                <c:pt idx="2015">
                  <c:v>-3.5368742900000001</c:v>
                </c:pt>
                <c:pt idx="2016">
                  <c:v>-3.4769980899999999</c:v>
                </c:pt>
                <c:pt idx="2017">
                  <c:v>-3.5716855500000002</c:v>
                </c:pt>
                <c:pt idx="2018">
                  <c:v>-3.36977839</c:v>
                </c:pt>
                <c:pt idx="2019">
                  <c:v>-3.2444560500000001</c:v>
                </c:pt>
                <c:pt idx="2020">
                  <c:v>-3.2333161800000001</c:v>
                </c:pt>
                <c:pt idx="2021">
                  <c:v>-3.4310469600000002</c:v>
                </c:pt>
                <c:pt idx="2022">
                  <c:v>-3.47282052</c:v>
                </c:pt>
                <c:pt idx="2023">
                  <c:v>-3.35863829</c:v>
                </c:pt>
                <c:pt idx="2024">
                  <c:v>-3.2402787200000001</c:v>
                </c:pt>
                <c:pt idx="2025">
                  <c:v>-3.31268692</c:v>
                </c:pt>
                <c:pt idx="2026">
                  <c:v>-3.4505407799999999</c:v>
                </c:pt>
                <c:pt idx="2027">
                  <c:v>-3.5326971999999999</c:v>
                </c:pt>
                <c:pt idx="2028">
                  <c:v>-3.29319286</c:v>
                </c:pt>
                <c:pt idx="2029">
                  <c:v>-3.2333159400000002</c:v>
                </c:pt>
                <c:pt idx="2030">
                  <c:v>-3.11634922</c:v>
                </c:pt>
                <c:pt idx="2031">
                  <c:v>-3.1859729300000001</c:v>
                </c:pt>
                <c:pt idx="2032">
                  <c:v>-3.16369247</c:v>
                </c:pt>
                <c:pt idx="2033">
                  <c:v>-3.19432735</c:v>
                </c:pt>
                <c:pt idx="2034">
                  <c:v>-3.25559449</c:v>
                </c:pt>
                <c:pt idx="2035">
                  <c:v>-3.2305309800000002</c:v>
                </c:pt>
                <c:pt idx="2036">
                  <c:v>-3.3683846000000002</c:v>
                </c:pt>
                <c:pt idx="2037">
                  <c:v>-3.3976268799999998</c:v>
                </c:pt>
                <c:pt idx="2038">
                  <c:v>-3.36560082</c:v>
                </c:pt>
                <c:pt idx="2039">
                  <c:v>-3.4212997000000001</c:v>
                </c:pt>
                <c:pt idx="2040">
                  <c:v>-3.36560082</c:v>
                </c:pt>
                <c:pt idx="2041">
                  <c:v>-3.28901529</c:v>
                </c:pt>
                <c:pt idx="2042">
                  <c:v>-3.15672994</c:v>
                </c:pt>
                <c:pt idx="2043">
                  <c:v>-3.1344511499999999</c:v>
                </c:pt>
                <c:pt idx="2044">
                  <c:v>-3.0717904599999999</c:v>
                </c:pt>
                <c:pt idx="2045">
                  <c:v>-3.1163489800000002</c:v>
                </c:pt>
                <c:pt idx="2046">
                  <c:v>-3.1428062899999998</c:v>
                </c:pt>
                <c:pt idx="2047">
                  <c:v>-3.2569885300000001</c:v>
                </c:pt>
                <c:pt idx="2048">
                  <c:v>-3.36699343</c:v>
                </c:pt>
                <c:pt idx="2049">
                  <c:v>-3.3600311299999999</c:v>
                </c:pt>
                <c:pt idx="2050">
                  <c:v>-3.3154711699999999</c:v>
                </c:pt>
                <c:pt idx="2051">
                  <c:v>-3.33635926</c:v>
                </c:pt>
                <c:pt idx="2052">
                  <c:v>-3.2862298499999998</c:v>
                </c:pt>
                <c:pt idx="2053">
                  <c:v>-3.29319096</c:v>
                </c:pt>
                <c:pt idx="2054">
                  <c:v>-3.2291381399999999</c:v>
                </c:pt>
                <c:pt idx="2055">
                  <c:v>-3.2054669900000001</c:v>
                </c:pt>
                <c:pt idx="2056">
                  <c:v>-3.2193918199999998</c:v>
                </c:pt>
                <c:pt idx="2057">
                  <c:v>-3.1790091999999999</c:v>
                </c:pt>
                <c:pt idx="2058">
                  <c:v>-3.10103178</c:v>
                </c:pt>
                <c:pt idx="2059">
                  <c:v>-3.0300159500000001</c:v>
                </c:pt>
                <c:pt idx="2060">
                  <c:v>-2.9868495500000001</c:v>
                </c:pt>
                <c:pt idx="2061">
                  <c:v>-2.9938111300000001</c:v>
                </c:pt>
                <c:pt idx="2062">
                  <c:v>-2.97849488</c:v>
                </c:pt>
                <c:pt idx="2063">
                  <c:v>-3.0146999399999999</c:v>
                </c:pt>
                <c:pt idx="2064">
                  <c:v>-3.0731830599999999</c:v>
                </c:pt>
                <c:pt idx="2065">
                  <c:v>-3.2430634500000002</c:v>
                </c:pt>
                <c:pt idx="2066">
                  <c:v>-3.21521378</c:v>
                </c:pt>
                <c:pt idx="2067">
                  <c:v>-3.1344513900000002</c:v>
                </c:pt>
                <c:pt idx="2068">
                  <c:v>-2.9743175499999999</c:v>
                </c:pt>
                <c:pt idx="2069">
                  <c:v>-2.95064569</c:v>
                </c:pt>
                <c:pt idx="2070">
                  <c:v>-3.1441991300000001</c:v>
                </c:pt>
                <c:pt idx="2071">
                  <c:v>-3.2082519500000002</c:v>
                </c:pt>
                <c:pt idx="2072">
                  <c:v>-3.1219189200000002</c:v>
                </c:pt>
                <c:pt idx="2073">
                  <c:v>-2.91444182</c:v>
                </c:pt>
                <c:pt idx="2074">
                  <c:v>-2.9339356400000001</c:v>
                </c:pt>
                <c:pt idx="2075">
                  <c:v>-3.0411555799999999</c:v>
                </c:pt>
                <c:pt idx="2076">
                  <c:v>-3.10520935</c:v>
                </c:pt>
                <c:pt idx="2077">
                  <c:v>-3.1831877199999998</c:v>
                </c:pt>
                <c:pt idx="2078">
                  <c:v>-3.1678705200000001</c:v>
                </c:pt>
                <c:pt idx="2079">
                  <c:v>-2.9938118500000002</c:v>
                </c:pt>
                <c:pt idx="2080">
                  <c:v>-2.9617853200000002</c:v>
                </c:pt>
                <c:pt idx="2081">
                  <c:v>-2.9005165100000001</c:v>
                </c:pt>
                <c:pt idx="2082">
                  <c:v>-2.9612464900000002</c:v>
                </c:pt>
                <c:pt idx="2083">
                  <c:v>-3.0509030799999999</c:v>
                </c:pt>
                <c:pt idx="2084">
                  <c:v>-3.14002085</c:v>
                </c:pt>
                <c:pt idx="2085">
                  <c:v>-3.02166128</c:v>
                </c:pt>
                <c:pt idx="2086">
                  <c:v>-3.1135644899999999</c:v>
                </c:pt>
                <c:pt idx="2087">
                  <c:v>-3.0681228599999999</c:v>
                </c:pt>
                <c:pt idx="2088">
                  <c:v>-3.01330638</c:v>
                </c:pt>
                <c:pt idx="2089">
                  <c:v>-2.94368315</c:v>
                </c:pt>
                <c:pt idx="2090">
                  <c:v>-2.9158327599999998</c:v>
                </c:pt>
                <c:pt idx="2091">
                  <c:v>-2.8545651400000001</c:v>
                </c:pt>
                <c:pt idx="2092">
                  <c:v>-2.9046933699999999</c:v>
                </c:pt>
                <c:pt idx="2093">
                  <c:v>-2.82202792</c:v>
                </c:pt>
                <c:pt idx="2094">
                  <c:v>-2.89773178</c:v>
                </c:pt>
                <c:pt idx="2095">
                  <c:v>-2.8030431299999998</c:v>
                </c:pt>
                <c:pt idx="2096">
                  <c:v>-3.1149566200000001</c:v>
                </c:pt>
                <c:pt idx="2097">
                  <c:v>-3.0357789999999998</c:v>
                </c:pt>
                <c:pt idx="2098">
                  <c:v>-3.0286221499999999</c:v>
                </c:pt>
                <c:pt idx="2099">
                  <c:v>-2.9200100899999999</c:v>
                </c:pt>
                <c:pt idx="2100">
                  <c:v>-2.8601345999999999</c:v>
                </c:pt>
                <c:pt idx="2101">
                  <c:v>-2.84030914</c:v>
                </c:pt>
                <c:pt idx="2102">
                  <c:v>-2.8127899200000002</c:v>
                </c:pt>
                <c:pt idx="2103">
                  <c:v>-2.9311501999999998</c:v>
                </c:pt>
                <c:pt idx="2104">
                  <c:v>-2.99938035</c:v>
                </c:pt>
                <c:pt idx="2105">
                  <c:v>-2.9851527199999999</c:v>
                </c:pt>
                <c:pt idx="2106">
                  <c:v>-2.83367682</c:v>
                </c:pt>
                <c:pt idx="2107">
                  <c:v>-2.75987625</c:v>
                </c:pt>
                <c:pt idx="2108">
                  <c:v>-2.9450750399999999</c:v>
                </c:pt>
                <c:pt idx="2109">
                  <c:v>-3.01749635</c:v>
                </c:pt>
                <c:pt idx="2110">
                  <c:v>-2.8670961899999998</c:v>
                </c:pt>
                <c:pt idx="2111">
                  <c:v>-2.8670968999999999</c:v>
                </c:pt>
                <c:pt idx="2112">
                  <c:v>-2.7835490699999998</c:v>
                </c:pt>
                <c:pt idx="2113">
                  <c:v>-3.0062460899999999</c:v>
                </c:pt>
                <c:pt idx="2114">
                  <c:v>-2.9214029300000002</c:v>
                </c:pt>
                <c:pt idx="2115">
                  <c:v>-2.78911781</c:v>
                </c:pt>
                <c:pt idx="2116">
                  <c:v>-2.7515220600000001</c:v>
                </c:pt>
                <c:pt idx="2117">
                  <c:v>-2.7027850199999999</c:v>
                </c:pt>
                <c:pt idx="2118">
                  <c:v>-2.7501294600000001</c:v>
                </c:pt>
                <c:pt idx="2119">
                  <c:v>-2.7738010900000001</c:v>
                </c:pt>
                <c:pt idx="2120">
                  <c:v>-2.8183608100000002</c:v>
                </c:pt>
                <c:pt idx="2121">
                  <c:v>-2.9049968700000002</c:v>
                </c:pt>
                <c:pt idx="2122">
                  <c:v>-2.9938111300000001</c:v>
                </c:pt>
                <c:pt idx="2123">
                  <c:v>-2.9520371000000001</c:v>
                </c:pt>
                <c:pt idx="2124">
                  <c:v>-2.89216161</c:v>
                </c:pt>
                <c:pt idx="2125">
                  <c:v>-2.7545270899999998</c:v>
                </c:pt>
                <c:pt idx="2126">
                  <c:v>-2.6846828500000002</c:v>
                </c:pt>
                <c:pt idx="2127">
                  <c:v>-2.6930377499999998</c:v>
                </c:pt>
                <c:pt idx="2128">
                  <c:v>-2.6791136299999998</c:v>
                </c:pt>
                <c:pt idx="2129">
                  <c:v>-2.9395058199999999</c:v>
                </c:pt>
                <c:pt idx="2130">
                  <c:v>-2.89494586</c:v>
                </c:pt>
                <c:pt idx="2131">
                  <c:v>-2.8740596799999998</c:v>
                </c:pt>
                <c:pt idx="2132">
                  <c:v>-2.9269728700000002</c:v>
                </c:pt>
                <c:pt idx="2133">
                  <c:v>-2.7222805000000001</c:v>
                </c:pt>
                <c:pt idx="2134">
                  <c:v>-2.75030828</c:v>
                </c:pt>
                <c:pt idx="2135">
                  <c:v>-2.5913879899999999</c:v>
                </c:pt>
                <c:pt idx="2136">
                  <c:v>-2.5760705499999998</c:v>
                </c:pt>
                <c:pt idx="2137">
                  <c:v>-2.6261994799999999</c:v>
                </c:pt>
                <c:pt idx="2138">
                  <c:v>-2.6150593799999999</c:v>
                </c:pt>
                <c:pt idx="2139">
                  <c:v>-2.8044354899999999</c:v>
                </c:pt>
                <c:pt idx="2140">
                  <c:v>-2.79886532</c:v>
                </c:pt>
                <c:pt idx="2141">
                  <c:v>-2.8350698900000002</c:v>
                </c:pt>
                <c:pt idx="2142">
                  <c:v>-2.7877254499999999</c:v>
                </c:pt>
                <c:pt idx="2143">
                  <c:v>-2.7362041499999998</c:v>
                </c:pt>
                <c:pt idx="2144">
                  <c:v>-2.6624031100000001</c:v>
                </c:pt>
                <c:pt idx="2145">
                  <c:v>-2.5523984400000002</c:v>
                </c:pt>
                <c:pt idx="2146">
                  <c:v>-2.5008771400000001</c:v>
                </c:pt>
                <c:pt idx="2147">
                  <c:v>-2.4813823699999999</c:v>
                </c:pt>
                <c:pt idx="2148">
                  <c:v>-2.4451785099999999</c:v>
                </c:pt>
                <c:pt idx="2149">
                  <c:v>-2.4674580100000001</c:v>
                </c:pt>
                <c:pt idx="2150">
                  <c:v>-2.5482211100000001</c:v>
                </c:pt>
                <c:pt idx="2151">
                  <c:v>-2.6526563200000002</c:v>
                </c:pt>
                <c:pt idx="2152">
                  <c:v>-2.7863330799999999</c:v>
                </c:pt>
                <c:pt idx="2153">
                  <c:v>-2.71392465</c:v>
                </c:pt>
                <c:pt idx="2154">
                  <c:v>-2.5983495699999999</c:v>
                </c:pt>
                <c:pt idx="2155">
                  <c:v>-2.58721018</c:v>
                </c:pt>
                <c:pt idx="2156">
                  <c:v>-2.4493553600000002</c:v>
                </c:pt>
                <c:pt idx="2157">
                  <c:v>-2.38530183</c:v>
                </c:pt>
                <c:pt idx="2158">
                  <c:v>-2.4215059299999999</c:v>
                </c:pt>
                <c:pt idx="2159">
                  <c:v>-2.5161941099999998</c:v>
                </c:pt>
                <c:pt idx="2160">
                  <c:v>-2.62759185</c:v>
                </c:pt>
                <c:pt idx="2161">
                  <c:v>-2.6860759299999999</c:v>
                </c:pt>
                <c:pt idx="2162">
                  <c:v>-2.6958229500000002</c:v>
                </c:pt>
                <c:pt idx="2163">
                  <c:v>-2.6387314800000001</c:v>
                </c:pt>
                <c:pt idx="2164">
                  <c:v>-2.5161943400000002</c:v>
                </c:pt>
                <c:pt idx="2165">
                  <c:v>-2.4841673399999999</c:v>
                </c:pt>
                <c:pt idx="2166">
                  <c:v>-2.3894796399999998</c:v>
                </c:pt>
                <c:pt idx="2167">
                  <c:v>-2.3685925000000001</c:v>
                </c:pt>
                <c:pt idx="2168">
                  <c:v>-2.4591038200000002</c:v>
                </c:pt>
                <c:pt idx="2169">
                  <c:v>-2.5315115499999998</c:v>
                </c:pt>
                <c:pt idx="2170">
                  <c:v>-2.5997428899999999</c:v>
                </c:pt>
                <c:pt idx="2171">
                  <c:v>-2.6080975500000001</c:v>
                </c:pt>
                <c:pt idx="2172">
                  <c:v>-2.6846830800000001</c:v>
                </c:pt>
                <c:pt idx="2173">
                  <c:v>-2.5718932200000002</c:v>
                </c:pt>
                <c:pt idx="2174">
                  <c:v>-2.37973261</c:v>
                </c:pt>
                <c:pt idx="2175">
                  <c:v>-2.2697274699999999</c:v>
                </c:pt>
                <c:pt idx="2176">
                  <c:v>-2.3407433000000002</c:v>
                </c:pt>
                <c:pt idx="2177">
                  <c:v>-2.4744203100000002</c:v>
                </c:pt>
                <c:pt idx="2178">
                  <c:v>-2.5830326100000001</c:v>
                </c:pt>
                <c:pt idx="2179">
                  <c:v>-2.4577109799999999</c:v>
                </c:pt>
                <c:pt idx="2180">
                  <c:v>-2.3365657299999998</c:v>
                </c:pt>
                <c:pt idx="2181">
                  <c:v>-2.3128941099999998</c:v>
                </c:pt>
                <c:pt idx="2182">
                  <c:v>-2.5705006099999999</c:v>
                </c:pt>
                <c:pt idx="2183">
                  <c:v>-2.4953074499999999</c:v>
                </c:pt>
                <c:pt idx="2184">
                  <c:v>-2.2822592300000002</c:v>
                </c:pt>
                <c:pt idx="2185">
                  <c:v>-2.2599804400000001</c:v>
                </c:pt>
                <c:pt idx="2186">
                  <c:v>-2.4326469899999998</c:v>
                </c:pt>
                <c:pt idx="2187">
                  <c:v>-2.5008769000000002</c:v>
                </c:pt>
                <c:pt idx="2188">
                  <c:v>-2.3337814799999999</c:v>
                </c:pt>
                <c:pt idx="2189">
                  <c:v>-2.2182061700000002</c:v>
                </c:pt>
                <c:pt idx="2190">
                  <c:v>-2.2822594600000001</c:v>
                </c:pt>
                <c:pt idx="2191">
                  <c:v>-2.3588457100000002</c:v>
                </c:pt>
                <c:pt idx="2192">
                  <c:v>-2.49391484</c:v>
                </c:pt>
                <c:pt idx="2193">
                  <c:v>-2.50783968</c:v>
                </c:pt>
                <c:pt idx="2194">
                  <c:v>-2.5621464299999999</c:v>
                </c:pt>
                <c:pt idx="2195">
                  <c:v>-2.41175914</c:v>
                </c:pt>
                <c:pt idx="2196">
                  <c:v>-2.2933993300000002</c:v>
                </c:pt>
                <c:pt idx="2197">
                  <c:v>-2.2098515000000001</c:v>
                </c:pt>
                <c:pt idx="2198">
                  <c:v>-2.1485822200000002</c:v>
                </c:pt>
                <c:pt idx="2199">
                  <c:v>-2.1917493299999999</c:v>
                </c:pt>
                <c:pt idx="2200">
                  <c:v>-2.2627649299999999</c:v>
                </c:pt>
                <c:pt idx="2201">
                  <c:v>-2.3727698300000002</c:v>
                </c:pt>
                <c:pt idx="2202">
                  <c:v>-2.3504908100000002</c:v>
                </c:pt>
                <c:pt idx="2203">
                  <c:v>-2.2377004600000001</c:v>
                </c:pt>
                <c:pt idx="2204">
                  <c:v>-2.22377563</c:v>
                </c:pt>
                <c:pt idx="2205">
                  <c:v>-2.1736474000000001</c:v>
                </c:pt>
                <c:pt idx="2206">
                  <c:v>-2.1012380099999999</c:v>
                </c:pt>
                <c:pt idx="2207">
                  <c:v>-2.0900988599999999</c:v>
                </c:pt>
                <c:pt idx="2208">
                  <c:v>-2.0914914599999999</c:v>
                </c:pt>
                <c:pt idx="2209">
                  <c:v>-2.1569368799999999</c:v>
                </c:pt>
                <c:pt idx="2210">
                  <c:v>-2.08452868</c:v>
                </c:pt>
                <c:pt idx="2211">
                  <c:v>-2.0873134100000001</c:v>
                </c:pt>
                <c:pt idx="2212">
                  <c:v>-2.0873138899999999</c:v>
                </c:pt>
                <c:pt idx="2213">
                  <c:v>-2.1360504599999999</c:v>
                </c:pt>
                <c:pt idx="2214">
                  <c:v>-2.1666843899999999</c:v>
                </c:pt>
                <c:pt idx="2215">
                  <c:v>-2.0956690299999998</c:v>
                </c:pt>
                <c:pt idx="2216">
                  <c:v>-2.2850444300000001</c:v>
                </c:pt>
                <c:pt idx="2217">
                  <c:v>-2.2279532</c:v>
                </c:pt>
                <c:pt idx="2218">
                  <c:v>-2.2627644500000001</c:v>
                </c:pt>
                <c:pt idx="2219">
                  <c:v>-2.2641575299999999</c:v>
                </c:pt>
                <c:pt idx="2220">
                  <c:v>-2.2711200699999998</c:v>
                </c:pt>
                <c:pt idx="2221">
                  <c:v>-2.2454631300000001</c:v>
                </c:pt>
                <c:pt idx="2222">
                  <c:v>-2.2530174299999999</c:v>
                </c:pt>
                <c:pt idx="2223">
                  <c:v>-2.2446637200000001</c:v>
                </c:pt>
                <c:pt idx="2224">
                  <c:v>-2.2488400899999998</c:v>
                </c:pt>
                <c:pt idx="2225">
                  <c:v>-2.3101093800000001</c:v>
                </c:pt>
                <c:pt idx="2226">
                  <c:v>-2.2850441899999998</c:v>
                </c:pt>
                <c:pt idx="2227">
                  <c:v>-2.3421356699999998</c:v>
                </c:pt>
                <c:pt idx="2228">
                  <c:v>-2.2933990999999998</c:v>
                </c:pt>
                <c:pt idx="2229">
                  <c:v>-2.2571945200000001</c:v>
                </c:pt>
                <c:pt idx="2230">
                  <c:v>-2.18478656</c:v>
                </c:pt>
                <c:pt idx="2231">
                  <c:v>-2.1764318899999999</c:v>
                </c:pt>
                <c:pt idx="2232">
                  <c:v>-2.1444055999999998</c:v>
                </c:pt>
                <c:pt idx="2233">
                  <c:v>-2.22238326</c:v>
                </c:pt>
                <c:pt idx="2234">
                  <c:v>-2.2822601800000002</c:v>
                </c:pt>
                <c:pt idx="2235">
                  <c:v>-2.2404854300000001</c:v>
                </c:pt>
                <c:pt idx="2236">
                  <c:v>-2.1026315699999998</c:v>
                </c:pt>
                <c:pt idx="2237">
                  <c:v>-2.0023729800000001</c:v>
                </c:pt>
                <c:pt idx="2238">
                  <c:v>-1.95642245</c:v>
                </c:pt>
                <c:pt idx="2239">
                  <c:v>-2.0775671</c:v>
                </c:pt>
                <c:pt idx="2240">
                  <c:v>-2.1430129999999998</c:v>
                </c:pt>
                <c:pt idx="2241">
                  <c:v>-2.17086267</c:v>
                </c:pt>
                <c:pt idx="2242">
                  <c:v>-1.9828792799999999</c:v>
                </c:pt>
                <c:pt idx="2243">
                  <c:v>-1.9188253900000001</c:v>
                </c:pt>
                <c:pt idx="2244">
                  <c:v>-1.9007233400000001</c:v>
                </c:pt>
                <c:pt idx="2245">
                  <c:v>-2.1109857600000002</c:v>
                </c:pt>
                <c:pt idx="2246">
                  <c:v>-2.1973192699999999</c:v>
                </c:pt>
                <c:pt idx="2247">
                  <c:v>-2.1625070599999998</c:v>
                </c:pt>
                <c:pt idx="2248">
                  <c:v>-2.1276953199999999</c:v>
                </c:pt>
                <c:pt idx="2249">
                  <c:v>-2.05139995</c:v>
                </c:pt>
                <c:pt idx="2250">
                  <c:v>-2.0580728100000001</c:v>
                </c:pt>
                <c:pt idx="2251">
                  <c:v>-2.0316155</c:v>
                </c:pt>
                <c:pt idx="2252">
                  <c:v>-1.98287868</c:v>
                </c:pt>
                <c:pt idx="2253">
                  <c:v>-2.0942764299999999</c:v>
                </c:pt>
                <c:pt idx="2254">
                  <c:v>-2.1137707200000002</c:v>
                </c:pt>
                <c:pt idx="2255">
                  <c:v>-2.0612428199999999</c:v>
                </c:pt>
                <c:pt idx="2256">
                  <c:v>-2.0789597</c:v>
                </c:pt>
                <c:pt idx="2257">
                  <c:v>-2.0873138899999999</c:v>
                </c:pt>
                <c:pt idx="2258">
                  <c:v>-2.0566797299999999</c:v>
                </c:pt>
                <c:pt idx="2259">
                  <c:v>-1.9995887299999999</c:v>
                </c:pt>
                <c:pt idx="2260">
                  <c:v>-1.82831502</c:v>
                </c:pt>
                <c:pt idx="2261">
                  <c:v>-1.77400851</c:v>
                </c:pt>
                <c:pt idx="2262">
                  <c:v>-1.77261603</c:v>
                </c:pt>
                <c:pt idx="2263">
                  <c:v>-1.77818608</c:v>
                </c:pt>
                <c:pt idx="2264">
                  <c:v>-1.8422392599999999</c:v>
                </c:pt>
                <c:pt idx="2265">
                  <c:v>-1.9884491</c:v>
                </c:pt>
                <c:pt idx="2266">
                  <c:v>-2.0232601200000002</c:v>
                </c:pt>
                <c:pt idx="2267">
                  <c:v>-2.0079433899999999</c:v>
                </c:pt>
                <c:pt idx="2268">
                  <c:v>-1.84920168</c:v>
                </c:pt>
                <c:pt idx="2269">
                  <c:v>-1.7684386999999999</c:v>
                </c:pt>
                <c:pt idx="2270">
                  <c:v>-1.80882013</c:v>
                </c:pt>
                <c:pt idx="2271">
                  <c:v>-1.96199203</c:v>
                </c:pt>
                <c:pt idx="2272">
                  <c:v>-2.0274383999999999</c:v>
                </c:pt>
                <c:pt idx="2273">
                  <c:v>-1.9605990600000001</c:v>
                </c:pt>
                <c:pt idx="2274">
                  <c:v>-1.99262571</c:v>
                </c:pt>
                <c:pt idx="2275">
                  <c:v>-1.82831502</c:v>
                </c:pt>
                <c:pt idx="2276">
                  <c:v>-1.7837557799999999</c:v>
                </c:pt>
                <c:pt idx="2277">
                  <c:v>-1.7990727399999999</c:v>
                </c:pt>
                <c:pt idx="2278">
                  <c:v>-1.77400899</c:v>
                </c:pt>
                <c:pt idx="2279">
                  <c:v>-1.8700888200000001</c:v>
                </c:pt>
                <c:pt idx="2280">
                  <c:v>-1.98287857</c:v>
                </c:pt>
                <c:pt idx="2281">
                  <c:v>-2.1249105899999998</c:v>
                </c:pt>
                <c:pt idx="2282">
                  <c:v>-2.0204758599999999</c:v>
                </c:pt>
                <c:pt idx="2283">
                  <c:v>-1.8348360100000001</c:v>
                </c:pt>
                <c:pt idx="2284">
                  <c:v>-1.76843905</c:v>
                </c:pt>
                <c:pt idx="2285">
                  <c:v>-1.7155251499999999</c:v>
                </c:pt>
                <c:pt idx="2286">
                  <c:v>-1.9459299999999999</c:v>
                </c:pt>
                <c:pt idx="2287">
                  <c:v>-1.94249761</c:v>
                </c:pt>
                <c:pt idx="2288">
                  <c:v>-1.7433737499999999</c:v>
                </c:pt>
                <c:pt idx="2289">
                  <c:v>-1.85059416</c:v>
                </c:pt>
                <c:pt idx="2290">
                  <c:v>-1.90350807</c:v>
                </c:pt>
                <c:pt idx="2291">
                  <c:v>-1.8951532799999999</c:v>
                </c:pt>
                <c:pt idx="2292">
                  <c:v>-1.7921112800000001</c:v>
                </c:pt>
                <c:pt idx="2293">
                  <c:v>-1.74615908</c:v>
                </c:pt>
                <c:pt idx="2294">
                  <c:v>-1.5832403900000001</c:v>
                </c:pt>
                <c:pt idx="2295">
                  <c:v>-1.7378042899999999</c:v>
                </c:pt>
                <c:pt idx="2296">
                  <c:v>-1.85616457</c:v>
                </c:pt>
                <c:pt idx="2297">
                  <c:v>-1.8895838300000001</c:v>
                </c:pt>
                <c:pt idx="2298">
                  <c:v>-1.8157824300000001</c:v>
                </c:pt>
                <c:pt idx="2299">
                  <c:v>-1.76843858</c:v>
                </c:pt>
                <c:pt idx="2300">
                  <c:v>-1.56931591</c:v>
                </c:pt>
                <c:pt idx="2301">
                  <c:v>-1.58463299</c:v>
                </c:pt>
                <c:pt idx="2302">
                  <c:v>-1.63058412</c:v>
                </c:pt>
                <c:pt idx="2303">
                  <c:v>-1.7976808500000001</c:v>
                </c:pt>
                <c:pt idx="2304">
                  <c:v>-1.92021811</c:v>
                </c:pt>
                <c:pt idx="2305">
                  <c:v>-1.8060349200000001</c:v>
                </c:pt>
                <c:pt idx="2306">
                  <c:v>-1.65425658</c:v>
                </c:pt>
                <c:pt idx="2307">
                  <c:v>-1.7572984700000001</c:v>
                </c:pt>
                <c:pt idx="2308">
                  <c:v>-1.8686963299999999</c:v>
                </c:pt>
                <c:pt idx="2309">
                  <c:v>-1.6876758300000001</c:v>
                </c:pt>
                <c:pt idx="2310">
                  <c:v>-1.6333693300000001</c:v>
                </c:pt>
                <c:pt idx="2311">
                  <c:v>-1.7781859600000001</c:v>
                </c:pt>
                <c:pt idx="2312">
                  <c:v>-1.9062930300000001</c:v>
                </c:pt>
                <c:pt idx="2313">
                  <c:v>-1.7433742299999999</c:v>
                </c:pt>
                <c:pt idx="2314">
                  <c:v>-1.55956841</c:v>
                </c:pt>
                <c:pt idx="2315">
                  <c:v>-1.56792295</c:v>
                </c:pt>
                <c:pt idx="2316">
                  <c:v>-1.67653549</c:v>
                </c:pt>
                <c:pt idx="2317">
                  <c:v>-1.77400851</c:v>
                </c:pt>
                <c:pt idx="2318">
                  <c:v>-1.8143899400000001</c:v>
                </c:pt>
                <c:pt idx="2319">
                  <c:v>-1.73501956</c:v>
                </c:pt>
                <c:pt idx="2320">
                  <c:v>-1.7433742299999999</c:v>
                </c:pt>
                <c:pt idx="2321">
                  <c:v>-1.6904606799999999</c:v>
                </c:pt>
                <c:pt idx="2322">
                  <c:v>-1.77261603</c:v>
                </c:pt>
                <c:pt idx="2323">
                  <c:v>-1.80046558</c:v>
                </c:pt>
                <c:pt idx="2324">
                  <c:v>-1.7921109200000001</c:v>
                </c:pt>
                <c:pt idx="2325">
                  <c:v>-1.76565325</c:v>
                </c:pt>
                <c:pt idx="2326">
                  <c:v>-1.76286864</c:v>
                </c:pt>
                <c:pt idx="2327">
                  <c:v>-1.74476695</c:v>
                </c:pt>
                <c:pt idx="2328">
                  <c:v>-1.59716558</c:v>
                </c:pt>
                <c:pt idx="2329">
                  <c:v>-1.5136168000000001</c:v>
                </c:pt>
                <c:pt idx="2330">
                  <c:v>-1.4676656699999999</c:v>
                </c:pt>
                <c:pt idx="2331">
                  <c:v>-1.4746277299999999</c:v>
                </c:pt>
                <c:pt idx="2332">
                  <c:v>-1.50804687</c:v>
                </c:pt>
                <c:pt idx="2333">
                  <c:v>-1.4634878600000001</c:v>
                </c:pt>
                <c:pt idx="2334">
                  <c:v>-1.4857672500000001</c:v>
                </c:pt>
                <c:pt idx="2335">
                  <c:v>-1.5553911899999999</c:v>
                </c:pt>
                <c:pt idx="2336">
                  <c:v>-1.6250143100000001</c:v>
                </c:pt>
                <c:pt idx="2337">
                  <c:v>-1.71413255</c:v>
                </c:pt>
                <c:pt idx="2338">
                  <c:v>-1.6793208100000001</c:v>
                </c:pt>
                <c:pt idx="2339">
                  <c:v>-1.63197696</c:v>
                </c:pt>
                <c:pt idx="2340">
                  <c:v>-1.49690759</c:v>
                </c:pt>
                <c:pt idx="2341">
                  <c:v>-1.43146098</c:v>
                </c:pt>
                <c:pt idx="2342">
                  <c:v>-1.40918195</c:v>
                </c:pt>
                <c:pt idx="2343">
                  <c:v>-1.4704506399999999</c:v>
                </c:pt>
                <c:pt idx="2344">
                  <c:v>-1.5345040599999999</c:v>
                </c:pt>
                <c:pt idx="2345">
                  <c:v>-1.5679227099999999</c:v>
                </c:pt>
                <c:pt idx="2346">
                  <c:v>-1.56513846</c:v>
                </c:pt>
                <c:pt idx="2347">
                  <c:v>-1.5456444</c:v>
                </c:pt>
                <c:pt idx="2348">
                  <c:v>-1.5721002799999999</c:v>
                </c:pt>
                <c:pt idx="2349">
                  <c:v>-1.5247566699999999</c:v>
                </c:pt>
                <c:pt idx="2350">
                  <c:v>-1.4370311499999999</c:v>
                </c:pt>
                <c:pt idx="2351">
                  <c:v>-1.44538593</c:v>
                </c:pt>
                <c:pt idx="2352">
                  <c:v>-1.3646227099999999</c:v>
                </c:pt>
                <c:pt idx="2353">
                  <c:v>-1.39247191</c:v>
                </c:pt>
                <c:pt idx="2354">
                  <c:v>-1.3465204200000001</c:v>
                </c:pt>
                <c:pt idx="2355">
                  <c:v>-1.36740744</c:v>
                </c:pt>
                <c:pt idx="2356">
                  <c:v>-1.35487545</c:v>
                </c:pt>
                <c:pt idx="2357">
                  <c:v>-1.3339885499999999</c:v>
                </c:pt>
                <c:pt idx="2358">
                  <c:v>-1.4077892299999999</c:v>
                </c:pt>
                <c:pt idx="2359">
                  <c:v>-1.4676653099999999</c:v>
                </c:pt>
                <c:pt idx="2360">
                  <c:v>-1.471843</c:v>
                </c:pt>
                <c:pt idx="2361">
                  <c:v>-1.5567836799999999</c:v>
                </c:pt>
                <c:pt idx="2362">
                  <c:v>-1.45791841</c:v>
                </c:pt>
                <c:pt idx="2363">
                  <c:v>-1.4788050699999999</c:v>
                </c:pt>
                <c:pt idx="2364">
                  <c:v>-1.4678036000000001</c:v>
                </c:pt>
                <c:pt idx="2365">
                  <c:v>-1.47323549</c:v>
                </c:pt>
                <c:pt idx="2366">
                  <c:v>-1.4635844200000001</c:v>
                </c:pt>
                <c:pt idx="2367">
                  <c:v>-1.4300690899999999</c:v>
                </c:pt>
                <c:pt idx="2368">
                  <c:v>-1.46348846</c:v>
                </c:pt>
                <c:pt idx="2369">
                  <c:v>-1.3924722700000001</c:v>
                </c:pt>
                <c:pt idx="2370">
                  <c:v>-1.3325957100000001</c:v>
                </c:pt>
                <c:pt idx="2371">
                  <c:v>-1.25740242</c:v>
                </c:pt>
                <c:pt idx="2372">
                  <c:v>-1.2880368200000001</c:v>
                </c:pt>
                <c:pt idx="2373">
                  <c:v>-1.28942943</c:v>
                </c:pt>
                <c:pt idx="2374">
                  <c:v>-1.23094547</c:v>
                </c:pt>
                <c:pt idx="2375">
                  <c:v>-1.29778397</c:v>
                </c:pt>
                <c:pt idx="2376">
                  <c:v>-1.3342087300000001</c:v>
                </c:pt>
                <c:pt idx="2377">
                  <c:v>-1.3214561899999999</c:v>
                </c:pt>
                <c:pt idx="2378">
                  <c:v>-1.3882945799999999</c:v>
                </c:pt>
                <c:pt idx="2379">
                  <c:v>-1.42449903</c:v>
                </c:pt>
                <c:pt idx="2380">
                  <c:v>-1.4231063100000001</c:v>
                </c:pt>
                <c:pt idx="2381">
                  <c:v>-1.3618377399999999</c:v>
                </c:pt>
                <c:pt idx="2382">
                  <c:v>-1.3074898699999999</c:v>
                </c:pt>
                <c:pt idx="2383">
                  <c:v>-1.16967702</c:v>
                </c:pt>
                <c:pt idx="2384">
                  <c:v>-1.14043498</c:v>
                </c:pt>
                <c:pt idx="2385">
                  <c:v>-1.15992951</c:v>
                </c:pt>
                <c:pt idx="2386">
                  <c:v>-1.26952124</c:v>
                </c:pt>
                <c:pt idx="2387">
                  <c:v>-1.2936067600000001</c:v>
                </c:pt>
                <c:pt idx="2388">
                  <c:v>-1.25461745</c:v>
                </c:pt>
                <c:pt idx="2389">
                  <c:v>-1.31310153</c:v>
                </c:pt>
                <c:pt idx="2390">
                  <c:v>-1.17663944</c:v>
                </c:pt>
                <c:pt idx="2391">
                  <c:v>-1.07498896</c:v>
                </c:pt>
                <c:pt idx="2392">
                  <c:v>-1.04713988</c:v>
                </c:pt>
                <c:pt idx="2393">
                  <c:v>-1.2044887500000001</c:v>
                </c:pt>
                <c:pt idx="2394">
                  <c:v>-1.33955848</c:v>
                </c:pt>
                <c:pt idx="2395">
                  <c:v>-1.13068795</c:v>
                </c:pt>
                <c:pt idx="2396">
                  <c:v>-1.09030604</c:v>
                </c:pt>
                <c:pt idx="2397">
                  <c:v>-1.0853012799999999</c:v>
                </c:pt>
                <c:pt idx="2398">
                  <c:v>-1.04435444</c:v>
                </c:pt>
                <c:pt idx="2399">
                  <c:v>-1.16271484</c:v>
                </c:pt>
                <c:pt idx="2400">
                  <c:v>-1.2267682600000001</c:v>
                </c:pt>
                <c:pt idx="2401">
                  <c:v>-1.1724621099999999</c:v>
                </c:pt>
                <c:pt idx="2402">
                  <c:v>-1.0951457</c:v>
                </c:pt>
                <c:pt idx="2403">
                  <c:v>-0.99701101000000003</c:v>
                </c:pt>
                <c:pt idx="2404">
                  <c:v>-1.04156995</c:v>
                </c:pt>
                <c:pt idx="2405">
                  <c:v>-1.15296745</c:v>
                </c:pt>
                <c:pt idx="2406">
                  <c:v>-1.18917155</c:v>
                </c:pt>
                <c:pt idx="2407">
                  <c:v>-1.17663991</c:v>
                </c:pt>
                <c:pt idx="2408">
                  <c:v>-0.97751653000000005</c:v>
                </c:pt>
                <c:pt idx="2409">
                  <c:v>-0.98169404000000005</c:v>
                </c:pt>
                <c:pt idx="2410">
                  <c:v>-1.0875215499999999</c:v>
                </c:pt>
                <c:pt idx="2411">
                  <c:v>-1.17106938</c:v>
                </c:pt>
                <c:pt idx="2412">
                  <c:v>-1.1460051499999999</c:v>
                </c:pt>
                <c:pt idx="2413">
                  <c:v>-0.96295732000000001</c:v>
                </c:pt>
                <c:pt idx="2414">
                  <c:v>-0.95662928000000003</c:v>
                </c:pt>
                <c:pt idx="2415">
                  <c:v>-1.04873931</c:v>
                </c:pt>
                <c:pt idx="2416">
                  <c:v>-1.12929547</c:v>
                </c:pt>
                <c:pt idx="2417">
                  <c:v>-1.1752471900000001</c:v>
                </c:pt>
                <c:pt idx="2418">
                  <c:v>-1.0123280299999999</c:v>
                </c:pt>
                <c:pt idx="2419">
                  <c:v>-0.84244686000000002</c:v>
                </c:pt>
                <c:pt idx="2420">
                  <c:v>-0.87725854000000003</c:v>
                </c:pt>
                <c:pt idx="2421">
                  <c:v>-1.0429621899999999</c:v>
                </c:pt>
                <c:pt idx="2422">
                  <c:v>-1.0318228</c:v>
                </c:pt>
                <c:pt idx="2423">
                  <c:v>-1.17385483</c:v>
                </c:pt>
                <c:pt idx="2424">
                  <c:v>-1.17663944</c:v>
                </c:pt>
                <c:pt idx="2425">
                  <c:v>-1.0847365899999999</c:v>
                </c:pt>
                <c:pt idx="2426">
                  <c:v>-0.94688183000000004</c:v>
                </c:pt>
                <c:pt idx="2427">
                  <c:v>-0.82434468999999999</c:v>
                </c:pt>
                <c:pt idx="2428">
                  <c:v>-0.86611872999999995</c:v>
                </c:pt>
                <c:pt idx="2429">
                  <c:v>-0.84383898999999996</c:v>
                </c:pt>
                <c:pt idx="2430">
                  <c:v>-0.82712965999999999</c:v>
                </c:pt>
                <c:pt idx="2431">
                  <c:v>-0.82434428000000004</c:v>
                </c:pt>
                <c:pt idx="2432">
                  <c:v>-0.86472618999999995</c:v>
                </c:pt>
                <c:pt idx="2433">
                  <c:v>-0.90510767999999997</c:v>
                </c:pt>
                <c:pt idx="2434">
                  <c:v>-1.0053656099999999</c:v>
                </c:pt>
                <c:pt idx="2435">
                  <c:v>-1.05549479</c:v>
                </c:pt>
                <c:pt idx="2436">
                  <c:v>-0.89536046999999996</c:v>
                </c:pt>
                <c:pt idx="2437">
                  <c:v>-0.80624240999999996</c:v>
                </c:pt>
                <c:pt idx="2438">
                  <c:v>-0.92877978000000005</c:v>
                </c:pt>
                <c:pt idx="2439">
                  <c:v>-1.0763812100000001</c:v>
                </c:pt>
                <c:pt idx="2440">
                  <c:v>-1.07777393</c:v>
                </c:pt>
                <c:pt idx="2441">
                  <c:v>-0.98169362999999998</c:v>
                </c:pt>
                <c:pt idx="2442">
                  <c:v>-0.89257549999999997</c:v>
                </c:pt>
                <c:pt idx="2443">
                  <c:v>-0.85776395000000005</c:v>
                </c:pt>
                <c:pt idx="2444">
                  <c:v>-0.87168853999999996</c:v>
                </c:pt>
                <c:pt idx="2445">
                  <c:v>-0.81738228000000002</c:v>
                </c:pt>
                <c:pt idx="2446">
                  <c:v>-0.81877440000000001</c:v>
                </c:pt>
                <c:pt idx="2447">
                  <c:v>-0.84383892999999999</c:v>
                </c:pt>
                <c:pt idx="2448">
                  <c:v>-0.74915116999999998</c:v>
                </c:pt>
                <c:pt idx="2449">
                  <c:v>-0.76029097999999995</c:v>
                </c:pt>
                <c:pt idx="2450">
                  <c:v>-0.74775875000000003</c:v>
                </c:pt>
                <c:pt idx="2451">
                  <c:v>-0.73940395999999997</c:v>
                </c:pt>
                <c:pt idx="2452">
                  <c:v>-0.78396314</c:v>
                </c:pt>
                <c:pt idx="2453">
                  <c:v>-0.83826935000000002</c:v>
                </c:pt>
                <c:pt idx="2454">
                  <c:v>-0.93017243999999999</c:v>
                </c:pt>
                <c:pt idx="2455">
                  <c:v>-0.93991941000000001</c:v>
                </c:pt>
                <c:pt idx="2456">
                  <c:v>-0.92877984000000002</c:v>
                </c:pt>
                <c:pt idx="2457">
                  <c:v>-0.78674805000000003</c:v>
                </c:pt>
                <c:pt idx="2458">
                  <c:v>-0.63636135999999999</c:v>
                </c:pt>
                <c:pt idx="2459">
                  <c:v>-0.72269433999999999</c:v>
                </c:pt>
                <c:pt idx="2460">
                  <c:v>-0.76307601000000003</c:v>
                </c:pt>
                <c:pt idx="2461">
                  <c:v>-0.85915637</c:v>
                </c:pt>
                <c:pt idx="2462">
                  <c:v>-0.92878019999999994</c:v>
                </c:pt>
                <c:pt idx="2463">
                  <c:v>-0.89396821999999998</c:v>
                </c:pt>
                <c:pt idx="2464">
                  <c:v>-0.93574256</c:v>
                </c:pt>
                <c:pt idx="2465">
                  <c:v>-0.92599516999999998</c:v>
                </c:pt>
                <c:pt idx="2466">
                  <c:v>-0.83130729000000003</c:v>
                </c:pt>
                <c:pt idx="2467">
                  <c:v>-0.62243676000000003</c:v>
                </c:pt>
                <c:pt idx="2468">
                  <c:v>-0.51103926</c:v>
                </c:pt>
                <c:pt idx="2469">
                  <c:v>-0.72408700000000004</c:v>
                </c:pt>
                <c:pt idx="2470">
                  <c:v>-0.78674823000000005</c:v>
                </c:pt>
                <c:pt idx="2471">
                  <c:v>-0.66838812999999997</c:v>
                </c:pt>
                <c:pt idx="2472">
                  <c:v>-0.55838310999999996</c:v>
                </c:pt>
                <c:pt idx="2473">
                  <c:v>-0.71712458000000001</c:v>
                </c:pt>
                <c:pt idx="2474">
                  <c:v>-0.81599009</c:v>
                </c:pt>
                <c:pt idx="2475">
                  <c:v>-0.77003889999999997</c:v>
                </c:pt>
                <c:pt idx="2476">
                  <c:v>-0.63218414999999994</c:v>
                </c:pt>
                <c:pt idx="2477">
                  <c:v>-0.48040487999999998</c:v>
                </c:pt>
                <c:pt idx="2478">
                  <c:v>-0.58205509</c:v>
                </c:pt>
                <c:pt idx="2479">
                  <c:v>-0.68231319999999995</c:v>
                </c:pt>
                <c:pt idx="2480">
                  <c:v>-0.74636667999999995</c:v>
                </c:pt>
                <c:pt idx="2481">
                  <c:v>-0.74636674000000003</c:v>
                </c:pt>
                <c:pt idx="2482">
                  <c:v>-0.68231313999999998</c:v>
                </c:pt>
                <c:pt idx="2483">
                  <c:v>-0.72826451000000003</c:v>
                </c:pt>
                <c:pt idx="2484">
                  <c:v>-0.59319502000000002</c:v>
                </c:pt>
                <c:pt idx="2485">
                  <c:v>-0.60154956999999998</c:v>
                </c:pt>
                <c:pt idx="2486">
                  <c:v>-0.53192603999999999</c:v>
                </c:pt>
                <c:pt idx="2487">
                  <c:v>-0.50407683999999997</c:v>
                </c:pt>
                <c:pt idx="2488">
                  <c:v>-0.53967434000000003</c:v>
                </c:pt>
                <c:pt idx="2489">
                  <c:v>-0.48736709</c:v>
                </c:pt>
                <c:pt idx="2490">
                  <c:v>-0.59592484999999995</c:v>
                </c:pt>
                <c:pt idx="2491">
                  <c:v>-0.62382930999999997</c:v>
                </c:pt>
                <c:pt idx="2492">
                  <c:v>-0.61686700999999999</c:v>
                </c:pt>
                <c:pt idx="2493">
                  <c:v>-0.64471632000000001</c:v>
                </c:pt>
                <c:pt idx="2494">
                  <c:v>-0.64471619999999996</c:v>
                </c:pt>
                <c:pt idx="2495">
                  <c:v>-0.56639344000000003</c:v>
                </c:pt>
                <c:pt idx="2496">
                  <c:v>-0.55420572000000001</c:v>
                </c:pt>
                <c:pt idx="2497">
                  <c:v>-0.57648527999999999</c:v>
                </c:pt>
                <c:pt idx="2498">
                  <c:v>-0.59592467999999998</c:v>
                </c:pt>
                <c:pt idx="2499">
                  <c:v>-0.57927024000000005</c:v>
                </c:pt>
                <c:pt idx="2500">
                  <c:v>-0.65446364999999995</c:v>
                </c:pt>
                <c:pt idx="2501">
                  <c:v>-0.64889370999999996</c:v>
                </c:pt>
                <c:pt idx="2502">
                  <c:v>-0.73104935999999998</c:v>
                </c:pt>
                <c:pt idx="2503">
                  <c:v>-0.68788284</c:v>
                </c:pt>
                <c:pt idx="2504">
                  <c:v>-0.59180235999999997</c:v>
                </c:pt>
                <c:pt idx="2505">
                  <c:v>-0.60294217000000006</c:v>
                </c:pt>
                <c:pt idx="2506">
                  <c:v>-0.50686175</c:v>
                </c:pt>
                <c:pt idx="2507">
                  <c:v>-0.44141570000000002</c:v>
                </c:pt>
                <c:pt idx="2508">
                  <c:v>-0.44002327000000002</c:v>
                </c:pt>
                <c:pt idx="2509">
                  <c:v>-0.46936157000000001</c:v>
                </c:pt>
                <c:pt idx="2510">
                  <c:v>-0.60572696000000004</c:v>
                </c:pt>
                <c:pt idx="2511">
                  <c:v>-0.52914130999999998</c:v>
                </c:pt>
                <c:pt idx="2512">
                  <c:v>-0.30773859999999997</c:v>
                </c:pt>
                <c:pt idx="2513">
                  <c:v>-0.37875449999999999</c:v>
                </c:pt>
                <c:pt idx="2514">
                  <c:v>-0.55838317000000004</c:v>
                </c:pt>
                <c:pt idx="2515">
                  <c:v>-0.37875440999999999</c:v>
                </c:pt>
                <c:pt idx="2516">
                  <c:v>-0.31609346999999999</c:v>
                </c:pt>
                <c:pt idx="2517">
                  <c:v>-0.46369526</c:v>
                </c:pt>
                <c:pt idx="2518">
                  <c:v>-0.57370030999999999</c:v>
                </c:pt>
                <c:pt idx="2519">
                  <c:v>-0.50268418000000004</c:v>
                </c:pt>
                <c:pt idx="2520">
                  <c:v>-0.36343741000000002</c:v>
                </c:pt>
                <c:pt idx="2521">
                  <c:v>-0.38850172999999999</c:v>
                </c:pt>
                <c:pt idx="2522">
                  <c:v>-0.35786748000000002</c:v>
                </c:pt>
                <c:pt idx="2523">
                  <c:v>-0.37318467999999999</c:v>
                </c:pt>
                <c:pt idx="2524">
                  <c:v>-0.34672778999999998</c:v>
                </c:pt>
                <c:pt idx="2525">
                  <c:v>-0.39128676000000001</c:v>
                </c:pt>
                <c:pt idx="2526">
                  <c:v>-0.50964659000000001</c:v>
                </c:pt>
                <c:pt idx="2527">
                  <c:v>-0.34115791000000001</c:v>
                </c:pt>
                <c:pt idx="2528">
                  <c:v>-0.25701689999999999</c:v>
                </c:pt>
                <c:pt idx="2529">
                  <c:v>-0.1141853</c:v>
                </c:pt>
                <c:pt idx="2530">
                  <c:v>-0.17684641000000001</c:v>
                </c:pt>
                <c:pt idx="2531">
                  <c:v>-0.29242130999999999</c:v>
                </c:pt>
                <c:pt idx="2532">
                  <c:v>-0.31467324000000002</c:v>
                </c:pt>
                <c:pt idx="2533">
                  <c:v>-0.18659365</c:v>
                </c:pt>
                <c:pt idx="2534">
                  <c:v>-0.19077105999999999</c:v>
                </c:pt>
                <c:pt idx="2535">
                  <c:v>-0.33576715000000001</c:v>
                </c:pt>
                <c:pt idx="2536">
                  <c:v>-0.37736213000000002</c:v>
                </c:pt>
                <c:pt idx="2537">
                  <c:v>-0.14064212000000001</c:v>
                </c:pt>
                <c:pt idx="2538">
                  <c:v>-0.17545384</c:v>
                </c:pt>
                <c:pt idx="2539">
                  <c:v>-0.36951729999999999</c:v>
                </c:pt>
                <c:pt idx="2540">
                  <c:v>-0.21305054000000001</c:v>
                </c:pt>
                <c:pt idx="2541">
                  <c:v>-7.6588589999999998E-2</c:v>
                </c:pt>
                <c:pt idx="2542">
                  <c:v>-0.15456675</c:v>
                </c:pt>
                <c:pt idx="2543">
                  <c:v>-0.25343215000000002</c:v>
                </c:pt>
                <c:pt idx="2544">
                  <c:v>-0.16013670999999999</c:v>
                </c:pt>
                <c:pt idx="2545">
                  <c:v>-9.7475649999999997E-2</c:v>
                </c:pt>
                <c:pt idx="2546">
                  <c:v>-0.22558284000000001</c:v>
                </c:pt>
                <c:pt idx="2547">
                  <c:v>-0.21444304</c:v>
                </c:pt>
                <c:pt idx="2548">
                  <c:v>-3.4814419999999999E-2</c:v>
                </c:pt>
                <c:pt idx="2549">
                  <c:v>-0.19634086000000001</c:v>
                </c:pt>
                <c:pt idx="2550">
                  <c:v>-0.14481953</c:v>
                </c:pt>
                <c:pt idx="2551">
                  <c:v>-7.3803599999999997E-2</c:v>
                </c:pt>
                <c:pt idx="2552">
                  <c:v>-0.26596433000000003</c:v>
                </c:pt>
                <c:pt idx="2553">
                  <c:v>-2.506719E-2</c:v>
                </c:pt>
                <c:pt idx="2554">
                  <c:v>-0.11557758999999999</c:v>
                </c:pt>
                <c:pt idx="2555">
                  <c:v>-9.190574E-2</c:v>
                </c:pt>
                <c:pt idx="2556">
                  <c:v>1.6706760000000001E-2</c:v>
                </c:pt>
                <c:pt idx="2557">
                  <c:v>-0.20330324999999999</c:v>
                </c:pt>
                <c:pt idx="2558">
                  <c:v>-0.16849148</c:v>
                </c:pt>
                <c:pt idx="2559">
                  <c:v>-2.6459699999999999E-2</c:v>
                </c:pt>
                <c:pt idx="2560">
                  <c:v>0.15595371999999999</c:v>
                </c:pt>
                <c:pt idx="2561">
                  <c:v>0.10025492</c:v>
                </c:pt>
                <c:pt idx="2562">
                  <c:v>-4.4561789999999997E-2</c:v>
                </c:pt>
                <c:pt idx="2563">
                  <c:v>-0.12810984</c:v>
                </c:pt>
                <c:pt idx="2564">
                  <c:v>-0.10165299</c:v>
                </c:pt>
                <c:pt idx="2565">
                  <c:v>0.11985998</c:v>
                </c:pt>
                <c:pt idx="2566">
                  <c:v>0.14202899999999999</c:v>
                </c:pt>
                <c:pt idx="2567">
                  <c:v>-5.5726899999999999E-3</c:v>
                </c:pt>
                <c:pt idx="2568">
                  <c:v>-0.13924961</c:v>
                </c:pt>
                <c:pt idx="2569">
                  <c:v>-8.3550910000000006E-2</c:v>
                </c:pt>
                <c:pt idx="2570">
                  <c:v>0.17544836999999999</c:v>
                </c:pt>
                <c:pt idx="2571">
                  <c:v>7.7975559999999999E-2</c:v>
                </c:pt>
                <c:pt idx="2572">
                  <c:v>0.23393193000000001</c:v>
                </c:pt>
                <c:pt idx="2573">
                  <c:v>0.22279225</c:v>
                </c:pt>
                <c:pt idx="2574">
                  <c:v>0.15456137</c:v>
                </c:pt>
                <c:pt idx="2575">
                  <c:v>3.4078379999999998E-2</c:v>
                </c:pt>
                <c:pt idx="2576">
                  <c:v>-2.6599999999999999E-6</c:v>
                </c:pt>
                <c:pt idx="2577">
                  <c:v>6.4050869999999996E-2</c:v>
                </c:pt>
                <c:pt idx="2578">
                  <c:v>0.15079746999999999</c:v>
                </c:pt>
                <c:pt idx="2579">
                  <c:v>0.22557721999999999</c:v>
                </c:pt>
                <c:pt idx="2580">
                  <c:v>0.21583004</c:v>
                </c:pt>
                <c:pt idx="2581">
                  <c:v>5.4303659999999997E-2</c:v>
                </c:pt>
                <c:pt idx="2582">
                  <c:v>-5.0131559999999999E-2</c:v>
                </c:pt>
                <c:pt idx="2583">
                  <c:v>-3.8991850000000002E-2</c:v>
                </c:pt>
                <c:pt idx="2584">
                  <c:v>8.3545400000000006E-2</c:v>
                </c:pt>
                <c:pt idx="2585">
                  <c:v>0.21722245000000001</c:v>
                </c:pt>
                <c:pt idx="2586">
                  <c:v>0.22557737</c:v>
                </c:pt>
                <c:pt idx="2587">
                  <c:v>0.27152872</c:v>
                </c:pt>
                <c:pt idx="2588">
                  <c:v>0.31051793999999999</c:v>
                </c:pt>
                <c:pt idx="2589">
                  <c:v>0.30634054999999999</c:v>
                </c:pt>
                <c:pt idx="2590">
                  <c:v>0.22557731</c:v>
                </c:pt>
                <c:pt idx="2591">
                  <c:v>0.11278749</c:v>
                </c:pt>
                <c:pt idx="2592">
                  <c:v>6.4051129999999998E-2</c:v>
                </c:pt>
                <c:pt idx="2593">
                  <c:v>6.8228559999999994E-2</c:v>
                </c:pt>
                <c:pt idx="2594">
                  <c:v>4.3164109999999999E-2</c:v>
                </c:pt>
                <c:pt idx="2595">
                  <c:v>4.8733949999999998E-2</c:v>
                </c:pt>
                <c:pt idx="2596">
                  <c:v>0.15038401000000001</c:v>
                </c:pt>
                <c:pt idx="2597">
                  <c:v>0.23253971000000001</c:v>
                </c:pt>
                <c:pt idx="2598">
                  <c:v>0.27570625999999998</c:v>
                </c:pt>
                <c:pt idx="2599">
                  <c:v>0.29937797999999999</c:v>
                </c:pt>
                <c:pt idx="2600">
                  <c:v>0.20190527</c:v>
                </c:pt>
                <c:pt idx="2601">
                  <c:v>0.16848616</c:v>
                </c:pt>
                <c:pt idx="2602">
                  <c:v>2.0884440000000001E-2</c:v>
                </c:pt>
                <c:pt idx="2603">
                  <c:v>8.0760709999999999E-2</c:v>
                </c:pt>
                <c:pt idx="2604">
                  <c:v>0.26317400000000002</c:v>
                </c:pt>
                <c:pt idx="2605">
                  <c:v>0.35786184999999998</c:v>
                </c:pt>
                <c:pt idx="2606">
                  <c:v>0.29659316000000002</c:v>
                </c:pt>
                <c:pt idx="2607">
                  <c:v>0.12949695</c:v>
                </c:pt>
                <c:pt idx="2608">
                  <c:v>0.24785678</c:v>
                </c:pt>
                <c:pt idx="2609">
                  <c:v>0.30912545000000002</c:v>
                </c:pt>
                <c:pt idx="2610">
                  <c:v>0.38153374000000001</c:v>
                </c:pt>
                <c:pt idx="2611">
                  <c:v>0.20190525000000001</c:v>
                </c:pt>
                <c:pt idx="2612">
                  <c:v>8.6330379999999998E-2</c:v>
                </c:pt>
                <c:pt idx="2613">
                  <c:v>0.36760904999999999</c:v>
                </c:pt>
                <c:pt idx="2614">
                  <c:v>0.43027030999999999</c:v>
                </c:pt>
                <c:pt idx="2615">
                  <c:v>0.44280246000000001</c:v>
                </c:pt>
                <c:pt idx="2616">
                  <c:v>0.28823829000000001</c:v>
                </c:pt>
                <c:pt idx="2617">
                  <c:v>0.17823333999999999</c:v>
                </c:pt>
                <c:pt idx="2618">
                  <c:v>0.17544828000000001</c:v>
                </c:pt>
                <c:pt idx="2619">
                  <c:v>0.28823841</c:v>
                </c:pt>
                <c:pt idx="2620">
                  <c:v>0.3787488</c:v>
                </c:pt>
                <c:pt idx="2621">
                  <c:v>0.39406583000000001</c:v>
                </c:pt>
                <c:pt idx="2622">
                  <c:v>0.37178644999999999</c:v>
                </c:pt>
                <c:pt idx="2623">
                  <c:v>0.29798564</c:v>
                </c:pt>
                <c:pt idx="2624">
                  <c:v>0.16152377000000001</c:v>
                </c:pt>
                <c:pt idx="2625">
                  <c:v>0.26735135999999998</c:v>
                </c:pt>
                <c:pt idx="2626">
                  <c:v>0.45394233</c:v>
                </c:pt>
                <c:pt idx="2627">
                  <c:v>0.48596907</c:v>
                </c:pt>
                <c:pt idx="2628">
                  <c:v>0.52913553000000002</c:v>
                </c:pt>
                <c:pt idx="2629">
                  <c:v>0.45811963</c:v>
                </c:pt>
                <c:pt idx="2630">
                  <c:v>0.26874396</c:v>
                </c:pt>
                <c:pt idx="2631">
                  <c:v>0.33279746999999998</c:v>
                </c:pt>
                <c:pt idx="2632">
                  <c:v>0.54027533999999999</c:v>
                </c:pt>
                <c:pt idx="2633">
                  <c:v>0.52495813000000002</c:v>
                </c:pt>
                <c:pt idx="2634">
                  <c:v>0.37457147000000002</c:v>
                </c:pt>
                <c:pt idx="2635">
                  <c:v>0.24924952</c:v>
                </c:pt>
                <c:pt idx="2636">
                  <c:v>0.36343189999999997</c:v>
                </c:pt>
                <c:pt idx="2637">
                  <c:v>0.49850138999999999</c:v>
                </c:pt>
                <c:pt idx="2638">
                  <c:v>0.52635056000000002</c:v>
                </c:pt>
                <c:pt idx="2639">
                  <c:v>0.43027030999999999</c:v>
                </c:pt>
                <c:pt idx="2640">
                  <c:v>0.39128121999999999</c:v>
                </c:pt>
                <c:pt idx="2641">
                  <c:v>0.55280768999999996</c:v>
                </c:pt>
                <c:pt idx="2642">
                  <c:v>0.60015141999999999</c:v>
                </c:pt>
                <c:pt idx="2643">
                  <c:v>0.52774304000000005</c:v>
                </c:pt>
                <c:pt idx="2644">
                  <c:v>0.31330296000000002</c:v>
                </c:pt>
                <c:pt idx="2645">
                  <c:v>0.44140997999999998</c:v>
                </c:pt>
                <c:pt idx="2646">
                  <c:v>0.52356583000000001</c:v>
                </c:pt>
                <c:pt idx="2647">
                  <c:v>0.61546873999999996</c:v>
                </c:pt>
                <c:pt idx="2648">
                  <c:v>0.73861253000000004</c:v>
                </c:pt>
                <c:pt idx="2649">
                  <c:v>0.64471047999999997</c:v>
                </c:pt>
                <c:pt idx="2650">
                  <c:v>0.48408055</c:v>
                </c:pt>
                <c:pt idx="2651">
                  <c:v>0.49293136999999998</c:v>
                </c:pt>
                <c:pt idx="2652">
                  <c:v>0.49293145999999999</c:v>
                </c:pt>
                <c:pt idx="2653">
                  <c:v>0.63078582000000005</c:v>
                </c:pt>
                <c:pt idx="2654">
                  <c:v>0.68509215000000001</c:v>
                </c:pt>
                <c:pt idx="2655">
                  <c:v>0.77421021000000001</c:v>
                </c:pt>
                <c:pt idx="2656">
                  <c:v>0.65142465000000005</c:v>
                </c:pt>
                <c:pt idx="2657">
                  <c:v>0.59597414999999998</c:v>
                </c:pt>
                <c:pt idx="2658">
                  <c:v>0.58204948999999995</c:v>
                </c:pt>
                <c:pt idx="2659">
                  <c:v>0.63595599000000003</c:v>
                </c:pt>
                <c:pt idx="2660">
                  <c:v>0.88421494</c:v>
                </c:pt>
                <c:pt idx="2661">
                  <c:v>0.74357587000000003</c:v>
                </c:pt>
                <c:pt idx="2662">
                  <c:v>0.68230712000000004</c:v>
                </c:pt>
                <c:pt idx="2663">
                  <c:v>0.66977507000000003</c:v>
                </c:pt>
                <c:pt idx="2664">
                  <c:v>0.59597420999999995</c:v>
                </c:pt>
                <c:pt idx="2665">
                  <c:v>0.66838246999999995</c:v>
                </c:pt>
                <c:pt idx="2666">
                  <c:v>0.70040922999999999</c:v>
                </c:pt>
                <c:pt idx="2667">
                  <c:v>0.83130145</c:v>
                </c:pt>
                <c:pt idx="2668">
                  <c:v>0.78535001999999998</c:v>
                </c:pt>
                <c:pt idx="2669">
                  <c:v>0.74845653999999995</c:v>
                </c:pt>
                <c:pt idx="2670">
                  <c:v>0.6349631</c:v>
                </c:pt>
                <c:pt idx="2671">
                  <c:v>0.76307029000000004</c:v>
                </c:pt>
                <c:pt idx="2672">
                  <c:v>0.81459183000000002</c:v>
                </c:pt>
                <c:pt idx="2673">
                  <c:v>0.77003275999999998</c:v>
                </c:pt>
                <c:pt idx="2674">
                  <c:v>0.77421015999999998</c:v>
                </c:pt>
                <c:pt idx="2675">
                  <c:v>0.79626918000000002</c:v>
                </c:pt>
                <c:pt idx="2676">
                  <c:v>0.83130126999999998</c:v>
                </c:pt>
                <c:pt idx="2677">
                  <c:v>0.69066185000000002</c:v>
                </c:pt>
                <c:pt idx="2678">
                  <c:v>0.87586045000000001</c:v>
                </c:pt>
                <c:pt idx="2679">
                  <c:v>0.89535469000000001</c:v>
                </c:pt>
                <c:pt idx="2680">
                  <c:v>0.74079096</c:v>
                </c:pt>
                <c:pt idx="2681">
                  <c:v>0.84940344000000001</c:v>
                </c:pt>
                <c:pt idx="2682">
                  <c:v>0.91902678999999998</c:v>
                </c:pt>
                <c:pt idx="2683">
                  <c:v>0.69762391000000001</c:v>
                </c:pt>
                <c:pt idx="2684">
                  <c:v>0.80484414000000004</c:v>
                </c:pt>
                <c:pt idx="2685">
                  <c:v>0.973333</c:v>
                </c:pt>
                <c:pt idx="2686">
                  <c:v>0.96915591000000001</c:v>
                </c:pt>
                <c:pt idx="2687">
                  <c:v>0.88560729999999999</c:v>
                </c:pt>
                <c:pt idx="2688">
                  <c:v>0.75610792999999998</c:v>
                </c:pt>
                <c:pt idx="2689">
                  <c:v>0.83965617000000004</c:v>
                </c:pt>
                <c:pt idx="2690">
                  <c:v>0.92598926999999998</c:v>
                </c:pt>
                <c:pt idx="2691">
                  <c:v>0.99282789000000005</c:v>
                </c:pt>
                <c:pt idx="2692">
                  <c:v>1.0596664</c:v>
                </c:pt>
                <c:pt idx="2693">
                  <c:v>0.85636579999999995</c:v>
                </c:pt>
                <c:pt idx="2694">
                  <c:v>0.81459165</c:v>
                </c:pt>
                <c:pt idx="2695">
                  <c:v>0.87446791000000001</c:v>
                </c:pt>
                <c:pt idx="2696">
                  <c:v>0.99455112000000001</c:v>
                </c:pt>
                <c:pt idx="2697">
                  <c:v>1.0596664</c:v>
                </c:pt>
                <c:pt idx="2698">
                  <c:v>1.0025754</c:v>
                </c:pt>
                <c:pt idx="2699">
                  <c:v>0.84661847000000001</c:v>
                </c:pt>
                <c:pt idx="2700">
                  <c:v>0.77142531000000003</c:v>
                </c:pt>
                <c:pt idx="2701">
                  <c:v>0.91484982000000004</c:v>
                </c:pt>
                <c:pt idx="2702">
                  <c:v>1.08890843</c:v>
                </c:pt>
                <c:pt idx="2703">
                  <c:v>1.07776856</c:v>
                </c:pt>
                <c:pt idx="2704">
                  <c:v>0.96219361000000003</c:v>
                </c:pt>
                <c:pt idx="2705">
                  <c:v>0.87864529999999996</c:v>
                </c:pt>
                <c:pt idx="2706">
                  <c:v>0.78534985000000002</c:v>
                </c:pt>
                <c:pt idx="2707">
                  <c:v>0.82851635999999995</c:v>
                </c:pt>
                <c:pt idx="2708">
                  <c:v>0.89953256000000004</c:v>
                </c:pt>
                <c:pt idx="2709">
                  <c:v>0.96080136000000005</c:v>
                </c:pt>
                <c:pt idx="2710">
                  <c:v>1.02206993</c:v>
                </c:pt>
                <c:pt idx="2711">
                  <c:v>1.1000483000000001</c:v>
                </c:pt>
                <c:pt idx="2712">
                  <c:v>1.1641018400000001</c:v>
                </c:pt>
                <c:pt idx="2713">
                  <c:v>1.1167576299999999</c:v>
                </c:pt>
                <c:pt idx="2714">
                  <c:v>1.0276396299999999</c:v>
                </c:pt>
                <c:pt idx="2715">
                  <c:v>1.0025755199999999</c:v>
                </c:pt>
                <c:pt idx="2716">
                  <c:v>0.87446773</c:v>
                </c:pt>
                <c:pt idx="2717">
                  <c:v>1.02067733</c:v>
                </c:pt>
                <c:pt idx="2718">
                  <c:v>1.1376446499999999</c:v>
                </c:pt>
                <c:pt idx="2719">
                  <c:v>1.1515696</c:v>
                </c:pt>
                <c:pt idx="2720">
                  <c:v>1.27549899</c:v>
                </c:pt>
                <c:pt idx="2721">
                  <c:v>1.1794188000000001</c:v>
                </c:pt>
                <c:pt idx="2722">
                  <c:v>1.1738486299999999</c:v>
                </c:pt>
                <c:pt idx="2723">
                  <c:v>1.0680211799999999</c:v>
                </c:pt>
                <c:pt idx="2724">
                  <c:v>1.0373866599999999</c:v>
                </c:pt>
                <c:pt idx="2725">
                  <c:v>1.0694132999999999</c:v>
                </c:pt>
                <c:pt idx="2726">
                  <c:v>0.97194058000000005</c:v>
                </c:pt>
                <c:pt idx="2727">
                  <c:v>1.12789714</c:v>
                </c:pt>
                <c:pt idx="2728">
                  <c:v>1.1794184400000001</c:v>
                </c:pt>
                <c:pt idx="2729">
                  <c:v>1.3646173500000001</c:v>
                </c:pt>
                <c:pt idx="2730">
                  <c:v>1.37157917</c:v>
                </c:pt>
                <c:pt idx="2731">
                  <c:v>1.3144882899999999</c:v>
                </c:pt>
                <c:pt idx="2732">
                  <c:v>1.1891657099999999</c:v>
                </c:pt>
                <c:pt idx="2733">
                  <c:v>1.0930852900000001</c:v>
                </c:pt>
                <c:pt idx="2734">
                  <c:v>1.0833381399999999</c:v>
                </c:pt>
                <c:pt idx="2735">
                  <c:v>1.13068211</c:v>
                </c:pt>
                <c:pt idx="2736">
                  <c:v>1.31448817</c:v>
                </c:pt>
                <c:pt idx="2737">
                  <c:v>1.3757572199999999</c:v>
                </c:pt>
                <c:pt idx="2738">
                  <c:v>1.3646173500000001</c:v>
                </c:pt>
                <c:pt idx="2739">
                  <c:v>1.22397745</c:v>
                </c:pt>
                <c:pt idx="2740">
                  <c:v>1.12372005</c:v>
                </c:pt>
                <c:pt idx="2741">
                  <c:v>1.2699291699999999</c:v>
                </c:pt>
                <c:pt idx="2742">
                  <c:v>1.3813269100000001</c:v>
                </c:pt>
                <c:pt idx="2743">
                  <c:v>1.3743643800000001</c:v>
                </c:pt>
                <c:pt idx="2744">
                  <c:v>1.1947358800000001</c:v>
                </c:pt>
                <c:pt idx="2745">
                  <c:v>1.0819457800000001</c:v>
                </c:pt>
                <c:pt idx="2746">
                  <c:v>1.32841337</c:v>
                </c:pt>
                <c:pt idx="2747">
                  <c:v>1.42588592</c:v>
                </c:pt>
                <c:pt idx="2748">
                  <c:v>1.3771493400000001</c:v>
                </c:pt>
                <c:pt idx="2749">
                  <c:v>1.2601819000000001</c:v>
                </c:pt>
                <c:pt idx="2750">
                  <c:v>1.25321949</c:v>
                </c:pt>
                <c:pt idx="2751">
                  <c:v>1.3938591499999999</c:v>
                </c:pt>
                <c:pt idx="2752">
                  <c:v>1.3813269100000001</c:v>
                </c:pt>
                <c:pt idx="2753">
                  <c:v>1.25043452</c:v>
                </c:pt>
                <c:pt idx="2754">
                  <c:v>1.2337247099999999</c:v>
                </c:pt>
                <c:pt idx="2755">
                  <c:v>1.47044492</c:v>
                </c:pt>
                <c:pt idx="2756">
                  <c:v>1.4328482199999999</c:v>
                </c:pt>
                <c:pt idx="2757">
                  <c:v>1.25878942</c:v>
                </c:pt>
                <c:pt idx="2758">
                  <c:v>1.32841301</c:v>
                </c:pt>
                <c:pt idx="2759">
                  <c:v>1.3841118800000001</c:v>
                </c:pt>
                <c:pt idx="2760">
                  <c:v>1.4203167000000001</c:v>
                </c:pt>
                <c:pt idx="2761">
                  <c:v>1.3256279200000001</c:v>
                </c:pt>
                <c:pt idx="2762">
                  <c:v>1.2963862399999999</c:v>
                </c:pt>
                <c:pt idx="2763">
                  <c:v>1.52475154</c:v>
                </c:pt>
                <c:pt idx="2764">
                  <c:v>1.61943948</c:v>
                </c:pt>
                <c:pt idx="2765">
                  <c:v>1.6584279500000001</c:v>
                </c:pt>
                <c:pt idx="2766">
                  <c:v>1.57209504</c:v>
                </c:pt>
                <c:pt idx="2767">
                  <c:v>1.5094339800000001</c:v>
                </c:pt>
                <c:pt idx="2768">
                  <c:v>1.4593051699999999</c:v>
                </c:pt>
                <c:pt idx="2769">
                  <c:v>1.46069753</c:v>
                </c:pt>
                <c:pt idx="2770">
                  <c:v>1.40377116</c:v>
                </c:pt>
                <c:pt idx="2771">
                  <c:v>1.5108268300000001</c:v>
                </c:pt>
                <c:pt idx="2772">
                  <c:v>1.50386405</c:v>
                </c:pt>
                <c:pt idx="2773">
                  <c:v>1.5373663900000001</c:v>
                </c:pt>
                <c:pt idx="2774">
                  <c:v>1.4537347599999999</c:v>
                </c:pt>
                <c:pt idx="2775">
                  <c:v>1.5442458400000001</c:v>
                </c:pt>
                <c:pt idx="2776">
                  <c:v>1.5472101</c:v>
                </c:pt>
                <c:pt idx="2777">
                  <c:v>1.6264014200000001</c:v>
                </c:pt>
                <c:pt idx="2778">
                  <c:v>1.6055146499999999</c:v>
                </c:pt>
                <c:pt idx="2779">
                  <c:v>1.68349266</c:v>
                </c:pt>
                <c:pt idx="2780">
                  <c:v>1.53589058</c:v>
                </c:pt>
                <c:pt idx="2781">
                  <c:v>1.46626711</c:v>
                </c:pt>
                <c:pt idx="2782">
                  <c:v>1.44120336</c:v>
                </c:pt>
                <c:pt idx="2783">
                  <c:v>1.4969017499999999</c:v>
                </c:pt>
                <c:pt idx="2784">
                  <c:v>1.5707031499999999</c:v>
                </c:pt>
                <c:pt idx="2785">
                  <c:v>1.6124767099999999</c:v>
                </c:pt>
                <c:pt idx="2786">
                  <c:v>1.6584284300000001</c:v>
                </c:pt>
                <c:pt idx="2787">
                  <c:v>1.78375065</c:v>
                </c:pt>
                <c:pt idx="2788">
                  <c:v>1.69045544</c:v>
                </c:pt>
                <c:pt idx="2789">
                  <c:v>1.7600784300000001</c:v>
                </c:pt>
                <c:pt idx="2790">
                  <c:v>1.72439802</c:v>
                </c:pt>
                <c:pt idx="2791">
                  <c:v>1.7252666999999999</c:v>
                </c:pt>
                <c:pt idx="2792">
                  <c:v>1.70716453</c:v>
                </c:pt>
                <c:pt idx="2793">
                  <c:v>1.7489389200000001</c:v>
                </c:pt>
                <c:pt idx="2794">
                  <c:v>1.7440859099999999</c:v>
                </c:pt>
                <c:pt idx="2795">
                  <c:v>1.5957669000000001</c:v>
                </c:pt>
                <c:pt idx="2796">
                  <c:v>1.51767874</c:v>
                </c:pt>
                <c:pt idx="2797">
                  <c:v>1.4495574200000001</c:v>
                </c:pt>
                <c:pt idx="2798">
                  <c:v>1.4676601899999999</c:v>
                </c:pt>
                <c:pt idx="2799">
                  <c:v>1.68488467</c:v>
                </c:pt>
                <c:pt idx="2800">
                  <c:v>1.78653526</c:v>
                </c:pt>
                <c:pt idx="2801">
                  <c:v>1.78792763</c:v>
                </c:pt>
                <c:pt idx="2802">
                  <c:v>1.6222238499999999</c:v>
                </c:pt>
                <c:pt idx="2803">
                  <c:v>1.56930971</c:v>
                </c:pt>
                <c:pt idx="2804">
                  <c:v>1.6417188599999999</c:v>
                </c:pt>
                <c:pt idx="2805">
                  <c:v>1.79489017</c:v>
                </c:pt>
                <c:pt idx="2806">
                  <c:v>1.7893203499999999</c:v>
                </c:pt>
                <c:pt idx="2807">
                  <c:v>1.5957675</c:v>
                </c:pt>
                <c:pt idx="2808">
                  <c:v>1.5985517499999999</c:v>
                </c:pt>
                <c:pt idx="2809">
                  <c:v>1.74058366</c:v>
                </c:pt>
                <c:pt idx="2810">
                  <c:v>1.8338793499999999</c:v>
                </c:pt>
                <c:pt idx="2811">
                  <c:v>1.73222923</c:v>
                </c:pt>
                <c:pt idx="2812">
                  <c:v>1.544397</c:v>
                </c:pt>
                <c:pt idx="2813">
                  <c:v>1.70577204</c:v>
                </c:pt>
                <c:pt idx="2814">
                  <c:v>1.7848675300000001</c:v>
                </c:pt>
                <c:pt idx="2815">
                  <c:v>1.8631213900000001</c:v>
                </c:pt>
                <c:pt idx="2816">
                  <c:v>1.7117422799999999</c:v>
                </c:pt>
                <c:pt idx="2817">
                  <c:v>1.7015948299999999</c:v>
                </c:pt>
                <c:pt idx="2818">
                  <c:v>1.7990679700000001</c:v>
                </c:pt>
                <c:pt idx="2819">
                  <c:v>1.81438458</c:v>
                </c:pt>
                <c:pt idx="2820">
                  <c:v>1.7670407299999999</c:v>
                </c:pt>
                <c:pt idx="2821">
                  <c:v>1.61804652</c:v>
                </c:pt>
                <c:pt idx="2822">
                  <c:v>1.8509612099999999</c:v>
                </c:pt>
                <c:pt idx="2823">
                  <c:v>1.8143849400000001</c:v>
                </c:pt>
                <c:pt idx="2824">
                  <c:v>1.7656484800000001</c:v>
                </c:pt>
                <c:pt idx="2825">
                  <c:v>1.6361488099999999</c:v>
                </c:pt>
                <c:pt idx="2826">
                  <c:v>1.8004603400000001</c:v>
                </c:pt>
                <c:pt idx="2827">
                  <c:v>1.98008907</c:v>
                </c:pt>
                <c:pt idx="2828">
                  <c:v>1.91325009</c:v>
                </c:pt>
                <c:pt idx="2829">
                  <c:v>1.8143844600000001</c:v>
                </c:pt>
                <c:pt idx="2830">
                  <c:v>1.7002022299999999</c:v>
                </c:pt>
                <c:pt idx="2831">
                  <c:v>1.7461538299999999</c:v>
                </c:pt>
                <c:pt idx="2832">
                  <c:v>1.84501922</c:v>
                </c:pt>
                <c:pt idx="2833">
                  <c:v>1.8812233199999999</c:v>
                </c:pt>
                <c:pt idx="2834">
                  <c:v>2.0316100100000001</c:v>
                </c:pt>
                <c:pt idx="2835">
                  <c:v>2.0176854099999999</c:v>
                </c:pt>
                <c:pt idx="2836">
                  <c:v>1.9995833599999999</c:v>
                </c:pt>
                <c:pt idx="2837">
                  <c:v>2.04135752</c:v>
                </c:pt>
                <c:pt idx="2838">
                  <c:v>2.0455348500000001</c:v>
                </c:pt>
                <c:pt idx="2839">
                  <c:v>2.0441422500000002</c:v>
                </c:pt>
                <c:pt idx="2840">
                  <c:v>1.9313518999999999</c:v>
                </c:pt>
                <c:pt idx="2841">
                  <c:v>1.8714758199999999</c:v>
                </c:pt>
                <c:pt idx="2842">
                  <c:v>1.8408418900000001</c:v>
                </c:pt>
                <c:pt idx="2843">
                  <c:v>1.8227396</c:v>
                </c:pt>
                <c:pt idx="2844">
                  <c:v>1.8436263799999999</c:v>
                </c:pt>
                <c:pt idx="2845">
                  <c:v>1.80881548</c:v>
                </c:pt>
                <c:pt idx="2846">
                  <c:v>1.8770459900000001</c:v>
                </c:pt>
                <c:pt idx="2847">
                  <c:v>1.8366639600000001</c:v>
                </c:pt>
                <c:pt idx="2848">
                  <c:v>1.9550240000000001</c:v>
                </c:pt>
                <c:pt idx="2849">
                  <c:v>2.0037605799999998</c:v>
                </c:pt>
                <c:pt idx="2850">
                  <c:v>2.0051529399999999</c:v>
                </c:pt>
                <c:pt idx="2851">
                  <c:v>2.0622439400000001</c:v>
                </c:pt>
                <c:pt idx="2852">
                  <c:v>1.97034156</c:v>
                </c:pt>
                <c:pt idx="2853">
                  <c:v>2.0232546299999998</c:v>
                </c:pt>
                <c:pt idx="2854">
                  <c:v>1.89236319</c:v>
                </c:pt>
                <c:pt idx="2855">
                  <c:v>1.9076800300000001</c:v>
                </c:pt>
                <c:pt idx="2856">
                  <c:v>1.8478039500000001</c:v>
                </c:pt>
                <c:pt idx="2857">
                  <c:v>1.75033152</c:v>
                </c:pt>
                <c:pt idx="2858">
                  <c:v>1.82552505</c:v>
                </c:pt>
                <c:pt idx="2859">
                  <c:v>1.8617291499999999</c:v>
                </c:pt>
                <c:pt idx="2860">
                  <c:v>1.99679863</c:v>
                </c:pt>
                <c:pt idx="2861">
                  <c:v>2.0524973900000001</c:v>
                </c:pt>
                <c:pt idx="2862">
                  <c:v>2.0942718999999999</c:v>
                </c:pt>
                <c:pt idx="2863">
                  <c:v>2.0942711799999998</c:v>
                </c:pt>
                <c:pt idx="2864">
                  <c:v>2.1109814600000001</c:v>
                </c:pt>
                <c:pt idx="2865">
                  <c:v>2.1054112900000002</c:v>
                </c:pt>
                <c:pt idx="2866">
                  <c:v>2.0497117</c:v>
                </c:pt>
                <c:pt idx="2867">
                  <c:v>2.0176858900000001</c:v>
                </c:pt>
                <c:pt idx="2868">
                  <c:v>1.9800888299999999</c:v>
                </c:pt>
                <c:pt idx="2869">
                  <c:v>2.0204703799999999</c:v>
                </c:pt>
                <c:pt idx="2870">
                  <c:v>2.0023682100000002</c:v>
                </c:pt>
                <c:pt idx="2871">
                  <c:v>1.94945455</c:v>
                </c:pt>
                <c:pt idx="2872">
                  <c:v>1.94249201</c:v>
                </c:pt>
                <c:pt idx="2873">
                  <c:v>1.87565374</c:v>
                </c:pt>
                <c:pt idx="2874">
                  <c:v>1.87147617</c:v>
                </c:pt>
                <c:pt idx="2875">
                  <c:v>1.9341373399999999</c:v>
                </c:pt>
                <c:pt idx="2876">
                  <c:v>1.9104653599999999</c:v>
                </c:pt>
                <c:pt idx="2877">
                  <c:v>2.0608515700000001</c:v>
                </c:pt>
                <c:pt idx="2878">
                  <c:v>2.1068036600000002</c:v>
                </c:pt>
                <c:pt idx="2879">
                  <c:v>2.1457929600000001</c:v>
                </c:pt>
                <c:pt idx="2880">
                  <c:v>2.12629819</c:v>
                </c:pt>
                <c:pt idx="2881">
                  <c:v>2.1388304200000001</c:v>
                </c:pt>
                <c:pt idx="2882">
                  <c:v>2.0984485099999999</c:v>
                </c:pt>
                <c:pt idx="2883">
                  <c:v>2.1151578400000002</c:v>
                </c:pt>
                <c:pt idx="2884">
                  <c:v>2.1276900799999998</c:v>
                </c:pt>
                <c:pt idx="2885">
                  <c:v>2.0664215100000001</c:v>
                </c:pt>
                <c:pt idx="2886">
                  <c:v>2.1276905500000001</c:v>
                </c:pt>
                <c:pt idx="2887">
                  <c:v>2.1625027700000001</c:v>
                </c:pt>
                <c:pt idx="2888">
                  <c:v>2.1806044600000001</c:v>
                </c:pt>
                <c:pt idx="2889">
                  <c:v>2.13743734</c:v>
                </c:pt>
                <c:pt idx="2890">
                  <c:v>2.02743268</c:v>
                </c:pt>
                <c:pt idx="2891">
                  <c:v>2.0580670799999998</c:v>
                </c:pt>
                <c:pt idx="2892">
                  <c:v>2.0246479499999999</c:v>
                </c:pt>
                <c:pt idx="2893">
                  <c:v>2.0566747200000002</c:v>
                </c:pt>
                <c:pt idx="2894">
                  <c:v>2.0511047800000002</c:v>
                </c:pt>
                <c:pt idx="2895">
                  <c:v>1.9578084899999999</c:v>
                </c:pt>
                <c:pt idx="2896">
                  <c:v>2.11098075</c:v>
                </c:pt>
                <c:pt idx="2897">
                  <c:v>2.07338405</c:v>
                </c:pt>
                <c:pt idx="2898">
                  <c:v>2.1123731100000001</c:v>
                </c:pt>
                <c:pt idx="2899">
                  <c:v>2.1597178000000001</c:v>
                </c:pt>
                <c:pt idx="2900">
                  <c:v>2.11933565</c:v>
                </c:pt>
                <c:pt idx="2901">
                  <c:v>2.1040189300000001</c:v>
                </c:pt>
                <c:pt idx="2902">
                  <c:v>1.9243899600000001</c:v>
                </c:pt>
                <c:pt idx="2903">
                  <c:v>1.8784389500000001</c:v>
                </c:pt>
                <c:pt idx="2904">
                  <c:v>1.84919667</c:v>
                </c:pt>
                <c:pt idx="2905">
                  <c:v>2.0204706200000002</c:v>
                </c:pt>
                <c:pt idx="2906">
                  <c:v>2.1040184499999999</c:v>
                </c:pt>
                <c:pt idx="2907">
                  <c:v>2.1597170800000001</c:v>
                </c:pt>
                <c:pt idx="2908">
                  <c:v>2.1973135500000001</c:v>
                </c:pt>
                <c:pt idx="2909">
                  <c:v>2.1249058199999999</c:v>
                </c:pt>
                <c:pt idx="2910">
                  <c:v>1.9884439700000001</c:v>
                </c:pt>
                <c:pt idx="2911">
                  <c:v>1.9438848500000001</c:v>
                </c:pt>
                <c:pt idx="2912">
                  <c:v>1.9522393899999999</c:v>
                </c:pt>
                <c:pt idx="2913">
                  <c:v>2.08870149</c:v>
                </c:pt>
                <c:pt idx="2914">
                  <c:v>2.20288372</c:v>
                </c:pt>
                <c:pt idx="2915">
                  <c:v>2.2265553499999999</c:v>
                </c:pt>
                <c:pt idx="2916">
                  <c:v>2.0998411199999998</c:v>
                </c:pt>
                <c:pt idx="2917">
                  <c:v>2.0065453099999999</c:v>
                </c:pt>
                <c:pt idx="2918">
                  <c:v>1.91742766</c:v>
                </c:pt>
                <c:pt idx="2919">
                  <c:v>1.9035028199999999</c:v>
                </c:pt>
                <c:pt idx="2920">
                  <c:v>2.0260403199999999</c:v>
                </c:pt>
                <c:pt idx="2921">
                  <c:v>2.02464771</c:v>
                </c:pt>
                <c:pt idx="2922">
                  <c:v>2.1694650700000002</c:v>
                </c:pt>
                <c:pt idx="2923">
                  <c:v>2.1527550199999999</c:v>
                </c:pt>
                <c:pt idx="2924">
                  <c:v>2.2502279299999999</c:v>
                </c:pt>
                <c:pt idx="2925">
                  <c:v>2.3156735899999998</c:v>
                </c:pt>
                <c:pt idx="2926">
                  <c:v>2.2557971499999998</c:v>
                </c:pt>
                <c:pt idx="2927">
                  <c:v>2.31706572</c:v>
                </c:pt>
                <c:pt idx="2928">
                  <c:v>2.1847810700000001</c:v>
                </c:pt>
                <c:pt idx="2929">
                  <c:v>2.1611092099999998</c:v>
                </c:pt>
                <c:pt idx="2930">
                  <c:v>2.0970563900000001</c:v>
                </c:pt>
                <c:pt idx="2931">
                  <c:v>2.0636375</c:v>
                </c:pt>
                <c:pt idx="2932">
                  <c:v>2.1569313999999999</c:v>
                </c:pt>
                <c:pt idx="2933">
                  <c:v>2.2461190200000001</c:v>
                </c:pt>
                <c:pt idx="2934">
                  <c:v>2.20706129</c:v>
                </c:pt>
                <c:pt idx="2935">
                  <c:v>2.2154154799999999</c:v>
                </c:pt>
                <c:pt idx="2936">
                  <c:v>2.37137222</c:v>
                </c:pt>
                <c:pt idx="2937">
                  <c:v>2.3156735899999998</c:v>
                </c:pt>
                <c:pt idx="2938">
                  <c:v>2.26554513</c:v>
                </c:pt>
                <c:pt idx="2939">
                  <c:v>2.17085719</c:v>
                </c:pt>
                <c:pt idx="2940">
                  <c:v>2.1402225499999998</c:v>
                </c:pt>
                <c:pt idx="2941">
                  <c:v>2.2697227</c:v>
                </c:pt>
                <c:pt idx="2942">
                  <c:v>2.3839044600000001</c:v>
                </c:pt>
                <c:pt idx="2943">
                  <c:v>2.3142814600000001</c:v>
                </c:pt>
                <c:pt idx="2944">
                  <c:v>2.1680729400000001</c:v>
                </c:pt>
                <c:pt idx="2945">
                  <c:v>2.1945290599999998</c:v>
                </c:pt>
                <c:pt idx="2946">
                  <c:v>2.3769433499999999</c:v>
                </c:pt>
                <c:pt idx="2947">
                  <c:v>2.2878243899999999</c:v>
                </c:pt>
                <c:pt idx="2948">
                  <c:v>2.3017499400000001</c:v>
                </c:pt>
                <c:pt idx="2949">
                  <c:v>2.4145390999999998</c:v>
                </c:pt>
                <c:pt idx="2950">
                  <c:v>2.2000989899999999</c:v>
                </c:pt>
                <c:pt idx="2951">
                  <c:v>2.2641522900000002</c:v>
                </c:pt>
                <c:pt idx="2952">
                  <c:v>2.36162472</c:v>
                </c:pt>
                <c:pt idx="2953">
                  <c:v>2.29617929</c:v>
                </c:pt>
                <c:pt idx="2954">
                  <c:v>2.2892165200000001</c:v>
                </c:pt>
                <c:pt idx="2955">
                  <c:v>2.4215009200000002</c:v>
                </c:pt>
                <c:pt idx="2956">
                  <c:v>2.2975718999999999</c:v>
                </c:pt>
                <c:pt idx="2957">
                  <c:v>2.1318683599999999</c:v>
                </c:pt>
                <c:pt idx="2958">
                  <c:v>2.2975718999999999</c:v>
                </c:pt>
                <c:pt idx="2959">
                  <c:v>2.3769423999999999</c:v>
                </c:pt>
                <c:pt idx="2960">
                  <c:v>2.3003563900000001</c:v>
                </c:pt>
                <c:pt idx="2961">
                  <c:v>2.1708574299999999</c:v>
                </c:pt>
                <c:pt idx="2962">
                  <c:v>2.3156735899999998</c:v>
                </c:pt>
                <c:pt idx="2963">
                  <c:v>2.3254210899999999</c:v>
                </c:pt>
                <c:pt idx="2964">
                  <c:v>2.3009631599999998</c:v>
                </c:pt>
                <c:pt idx="2965">
                  <c:v>2.2140231099999998</c:v>
                </c:pt>
                <c:pt idx="2966">
                  <c:v>2.2711150600000001</c:v>
                </c:pt>
                <c:pt idx="2967">
                  <c:v>2.40339875</c:v>
                </c:pt>
                <c:pt idx="2968">
                  <c:v>2.2967448199999998</c:v>
                </c:pt>
                <c:pt idx="2969">
                  <c:v>2.3184588000000002</c:v>
                </c:pt>
                <c:pt idx="2970">
                  <c:v>2.36440969</c:v>
                </c:pt>
                <c:pt idx="2971">
                  <c:v>2.2947864500000001</c:v>
                </c:pt>
                <c:pt idx="2972">
                  <c:v>2.2878248700000001</c:v>
                </c:pt>
                <c:pt idx="2973">
                  <c:v>2.1392440800000001</c:v>
                </c:pt>
                <c:pt idx="2974">
                  <c:v>2.0817394299999998</c:v>
                </c:pt>
                <c:pt idx="2975">
                  <c:v>2.1318678900000001</c:v>
                </c:pt>
                <c:pt idx="2976">
                  <c:v>2.1764266499999998</c:v>
                </c:pt>
                <c:pt idx="2977">
                  <c:v>2.2488348500000002</c:v>
                </c:pt>
                <c:pt idx="2978">
                  <c:v>2.2920014900000001</c:v>
                </c:pt>
                <c:pt idx="2979">
                  <c:v>2.24611926</c:v>
                </c:pt>
                <c:pt idx="2980">
                  <c:v>2.2892162800000002</c:v>
                </c:pt>
                <c:pt idx="2981">
                  <c:v>2.3295984299999999</c:v>
                </c:pt>
                <c:pt idx="2982">
                  <c:v>2.4563138499999999</c:v>
                </c:pt>
                <c:pt idx="2983">
                  <c:v>2.3951818899999999</c:v>
                </c:pt>
                <c:pt idx="2984">
                  <c:v>2.2892169999999998</c:v>
                </c:pt>
                <c:pt idx="2985">
                  <c:v>2.3839054100000001</c:v>
                </c:pt>
                <c:pt idx="2986">
                  <c:v>2.4006140199999999</c:v>
                </c:pt>
                <c:pt idx="2987">
                  <c:v>2.42567873</c:v>
                </c:pt>
                <c:pt idx="2988">
                  <c:v>2.3407378200000002</c:v>
                </c:pt>
                <c:pt idx="2989">
                  <c:v>2.42707133</c:v>
                </c:pt>
                <c:pt idx="2990">
                  <c:v>2.3351683599999999</c:v>
                </c:pt>
                <c:pt idx="2991">
                  <c:v>2.3184588000000002</c:v>
                </c:pt>
                <c:pt idx="2992">
                  <c:v>2.2460503599999999</c:v>
                </c:pt>
                <c:pt idx="2993">
                  <c:v>2.2850396599999998</c:v>
                </c:pt>
                <c:pt idx="2994">
                  <c:v>2.21820116</c:v>
                </c:pt>
                <c:pt idx="2995">
                  <c:v>2.2154159500000001</c:v>
                </c:pt>
                <c:pt idx="2996">
                  <c:v>2.27250767</c:v>
                </c:pt>
                <c:pt idx="2997">
                  <c:v>2.2822549300000001</c:v>
                </c:pt>
                <c:pt idx="2998">
                  <c:v>2.3226366000000001</c:v>
                </c:pt>
                <c:pt idx="2999">
                  <c:v>2.3644101599999998</c:v>
                </c:pt>
                <c:pt idx="3000">
                  <c:v>2.40061474</c:v>
                </c:pt>
                <c:pt idx="3001">
                  <c:v>2.5050497100000002</c:v>
                </c:pt>
                <c:pt idx="3002">
                  <c:v>2.4966948000000002</c:v>
                </c:pt>
                <c:pt idx="3003">
                  <c:v>2.5315060599999999</c:v>
                </c:pt>
                <c:pt idx="3004">
                  <c:v>2.5301146499999998</c:v>
                </c:pt>
                <c:pt idx="3005">
                  <c:v>2.5913824999999999</c:v>
                </c:pt>
                <c:pt idx="3006">
                  <c:v>2.5955600699999999</c:v>
                </c:pt>
                <c:pt idx="3007">
                  <c:v>2.5732805700000001</c:v>
                </c:pt>
                <c:pt idx="3008">
                  <c:v>2.56353331</c:v>
                </c:pt>
                <c:pt idx="3009">
                  <c:v>2.4535279299999999</c:v>
                </c:pt>
                <c:pt idx="3010">
                  <c:v>2.3755500299999999</c:v>
                </c:pt>
                <c:pt idx="3011">
                  <c:v>2.3908665199999999</c:v>
                </c:pt>
                <c:pt idx="3012">
                  <c:v>2.3449151499999998</c:v>
                </c:pt>
                <c:pt idx="3013">
                  <c:v>2.3713719800000002</c:v>
                </c:pt>
                <c:pt idx="3014">
                  <c:v>2.3309903099999998</c:v>
                </c:pt>
                <c:pt idx="3015">
                  <c:v>2.3031415900000001</c:v>
                </c:pt>
                <c:pt idx="3016">
                  <c:v>2.2780776</c:v>
                </c:pt>
                <c:pt idx="3017">
                  <c:v>2.2822537399999998</c:v>
                </c:pt>
                <c:pt idx="3018">
                  <c:v>2.3198514000000001</c:v>
                </c:pt>
                <c:pt idx="3019">
                  <c:v>2.3170661899999998</c:v>
                </c:pt>
                <c:pt idx="3020">
                  <c:v>2.4201087999999999</c:v>
                </c:pt>
                <c:pt idx="3021">
                  <c:v>2.4215009200000002</c:v>
                </c:pt>
                <c:pt idx="3022">
                  <c:v>2.4939095999999998</c:v>
                </c:pt>
                <c:pt idx="3023">
                  <c:v>2.4326415099999998</c:v>
                </c:pt>
                <c:pt idx="3024">
                  <c:v>2.3699800999999998</c:v>
                </c:pt>
                <c:pt idx="3025">
                  <c:v>2.34352326</c:v>
                </c:pt>
                <c:pt idx="3026">
                  <c:v>2.2488353299999999</c:v>
                </c:pt>
                <c:pt idx="3027">
                  <c:v>2.3003568599999999</c:v>
                </c:pt>
                <c:pt idx="3028">
                  <c:v>2.3059260799999999</c:v>
                </c:pt>
                <c:pt idx="3029">
                  <c:v>2.39782977</c:v>
                </c:pt>
                <c:pt idx="3030">
                  <c:v>2.37972713</c:v>
                </c:pt>
                <c:pt idx="3031">
                  <c:v>2.4702384500000001</c:v>
                </c:pt>
                <c:pt idx="3032">
                  <c:v>2.4047918300000002</c:v>
                </c:pt>
                <c:pt idx="3033">
                  <c:v>2.4215009200000002</c:v>
                </c:pt>
                <c:pt idx="3034">
                  <c:v>2.3908677100000002</c:v>
                </c:pt>
                <c:pt idx="3035">
                  <c:v>2.3282060599999999</c:v>
                </c:pt>
                <c:pt idx="3036">
                  <c:v>2.38668966</c:v>
                </c:pt>
                <c:pt idx="3037">
                  <c:v>2.3671946500000001</c:v>
                </c:pt>
                <c:pt idx="3038">
                  <c:v>2.2933943299999999</c:v>
                </c:pt>
                <c:pt idx="3039">
                  <c:v>2.2947869299999999</c:v>
                </c:pt>
                <c:pt idx="3040">
                  <c:v>2.2599749600000001</c:v>
                </c:pt>
                <c:pt idx="3041">
                  <c:v>2.3323838700000001</c:v>
                </c:pt>
                <c:pt idx="3042">
                  <c:v>2.3226363700000001</c:v>
                </c:pt>
                <c:pt idx="3043">
                  <c:v>2.3059267999999999</c:v>
                </c:pt>
                <c:pt idx="3044">
                  <c:v>2.3365609599999999</c:v>
                </c:pt>
                <c:pt idx="3045">
                  <c:v>2.3616254300000001</c:v>
                </c:pt>
                <c:pt idx="3046">
                  <c:v>2.3365604900000001</c:v>
                </c:pt>
                <c:pt idx="3047">
                  <c:v>2.3379542799999999</c:v>
                </c:pt>
                <c:pt idx="3048">
                  <c:v>2.3783349999999999</c:v>
                </c:pt>
                <c:pt idx="3049">
                  <c:v>2.3755502700000002</c:v>
                </c:pt>
                <c:pt idx="3050">
                  <c:v>2.3866898999999999</c:v>
                </c:pt>
                <c:pt idx="3051">
                  <c:v>2.41453886</c:v>
                </c:pt>
                <c:pt idx="3052">
                  <c:v>2.3866901399999998</c:v>
                </c:pt>
                <c:pt idx="3053">
                  <c:v>2.4396033300000002</c:v>
                </c:pt>
                <c:pt idx="3054">
                  <c:v>2.4528389000000002</c:v>
                </c:pt>
                <c:pt idx="3055">
                  <c:v>2.5454308999999999</c:v>
                </c:pt>
                <c:pt idx="3056">
                  <c:v>2.5189745399999999</c:v>
                </c:pt>
                <c:pt idx="3057">
                  <c:v>2.5273282500000001</c:v>
                </c:pt>
                <c:pt idx="3058">
                  <c:v>2.6261944800000001</c:v>
                </c:pt>
                <c:pt idx="3059">
                  <c:v>2.6387262300000001</c:v>
                </c:pt>
                <c:pt idx="3060">
                  <c:v>2.7158086300000002</c:v>
                </c:pt>
                <c:pt idx="3061">
                  <c:v>2.6874625700000001</c:v>
                </c:pt>
                <c:pt idx="3062">
                  <c:v>2.6150543700000002</c:v>
                </c:pt>
                <c:pt idx="3063">
                  <c:v>2.4855546999999998</c:v>
                </c:pt>
                <c:pt idx="3064">
                  <c:v>2.5384685999999999</c:v>
                </c:pt>
                <c:pt idx="3065">
                  <c:v>2.6735384500000001</c:v>
                </c:pt>
                <c:pt idx="3066">
                  <c:v>2.6540431999999998</c:v>
                </c:pt>
                <c:pt idx="3067">
                  <c:v>2.8225328900000002</c:v>
                </c:pt>
                <c:pt idx="3068">
                  <c:v>2.67502642</c:v>
                </c:pt>
                <c:pt idx="3069">
                  <c:v>2.57467318</c:v>
                </c:pt>
                <c:pt idx="3070">
                  <c:v>2.4966950400000001</c:v>
                </c:pt>
                <c:pt idx="3071">
                  <c:v>2.6707532399999998</c:v>
                </c:pt>
                <c:pt idx="3072">
                  <c:v>2.7905058899999999</c:v>
                </c:pt>
                <c:pt idx="3073">
                  <c:v>2.6122696400000001</c:v>
                </c:pt>
                <c:pt idx="3074">
                  <c:v>2.6164467299999998</c:v>
                </c:pt>
                <c:pt idx="3075">
                  <c:v>2.7180964900000002</c:v>
                </c:pt>
                <c:pt idx="3076">
                  <c:v>2.7918994399999999</c:v>
                </c:pt>
                <c:pt idx="3077">
                  <c:v>2.6345486600000001</c:v>
                </c:pt>
                <c:pt idx="3078">
                  <c:v>2.49112511</c:v>
                </c:pt>
                <c:pt idx="3079">
                  <c:v>2.6039154500000001</c:v>
                </c:pt>
                <c:pt idx="3080">
                  <c:v>2.77240419</c:v>
                </c:pt>
                <c:pt idx="3081">
                  <c:v>2.7556939100000002</c:v>
                </c:pt>
                <c:pt idx="3082">
                  <c:v>2.5997374099999999</c:v>
                </c:pt>
                <c:pt idx="3083">
                  <c:v>2.6610069300000001</c:v>
                </c:pt>
                <c:pt idx="3084">
                  <c:v>2.8907635200000001</c:v>
                </c:pt>
                <c:pt idx="3085">
                  <c:v>2.8016450399999999</c:v>
                </c:pt>
                <c:pt idx="3086">
                  <c:v>2.6944255799999999</c:v>
                </c:pt>
                <c:pt idx="3087">
                  <c:v>2.5273287299999998</c:v>
                </c:pt>
                <c:pt idx="3088">
                  <c:v>2.5579638500000001</c:v>
                </c:pt>
                <c:pt idx="3089">
                  <c:v>2.6568291199999998</c:v>
                </c:pt>
                <c:pt idx="3090">
                  <c:v>2.7027800100000001</c:v>
                </c:pt>
                <c:pt idx="3091">
                  <c:v>2.7807591</c:v>
                </c:pt>
                <c:pt idx="3092">
                  <c:v>2.8754470300000001</c:v>
                </c:pt>
                <c:pt idx="3093">
                  <c:v>2.8559520200000001</c:v>
                </c:pt>
                <c:pt idx="3094">
                  <c:v>2.8494028999999998</c:v>
                </c:pt>
                <c:pt idx="3095">
                  <c:v>2.7417688400000002</c:v>
                </c:pt>
                <c:pt idx="3096">
                  <c:v>2.7236671399999999</c:v>
                </c:pt>
                <c:pt idx="3097">
                  <c:v>2.81417823</c:v>
                </c:pt>
                <c:pt idx="3098">
                  <c:v>2.8851935900000001</c:v>
                </c:pt>
                <c:pt idx="3099">
                  <c:v>2.82549596</c:v>
                </c:pt>
                <c:pt idx="3100">
                  <c:v>2.9046881199999999</c:v>
                </c:pt>
                <c:pt idx="3101">
                  <c:v>2.8016459899999999</c:v>
                </c:pt>
                <c:pt idx="3102">
                  <c:v>2.74594665</c:v>
                </c:pt>
                <c:pt idx="3103">
                  <c:v>2.8325276399999999</c:v>
                </c:pt>
                <c:pt idx="3104">
                  <c:v>2.8963329799999999</c:v>
                </c:pt>
                <c:pt idx="3105">
                  <c:v>3.0174784699999999</c:v>
                </c:pt>
                <c:pt idx="3106">
                  <c:v>2.9311444799999999</c:v>
                </c:pt>
                <c:pt idx="3107">
                  <c:v>2.9631726700000001</c:v>
                </c:pt>
                <c:pt idx="3108">
                  <c:v>2.8698766199999999</c:v>
                </c:pt>
                <c:pt idx="3109">
                  <c:v>2.7445545199999999</c:v>
                </c:pt>
                <c:pt idx="3110">
                  <c:v>2.7946839300000001</c:v>
                </c:pt>
                <c:pt idx="3111">
                  <c:v>2.7208817000000001</c:v>
                </c:pt>
                <c:pt idx="3112">
                  <c:v>2.75012422</c:v>
                </c:pt>
                <c:pt idx="3113">
                  <c:v>2.8629136100000001</c:v>
                </c:pt>
                <c:pt idx="3114">
                  <c:v>2.9631721999999998</c:v>
                </c:pt>
                <c:pt idx="3115">
                  <c:v>3.0174784699999999</c:v>
                </c:pt>
                <c:pt idx="3116">
                  <c:v>2.9673495299999999</c:v>
                </c:pt>
                <c:pt idx="3117">
                  <c:v>2.9673488099999998</c:v>
                </c:pt>
                <c:pt idx="3118">
                  <c:v>2.9213981599999999</c:v>
                </c:pt>
                <c:pt idx="3119">
                  <c:v>2.9130425500000001</c:v>
                </c:pt>
                <c:pt idx="3120">
                  <c:v>2.93532276</c:v>
                </c:pt>
                <c:pt idx="3121">
                  <c:v>2.9325375600000001</c:v>
                </c:pt>
                <c:pt idx="3122">
                  <c:v>3.0550751699999998</c:v>
                </c:pt>
                <c:pt idx="3123">
                  <c:v>3.0564672900000001</c:v>
                </c:pt>
                <c:pt idx="3124">
                  <c:v>3.0230476899999998</c:v>
                </c:pt>
                <c:pt idx="3125">
                  <c:v>2.9715263799999998</c:v>
                </c:pt>
                <c:pt idx="3126">
                  <c:v>2.95760179</c:v>
                </c:pt>
                <c:pt idx="3127">
                  <c:v>2.8712685100000002</c:v>
                </c:pt>
                <c:pt idx="3128">
                  <c:v>2.7863278399999998</c:v>
                </c:pt>
                <c:pt idx="3129">
                  <c:v>2.8044304800000002</c:v>
                </c:pt>
                <c:pt idx="3130">
                  <c:v>2.7459461699999999</c:v>
                </c:pt>
                <c:pt idx="3131">
                  <c:v>2.7807586199999998</c:v>
                </c:pt>
                <c:pt idx="3132">
                  <c:v>2.8656992899999998</c:v>
                </c:pt>
                <c:pt idx="3133">
                  <c:v>2.8921565999999999</c:v>
                </c:pt>
                <c:pt idx="3134">
                  <c:v>2.9172198800000002</c:v>
                </c:pt>
                <c:pt idx="3135">
                  <c:v>2.9492461699999999</c:v>
                </c:pt>
                <c:pt idx="3136">
                  <c:v>2.9784894</c:v>
                </c:pt>
                <c:pt idx="3137">
                  <c:v>2.9659569299999999</c:v>
                </c:pt>
                <c:pt idx="3138">
                  <c:v>2.93810701</c:v>
                </c:pt>
                <c:pt idx="3139">
                  <c:v>2.9687421299999999</c:v>
                </c:pt>
                <c:pt idx="3140">
                  <c:v>3.0216558</c:v>
                </c:pt>
                <c:pt idx="3141">
                  <c:v>3.1065964699999999</c:v>
                </c:pt>
                <c:pt idx="3142">
                  <c:v>3.09963393</c:v>
                </c:pt>
                <c:pt idx="3143">
                  <c:v>3.1728424999999998</c:v>
                </c:pt>
                <c:pt idx="3144">
                  <c:v>3.1915369</c:v>
                </c:pt>
                <c:pt idx="3145">
                  <c:v>3.2054626900000001</c:v>
                </c:pt>
                <c:pt idx="3146">
                  <c:v>3.2444512799999998</c:v>
                </c:pt>
                <c:pt idx="3147">
                  <c:v>3.2723014400000001</c:v>
                </c:pt>
                <c:pt idx="3148">
                  <c:v>3.2931881000000001</c:v>
                </c:pt>
                <c:pt idx="3149">
                  <c:v>3.2709088300000002</c:v>
                </c:pt>
                <c:pt idx="3150">
                  <c:v>3.2555909199999999</c:v>
                </c:pt>
                <c:pt idx="3151">
                  <c:v>3.2987575499999999</c:v>
                </c:pt>
                <c:pt idx="3152">
                  <c:v>3.20128441</c:v>
                </c:pt>
                <c:pt idx="3153">
                  <c:v>3.2959721100000001</c:v>
                </c:pt>
                <c:pt idx="3154">
                  <c:v>3.2569830400000002</c:v>
                </c:pt>
                <c:pt idx="3155">
                  <c:v>3.3335699999999999</c:v>
                </c:pt>
                <c:pt idx="3156">
                  <c:v>3.2876188800000001</c:v>
                </c:pt>
                <c:pt idx="3157">
                  <c:v>3.28204823</c:v>
                </c:pt>
                <c:pt idx="3158">
                  <c:v>3.3307845600000001</c:v>
                </c:pt>
                <c:pt idx="3159">
                  <c:v>3.2723002399999999</c:v>
                </c:pt>
                <c:pt idx="3160">
                  <c:v>3.2904016999999999</c:v>
                </c:pt>
                <c:pt idx="3161">
                  <c:v>3.1622948599999998</c:v>
                </c:pt>
                <c:pt idx="3162">
                  <c:v>3.2068541000000002</c:v>
                </c:pt>
                <c:pt idx="3163">
                  <c:v>3.1678645599999999</c:v>
                </c:pt>
                <c:pt idx="3164">
                  <c:v>3.1246986400000001</c:v>
                </c:pt>
                <c:pt idx="3165">
                  <c:v>3.1177358599999998</c:v>
                </c:pt>
                <c:pt idx="3166">
                  <c:v>3.07317638</c:v>
                </c:pt>
                <c:pt idx="3167">
                  <c:v>3.0648219600000002</c:v>
                </c:pt>
                <c:pt idx="3168">
                  <c:v>3.0495049999999999</c:v>
                </c:pt>
                <c:pt idx="3169">
                  <c:v>3.0884942999999998</c:v>
                </c:pt>
                <c:pt idx="3170">
                  <c:v>3.1302680999999999</c:v>
                </c:pt>
                <c:pt idx="3171">
                  <c:v>3.1414086800000001</c:v>
                </c:pt>
                <c:pt idx="3172">
                  <c:v>3.1915369</c:v>
                </c:pt>
                <c:pt idx="3173">
                  <c:v>3.21520853</c:v>
                </c:pt>
                <c:pt idx="3174">
                  <c:v>3.3015422800000001</c:v>
                </c:pt>
                <c:pt idx="3175">
                  <c:v>3.2528068999999999</c:v>
                </c:pt>
                <c:pt idx="3176">
                  <c:v>3.2430582000000001</c:v>
                </c:pt>
                <c:pt idx="3177">
                  <c:v>3.18736029</c:v>
                </c:pt>
                <c:pt idx="3178">
                  <c:v>3.1664726700000001</c:v>
                </c:pt>
                <c:pt idx="3179">
                  <c:v>3.1567251700000001</c:v>
                </c:pt>
                <c:pt idx="3180">
                  <c:v>3.0926716299999999</c:v>
                </c:pt>
                <c:pt idx="3181">
                  <c:v>3.0606453400000002</c:v>
                </c:pt>
                <c:pt idx="3182">
                  <c:v>2.9770956000000002</c:v>
                </c:pt>
                <c:pt idx="3183">
                  <c:v>2.9032955199999999</c:v>
                </c:pt>
                <c:pt idx="3184">
                  <c:v>2.9172198800000002</c:v>
                </c:pt>
                <c:pt idx="3185">
                  <c:v>2.85595131</c:v>
                </c:pt>
                <c:pt idx="3186">
                  <c:v>2.8907632799999998</c:v>
                </c:pt>
                <c:pt idx="3187">
                  <c:v>2.9046876400000001</c:v>
                </c:pt>
                <c:pt idx="3188">
                  <c:v>2.8573441499999999</c:v>
                </c:pt>
                <c:pt idx="3189">
                  <c:v>2.9603862799999998</c:v>
                </c:pt>
                <c:pt idx="3190">
                  <c:v>2.91861272</c:v>
                </c:pt>
                <c:pt idx="3191">
                  <c:v>2.8935480099999999</c:v>
                </c:pt>
                <c:pt idx="3192">
                  <c:v>2.91165042</c:v>
                </c:pt>
                <c:pt idx="3193">
                  <c:v>2.9046888399999999</c:v>
                </c:pt>
                <c:pt idx="3194">
                  <c:v>2.95760179</c:v>
                </c:pt>
                <c:pt idx="3195">
                  <c:v>2.9367146499999999</c:v>
                </c:pt>
                <c:pt idx="3196">
                  <c:v>2.9993755800000002</c:v>
                </c:pt>
                <c:pt idx="3197">
                  <c:v>2.89076376</c:v>
                </c:pt>
                <c:pt idx="3198">
                  <c:v>2.9339306399999998</c:v>
                </c:pt>
                <c:pt idx="3199">
                  <c:v>2.9548173000000002</c:v>
                </c:pt>
                <c:pt idx="3200">
                  <c:v>2.9840581400000001</c:v>
                </c:pt>
                <c:pt idx="3201">
                  <c:v>2.9812750800000001</c:v>
                </c:pt>
                <c:pt idx="3202">
                  <c:v>2.9492466400000001</c:v>
                </c:pt>
                <c:pt idx="3203">
                  <c:v>3.00494576</c:v>
                </c:pt>
                <c:pt idx="3204">
                  <c:v>2.99380589</c:v>
                </c:pt>
                <c:pt idx="3205">
                  <c:v>3.0829246000000001</c:v>
                </c:pt>
                <c:pt idx="3206">
                  <c:v>3.0898871400000001</c:v>
                </c:pt>
                <c:pt idx="3207">
                  <c:v>3.10798883</c:v>
                </c:pt>
                <c:pt idx="3208">
                  <c:v>3.14976192</c:v>
                </c:pt>
                <c:pt idx="3209">
                  <c:v>3.0564668199999998</c:v>
                </c:pt>
                <c:pt idx="3210">
                  <c:v>3.2722997700000001</c:v>
                </c:pt>
                <c:pt idx="3211">
                  <c:v>3.1901447799999998</c:v>
                </c:pt>
                <c:pt idx="3212">
                  <c:v>3.24305844</c:v>
                </c:pt>
                <c:pt idx="3213">
                  <c:v>3.2234668700000002</c:v>
                </c:pt>
                <c:pt idx="3214">
                  <c:v>3.2221705900000002</c:v>
                </c:pt>
                <c:pt idx="3215">
                  <c:v>3.2639455800000001</c:v>
                </c:pt>
                <c:pt idx="3216">
                  <c:v>3.2667310199999999</c:v>
                </c:pt>
                <c:pt idx="3217">
                  <c:v>3.3275303799999998</c:v>
                </c:pt>
                <c:pt idx="3218">
                  <c:v>3.2277419599999999</c:v>
                </c:pt>
                <c:pt idx="3219">
                  <c:v>3.23888087</c:v>
                </c:pt>
                <c:pt idx="3220">
                  <c:v>3.2806546700000001</c:v>
                </c:pt>
                <c:pt idx="3221">
                  <c:v>3.3461020000000001</c:v>
                </c:pt>
                <c:pt idx="3222">
                  <c:v>3.3377461400000001</c:v>
                </c:pt>
                <c:pt idx="3223">
                  <c:v>3.32612467</c:v>
                </c:pt>
                <c:pt idx="3224">
                  <c:v>3.3920536000000001</c:v>
                </c:pt>
                <c:pt idx="3225">
                  <c:v>3.3433170300000001</c:v>
                </c:pt>
                <c:pt idx="3226">
                  <c:v>3.3572411500000001</c:v>
                </c:pt>
                <c:pt idx="3227">
                  <c:v>3.3823056199999999</c:v>
                </c:pt>
                <c:pt idx="3228">
                  <c:v>3.3461017599999998</c:v>
                </c:pt>
                <c:pt idx="3229">
                  <c:v>3.36420465</c:v>
                </c:pt>
                <c:pt idx="3230">
                  <c:v>3.2611603699999998</c:v>
                </c:pt>
                <c:pt idx="3231">
                  <c:v>3.1720421299999999</c:v>
                </c:pt>
                <c:pt idx="3232">
                  <c:v>3.1414082099999998</c:v>
                </c:pt>
                <c:pt idx="3233">
                  <c:v>3.16786528</c:v>
                </c:pt>
                <c:pt idx="3234">
                  <c:v>3.2472348200000001</c:v>
                </c:pt>
                <c:pt idx="3235">
                  <c:v>3.2374889900000001</c:v>
                </c:pt>
                <c:pt idx="3236">
                  <c:v>3.42965031</c:v>
                </c:pt>
                <c:pt idx="3237">
                  <c:v>3.3920531299999999</c:v>
                </c:pt>
                <c:pt idx="3238">
                  <c:v>3.34018755</c:v>
                </c:pt>
                <c:pt idx="3239">
                  <c:v>3.30014992</c:v>
                </c:pt>
                <c:pt idx="3240">
                  <c:v>3.2054617400000001</c:v>
                </c:pt>
                <c:pt idx="3241">
                  <c:v>3.2500207400000001</c:v>
                </c:pt>
                <c:pt idx="3242">
                  <c:v>3.2235643899999999</c:v>
                </c:pt>
                <c:pt idx="3243">
                  <c:v>3.2723002399999999</c:v>
                </c:pt>
                <c:pt idx="3244">
                  <c:v>3.2667305500000001</c:v>
                </c:pt>
                <c:pt idx="3245">
                  <c:v>3.2820477499999998</c:v>
                </c:pt>
                <c:pt idx="3246">
                  <c:v>3.2402730000000002</c:v>
                </c:pt>
                <c:pt idx="3247">
                  <c:v>3.29518676</c:v>
                </c:pt>
                <c:pt idx="3248">
                  <c:v>3.4268646199999999</c:v>
                </c:pt>
                <c:pt idx="3249">
                  <c:v>3.4059774900000002</c:v>
                </c:pt>
                <c:pt idx="3250">
                  <c:v>3.4867401099999999</c:v>
                </c:pt>
                <c:pt idx="3251">
                  <c:v>3.5062348800000001</c:v>
                </c:pt>
                <c:pt idx="3252">
                  <c:v>3.5062346500000001</c:v>
                </c:pt>
                <c:pt idx="3253">
                  <c:v>3.5828211300000001</c:v>
                </c:pt>
                <c:pt idx="3254">
                  <c:v>3.4456565399999999</c:v>
                </c:pt>
                <c:pt idx="3255">
                  <c:v>3.35584712</c:v>
                </c:pt>
                <c:pt idx="3256">
                  <c:v>3.3500297099999998</c:v>
                </c:pt>
                <c:pt idx="3257">
                  <c:v>3.3461010500000001</c:v>
                </c:pt>
                <c:pt idx="3258">
                  <c:v>3.39622951</c:v>
                </c:pt>
                <c:pt idx="3259">
                  <c:v>3.4380033000000001</c:v>
                </c:pt>
                <c:pt idx="3260">
                  <c:v>3.4076857600000001</c:v>
                </c:pt>
                <c:pt idx="3261">
                  <c:v>3.4769933200000001</c:v>
                </c:pt>
                <c:pt idx="3262">
                  <c:v>3.5131557</c:v>
                </c:pt>
                <c:pt idx="3263">
                  <c:v>3.5354766799999999</c:v>
                </c:pt>
                <c:pt idx="3264">
                  <c:v>3.59535289</c:v>
                </c:pt>
                <c:pt idx="3265">
                  <c:v>3.6886482200000001</c:v>
                </c:pt>
                <c:pt idx="3266">
                  <c:v>3.6663699200000002</c:v>
                </c:pt>
                <c:pt idx="3267">
                  <c:v>3.6495630700000001</c:v>
                </c:pt>
                <c:pt idx="3268">
                  <c:v>3.5326926699999999</c:v>
                </c:pt>
                <c:pt idx="3269">
                  <c:v>3.4686386599999999</c:v>
                </c:pt>
                <c:pt idx="3270">
                  <c:v>3.4407892200000001</c:v>
                </c:pt>
                <c:pt idx="3271">
                  <c:v>3.6092789199999999</c:v>
                </c:pt>
                <c:pt idx="3272">
                  <c:v>3.7763752899999998</c:v>
                </c:pt>
                <c:pt idx="3273">
                  <c:v>3.7819447500000001</c:v>
                </c:pt>
                <c:pt idx="3274">
                  <c:v>3.6454830199999999</c:v>
                </c:pt>
                <c:pt idx="3275">
                  <c:v>3.55218649</c:v>
                </c:pt>
                <c:pt idx="3276">
                  <c:v>3.51459002</c:v>
                </c:pt>
                <c:pt idx="3277">
                  <c:v>3.6844713699999998</c:v>
                </c:pt>
                <c:pt idx="3278">
                  <c:v>3.72485161</c:v>
                </c:pt>
                <c:pt idx="3279">
                  <c:v>3.8195405</c:v>
                </c:pt>
                <c:pt idx="3280">
                  <c:v>3.6245961200000001</c:v>
                </c:pt>
                <c:pt idx="3281">
                  <c:v>3.5647187200000001</c:v>
                </c:pt>
                <c:pt idx="3282">
                  <c:v>3.5145895500000002</c:v>
                </c:pt>
                <c:pt idx="3283">
                  <c:v>3.45610595</c:v>
                </c:pt>
                <c:pt idx="3284">
                  <c:v>3.5118052999999998</c:v>
                </c:pt>
                <c:pt idx="3285">
                  <c:v>3.5535793299999998</c:v>
                </c:pt>
                <c:pt idx="3286">
                  <c:v>3.6886479900000002</c:v>
                </c:pt>
                <c:pt idx="3287">
                  <c:v>3.7582721700000001</c:v>
                </c:pt>
                <c:pt idx="3288">
                  <c:v>3.81536293</c:v>
                </c:pt>
                <c:pt idx="3289">
                  <c:v>3.8654923399999999</c:v>
                </c:pt>
                <c:pt idx="3290">
                  <c:v>3.7638433</c:v>
                </c:pt>
                <c:pt idx="3291">
                  <c:v>3.7527027099999999</c:v>
                </c:pt>
                <c:pt idx="3292">
                  <c:v>3.6176323899999998</c:v>
                </c:pt>
                <c:pt idx="3293">
                  <c:v>3.6510517600000001</c:v>
                </c:pt>
                <c:pt idx="3294">
                  <c:v>3.8056168600000002</c:v>
                </c:pt>
                <c:pt idx="3295">
                  <c:v>3.8334662900000001</c:v>
                </c:pt>
                <c:pt idx="3296">
                  <c:v>3.6385202400000001</c:v>
                </c:pt>
                <c:pt idx="3297">
                  <c:v>3.5842125399999998</c:v>
                </c:pt>
                <c:pt idx="3298">
                  <c:v>3.6997878599999998</c:v>
                </c:pt>
                <c:pt idx="3299">
                  <c:v>3.8125786800000001</c:v>
                </c:pt>
                <c:pt idx="3300">
                  <c:v>3.8084008699999998</c:v>
                </c:pt>
                <c:pt idx="3301">
                  <c:v>3.56889558</c:v>
                </c:pt>
                <c:pt idx="3302">
                  <c:v>3.6037082699999998</c:v>
                </c:pt>
                <c:pt idx="3303">
                  <c:v>3.7819447500000001</c:v>
                </c:pt>
                <c:pt idx="3304">
                  <c:v>3.66915536</c:v>
                </c:pt>
                <c:pt idx="3305">
                  <c:v>3.5326909999999998</c:v>
                </c:pt>
                <c:pt idx="3306">
                  <c:v>3.7109282000000001</c:v>
                </c:pt>
                <c:pt idx="3307">
                  <c:v>3.7401711899999999</c:v>
                </c:pt>
                <c:pt idx="3308">
                  <c:v>3.7471337299999998</c:v>
                </c:pt>
                <c:pt idx="3309">
                  <c:v>3.56611061</c:v>
                </c:pt>
                <c:pt idx="3310">
                  <c:v>3.55775642</c:v>
                </c:pt>
                <c:pt idx="3311">
                  <c:v>3.5382616499999999</c:v>
                </c:pt>
                <c:pt idx="3312">
                  <c:v>3.5967462100000001</c:v>
                </c:pt>
                <c:pt idx="3313">
                  <c:v>3.6218090100000002</c:v>
                </c:pt>
                <c:pt idx="3314">
                  <c:v>3.6273801300000001</c:v>
                </c:pt>
                <c:pt idx="3315">
                  <c:v>3.67611694</c:v>
                </c:pt>
                <c:pt idx="3316">
                  <c:v>3.70674992</c:v>
                </c:pt>
                <c:pt idx="3317">
                  <c:v>3.7819438000000001</c:v>
                </c:pt>
                <c:pt idx="3318">
                  <c:v>3.7276380100000002</c:v>
                </c:pt>
                <c:pt idx="3319">
                  <c:v>3.6594064199999998</c:v>
                </c:pt>
                <c:pt idx="3320">
                  <c:v>3.5856061000000001</c:v>
                </c:pt>
                <c:pt idx="3321">
                  <c:v>3.4714245799999999</c:v>
                </c:pt>
                <c:pt idx="3322">
                  <c:v>3.5856065799999999</c:v>
                </c:pt>
                <c:pt idx="3323">
                  <c:v>3.6830787699999998</c:v>
                </c:pt>
                <c:pt idx="3324">
                  <c:v>3.7457401799999999</c:v>
                </c:pt>
                <c:pt idx="3325">
                  <c:v>3.6621916300000001</c:v>
                </c:pt>
                <c:pt idx="3326">
                  <c:v>3.5521860099999998</c:v>
                </c:pt>
                <c:pt idx="3327">
                  <c:v>3.61345458</c:v>
                </c:pt>
                <c:pt idx="3328">
                  <c:v>3.75081372</c:v>
                </c:pt>
                <c:pt idx="3329">
                  <c:v>3.73599243</c:v>
                </c:pt>
                <c:pt idx="3330">
                  <c:v>3.5062348800000001</c:v>
                </c:pt>
                <c:pt idx="3331">
                  <c:v>3.59813786</c:v>
                </c:pt>
                <c:pt idx="3332">
                  <c:v>3.7429542499999999</c:v>
                </c:pt>
                <c:pt idx="3333">
                  <c:v>3.7596645400000002</c:v>
                </c:pt>
                <c:pt idx="3334">
                  <c:v>3.5549716899999999</c:v>
                </c:pt>
                <c:pt idx="3335">
                  <c:v>3.6594069</c:v>
                </c:pt>
                <c:pt idx="3336">
                  <c:v>3.6399126100000001</c:v>
                </c:pt>
                <c:pt idx="3337">
                  <c:v>3.5800361600000001</c:v>
                </c:pt>
                <c:pt idx="3338">
                  <c:v>3.6983962099999999</c:v>
                </c:pt>
                <c:pt idx="3339">
                  <c:v>3.87106204</c:v>
                </c:pt>
                <c:pt idx="3340">
                  <c:v>3.66358519</c:v>
                </c:pt>
                <c:pt idx="3341">
                  <c:v>3.6802930800000002</c:v>
                </c:pt>
                <c:pt idx="3342">
                  <c:v>3.8211259800000001</c:v>
                </c:pt>
                <c:pt idx="3343">
                  <c:v>3.7847292399999999</c:v>
                </c:pt>
                <c:pt idx="3344">
                  <c:v>3.6775100200000002</c:v>
                </c:pt>
                <c:pt idx="3345">
                  <c:v>3.51174951</c:v>
                </c:pt>
                <c:pt idx="3346">
                  <c:v>3.6775078799999998</c:v>
                </c:pt>
                <c:pt idx="3347">
                  <c:v>3.77498245</c:v>
                </c:pt>
                <c:pt idx="3348">
                  <c:v>3.6413047299999999</c:v>
                </c:pt>
                <c:pt idx="3349">
                  <c:v>3.6594073800000002</c:v>
                </c:pt>
                <c:pt idx="3350">
                  <c:v>3.73674989</c:v>
                </c:pt>
                <c:pt idx="3351">
                  <c:v>3.5591490299999999</c:v>
                </c:pt>
                <c:pt idx="3352">
                  <c:v>3.5800359199999998</c:v>
                </c:pt>
                <c:pt idx="3353">
                  <c:v>3.8251099599999998</c:v>
                </c:pt>
                <c:pt idx="3354">
                  <c:v>3.7304222600000001</c:v>
                </c:pt>
                <c:pt idx="3355">
                  <c:v>3.60596871</c:v>
                </c:pt>
                <c:pt idx="3356">
                  <c:v>3.6343431499999999</c:v>
                </c:pt>
                <c:pt idx="3357">
                  <c:v>3.7067506300000002</c:v>
                </c:pt>
                <c:pt idx="3358">
                  <c:v>3.7791585900000002</c:v>
                </c:pt>
                <c:pt idx="3359">
                  <c:v>3.6059691900000002</c:v>
                </c:pt>
                <c:pt idx="3360">
                  <c:v>3.5953533599999998</c:v>
                </c:pt>
                <c:pt idx="3361">
                  <c:v>3.5480086800000001</c:v>
                </c:pt>
                <c:pt idx="3362">
                  <c:v>3.64826703</c:v>
                </c:pt>
                <c:pt idx="3363">
                  <c:v>3.7359926699999999</c:v>
                </c:pt>
                <c:pt idx="3364">
                  <c:v>3.7847292399999999</c:v>
                </c:pt>
                <c:pt idx="3365">
                  <c:v>3.8571369600000001</c:v>
                </c:pt>
                <c:pt idx="3366">
                  <c:v>3.8863792400000001</c:v>
                </c:pt>
                <c:pt idx="3367">
                  <c:v>3.8348577000000001</c:v>
                </c:pt>
                <c:pt idx="3368">
                  <c:v>3.8334658099999999</c:v>
                </c:pt>
                <c:pt idx="3369">
                  <c:v>3.7958700699999999</c:v>
                </c:pt>
                <c:pt idx="3370">
                  <c:v>3.7791595500000001</c:v>
                </c:pt>
                <c:pt idx="3371">
                  <c:v>3.6608126200000002</c:v>
                </c:pt>
                <c:pt idx="3372">
                  <c:v>3.6677618000000001</c:v>
                </c:pt>
                <c:pt idx="3373">
                  <c:v>3.7081430000000002</c:v>
                </c:pt>
                <c:pt idx="3374">
                  <c:v>3.8849873499999998</c:v>
                </c:pt>
                <c:pt idx="3375">
                  <c:v>3.96157146</c:v>
                </c:pt>
                <c:pt idx="3376">
                  <c:v>3.86410046</c:v>
                </c:pt>
                <c:pt idx="3377">
                  <c:v>3.81972003</c:v>
                </c:pt>
                <c:pt idx="3378">
                  <c:v>3.92676091</c:v>
                </c:pt>
                <c:pt idx="3379">
                  <c:v>3.96574998</c:v>
                </c:pt>
                <c:pt idx="3380">
                  <c:v>3.94068599</c:v>
                </c:pt>
                <c:pt idx="3381">
                  <c:v>3.7648754100000001</c:v>
                </c:pt>
                <c:pt idx="3382">
                  <c:v>3.7387769199999998</c:v>
                </c:pt>
                <c:pt idx="3383">
                  <c:v>3.7359936199999999</c:v>
                </c:pt>
                <c:pt idx="3384">
                  <c:v>3.8014383299999999</c:v>
                </c:pt>
                <c:pt idx="3385">
                  <c:v>3.7680191999999999</c:v>
                </c:pt>
                <c:pt idx="3386">
                  <c:v>3.6747229099999998</c:v>
                </c:pt>
                <c:pt idx="3387">
                  <c:v>3.8139698499999999</c:v>
                </c:pt>
                <c:pt idx="3388">
                  <c:v>3.7359931500000001</c:v>
                </c:pt>
                <c:pt idx="3389">
                  <c:v>3.7916920200000002</c:v>
                </c:pt>
                <c:pt idx="3390">
                  <c:v>3.6886482200000001</c:v>
                </c:pt>
                <c:pt idx="3391">
                  <c:v>3.7680194400000002</c:v>
                </c:pt>
                <c:pt idx="3392">
                  <c:v>3.8668842300000001</c:v>
                </c:pt>
                <c:pt idx="3393">
                  <c:v>3.9880297200000001</c:v>
                </c:pt>
                <c:pt idx="3394">
                  <c:v>4.0437288300000001</c:v>
                </c:pt>
                <c:pt idx="3395">
                  <c:v>3.9629661999999999</c:v>
                </c:pt>
                <c:pt idx="3396">
                  <c:v>3.78194571</c:v>
                </c:pt>
                <c:pt idx="3397">
                  <c:v>3.8877716100000002</c:v>
                </c:pt>
                <c:pt idx="3398">
                  <c:v>4.0228419300000002</c:v>
                </c:pt>
                <c:pt idx="3399">
                  <c:v>4.1746211100000004</c:v>
                </c:pt>
                <c:pt idx="3400">
                  <c:v>3.90308952</c:v>
                </c:pt>
                <c:pt idx="3401">
                  <c:v>3.9253692600000001</c:v>
                </c:pt>
                <c:pt idx="3402">
                  <c:v>4.00752401</c:v>
                </c:pt>
                <c:pt idx="3403">
                  <c:v>4.1314544700000004</c:v>
                </c:pt>
                <c:pt idx="3404">
                  <c:v>3.9768898500000001</c:v>
                </c:pt>
                <c:pt idx="3405">
                  <c:v>3.8905582399999998</c:v>
                </c:pt>
                <c:pt idx="3406">
                  <c:v>4.12170696</c:v>
                </c:pt>
                <c:pt idx="3407">
                  <c:v>4.1648731200000002</c:v>
                </c:pt>
                <c:pt idx="3408">
                  <c:v>4.1272759399999996</c:v>
                </c:pt>
                <c:pt idx="3409">
                  <c:v>4.0423364599999996</c:v>
                </c:pt>
                <c:pt idx="3410">
                  <c:v>3.9239757100000001</c:v>
                </c:pt>
                <c:pt idx="3411">
                  <c:v>4.1495552099999999</c:v>
                </c:pt>
                <c:pt idx="3412">
                  <c:v>4.1760125199999996</c:v>
                </c:pt>
                <c:pt idx="3413">
                  <c:v>4.0632233600000003</c:v>
                </c:pt>
                <c:pt idx="3414">
                  <c:v>3.91144347</c:v>
                </c:pt>
                <c:pt idx="3415">
                  <c:v>3.9462552099999999</c:v>
                </c:pt>
                <c:pt idx="3416">
                  <c:v>4.0047392799999999</c:v>
                </c:pt>
                <c:pt idx="3417">
                  <c:v>4.0506916000000004</c:v>
                </c:pt>
                <c:pt idx="3418">
                  <c:v>4.1467714300000003</c:v>
                </c:pt>
                <c:pt idx="3419">
                  <c:v>4.1662640599999996</c:v>
                </c:pt>
                <c:pt idx="3420">
                  <c:v>4.2108240099999996</c:v>
                </c:pt>
                <c:pt idx="3421">
                  <c:v>4.1815819699999999</c:v>
                </c:pt>
                <c:pt idx="3422">
                  <c:v>4.2122168499999999</c:v>
                </c:pt>
                <c:pt idx="3423">
                  <c:v>4.2762708700000003</c:v>
                </c:pt>
                <c:pt idx="3424">
                  <c:v>4.2720932999999999</c:v>
                </c:pt>
                <c:pt idx="3425">
                  <c:v>4.3653898199999999</c:v>
                </c:pt>
                <c:pt idx="3426">
                  <c:v>4.2762694400000001</c:v>
                </c:pt>
                <c:pt idx="3427">
                  <c:v>4.3166527700000001</c:v>
                </c:pt>
                <c:pt idx="3428">
                  <c:v>4.2498140299999996</c:v>
                </c:pt>
                <c:pt idx="3429">
                  <c:v>4.1662664400000002</c:v>
                </c:pt>
                <c:pt idx="3430">
                  <c:v>4.1579113000000003</c:v>
                </c:pt>
                <c:pt idx="3431">
                  <c:v>4.1746196700000002</c:v>
                </c:pt>
                <c:pt idx="3432">
                  <c:v>4.3152599299999999</c:v>
                </c:pt>
                <c:pt idx="3433">
                  <c:v>4.3862752900000004</c:v>
                </c:pt>
                <c:pt idx="3434">
                  <c:v>4.3027277000000002</c:v>
                </c:pt>
                <c:pt idx="3435">
                  <c:v>4.2358884799999998</c:v>
                </c:pt>
                <c:pt idx="3436">
                  <c:v>4.0632219300000001</c:v>
                </c:pt>
                <c:pt idx="3437">
                  <c:v>4.1927228000000003</c:v>
                </c:pt>
                <c:pt idx="3438">
                  <c:v>4.3138685199999998</c:v>
                </c:pt>
                <c:pt idx="3439">
                  <c:v>4.4043784099999996</c:v>
                </c:pt>
                <c:pt idx="3440">
                  <c:v>4.3472866999999997</c:v>
                </c:pt>
                <c:pt idx="3441">
                  <c:v>4.1857609699999996</c:v>
                </c:pt>
                <c:pt idx="3442">
                  <c:v>4.2344956399999996</c:v>
                </c:pt>
                <c:pt idx="3443">
                  <c:v>4.3347539900000003</c:v>
                </c:pt>
                <c:pt idx="3444">
                  <c:v>4.46146917</c:v>
                </c:pt>
                <c:pt idx="3445">
                  <c:v>4.4656457899999999</c:v>
                </c:pt>
                <c:pt idx="3446">
                  <c:v>4.3152589800000003</c:v>
                </c:pt>
                <c:pt idx="3447">
                  <c:v>4.2567763300000001</c:v>
                </c:pt>
                <c:pt idx="3448">
                  <c:v>4.1119594599999996</c:v>
                </c:pt>
                <c:pt idx="3449">
                  <c:v>4.2177872699999996</c:v>
                </c:pt>
                <c:pt idx="3450">
                  <c:v>4.2108240099999996</c:v>
                </c:pt>
                <c:pt idx="3451">
                  <c:v>4.2024693500000003</c:v>
                </c:pt>
                <c:pt idx="3452">
                  <c:v>4.2024707799999996</c:v>
                </c:pt>
                <c:pt idx="3453">
                  <c:v>4.2484216699999999</c:v>
                </c:pt>
                <c:pt idx="3454">
                  <c:v>4.3765282599999997</c:v>
                </c:pt>
                <c:pt idx="3455">
                  <c:v>4.46703911</c:v>
                </c:pt>
                <c:pt idx="3456">
                  <c:v>4.3110833199999998</c:v>
                </c:pt>
                <c:pt idx="3457">
                  <c:v>4.2651305199999996</c:v>
                </c:pt>
                <c:pt idx="3458">
                  <c:v>4.3709583299999997</c:v>
                </c:pt>
                <c:pt idx="3459">
                  <c:v>4.5255231900000004</c:v>
                </c:pt>
                <c:pt idx="3460">
                  <c:v>4.4740014099999996</c:v>
                </c:pt>
                <c:pt idx="3461">
                  <c:v>4.3403244000000001</c:v>
                </c:pt>
                <c:pt idx="3462">
                  <c:v>4.2915878300000001</c:v>
                </c:pt>
                <c:pt idx="3463">
                  <c:v>4.3681740800000002</c:v>
                </c:pt>
                <c:pt idx="3464">
                  <c:v>4.47817898</c:v>
                </c:pt>
                <c:pt idx="3465">
                  <c:v>4.5143823599999999</c:v>
                </c:pt>
                <c:pt idx="3466">
                  <c:v>4.5923604999999998</c:v>
                </c:pt>
                <c:pt idx="3467">
                  <c:v>4.5575499500000003</c:v>
                </c:pt>
                <c:pt idx="3468">
                  <c:v>4.5979313900000003</c:v>
                </c:pt>
                <c:pt idx="3469">
                  <c:v>4.6146407099999998</c:v>
                </c:pt>
                <c:pt idx="3470">
                  <c:v>4.5993237499999999</c:v>
                </c:pt>
                <c:pt idx="3471">
                  <c:v>4.6048941599999997</c:v>
                </c:pt>
                <c:pt idx="3472">
                  <c:v>4.5060281800000004</c:v>
                </c:pt>
                <c:pt idx="3473">
                  <c:v>4.4141254400000003</c:v>
                </c:pt>
                <c:pt idx="3474">
                  <c:v>4.3445014999999998</c:v>
                </c:pt>
                <c:pt idx="3475">
                  <c:v>4.4308357200000001</c:v>
                </c:pt>
                <c:pt idx="3476">
                  <c:v>4.5784368500000001</c:v>
                </c:pt>
                <c:pt idx="3477">
                  <c:v>4.6160321199999998</c:v>
                </c:pt>
                <c:pt idx="3478">
                  <c:v>4.5617275199999998</c:v>
                </c:pt>
                <c:pt idx="3479">
                  <c:v>4.4057703000000004</c:v>
                </c:pt>
                <c:pt idx="3480">
                  <c:v>4.3417167699999997</c:v>
                </c:pt>
                <c:pt idx="3481">
                  <c:v>4.4600777599999999</c:v>
                </c:pt>
                <c:pt idx="3482">
                  <c:v>4.5965380700000003</c:v>
                </c:pt>
                <c:pt idx="3483">
                  <c:v>4.6438827500000004</c:v>
                </c:pt>
                <c:pt idx="3484">
                  <c:v>4.4837489100000001</c:v>
                </c:pt>
                <c:pt idx="3485">
                  <c:v>4.4391899099999996</c:v>
                </c:pt>
                <c:pt idx="3486">
                  <c:v>4.4823570300000002</c:v>
                </c:pt>
                <c:pt idx="3487">
                  <c:v>4.5965390199999998</c:v>
                </c:pt>
                <c:pt idx="3488">
                  <c:v>4.7009744600000003</c:v>
                </c:pt>
                <c:pt idx="3489">
                  <c:v>4.5672979399999996</c:v>
                </c:pt>
                <c:pt idx="3490">
                  <c:v>4.5380544699999996</c:v>
                </c:pt>
                <c:pt idx="3491">
                  <c:v>4.3528556800000002</c:v>
                </c:pt>
                <c:pt idx="3492">
                  <c:v>4.35285616</c:v>
                </c:pt>
                <c:pt idx="3493">
                  <c:v>4.4127340300000002</c:v>
                </c:pt>
                <c:pt idx="3494">
                  <c:v>4.36817455</c:v>
                </c:pt>
                <c:pt idx="3495">
                  <c:v>4.4391894299999999</c:v>
                </c:pt>
                <c:pt idx="3496">
                  <c:v>4.4419746399999998</c:v>
                </c:pt>
                <c:pt idx="3497">
                  <c:v>4.49628067</c:v>
                </c:pt>
                <c:pt idx="3498">
                  <c:v>4.4503297799999997</c:v>
                </c:pt>
                <c:pt idx="3499">
                  <c:v>4.6397042300000004</c:v>
                </c:pt>
                <c:pt idx="3500">
                  <c:v>4.6675548600000001</c:v>
                </c:pt>
                <c:pt idx="3501">
                  <c:v>4.6733179099999997</c:v>
                </c:pt>
                <c:pt idx="3502">
                  <c:v>4.7176833199999999</c:v>
                </c:pt>
                <c:pt idx="3503">
                  <c:v>4.7121138599999997</c:v>
                </c:pt>
                <c:pt idx="3504">
                  <c:v>4.6424903899999999</c:v>
                </c:pt>
                <c:pt idx="3505">
                  <c:v>4.5533723799999999</c:v>
                </c:pt>
                <c:pt idx="3506">
                  <c:v>4.4753942499999999</c:v>
                </c:pt>
                <c:pt idx="3507">
                  <c:v>4.5074200600000003</c:v>
                </c:pt>
                <c:pt idx="3508">
                  <c:v>4.4628620100000003</c:v>
                </c:pt>
                <c:pt idx="3509">
                  <c:v>4.5074210199999998</c:v>
                </c:pt>
                <c:pt idx="3510">
                  <c:v>4.4753942499999999</c:v>
                </c:pt>
                <c:pt idx="3511">
                  <c:v>4.4656467400000004</c:v>
                </c:pt>
                <c:pt idx="3512">
                  <c:v>4.4865336400000002</c:v>
                </c:pt>
                <c:pt idx="3513">
                  <c:v>4.4377965899999996</c:v>
                </c:pt>
                <c:pt idx="3514">
                  <c:v>4.4837474799999999</c:v>
                </c:pt>
                <c:pt idx="3515">
                  <c:v>4.4614701300000004</c:v>
                </c:pt>
                <c:pt idx="3516">
                  <c:v>4.5074214899999996</c:v>
                </c:pt>
                <c:pt idx="3517">
                  <c:v>4.5171680500000004</c:v>
                </c:pt>
                <c:pt idx="3518">
                  <c:v>4.5756516500000002</c:v>
                </c:pt>
                <c:pt idx="3519">
                  <c:v>4.7107219699999998</c:v>
                </c:pt>
                <c:pt idx="3520">
                  <c:v>4.8448805799999999</c:v>
                </c:pt>
                <c:pt idx="3521">
                  <c:v>4.8276886899999996</c:v>
                </c:pt>
                <c:pt idx="3522">
                  <c:v>4.8068022700000004</c:v>
                </c:pt>
                <c:pt idx="3523">
                  <c:v>4.86250114</c:v>
                </c:pt>
                <c:pt idx="3524">
                  <c:v>4.8111314800000002</c:v>
                </c:pt>
                <c:pt idx="3525">
                  <c:v>4.7705979300000001</c:v>
                </c:pt>
                <c:pt idx="3526">
                  <c:v>4.9321236600000002</c:v>
                </c:pt>
                <c:pt idx="3527">
                  <c:v>4.8730068199999996</c:v>
                </c:pt>
                <c:pt idx="3528">
                  <c:v>4.7817378000000001</c:v>
                </c:pt>
                <c:pt idx="3529">
                  <c:v>4.9349088700000001</c:v>
                </c:pt>
                <c:pt idx="3530">
                  <c:v>4.8235125500000002</c:v>
                </c:pt>
                <c:pt idx="3531">
                  <c:v>4.8624997099999998</c:v>
                </c:pt>
                <c:pt idx="3532">
                  <c:v>4.8490996400000004</c:v>
                </c:pt>
                <c:pt idx="3533">
                  <c:v>4.9112377199999999</c:v>
                </c:pt>
                <c:pt idx="3534">
                  <c:v>4.8276886899999996</c:v>
                </c:pt>
                <c:pt idx="3535">
                  <c:v>4.8485755900000003</c:v>
                </c:pt>
                <c:pt idx="3536">
                  <c:v>4.8715996700000002</c:v>
                </c:pt>
                <c:pt idx="3537">
                  <c:v>4.77338123</c:v>
                </c:pt>
                <c:pt idx="3538">
                  <c:v>4.7984466599999998</c:v>
                </c:pt>
                <c:pt idx="3539">
                  <c:v>4.7121138599999997</c:v>
                </c:pt>
                <c:pt idx="3540">
                  <c:v>4.7703490300000002</c:v>
                </c:pt>
                <c:pt idx="3541">
                  <c:v>4.81376457</c:v>
                </c:pt>
                <c:pt idx="3542">
                  <c:v>4.6369199800000001</c:v>
                </c:pt>
                <c:pt idx="3543">
                  <c:v>4.8448796300000003</c:v>
                </c:pt>
                <c:pt idx="3544">
                  <c:v>4.89313412</c:v>
                </c:pt>
                <c:pt idx="3545">
                  <c:v>4.7135066999999999</c:v>
                </c:pt>
                <c:pt idx="3546">
                  <c:v>4.7775602299999997</c:v>
                </c:pt>
                <c:pt idx="3547">
                  <c:v>4.9307317700000004</c:v>
                </c:pt>
                <c:pt idx="3548">
                  <c:v>4.8221173300000002</c:v>
                </c:pt>
                <c:pt idx="3549">
                  <c:v>4.7051520299999998</c:v>
                </c:pt>
                <c:pt idx="3550">
                  <c:v>4.6690974199999999</c:v>
                </c:pt>
                <c:pt idx="3551">
                  <c:v>4.8374347699999998</c:v>
                </c:pt>
                <c:pt idx="3552">
                  <c:v>4.9349098199999997</c:v>
                </c:pt>
                <c:pt idx="3553">
                  <c:v>4.97250557</c:v>
                </c:pt>
                <c:pt idx="3554">
                  <c:v>5.0268111199999996</c:v>
                </c:pt>
                <c:pt idx="3555">
                  <c:v>5.0017476099999998</c:v>
                </c:pt>
                <c:pt idx="3556">
                  <c:v>4.97250557</c:v>
                </c:pt>
                <c:pt idx="3557">
                  <c:v>5.0059256599999999</c:v>
                </c:pt>
                <c:pt idx="3558">
                  <c:v>4.9376945499999998</c:v>
                </c:pt>
                <c:pt idx="3559">
                  <c:v>4.9307312999999997</c:v>
                </c:pt>
                <c:pt idx="3560">
                  <c:v>4.9363021900000001</c:v>
                </c:pt>
                <c:pt idx="3561">
                  <c:v>4.8499684299999997</c:v>
                </c:pt>
                <c:pt idx="3562">
                  <c:v>4.8471822700000002</c:v>
                </c:pt>
                <c:pt idx="3563">
                  <c:v>4.8374357200000002</c:v>
                </c:pt>
                <c:pt idx="3564">
                  <c:v>4.8402214099999998</c:v>
                </c:pt>
                <c:pt idx="3565">
                  <c:v>4.8861732499999997</c:v>
                </c:pt>
                <c:pt idx="3566">
                  <c:v>4.8987045299999998</c:v>
                </c:pt>
                <c:pt idx="3567">
                  <c:v>4.9265542</c:v>
                </c:pt>
                <c:pt idx="3568">
                  <c:v>4.8611087800000004</c:v>
                </c:pt>
                <c:pt idx="3569">
                  <c:v>4.9293389300000001</c:v>
                </c:pt>
                <c:pt idx="3570">
                  <c:v>4.8750333799999996</c:v>
                </c:pt>
                <c:pt idx="3571">
                  <c:v>4.8903493899999999</c:v>
                </c:pt>
                <c:pt idx="3572">
                  <c:v>4.8624987600000003</c:v>
                </c:pt>
                <c:pt idx="3573">
                  <c:v>4.8833866099999996</c:v>
                </c:pt>
                <c:pt idx="3574">
                  <c:v>4.9181981099999996</c:v>
                </c:pt>
                <c:pt idx="3575">
                  <c:v>4.94326401</c:v>
                </c:pt>
                <c:pt idx="3576">
                  <c:v>5.1103591899999996</c:v>
                </c:pt>
                <c:pt idx="3577">
                  <c:v>5.0866870899999999</c:v>
                </c:pt>
                <c:pt idx="3578">
                  <c:v>5.12985516</c:v>
                </c:pt>
                <c:pt idx="3579">
                  <c:v>5.2203645700000001</c:v>
                </c:pt>
                <c:pt idx="3580">
                  <c:v>5.16327333</c:v>
                </c:pt>
                <c:pt idx="3581">
                  <c:v>5.1284618399999999</c:v>
                </c:pt>
                <c:pt idx="3582">
                  <c:v>5.0128874799999998</c:v>
                </c:pt>
                <c:pt idx="3583">
                  <c:v>4.9613671300000002</c:v>
                </c:pt>
                <c:pt idx="3584">
                  <c:v>4.9683284800000003</c:v>
                </c:pt>
                <c:pt idx="3585">
                  <c:v>5.0031394999999996</c:v>
                </c:pt>
                <c:pt idx="3586">
                  <c:v>5.1827673900000004</c:v>
                </c:pt>
                <c:pt idx="3587">
                  <c:v>5.18276834</c:v>
                </c:pt>
                <c:pt idx="3588">
                  <c:v>5.30808926</c:v>
                </c:pt>
                <c:pt idx="3589">
                  <c:v>5.2287206599999996</c:v>
                </c:pt>
                <c:pt idx="3590">
                  <c:v>5.2802414899999999</c:v>
                </c:pt>
                <c:pt idx="3591">
                  <c:v>5.2635316799999998</c:v>
                </c:pt>
                <c:pt idx="3592">
                  <c:v>5.3011279099999999</c:v>
                </c:pt>
                <c:pt idx="3593">
                  <c:v>5.2440357200000003</c:v>
                </c:pt>
                <c:pt idx="3594">
                  <c:v>5.2760639200000004</c:v>
                </c:pt>
                <c:pt idx="3595">
                  <c:v>5.3178391500000002</c:v>
                </c:pt>
                <c:pt idx="3596">
                  <c:v>5.3192300799999996</c:v>
                </c:pt>
                <c:pt idx="3597">
                  <c:v>5.2983436599999996</c:v>
                </c:pt>
                <c:pt idx="3598">
                  <c:v>5.40974092</c:v>
                </c:pt>
                <c:pt idx="3599">
                  <c:v>5.3303713799999999</c:v>
                </c:pt>
                <c:pt idx="3600">
                  <c:v>5.4180960699999998</c:v>
                </c:pt>
                <c:pt idx="3601">
                  <c:v>5.36239767</c:v>
                </c:pt>
                <c:pt idx="3602">
                  <c:v>5.2983427000000001</c:v>
                </c:pt>
                <c:pt idx="3603">
                  <c:v>5.3345475200000001</c:v>
                </c:pt>
                <c:pt idx="3604">
                  <c:v>5.29277468</c:v>
                </c:pt>
                <c:pt idx="3605">
                  <c:v>5.3331551599999996</c:v>
                </c:pt>
                <c:pt idx="3606">
                  <c:v>5.2844176300000001</c:v>
                </c:pt>
                <c:pt idx="3607">
                  <c:v>5.3373317699999996</c:v>
                </c:pt>
                <c:pt idx="3608">
                  <c:v>5.2760639200000004</c:v>
                </c:pt>
                <c:pt idx="3609">
                  <c:v>5.2064399699999999</c:v>
                </c:pt>
                <c:pt idx="3610">
                  <c:v>5.2301125500000003</c:v>
                </c:pt>
                <c:pt idx="3611">
                  <c:v>5.1813769299999999</c:v>
                </c:pt>
                <c:pt idx="3612">
                  <c:v>5.2969522500000004</c:v>
                </c:pt>
                <c:pt idx="3613">
                  <c:v>5.1479568499999999</c:v>
                </c:pt>
                <c:pt idx="3614">
                  <c:v>5.2259340300000003</c:v>
                </c:pt>
                <c:pt idx="3615">
                  <c:v>5.2259340300000003</c:v>
                </c:pt>
                <c:pt idx="3616">
                  <c:v>5.1744132</c:v>
                </c:pt>
                <c:pt idx="3617">
                  <c:v>5.3145708999999997</c:v>
                </c:pt>
                <c:pt idx="3618">
                  <c:v>5.3234071700000003</c:v>
                </c:pt>
                <c:pt idx="3619">
                  <c:v>5.2969517699999997</c:v>
                </c:pt>
                <c:pt idx="3620">
                  <c:v>5.2802405400000003</c:v>
                </c:pt>
                <c:pt idx="3621">
                  <c:v>5.2593545900000001</c:v>
                </c:pt>
                <c:pt idx="3622">
                  <c:v>5.3498635300000004</c:v>
                </c:pt>
                <c:pt idx="3623">
                  <c:v>5.3540420500000003</c:v>
                </c:pt>
                <c:pt idx="3624">
                  <c:v>5.4515128099999997</c:v>
                </c:pt>
                <c:pt idx="3625">
                  <c:v>5.47658062</c:v>
                </c:pt>
                <c:pt idx="3626">
                  <c:v>5.4793629599999996</c:v>
                </c:pt>
                <c:pt idx="3627">
                  <c:v>5.2913804100000004</c:v>
                </c:pt>
                <c:pt idx="3628">
                  <c:v>5.3415088700000002</c:v>
                </c:pt>
                <c:pt idx="3629">
                  <c:v>5.3150525100000001</c:v>
                </c:pt>
                <c:pt idx="3630">
                  <c:v>5.3888549799999996</c:v>
                </c:pt>
                <c:pt idx="3631">
                  <c:v>5.48075724</c:v>
                </c:pt>
                <c:pt idx="3632">
                  <c:v>5.3387255700000003</c:v>
                </c:pt>
                <c:pt idx="3633">
                  <c:v>5.2983422300000003</c:v>
                </c:pt>
                <c:pt idx="3634">
                  <c:v>5.4139175399999999</c:v>
                </c:pt>
                <c:pt idx="3635">
                  <c:v>5.5297279399999999</c:v>
                </c:pt>
                <c:pt idx="3636">
                  <c:v>5.6645617499999998</c:v>
                </c:pt>
                <c:pt idx="3637">
                  <c:v>5.4529075599999999</c:v>
                </c:pt>
                <c:pt idx="3638">
                  <c:v>5.3582205800000002</c:v>
                </c:pt>
                <c:pt idx="3639">
                  <c:v>5.46683407</c:v>
                </c:pt>
                <c:pt idx="3640">
                  <c:v>5.5448107699999998</c:v>
                </c:pt>
                <c:pt idx="3641">
                  <c:v>5.6506376300000003</c:v>
                </c:pt>
                <c:pt idx="3642">
                  <c:v>5.67987967</c:v>
                </c:pt>
                <c:pt idx="3643">
                  <c:v>5.6019010500000004</c:v>
                </c:pt>
                <c:pt idx="3644">
                  <c:v>5.39581585</c:v>
                </c:pt>
                <c:pt idx="3645">
                  <c:v>5.5949397100000002</c:v>
                </c:pt>
                <c:pt idx="3646">
                  <c:v>5.66456318</c:v>
                </c:pt>
                <c:pt idx="3647">
                  <c:v>5.4710097299999996</c:v>
                </c:pt>
                <c:pt idx="3648">
                  <c:v>5.4626550700000003</c:v>
                </c:pt>
                <c:pt idx="3649">
                  <c:v>5.6339278200000003</c:v>
                </c:pt>
                <c:pt idx="3650">
                  <c:v>5.6506376300000003</c:v>
                </c:pt>
                <c:pt idx="3651">
                  <c:v>5.4737949400000003</c:v>
                </c:pt>
                <c:pt idx="3652">
                  <c:v>5.6241812700000002</c:v>
                </c:pt>
                <c:pt idx="3653">
                  <c:v>5.7592506400000003</c:v>
                </c:pt>
                <c:pt idx="3654">
                  <c:v>5.48075724</c:v>
                </c:pt>
                <c:pt idx="3655">
                  <c:v>5.4696164100000004</c:v>
                </c:pt>
                <c:pt idx="3656">
                  <c:v>5.6269664800000001</c:v>
                </c:pt>
                <c:pt idx="3657">
                  <c:v>5.7230463</c:v>
                </c:pt>
                <c:pt idx="3658">
                  <c:v>5.4849352800000002</c:v>
                </c:pt>
                <c:pt idx="3659">
                  <c:v>5.5684833500000002</c:v>
                </c:pt>
                <c:pt idx="3660">
                  <c:v>5.66894674</c:v>
                </c:pt>
                <c:pt idx="3661">
                  <c:v>5.6589922899999996</c:v>
                </c:pt>
                <c:pt idx="3662">
                  <c:v>5.4481635099999997</c:v>
                </c:pt>
                <c:pt idx="3663">
                  <c:v>5.5824060400000004</c:v>
                </c:pt>
                <c:pt idx="3664">
                  <c:v>5.6743102099999998</c:v>
                </c:pt>
                <c:pt idx="3665">
                  <c:v>5.6562080400000001</c:v>
                </c:pt>
                <c:pt idx="3666">
                  <c:v>5.4988598800000004</c:v>
                </c:pt>
                <c:pt idx="3667">
                  <c:v>5.4334130299999996</c:v>
                </c:pt>
                <c:pt idx="3668">
                  <c:v>5.6005091699999996</c:v>
                </c:pt>
                <c:pt idx="3669">
                  <c:v>5.6394157399999996</c:v>
                </c:pt>
                <c:pt idx="3670">
                  <c:v>5.61861181</c:v>
                </c:pt>
                <c:pt idx="3671">
                  <c:v>5.4793639199999999</c:v>
                </c:pt>
                <c:pt idx="3672">
                  <c:v>5.4389815300000004</c:v>
                </c:pt>
                <c:pt idx="3673">
                  <c:v>5.4863276499999998</c:v>
                </c:pt>
                <c:pt idx="3674">
                  <c:v>5.6088628800000002</c:v>
                </c:pt>
                <c:pt idx="3675">
                  <c:v>5.69798136</c:v>
                </c:pt>
                <c:pt idx="3676">
                  <c:v>5.7397561100000001</c:v>
                </c:pt>
                <c:pt idx="3677">
                  <c:v>5.6938033099999998</c:v>
                </c:pt>
                <c:pt idx="3678">
                  <c:v>5.6506385799999999</c:v>
                </c:pt>
                <c:pt idx="3679">
                  <c:v>5.62000513</c:v>
                </c:pt>
                <c:pt idx="3680">
                  <c:v>5.4875397699999997</c:v>
                </c:pt>
                <c:pt idx="3681">
                  <c:v>5.4974665600000003</c:v>
                </c:pt>
                <c:pt idx="3682">
                  <c:v>5.6172194500000003</c:v>
                </c:pt>
                <c:pt idx="3683">
                  <c:v>5.7230463</c:v>
                </c:pt>
                <c:pt idx="3684">
                  <c:v>5.7453260400000001</c:v>
                </c:pt>
                <c:pt idx="3685">
                  <c:v>5.6798820499999998</c:v>
                </c:pt>
                <c:pt idx="3686">
                  <c:v>5.6339283</c:v>
                </c:pt>
                <c:pt idx="3687">
                  <c:v>5.5601282100000002</c:v>
                </c:pt>
                <c:pt idx="3688">
                  <c:v>5.5350623099999998</c:v>
                </c:pt>
                <c:pt idx="3689">
                  <c:v>5.5475954999999999</c:v>
                </c:pt>
                <c:pt idx="3690">
                  <c:v>5.5810151100000001</c:v>
                </c:pt>
                <c:pt idx="3691">
                  <c:v>5.5503797500000003</c:v>
                </c:pt>
                <c:pt idx="3692">
                  <c:v>5.5030369800000001</c:v>
                </c:pt>
                <c:pt idx="3693">
                  <c:v>5.5726604499999999</c:v>
                </c:pt>
                <c:pt idx="3694">
                  <c:v>5.5991163300000002</c:v>
                </c:pt>
                <c:pt idx="3695">
                  <c:v>5.6687393200000002</c:v>
                </c:pt>
                <c:pt idx="3696">
                  <c:v>5.7801389700000003</c:v>
                </c:pt>
                <c:pt idx="3697">
                  <c:v>5.77874613</c:v>
                </c:pt>
                <c:pt idx="3698">
                  <c:v>5.8790040000000001</c:v>
                </c:pt>
                <c:pt idx="3699">
                  <c:v>5.8121638300000003</c:v>
                </c:pt>
                <c:pt idx="3700">
                  <c:v>5.7689991000000003</c:v>
                </c:pt>
                <c:pt idx="3701">
                  <c:v>5.64785147</c:v>
                </c:pt>
                <c:pt idx="3702">
                  <c:v>5.6464610100000003</c:v>
                </c:pt>
                <c:pt idx="3703">
                  <c:v>5.5733208699999999</c:v>
                </c:pt>
                <c:pt idx="3704">
                  <c:v>5.60468864</c:v>
                </c:pt>
                <c:pt idx="3705">
                  <c:v>5.7258324600000003</c:v>
                </c:pt>
                <c:pt idx="3706">
                  <c:v>5.7230458300000002</c:v>
                </c:pt>
                <c:pt idx="3707">
                  <c:v>5.8274836499999996</c:v>
                </c:pt>
                <c:pt idx="3708">
                  <c:v>5.8205199199999997</c:v>
                </c:pt>
                <c:pt idx="3709">
                  <c:v>5.6562094700000003</c:v>
                </c:pt>
                <c:pt idx="3710">
                  <c:v>5.7731747599999998</c:v>
                </c:pt>
                <c:pt idx="3711">
                  <c:v>5.7745680799999999</c:v>
                </c:pt>
                <c:pt idx="3712">
                  <c:v>5.8414073000000002</c:v>
                </c:pt>
                <c:pt idx="3713">
                  <c:v>5.8539390600000001</c:v>
                </c:pt>
                <c:pt idx="3714">
                  <c:v>5.8901433900000004</c:v>
                </c:pt>
                <c:pt idx="3715">
                  <c:v>5.9110293399999998</c:v>
                </c:pt>
                <c:pt idx="3716">
                  <c:v>5.9277391399999999</c:v>
                </c:pt>
                <c:pt idx="3717">
                  <c:v>5.8803963699999997</c:v>
                </c:pt>
                <c:pt idx="3718">
                  <c:v>5.8971056900000001</c:v>
                </c:pt>
                <c:pt idx="3719">
                  <c:v>5.9193849600000004</c:v>
                </c:pt>
                <c:pt idx="3720">
                  <c:v>5.9722986200000001</c:v>
                </c:pt>
                <c:pt idx="3721">
                  <c:v>5.93609571</c:v>
                </c:pt>
                <c:pt idx="3722">
                  <c:v>5.9778680800000004</c:v>
                </c:pt>
                <c:pt idx="3723">
                  <c:v>5.8887515099999996</c:v>
                </c:pt>
                <c:pt idx="3724">
                  <c:v>5.9987564100000004</c:v>
                </c:pt>
                <c:pt idx="3725">
                  <c:v>5.9820456499999999</c:v>
                </c:pt>
                <c:pt idx="3726">
                  <c:v>6.0711646100000003</c:v>
                </c:pt>
                <c:pt idx="3727">
                  <c:v>5.9973616600000001</c:v>
                </c:pt>
                <c:pt idx="3728">
                  <c:v>6.0391383200000002</c:v>
                </c:pt>
                <c:pt idx="3729">
                  <c:v>6.0321774499999998</c:v>
                </c:pt>
                <c:pt idx="3730">
                  <c:v>5.9876184500000003</c:v>
                </c:pt>
                <c:pt idx="3731">
                  <c:v>6.0711655599999999</c:v>
                </c:pt>
                <c:pt idx="3732">
                  <c:v>5.97508383</c:v>
                </c:pt>
                <c:pt idx="3733">
                  <c:v>5.9235629999999997</c:v>
                </c:pt>
                <c:pt idx="3734">
                  <c:v>5.9430589700000001</c:v>
                </c:pt>
                <c:pt idx="3735">
                  <c:v>5.8205208800000001</c:v>
                </c:pt>
                <c:pt idx="3736">
                  <c:v>5.8692579299999998</c:v>
                </c:pt>
                <c:pt idx="3737">
                  <c:v>5.8316588400000002</c:v>
                </c:pt>
                <c:pt idx="3738">
                  <c:v>5.9486289000000001</c:v>
                </c:pt>
                <c:pt idx="3739">
                  <c:v>5.9890074699999998</c:v>
                </c:pt>
                <c:pt idx="3740">
                  <c:v>6.0642027900000004</c:v>
                </c:pt>
                <c:pt idx="3741">
                  <c:v>6.1839556699999996</c:v>
                </c:pt>
                <c:pt idx="3742">
                  <c:v>6.0934443500000004</c:v>
                </c:pt>
                <c:pt idx="3743">
                  <c:v>6.1714234399999999</c:v>
                </c:pt>
                <c:pt idx="3744">
                  <c:v>6.1380047800000002</c:v>
                </c:pt>
                <c:pt idx="3745">
                  <c:v>6.0976219199999999</c:v>
                </c:pt>
                <c:pt idx="3746">
                  <c:v>5.9959735900000002</c:v>
                </c:pt>
                <c:pt idx="3747">
                  <c:v>6.0029335000000001</c:v>
                </c:pt>
                <c:pt idx="3748">
                  <c:v>6.0516705499999999</c:v>
                </c:pt>
                <c:pt idx="3749">
                  <c:v>5.9681234400000003</c:v>
                </c:pt>
                <c:pt idx="3750">
                  <c:v>6.0669875099999997</c:v>
                </c:pt>
                <c:pt idx="3751">
                  <c:v>6.0586342799999997</c:v>
                </c:pt>
                <c:pt idx="3752">
                  <c:v>6.0725569699999999</c:v>
                </c:pt>
                <c:pt idx="3753">
                  <c:v>6.1881337199999997</c:v>
                </c:pt>
                <c:pt idx="3754">
                  <c:v>6.2480092000000003</c:v>
                </c:pt>
                <c:pt idx="3755">
                  <c:v>6.2521877300000002</c:v>
                </c:pt>
                <c:pt idx="3756">
                  <c:v>6.0683798800000002</c:v>
                </c:pt>
                <c:pt idx="3757">
                  <c:v>6.0224299400000003</c:v>
                </c:pt>
                <c:pt idx="3758">
                  <c:v>6.10458517</c:v>
                </c:pt>
                <c:pt idx="3759">
                  <c:v>6.1839556699999996</c:v>
                </c:pt>
                <c:pt idx="3760">
                  <c:v>6.3343415299999997</c:v>
                </c:pt>
                <c:pt idx="3761">
                  <c:v>6.3064923300000002</c:v>
                </c:pt>
                <c:pt idx="3762">
                  <c:v>6.2869968399999996</c:v>
                </c:pt>
                <c:pt idx="3763">
                  <c:v>6.1950945900000001</c:v>
                </c:pt>
                <c:pt idx="3764">
                  <c:v>6.16724491</c:v>
                </c:pt>
                <c:pt idx="3765">
                  <c:v>6.0962309799999996</c:v>
                </c:pt>
                <c:pt idx="3766">
                  <c:v>6.0279989199999999</c:v>
                </c:pt>
                <c:pt idx="3767">
                  <c:v>6.1282558399999996</c:v>
                </c:pt>
                <c:pt idx="3768">
                  <c:v>6.1923103299999998</c:v>
                </c:pt>
                <c:pt idx="3769">
                  <c:v>6.3023157100000002</c:v>
                </c:pt>
                <c:pt idx="3770">
                  <c:v>6.3594069500000003</c:v>
                </c:pt>
                <c:pt idx="3771">
                  <c:v>6.4025721500000001</c:v>
                </c:pt>
                <c:pt idx="3772">
                  <c:v>6.4708046899999996</c:v>
                </c:pt>
                <c:pt idx="3773">
                  <c:v>6.4624486000000001</c:v>
                </c:pt>
                <c:pt idx="3774">
                  <c:v>6.4123210899999998</c:v>
                </c:pt>
                <c:pt idx="3775">
                  <c:v>6.3482665999999996</c:v>
                </c:pt>
                <c:pt idx="3776">
                  <c:v>6.2744665099999999</c:v>
                </c:pt>
                <c:pt idx="3777">
                  <c:v>6.2494006200000003</c:v>
                </c:pt>
                <c:pt idx="3778">
                  <c:v>6.2410492900000003</c:v>
                </c:pt>
                <c:pt idx="3779">
                  <c:v>6.3635849999999996</c:v>
                </c:pt>
                <c:pt idx="3780">
                  <c:v>6.46489096</c:v>
                </c:pt>
                <c:pt idx="3781">
                  <c:v>6.4109292</c:v>
                </c:pt>
                <c:pt idx="3782">
                  <c:v>6.2410464299999999</c:v>
                </c:pt>
                <c:pt idx="3783">
                  <c:v>6.16724491</c:v>
                </c:pt>
                <c:pt idx="3784">
                  <c:v>6.3259882899999997</c:v>
                </c:pt>
                <c:pt idx="3785">
                  <c:v>6.40953588</c:v>
                </c:pt>
                <c:pt idx="3786">
                  <c:v>6.4705157299999998</c:v>
                </c:pt>
                <c:pt idx="3787">
                  <c:v>6.5710639999999998</c:v>
                </c:pt>
                <c:pt idx="3788">
                  <c:v>6.4151072500000001</c:v>
                </c:pt>
                <c:pt idx="3789">
                  <c:v>6.4373855600000001</c:v>
                </c:pt>
                <c:pt idx="3790">
                  <c:v>6.3552017200000002</c:v>
                </c:pt>
                <c:pt idx="3791">
                  <c:v>6.2939615199999999</c:v>
                </c:pt>
                <c:pt idx="3792">
                  <c:v>6.2104115499999999</c:v>
                </c:pt>
                <c:pt idx="3793">
                  <c:v>6.2410459500000002</c:v>
                </c:pt>
                <c:pt idx="3794">
                  <c:v>6.1853470799999997</c:v>
                </c:pt>
                <c:pt idx="3795">
                  <c:v>6.3051004400000004</c:v>
                </c:pt>
                <c:pt idx="3796">
                  <c:v>6.3218097699999998</c:v>
                </c:pt>
                <c:pt idx="3797">
                  <c:v>6.3440895099999999</c:v>
                </c:pt>
                <c:pt idx="3798">
                  <c:v>6.4206771900000001</c:v>
                </c:pt>
                <c:pt idx="3799">
                  <c:v>6.3789019600000003</c:v>
                </c:pt>
                <c:pt idx="3800">
                  <c:v>6.4596653000000002</c:v>
                </c:pt>
                <c:pt idx="3801">
                  <c:v>6.5251092899999996</c:v>
                </c:pt>
                <c:pt idx="3802">
                  <c:v>6.5042233500000002</c:v>
                </c:pt>
                <c:pt idx="3803">
                  <c:v>6.5237173999999998</c:v>
                </c:pt>
                <c:pt idx="3804">
                  <c:v>6.4290308999999999</c:v>
                </c:pt>
                <c:pt idx="3805">
                  <c:v>6.4025735900000003</c:v>
                </c:pt>
                <c:pt idx="3806">
                  <c:v>6.3050990100000002</c:v>
                </c:pt>
                <c:pt idx="3807">
                  <c:v>6.2856049499999997</c:v>
                </c:pt>
                <c:pt idx="3808">
                  <c:v>6.2856054300000004</c:v>
                </c:pt>
                <c:pt idx="3809">
                  <c:v>6.2702898999999999</c:v>
                </c:pt>
                <c:pt idx="3810">
                  <c:v>6.3440885500000004</c:v>
                </c:pt>
                <c:pt idx="3811">
                  <c:v>6.4178919800000003</c:v>
                </c:pt>
                <c:pt idx="3812">
                  <c:v>6.5849876399999996</c:v>
                </c:pt>
                <c:pt idx="3813">
                  <c:v>6.7117018699999997</c:v>
                </c:pt>
                <c:pt idx="3814">
                  <c:v>6.5780248600000002</c:v>
                </c:pt>
                <c:pt idx="3815">
                  <c:v>6.5125780100000004</c:v>
                </c:pt>
                <c:pt idx="3816">
                  <c:v>6.4178919800000003</c:v>
                </c:pt>
                <c:pt idx="3817">
                  <c:v>6.5125794399999997</c:v>
                </c:pt>
                <c:pt idx="3818">
                  <c:v>6.5167565300000003</c:v>
                </c:pt>
                <c:pt idx="3819">
                  <c:v>6.6587905899999997</c:v>
                </c:pt>
                <c:pt idx="3820">
                  <c:v>6.6894240399999996</c:v>
                </c:pt>
                <c:pt idx="3821">
                  <c:v>6.7117018699999997</c:v>
                </c:pt>
                <c:pt idx="3822">
                  <c:v>6.6044826499999996</c:v>
                </c:pt>
                <c:pt idx="3823">
                  <c:v>6.5237193099999997</c:v>
                </c:pt>
                <c:pt idx="3824">
                  <c:v>6.42067766</c:v>
                </c:pt>
                <c:pt idx="3825">
                  <c:v>6.4234643</c:v>
                </c:pt>
                <c:pt idx="3826">
                  <c:v>6.4944768000000002</c:v>
                </c:pt>
                <c:pt idx="3827">
                  <c:v>6.6685361900000002</c:v>
                </c:pt>
                <c:pt idx="3828">
                  <c:v>6.7214493800000001</c:v>
                </c:pt>
                <c:pt idx="3829">
                  <c:v>6.8063902900000004</c:v>
                </c:pt>
                <c:pt idx="3830">
                  <c:v>6.6963872899999997</c:v>
                </c:pt>
                <c:pt idx="3831">
                  <c:v>6.59473515</c:v>
                </c:pt>
                <c:pt idx="3832">
                  <c:v>6.4582729299999997</c:v>
                </c:pt>
                <c:pt idx="3833">
                  <c:v>6.5028328899999996</c:v>
                </c:pt>
                <c:pt idx="3834">
                  <c:v>6.5153646500000004</c:v>
                </c:pt>
                <c:pt idx="3835">
                  <c:v>6.5265030900000003</c:v>
                </c:pt>
                <c:pt idx="3836">
                  <c:v>6.5724558799999997</c:v>
                </c:pt>
                <c:pt idx="3837">
                  <c:v>6.5320739699999999</c:v>
                </c:pt>
                <c:pt idx="3838">
                  <c:v>6.4694113700000004</c:v>
                </c:pt>
                <c:pt idx="3839">
                  <c:v>6.4972634300000003</c:v>
                </c:pt>
                <c:pt idx="3840">
                  <c:v>6.5780248600000002</c:v>
                </c:pt>
                <c:pt idx="3841">
                  <c:v>6.6058740599999997</c:v>
                </c:pt>
                <c:pt idx="3842">
                  <c:v>6.6044836</c:v>
                </c:pt>
                <c:pt idx="3843">
                  <c:v>6.6365075100000004</c:v>
                </c:pt>
                <c:pt idx="3844">
                  <c:v>6.6601796200000001</c:v>
                </c:pt>
                <c:pt idx="3845">
                  <c:v>6.6072668999999999</c:v>
                </c:pt>
                <c:pt idx="3846">
                  <c:v>6.6420788799999997</c:v>
                </c:pt>
                <c:pt idx="3847">
                  <c:v>6.5724558799999997</c:v>
                </c:pt>
                <c:pt idx="3848">
                  <c:v>6.6100530600000003</c:v>
                </c:pt>
                <c:pt idx="3849">
                  <c:v>6.5989127200000004</c:v>
                </c:pt>
                <c:pt idx="3850">
                  <c:v>6.5975203499999999</c:v>
                </c:pt>
                <c:pt idx="3851">
                  <c:v>6.6323308900000004</c:v>
                </c:pt>
                <c:pt idx="3852">
                  <c:v>6.72284317</c:v>
                </c:pt>
                <c:pt idx="3853">
                  <c:v>6.7492985699999997</c:v>
                </c:pt>
                <c:pt idx="3854">
                  <c:v>6.8008203500000004</c:v>
                </c:pt>
                <c:pt idx="3855">
                  <c:v>6.8885445599999997</c:v>
                </c:pt>
                <c:pt idx="3856">
                  <c:v>6.8258833900000004</c:v>
                </c:pt>
                <c:pt idx="3857">
                  <c:v>6.8036050799999996</c:v>
                </c:pt>
                <c:pt idx="3858">
                  <c:v>6.7395515399999999</c:v>
                </c:pt>
                <c:pt idx="3859">
                  <c:v>6.70752668</c:v>
                </c:pt>
                <c:pt idx="3860">
                  <c:v>6.6336421999999997</c:v>
                </c:pt>
                <c:pt idx="3861">
                  <c:v>6.5585312800000004</c:v>
                </c:pt>
                <c:pt idx="3862">
                  <c:v>6.6072668999999999</c:v>
                </c:pt>
                <c:pt idx="3863">
                  <c:v>6.5961279900000003</c:v>
                </c:pt>
                <c:pt idx="3864">
                  <c:v>6.63790178</c:v>
                </c:pt>
                <c:pt idx="3865">
                  <c:v>6.6518278100000003</c:v>
                </c:pt>
                <c:pt idx="3866">
                  <c:v>6.75208473</c:v>
                </c:pt>
                <c:pt idx="3867">
                  <c:v>6.9052553200000002</c:v>
                </c:pt>
                <c:pt idx="3868">
                  <c:v>6.74929953</c:v>
                </c:pt>
                <c:pt idx="3869">
                  <c:v>6.7534770999999996</c:v>
                </c:pt>
                <c:pt idx="3870">
                  <c:v>6.8467693299999999</c:v>
                </c:pt>
                <c:pt idx="3871">
                  <c:v>6.7700481400000001</c:v>
                </c:pt>
                <c:pt idx="3872">
                  <c:v>6.7994284599999997</c:v>
                </c:pt>
                <c:pt idx="3873">
                  <c:v>6.8439865099999997</c:v>
                </c:pt>
                <c:pt idx="3874">
                  <c:v>6.9317111999999996</c:v>
                </c:pt>
                <c:pt idx="3875">
                  <c:v>6.9066486400000002</c:v>
                </c:pt>
                <c:pt idx="3876">
                  <c:v>6.9818401300000001</c:v>
                </c:pt>
                <c:pt idx="3877">
                  <c:v>7.0110817000000001</c:v>
                </c:pt>
                <c:pt idx="3878">
                  <c:v>7.0124750100000002</c:v>
                </c:pt>
                <c:pt idx="3879">
                  <c:v>7.0138649900000001</c:v>
                </c:pt>
                <c:pt idx="3880">
                  <c:v>7.04728508</c:v>
                </c:pt>
                <c:pt idx="3881">
                  <c:v>7.0027279900000003</c:v>
                </c:pt>
                <c:pt idx="3882">
                  <c:v>7.0194358799999996</c:v>
                </c:pt>
                <c:pt idx="3883">
                  <c:v>7.0876655599999996</c:v>
                </c:pt>
                <c:pt idx="3884">
                  <c:v>7.0737423899999996</c:v>
                </c:pt>
                <c:pt idx="3885">
                  <c:v>7.0319704999999999</c:v>
                </c:pt>
                <c:pt idx="3886">
                  <c:v>7.0055122399999998</c:v>
                </c:pt>
                <c:pt idx="3887">
                  <c:v>6.8300633399999997</c:v>
                </c:pt>
                <c:pt idx="3888">
                  <c:v>6.8453784000000004</c:v>
                </c:pt>
                <c:pt idx="3889">
                  <c:v>6.8300623900000001</c:v>
                </c:pt>
                <c:pt idx="3890">
                  <c:v>6.8398094199999999</c:v>
                </c:pt>
                <c:pt idx="3891">
                  <c:v>6.8370246899999998</c:v>
                </c:pt>
                <c:pt idx="3892">
                  <c:v>6.8955097199999997</c:v>
                </c:pt>
                <c:pt idx="3893">
                  <c:v>6.9177885100000003</c:v>
                </c:pt>
                <c:pt idx="3894">
                  <c:v>6.9024710699999998</c:v>
                </c:pt>
                <c:pt idx="3895">
                  <c:v>6.9247508</c:v>
                </c:pt>
                <c:pt idx="3896">
                  <c:v>7.00412035</c:v>
                </c:pt>
                <c:pt idx="3897">
                  <c:v>6.9888024299999998</c:v>
                </c:pt>
                <c:pt idx="3898">
                  <c:v>7.0737423899999996</c:v>
                </c:pt>
                <c:pt idx="3899">
                  <c:v>7.1545057300000003</c:v>
                </c:pt>
                <c:pt idx="3900">
                  <c:v>7.2533712399999999</c:v>
                </c:pt>
                <c:pt idx="3901">
                  <c:v>7.2505865099999998</c:v>
                </c:pt>
                <c:pt idx="3902">
                  <c:v>7.3062853800000003</c:v>
                </c:pt>
                <c:pt idx="3903">
                  <c:v>7.2352690700000002</c:v>
                </c:pt>
                <c:pt idx="3904">
                  <c:v>7.1127324099999996</c:v>
                </c:pt>
                <c:pt idx="3905">
                  <c:v>7.1001992200000004</c:v>
                </c:pt>
                <c:pt idx="3906">
                  <c:v>6.9999442099999998</c:v>
                </c:pt>
                <c:pt idx="3907">
                  <c:v>6.9693083800000002</c:v>
                </c:pt>
                <c:pt idx="3908">
                  <c:v>7.0305771799999999</c:v>
                </c:pt>
                <c:pt idx="3909">
                  <c:v>7.0208296800000003</c:v>
                </c:pt>
                <c:pt idx="3910">
                  <c:v>7.1405820799999997</c:v>
                </c:pt>
                <c:pt idx="3911">
                  <c:v>7.13361979</c:v>
                </c:pt>
                <c:pt idx="3912">
                  <c:v>7.2296986600000004</c:v>
                </c:pt>
                <c:pt idx="3913">
                  <c:v>7.3076767900000004</c:v>
                </c:pt>
                <c:pt idx="3914">
                  <c:v>7.22134447</c:v>
                </c:pt>
                <c:pt idx="3915">
                  <c:v>7.3229937600000001</c:v>
                </c:pt>
                <c:pt idx="3916">
                  <c:v>7.3021068600000003</c:v>
                </c:pt>
                <c:pt idx="3917">
                  <c:v>7.4037566200000002</c:v>
                </c:pt>
                <c:pt idx="3918">
                  <c:v>7.3397045099999998</c:v>
                </c:pt>
                <c:pt idx="3919">
                  <c:v>7.3633747100000004</c:v>
                </c:pt>
                <c:pt idx="3920">
                  <c:v>7.2853980099999998</c:v>
                </c:pt>
                <c:pt idx="3921">
                  <c:v>7.1600766199999999</c:v>
                </c:pt>
                <c:pt idx="3922">
                  <c:v>7.1698236499999997</c:v>
                </c:pt>
                <c:pt idx="3923">
                  <c:v>7.1141247700000001</c:v>
                </c:pt>
                <c:pt idx="3924">
                  <c:v>7.1183023499999996</c:v>
                </c:pt>
                <c:pt idx="3925">
                  <c:v>7.2241296799999999</c:v>
                </c:pt>
                <c:pt idx="3926">
                  <c:v>7.3410963999999996</c:v>
                </c:pt>
                <c:pt idx="3927">
                  <c:v>7.4385676399999996</c:v>
                </c:pt>
                <c:pt idx="3928">
                  <c:v>7.4831280700000002</c:v>
                </c:pt>
                <c:pt idx="3929">
                  <c:v>7.44135189</c:v>
                </c:pt>
                <c:pt idx="3930">
                  <c:v>7.3007149699999996</c:v>
                </c:pt>
                <c:pt idx="3931">
                  <c:v>7.3536267300000002</c:v>
                </c:pt>
                <c:pt idx="3932">
                  <c:v>7.2951450299999996</c:v>
                </c:pt>
                <c:pt idx="3933">
                  <c:v>7.2046361000000001</c:v>
                </c:pt>
                <c:pt idx="3934">
                  <c:v>7.15729141</c:v>
                </c:pt>
                <c:pt idx="3935">
                  <c:v>7.1795706700000004</c:v>
                </c:pt>
                <c:pt idx="3936">
                  <c:v>7.2603340100000002</c:v>
                </c:pt>
                <c:pt idx="3937">
                  <c:v>7.3522353200000001</c:v>
                </c:pt>
                <c:pt idx="3938">
                  <c:v>7.4023652100000001</c:v>
                </c:pt>
                <c:pt idx="3939">
                  <c:v>7.5123686799999998</c:v>
                </c:pt>
                <c:pt idx="3940">
                  <c:v>7.4288215600000003</c:v>
                </c:pt>
                <c:pt idx="3941">
                  <c:v>7.6502232599999997</c:v>
                </c:pt>
                <c:pt idx="3942">
                  <c:v>7.4302148800000003</c:v>
                </c:pt>
                <c:pt idx="3943">
                  <c:v>7.3814764000000004</c:v>
                </c:pt>
                <c:pt idx="3944">
                  <c:v>7.3283305199999997</c:v>
                </c:pt>
                <c:pt idx="3945">
                  <c:v>7.3410954500000001</c:v>
                </c:pt>
                <c:pt idx="3946">
                  <c:v>7.4636325799999996</c:v>
                </c:pt>
                <c:pt idx="3947">
                  <c:v>7.62504721</c:v>
                </c:pt>
                <c:pt idx="3948">
                  <c:v>7.5987029100000001</c:v>
                </c:pt>
                <c:pt idx="3949">
                  <c:v>7.4107193899999997</c:v>
                </c:pt>
                <c:pt idx="3950">
                  <c:v>7.2965364499999996</c:v>
                </c:pt>
                <c:pt idx="3951">
                  <c:v>7.39161205</c:v>
                </c:pt>
                <c:pt idx="3952">
                  <c:v>7.52350998</c:v>
                </c:pt>
                <c:pt idx="3953">
                  <c:v>7.4483165700000002</c:v>
                </c:pt>
                <c:pt idx="3954">
                  <c:v>7.2951445599999998</c:v>
                </c:pt>
                <c:pt idx="3955">
                  <c:v>7.2297005700000003</c:v>
                </c:pt>
                <c:pt idx="3956">
                  <c:v>7.4246444699999996</c:v>
                </c:pt>
                <c:pt idx="3957">
                  <c:v>7.5402197800000001</c:v>
                </c:pt>
                <c:pt idx="3958">
                  <c:v>7.5137605699999996</c:v>
                </c:pt>
                <c:pt idx="3959">
                  <c:v>7.3313484200000003</c:v>
                </c:pt>
                <c:pt idx="3960">
                  <c:v>7.4803419099999999</c:v>
                </c:pt>
                <c:pt idx="3961">
                  <c:v>7.4998364400000002</c:v>
                </c:pt>
                <c:pt idx="3962">
                  <c:v>7.4051475499999997</c:v>
                </c:pt>
                <c:pt idx="3963">
                  <c:v>7.2951450299999996</c:v>
                </c:pt>
                <c:pt idx="3964">
                  <c:v>7.5388255099999997</c:v>
                </c:pt>
                <c:pt idx="3965">
                  <c:v>7.5973081599999999</c:v>
                </c:pt>
                <c:pt idx="3966">
                  <c:v>7.4260349300000001</c:v>
                </c:pt>
                <c:pt idx="3967">
                  <c:v>7.4497084600000001</c:v>
                </c:pt>
                <c:pt idx="3968">
                  <c:v>7.5416111900000002</c:v>
                </c:pt>
                <c:pt idx="3969">
                  <c:v>7.6571850799999996</c:v>
                </c:pt>
                <c:pt idx="3970">
                  <c:v>7.4413523699999997</c:v>
                </c:pt>
                <c:pt idx="3971">
                  <c:v>7.3773002600000002</c:v>
                </c:pt>
                <c:pt idx="3972">
                  <c:v>7.6154108000000003</c:v>
                </c:pt>
                <c:pt idx="3973">
                  <c:v>7.62515783</c:v>
                </c:pt>
                <c:pt idx="3974">
                  <c:v>7.4385666800000001</c:v>
                </c:pt>
                <c:pt idx="3975">
                  <c:v>7.5443959200000004</c:v>
                </c:pt>
                <c:pt idx="3976">
                  <c:v>7.61123276</c:v>
                </c:pt>
                <c:pt idx="3977">
                  <c:v>7.4357814800000002</c:v>
                </c:pt>
                <c:pt idx="3978">
                  <c:v>7.4274291999999997</c:v>
                </c:pt>
                <c:pt idx="3979">
                  <c:v>7.6878194799999999</c:v>
                </c:pt>
                <c:pt idx="3980">
                  <c:v>7.5917396500000001</c:v>
                </c:pt>
                <c:pt idx="3981">
                  <c:v>7.4246435200000001</c:v>
                </c:pt>
                <c:pt idx="3982">
                  <c:v>7.4873027800000003</c:v>
                </c:pt>
                <c:pt idx="3983">
                  <c:v>7.5805993100000002</c:v>
                </c:pt>
                <c:pt idx="3984">
                  <c:v>7.6585793500000001</c:v>
                </c:pt>
                <c:pt idx="3985">
                  <c:v>7.53186321</c:v>
                </c:pt>
                <c:pt idx="3986">
                  <c:v>7.4371762300000004</c:v>
                </c:pt>
                <c:pt idx="3987">
                  <c:v>7.4148974399999998</c:v>
                </c:pt>
                <c:pt idx="3988">
                  <c:v>7.4789495500000003</c:v>
                </c:pt>
                <c:pt idx="3989">
                  <c:v>7.5945262900000001</c:v>
                </c:pt>
                <c:pt idx="3990">
                  <c:v>7.6209807400000003</c:v>
                </c:pt>
                <c:pt idx="3991">
                  <c:v>7.7003531499999998</c:v>
                </c:pt>
                <c:pt idx="3992">
                  <c:v>7.4678091999999996</c:v>
                </c:pt>
                <c:pt idx="3993">
                  <c:v>7.4288196600000003</c:v>
                </c:pt>
                <c:pt idx="3994">
                  <c:v>7.5764226900000002</c:v>
                </c:pt>
                <c:pt idx="3995">
                  <c:v>7.6683239900000002</c:v>
                </c:pt>
                <c:pt idx="3996">
                  <c:v>7.6460447299999998</c:v>
                </c:pt>
                <c:pt idx="3997">
                  <c:v>7.4650249500000001</c:v>
                </c:pt>
                <c:pt idx="3998">
                  <c:v>7.4998359700000004</c:v>
                </c:pt>
                <c:pt idx="3999">
                  <c:v>7.6028790500000003</c:v>
                </c:pt>
                <c:pt idx="4000">
                  <c:v>7.7490863799999996</c:v>
                </c:pt>
                <c:pt idx="4001">
                  <c:v>7.5708508500000002</c:v>
                </c:pt>
                <c:pt idx="4002">
                  <c:v>7.5597128900000001</c:v>
                </c:pt>
                <c:pt idx="4003">
                  <c:v>7.7894682900000003</c:v>
                </c:pt>
                <c:pt idx="4004">
                  <c:v>7.8131423</c:v>
                </c:pt>
                <c:pt idx="4005">
                  <c:v>7.6585764899999997</c:v>
                </c:pt>
                <c:pt idx="4006">
                  <c:v>7.60009289</c:v>
                </c:pt>
                <c:pt idx="4007">
                  <c:v>7.5457873299999996</c:v>
                </c:pt>
                <c:pt idx="4008">
                  <c:v>7.5527505899999996</c:v>
                </c:pt>
                <c:pt idx="4009">
                  <c:v>7.5137610400000003</c:v>
                </c:pt>
                <c:pt idx="4010">
                  <c:v>7.59591627</c:v>
                </c:pt>
                <c:pt idx="4011">
                  <c:v>7.6237668999999997</c:v>
                </c:pt>
                <c:pt idx="4012">
                  <c:v>7.6933894199999999</c:v>
                </c:pt>
                <c:pt idx="4013">
                  <c:v>7.6697168400000004</c:v>
                </c:pt>
                <c:pt idx="4014">
                  <c:v>7.6474380499999999</c:v>
                </c:pt>
                <c:pt idx="4015">
                  <c:v>7.7268085500000003</c:v>
                </c:pt>
                <c:pt idx="4016">
                  <c:v>7.6919970500000003</c:v>
                </c:pt>
                <c:pt idx="4017">
                  <c:v>7.7476949700000004</c:v>
                </c:pt>
                <c:pt idx="4018">
                  <c:v>7.6933894199999999</c:v>
                </c:pt>
                <c:pt idx="4019">
                  <c:v>7.7309856400000001</c:v>
                </c:pt>
                <c:pt idx="4020">
                  <c:v>7.7518730199999997</c:v>
                </c:pt>
                <c:pt idx="4021">
                  <c:v>7.7268104600000003</c:v>
                </c:pt>
                <c:pt idx="4022">
                  <c:v>7.6975669900000003</c:v>
                </c:pt>
                <c:pt idx="4023">
                  <c:v>7.63490629</c:v>
                </c:pt>
                <c:pt idx="4024">
                  <c:v>7.7100963599999996</c:v>
                </c:pt>
                <c:pt idx="4025">
                  <c:v>7.6571841200000001</c:v>
                </c:pt>
                <c:pt idx="4026">
                  <c:v>7.6209816899999998</c:v>
                </c:pt>
                <c:pt idx="4027">
                  <c:v>7.7365555800000001</c:v>
                </c:pt>
                <c:pt idx="4028">
                  <c:v>7.7490887600000002</c:v>
                </c:pt>
                <c:pt idx="4029">
                  <c:v>7.7741508499999998</c:v>
                </c:pt>
                <c:pt idx="4030">
                  <c:v>7.8159246400000004</c:v>
                </c:pt>
                <c:pt idx="4031">
                  <c:v>7.9008665100000002</c:v>
                </c:pt>
                <c:pt idx="4032">
                  <c:v>7.93301678</c:v>
                </c:pt>
                <c:pt idx="4033">
                  <c:v>7.9635291099999996</c:v>
                </c:pt>
                <c:pt idx="4034">
                  <c:v>8.0136585199999999</c:v>
                </c:pt>
                <c:pt idx="4035">
                  <c:v>7.9301080700000002</c:v>
                </c:pt>
                <c:pt idx="4036">
                  <c:v>7.9983382199999999</c:v>
                </c:pt>
                <c:pt idx="4037">
                  <c:v>8.0136537600000004</c:v>
                </c:pt>
                <c:pt idx="4038">
                  <c:v>7.9496021299999997</c:v>
                </c:pt>
                <c:pt idx="4039">
                  <c:v>7.8869400000000001</c:v>
                </c:pt>
                <c:pt idx="4040">
                  <c:v>7.8159255999999999</c:v>
                </c:pt>
                <c:pt idx="4041">
                  <c:v>7.8242802600000001</c:v>
                </c:pt>
                <c:pt idx="4042">
                  <c:v>7.9189686799999999</c:v>
                </c:pt>
                <c:pt idx="4043">
                  <c:v>8.0150480300000009</c:v>
                </c:pt>
                <c:pt idx="4044">
                  <c:v>8.1431550999999995</c:v>
                </c:pt>
                <c:pt idx="4045">
                  <c:v>8.1389799099999998</c:v>
                </c:pt>
                <c:pt idx="4046">
                  <c:v>8.1041669800000005</c:v>
                </c:pt>
                <c:pt idx="4047">
                  <c:v>8.0721425999999994</c:v>
                </c:pt>
                <c:pt idx="4048">
                  <c:v>7.97605801</c:v>
                </c:pt>
                <c:pt idx="4049">
                  <c:v>7.9551725400000004</c:v>
                </c:pt>
                <c:pt idx="4050">
                  <c:v>8.1236629499999999</c:v>
                </c:pt>
                <c:pt idx="4051">
                  <c:v>8.1946792599999991</c:v>
                </c:pt>
                <c:pt idx="4052">
                  <c:v>8.0234041200000004</c:v>
                </c:pt>
                <c:pt idx="4053">
                  <c:v>7.9203610400000004</c:v>
                </c:pt>
                <c:pt idx="4054">
                  <c:v>8.0818853399999995</c:v>
                </c:pt>
                <c:pt idx="4055">
                  <c:v>8.2267045999999997</c:v>
                </c:pt>
                <c:pt idx="4056">
                  <c:v>8.0735340099999995</c:v>
                </c:pt>
                <c:pt idx="4057">
                  <c:v>7.9259314500000002</c:v>
                </c:pt>
                <c:pt idx="4058">
                  <c:v>8.0289745299999993</c:v>
                </c:pt>
                <c:pt idx="4059">
                  <c:v>8.1779689799999993</c:v>
                </c:pt>
                <c:pt idx="4060">
                  <c:v>8.1139164000000008</c:v>
                </c:pt>
                <c:pt idx="4061">
                  <c:v>7.8730163600000003</c:v>
                </c:pt>
                <c:pt idx="4062">
                  <c:v>8.0401134499999998</c:v>
                </c:pt>
                <c:pt idx="4063">
                  <c:v>8.2824039500000008</c:v>
                </c:pt>
                <c:pt idx="4064">
                  <c:v>8.1097383500000007</c:v>
                </c:pt>
                <c:pt idx="4065">
                  <c:v>8.0470762300000001</c:v>
                </c:pt>
                <c:pt idx="4066">
                  <c:v>7.9663124099999996</c:v>
                </c:pt>
                <c:pt idx="4067">
                  <c:v>8.3213930099999995</c:v>
                </c:pt>
                <c:pt idx="4068">
                  <c:v>8.1723995200000008</c:v>
                </c:pt>
                <c:pt idx="4069">
                  <c:v>8.0456810000000001</c:v>
                </c:pt>
                <c:pt idx="4070">
                  <c:v>8.1835365299999996</c:v>
                </c:pt>
                <c:pt idx="4071">
                  <c:v>8.2629098899999995</c:v>
                </c:pt>
                <c:pt idx="4072">
                  <c:v>8.1529045100000008</c:v>
                </c:pt>
                <c:pt idx="4073">
                  <c:v>7.9384632100000001</c:v>
                </c:pt>
                <c:pt idx="4074">
                  <c:v>8.1208763099999999</c:v>
                </c:pt>
                <c:pt idx="4075">
                  <c:v>8.3353147500000002</c:v>
                </c:pt>
                <c:pt idx="4076">
                  <c:v>8.2016401299999995</c:v>
                </c:pt>
                <c:pt idx="4077">
                  <c:v>8.0999879799999999</c:v>
                </c:pt>
                <c:pt idx="4078">
                  <c:v>8.0707464200000008</c:v>
                </c:pt>
                <c:pt idx="4079">
                  <c:v>8.2865791299999998</c:v>
                </c:pt>
                <c:pt idx="4080">
                  <c:v>8.2141723599999992</c:v>
                </c:pt>
                <c:pt idx="4081">
                  <c:v>8.0637855500000004</c:v>
                </c:pt>
                <c:pt idx="4082">
                  <c:v>8.0888471600000003</c:v>
                </c:pt>
                <c:pt idx="4083">
                  <c:v>8.1932830800000005</c:v>
                </c:pt>
                <c:pt idx="4084">
                  <c:v>8.3227834699999992</c:v>
                </c:pt>
                <c:pt idx="4085">
                  <c:v>8.35063362</c:v>
                </c:pt>
                <c:pt idx="4086">
                  <c:v>8.2406301499999994</c:v>
                </c:pt>
                <c:pt idx="4087">
                  <c:v>8.1389789599999993</c:v>
                </c:pt>
                <c:pt idx="4088">
                  <c:v>8.1139154399999995</c:v>
                </c:pt>
                <c:pt idx="4089">
                  <c:v>8.1793575300000008</c:v>
                </c:pt>
                <c:pt idx="4090">
                  <c:v>8.0651760100000001</c:v>
                </c:pt>
                <c:pt idx="4091">
                  <c:v>8.1278390900000002</c:v>
                </c:pt>
                <c:pt idx="4092">
                  <c:v>8.0289735800000006</c:v>
                </c:pt>
                <c:pt idx="4093">
                  <c:v>8.1807537099999994</c:v>
                </c:pt>
                <c:pt idx="4094">
                  <c:v>8.1041650799999996</c:v>
                </c:pt>
                <c:pt idx="4095">
                  <c:v>8.0804967899999998</c:v>
                </c:pt>
                <c:pt idx="4096">
                  <c:v>8.1306228600000008</c:v>
                </c:pt>
                <c:pt idx="4097">
                  <c:v>8.0944194799999991</c:v>
                </c:pt>
                <c:pt idx="4098">
                  <c:v>8.1166982700000005</c:v>
                </c:pt>
                <c:pt idx="4099">
                  <c:v>8.1417646399999999</c:v>
                </c:pt>
                <c:pt idx="4100">
                  <c:v>8.2016391800000008</c:v>
                </c:pt>
                <c:pt idx="4101">
                  <c:v>8.24480915</c:v>
                </c:pt>
                <c:pt idx="4102">
                  <c:v>8.2573413799999997</c:v>
                </c:pt>
                <c:pt idx="4103">
                  <c:v>8.33253193</c:v>
                </c:pt>
                <c:pt idx="4104">
                  <c:v>8.2545547500000005</c:v>
                </c:pt>
                <c:pt idx="4105">
                  <c:v>8.2629098899999995</c:v>
                </c:pt>
                <c:pt idx="4106">
                  <c:v>8.2044248599999996</c:v>
                </c:pt>
                <c:pt idx="4107">
                  <c:v>8.1041650799999996</c:v>
                </c:pt>
                <c:pt idx="4108">
                  <c:v>8.1537980999999995</c:v>
                </c:pt>
                <c:pt idx="4109">
                  <c:v>8.0345420799999996</c:v>
                </c:pt>
                <c:pt idx="4110">
                  <c:v>8.1473312399999998</c:v>
                </c:pt>
                <c:pt idx="4111">
                  <c:v>8.0764551200000003</c:v>
                </c:pt>
                <c:pt idx="4112">
                  <c:v>8.1793594400000007</c:v>
                </c:pt>
                <c:pt idx="4113">
                  <c:v>8.2851896299999996</c:v>
                </c:pt>
                <c:pt idx="4114">
                  <c:v>8.1946764000000005</c:v>
                </c:pt>
                <c:pt idx="4115">
                  <c:v>8.1932840299999992</c:v>
                </c:pt>
                <c:pt idx="4116">
                  <c:v>8.1626501099999995</c:v>
                </c:pt>
                <c:pt idx="4117">
                  <c:v>8.1306228600000008</c:v>
                </c:pt>
                <c:pt idx="4118">
                  <c:v>8.1431550999999995</c:v>
                </c:pt>
                <c:pt idx="4119">
                  <c:v>8.0985965699999998</c:v>
                </c:pt>
                <c:pt idx="4120">
                  <c:v>8.1208763099999999</c:v>
                </c:pt>
                <c:pt idx="4121">
                  <c:v>8.1180906299999993</c:v>
                </c:pt>
                <c:pt idx="4122">
                  <c:v>8.2308807399999999</c:v>
                </c:pt>
                <c:pt idx="4123">
                  <c:v>8.2963247300000003</c:v>
                </c:pt>
                <c:pt idx="4124">
                  <c:v>8.4077272399999998</c:v>
                </c:pt>
                <c:pt idx="4125">
                  <c:v>8.3617744399999996</c:v>
                </c:pt>
                <c:pt idx="4126">
                  <c:v>8.3144311900000005</c:v>
                </c:pt>
                <c:pt idx="4127">
                  <c:v>8.2461986500000002</c:v>
                </c:pt>
                <c:pt idx="4128">
                  <c:v>8.0735340099999995</c:v>
                </c:pt>
                <c:pt idx="4129">
                  <c:v>8.1723966600000004</c:v>
                </c:pt>
                <c:pt idx="4130">
                  <c:v>8.2392358800000007</c:v>
                </c:pt>
                <c:pt idx="4131">
                  <c:v>8.4411449399999992</c:v>
                </c:pt>
                <c:pt idx="4132">
                  <c:v>8.4884910599999994</c:v>
                </c:pt>
                <c:pt idx="4133">
                  <c:v>8.4230432499999992</c:v>
                </c:pt>
                <c:pt idx="4134">
                  <c:v>8.3381032899999994</c:v>
                </c:pt>
                <c:pt idx="4135">
                  <c:v>8.2378435099999994</c:v>
                </c:pt>
                <c:pt idx="4136">
                  <c:v>8.2559452100000001</c:v>
                </c:pt>
                <c:pt idx="4137">
                  <c:v>8.2461996099999997</c:v>
                </c:pt>
                <c:pt idx="4138">
                  <c:v>8.2406272900000008</c:v>
                </c:pt>
                <c:pt idx="4139">
                  <c:v>8.2448072400000001</c:v>
                </c:pt>
                <c:pt idx="4140">
                  <c:v>8.2308845500000007</c:v>
                </c:pt>
                <c:pt idx="4141">
                  <c:v>8.2086029099999998</c:v>
                </c:pt>
                <c:pt idx="4142">
                  <c:v>8.2851877199999997</c:v>
                </c:pt>
                <c:pt idx="4143">
                  <c:v>8.3269615199999993</c:v>
                </c:pt>
                <c:pt idx="4144">
                  <c:v>8.3603839900000008</c:v>
                </c:pt>
                <c:pt idx="4145">
                  <c:v>8.37012863</c:v>
                </c:pt>
                <c:pt idx="4146">
                  <c:v>8.4801340100000004</c:v>
                </c:pt>
                <c:pt idx="4147">
                  <c:v>8.4745635999999998</c:v>
                </c:pt>
                <c:pt idx="4148">
                  <c:v>8.55115318</c:v>
                </c:pt>
                <c:pt idx="4149">
                  <c:v>8.4926643399999993</c:v>
                </c:pt>
                <c:pt idx="4150">
                  <c:v>8.4564619099999998</c:v>
                </c:pt>
                <c:pt idx="4151">
                  <c:v>8.4286117600000008</c:v>
                </c:pt>
                <c:pt idx="4152">
                  <c:v>8.4397516299999999</c:v>
                </c:pt>
                <c:pt idx="4153">
                  <c:v>8.4481077199999994</c:v>
                </c:pt>
                <c:pt idx="4154">
                  <c:v>8.4300041199999995</c:v>
                </c:pt>
                <c:pt idx="4155">
                  <c:v>8.4397535300000008</c:v>
                </c:pt>
                <c:pt idx="4156">
                  <c:v>8.4843120600000006</c:v>
                </c:pt>
                <c:pt idx="4157">
                  <c:v>8.4857053800000006</c:v>
                </c:pt>
                <c:pt idx="4158">
                  <c:v>8.4550695400000002</c:v>
                </c:pt>
                <c:pt idx="4159">
                  <c:v>8.3631648999999992</c:v>
                </c:pt>
                <c:pt idx="4160">
                  <c:v>8.3130350100000001</c:v>
                </c:pt>
                <c:pt idx="4161">
                  <c:v>8.2740459400000006</c:v>
                </c:pt>
                <c:pt idx="4162">
                  <c:v>8.2531614300000005</c:v>
                </c:pt>
                <c:pt idx="4163">
                  <c:v>8.2461986500000002</c:v>
                </c:pt>
                <c:pt idx="4164">
                  <c:v>8.2810096699999995</c:v>
                </c:pt>
                <c:pt idx="4165">
                  <c:v>8.2963295000000006</c:v>
                </c:pt>
                <c:pt idx="4166">
                  <c:v>8.2643003499999992</c:v>
                </c:pt>
                <c:pt idx="4167">
                  <c:v>8.3520288499999999</c:v>
                </c:pt>
                <c:pt idx="4168">
                  <c:v>8.3840551399999992</c:v>
                </c:pt>
                <c:pt idx="4169">
                  <c:v>8.48988342</c:v>
                </c:pt>
                <c:pt idx="4170">
                  <c:v>8.5330505399999996</c:v>
                </c:pt>
                <c:pt idx="4171">
                  <c:v>8.48988342</c:v>
                </c:pt>
                <c:pt idx="4172">
                  <c:v>8.5191268900000008</c:v>
                </c:pt>
                <c:pt idx="4173">
                  <c:v>8.3102540999999999</c:v>
                </c:pt>
                <c:pt idx="4174">
                  <c:v>8.2559471099999993</c:v>
                </c:pt>
                <c:pt idx="4175">
                  <c:v>8.25176716</c:v>
                </c:pt>
                <c:pt idx="4176">
                  <c:v>8.38962173</c:v>
                </c:pt>
                <c:pt idx="4177">
                  <c:v>8.4926671999999996</c:v>
                </c:pt>
                <c:pt idx="4178">
                  <c:v>8.4659910200000006</c:v>
                </c:pt>
                <c:pt idx="4179">
                  <c:v>8.5678596500000008</c:v>
                </c:pt>
                <c:pt idx="4180">
                  <c:v>8.5163383499999998</c:v>
                </c:pt>
                <c:pt idx="4181">
                  <c:v>8.4634246799999993</c:v>
                </c:pt>
                <c:pt idx="4182">
                  <c:v>8.5358343100000003</c:v>
                </c:pt>
                <c:pt idx="4183">
                  <c:v>8.3394918400000009</c:v>
                </c:pt>
                <c:pt idx="4184">
                  <c:v>8.3283557899999998</c:v>
                </c:pt>
                <c:pt idx="4185">
                  <c:v>8.2986431100000004</c:v>
                </c:pt>
                <c:pt idx="4186">
                  <c:v>8.2907581300000004</c:v>
                </c:pt>
                <c:pt idx="4187">
                  <c:v>8.3478469799999999</c:v>
                </c:pt>
                <c:pt idx="4188">
                  <c:v>8.3970813799999995</c:v>
                </c:pt>
                <c:pt idx="4189">
                  <c:v>8.5121602999999997</c:v>
                </c:pt>
                <c:pt idx="4190">
                  <c:v>8.4313964800000001</c:v>
                </c:pt>
                <c:pt idx="4191">
                  <c:v>8.4954528800000002</c:v>
                </c:pt>
                <c:pt idx="4192">
                  <c:v>8.3993701900000008</c:v>
                </c:pt>
                <c:pt idx="4193">
                  <c:v>8.4631767300000007</c:v>
                </c:pt>
                <c:pt idx="4194">
                  <c:v>8.4286117600000008</c:v>
                </c:pt>
                <c:pt idx="4195">
                  <c:v>8.4202585200000009</c:v>
                </c:pt>
                <c:pt idx="4196">
                  <c:v>8.4209880800000008</c:v>
                </c:pt>
                <c:pt idx="4197">
                  <c:v>8.3562049900000002</c:v>
                </c:pt>
                <c:pt idx="4198">
                  <c:v>8.3756990400000007</c:v>
                </c:pt>
                <c:pt idx="4199">
                  <c:v>8.3826608700000005</c:v>
                </c:pt>
                <c:pt idx="4200">
                  <c:v>8.4522857699999996</c:v>
                </c:pt>
                <c:pt idx="4201">
                  <c:v>8.3956766100000007</c:v>
                </c:pt>
                <c:pt idx="4202">
                  <c:v>8.2810106300000008</c:v>
                </c:pt>
                <c:pt idx="4203">
                  <c:v>8.3116464600000004</c:v>
                </c:pt>
                <c:pt idx="4204">
                  <c:v>8.1891050300000003</c:v>
                </c:pt>
                <c:pt idx="4205">
                  <c:v>8.1877145799999997</c:v>
                </c:pt>
                <c:pt idx="4206">
                  <c:v>8.1459407800000001</c:v>
                </c:pt>
                <c:pt idx="4207">
                  <c:v>8.2545528400000006</c:v>
                </c:pt>
                <c:pt idx="4208">
                  <c:v>8.3520259899999996</c:v>
                </c:pt>
                <c:pt idx="4209">
                  <c:v>8.3269643799999997</c:v>
                </c:pt>
                <c:pt idx="4210">
                  <c:v>8.3436717999999992</c:v>
                </c:pt>
                <c:pt idx="4211">
                  <c:v>8.3213958699999999</c:v>
                </c:pt>
                <c:pt idx="4212">
                  <c:v>8.4077253299999999</c:v>
                </c:pt>
                <c:pt idx="4213">
                  <c:v>8.4174737900000007</c:v>
                </c:pt>
                <c:pt idx="4214">
                  <c:v>8.4425382599999992</c:v>
                </c:pt>
                <c:pt idx="4215">
                  <c:v>8.5455818200000007</c:v>
                </c:pt>
                <c:pt idx="4216">
                  <c:v>8.4327898000000001</c:v>
                </c:pt>
                <c:pt idx="4217">
                  <c:v>8.5079832100000008</c:v>
                </c:pt>
                <c:pt idx="4218">
                  <c:v>8.5427961299999993</c:v>
                </c:pt>
                <c:pt idx="4219">
                  <c:v>8.5469741799999994</c:v>
                </c:pt>
                <c:pt idx="4220">
                  <c:v>8.5441904100000006</c:v>
                </c:pt>
                <c:pt idx="4221">
                  <c:v>8.5177326200000003</c:v>
                </c:pt>
                <c:pt idx="4222">
                  <c:v>8.4689941399999995</c:v>
                </c:pt>
                <c:pt idx="4223">
                  <c:v>8.3380193699999996</c:v>
                </c:pt>
                <c:pt idx="4224">
                  <c:v>8.2629060699999997</c:v>
                </c:pt>
                <c:pt idx="4225">
                  <c:v>8.2448043799999997</c:v>
                </c:pt>
                <c:pt idx="4226">
                  <c:v>8.21277714</c:v>
                </c:pt>
                <c:pt idx="4227">
                  <c:v>8.3464536700000007</c:v>
                </c:pt>
                <c:pt idx="4228">
                  <c:v>8.33113861</c:v>
                </c:pt>
                <c:pt idx="4229">
                  <c:v>8.4884900999999999</c:v>
                </c:pt>
                <c:pt idx="4230">
                  <c:v>8.4564599999999999</c:v>
                </c:pt>
                <c:pt idx="4231">
                  <c:v>8.5943174399999993</c:v>
                </c:pt>
                <c:pt idx="4232">
                  <c:v>8.4648170500000006</c:v>
                </c:pt>
                <c:pt idx="4233">
                  <c:v>8.3603820800000008</c:v>
                </c:pt>
                <c:pt idx="4234">
                  <c:v>8.3408861200000004</c:v>
                </c:pt>
                <c:pt idx="4235">
                  <c:v>8.3046817799999992</c:v>
                </c:pt>
                <c:pt idx="4236">
                  <c:v>8.3882312799999994</c:v>
                </c:pt>
                <c:pt idx="4237">
                  <c:v>8.4857044199999994</c:v>
                </c:pt>
                <c:pt idx="4238">
                  <c:v>8.5929250699999997</c:v>
                </c:pt>
                <c:pt idx="4239">
                  <c:v>8.6221666300000006</c:v>
                </c:pt>
                <c:pt idx="4240">
                  <c:v>8.5233030299999992</c:v>
                </c:pt>
                <c:pt idx="4241">
                  <c:v>8.4397525800000004</c:v>
                </c:pt>
                <c:pt idx="4242">
                  <c:v>8.4425382599999992</c:v>
                </c:pt>
                <c:pt idx="4243">
                  <c:v>8.5511512799999991</c:v>
                </c:pt>
                <c:pt idx="4244">
                  <c:v>8.6709022499999993</c:v>
                </c:pt>
                <c:pt idx="4245">
                  <c:v>8.7767305400000009</c:v>
                </c:pt>
                <c:pt idx="4246">
                  <c:v>8.7029323600000001</c:v>
                </c:pt>
                <c:pt idx="4247">
                  <c:v>8.5525436399999997</c:v>
                </c:pt>
                <c:pt idx="4248">
                  <c:v>8.5414028200000001</c:v>
                </c:pt>
                <c:pt idx="4249">
                  <c:v>8.6054563500000008</c:v>
                </c:pt>
                <c:pt idx="4250">
                  <c:v>8.7683772999999992</c:v>
                </c:pt>
                <c:pt idx="4251">
                  <c:v>8.8198995599999996</c:v>
                </c:pt>
                <c:pt idx="4252">
                  <c:v>8.8783817299999992</c:v>
                </c:pt>
                <c:pt idx="4253">
                  <c:v>8.7293891899999991</c:v>
                </c:pt>
                <c:pt idx="4254">
                  <c:v>8.5622901900000006</c:v>
                </c:pt>
                <c:pt idx="4255">
                  <c:v>8.7029314000000007</c:v>
                </c:pt>
                <c:pt idx="4256">
                  <c:v>8.7363500599999995</c:v>
                </c:pt>
                <c:pt idx="4257">
                  <c:v>8.84774876</c:v>
                </c:pt>
                <c:pt idx="4258">
                  <c:v>8.92712021</c:v>
                </c:pt>
                <c:pt idx="4259">
                  <c:v>8.9090185200000001</c:v>
                </c:pt>
                <c:pt idx="4260">
                  <c:v>8.9939584700000008</c:v>
                </c:pt>
                <c:pt idx="4261">
                  <c:v>8.9424362199999994</c:v>
                </c:pt>
                <c:pt idx="4262">
                  <c:v>9.0023126599999994</c:v>
                </c:pt>
                <c:pt idx="4263">
                  <c:v>8.9173726999999996</c:v>
                </c:pt>
                <c:pt idx="4264">
                  <c:v>8.8853473699999999</c:v>
                </c:pt>
                <c:pt idx="4265">
                  <c:v>8.8616743099999997</c:v>
                </c:pt>
                <c:pt idx="4266">
                  <c:v>8.8004064599999996</c:v>
                </c:pt>
                <c:pt idx="4267">
                  <c:v>8.7252101900000003</c:v>
                </c:pt>
                <c:pt idx="4268">
                  <c:v>8.6333046000000007</c:v>
                </c:pt>
                <c:pt idx="4269">
                  <c:v>8.7168559999999999</c:v>
                </c:pt>
                <c:pt idx="4270">
                  <c:v>8.6945781699999998</c:v>
                </c:pt>
                <c:pt idx="4271">
                  <c:v>8.7433128399999998</c:v>
                </c:pt>
                <c:pt idx="4272">
                  <c:v>8.8909149200000002</c:v>
                </c:pt>
                <c:pt idx="4273">
                  <c:v>8.9466161700000004</c:v>
                </c:pt>
                <c:pt idx="4274">
                  <c:v>9.0357322700000005</c:v>
                </c:pt>
                <c:pt idx="4275">
                  <c:v>8.8045825999999998</c:v>
                </c:pt>
                <c:pt idx="4276">
                  <c:v>8.7307777400000006</c:v>
                </c:pt>
                <c:pt idx="4277">
                  <c:v>8.7363510099999999</c:v>
                </c:pt>
                <c:pt idx="4278">
                  <c:v>8.7892665900000004</c:v>
                </c:pt>
                <c:pt idx="4279">
                  <c:v>8.8561019900000009</c:v>
                </c:pt>
                <c:pt idx="4280">
                  <c:v>8.9173726999999996</c:v>
                </c:pt>
                <c:pt idx="4281">
                  <c:v>9.00649166</c:v>
                </c:pt>
                <c:pt idx="4282">
                  <c:v>9.0037059799999994</c:v>
                </c:pt>
                <c:pt idx="4283">
                  <c:v>8.9299049400000001</c:v>
                </c:pt>
                <c:pt idx="4284">
                  <c:v>8.7823028599999997</c:v>
                </c:pt>
                <c:pt idx="4285">
                  <c:v>8.7753391300000008</c:v>
                </c:pt>
                <c:pt idx="4286">
                  <c:v>9.00788498</c:v>
                </c:pt>
                <c:pt idx="4287">
                  <c:v>9.0677614200000001</c:v>
                </c:pt>
                <c:pt idx="4288">
                  <c:v>8.8505353899999992</c:v>
                </c:pt>
                <c:pt idx="4289">
                  <c:v>8.7544527100000007</c:v>
                </c:pt>
                <c:pt idx="4290">
                  <c:v>8.9577550899999991</c:v>
                </c:pt>
                <c:pt idx="4291">
                  <c:v>9.0663681</c:v>
                </c:pt>
                <c:pt idx="4292">
                  <c:v>8.9995288799999997</c:v>
                </c:pt>
                <c:pt idx="4293">
                  <c:v>8.8755989100000008</c:v>
                </c:pt>
                <c:pt idx="4294">
                  <c:v>8.9368696199999995</c:v>
                </c:pt>
                <c:pt idx="4295">
                  <c:v>9.1429529200000008</c:v>
                </c:pt>
                <c:pt idx="4296">
                  <c:v>9.0287714000000001</c:v>
                </c:pt>
                <c:pt idx="4297">
                  <c:v>8.8310384800000001</c:v>
                </c:pt>
                <c:pt idx="4298">
                  <c:v>9.0343408600000004</c:v>
                </c:pt>
                <c:pt idx="4299">
                  <c:v>9.1011810299999993</c:v>
                </c:pt>
                <c:pt idx="4300">
                  <c:v>9.0120630300000002</c:v>
                </c:pt>
                <c:pt idx="4301">
                  <c:v>8.8519267999999993</c:v>
                </c:pt>
                <c:pt idx="4302">
                  <c:v>9.0204172099999997</c:v>
                </c:pt>
                <c:pt idx="4303">
                  <c:v>9.0970020300000005</c:v>
                </c:pt>
                <c:pt idx="4304">
                  <c:v>8.8923091900000006</c:v>
                </c:pt>
                <c:pt idx="4305">
                  <c:v>9.0245943099999995</c:v>
                </c:pt>
                <c:pt idx="4306">
                  <c:v>9.1192808200000002</c:v>
                </c:pt>
                <c:pt idx="4307">
                  <c:v>9.0245943099999995</c:v>
                </c:pt>
                <c:pt idx="4308">
                  <c:v>8.9104118299999993</c:v>
                </c:pt>
                <c:pt idx="4309">
                  <c:v>8.9744653700000008</c:v>
                </c:pt>
                <c:pt idx="4310">
                  <c:v>9.0078859300000005</c:v>
                </c:pt>
                <c:pt idx="4311">
                  <c:v>8.8836498299999995</c:v>
                </c:pt>
                <c:pt idx="4312">
                  <c:v>9.0245923999999995</c:v>
                </c:pt>
                <c:pt idx="4313">
                  <c:v>9.0983934400000006</c:v>
                </c:pt>
                <c:pt idx="4314">
                  <c:v>9.1072463999999993</c:v>
                </c:pt>
                <c:pt idx="4315">
                  <c:v>9.1387758300000002</c:v>
                </c:pt>
                <c:pt idx="4316">
                  <c:v>9.1318130499999999</c:v>
                </c:pt>
                <c:pt idx="4317">
                  <c:v>9.13459778</c:v>
                </c:pt>
                <c:pt idx="4318">
                  <c:v>9.1847286199999996</c:v>
                </c:pt>
                <c:pt idx="4319">
                  <c:v>9.2473878900000006</c:v>
                </c:pt>
                <c:pt idx="4320">
                  <c:v>9.1401662800000008</c:v>
                </c:pt>
                <c:pt idx="4321">
                  <c:v>9.0120611200000003</c:v>
                </c:pt>
                <c:pt idx="4322">
                  <c:v>8.9452218999999999</c:v>
                </c:pt>
                <c:pt idx="4323">
                  <c:v>9.0580148699999992</c:v>
                </c:pt>
                <c:pt idx="4324">
                  <c:v>9.2139701800000005</c:v>
                </c:pt>
                <c:pt idx="4325">
                  <c:v>9.0719375600000003</c:v>
                </c:pt>
                <c:pt idx="4326">
                  <c:v>8.9633235899999999</c:v>
                </c:pt>
                <c:pt idx="4327">
                  <c:v>9.1095352199999997</c:v>
                </c:pt>
                <c:pt idx="4328">
                  <c:v>9.2084007299999993</c:v>
                </c:pt>
                <c:pt idx="4329">
                  <c:v>9.0440893199999994</c:v>
                </c:pt>
                <c:pt idx="4330">
                  <c:v>8.9438295399999994</c:v>
                </c:pt>
                <c:pt idx="4331">
                  <c:v>9.1972618100000005</c:v>
                </c:pt>
                <c:pt idx="4332">
                  <c:v>9.0719385100000007</c:v>
                </c:pt>
                <c:pt idx="4333">
                  <c:v>9.0440902699999999</c:v>
                </c:pt>
                <c:pt idx="4334">
                  <c:v>9.2640981700000005</c:v>
                </c:pt>
                <c:pt idx="4335">
                  <c:v>9.1610555599999994</c:v>
                </c:pt>
                <c:pt idx="4336">
                  <c:v>9.0148468000000008</c:v>
                </c:pt>
                <c:pt idx="4337">
                  <c:v>9.1972608600000001</c:v>
                </c:pt>
                <c:pt idx="4338">
                  <c:v>9.2251110099999991</c:v>
                </c:pt>
                <c:pt idx="4339">
                  <c:v>9.04548168</c:v>
                </c:pt>
                <c:pt idx="4340">
                  <c:v>9.2619381000000001</c:v>
                </c:pt>
                <c:pt idx="4341">
                  <c:v>9.2125797299999999</c:v>
                </c:pt>
                <c:pt idx="4342">
                  <c:v>9.1156854599999999</c:v>
                </c:pt>
                <c:pt idx="4343">
                  <c:v>9.3044815100000005</c:v>
                </c:pt>
                <c:pt idx="4344">
                  <c:v>9.2278947799999997</c:v>
                </c:pt>
                <c:pt idx="4345">
                  <c:v>9.0900430700000001</c:v>
                </c:pt>
                <c:pt idx="4346">
                  <c:v>9.2155275299999992</c:v>
                </c:pt>
                <c:pt idx="4347">
                  <c:v>9.2947340000000001</c:v>
                </c:pt>
                <c:pt idx="4348">
                  <c:v>9.2111854599999994</c:v>
                </c:pt>
                <c:pt idx="4349">
                  <c:v>9.0914335299999998</c:v>
                </c:pt>
                <c:pt idx="4350">
                  <c:v>9.3114433299999995</c:v>
                </c:pt>
                <c:pt idx="4351">
                  <c:v>9.3880252800000008</c:v>
                </c:pt>
                <c:pt idx="4352">
                  <c:v>9.2808065400000004</c:v>
                </c:pt>
                <c:pt idx="4353">
                  <c:v>9.1805496200000007</c:v>
                </c:pt>
                <c:pt idx="4354">
                  <c:v>9.0343389500000004</c:v>
                </c:pt>
                <c:pt idx="4355">
                  <c:v>9.04548168</c:v>
                </c:pt>
                <c:pt idx="4356">
                  <c:v>9.0580129599999992</c:v>
                </c:pt>
                <c:pt idx="4357">
                  <c:v>9.0956087100000005</c:v>
                </c:pt>
                <c:pt idx="4358">
                  <c:v>9.0997867600000006</c:v>
                </c:pt>
                <c:pt idx="4359">
                  <c:v>9.1944770800000004</c:v>
                </c:pt>
                <c:pt idx="4360">
                  <c:v>9.2905588199999993</c:v>
                </c:pt>
                <c:pt idx="4361">
                  <c:v>9.3462552999999993</c:v>
                </c:pt>
                <c:pt idx="4362">
                  <c:v>9.5133504900000005</c:v>
                </c:pt>
                <c:pt idx="4363">
                  <c:v>9.4451189000000007</c:v>
                </c:pt>
                <c:pt idx="4364">
                  <c:v>9.4451189000000007</c:v>
                </c:pt>
                <c:pt idx="4365">
                  <c:v>9.4172706599999998</c:v>
                </c:pt>
                <c:pt idx="4366">
                  <c:v>9.3170137400000002</c:v>
                </c:pt>
                <c:pt idx="4367">
                  <c:v>9.2682790799999992</c:v>
                </c:pt>
                <c:pt idx="4368">
                  <c:v>9.2042226800000009</c:v>
                </c:pt>
                <c:pt idx="4369">
                  <c:v>9.2599258399999993</c:v>
                </c:pt>
                <c:pt idx="4370">
                  <c:v>9.2014398600000007</c:v>
                </c:pt>
                <c:pt idx="4371">
                  <c:v>9.3003053700000002</c:v>
                </c:pt>
                <c:pt idx="4372">
                  <c:v>9.4256258000000006</c:v>
                </c:pt>
                <c:pt idx="4373">
                  <c:v>9.4047412900000005</c:v>
                </c:pt>
                <c:pt idx="4374">
                  <c:v>9.4353742599999997</c:v>
                </c:pt>
                <c:pt idx="4375">
                  <c:v>9.4534769099999991</c:v>
                </c:pt>
                <c:pt idx="4376">
                  <c:v>9.4465131800000002</c:v>
                </c:pt>
                <c:pt idx="4377">
                  <c:v>9.4423360800000005</c:v>
                </c:pt>
                <c:pt idx="4378">
                  <c:v>9.3685350399999994</c:v>
                </c:pt>
                <c:pt idx="4379">
                  <c:v>9.3295450199999994</c:v>
                </c:pt>
                <c:pt idx="4380">
                  <c:v>9.2822027200000008</c:v>
                </c:pt>
                <c:pt idx="4381">
                  <c:v>9.3448638899999992</c:v>
                </c:pt>
                <c:pt idx="4382">
                  <c:v>9.3170137400000002</c:v>
                </c:pt>
                <c:pt idx="4383">
                  <c:v>9.3573942199999998</c:v>
                </c:pt>
                <c:pt idx="4384">
                  <c:v>9.4771480599999993</c:v>
                </c:pt>
                <c:pt idx="4385">
                  <c:v>9.5481624600000004</c:v>
                </c:pt>
                <c:pt idx="4386">
                  <c:v>9.5732269300000006</c:v>
                </c:pt>
                <c:pt idx="4387">
                  <c:v>9.5467700999999998</c:v>
                </c:pt>
                <c:pt idx="4388">
                  <c:v>9.6693067599999996</c:v>
                </c:pt>
                <c:pt idx="4389">
                  <c:v>9.6122150400000006</c:v>
                </c:pt>
                <c:pt idx="4390">
                  <c:v>9.4827165600000001</c:v>
                </c:pt>
                <c:pt idx="4391">
                  <c:v>9.3727121400000009</c:v>
                </c:pt>
                <c:pt idx="4392">
                  <c:v>9.2877712199999998</c:v>
                </c:pt>
                <c:pt idx="4393">
                  <c:v>9.4311952600000009</c:v>
                </c:pt>
                <c:pt idx="4394">
                  <c:v>9.3922052399999991</c:v>
                </c:pt>
                <c:pt idx="4395">
                  <c:v>9.52771759</c:v>
                </c:pt>
                <c:pt idx="4396">
                  <c:v>9.5801887499999996</c:v>
                </c:pt>
                <c:pt idx="4397">
                  <c:v>9.7291831999999996</c:v>
                </c:pt>
                <c:pt idx="4398">
                  <c:v>9.7486772500000001</c:v>
                </c:pt>
                <c:pt idx="4399">
                  <c:v>9.5495548200000009</c:v>
                </c:pt>
                <c:pt idx="4400">
                  <c:v>9.50221348</c:v>
                </c:pt>
                <c:pt idx="4401">
                  <c:v>9.4506921800000008</c:v>
                </c:pt>
                <c:pt idx="4402">
                  <c:v>9.7180423699999992</c:v>
                </c:pt>
                <c:pt idx="4403">
                  <c:v>9.6832332599999997</c:v>
                </c:pt>
                <c:pt idx="4404">
                  <c:v>9.4785404199999999</c:v>
                </c:pt>
                <c:pt idx="4405">
                  <c:v>9.5286693600000003</c:v>
                </c:pt>
                <c:pt idx="4406">
                  <c:v>9.6442441900000002</c:v>
                </c:pt>
                <c:pt idx="4407">
                  <c:v>9.6637392000000002</c:v>
                </c:pt>
                <c:pt idx="4408">
                  <c:v>9.5453805900000006</c:v>
                </c:pt>
                <c:pt idx="4409">
                  <c:v>9.4562625899999997</c:v>
                </c:pt>
                <c:pt idx="4410">
                  <c:v>9.6317129099999992</c:v>
                </c:pt>
                <c:pt idx="4411">
                  <c:v>9.6748781200000007</c:v>
                </c:pt>
                <c:pt idx="4412">
                  <c:v>9.6456356000000003</c:v>
                </c:pt>
                <c:pt idx="4413">
                  <c:v>9.4437294000000005</c:v>
                </c:pt>
                <c:pt idx="4414">
                  <c:v>9.5342416799999992</c:v>
                </c:pt>
                <c:pt idx="4415">
                  <c:v>9.7124757800000001</c:v>
                </c:pt>
                <c:pt idx="4416">
                  <c:v>9.6665229799999999</c:v>
                </c:pt>
                <c:pt idx="4417">
                  <c:v>9.5606956499999995</c:v>
                </c:pt>
                <c:pt idx="4418">
                  <c:v>9.5620880100000001</c:v>
                </c:pt>
                <c:pt idx="4419">
                  <c:v>9.75842381</c:v>
                </c:pt>
                <c:pt idx="4420">
                  <c:v>9.8001985499999993</c:v>
                </c:pt>
                <c:pt idx="4421">
                  <c:v>9.5871524800000003</c:v>
                </c:pt>
                <c:pt idx="4422">
                  <c:v>9.5495567300000008</c:v>
                </c:pt>
                <c:pt idx="4423">
                  <c:v>9.6066455800000004</c:v>
                </c:pt>
                <c:pt idx="4424">
                  <c:v>9.7639942200000007</c:v>
                </c:pt>
                <c:pt idx="4425">
                  <c:v>9.7862729999999996</c:v>
                </c:pt>
                <c:pt idx="4426">
                  <c:v>9.7291822400000001</c:v>
                </c:pt>
                <c:pt idx="4427">
                  <c:v>9.5787973399999995</c:v>
                </c:pt>
                <c:pt idx="4428">
                  <c:v>9.5439863200000001</c:v>
                </c:pt>
                <c:pt idx="4429">
                  <c:v>9.6525993299999993</c:v>
                </c:pt>
                <c:pt idx="4430">
                  <c:v>9.8057689700000008</c:v>
                </c:pt>
                <c:pt idx="4431">
                  <c:v>9.9046325700000004</c:v>
                </c:pt>
                <c:pt idx="4432">
                  <c:v>9.9227352100000008</c:v>
                </c:pt>
                <c:pt idx="4433">
                  <c:v>9.9046335200000009</c:v>
                </c:pt>
                <c:pt idx="4434">
                  <c:v>9.83779526</c:v>
                </c:pt>
                <c:pt idx="4435">
                  <c:v>9.6470279699999999</c:v>
                </c:pt>
                <c:pt idx="4436">
                  <c:v>9.6303205500000004</c:v>
                </c:pt>
                <c:pt idx="4437">
                  <c:v>9.5593042399999995</c:v>
                </c:pt>
                <c:pt idx="4438">
                  <c:v>9.6929807700000001</c:v>
                </c:pt>
                <c:pt idx="4439">
                  <c:v>9.7904539100000001</c:v>
                </c:pt>
                <c:pt idx="4440">
                  <c:v>9.8405809400000006</c:v>
                </c:pt>
                <c:pt idx="4441">
                  <c:v>9.9631166499999999</c:v>
                </c:pt>
                <c:pt idx="4442">
                  <c:v>9.8628597300000003</c:v>
                </c:pt>
                <c:pt idx="4443">
                  <c:v>9.7166519200000003</c:v>
                </c:pt>
                <c:pt idx="4444">
                  <c:v>9.6066484499999998</c:v>
                </c:pt>
                <c:pt idx="4445">
                  <c:v>9.7082967799999995</c:v>
                </c:pt>
                <c:pt idx="4446">
                  <c:v>9.7751350400000003</c:v>
                </c:pt>
                <c:pt idx="4447">
                  <c:v>9.8572912200000005</c:v>
                </c:pt>
                <c:pt idx="4448">
                  <c:v>9.9533700899999999</c:v>
                </c:pt>
                <c:pt idx="4449">
                  <c:v>9.8656444499999996</c:v>
                </c:pt>
                <c:pt idx="4450">
                  <c:v>9.7988071399999992</c:v>
                </c:pt>
                <c:pt idx="4451">
                  <c:v>9.5969009399999994</c:v>
                </c:pt>
                <c:pt idx="4452">
                  <c:v>9.6303205500000004</c:v>
                </c:pt>
                <c:pt idx="4453">
                  <c:v>9.7918453200000002</c:v>
                </c:pt>
                <c:pt idx="4454">
                  <c:v>9.8907089199999998</c:v>
                </c:pt>
                <c:pt idx="4455">
                  <c:v>9.8322267500000002</c:v>
                </c:pt>
                <c:pt idx="4456">
                  <c:v>9.6484222400000004</c:v>
                </c:pt>
                <c:pt idx="4457">
                  <c:v>9.6428518299999997</c:v>
                </c:pt>
                <c:pt idx="4458">
                  <c:v>9.7208290099999992</c:v>
                </c:pt>
                <c:pt idx="4459">
                  <c:v>9.8029842400000007</c:v>
                </c:pt>
                <c:pt idx="4460">
                  <c:v>9.9088106200000006</c:v>
                </c:pt>
                <c:pt idx="4461">
                  <c:v>9.8489360799999996</c:v>
                </c:pt>
                <c:pt idx="4462">
                  <c:v>9.9589385999999998</c:v>
                </c:pt>
                <c:pt idx="4463">
                  <c:v>9.8224782899999994</c:v>
                </c:pt>
                <c:pt idx="4464">
                  <c:v>9.6706991200000001</c:v>
                </c:pt>
                <c:pt idx="4465">
                  <c:v>9.6734848000000007</c:v>
                </c:pt>
                <c:pt idx="4466">
                  <c:v>9.6818399399999997</c:v>
                </c:pt>
                <c:pt idx="4467">
                  <c:v>9.7375383400000004</c:v>
                </c:pt>
                <c:pt idx="4468">
                  <c:v>9.7400608099999992</c:v>
                </c:pt>
                <c:pt idx="4469">
                  <c:v>9.9143819799999999</c:v>
                </c:pt>
                <c:pt idx="4470">
                  <c:v>10.00489044</c:v>
                </c:pt>
                <c:pt idx="4471">
                  <c:v>10.04944897</c:v>
                </c:pt>
                <c:pt idx="4472">
                  <c:v>9.9241294900000003</c:v>
                </c:pt>
                <c:pt idx="4473">
                  <c:v>9.8252639800000008</c:v>
                </c:pt>
                <c:pt idx="4474">
                  <c:v>9.7934999499999993</c:v>
                </c:pt>
                <c:pt idx="4475">
                  <c:v>9.8210849800000002</c:v>
                </c:pt>
                <c:pt idx="4476">
                  <c:v>9.9338760399999995</c:v>
                </c:pt>
                <c:pt idx="4477">
                  <c:v>10.056467059999999</c:v>
                </c:pt>
                <c:pt idx="4478">
                  <c:v>10.02438641</c:v>
                </c:pt>
                <c:pt idx="4479">
                  <c:v>10.18173313</c:v>
                </c:pt>
                <c:pt idx="4480">
                  <c:v>10.07193661</c:v>
                </c:pt>
                <c:pt idx="4481">
                  <c:v>10.139959340000001</c:v>
                </c:pt>
                <c:pt idx="4482">
                  <c:v>9.9861545599999992</c:v>
                </c:pt>
                <c:pt idx="4483">
                  <c:v>9.9464082699999992</c:v>
                </c:pt>
                <c:pt idx="4484">
                  <c:v>10.03831005</c:v>
                </c:pt>
                <c:pt idx="4485">
                  <c:v>10.102872850000001</c:v>
                </c:pt>
                <c:pt idx="4486">
                  <c:v>10.204011919999999</c:v>
                </c:pt>
                <c:pt idx="4487">
                  <c:v>10.256925580000001</c:v>
                </c:pt>
                <c:pt idx="4488">
                  <c:v>10.19287205</c:v>
                </c:pt>
                <c:pt idx="4489">
                  <c:v>10.183123589999999</c:v>
                </c:pt>
                <c:pt idx="4490">
                  <c:v>9.9380531300000001</c:v>
                </c:pt>
                <c:pt idx="4491">
                  <c:v>9.8907089199999998</c:v>
                </c:pt>
                <c:pt idx="4492">
                  <c:v>9.9380531300000001</c:v>
                </c:pt>
                <c:pt idx="4493">
                  <c:v>10.13299656</c:v>
                </c:pt>
                <c:pt idx="4494">
                  <c:v>9.9895725300000002</c:v>
                </c:pt>
                <c:pt idx="4495">
                  <c:v>9.8586826300000006</c:v>
                </c:pt>
                <c:pt idx="4496">
                  <c:v>9.8252639800000008</c:v>
                </c:pt>
                <c:pt idx="4497">
                  <c:v>9.8099470100000001</c:v>
                </c:pt>
                <c:pt idx="4498">
                  <c:v>9.8879241899999997</c:v>
                </c:pt>
                <c:pt idx="4499">
                  <c:v>9.8835000999999991</c:v>
                </c:pt>
                <c:pt idx="4500">
                  <c:v>9.9659023300000005</c:v>
                </c:pt>
                <c:pt idx="4501">
                  <c:v>10.056410789999999</c:v>
                </c:pt>
                <c:pt idx="4502">
                  <c:v>9.9366579099999992</c:v>
                </c:pt>
                <c:pt idx="4503">
                  <c:v>10.028563500000001</c:v>
                </c:pt>
                <c:pt idx="4504">
                  <c:v>9.9561557799999996</c:v>
                </c:pt>
                <c:pt idx="4505">
                  <c:v>9.9903736100000007</c:v>
                </c:pt>
                <c:pt idx="4506">
                  <c:v>9.9478015899999992</c:v>
                </c:pt>
                <c:pt idx="4507">
                  <c:v>9.9645099600000009</c:v>
                </c:pt>
                <c:pt idx="4508">
                  <c:v>10.103755</c:v>
                </c:pt>
                <c:pt idx="4509">
                  <c:v>10.184435840000001</c:v>
                </c:pt>
                <c:pt idx="4510">
                  <c:v>10.23882294</c:v>
                </c:pt>
                <c:pt idx="4511">
                  <c:v>10.222115519999999</c:v>
                </c:pt>
                <c:pt idx="4512">
                  <c:v>10.133811</c:v>
                </c:pt>
                <c:pt idx="4513">
                  <c:v>9.9004564300000002</c:v>
                </c:pt>
                <c:pt idx="4514">
                  <c:v>10.05780506</c:v>
                </c:pt>
                <c:pt idx="4515">
                  <c:v>10.259710309999999</c:v>
                </c:pt>
                <c:pt idx="4516">
                  <c:v>10.22489738</c:v>
                </c:pt>
                <c:pt idx="4517">
                  <c:v>10.12603378</c:v>
                </c:pt>
                <c:pt idx="4518">
                  <c:v>10.09261513</c:v>
                </c:pt>
                <c:pt idx="4519">
                  <c:v>10.137173649999999</c:v>
                </c:pt>
                <c:pt idx="4520">
                  <c:v>10.27085018</c:v>
                </c:pt>
                <c:pt idx="4521">
                  <c:v>10.298700330000001</c:v>
                </c:pt>
                <c:pt idx="4522">
                  <c:v>10.22489929</c:v>
                </c:pt>
                <c:pt idx="4523">
                  <c:v>10.19008541</c:v>
                </c:pt>
                <c:pt idx="4524">
                  <c:v>10.15109825</c:v>
                </c:pt>
                <c:pt idx="4525">
                  <c:v>10.1608448</c:v>
                </c:pt>
                <c:pt idx="4526">
                  <c:v>10.06337357</c:v>
                </c:pt>
                <c:pt idx="4527">
                  <c:v>10.139959340000001</c:v>
                </c:pt>
                <c:pt idx="4528">
                  <c:v>10.06058979</c:v>
                </c:pt>
                <c:pt idx="4529">
                  <c:v>10.137174610000001</c:v>
                </c:pt>
                <c:pt idx="4530">
                  <c:v>10.23325348</c:v>
                </c:pt>
                <c:pt idx="4531">
                  <c:v>10.281988139999999</c:v>
                </c:pt>
                <c:pt idx="4532">
                  <c:v>10.36832237</c:v>
                </c:pt>
                <c:pt idx="4533">
                  <c:v>10.36553574</c:v>
                </c:pt>
                <c:pt idx="4534">
                  <c:v>10.40870571</c:v>
                </c:pt>
                <c:pt idx="4535">
                  <c:v>10.446299550000001</c:v>
                </c:pt>
                <c:pt idx="4536">
                  <c:v>10.50756836</c:v>
                </c:pt>
                <c:pt idx="4537">
                  <c:v>10.5479517</c:v>
                </c:pt>
                <c:pt idx="4538">
                  <c:v>10.59111691</c:v>
                </c:pt>
                <c:pt idx="4539">
                  <c:v>10.54377174</c:v>
                </c:pt>
                <c:pt idx="4540">
                  <c:v>10.43237686</c:v>
                </c:pt>
                <c:pt idx="4541">
                  <c:v>10.412880899999999</c:v>
                </c:pt>
                <c:pt idx="4542">
                  <c:v>10.37528515</c:v>
                </c:pt>
                <c:pt idx="4543">
                  <c:v>10.322372440000001</c:v>
                </c:pt>
                <c:pt idx="4544">
                  <c:v>10.347435000000001</c:v>
                </c:pt>
                <c:pt idx="4545">
                  <c:v>10.305661199999999</c:v>
                </c:pt>
                <c:pt idx="4546">
                  <c:v>10.347435949999999</c:v>
                </c:pt>
                <c:pt idx="4547">
                  <c:v>10.327942849999999</c:v>
                </c:pt>
                <c:pt idx="4548">
                  <c:v>10.4268055</c:v>
                </c:pt>
                <c:pt idx="4549">
                  <c:v>10.37528515</c:v>
                </c:pt>
                <c:pt idx="4550">
                  <c:v>10.39895725</c:v>
                </c:pt>
                <c:pt idx="4551">
                  <c:v>10.45744038</c:v>
                </c:pt>
                <c:pt idx="4552">
                  <c:v>10.41566658</c:v>
                </c:pt>
                <c:pt idx="4553">
                  <c:v>10.42959213</c:v>
                </c:pt>
                <c:pt idx="4554">
                  <c:v>10.408701900000001</c:v>
                </c:pt>
                <c:pt idx="4555">
                  <c:v>10.3752861</c:v>
                </c:pt>
                <c:pt idx="4556">
                  <c:v>10.44212151</c:v>
                </c:pt>
                <c:pt idx="4557">
                  <c:v>10.39617157</c:v>
                </c:pt>
                <c:pt idx="4558">
                  <c:v>10.44212151</c:v>
                </c:pt>
                <c:pt idx="4559">
                  <c:v>10.35996628</c:v>
                </c:pt>
                <c:pt idx="4560">
                  <c:v>10.37807083</c:v>
                </c:pt>
                <c:pt idx="4561">
                  <c:v>10.45883274</c:v>
                </c:pt>
                <c:pt idx="4562">
                  <c:v>10.47275829</c:v>
                </c:pt>
                <c:pt idx="4563">
                  <c:v>10.567442890000001</c:v>
                </c:pt>
                <c:pt idx="4564">
                  <c:v>10.549341200000001</c:v>
                </c:pt>
                <c:pt idx="4565">
                  <c:v>10.655170439999999</c:v>
                </c:pt>
                <c:pt idx="4566">
                  <c:v>10.745679859999999</c:v>
                </c:pt>
                <c:pt idx="4567">
                  <c:v>10.74289703</c:v>
                </c:pt>
                <c:pt idx="4568">
                  <c:v>10.74707413</c:v>
                </c:pt>
                <c:pt idx="4569">
                  <c:v>10.609220499999999</c:v>
                </c:pt>
                <c:pt idx="4570">
                  <c:v>10.58833218</c:v>
                </c:pt>
                <c:pt idx="4571">
                  <c:v>10.40034771</c:v>
                </c:pt>
                <c:pt idx="4572">
                  <c:v>10.47554016</c:v>
                </c:pt>
                <c:pt idx="4573">
                  <c:v>10.495036130000001</c:v>
                </c:pt>
                <c:pt idx="4574">
                  <c:v>10.63288784</c:v>
                </c:pt>
                <c:pt idx="4575">
                  <c:v>10.708086010000001</c:v>
                </c:pt>
                <c:pt idx="4576">
                  <c:v>10.797203059999999</c:v>
                </c:pt>
                <c:pt idx="4577">
                  <c:v>10.78467083</c:v>
                </c:pt>
                <c:pt idx="4578">
                  <c:v>10.642638209999999</c:v>
                </c:pt>
                <c:pt idx="4579">
                  <c:v>10.54516315</c:v>
                </c:pt>
                <c:pt idx="4580">
                  <c:v>10.57997608</c:v>
                </c:pt>
                <c:pt idx="4581">
                  <c:v>10.71644115</c:v>
                </c:pt>
                <c:pt idx="4582">
                  <c:v>10.847331049999999</c:v>
                </c:pt>
                <c:pt idx="4583">
                  <c:v>10.631499290000001</c:v>
                </c:pt>
                <c:pt idx="4584">
                  <c:v>10.568838120000001</c:v>
                </c:pt>
                <c:pt idx="4585">
                  <c:v>10.60782433</c:v>
                </c:pt>
                <c:pt idx="4586">
                  <c:v>10.858473780000001</c:v>
                </c:pt>
                <c:pt idx="4587">
                  <c:v>10.82922935</c:v>
                </c:pt>
                <c:pt idx="4588">
                  <c:v>10.692767140000001</c:v>
                </c:pt>
                <c:pt idx="4589">
                  <c:v>10.73454094</c:v>
                </c:pt>
                <c:pt idx="4590">
                  <c:v>10.7261858</c:v>
                </c:pt>
                <c:pt idx="4591">
                  <c:v>10.9030304</c:v>
                </c:pt>
                <c:pt idx="4592">
                  <c:v>10.838978770000001</c:v>
                </c:pt>
                <c:pt idx="4593">
                  <c:v>10.65656471</c:v>
                </c:pt>
                <c:pt idx="4594">
                  <c:v>10.681628229999999</c:v>
                </c:pt>
                <c:pt idx="4595">
                  <c:v>10.70947647</c:v>
                </c:pt>
                <c:pt idx="4596">
                  <c:v>10.925311089999999</c:v>
                </c:pt>
                <c:pt idx="4597">
                  <c:v>10.865432739999999</c:v>
                </c:pt>
                <c:pt idx="4598">
                  <c:v>10.79615021</c:v>
                </c:pt>
                <c:pt idx="4599">
                  <c:v>10.70947552</c:v>
                </c:pt>
                <c:pt idx="4600">
                  <c:v>10.82783699</c:v>
                </c:pt>
                <c:pt idx="4601">
                  <c:v>10.9308815</c:v>
                </c:pt>
                <c:pt idx="4602">
                  <c:v>10.69276428</c:v>
                </c:pt>
                <c:pt idx="4603">
                  <c:v>10.83479786</c:v>
                </c:pt>
                <c:pt idx="4604">
                  <c:v>10.905814169999999</c:v>
                </c:pt>
                <c:pt idx="4605">
                  <c:v>10.688586239999999</c:v>
                </c:pt>
                <c:pt idx="4606">
                  <c:v>10.78466892</c:v>
                </c:pt>
                <c:pt idx="4607">
                  <c:v>10.946199419999999</c:v>
                </c:pt>
                <c:pt idx="4608">
                  <c:v>10.698335650000001</c:v>
                </c:pt>
                <c:pt idx="4609">
                  <c:v>10.79302406</c:v>
                </c:pt>
                <c:pt idx="4610">
                  <c:v>10.983793260000001</c:v>
                </c:pt>
                <c:pt idx="4611">
                  <c:v>10.883534429999999</c:v>
                </c:pt>
                <c:pt idx="4612">
                  <c:v>10.79024029</c:v>
                </c:pt>
                <c:pt idx="4613">
                  <c:v>10.954553600000001</c:v>
                </c:pt>
                <c:pt idx="4614">
                  <c:v>10.801381109999999</c:v>
                </c:pt>
                <c:pt idx="4615">
                  <c:v>10.760999679999999</c:v>
                </c:pt>
                <c:pt idx="4616">
                  <c:v>11.01442814</c:v>
                </c:pt>
                <c:pt idx="4617">
                  <c:v>10.89188957</c:v>
                </c:pt>
                <c:pt idx="4618">
                  <c:v>10.780489920000001</c:v>
                </c:pt>
                <c:pt idx="4619">
                  <c:v>10.926704409999999</c:v>
                </c:pt>
                <c:pt idx="4620">
                  <c:v>10.919742579999999</c:v>
                </c:pt>
                <c:pt idx="4621">
                  <c:v>10.723402979999999</c:v>
                </c:pt>
                <c:pt idx="4622">
                  <c:v>10.89606762</c:v>
                </c:pt>
                <c:pt idx="4623">
                  <c:v>11.065949440000001</c:v>
                </c:pt>
                <c:pt idx="4624">
                  <c:v>10.84454727</c:v>
                </c:pt>
                <c:pt idx="4625">
                  <c:v>10.79023933</c:v>
                </c:pt>
                <c:pt idx="4626">
                  <c:v>10.942021370000001</c:v>
                </c:pt>
                <c:pt idx="4627">
                  <c:v>11.16342354</c:v>
                </c:pt>
                <c:pt idx="4628">
                  <c:v>11.13975334</c:v>
                </c:pt>
                <c:pt idx="4629">
                  <c:v>10.96151543</c:v>
                </c:pt>
                <c:pt idx="4630">
                  <c:v>10.87349796</c:v>
                </c:pt>
                <c:pt idx="4631">
                  <c:v>10.833405490000001</c:v>
                </c:pt>
                <c:pt idx="4632">
                  <c:v>10.83201408</c:v>
                </c:pt>
                <c:pt idx="4633">
                  <c:v>10.99075603</c:v>
                </c:pt>
                <c:pt idx="4634">
                  <c:v>11.021390909999999</c:v>
                </c:pt>
                <c:pt idx="4635">
                  <c:v>11.19823456</c:v>
                </c:pt>
                <c:pt idx="4636">
                  <c:v>11.16342354</c:v>
                </c:pt>
                <c:pt idx="4637">
                  <c:v>11.16620827</c:v>
                </c:pt>
                <c:pt idx="4638">
                  <c:v>10.990217210000001</c:v>
                </c:pt>
                <c:pt idx="4639">
                  <c:v>10.92809486</c:v>
                </c:pt>
                <c:pt idx="4640">
                  <c:v>10.845937729999999</c:v>
                </c:pt>
                <c:pt idx="4641">
                  <c:v>10.8904953</c:v>
                </c:pt>
                <c:pt idx="4642">
                  <c:v>10.921133040000001</c:v>
                </c:pt>
                <c:pt idx="4643">
                  <c:v>10.916950229999999</c:v>
                </c:pt>
                <c:pt idx="4644">
                  <c:v>11.01442623</c:v>
                </c:pt>
                <c:pt idx="4645">
                  <c:v>10.993538859999999</c:v>
                </c:pt>
                <c:pt idx="4646">
                  <c:v>11.109115600000001</c:v>
                </c:pt>
                <c:pt idx="4647">
                  <c:v>11.09240818</c:v>
                </c:pt>
                <c:pt idx="4648">
                  <c:v>11.096581459999999</c:v>
                </c:pt>
                <c:pt idx="4649">
                  <c:v>11.194055560000001</c:v>
                </c:pt>
                <c:pt idx="4650">
                  <c:v>11.10633183</c:v>
                </c:pt>
                <c:pt idx="4651">
                  <c:v>11.21076775</c:v>
                </c:pt>
                <c:pt idx="4652">
                  <c:v>11.283179280000001</c:v>
                </c:pt>
                <c:pt idx="4653">
                  <c:v>11.253932949999999</c:v>
                </c:pt>
                <c:pt idx="4654">
                  <c:v>11.182919500000001</c:v>
                </c:pt>
                <c:pt idx="4655">
                  <c:v>11.188488960000001</c:v>
                </c:pt>
                <c:pt idx="4656">
                  <c:v>11.23444366</c:v>
                </c:pt>
                <c:pt idx="4657">
                  <c:v>11.18988132</c:v>
                </c:pt>
                <c:pt idx="4658">
                  <c:v>11.156459809999999</c:v>
                </c:pt>
                <c:pt idx="4659">
                  <c:v>11.13974762</c:v>
                </c:pt>
                <c:pt idx="4660">
                  <c:v>11.07848167</c:v>
                </c:pt>
                <c:pt idx="4661">
                  <c:v>10.92809486</c:v>
                </c:pt>
                <c:pt idx="4662">
                  <c:v>10.929489139999999</c:v>
                </c:pt>
                <c:pt idx="4663">
                  <c:v>10.968474390000001</c:v>
                </c:pt>
                <c:pt idx="4664">
                  <c:v>10.982398030000001</c:v>
                </c:pt>
                <c:pt idx="4665">
                  <c:v>11.07569599</c:v>
                </c:pt>
                <c:pt idx="4666">
                  <c:v>11.10076046</c:v>
                </c:pt>
                <c:pt idx="4667">
                  <c:v>11.054808619999999</c:v>
                </c:pt>
                <c:pt idx="4668">
                  <c:v>11.13696861</c:v>
                </c:pt>
                <c:pt idx="4669">
                  <c:v>11.22469521</c:v>
                </c:pt>
                <c:pt idx="4670">
                  <c:v>11.234439849999999</c:v>
                </c:pt>
                <c:pt idx="4671">
                  <c:v>11.291531559999999</c:v>
                </c:pt>
                <c:pt idx="4672">
                  <c:v>11.16203022</c:v>
                </c:pt>
                <c:pt idx="4673">
                  <c:v>10.9977169</c:v>
                </c:pt>
                <c:pt idx="4674">
                  <c:v>11.07459259</c:v>
                </c:pt>
                <c:pt idx="4675">
                  <c:v>11.06177044</c:v>
                </c:pt>
                <c:pt idx="4676">
                  <c:v>11.152279849999999</c:v>
                </c:pt>
                <c:pt idx="4677">
                  <c:v>11.107724190000001</c:v>
                </c:pt>
                <c:pt idx="4678">
                  <c:v>11.113295559999999</c:v>
                </c:pt>
                <c:pt idx="4679">
                  <c:v>11.111902239999999</c:v>
                </c:pt>
                <c:pt idx="4680">
                  <c:v>11.214942929999999</c:v>
                </c:pt>
                <c:pt idx="4681">
                  <c:v>11.32634449</c:v>
                </c:pt>
                <c:pt idx="4682">
                  <c:v>11.37647247</c:v>
                </c:pt>
                <c:pt idx="4683">
                  <c:v>11.25811195</c:v>
                </c:pt>
                <c:pt idx="4684">
                  <c:v>11.09797573</c:v>
                </c:pt>
                <c:pt idx="4685">
                  <c:v>11.207985880000001</c:v>
                </c:pt>
                <c:pt idx="4686">
                  <c:v>11.3611536</c:v>
                </c:pt>
                <c:pt idx="4687">
                  <c:v>11.441919329999999</c:v>
                </c:pt>
                <c:pt idx="4688">
                  <c:v>11.29988956</c:v>
                </c:pt>
                <c:pt idx="4689">
                  <c:v>11.09936905</c:v>
                </c:pt>
                <c:pt idx="4690">
                  <c:v>11.189877510000001</c:v>
                </c:pt>
                <c:pt idx="4691">
                  <c:v>11.3277359</c:v>
                </c:pt>
                <c:pt idx="4692">
                  <c:v>11.50318813</c:v>
                </c:pt>
                <c:pt idx="4693">
                  <c:v>11.450278279999999</c:v>
                </c:pt>
                <c:pt idx="4694">
                  <c:v>11.33748245</c:v>
                </c:pt>
                <c:pt idx="4695">
                  <c:v>11.283179280000001</c:v>
                </c:pt>
                <c:pt idx="4696">
                  <c:v>11.252538680000001</c:v>
                </c:pt>
                <c:pt idx="4697">
                  <c:v>11.21772766</c:v>
                </c:pt>
                <c:pt idx="4698">
                  <c:v>11.212162019999999</c:v>
                </c:pt>
                <c:pt idx="4699">
                  <c:v>11.28039265</c:v>
                </c:pt>
                <c:pt idx="4700">
                  <c:v>11.28039265</c:v>
                </c:pt>
                <c:pt idx="4701">
                  <c:v>11.272036549999999</c:v>
                </c:pt>
                <c:pt idx="4702">
                  <c:v>11.29849529</c:v>
                </c:pt>
                <c:pt idx="4703">
                  <c:v>11.22329903</c:v>
                </c:pt>
                <c:pt idx="4704">
                  <c:v>11.27760696</c:v>
                </c:pt>
                <c:pt idx="4705">
                  <c:v>11.230261799999999</c:v>
                </c:pt>
                <c:pt idx="4706">
                  <c:v>11.24836254</c:v>
                </c:pt>
                <c:pt idx="4707">
                  <c:v>11.244189260000001</c:v>
                </c:pt>
                <c:pt idx="4708">
                  <c:v>11.30267048</c:v>
                </c:pt>
                <c:pt idx="4709">
                  <c:v>11.52964401</c:v>
                </c:pt>
                <c:pt idx="4710">
                  <c:v>11.515719410000001</c:v>
                </c:pt>
                <c:pt idx="4711">
                  <c:v>11.45027447</c:v>
                </c:pt>
                <c:pt idx="4712">
                  <c:v>11.231657029999999</c:v>
                </c:pt>
                <c:pt idx="4713">
                  <c:v>11.443308829999999</c:v>
                </c:pt>
                <c:pt idx="4714">
                  <c:v>11.61180115</c:v>
                </c:pt>
                <c:pt idx="4715">
                  <c:v>11.34444809</c:v>
                </c:pt>
                <c:pt idx="4716">
                  <c:v>11.37229252</c:v>
                </c:pt>
                <c:pt idx="4717">
                  <c:v>11.51154137</c:v>
                </c:pt>
                <c:pt idx="4718">
                  <c:v>11.384825709999999</c:v>
                </c:pt>
                <c:pt idx="4719">
                  <c:v>11.35837364</c:v>
                </c:pt>
                <c:pt idx="4720">
                  <c:v>11.51154137</c:v>
                </c:pt>
                <c:pt idx="4721">
                  <c:v>11.421032909999999</c:v>
                </c:pt>
                <c:pt idx="4722">
                  <c:v>11.30545616</c:v>
                </c:pt>
                <c:pt idx="4723">
                  <c:v>11.556105609999999</c:v>
                </c:pt>
                <c:pt idx="4724">
                  <c:v>11.460022929999999</c:v>
                </c:pt>
                <c:pt idx="4725">
                  <c:v>11.320771219999999</c:v>
                </c:pt>
                <c:pt idx="4726">
                  <c:v>11.554711340000001</c:v>
                </c:pt>
                <c:pt idx="4727">
                  <c:v>11.439132689999999</c:v>
                </c:pt>
                <c:pt idx="4728">
                  <c:v>11.341657639999999</c:v>
                </c:pt>
                <c:pt idx="4729">
                  <c:v>11.479515080000001</c:v>
                </c:pt>
                <c:pt idx="4730">
                  <c:v>11.65218258</c:v>
                </c:pt>
                <c:pt idx="4731">
                  <c:v>11.422424319999999</c:v>
                </c:pt>
                <c:pt idx="4732">
                  <c:v>11.37646866</c:v>
                </c:pt>
                <c:pt idx="4733">
                  <c:v>11.478120799999999</c:v>
                </c:pt>
                <c:pt idx="4734">
                  <c:v>11.47255135</c:v>
                </c:pt>
                <c:pt idx="4735">
                  <c:v>11.53103542</c:v>
                </c:pt>
                <c:pt idx="4736">
                  <c:v>11.473946570000001</c:v>
                </c:pt>
                <c:pt idx="4737">
                  <c:v>11.4864769</c:v>
                </c:pt>
                <c:pt idx="4738">
                  <c:v>11.42799664</c:v>
                </c:pt>
                <c:pt idx="4739">
                  <c:v>11.42103386</c:v>
                </c:pt>
                <c:pt idx="4740">
                  <c:v>11.657753939999999</c:v>
                </c:pt>
                <c:pt idx="4741">
                  <c:v>11.666105269999999</c:v>
                </c:pt>
                <c:pt idx="4742">
                  <c:v>11.76636982</c:v>
                </c:pt>
                <c:pt idx="4743">
                  <c:v>11.73155403</c:v>
                </c:pt>
                <c:pt idx="4744">
                  <c:v>11.615979189999999</c:v>
                </c:pt>
                <c:pt idx="4745">
                  <c:v>11.49204731</c:v>
                </c:pt>
                <c:pt idx="4746">
                  <c:v>11.505973819999999</c:v>
                </c:pt>
                <c:pt idx="4747">
                  <c:v>11.540784840000001</c:v>
                </c:pt>
                <c:pt idx="4748">
                  <c:v>11.44191837</c:v>
                </c:pt>
                <c:pt idx="4749">
                  <c:v>11.561669350000001</c:v>
                </c:pt>
                <c:pt idx="4750">
                  <c:v>11.4892664</c:v>
                </c:pt>
                <c:pt idx="4751">
                  <c:v>11.51293564</c:v>
                </c:pt>
                <c:pt idx="4752">
                  <c:v>11.521787639999999</c:v>
                </c:pt>
                <c:pt idx="4753">
                  <c:v>11.63547134</c:v>
                </c:pt>
                <c:pt idx="4754">
                  <c:v>11.70927429</c:v>
                </c:pt>
                <c:pt idx="4755">
                  <c:v>11.717632289999999</c:v>
                </c:pt>
                <c:pt idx="4756">
                  <c:v>11.741304400000001</c:v>
                </c:pt>
                <c:pt idx="4757">
                  <c:v>11.68421268</c:v>
                </c:pt>
                <c:pt idx="4758">
                  <c:v>11.565379139999999</c:v>
                </c:pt>
                <c:pt idx="4759">
                  <c:v>11.586730960000001</c:v>
                </c:pt>
                <c:pt idx="4760">
                  <c:v>11.4822998</c:v>
                </c:pt>
                <c:pt idx="4761">
                  <c:v>11.618763919999999</c:v>
                </c:pt>
                <c:pt idx="4762">
                  <c:v>11.65636158</c:v>
                </c:pt>
                <c:pt idx="4763">
                  <c:v>11.709271429999999</c:v>
                </c:pt>
                <c:pt idx="4764">
                  <c:v>11.66889286</c:v>
                </c:pt>
                <c:pt idx="4765">
                  <c:v>11.43913555</c:v>
                </c:pt>
                <c:pt idx="4766">
                  <c:v>11.579440119999999</c:v>
                </c:pt>
                <c:pt idx="4767">
                  <c:v>11.699528689999999</c:v>
                </c:pt>
                <c:pt idx="4768">
                  <c:v>11.50179958</c:v>
                </c:pt>
                <c:pt idx="4769">
                  <c:v>11.54635525</c:v>
                </c:pt>
                <c:pt idx="4770">
                  <c:v>11.622941969999999</c:v>
                </c:pt>
                <c:pt idx="4771">
                  <c:v>11.767756459999999</c:v>
                </c:pt>
                <c:pt idx="4772">
                  <c:v>11.63268757</c:v>
                </c:pt>
                <c:pt idx="4773">
                  <c:v>11.592308040000001</c:v>
                </c:pt>
                <c:pt idx="4774">
                  <c:v>11.522681240000001</c:v>
                </c:pt>
                <c:pt idx="4775">
                  <c:v>11.51014996</c:v>
                </c:pt>
                <c:pt idx="4776">
                  <c:v>11.497882840000001</c:v>
                </c:pt>
                <c:pt idx="4777">
                  <c:v>11.46698475</c:v>
                </c:pt>
                <c:pt idx="4778">
                  <c:v>11.50875568</c:v>
                </c:pt>
                <c:pt idx="4779">
                  <c:v>11.504580499999999</c:v>
                </c:pt>
                <c:pt idx="4780">
                  <c:v>11.540783879999999</c:v>
                </c:pt>
                <c:pt idx="4781">
                  <c:v>11.63147449</c:v>
                </c:pt>
                <c:pt idx="4782">
                  <c:v>11.65914345</c:v>
                </c:pt>
                <c:pt idx="4783">
                  <c:v>11.80395985</c:v>
                </c:pt>
                <c:pt idx="4784">
                  <c:v>11.76079369</c:v>
                </c:pt>
                <c:pt idx="4785">
                  <c:v>11.79699707</c:v>
                </c:pt>
                <c:pt idx="4786">
                  <c:v>11.606230740000001</c:v>
                </c:pt>
                <c:pt idx="4787">
                  <c:v>11.561669350000001</c:v>
                </c:pt>
                <c:pt idx="4788">
                  <c:v>11.593701360000001</c:v>
                </c:pt>
                <c:pt idx="4789">
                  <c:v>11.51475716</c:v>
                </c:pt>
                <c:pt idx="4790">
                  <c:v>11.575599670000001</c:v>
                </c:pt>
                <c:pt idx="4791">
                  <c:v>11.665227890000001</c:v>
                </c:pt>
                <c:pt idx="4792">
                  <c:v>11.663320540000001</c:v>
                </c:pt>
                <c:pt idx="4793">
                  <c:v>11.677248949999999</c:v>
                </c:pt>
                <c:pt idx="4794">
                  <c:v>11.70319366</c:v>
                </c:pt>
                <c:pt idx="4795">
                  <c:v>11.77889729</c:v>
                </c:pt>
                <c:pt idx="4796">
                  <c:v>11.8164959</c:v>
                </c:pt>
                <c:pt idx="4797">
                  <c:v>11.63268757</c:v>
                </c:pt>
                <c:pt idx="4798">
                  <c:v>11.492051119999999</c:v>
                </c:pt>
                <c:pt idx="4799">
                  <c:v>11.51571751</c:v>
                </c:pt>
                <c:pt idx="4800">
                  <c:v>11.703706739999999</c:v>
                </c:pt>
                <c:pt idx="4801">
                  <c:v>11.75661659</c:v>
                </c:pt>
                <c:pt idx="4802">
                  <c:v>11.822067260000001</c:v>
                </c:pt>
                <c:pt idx="4803">
                  <c:v>11.79282188</c:v>
                </c:pt>
                <c:pt idx="4804">
                  <c:v>11.82206345</c:v>
                </c:pt>
                <c:pt idx="4805">
                  <c:v>11.79143429</c:v>
                </c:pt>
                <c:pt idx="4806">
                  <c:v>11.758012770000001</c:v>
                </c:pt>
                <c:pt idx="4807">
                  <c:v>11.742694849999999</c:v>
                </c:pt>
                <c:pt idx="4808">
                  <c:v>11.7092762</c:v>
                </c:pt>
                <c:pt idx="4809">
                  <c:v>11.71484375</c:v>
                </c:pt>
                <c:pt idx="4810">
                  <c:v>11.64800453</c:v>
                </c:pt>
                <c:pt idx="4811">
                  <c:v>11.620154380000001</c:v>
                </c:pt>
                <c:pt idx="4812">
                  <c:v>11.585342410000001</c:v>
                </c:pt>
                <c:pt idx="4813">
                  <c:v>11.613196370000001</c:v>
                </c:pt>
                <c:pt idx="4814">
                  <c:v>11.78586102</c:v>
                </c:pt>
                <c:pt idx="4815">
                  <c:v>11.85966206</c:v>
                </c:pt>
                <c:pt idx="4816">
                  <c:v>11.993337629999999</c:v>
                </c:pt>
                <c:pt idx="4817">
                  <c:v>11.890295979999999</c:v>
                </c:pt>
                <c:pt idx="4818">
                  <c:v>11.969668390000001</c:v>
                </c:pt>
                <c:pt idx="4819">
                  <c:v>11.88333321</c:v>
                </c:pt>
                <c:pt idx="4820">
                  <c:v>11.81510162</c:v>
                </c:pt>
                <c:pt idx="4821">
                  <c:v>11.749656679999999</c:v>
                </c:pt>
                <c:pt idx="4822">
                  <c:v>11.68838787</c:v>
                </c:pt>
                <c:pt idx="4823">
                  <c:v>11.68002987</c:v>
                </c:pt>
                <c:pt idx="4824">
                  <c:v>11.69952679</c:v>
                </c:pt>
                <c:pt idx="4825">
                  <c:v>11.67585278</c:v>
                </c:pt>
                <c:pt idx="4826">
                  <c:v>11.660539630000001</c:v>
                </c:pt>
                <c:pt idx="4827">
                  <c:v>11.678637500000001</c:v>
                </c:pt>
                <c:pt idx="4828">
                  <c:v>11.8220644</c:v>
                </c:pt>
                <c:pt idx="4829">
                  <c:v>11.79839134</c:v>
                </c:pt>
                <c:pt idx="4830">
                  <c:v>11.930676460000001</c:v>
                </c:pt>
                <c:pt idx="4831">
                  <c:v>11.94181538</c:v>
                </c:pt>
                <c:pt idx="4832">
                  <c:v>11.93485546</c:v>
                </c:pt>
                <c:pt idx="4833">
                  <c:v>12.02675724</c:v>
                </c:pt>
                <c:pt idx="4834">
                  <c:v>12.01004887</c:v>
                </c:pt>
                <c:pt idx="4835">
                  <c:v>12.069924350000001</c:v>
                </c:pt>
                <c:pt idx="4836">
                  <c:v>12.02675724</c:v>
                </c:pt>
                <c:pt idx="4837">
                  <c:v>12.02954197</c:v>
                </c:pt>
                <c:pt idx="4838">
                  <c:v>12.02397251</c:v>
                </c:pt>
                <c:pt idx="4839">
                  <c:v>12.008656500000001</c:v>
                </c:pt>
                <c:pt idx="4840">
                  <c:v>12.1019516</c:v>
                </c:pt>
                <c:pt idx="4841">
                  <c:v>12.05321503</c:v>
                </c:pt>
                <c:pt idx="4842">
                  <c:v>12.037897109999999</c:v>
                </c:pt>
                <c:pt idx="4843">
                  <c:v>11.86105633</c:v>
                </c:pt>
                <c:pt idx="4844">
                  <c:v>11.76079464</c:v>
                </c:pt>
                <c:pt idx="4845">
                  <c:v>11.827636719999999</c:v>
                </c:pt>
                <c:pt idx="4846">
                  <c:v>11.984985350000001</c:v>
                </c:pt>
                <c:pt idx="4847">
                  <c:v>12.008656500000001</c:v>
                </c:pt>
                <c:pt idx="4848">
                  <c:v>11.84434605</c:v>
                </c:pt>
                <c:pt idx="4849">
                  <c:v>11.88054943</c:v>
                </c:pt>
                <c:pt idx="4850">
                  <c:v>12.069928170000001</c:v>
                </c:pt>
                <c:pt idx="4851">
                  <c:v>12.120052340000001</c:v>
                </c:pt>
                <c:pt idx="4852">
                  <c:v>12.08245468</c:v>
                </c:pt>
                <c:pt idx="4853">
                  <c:v>11.89865017</c:v>
                </c:pt>
                <c:pt idx="4854">
                  <c:v>11.868015290000001</c:v>
                </c:pt>
                <c:pt idx="4855">
                  <c:v>11.79282665</c:v>
                </c:pt>
                <c:pt idx="4856">
                  <c:v>11.81927872</c:v>
                </c:pt>
                <c:pt idx="4857">
                  <c:v>11.969668390000001</c:v>
                </c:pt>
                <c:pt idx="4858">
                  <c:v>12.012834550000001</c:v>
                </c:pt>
                <c:pt idx="4859">
                  <c:v>12.14511776</c:v>
                </c:pt>
                <c:pt idx="4860">
                  <c:v>12.17435837</c:v>
                </c:pt>
                <c:pt idx="4861">
                  <c:v>12.167396549999999</c:v>
                </c:pt>
                <c:pt idx="4862">
                  <c:v>12.133977890000001</c:v>
                </c:pt>
                <c:pt idx="4863">
                  <c:v>12.10055828</c:v>
                </c:pt>
                <c:pt idx="4864">
                  <c:v>12.12283611</c:v>
                </c:pt>
                <c:pt idx="4865">
                  <c:v>12.037894250000001</c:v>
                </c:pt>
                <c:pt idx="4866">
                  <c:v>12.099164010000001</c:v>
                </c:pt>
                <c:pt idx="4867">
                  <c:v>12.118660930000001</c:v>
                </c:pt>
                <c:pt idx="4868">
                  <c:v>12.097772600000001</c:v>
                </c:pt>
                <c:pt idx="4869">
                  <c:v>12.10056114</c:v>
                </c:pt>
                <c:pt idx="4870">
                  <c:v>12.10055828</c:v>
                </c:pt>
                <c:pt idx="4871">
                  <c:v>12.14929104</c:v>
                </c:pt>
                <c:pt idx="4872">
                  <c:v>12.14790344</c:v>
                </c:pt>
                <c:pt idx="4873">
                  <c:v>12.018404009999999</c:v>
                </c:pt>
                <c:pt idx="4874">
                  <c:v>11.94460297</c:v>
                </c:pt>
                <c:pt idx="4875">
                  <c:v>11.97106361</c:v>
                </c:pt>
                <c:pt idx="4876">
                  <c:v>12.139549260000001</c:v>
                </c:pt>
                <c:pt idx="4877">
                  <c:v>12.17296314</c:v>
                </c:pt>
                <c:pt idx="4878">
                  <c:v>12.20778179</c:v>
                </c:pt>
                <c:pt idx="4879">
                  <c:v>12.10195351</c:v>
                </c:pt>
                <c:pt idx="4880">
                  <c:v>12.010047910000001</c:v>
                </c:pt>
                <c:pt idx="4881">
                  <c:v>12.007266039999999</c:v>
                </c:pt>
                <c:pt idx="4882">
                  <c:v>12.13955116</c:v>
                </c:pt>
                <c:pt idx="4883">
                  <c:v>12.35120583</c:v>
                </c:pt>
                <c:pt idx="4884">
                  <c:v>12.13676643</c:v>
                </c:pt>
                <c:pt idx="4885">
                  <c:v>12.07549667</c:v>
                </c:pt>
                <c:pt idx="4886">
                  <c:v>12.08106422</c:v>
                </c:pt>
                <c:pt idx="4887">
                  <c:v>12.263476369999999</c:v>
                </c:pt>
                <c:pt idx="4888">
                  <c:v>12.31221008</c:v>
                </c:pt>
                <c:pt idx="4889">
                  <c:v>12.152082439999999</c:v>
                </c:pt>
                <c:pt idx="4890">
                  <c:v>12.08384991</c:v>
                </c:pt>
                <c:pt idx="4891">
                  <c:v>11.9947319</c:v>
                </c:pt>
                <c:pt idx="4892">
                  <c:v>12.156255720000001</c:v>
                </c:pt>
                <c:pt idx="4893">
                  <c:v>12.33449268</c:v>
                </c:pt>
                <c:pt idx="4894">
                  <c:v>12.3400631</c:v>
                </c:pt>
                <c:pt idx="4895">
                  <c:v>12.345633510000001</c:v>
                </c:pt>
                <c:pt idx="4896">
                  <c:v>12.31360626</c:v>
                </c:pt>
                <c:pt idx="4897">
                  <c:v>12.25790787</c:v>
                </c:pt>
                <c:pt idx="4898">
                  <c:v>12.200815199999999</c:v>
                </c:pt>
                <c:pt idx="4899">
                  <c:v>12.199421879999999</c:v>
                </c:pt>
                <c:pt idx="4900">
                  <c:v>12.30664539</c:v>
                </c:pt>
                <c:pt idx="4901">
                  <c:v>12.296898840000001</c:v>
                </c:pt>
                <c:pt idx="4902">
                  <c:v>12.33866978</c:v>
                </c:pt>
                <c:pt idx="4903">
                  <c:v>12.24816418</c:v>
                </c:pt>
                <c:pt idx="4904">
                  <c:v>12.238416669999999</c:v>
                </c:pt>
                <c:pt idx="4905">
                  <c:v>12.224488259999999</c:v>
                </c:pt>
                <c:pt idx="4906">
                  <c:v>12.06853008</c:v>
                </c:pt>
                <c:pt idx="4907">
                  <c:v>12.10056305</c:v>
                </c:pt>
                <c:pt idx="4908">
                  <c:v>11.98220062</c:v>
                </c:pt>
                <c:pt idx="4909">
                  <c:v>12.036502840000001</c:v>
                </c:pt>
                <c:pt idx="4910">
                  <c:v>12.0504303</c:v>
                </c:pt>
                <c:pt idx="4911">
                  <c:v>12.174359320000001</c:v>
                </c:pt>
                <c:pt idx="4912">
                  <c:v>12.23562813</c:v>
                </c:pt>
                <c:pt idx="4913">
                  <c:v>12.27461529</c:v>
                </c:pt>
                <c:pt idx="4914">
                  <c:v>12.302467350000001</c:v>
                </c:pt>
                <c:pt idx="4915">
                  <c:v>12.3915863</c:v>
                </c:pt>
                <c:pt idx="4916">
                  <c:v>12.287151339999999</c:v>
                </c:pt>
                <c:pt idx="4917">
                  <c:v>12.15208054</c:v>
                </c:pt>
                <c:pt idx="4918">
                  <c:v>12.019797329999999</c:v>
                </c:pt>
                <c:pt idx="4919">
                  <c:v>12.231451030000001</c:v>
                </c:pt>
                <c:pt idx="4920">
                  <c:v>12.179917339999999</c:v>
                </c:pt>
                <c:pt idx="4921">
                  <c:v>12.089421270000001</c:v>
                </c:pt>
                <c:pt idx="4922">
                  <c:v>12.20360088</c:v>
                </c:pt>
                <c:pt idx="4923">
                  <c:v>12.21195698</c:v>
                </c:pt>
                <c:pt idx="4924">
                  <c:v>12.32892418</c:v>
                </c:pt>
                <c:pt idx="4925">
                  <c:v>12.29689503</c:v>
                </c:pt>
                <c:pt idx="4926">
                  <c:v>12.344242100000001</c:v>
                </c:pt>
                <c:pt idx="4927">
                  <c:v>12.2982893</c:v>
                </c:pt>
                <c:pt idx="4928">
                  <c:v>12.25790787</c:v>
                </c:pt>
                <c:pt idx="4929">
                  <c:v>12.12701416</c:v>
                </c:pt>
                <c:pt idx="4930">
                  <c:v>12.061567309999999</c:v>
                </c:pt>
                <c:pt idx="4931">
                  <c:v>12.065748210000001</c:v>
                </c:pt>
                <c:pt idx="4932">
                  <c:v>12.050433160000001</c:v>
                </c:pt>
                <c:pt idx="4933">
                  <c:v>12.07549667</c:v>
                </c:pt>
                <c:pt idx="4934">
                  <c:v>12.08524132</c:v>
                </c:pt>
                <c:pt idx="4935">
                  <c:v>12.12005329</c:v>
                </c:pt>
                <c:pt idx="4936">
                  <c:v>12.15068722</c:v>
                </c:pt>
                <c:pt idx="4937">
                  <c:v>12.18967819</c:v>
                </c:pt>
                <c:pt idx="4938">
                  <c:v>12.248161319999999</c:v>
                </c:pt>
                <c:pt idx="4939">
                  <c:v>12.276010510000001</c:v>
                </c:pt>
                <c:pt idx="4940">
                  <c:v>12.34145451</c:v>
                </c:pt>
                <c:pt idx="4941">
                  <c:v>12.30943108</c:v>
                </c:pt>
                <c:pt idx="4942">
                  <c:v>12.172966000000001</c:v>
                </c:pt>
                <c:pt idx="4943">
                  <c:v>12.06017303</c:v>
                </c:pt>
                <c:pt idx="4944">
                  <c:v>11.94460392</c:v>
                </c:pt>
                <c:pt idx="4945">
                  <c:v>12.021188739999999</c:v>
                </c:pt>
                <c:pt idx="4946">
                  <c:v>12.14929581</c:v>
                </c:pt>
                <c:pt idx="4947">
                  <c:v>12.20777893</c:v>
                </c:pt>
                <c:pt idx="4948">
                  <c:v>12.234237670000001</c:v>
                </c:pt>
                <c:pt idx="4949">
                  <c:v>12.16600609</c:v>
                </c:pt>
                <c:pt idx="4950">
                  <c:v>12.28715038</c:v>
                </c:pt>
                <c:pt idx="4951">
                  <c:v>12.17296505</c:v>
                </c:pt>
                <c:pt idx="4952">
                  <c:v>12.135370249999999</c:v>
                </c:pt>
                <c:pt idx="4953">
                  <c:v>12.06157112</c:v>
                </c:pt>
                <c:pt idx="4954">
                  <c:v>12.04068565</c:v>
                </c:pt>
                <c:pt idx="4955">
                  <c:v>12.159043309999999</c:v>
                </c:pt>
                <c:pt idx="4956">
                  <c:v>12.214740750000001</c:v>
                </c:pt>
                <c:pt idx="4957">
                  <c:v>12.392257689999999</c:v>
                </c:pt>
                <c:pt idx="4958">
                  <c:v>12.425003050000001</c:v>
                </c:pt>
                <c:pt idx="4959">
                  <c:v>12.326139449999999</c:v>
                </c:pt>
                <c:pt idx="4960">
                  <c:v>12.27044296</c:v>
                </c:pt>
                <c:pt idx="4961">
                  <c:v>12.234237670000001</c:v>
                </c:pt>
                <c:pt idx="4962">
                  <c:v>12.20777607</c:v>
                </c:pt>
                <c:pt idx="4963">
                  <c:v>12.195248599999999</c:v>
                </c:pt>
                <c:pt idx="4964">
                  <c:v>12.195248599999999</c:v>
                </c:pt>
                <c:pt idx="4965">
                  <c:v>12.16461277</c:v>
                </c:pt>
                <c:pt idx="4966">
                  <c:v>12.163220409999999</c:v>
                </c:pt>
                <c:pt idx="4967">
                  <c:v>12.19386005</c:v>
                </c:pt>
                <c:pt idx="4968">
                  <c:v>12.22866917</c:v>
                </c:pt>
                <c:pt idx="4969">
                  <c:v>12.24955368</c:v>
                </c:pt>
                <c:pt idx="4970">
                  <c:v>12.154865259999999</c:v>
                </c:pt>
                <c:pt idx="4971">
                  <c:v>12.10891533</c:v>
                </c:pt>
                <c:pt idx="4972">
                  <c:v>12.17157555</c:v>
                </c:pt>
                <c:pt idx="4973">
                  <c:v>12.18132114</c:v>
                </c:pt>
                <c:pt idx="4974">
                  <c:v>12.33310127</c:v>
                </c:pt>
                <c:pt idx="4975">
                  <c:v>12.4333601</c:v>
                </c:pt>
                <c:pt idx="4976">
                  <c:v>12.48209381</c:v>
                </c:pt>
                <c:pt idx="4977">
                  <c:v>12.392975809999999</c:v>
                </c:pt>
                <c:pt idx="4978">
                  <c:v>12.26765823</c:v>
                </c:pt>
                <c:pt idx="4979">
                  <c:v>12.241196629999999</c:v>
                </c:pt>
                <c:pt idx="4980">
                  <c:v>12.1618309</c:v>
                </c:pt>
                <c:pt idx="4981">
                  <c:v>12.127017970000001</c:v>
                </c:pt>
                <c:pt idx="4982">
                  <c:v>12.33170795</c:v>
                </c:pt>
                <c:pt idx="4983">
                  <c:v>12.37347984</c:v>
                </c:pt>
                <c:pt idx="4984">
                  <c:v>12.491841320000001</c:v>
                </c:pt>
                <c:pt idx="4985">
                  <c:v>12.475129129999999</c:v>
                </c:pt>
                <c:pt idx="4986">
                  <c:v>12.573998449999999</c:v>
                </c:pt>
                <c:pt idx="4987">
                  <c:v>12.47513103</c:v>
                </c:pt>
                <c:pt idx="4988">
                  <c:v>12.41108036</c:v>
                </c:pt>
                <c:pt idx="4989">
                  <c:v>12.326139449999999</c:v>
                </c:pt>
                <c:pt idx="4990">
                  <c:v>12.28993607</c:v>
                </c:pt>
                <c:pt idx="4991">
                  <c:v>12.45563698</c:v>
                </c:pt>
                <c:pt idx="4992">
                  <c:v>12.57956982</c:v>
                </c:pt>
                <c:pt idx="4993">
                  <c:v>12.606022830000001</c:v>
                </c:pt>
                <c:pt idx="4994">
                  <c:v>12.61855888</c:v>
                </c:pt>
                <c:pt idx="4995">
                  <c:v>12.505769730000001</c:v>
                </c:pt>
                <c:pt idx="4996">
                  <c:v>12.46538544</c:v>
                </c:pt>
                <c:pt idx="4997">
                  <c:v>12.34842014</c:v>
                </c:pt>
                <c:pt idx="4998">
                  <c:v>12.425006870000001</c:v>
                </c:pt>
                <c:pt idx="4999">
                  <c:v>12.450069429999999</c:v>
                </c:pt>
                <c:pt idx="5000">
                  <c:v>12.54197025</c:v>
                </c:pt>
                <c:pt idx="5001">
                  <c:v>12.575390820000001</c:v>
                </c:pt>
                <c:pt idx="5002">
                  <c:v>12.633876799999999</c:v>
                </c:pt>
                <c:pt idx="5003">
                  <c:v>12.661723139999999</c:v>
                </c:pt>
                <c:pt idx="5004">
                  <c:v>12.6867857</c:v>
                </c:pt>
                <c:pt idx="5005">
                  <c:v>12.741093640000001</c:v>
                </c:pt>
                <c:pt idx="5006">
                  <c:v>12.759193420000001</c:v>
                </c:pt>
                <c:pt idx="5007">
                  <c:v>12.72577381</c:v>
                </c:pt>
                <c:pt idx="5008">
                  <c:v>12.778690340000001</c:v>
                </c:pt>
                <c:pt idx="5009">
                  <c:v>12.69235802</c:v>
                </c:pt>
                <c:pt idx="5010">
                  <c:v>12.800972939999999</c:v>
                </c:pt>
                <c:pt idx="5011">
                  <c:v>12.777297969999999</c:v>
                </c:pt>
                <c:pt idx="5012">
                  <c:v>12.80654049</c:v>
                </c:pt>
                <c:pt idx="5013">
                  <c:v>12.821856500000001</c:v>
                </c:pt>
                <c:pt idx="5014">
                  <c:v>12.826032639999999</c:v>
                </c:pt>
                <c:pt idx="5015">
                  <c:v>12.8357811</c:v>
                </c:pt>
                <c:pt idx="5016">
                  <c:v>12.79122162</c:v>
                </c:pt>
                <c:pt idx="5017">
                  <c:v>12.800968170000001</c:v>
                </c:pt>
                <c:pt idx="5018">
                  <c:v>12.85666943</c:v>
                </c:pt>
                <c:pt idx="5019">
                  <c:v>12.79957581</c:v>
                </c:pt>
                <c:pt idx="5020">
                  <c:v>12.814895630000001</c:v>
                </c:pt>
                <c:pt idx="5021">
                  <c:v>12.8065424</c:v>
                </c:pt>
                <c:pt idx="5022">
                  <c:v>12.773118970000001</c:v>
                </c:pt>
                <c:pt idx="5023">
                  <c:v>12.738307949999999</c:v>
                </c:pt>
                <c:pt idx="5024">
                  <c:v>12.61994934</c:v>
                </c:pt>
                <c:pt idx="5025">
                  <c:v>12.698821069999999</c:v>
                </c:pt>
                <c:pt idx="5026">
                  <c:v>12.51272964</c:v>
                </c:pt>
                <c:pt idx="5027">
                  <c:v>12.607418060000001</c:v>
                </c:pt>
                <c:pt idx="5028">
                  <c:v>12.52665329</c:v>
                </c:pt>
                <c:pt idx="5029">
                  <c:v>12.65615749</c:v>
                </c:pt>
                <c:pt idx="5030">
                  <c:v>12.837177280000001</c:v>
                </c:pt>
                <c:pt idx="5031">
                  <c:v>12.72716904</c:v>
                </c:pt>
                <c:pt idx="5032">
                  <c:v>12.72976017</c:v>
                </c:pt>
                <c:pt idx="5033">
                  <c:v>12.58653069</c:v>
                </c:pt>
                <c:pt idx="5034">
                  <c:v>12.53362083</c:v>
                </c:pt>
                <c:pt idx="5035">
                  <c:v>12.53918457</c:v>
                </c:pt>
                <c:pt idx="5036">
                  <c:v>12.688180920000001</c:v>
                </c:pt>
                <c:pt idx="5037">
                  <c:v>12.85666943</c:v>
                </c:pt>
                <c:pt idx="5038">
                  <c:v>12.6909647</c:v>
                </c:pt>
                <c:pt idx="5039">
                  <c:v>12.59906483</c:v>
                </c:pt>
                <c:pt idx="5040">
                  <c:v>12.66311359</c:v>
                </c:pt>
                <c:pt idx="5041">
                  <c:v>12.788824079999999</c:v>
                </c:pt>
                <c:pt idx="5042">
                  <c:v>12.74805546</c:v>
                </c:pt>
                <c:pt idx="5043">
                  <c:v>12.55450344</c:v>
                </c:pt>
                <c:pt idx="5044">
                  <c:v>12.617165569999999</c:v>
                </c:pt>
                <c:pt idx="5045">
                  <c:v>12.6826086</c:v>
                </c:pt>
                <c:pt idx="5046">
                  <c:v>12.82117081</c:v>
                </c:pt>
                <c:pt idx="5047">
                  <c:v>12.845529559999999</c:v>
                </c:pt>
                <c:pt idx="5048">
                  <c:v>12.78843784</c:v>
                </c:pt>
                <c:pt idx="5049">
                  <c:v>12.78843784</c:v>
                </c:pt>
                <c:pt idx="5050">
                  <c:v>12.760695460000001</c:v>
                </c:pt>
                <c:pt idx="5051">
                  <c:v>12.66311455</c:v>
                </c:pt>
                <c:pt idx="5052">
                  <c:v>12.64640331</c:v>
                </c:pt>
                <c:pt idx="5053">
                  <c:v>12.6853981</c:v>
                </c:pt>
                <c:pt idx="5054">
                  <c:v>12.66450787</c:v>
                </c:pt>
                <c:pt idx="5055">
                  <c:v>12.817682270000001</c:v>
                </c:pt>
                <c:pt idx="5056">
                  <c:v>12.93186092</c:v>
                </c:pt>
                <c:pt idx="5057">
                  <c:v>12.95692635</c:v>
                </c:pt>
                <c:pt idx="5058">
                  <c:v>12.97781563</c:v>
                </c:pt>
                <c:pt idx="5059">
                  <c:v>12.82881832</c:v>
                </c:pt>
                <c:pt idx="5060">
                  <c:v>12.82046413</c:v>
                </c:pt>
                <c:pt idx="5061">
                  <c:v>12.76059055</c:v>
                </c:pt>
                <c:pt idx="5062">
                  <c:v>12.672862050000001</c:v>
                </c:pt>
                <c:pt idx="5063">
                  <c:v>12.71742439</c:v>
                </c:pt>
                <c:pt idx="5064">
                  <c:v>12.657544140000001</c:v>
                </c:pt>
                <c:pt idx="5065">
                  <c:v>12.72438526</c:v>
                </c:pt>
                <c:pt idx="5066">
                  <c:v>12.78426266</c:v>
                </c:pt>
                <c:pt idx="5067">
                  <c:v>12.67704105</c:v>
                </c:pt>
                <c:pt idx="5068">
                  <c:v>12.77054405</c:v>
                </c:pt>
                <c:pt idx="5069">
                  <c:v>12.79261208</c:v>
                </c:pt>
                <c:pt idx="5070">
                  <c:v>12.773357389999999</c:v>
                </c:pt>
                <c:pt idx="5071">
                  <c:v>12.817678450000001</c:v>
                </c:pt>
                <c:pt idx="5072">
                  <c:v>12.795856479999999</c:v>
                </c:pt>
                <c:pt idx="5073">
                  <c:v>12.84414101</c:v>
                </c:pt>
                <c:pt idx="5074">
                  <c:v>12.93046665</c:v>
                </c:pt>
                <c:pt idx="5075">
                  <c:v>13.01401806</c:v>
                </c:pt>
                <c:pt idx="5076">
                  <c:v>12.997304919999999</c:v>
                </c:pt>
                <c:pt idx="5077">
                  <c:v>13.01680183</c:v>
                </c:pt>
                <c:pt idx="5078">
                  <c:v>12.951950070000001</c:v>
                </c:pt>
                <c:pt idx="5079">
                  <c:v>12.95553303</c:v>
                </c:pt>
                <c:pt idx="5080">
                  <c:v>13.033512119999999</c:v>
                </c:pt>
                <c:pt idx="5081">
                  <c:v>12.881731029999999</c:v>
                </c:pt>
                <c:pt idx="5082">
                  <c:v>12.92381954</c:v>
                </c:pt>
                <c:pt idx="5083">
                  <c:v>13.11566925</c:v>
                </c:pt>
                <c:pt idx="5084">
                  <c:v>13.11845493</c:v>
                </c:pt>
                <c:pt idx="5085">
                  <c:v>13.151869769999999</c:v>
                </c:pt>
                <c:pt idx="5086">
                  <c:v>13.06136227</c:v>
                </c:pt>
                <c:pt idx="5087">
                  <c:v>12.980599399999999</c:v>
                </c:pt>
                <c:pt idx="5088">
                  <c:v>12.81071758</c:v>
                </c:pt>
                <c:pt idx="5089">
                  <c:v>12.94160748</c:v>
                </c:pt>
                <c:pt idx="5090">
                  <c:v>13.05718136</c:v>
                </c:pt>
                <c:pt idx="5091">
                  <c:v>12.99730587</c:v>
                </c:pt>
                <c:pt idx="5092">
                  <c:v>12.91793537</c:v>
                </c:pt>
                <c:pt idx="5093">
                  <c:v>12.89286995</c:v>
                </c:pt>
                <c:pt idx="5094">
                  <c:v>13.13516521</c:v>
                </c:pt>
                <c:pt idx="5095">
                  <c:v>13.06832504</c:v>
                </c:pt>
                <c:pt idx="5096">
                  <c:v>12.89148045</c:v>
                </c:pt>
                <c:pt idx="5097">
                  <c:v>12.867805479999999</c:v>
                </c:pt>
                <c:pt idx="5098">
                  <c:v>12.89147663</c:v>
                </c:pt>
                <c:pt idx="5099">
                  <c:v>13.133769040000001</c:v>
                </c:pt>
                <c:pt idx="5100">
                  <c:v>13.133769989999999</c:v>
                </c:pt>
                <c:pt idx="5101">
                  <c:v>13.090603829999999</c:v>
                </c:pt>
                <c:pt idx="5102">
                  <c:v>13.051613809999999</c:v>
                </c:pt>
                <c:pt idx="5103">
                  <c:v>12.91376019</c:v>
                </c:pt>
                <c:pt idx="5104">
                  <c:v>12.83160496</c:v>
                </c:pt>
                <c:pt idx="5105">
                  <c:v>12.842741970000001</c:v>
                </c:pt>
                <c:pt idx="5106">
                  <c:v>12.90540504</c:v>
                </c:pt>
                <c:pt idx="5107">
                  <c:v>12.97084999</c:v>
                </c:pt>
                <c:pt idx="5108">
                  <c:v>13.00844955</c:v>
                </c:pt>
                <c:pt idx="5109">
                  <c:v>13.020980829999999</c:v>
                </c:pt>
                <c:pt idx="5110">
                  <c:v>12.91236687</c:v>
                </c:pt>
                <c:pt idx="5111">
                  <c:v>12.85388565</c:v>
                </c:pt>
                <c:pt idx="5112">
                  <c:v>12.796794889999999</c:v>
                </c:pt>
                <c:pt idx="5113">
                  <c:v>12.80793285</c:v>
                </c:pt>
                <c:pt idx="5114">
                  <c:v>12.919329640000001</c:v>
                </c:pt>
                <c:pt idx="5115">
                  <c:v>13.0279398</c:v>
                </c:pt>
                <c:pt idx="5116">
                  <c:v>13.07946301</c:v>
                </c:pt>
                <c:pt idx="5117">
                  <c:v>12.845524790000001</c:v>
                </c:pt>
                <c:pt idx="5118">
                  <c:v>12.89287472</c:v>
                </c:pt>
                <c:pt idx="5119">
                  <c:v>13.0376873</c:v>
                </c:pt>
                <c:pt idx="5120">
                  <c:v>13.15743923</c:v>
                </c:pt>
                <c:pt idx="5121">
                  <c:v>13.06275368</c:v>
                </c:pt>
                <c:pt idx="5122">
                  <c:v>12.862235070000001</c:v>
                </c:pt>
                <c:pt idx="5123">
                  <c:v>12.82185745</c:v>
                </c:pt>
                <c:pt idx="5124">
                  <c:v>12.923504830000001</c:v>
                </c:pt>
                <c:pt idx="5125">
                  <c:v>13.07250118</c:v>
                </c:pt>
                <c:pt idx="5126">
                  <c:v>13.129591939999999</c:v>
                </c:pt>
                <c:pt idx="5127">
                  <c:v>13.051611899999999</c:v>
                </c:pt>
                <c:pt idx="5128">
                  <c:v>13.146306040000001</c:v>
                </c:pt>
                <c:pt idx="5129">
                  <c:v>13.115666389999999</c:v>
                </c:pt>
                <c:pt idx="5130">
                  <c:v>13.13655281</c:v>
                </c:pt>
                <c:pt idx="5131">
                  <c:v>13.09756279</c:v>
                </c:pt>
                <c:pt idx="5132">
                  <c:v>13.13237953</c:v>
                </c:pt>
                <c:pt idx="5133">
                  <c:v>13.17693615</c:v>
                </c:pt>
                <c:pt idx="5134">
                  <c:v>13.16857815</c:v>
                </c:pt>
                <c:pt idx="5135">
                  <c:v>13.167188640000001</c:v>
                </c:pt>
                <c:pt idx="5136">
                  <c:v>13.1588335</c:v>
                </c:pt>
                <c:pt idx="5137">
                  <c:v>13.19782257</c:v>
                </c:pt>
                <c:pt idx="5138">
                  <c:v>13.192253109999999</c:v>
                </c:pt>
                <c:pt idx="5139">
                  <c:v>13.192252160000001</c:v>
                </c:pt>
                <c:pt idx="5140">
                  <c:v>13.281369209999999</c:v>
                </c:pt>
                <c:pt idx="5141">
                  <c:v>13.2061758</c:v>
                </c:pt>
                <c:pt idx="5142">
                  <c:v>13.12123871</c:v>
                </c:pt>
                <c:pt idx="5143">
                  <c:v>13.089208599999999</c:v>
                </c:pt>
                <c:pt idx="5144">
                  <c:v>13.0279417</c:v>
                </c:pt>
                <c:pt idx="5145">
                  <c:v>12.963890080000001</c:v>
                </c:pt>
                <c:pt idx="5146">
                  <c:v>12.97084999</c:v>
                </c:pt>
                <c:pt idx="5147">
                  <c:v>13.06136322</c:v>
                </c:pt>
                <c:pt idx="5148">
                  <c:v>13.142119409999999</c:v>
                </c:pt>
                <c:pt idx="5149">
                  <c:v>13.21870708</c:v>
                </c:pt>
                <c:pt idx="5150">
                  <c:v>13.27719402</c:v>
                </c:pt>
                <c:pt idx="5151">
                  <c:v>13.231243129999999</c:v>
                </c:pt>
                <c:pt idx="5152">
                  <c:v>13.20200157</c:v>
                </c:pt>
                <c:pt idx="5153">
                  <c:v>13.051615719999999</c:v>
                </c:pt>
                <c:pt idx="5154">
                  <c:v>12.982887270000001</c:v>
                </c:pt>
                <c:pt idx="5155">
                  <c:v>12.95692444</c:v>
                </c:pt>
                <c:pt idx="5156">
                  <c:v>12.97363663</c:v>
                </c:pt>
                <c:pt idx="5157">
                  <c:v>13.133355140000001</c:v>
                </c:pt>
                <c:pt idx="5158">
                  <c:v>13.21731853</c:v>
                </c:pt>
                <c:pt idx="5159">
                  <c:v>13.28554916</c:v>
                </c:pt>
                <c:pt idx="5160">
                  <c:v>13.313396450000001</c:v>
                </c:pt>
                <c:pt idx="5161">
                  <c:v>13.2187109</c:v>
                </c:pt>
                <c:pt idx="5162">
                  <c:v>13.24099064</c:v>
                </c:pt>
                <c:pt idx="5163">
                  <c:v>13.089210509999999</c:v>
                </c:pt>
                <c:pt idx="5164">
                  <c:v>13.048827169999999</c:v>
                </c:pt>
                <c:pt idx="5165">
                  <c:v>13.048830990000001</c:v>
                </c:pt>
                <c:pt idx="5166">
                  <c:v>13.26187515</c:v>
                </c:pt>
                <c:pt idx="5167">
                  <c:v>13.381630899999999</c:v>
                </c:pt>
                <c:pt idx="5168">
                  <c:v>13.281369209999999</c:v>
                </c:pt>
                <c:pt idx="5169">
                  <c:v>13.13794994</c:v>
                </c:pt>
                <c:pt idx="5170">
                  <c:v>13.046044350000001</c:v>
                </c:pt>
                <c:pt idx="5171">
                  <c:v>13.28415966</c:v>
                </c:pt>
                <c:pt idx="5172">
                  <c:v>13.378842349999999</c:v>
                </c:pt>
                <c:pt idx="5173">
                  <c:v>13.200604439999999</c:v>
                </c:pt>
                <c:pt idx="5174">
                  <c:v>13.146304130000001</c:v>
                </c:pt>
                <c:pt idx="5175">
                  <c:v>13.114271159999999</c:v>
                </c:pt>
                <c:pt idx="5176">
                  <c:v>13.18528938</c:v>
                </c:pt>
                <c:pt idx="5177">
                  <c:v>13.24934292</c:v>
                </c:pt>
                <c:pt idx="5178">
                  <c:v>13.38719749</c:v>
                </c:pt>
                <c:pt idx="5179">
                  <c:v>13.33428097</c:v>
                </c:pt>
                <c:pt idx="5180">
                  <c:v>13.23680878</c:v>
                </c:pt>
                <c:pt idx="5181">
                  <c:v>13.20199966</c:v>
                </c:pt>
                <c:pt idx="5182">
                  <c:v>13.181109429999999</c:v>
                </c:pt>
                <c:pt idx="5183">
                  <c:v>13.188076969999999</c:v>
                </c:pt>
                <c:pt idx="5184">
                  <c:v>13.189468379999999</c:v>
                </c:pt>
                <c:pt idx="5185">
                  <c:v>13.151873589999999</c:v>
                </c:pt>
                <c:pt idx="5186">
                  <c:v>13.18389893</c:v>
                </c:pt>
                <c:pt idx="5187">
                  <c:v>13.20339203</c:v>
                </c:pt>
                <c:pt idx="5188">
                  <c:v>13.260482789999999</c:v>
                </c:pt>
                <c:pt idx="5189">
                  <c:v>13.214532849999999</c:v>
                </c:pt>
                <c:pt idx="5190">
                  <c:v>13.24516487</c:v>
                </c:pt>
                <c:pt idx="5191">
                  <c:v>13.25909328</c:v>
                </c:pt>
                <c:pt idx="5192">
                  <c:v>13.18946362</c:v>
                </c:pt>
                <c:pt idx="5193">
                  <c:v>13.24655914</c:v>
                </c:pt>
                <c:pt idx="5194">
                  <c:v>13.16161728</c:v>
                </c:pt>
                <c:pt idx="5195">
                  <c:v>13.274410250000001</c:v>
                </c:pt>
                <c:pt idx="5196">
                  <c:v>13.281371119999999</c:v>
                </c:pt>
                <c:pt idx="5197">
                  <c:v>13.3710165</c:v>
                </c:pt>
                <c:pt idx="5198">
                  <c:v>13.40669441</c:v>
                </c:pt>
                <c:pt idx="5199">
                  <c:v>13.32036018</c:v>
                </c:pt>
                <c:pt idx="5200">
                  <c:v>13.36491871</c:v>
                </c:pt>
                <c:pt idx="5201">
                  <c:v>13.341244700000001</c:v>
                </c:pt>
                <c:pt idx="5202">
                  <c:v>13.252126690000001</c:v>
                </c:pt>
                <c:pt idx="5203">
                  <c:v>13.321754459999999</c:v>
                </c:pt>
                <c:pt idx="5204">
                  <c:v>13.293901440000001</c:v>
                </c:pt>
                <c:pt idx="5205">
                  <c:v>13.46935463</c:v>
                </c:pt>
                <c:pt idx="5206">
                  <c:v>13.519484520000001</c:v>
                </c:pt>
                <c:pt idx="5207">
                  <c:v>13.51530552</c:v>
                </c:pt>
                <c:pt idx="5208">
                  <c:v>13.447073939999999</c:v>
                </c:pt>
                <c:pt idx="5209">
                  <c:v>13.398340230000001</c:v>
                </c:pt>
                <c:pt idx="5210">
                  <c:v>13.2758007</c:v>
                </c:pt>
                <c:pt idx="5211">
                  <c:v>13.19086456</c:v>
                </c:pt>
                <c:pt idx="5212">
                  <c:v>13.234026910000001</c:v>
                </c:pt>
                <c:pt idx="5213">
                  <c:v>13.28276348</c:v>
                </c:pt>
                <c:pt idx="5214">
                  <c:v>13.31061077</c:v>
                </c:pt>
                <c:pt idx="5215">
                  <c:v>13.46935463</c:v>
                </c:pt>
                <c:pt idx="5216">
                  <c:v>13.46935272</c:v>
                </c:pt>
                <c:pt idx="5217">
                  <c:v>13.561260219999999</c:v>
                </c:pt>
                <c:pt idx="5218">
                  <c:v>13.583534240000001</c:v>
                </c:pt>
                <c:pt idx="5219">
                  <c:v>13.640630720000001</c:v>
                </c:pt>
                <c:pt idx="5220">
                  <c:v>13.598854060000001</c:v>
                </c:pt>
                <c:pt idx="5221">
                  <c:v>13.442897800000001</c:v>
                </c:pt>
                <c:pt idx="5222">
                  <c:v>13.378844259999999</c:v>
                </c:pt>
                <c:pt idx="5223">
                  <c:v>13.401123999999999</c:v>
                </c:pt>
                <c:pt idx="5224">
                  <c:v>13.62391663</c:v>
                </c:pt>
                <c:pt idx="5225">
                  <c:v>13.662910460000001</c:v>
                </c:pt>
                <c:pt idx="5226">
                  <c:v>13.42479515</c:v>
                </c:pt>
                <c:pt idx="5227">
                  <c:v>13.39276695</c:v>
                </c:pt>
                <c:pt idx="5228">
                  <c:v>13.49581242</c:v>
                </c:pt>
                <c:pt idx="5229">
                  <c:v>13.707468029999999</c:v>
                </c:pt>
                <c:pt idx="5230">
                  <c:v>13.61277866</c:v>
                </c:pt>
                <c:pt idx="5231">
                  <c:v>13.519482610000001</c:v>
                </c:pt>
                <c:pt idx="5232">
                  <c:v>13.47631836</c:v>
                </c:pt>
                <c:pt idx="5233">
                  <c:v>13.44707489</c:v>
                </c:pt>
                <c:pt idx="5234">
                  <c:v>13.609994889999999</c:v>
                </c:pt>
                <c:pt idx="5235">
                  <c:v>13.771521570000001</c:v>
                </c:pt>
                <c:pt idx="5236">
                  <c:v>13.786843299999999</c:v>
                </c:pt>
                <c:pt idx="5237">
                  <c:v>13.669869419999999</c:v>
                </c:pt>
                <c:pt idx="5238">
                  <c:v>13.449858669999999</c:v>
                </c:pt>
                <c:pt idx="5239">
                  <c:v>13.45125198</c:v>
                </c:pt>
                <c:pt idx="5240">
                  <c:v>13.580755229999999</c:v>
                </c:pt>
                <c:pt idx="5241">
                  <c:v>13.80076313</c:v>
                </c:pt>
                <c:pt idx="5242">
                  <c:v>13.809118270000001</c:v>
                </c:pt>
                <c:pt idx="5243">
                  <c:v>13.813289640000001</c:v>
                </c:pt>
                <c:pt idx="5244">
                  <c:v>13.75899029</c:v>
                </c:pt>
                <c:pt idx="5245">
                  <c:v>13.60999393</c:v>
                </c:pt>
                <c:pt idx="5246">
                  <c:v>13.626704220000001</c:v>
                </c:pt>
                <c:pt idx="5247">
                  <c:v>13.65872955</c:v>
                </c:pt>
                <c:pt idx="5248">
                  <c:v>13.74367142</c:v>
                </c:pt>
                <c:pt idx="5249">
                  <c:v>13.870388030000001</c:v>
                </c:pt>
                <c:pt idx="5250">
                  <c:v>13.91633511</c:v>
                </c:pt>
                <c:pt idx="5251">
                  <c:v>13.95114708</c:v>
                </c:pt>
                <c:pt idx="5252">
                  <c:v>13.771523480000001</c:v>
                </c:pt>
                <c:pt idx="5253">
                  <c:v>13.70189381</c:v>
                </c:pt>
                <c:pt idx="5254">
                  <c:v>13.555686</c:v>
                </c:pt>
                <c:pt idx="5255">
                  <c:v>13.49442101</c:v>
                </c:pt>
                <c:pt idx="5256">
                  <c:v>13.56125641</c:v>
                </c:pt>
                <c:pt idx="5257">
                  <c:v>13.584927560000001</c:v>
                </c:pt>
                <c:pt idx="5258">
                  <c:v>13.70328617</c:v>
                </c:pt>
                <c:pt idx="5259">
                  <c:v>13.669873239999999</c:v>
                </c:pt>
                <c:pt idx="5260">
                  <c:v>13.71582413</c:v>
                </c:pt>
                <c:pt idx="5261">
                  <c:v>13.7130394</c:v>
                </c:pt>
                <c:pt idx="5262">
                  <c:v>13.629485130000001</c:v>
                </c:pt>
                <c:pt idx="5263">
                  <c:v>13.69911098</c:v>
                </c:pt>
                <c:pt idx="5264">
                  <c:v>13.658732410000001</c:v>
                </c:pt>
                <c:pt idx="5265">
                  <c:v>13.6712656</c:v>
                </c:pt>
                <c:pt idx="5266">
                  <c:v>13.630881309999999</c:v>
                </c:pt>
                <c:pt idx="5267">
                  <c:v>13.61416912</c:v>
                </c:pt>
                <c:pt idx="5268">
                  <c:v>13.66011906</c:v>
                </c:pt>
                <c:pt idx="5269">
                  <c:v>13.554291729999999</c:v>
                </c:pt>
                <c:pt idx="5270">
                  <c:v>13.661517140000001</c:v>
                </c:pt>
                <c:pt idx="5271">
                  <c:v>13.67126751</c:v>
                </c:pt>
                <c:pt idx="5272">
                  <c:v>13.708861349999999</c:v>
                </c:pt>
                <c:pt idx="5273">
                  <c:v>13.704682350000001</c:v>
                </c:pt>
                <c:pt idx="5274">
                  <c:v>13.655949590000001</c:v>
                </c:pt>
                <c:pt idx="5275">
                  <c:v>13.67543888</c:v>
                </c:pt>
                <c:pt idx="5276">
                  <c:v>13.586325649999999</c:v>
                </c:pt>
                <c:pt idx="5277">
                  <c:v>13.67543983</c:v>
                </c:pt>
                <c:pt idx="5278">
                  <c:v>13.753417969999999</c:v>
                </c:pt>
                <c:pt idx="5279">
                  <c:v>13.763168329999999</c:v>
                </c:pt>
                <c:pt idx="5280">
                  <c:v>13.814689639999999</c:v>
                </c:pt>
                <c:pt idx="5281">
                  <c:v>13.85089207</c:v>
                </c:pt>
                <c:pt idx="5282">
                  <c:v>13.90380573</c:v>
                </c:pt>
                <c:pt idx="5283">
                  <c:v>13.8870945</c:v>
                </c:pt>
                <c:pt idx="5284">
                  <c:v>13.96368122</c:v>
                </c:pt>
                <c:pt idx="5285">
                  <c:v>14.01241493</c:v>
                </c:pt>
                <c:pt idx="5286">
                  <c:v>14.040268899999999</c:v>
                </c:pt>
                <c:pt idx="5287">
                  <c:v>14.020771030000001</c:v>
                </c:pt>
                <c:pt idx="5288">
                  <c:v>14.0179882</c:v>
                </c:pt>
                <c:pt idx="5289">
                  <c:v>13.852284429999999</c:v>
                </c:pt>
                <c:pt idx="5290">
                  <c:v>13.824439050000001</c:v>
                </c:pt>
                <c:pt idx="5291">
                  <c:v>13.80494118</c:v>
                </c:pt>
                <c:pt idx="5292">
                  <c:v>14.00267124</c:v>
                </c:pt>
                <c:pt idx="5293">
                  <c:v>14.037484170000001</c:v>
                </c:pt>
                <c:pt idx="5294">
                  <c:v>14.17811966</c:v>
                </c:pt>
                <c:pt idx="5295">
                  <c:v>13.91077042</c:v>
                </c:pt>
                <c:pt idx="5296">
                  <c:v>13.82721806</c:v>
                </c:pt>
                <c:pt idx="5297">
                  <c:v>13.784053800000001</c:v>
                </c:pt>
                <c:pt idx="5298">
                  <c:v>13.898234370000001</c:v>
                </c:pt>
                <c:pt idx="5299">
                  <c:v>14.13217068</c:v>
                </c:pt>
                <c:pt idx="5300">
                  <c:v>14.16976738</c:v>
                </c:pt>
                <c:pt idx="5301">
                  <c:v>14.045838359999999</c:v>
                </c:pt>
                <c:pt idx="5302">
                  <c:v>13.917734149999999</c:v>
                </c:pt>
                <c:pt idx="5303">
                  <c:v>13.843932150000001</c:v>
                </c:pt>
                <c:pt idx="5304">
                  <c:v>13.82861042</c:v>
                </c:pt>
                <c:pt idx="5305">
                  <c:v>13.7589922</c:v>
                </c:pt>
                <c:pt idx="5306">
                  <c:v>13.849501610000001</c:v>
                </c:pt>
                <c:pt idx="5307">
                  <c:v>13.791016580000001</c:v>
                </c:pt>
                <c:pt idx="5308">
                  <c:v>13.810513500000001</c:v>
                </c:pt>
                <c:pt idx="5309">
                  <c:v>13.92788887</c:v>
                </c:pt>
                <c:pt idx="5310">
                  <c:v>13.983177189999999</c:v>
                </c:pt>
                <c:pt idx="5311">
                  <c:v>13.981783869999999</c:v>
                </c:pt>
                <c:pt idx="5312">
                  <c:v>13.92887402</c:v>
                </c:pt>
                <c:pt idx="5313">
                  <c:v>13.746455190000001</c:v>
                </c:pt>
                <c:pt idx="5314">
                  <c:v>13.84253502</c:v>
                </c:pt>
                <c:pt idx="5315">
                  <c:v>13.75342274</c:v>
                </c:pt>
                <c:pt idx="5316">
                  <c:v>13.813294409999999</c:v>
                </c:pt>
                <c:pt idx="5317">
                  <c:v>13.74784565</c:v>
                </c:pt>
                <c:pt idx="5318">
                  <c:v>13.79380512</c:v>
                </c:pt>
                <c:pt idx="5319">
                  <c:v>13.884313580000001</c:v>
                </c:pt>
                <c:pt idx="5320">
                  <c:v>13.95671654</c:v>
                </c:pt>
                <c:pt idx="5321">
                  <c:v>14.023555760000001</c:v>
                </c:pt>
                <c:pt idx="5322">
                  <c:v>13.970643040000001</c:v>
                </c:pt>
                <c:pt idx="5323">
                  <c:v>13.83836365</c:v>
                </c:pt>
                <c:pt idx="5324">
                  <c:v>13.689364429999999</c:v>
                </c:pt>
                <c:pt idx="5325">
                  <c:v>13.615566250000001</c:v>
                </c:pt>
                <c:pt idx="5326">
                  <c:v>13.669866559999999</c:v>
                </c:pt>
                <c:pt idx="5327">
                  <c:v>13.68240452</c:v>
                </c:pt>
                <c:pt idx="5328">
                  <c:v>13.75063229</c:v>
                </c:pt>
                <c:pt idx="5329">
                  <c:v>13.6573391</c:v>
                </c:pt>
                <c:pt idx="5330">
                  <c:v>13.63366604</c:v>
                </c:pt>
                <c:pt idx="5331">
                  <c:v>13.69772053</c:v>
                </c:pt>
                <c:pt idx="5332">
                  <c:v>13.738101009999999</c:v>
                </c:pt>
                <c:pt idx="5333">
                  <c:v>13.718604089999999</c:v>
                </c:pt>
                <c:pt idx="5334">
                  <c:v>13.72278595</c:v>
                </c:pt>
                <c:pt idx="5335">
                  <c:v>13.6768322</c:v>
                </c:pt>
                <c:pt idx="5336">
                  <c:v>13.74506474</c:v>
                </c:pt>
                <c:pt idx="5337">
                  <c:v>13.75481224</c:v>
                </c:pt>
                <c:pt idx="5338">
                  <c:v>13.86342239</c:v>
                </c:pt>
                <c:pt idx="5339">
                  <c:v>13.86064148</c:v>
                </c:pt>
                <c:pt idx="5340">
                  <c:v>13.86064148</c:v>
                </c:pt>
                <c:pt idx="5341">
                  <c:v>13.88431168</c:v>
                </c:pt>
                <c:pt idx="5342">
                  <c:v>13.853676800000001</c:v>
                </c:pt>
                <c:pt idx="5343">
                  <c:v>13.785860059999999</c:v>
                </c:pt>
                <c:pt idx="5344">
                  <c:v>13.714429859999999</c:v>
                </c:pt>
                <c:pt idx="5345">
                  <c:v>13.62252522</c:v>
                </c:pt>
                <c:pt idx="5346">
                  <c:v>13.64202118</c:v>
                </c:pt>
                <c:pt idx="5347">
                  <c:v>13.70607281</c:v>
                </c:pt>
                <c:pt idx="5348">
                  <c:v>13.863425250000001</c:v>
                </c:pt>
                <c:pt idx="5349">
                  <c:v>13.9191246</c:v>
                </c:pt>
                <c:pt idx="5350">
                  <c:v>13.98317814</c:v>
                </c:pt>
                <c:pt idx="5351">
                  <c:v>13.796583180000001</c:v>
                </c:pt>
                <c:pt idx="5352">
                  <c:v>13.668477060000001</c:v>
                </c:pt>
                <c:pt idx="5353">
                  <c:v>13.729746820000001</c:v>
                </c:pt>
                <c:pt idx="5354">
                  <c:v>13.73949337</c:v>
                </c:pt>
                <c:pt idx="5355">
                  <c:v>13.85924911</c:v>
                </c:pt>
                <c:pt idx="5356">
                  <c:v>14.00545883</c:v>
                </c:pt>
                <c:pt idx="5357">
                  <c:v>13.98595905</c:v>
                </c:pt>
                <c:pt idx="5358">
                  <c:v>13.97289181</c:v>
                </c:pt>
                <c:pt idx="5359">
                  <c:v>13.89684963</c:v>
                </c:pt>
                <c:pt idx="5360">
                  <c:v>13.8272171</c:v>
                </c:pt>
                <c:pt idx="5361">
                  <c:v>13.70007801</c:v>
                </c:pt>
                <c:pt idx="5362">
                  <c:v>13.85924339</c:v>
                </c:pt>
                <c:pt idx="5363">
                  <c:v>13.90380478</c:v>
                </c:pt>
                <c:pt idx="5364">
                  <c:v>14.00545597</c:v>
                </c:pt>
                <c:pt idx="5365">
                  <c:v>14.19204807</c:v>
                </c:pt>
                <c:pt idx="5366">
                  <c:v>14.0444479</c:v>
                </c:pt>
                <c:pt idx="5367">
                  <c:v>13.92190647</c:v>
                </c:pt>
                <c:pt idx="5368">
                  <c:v>13.917729380000001</c:v>
                </c:pt>
                <c:pt idx="5369">
                  <c:v>13.981783869999999</c:v>
                </c:pt>
                <c:pt idx="5370">
                  <c:v>14.16837215</c:v>
                </c:pt>
                <c:pt idx="5371">
                  <c:v>14.123815540000001</c:v>
                </c:pt>
                <c:pt idx="5372">
                  <c:v>14.02077484</c:v>
                </c:pt>
                <c:pt idx="5373">
                  <c:v>13.86899376</c:v>
                </c:pt>
                <c:pt idx="5374">
                  <c:v>14.037480349999999</c:v>
                </c:pt>
                <c:pt idx="5375">
                  <c:v>14.24913692</c:v>
                </c:pt>
                <c:pt idx="5376">
                  <c:v>14.21015167</c:v>
                </c:pt>
                <c:pt idx="5377">
                  <c:v>14.04583454</c:v>
                </c:pt>
                <c:pt idx="5378">
                  <c:v>13.970647809999999</c:v>
                </c:pt>
                <c:pt idx="5379">
                  <c:v>14.03469467</c:v>
                </c:pt>
                <c:pt idx="5380">
                  <c:v>14.09318352</c:v>
                </c:pt>
                <c:pt idx="5381">
                  <c:v>14.257493970000001</c:v>
                </c:pt>
                <c:pt idx="5382">
                  <c:v>14.21293449</c:v>
                </c:pt>
                <c:pt idx="5383">
                  <c:v>14.08900452</c:v>
                </c:pt>
                <c:pt idx="5384">
                  <c:v>13.945578579999999</c:v>
                </c:pt>
                <c:pt idx="5385">
                  <c:v>14.06672573</c:v>
                </c:pt>
                <c:pt idx="5386">
                  <c:v>14.21850967</c:v>
                </c:pt>
                <c:pt idx="5387">
                  <c:v>14.15723515</c:v>
                </c:pt>
                <c:pt idx="5388">
                  <c:v>13.955327990000001</c:v>
                </c:pt>
                <c:pt idx="5389">
                  <c:v>14.125209809999999</c:v>
                </c:pt>
                <c:pt idx="5390">
                  <c:v>14.201796529999999</c:v>
                </c:pt>
                <c:pt idx="5391">
                  <c:v>13.99431324</c:v>
                </c:pt>
                <c:pt idx="5392">
                  <c:v>14.093177799999999</c:v>
                </c:pt>
                <c:pt idx="5393">
                  <c:v>14.19204998</c:v>
                </c:pt>
                <c:pt idx="5394">
                  <c:v>14.044443129999999</c:v>
                </c:pt>
                <c:pt idx="5395">
                  <c:v>14.091793060000001</c:v>
                </c:pt>
                <c:pt idx="5396">
                  <c:v>14.236605640000001</c:v>
                </c:pt>
                <c:pt idx="5397">
                  <c:v>13.98317814</c:v>
                </c:pt>
                <c:pt idx="5398">
                  <c:v>14.07508183</c:v>
                </c:pt>
                <c:pt idx="5399">
                  <c:v>14.31597614</c:v>
                </c:pt>
                <c:pt idx="5400">
                  <c:v>14.1669836</c:v>
                </c:pt>
                <c:pt idx="5401">
                  <c:v>14.017987249999999</c:v>
                </c:pt>
                <c:pt idx="5402">
                  <c:v>14.10989475</c:v>
                </c:pt>
                <c:pt idx="5403">
                  <c:v>14.253315929999999</c:v>
                </c:pt>
                <c:pt idx="5404">
                  <c:v>14.20597553</c:v>
                </c:pt>
                <c:pt idx="5405">
                  <c:v>13.977605820000001</c:v>
                </c:pt>
                <c:pt idx="5406">
                  <c:v>13.99431515</c:v>
                </c:pt>
                <c:pt idx="5407">
                  <c:v>14.182301519999999</c:v>
                </c:pt>
                <c:pt idx="5408">
                  <c:v>14.27559566</c:v>
                </c:pt>
                <c:pt idx="5409">
                  <c:v>14.30204868</c:v>
                </c:pt>
                <c:pt idx="5410">
                  <c:v>14.282561299999999</c:v>
                </c:pt>
                <c:pt idx="5411">
                  <c:v>14.21154022</c:v>
                </c:pt>
                <c:pt idx="5412">
                  <c:v>14.111286160000001</c:v>
                </c:pt>
                <c:pt idx="5413">
                  <c:v>14.006848339999999</c:v>
                </c:pt>
                <c:pt idx="5414">
                  <c:v>14.043047899999999</c:v>
                </c:pt>
                <c:pt idx="5415">
                  <c:v>14.121033669999999</c:v>
                </c:pt>
                <c:pt idx="5416">
                  <c:v>14.23382187</c:v>
                </c:pt>
                <c:pt idx="5417">
                  <c:v>14.352182389999999</c:v>
                </c:pt>
                <c:pt idx="5418">
                  <c:v>14.368892669999999</c:v>
                </c:pt>
                <c:pt idx="5419">
                  <c:v>14.38420868</c:v>
                </c:pt>
                <c:pt idx="5420">
                  <c:v>14.303444860000001</c:v>
                </c:pt>
                <c:pt idx="5421">
                  <c:v>14.382816310000001</c:v>
                </c:pt>
                <c:pt idx="5422">
                  <c:v>14.35774994</c:v>
                </c:pt>
                <c:pt idx="5423">
                  <c:v>14.400919910000001</c:v>
                </c:pt>
                <c:pt idx="5424">
                  <c:v>14.40231133</c:v>
                </c:pt>
                <c:pt idx="5425">
                  <c:v>14.37306976</c:v>
                </c:pt>
                <c:pt idx="5426">
                  <c:v>14.293697359999999</c:v>
                </c:pt>
                <c:pt idx="5427">
                  <c:v>14.27142239</c:v>
                </c:pt>
                <c:pt idx="5428">
                  <c:v>14.244957919999999</c:v>
                </c:pt>
                <c:pt idx="5429">
                  <c:v>14.2936964</c:v>
                </c:pt>
                <c:pt idx="5430">
                  <c:v>14.125207899999999</c:v>
                </c:pt>
                <c:pt idx="5431">
                  <c:v>14.199008940000001</c:v>
                </c:pt>
                <c:pt idx="5432">
                  <c:v>14.178127290000001</c:v>
                </c:pt>
                <c:pt idx="5433">
                  <c:v>14.164140700000001</c:v>
                </c:pt>
                <c:pt idx="5434">
                  <c:v>14.164198880000001</c:v>
                </c:pt>
                <c:pt idx="5435">
                  <c:v>14.139132500000001</c:v>
                </c:pt>
                <c:pt idx="5436">
                  <c:v>14.15862656</c:v>
                </c:pt>
                <c:pt idx="5437">
                  <c:v>14.161415099999999</c:v>
                </c:pt>
                <c:pt idx="5438">
                  <c:v>14.14191628</c:v>
                </c:pt>
                <c:pt idx="5439">
                  <c:v>14.23586369</c:v>
                </c:pt>
                <c:pt idx="5440">
                  <c:v>14.23104</c:v>
                </c:pt>
                <c:pt idx="5441">
                  <c:v>14.36610699</c:v>
                </c:pt>
                <c:pt idx="5442">
                  <c:v>14.302055360000001</c:v>
                </c:pt>
                <c:pt idx="5443">
                  <c:v>14.41623592</c:v>
                </c:pt>
                <c:pt idx="5444">
                  <c:v>14.393957139999999</c:v>
                </c:pt>
                <c:pt idx="5445">
                  <c:v>14.44269276</c:v>
                </c:pt>
                <c:pt idx="5446">
                  <c:v>14.529028889999999</c:v>
                </c:pt>
                <c:pt idx="5447">
                  <c:v>14.584729189999999</c:v>
                </c:pt>
                <c:pt idx="5448">
                  <c:v>14.56940651</c:v>
                </c:pt>
                <c:pt idx="5449">
                  <c:v>14.533205990000001</c:v>
                </c:pt>
                <c:pt idx="5450">
                  <c:v>14.47750473</c:v>
                </c:pt>
                <c:pt idx="5451">
                  <c:v>14.505352970000001</c:v>
                </c:pt>
                <c:pt idx="5452">
                  <c:v>14.43015862</c:v>
                </c:pt>
                <c:pt idx="5453">
                  <c:v>14.405096049999999</c:v>
                </c:pt>
                <c:pt idx="5454">
                  <c:v>14.29369354</c:v>
                </c:pt>
                <c:pt idx="5455">
                  <c:v>14.31737328</c:v>
                </c:pt>
                <c:pt idx="5456">
                  <c:v>14.24217224</c:v>
                </c:pt>
                <c:pt idx="5457">
                  <c:v>14.29926968</c:v>
                </c:pt>
                <c:pt idx="5458">
                  <c:v>14.4231987</c:v>
                </c:pt>
                <c:pt idx="5459">
                  <c:v>14.47333145</c:v>
                </c:pt>
                <c:pt idx="5460">
                  <c:v>14.57079601</c:v>
                </c:pt>
                <c:pt idx="5461">
                  <c:v>14.594473839999999</c:v>
                </c:pt>
                <c:pt idx="5462">
                  <c:v>14.5025692</c:v>
                </c:pt>
                <c:pt idx="5463">
                  <c:v>14.487251280000001</c:v>
                </c:pt>
                <c:pt idx="5464">
                  <c:v>14.40231228</c:v>
                </c:pt>
                <c:pt idx="5465">
                  <c:v>14.39674187</c:v>
                </c:pt>
                <c:pt idx="5466">
                  <c:v>14.353575709999999</c:v>
                </c:pt>
                <c:pt idx="5467">
                  <c:v>14.33547211</c:v>
                </c:pt>
                <c:pt idx="5468">
                  <c:v>14.37863445</c:v>
                </c:pt>
                <c:pt idx="5469">
                  <c:v>14.343826290000001</c:v>
                </c:pt>
                <c:pt idx="5470">
                  <c:v>14.360538480000001</c:v>
                </c:pt>
                <c:pt idx="5471">
                  <c:v>14.45801067</c:v>
                </c:pt>
                <c:pt idx="5472">
                  <c:v>14.44547844</c:v>
                </c:pt>
                <c:pt idx="5473">
                  <c:v>14.535984040000001</c:v>
                </c:pt>
                <c:pt idx="5474">
                  <c:v>14.549916270000001</c:v>
                </c:pt>
                <c:pt idx="5475">
                  <c:v>14.72536373</c:v>
                </c:pt>
                <c:pt idx="5476">
                  <c:v>14.7027359</c:v>
                </c:pt>
                <c:pt idx="5477">
                  <c:v>14.710050580000001</c:v>
                </c:pt>
                <c:pt idx="5478">
                  <c:v>14.701691629999999</c:v>
                </c:pt>
                <c:pt idx="5479">
                  <c:v>14.616749759999999</c:v>
                </c:pt>
                <c:pt idx="5480">
                  <c:v>14.66270447</c:v>
                </c:pt>
                <c:pt idx="5481">
                  <c:v>14.654347420000001</c:v>
                </c:pt>
                <c:pt idx="5482">
                  <c:v>14.499783519999999</c:v>
                </c:pt>
                <c:pt idx="5483">
                  <c:v>14.593048100000001</c:v>
                </c:pt>
                <c:pt idx="5484">
                  <c:v>14.64460278</c:v>
                </c:pt>
                <c:pt idx="5485">
                  <c:v>14.683586119999999</c:v>
                </c:pt>
                <c:pt idx="5486">
                  <c:v>14.693340299999999</c:v>
                </c:pt>
                <c:pt idx="5487">
                  <c:v>14.726754189999999</c:v>
                </c:pt>
                <c:pt idx="5488">
                  <c:v>14.83258438</c:v>
                </c:pt>
                <c:pt idx="5489">
                  <c:v>14.78802776</c:v>
                </c:pt>
                <c:pt idx="5490">
                  <c:v>14.705867769999999</c:v>
                </c:pt>
                <c:pt idx="5491">
                  <c:v>14.62928104</c:v>
                </c:pt>
                <c:pt idx="5492">
                  <c:v>14.569407460000001</c:v>
                </c:pt>
                <c:pt idx="5493">
                  <c:v>14.54851818</c:v>
                </c:pt>
                <c:pt idx="5494">
                  <c:v>14.50396252</c:v>
                </c:pt>
                <c:pt idx="5495">
                  <c:v>14.568016050000001</c:v>
                </c:pt>
                <c:pt idx="5496">
                  <c:v>14.59168816</c:v>
                </c:pt>
                <c:pt idx="5497">
                  <c:v>14.70587063</c:v>
                </c:pt>
                <c:pt idx="5498">
                  <c:v>14.879929539999999</c:v>
                </c:pt>
                <c:pt idx="5499">
                  <c:v>14.8868885</c:v>
                </c:pt>
                <c:pt idx="5500">
                  <c:v>14.81448174</c:v>
                </c:pt>
                <c:pt idx="5501">
                  <c:v>14.619535450000001</c:v>
                </c:pt>
                <c:pt idx="5502">
                  <c:v>14.597256659999999</c:v>
                </c:pt>
                <c:pt idx="5503">
                  <c:v>14.70308208</c:v>
                </c:pt>
                <c:pt idx="5504">
                  <c:v>14.72815037</c:v>
                </c:pt>
                <c:pt idx="5505">
                  <c:v>14.93145275</c:v>
                </c:pt>
                <c:pt idx="5506">
                  <c:v>14.925878519999999</c:v>
                </c:pt>
                <c:pt idx="5507">
                  <c:v>14.87296677</c:v>
                </c:pt>
                <c:pt idx="5508">
                  <c:v>14.7782774</c:v>
                </c:pt>
                <c:pt idx="5509">
                  <c:v>14.654350279999999</c:v>
                </c:pt>
                <c:pt idx="5510">
                  <c:v>14.708652499999999</c:v>
                </c:pt>
                <c:pt idx="5511">
                  <c:v>14.726758</c:v>
                </c:pt>
                <c:pt idx="5512">
                  <c:v>14.719793320000001</c:v>
                </c:pt>
                <c:pt idx="5513">
                  <c:v>14.81169891</c:v>
                </c:pt>
                <c:pt idx="5514">
                  <c:v>14.8799305</c:v>
                </c:pt>
                <c:pt idx="5515">
                  <c:v>15.017776489999999</c:v>
                </c:pt>
                <c:pt idx="5516">
                  <c:v>14.93005657</c:v>
                </c:pt>
                <c:pt idx="5517">
                  <c:v>14.969047550000001</c:v>
                </c:pt>
                <c:pt idx="5518">
                  <c:v>14.882714269999999</c:v>
                </c:pt>
                <c:pt idx="5519">
                  <c:v>14.96765518</c:v>
                </c:pt>
                <c:pt idx="5520">
                  <c:v>15.009427069999999</c:v>
                </c:pt>
                <c:pt idx="5521">
                  <c:v>15.009430890000001</c:v>
                </c:pt>
                <c:pt idx="5522">
                  <c:v>14.91752338</c:v>
                </c:pt>
                <c:pt idx="5523">
                  <c:v>14.945376400000001</c:v>
                </c:pt>
                <c:pt idx="5524">
                  <c:v>14.824231149999999</c:v>
                </c:pt>
                <c:pt idx="5525">
                  <c:v>14.719791409999999</c:v>
                </c:pt>
                <c:pt idx="5526">
                  <c:v>14.62510395</c:v>
                </c:pt>
                <c:pt idx="5527">
                  <c:v>14.721186640000001</c:v>
                </c:pt>
                <c:pt idx="5528">
                  <c:v>14.779667849999999</c:v>
                </c:pt>
                <c:pt idx="5529">
                  <c:v>14.79498768</c:v>
                </c:pt>
                <c:pt idx="5530">
                  <c:v>14.75321198</c:v>
                </c:pt>
                <c:pt idx="5531">
                  <c:v>14.696120260000001</c:v>
                </c:pt>
                <c:pt idx="5532">
                  <c:v>14.717008590000001</c:v>
                </c:pt>
                <c:pt idx="5533">
                  <c:v>14.68776703</c:v>
                </c:pt>
                <c:pt idx="5534">
                  <c:v>14.658526419999999</c:v>
                </c:pt>
                <c:pt idx="5535">
                  <c:v>14.75321198</c:v>
                </c:pt>
                <c:pt idx="5536">
                  <c:v>14.7086544</c:v>
                </c:pt>
                <c:pt idx="5537">
                  <c:v>14.81587219</c:v>
                </c:pt>
                <c:pt idx="5538">
                  <c:v>14.79080868</c:v>
                </c:pt>
                <c:pt idx="5539">
                  <c:v>14.735113139999999</c:v>
                </c:pt>
                <c:pt idx="5540">
                  <c:v>14.821443560000001</c:v>
                </c:pt>
                <c:pt idx="5541">
                  <c:v>14.68776798</c:v>
                </c:pt>
                <c:pt idx="5542">
                  <c:v>14.72118568</c:v>
                </c:pt>
                <c:pt idx="5543">
                  <c:v>14.694731709999999</c:v>
                </c:pt>
                <c:pt idx="5544">
                  <c:v>14.658526419999999</c:v>
                </c:pt>
                <c:pt idx="5545">
                  <c:v>14.62510681</c:v>
                </c:pt>
                <c:pt idx="5546">
                  <c:v>14.58890057</c:v>
                </c:pt>
                <c:pt idx="5547">
                  <c:v>14.619535450000001</c:v>
                </c:pt>
                <c:pt idx="5548">
                  <c:v>14.577759739999999</c:v>
                </c:pt>
                <c:pt idx="5549">
                  <c:v>14.566627499999999</c:v>
                </c:pt>
                <c:pt idx="5550">
                  <c:v>14.65295315</c:v>
                </c:pt>
                <c:pt idx="5551">
                  <c:v>14.612573619999999</c:v>
                </c:pt>
                <c:pt idx="5552">
                  <c:v>14.676630019999999</c:v>
                </c:pt>
                <c:pt idx="5553">
                  <c:v>14.6613121</c:v>
                </c:pt>
                <c:pt idx="5554">
                  <c:v>14.654350279999999</c:v>
                </c:pt>
                <c:pt idx="5555">
                  <c:v>14.6668787</c:v>
                </c:pt>
                <c:pt idx="5556">
                  <c:v>14.62928486</c:v>
                </c:pt>
                <c:pt idx="5557">
                  <c:v>14.781063079999999</c:v>
                </c:pt>
                <c:pt idx="5558">
                  <c:v>14.680806159999999</c:v>
                </c:pt>
                <c:pt idx="5559">
                  <c:v>14.856251719999999</c:v>
                </c:pt>
                <c:pt idx="5560">
                  <c:v>14.98157692</c:v>
                </c:pt>
                <c:pt idx="5561">
                  <c:v>14.924487109999999</c:v>
                </c:pt>
                <c:pt idx="5562">
                  <c:v>14.948157309999999</c:v>
                </c:pt>
                <c:pt idx="5563">
                  <c:v>14.93980408</c:v>
                </c:pt>
                <c:pt idx="5564">
                  <c:v>14.96486664</c:v>
                </c:pt>
                <c:pt idx="5565">
                  <c:v>14.97322464</c:v>
                </c:pt>
                <c:pt idx="5566">
                  <c:v>14.892458919999999</c:v>
                </c:pt>
                <c:pt idx="5567">
                  <c:v>14.84372711</c:v>
                </c:pt>
                <c:pt idx="5568">
                  <c:v>14.758785250000001</c:v>
                </c:pt>
                <c:pt idx="5569">
                  <c:v>14.796382899999999</c:v>
                </c:pt>
                <c:pt idx="5570">
                  <c:v>14.79220295</c:v>
                </c:pt>
                <c:pt idx="5571">
                  <c:v>14.832580569999999</c:v>
                </c:pt>
                <c:pt idx="5572">
                  <c:v>14.98157597</c:v>
                </c:pt>
                <c:pt idx="5573">
                  <c:v>15.006637570000001</c:v>
                </c:pt>
                <c:pt idx="5574">
                  <c:v>15.030310630000001</c:v>
                </c:pt>
                <c:pt idx="5575">
                  <c:v>14.85346985</c:v>
                </c:pt>
                <c:pt idx="5576">
                  <c:v>14.73093414</c:v>
                </c:pt>
                <c:pt idx="5577">
                  <c:v>14.73371792</c:v>
                </c:pt>
                <c:pt idx="5578">
                  <c:v>14.89803219</c:v>
                </c:pt>
                <c:pt idx="5579">
                  <c:v>15.115253450000001</c:v>
                </c:pt>
                <c:pt idx="5580">
                  <c:v>15.127787590000001</c:v>
                </c:pt>
                <c:pt idx="5581">
                  <c:v>15.066515920000001</c:v>
                </c:pt>
                <c:pt idx="5582">
                  <c:v>14.96625996</c:v>
                </c:pt>
                <c:pt idx="5583">
                  <c:v>14.761565210000001</c:v>
                </c:pt>
                <c:pt idx="5584">
                  <c:v>14.977396969999999</c:v>
                </c:pt>
                <c:pt idx="5585">
                  <c:v>15.05677223</c:v>
                </c:pt>
                <c:pt idx="5586">
                  <c:v>15.118038179999999</c:v>
                </c:pt>
                <c:pt idx="5587">
                  <c:v>14.91752338</c:v>
                </c:pt>
                <c:pt idx="5588">
                  <c:v>14.815876960000001</c:v>
                </c:pt>
                <c:pt idx="5589">
                  <c:v>14.91335297</c:v>
                </c:pt>
                <c:pt idx="5590">
                  <c:v>14.98018742</c:v>
                </c:pt>
                <c:pt idx="5591">
                  <c:v>15.130568500000001</c:v>
                </c:pt>
                <c:pt idx="5592">
                  <c:v>15.2680521</c:v>
                </c:pt>
                <c:pt idx="5593">
                  <c:v>15.17931175</c:v>
                </c:pt>
                <c:pt idx="5594">
                  <c:v>15.06836796</c:v>
                </c:pt>
                <c:pt idx="5595">
                  <c:v>14.89524364</c:v>
                </c:pt>
                <c:pt idx="5596">
                  <c:v>14.91195583</c:v>
                </c:pt>
                <c:pt idx="5597">
                  <c:v>14.90359879</c:v>
                </c:pt>
                <c:pt idx="5598">
                  <c:v>14.99271965</c:v>
                </c:pt>
                <c:pt idx="5599">
                  <c:v>15.10211945</c:v>
                </c:pt>
                <c:pt idx="5600">
                  <c:v>15.24475861</c:v>
                </c:pt>
                <c:pt idx="5601">
                  <c:v>15.152856829999999</c:v>
                </c:pt>
                <c:pt idx="5602">
                  <c:v>15.24196815</c:v>
                </c:pt>
                <c:pt idx="5603">
                  <c:v>15.271213530000001</c:v>
                </c:pt>
                <c:pt idx="5604">
                  <c:v>15.26842785</c:v>
                </c:pt>
                <c:pt idx="5605">
                  <c:v>15.030315399999999</c:v>
                </c:pt>
                <c:pt idx="5606">
                  <c:v>14.978793140000001</c:v>
                </c:pt>
                <c:pt idx="5607">
                  <c:v>15.01917553</c:v>
                </c:pt>
                <c:pt idx="5608">
                  <c:v>15.09993744</c:v>
                </c:pt>
                <c:pt idx="5609">
                  <c:v>15.250327110000001</c:v>
                </c:pt>
                <c:pt idx="5610">
                  <c:v>15.20715809</c:v>
                </c:pt>
                <c:pt idx="5611">
                  <c:v>15.17652893</c:v>
                </c:pt>
                <c:pt idx="5612">
                  <c:v>15.12082672</c:v>
                </c:pt>
                <c:pt idx="5613">
                  <c:v>15.00524998</c:v>
                </c:pt>
                <c:pt idx="5614">
                  <c:v>15.04145241</c:v>
                </c:pt>
                <c:pt idx="5615">
                  <c:v>15.12778378</c:v>
                </c:pt>
                <c:pt idx="5616">
                  <c:v>15.2684269</c:v>
                </c:pt>
                <c:pt idx="5617">
                  <c:v>15.293493270000001</c:v>
                </c:pt>
                <c:pt idx="5618">
                  <c:v>15.208553309999999</c:v>
                </c:pt>
                <c:pt idx="5619">
                  <c:v>15.193231580000001</c:v>
                </c:pt>
                <c:pt idx="5620">
                  <c:v>15.072088239999999</c:v>
                </c:pt>
                <c:pt idx="5621">
                  <c:v>15.17513275</c:v>
                </c:pt>
                <c:pt idx="5622">
                  <c:v>15.09436893</c:v>
                </c:pt>
                <c:pt idx="5623">
                  <c:v>15.1147747</c:v>
                </c:pt>
                <c:pt idx="5624">
                  <c:v>15.08322811</c:v>
                </c:pt>
                <c:pt idx="5625">
                  <c:v>15.120822909999999</c:v>
                </c:pt>
                <c:pt idx="5626">
                  <c:v>15.16817093</c:v>
                </c:pt>
                <c:pt idx="5627">
                  <c:v>15.10352516</c:v>
                </c:pt>
                <c:pt idx="5628">
                  <c:v>15.24336433</c:v>
                </c:pt>
                <c:pt idx="5629">
                  <c:v>15.345398899999999</c:v>
                </c:pt>
                <c:pt idx="5630">
                  <c:v>15.39374733</c:v>
                </c:pt>
                <c:pt idx="5631">
                  <c:v>15.47312164</c:v>
                </c:pt>
                <c:pt idx="5632">
                  <c:v>15.39235306</c:v>
                </c:pt>
                <c:pt idx="5633">
                  <c:v>15.400712970000001</c:v>
                </c:pt>
                <c:pt idx="5634">
                  <c:v>15.4007082</c:v>
                </c:pt>
                <c:pt idx="5635">
                  <c:v>15.3812151</c:v>
                </c:pt>
                <c:pt idx="5636">
                  <c:v>15.38678837</c:v>
                </c:pt>
                <c:pt idx="5637">
                  <c:v>15.218297959999999</c:v>
                </c:pt>
                <c:pt idx="5638">
                  <c:v>15.30884075</c:v>
                </c:pt>
                <c:pt idx="5639">
                  <c:v>15.20159149</c:v>
                </c:pt>
                <c:pt idx="5640">
                  <c:v>15.18766308</c:v>
                </c:pt>
                <c:pt idx="5641">
                  <c:v>15.278173450000001</c:v>
                </c:pt>
                <c:pt idx="5642">
                  <c:v>15.2322197</c:v>
                </c:pt>
                <c:pt idx="5643">
                  <c:v>15.3960247</c:v>
                </c:pt>
                <c:pt idx="5644">
                  <c:v>15.356153490000001</c:v>
                </c:pt>
                <c:pt idx="5645">
                  <c:v>15.42438316</c:v>
                </c:pt>
                <c:pt idx="5646">
                  <c:v>15.464767459999999</c:v>
                </c:pt>
                <c:pt idx="5647">
                  <c:v>15.506538389999999</c:v>
                </c:pt>
                <c:pt idx="5648">
                  <c:v>15.51071548</c:v>
                </c:pt>
                <c:pt idx="5649">
                  <c:v>15.480082510000001</c:v>
                </c:pt>
                <c:pt idx="5650">
                  <c:v>15.425777439999999</c:v>
                </c:pt>
                <c:pt idx="5651">
                  <c:v>15.425775529999999</c:v>
                </c:pt>
                <c:pt idx="5652">
                  <c:v>15.3659029</c:v>
                </c:pt>
                <c:pt idx="5653">
                  <c:v>15.333874700000001</c:v>
                </c:pt>
                <c:pt idx="5654">
                  <c:v>15.43691158</c:v>
                </c:pt>
                <c:pt idx="5655">
                  <c:v>15.315771099999999</c:v>
                </c:pt>
                <c:pt idx="5656">
                  <c:v>15.402107239999999</c:v>
                </c:pt>
                <c:pt idx="5657">
                  <c:v>15.34918785</c:v>
                </c:pt>
                <c:pt idx="5658">
                  <c:v>15.44526958</c:v>
                </c:pt>
                <c:pt idx="5659">
                  <c:v>15.40489197</c:v>
                </c:pt>
                <c:pt idx="5660">
                  <c:v>15.464758870000001</c:v>
                </c:pt>
                <c:pt idx="5661">
                  <c:v>15.584518429999999</c:v>
                </c:pt>
                <c:pt idx="5662">
                  <c:v>15.553876880000001</c:v>
                </c:pt>
                <c:pt idx="5663">
                  <c:v>15.637435910000001</c:v>
                </c:pt>
                <c:pt idx="5664">
                  <c:v>15.62071991</c:v>
                </c:pt>
                <c:pt idx="5665">
                  <c:v>15.54134846</c:v>
                </c:pt>
                <c:pt idx="5666">
                  <c:v>15.370079990000001</c:v>
                </c:pt>
                <c:pt idx="5667">
                  <c:v>15.25589561</c:v>
                </c:pt>
                <c:pt idx="5668">
                  <c:v>15.41046047</c:v>
                </c:pt>
                <c:pt idx="5669">
                  <c:v>15.566413880000001</c:v>
                </c:pt>
                <c:pt idx="5670">
                  <c:v>15.602620119999999</c:v>
                </c:pt>
                <c:pt idx="5671">
                  <c:v>15.43134308</c:v>
                </c:pt>
                <c:pt idx="5672">
                  <c:v>15.32412815</c:v>
                </c:pt>
                <c:pt idx="5673">
                  <c:v>15.4313488</c:v>
                </c:pt>
                <c:pt idx="5674">
                  <c:v>15.58034039</c:v>
                </c:pt>
                <c:pt idx="5675">
                  <c:v>15.662495610000001</c:v>
                </c:pt>
                <c:pt idx="5676">
                  <c:v>15.498188969999999</c:v>
                </c:pt>
                <c:pt idx="5677">
                  <c:v>15.29209709</c:v>
                </c:pt>
                <c:pt idx="5678">
                  <c:v>15.449448589999999</c:v>
                </c:pt>
                <c:pt idx="5679">
                  <c:v>15.59704876</c:v>
                </c:pt>
                <c:pt idx="5680">
                  <c:v>15.65553474</c:v>
                </c:pt>
                <c:pt idx="5681">
                  <c:v>15.54971027</c:v>
                </c:pt>
                <c:pt idx="5682">
                  <c:v>15.325515749999999</c:v>
                </c:pt>
                <c:pt idx="5683">
                  <c:v>15.482867239999999</c:v>
                </c:pt>
                <c:pt idx="5684">
                  <c:v>15.652748109999999</c:v>
                </c:pt>
                <c:pt idx="5685">
                  <c:v>15.526035309999999</c:v>
                </c:pt>
                <c:pt idx="5686">
                  <c:v>15.43413258</c:v>
                </c:pt>
                <c:pt idx="5687">
                  <c:v>15.585908890000001</c:v>
                </c:pt>
                <c:pt idx="5688">
                  <c:v>15.629075050000001</c:v>
                </c:pt>
                <c:pt idx="5689">
                  <c:v>15.425775529999999</c:v>
                </c:pt>
                <c:pt idx="5690">
                  <c:v>15.65831184</c:v>
                </c:pt>
                <c:pt idx="5691">
                  <c:v>15.758574490000001</c:v>
                </c:pt>
                <c:pt idx="5692">
                  <c:v>15.44248676</c:v>
                </c:pt>
                <c:pt idx="5693">
                  <c:v>15.65274906</c:v>
                </c:pt>
                <c:pt idx="5694">
                  <c:v>15.656926159999999</c:v>
                </c:pt>
                <c:pt idx="5695">
                  <c:v>15.44527149</c:v>
                </c:pt>
                <c:pt idx="5696">
                  <c:v>15.70288086</c:v>
                </c:pt>
                <c:pt idx="5697">
                  <c:v>15.64299774</c:v>
                </c:pt>
                <c:pt idx="5698">
                  <c:v>15.51628685</c:v>
                </c:pt>
                <c:pt idx="5699">
                  <c:v>15.7641449</c:v>
                </c:pt>
                <c:pt idx="5700">
                  <c:v>15.622114180000001</c:v>
                </c:pt>
                <c:pt idx="5701">
                  <c:v>15.566415790000001</c:v>
                </c:pt>
                <c:pt idx="5702">
                  <c:v>15.7683239</c:v>
                </c:pt>
                <c:pt idx="5703">
                  <c:v>15.71819687</c:v>
                </c:pt>
                <c:pt idx="5704">
                  <c:v>15.55109596</c:v>
                </c:pt>
                <c:pt idx="5705">
                  <c:v>15.78503132</c:v>
                </c:pt>
                <c:pt idx="5706">
                  <c:v>15.88250828</c:v>
                </c:pt>
                <c:pt idx="5707">
                  <c:v>15.59844208</c:v>
                </c:pt>
                <c:pt idx="5708">
                  <c:v>15.647183419999999</c:v>
                </c:pt>
                <c:pt idx="5709">
                  <c:v>15.648571970000001</c:v>
                </c:pt>
                <c:pt idx="5710">
                  <c:v>15.831964490000001</c:v>
                </c:pt>
                <c:pt idx="5711">
                  <c:v>15.61236954</c:v>
                </c:pt>
                <c:pt idx="5712">
                  <c:v>15.5455246</c:v>
                </c:pt>
                <c:pt idx="5713">
                  <c:v>15.81508923</c:v>
                </c:pt>
                <c:pt idx="5714">
                  <c:v>15.815666200000001</c:v>
                </c:pt>
                <c:pt idx="5715">
                  <c:v>15.6764183</c:v>
                </c:pt>
                <c:pt idx="5716">
                  <c:v>15.507931709999999</c:v>
                </c:pt>
                <c:pt idx="5717">
                  <c:v>15.66249084</c:v>
                </c:pt>
                <c:pt idx="5718">
                  <c:v>15.860225679999999</c:v>
                </c:pt>
                <c:pt idx="5719">
                  <c:v>15.90199947</c:v>
                </c:pt>
                <c:pt idx="5720">
                  <c:v>15.791995999999999</c:v>
                </c:pt>
                <c:pt idx="5721">
                  <c:v>15.68616772</c:v>
                </c:pt>
                <c:pt idx="5722">
                  <c:v>15.656924249999999</c:v>
                </c:pt>
                <c:pt idx="5723">
                  <c:v>15.63046932</c:v>
                </c:pt>
                <c:pt idx="5724">
                  <c:v>15.633250240000001</c:v>
                </c:pt>
                <c:pt idx="5725">
                  <c:v>15.702878</c:v>
                </c:pt>
                <c:pt idx="5726">
                  <c:v>15.86579704</c:v>
                </c:pt>
                <c:pt idx="5727">
                  <c:v>15.961876869999999</c:v>
                </c:pt>
                <c:pt idx="5728">
                  <c:v>15.954916949999999</c:v>
                </c:pt>
                <c:pt idx="5729">
                  <c:v>15.75857353</c:v>
                </c:pt>
                <c:pt idx="5730">
                  <c:v>15.627686499999999</c:v>
                </c:pt>
                <c:pt idx="5731">
                  <c:v>15.623503680000001</c:v>
                </c:pt>
                <c:pt idx="5732">
                  <c:v>15.81984329</c:v>
                </c:pt>
                <c:pt idx="5733">
                  <c:v>15.94656277</c:v>
                </c:pt>
                <c:pt idx="5734">
                  <c:v>15.73212051</c:v>
                </c:pt>
                <c:pt idx="5735">
                  <c:v>15.672241209999999</c:v>
                </c:pt>
                <c:pt idx="5736">
                  <c:v>15.82819939</c:v>
                </c:pt>
                <c:pt idx="5737">
                  <c:v>15.814274790000001</c:v>
                </c:pt>
                <c:pt idx="5738">
                  <c:v>15.663891789999999</c:v>
                </c:pt>
                <c:pt idx="5739">
                  <c:v>15.82819557</c:v>
                </c:pt>
                <c:pt idx="5740">
                  <c:v>15.832378390000001</c:v>
                </c:pt>
                <c:pt idx="5741">
                  <c:v>15.67920303</c:v>
                </c:pt>
                <c:pt idx="5742">
                  <c:v>15.854657169999999</c:v>
                </c:pt>
                <c:pt idx="5743">
                  <c:v>15.80313683</c:v>
                </c:pt>
                <c:pt idx="5744">
                  <c:v>15.754399299999999</c:v>
                </c:pt>
                <c:pt idx="5745">
                  <c:v>15.945166589999999</c:v>
                </c:pt>
                <c:pt idx="5746">
                  <c:v>15.76414585</c:v>
                </c:pt>
                <c:pt idx="5747">
                  <c:v>15.612366679999999</c:v>
                </c:pt>
                <c:pt idx="5748">
                  <c:v>15.963270189999999</c:v>
                </c:pt>
                <c:pt idx="5749">
                  <c:v>15.857440950000001</c:v>
                </c:pt>
                <c:pt idx="5750">
                  <c:v>15.65275097</c:v>
                </c:pt>
                <c:pt idx="5751">
                  <c:v>15.979980469999999</c:v>
                </c:pt>
                <c:pt idx="5752">
                  <c:v>15.80591774</c:v>
                </c:pt>
                <c:pt idx="5753">
                  <c:v>15.84073162</c:v>
                </c:pt>
                <c:pt idx="5754">
                  <c:v>15.96605396</c:v>
                </c:pt>
                <c:pt idx="5755">
                  <c:v>15.812884329999999</c:v>
                </c:pt>
                <c:pt idx="5756">
                  <c:v>15.707053180000001</c:v>
                </c:pt>
                <c:pt idx="5757">
                  <c:v>15.95073509</c:v>
                </c:pt>
                <c:pt idx="5758">
                  <c:v>15.899465559999999</c:v>
                </c:pt>
                <c:pt idx="5759">
                  <c:v>15.808703420000001</c:v>
                </c:pt>
                <c:pt idx="5760">
                  <c:v>15.871333119999999</c:v>
                </c:pt>
                <c:pt idx="5761">
                  <c:v>16.080236429999999</c:v>
                </c:pt>
                <c:pt idx="5762">
                  <c:v>15.945166589999999</c:v>
                </c:pt>
                <c:pt idx="5763">
                  <c:v>15.869977</c:v>
                </c:pt>
                <c:pt idx="5764">
                  <c:v>15.828201290000001</c:v>
                </c:pt>
                <c:pt idx="5765">
                  <c:v>15.98137569</c:v>
                </c:pt>
                <c:pt idx="5766">
                  <c:v>15.83899403</c:v>
                </c:pt>
                <c:pt idx="5767">
                  <c:v>15.87553978</c:v>
                </c:pt>
                <c:pt idx="5768">
                  <c:v>16.092767720000001</c:v>
                </c:pt>
                <c:pt idx="5769">
                  <c:v>16.063529970000001</c:v>
                </c:pt>
                <c:pt idx="5770">
                  <c:v>15.8950367</c:v>
                </c:pt>
                <c:pt idx="5771">
                  <c:v>15.920104029999999</c:v>
                </c:pt>
                <c:pt idx="5772">
                  <c:v>16.087198260000001</c:v>
                </c:pt>
                <c:pt idx="5773">
                  <c:v>15.985547070000001</c:v>
                </c:pt>
                <c:pt idx="5774">
                  <c:v>15.91313839</c:v>
                </c:pt>
                <c:pt idx="5775">
                  <c:v>16.174922939999998</c:v>
                </c:pt>
                <c:pt idx="5776">
                  <c:v>16.05099487</c:v>
                </c:pt>
                <c:pt idx="5777">
                  <c:v>15.92567253</c:v>
                </c:pt>
                <c:pt idx="5778">
                  <c:v>16.137323380000002</c:v>
                </c:pt>
                <c:pt idx="5779">
                  <c:v>16.127580640000001</c:v>
                </c:pt>
                <c:pt idx="5780">
                  <c:v>15.96048641</c:v>
                </c:pt>
                <c:pt idx="5781">
                  <c:v>16.227834699999999</c:v>
                </c:pt>
                <c:pt idx="5782">
                  <c:v>16.226444239999999</c:v>
                </c:pt>
                <c:pt idx="5783">
                  <c:v>16.059349059999999</c:v>
                </c:pt>
                <c:pt idx="5784">
                  <c:v>15.928461070000001</c:v>
                </c:pt>
                <c:pt idx="5785">
                  <c:v>16.16378212</c:v>
                </c:pt>
                <c:pt idx="5786">
                  <c:v>16.333665849999999</c:v>
                </c:pt>
                <c:pt idx="5787">
                  <c:v>16.17631149</c:v>
                </c:pt>
                <c:pt idx="5788">
                  <c:v>16.01479149</c:v>
                </c:pt>
                <c:pt idx="5789">
                  <c:v>15.981369020000001</c:v>
                </c:pt>
                <c:pt idx="5790">
                  <c:v>16.013397220000002</c:v>
                </c:pt>
                <c:pt idx="5791">
                  <c:v>16.098337170000001</c:v>
                </c:pt>
                <c:pt idx="5792">
                  <c:v>16.166570660000001</c:v>
                </c:pt>
                <c:pt idx="5793">
                  <c:v>16.2250576</c:v>
                </c:pt>
                <c:pt idx="5794">
                  <c:v>16.33784485</c:v>
                </c:pt>
                <c:pt idx="5795">
                  <c:v>16.450634000000001</c:v>
                </c:pt>
                <c:pt idx="5796">
                  <c:v>16.287714000000001</c:v>
                </c:pt>
                <c:pt idx="5797">
                  <c:v>16.098342899999999</c:v>
                </c:pt>
                <c:pt idx="5798">
                  <c:v>16.130367280000002</c:v>
                </c:pt>
                <c:pt idx="5799">
                  <c:v>16.05795479</c:v>
                </c:pt>
                <c:pt idx="5800">
                  <c:v>16.069099430000001</c:v>
                </c:pt>
                <c:pt idx="5801">
                  <c:v>16.11087418</c:v>
                </c:pt>
                <c:pt idx="5802">
                  <c:v>16.092773439999998</c:v>
                </c:pt>
                <c:pt idx="5803">
                  <c:v>16.089986799999998</c:v>
                </c:pt>
                <c:pt idx="5804">
                  <c:v>16.123401640000001</c:v>
                </c:pt>
                <c:pt idx="5805">
                  <c:v>16.158214569999998</c:v>
                </c:pt>
                <c:pt idx="5806">
                  <c:v>16.148471829999998</c:v>
                </c:pt>
                <c:pt idx="5807">
                  <c:v>16.32252884</c:v>
                </c:pt>
                <c:pt idx="5808">
                  <c:v>16.37961769</c:v>
                </c:pt>
                <c:pt idx="5809">
                  <c:v>16.332273480000001</c:v>
                </c:pt>
                <c:pt idx="5810">
                  <c:v>16.344804759999999</c:v>
                </c:pt>
                <c:pt idx="5811">
                  <c:v>16.209739689999999</c:v>
                </c:pt>
                <c:pt idx="5812">
                  <c:v>16.12479591</c:v>
                </c:pt>
                <c:pt idx="5813">
                  <c:v>16.08859253</c:v>
                </c:pt>
                <c:pt idx="5814">
                  <c:v>15.957697870000001</c:v>
                </c:pt>
                <c:pt idx="5815">
                  <c:v>16.013397220000002</c:v>
                </c:pt>
                <c:pt idx="5816">
                  <c:v>16.021755219999999</c:v>
                </c:pt>
                <c:pt idx="5817">
                  <c:v>15.981369020000001</c:v>
                </c:pt>
                <c:pt idx="5818">
                  <c:v>16.046817780000001</c:v>
                </c:pt>
                <c:pt idx="5819">
                  <c:v>16.077447889999998</c:v>
                </c:pt>
                <c:pt idx="5820">
                  <c:v>16.044036869999999</c:v>
                </c:pt>
                <c:pt idx="5821">
                  <c:v>16.080238340000001</c:v>
                </c:pt>
                <c:pt idx="5822">
                  <c:v>16.041244509999999</c:v>
                </c:pt>
                <c:pt idx="5823">
                  <c:v>16.142902370000002</c:v>
                </c:pt>
                <c:pt idx="5824">
                  <c:v>16.003650669999999</c:v>
                </c:pt>
                <c:pt idx="5825">
                  <c:v>16.202774049999999</c:v>
                </c:pt>
                <c:pt idx="5826">
                  <c:v>16.250118260000001</c:v>
                </c:pt>
                <c:pt idx="5827">
                  <c:v>16.3629055</c:v>
                </c:pt>
                <c:pt idx="5828">
                  <c:v>16.439491270000001</c:v>
                </c:pt>
                <c:pt idx="5829">
                  <c:v>16.506338119999999</c:v>
                </c:pt>
                <c:pt idx="5830">
                  <c:v>16.50633049</c:v>
                </c:pt>
                <c:pt idx="5831">
                  <c:v>16.477088930000001</c:v>
                </c:pt>
                <c:pt idx="5832">
                  <c:v>16.536970140000001</c:v>
                </c:pt>
                <c:pt idx="5833">
                  <c:v>16.530002589999999</c:v>
                </c:pt>
                <c:pt idx="5834">
                  <c:v>16.475694659999998</c:v>
                </c:pt>
                <c:pt idx="5835">
                  <c:v>16.46177101</c:v>
                </c:pt>
                <c:pt idx="5836">
                  <c:v>16.339239119999998</c:v>
                </c:pt>
                <c:pt idx="5837">
                  <c:v>16.277965550000001</c:v>
                </c:pt>
                <c:pt idx="5838">
                  <c:v>16.30163765</c:v>
                </c:pt>
                <c:pt idx="5839">
                  <c:v>16.29885483</c:v>
                </c:pt>
                <c:pt idx="5840">
                  <c:v>16.271007539999999</c:v>
                </c:pt>
                <c:pt idx="5841">
                  <c:v>16.269607539999999</c:v>
                </c:pt>
                <c:pt idx="5842">
                  <c:v>16.31974602</c:v>
                </c:pt>
                <c:pt idx="5843">
                  <c:v>16.46177101</c:v>
                </c:pt>
                <c:pt idx="5844">
                  <c:v>16.454809189999999</c:v>
                </c:pt>
                <c:pt idx="5845">
                  <c:v>16.566207890000001</c:v>
                </c:pt>
                <c:pt idx="5846">
                  <c:v>16.54671669</c:v>
                </c:pt>
                <c:pt idx="5847">
                  <c:v>16.589878079999998</c:v>
                </c:pt>
                <c:pt idx="5848">
                  <c:v>16.5258255</c:v>
                </c:pt>
                <c:pt idx="5849">
                  <c:v>16.570386890000002</c:v>
                </c:pt>
                <c:pt idx="5850">
                  <c:v>16.55228615</c:v>
                </c:pt>
                <c:pt idx="5851">
                  <c:v>16.465948099999999</c:v>
                </c:pt>
                <c:pt idx="5852">
                  <c:v>16.467346190000001</c:v>
                </c:pt>
                <c:pt idx="5853">
                  <c:v>16.475696559999999</c:v>
                </c:pt>
                <c:pt idx="5854">
                  <c:v>16.390758510000001</c:v>
                </c:pt>
                <c:pt idx="5855">
                  <c:v>16.432529450000001</c:v>
                </c:pt>
                <c:pt idx="5856">
                  <c:v>16.46873665</c:v>
                </c:pt>
                <c:pt idx="5857">
                  <c:v>16.5731678</c:v>
                </c:pt>
                <c:pt idx="5858">
                  <c:v>16.701274869999999</c:v>
                </c:pt>
                <c:pt idx="5859">
                  <c:v>16.82520676</c:v>
                </c:pt>
                <c:pt idx="5860">
                  <c:v>16.968629839999998</c:v>
                </c:pt>
                <c:pt idx="5861">
                  <c:v>16.851665499999999</c:v>
                </c:pt>
                <c:pt idx="5862">
                  <c:v>16.840526579999999</c:v>
                </c:pt>
                <c:pt idx="5863">
                  <c:v>16.763940810000001</c:v>
                </c:pt>
                <c:pt idx="5864">
                  <c:v>16.72912788</c:v>
                </c:pt>
                <c:pt idx="5865">
                  <c:v>16.75279617</c:v>
                </c:pt>
                <c:pt idx="5866">
                  <c:v>16.697103500000001</c:v>
                </c:pt>
                <c:pt idx="5867">
                  <c:v>16.843311310000001</c:v>
                </c:pt>
                <c:pt idx="5868">
                  <c:v>16.84330177</c:v>
                </c:pt>
                <c:pt idx="5869">
                  <c:v>16.90457726</c:v>
                </c:pt>
                <c:pt idx="5870">
                  <c:v>17.082813260000002</c:v>
                </c:pt>
                <c:pt idx="5871">
                  <c:v>16.976985930000001</c:v>
                </c:pt>
                <c:pt idx="5872">
                  <c:v>17.04382515</c:v>
                </c:pt>
                <c:pt idx="5873">
                  <c:v>17.089776990000001</c:v>
                </c:pt>
                <c:pt idx="5874">
                  <c:v>17.151044850000002</c:v>
                </c:pt>
                <c:pt idx="5875">
                  <c:v>17.148254390000002</c:v>
                </c:pt>
                <c:pt idx="5876">
                  <c:v>17.220668790000001</c:v>
                </c:pt>
                <c:pt idx="5877">
                  <c:v>17.287433620000002</c:v>
                </c:pt>
                <c:pt idx="5878">
                  <c:v>17.24990845</c:v>
                </c:pt>
                <c:pt idx="5879">
                  <c:v>17.270797730000002</c:v>
                </c:pt>
                <c:pt idx="5880">
                  <c:v>17.162178040000001</c:v>
                </c:pt>
                <c:pt idx="5881">
                  <c:v>17.08281517</c:v>
                </c:pt>
                <c:pt idx="5882">
                  <c:v>17.208133700000001</c:v>
                </c:pt>
                <c:pt idx="5883">
                  <c:v>17.148258210000002</c:v>
                </c:pt>
                <c:pt idx="5884">
                  <c:v>17.337635039999999</c:v>
                </c:pt>
                <c:pt idx="5885">
                  <c:v>17.206737520000001</c:v>
                </c:pt>
                <c:pt idx="5886">
                  <c:v>17.032905580000001</c:v>
                </c:pt>
                <c:pt idx="5887">
                  <c:v>17.06888962</c:v>
                </c:pt>
                <c:pt idx="5888">
                  <c:v>17.144077299999999</c:v>
                </c:pt>
                <c:pt idx="5889">
                  <c:v>17.29864693</c:v>
                </c:pt>
                <c:pt idx="5890">
                  <c:v>17.248062130000001</c:v>
                </c:pt>
                <c:pt idx="5891">
                  <c:v>17.015975950000001</c:v>
                </c:pt>
                <c:pt idx="5892">
                  <c:v>17.081417080000001</c:v>
                </c:pt>
                <c:pt idx="5893">
                  <c:v>17.174718859999999</c:v>
                </c:pt>
                <c:pt idx="5894">
                  <c:v>17.298688890000001</c:v>
                </c:pt>
                <c:pt idx="5895">
                  <c:v>17.159399029999999</c:v>
                </c:pt>
                <c:pt idx="5896">
                  <c:v>16.917594909999998</c:v>
                </c:pt>
                <c:pt idx="5897">
                  <c:v>17.181674959999999</c:v>
                </c:pt>
                <c:pt idx="5898">
                  <c:v>17.244337080000001</c:v>
                </c:pt>
                <c:pt idx="5899">
                  <c:v>17.076499940000001</c:v>
                </c:pt>
                <c:pt idx="5900">
                  <c:v>17.148258210000002</c:v>
                </c:pt>
                <c:pt idx="5901">
                  <c:v>17.319534300000001</c:v>
                </c:pt>
                <c:pt idx="5902">
                  <c:v>17.245729449999999</c:v>
                </c:pt>
                <c:pt idx="5903">
                  <c:v>16.956098560000001</c:v>
                </c:pt>
                <c:pt idx="5904">
                  <c:v>17.007589339999999</c:v>
                </c:pt>
                <c:pt idx="5905">
                  <c:v>17.0215435</c:v>
                </c:pt>
                <c:pt idx="5906">
                  <c:v>17.036861420000001</c:v>
                </c:pt>
                <c:pt idx="5907">
                  <c:v>17.096738819999999</c:v>
                </c:pt>
                <c:pt idx="5908">
                  <c:v>17.08977127</c:v>
                </c:pt>
                <c:pt idx="5909">
                  <c:v>17.156618120000001</c:v>
                </c:pt>
                <c:pt idx="5910">
                  <c:v>17.199781420000001</c:v>
                </c:pt>
                <c:pt idx="5911">
                  <c:v>17.06946945</c:v>
                </c:pt>
                <c:pt idx="5912">
                  <c:v>17.045219419999999</c:v>
                </c:pt>
                <c:pt idx="5913">
                  <c:v>17.004837040000002</c:v>
                </c:pt>
                <c:pt idx="5914">
                  <c:v>17.061029430000001</c:v>
                </c:pt>
                <c:pt idx="5915">
                  <c:v>16.957490920000001</c:v>
                </c:pt>
                <c:pt idx="5916">
                  <c:v>17.027111049999998</c:v>
                </c:pt>
                <c:pt idx="5917">
                  <c:v>17.0215435</c:v>
                </c:pt>
                <c:pt idx="5918">
                  <c:v>16.979772570000002</c:v>
                </c:pt>
                <c:pt idx="5919">
                  <c:v>16.978376390000001</c:v>
                </c:pt>
                <c:pt idx="5920">
                  <c:v>16.985095980000001</c:v>
                </c:pt>
                <c:pt idx="5921">
                  <c:v>16.946352009999998</c:v>
                </c:pt>
                <c:pt idx="5922">
                  <c:v>16.93799782</c:v>
                </c:pt>
                <c:pt idx="5923">
                  <c:v>16.951925280000001</c:v>
                </c:pt>
                <c:pt idx="5924">
                  <c:v>17.112054820000001</c:v>
                </c:pt>
                <c:pt idx="5925">
                  <c:v>17.067497249999999</c:v>
                </c:pt>
                <c:pt idx="5926">
                  <c:v>17.178888319999999</c:v>
                </c:pt>
                <c:pt idx="5927">
                  <c:v>17.004833219999998</c:v>
                </c:pt>
                <c:pt idx="5928">
                  <c:v>16.98534012</c:v>
                </c:pt>
                <c:pt idx="5929">
                  <c:v>16.946352009999998</c:v>
                </c:pt>
                <c:pt idx="5930">
                  <c:v>16.93521118</c:v>
                </c:pt>
                <c:pt idx="5931">
                  <c:v>16.91989517</c:v>
                </c:pt>
                <c:pt idx="5932">
                  <c:v>16.937994</c:v>
                </c:pt>
                <c:pt idx="5933">
                  <c:v>16.90318298</c:v>
                </c:pt>
                <c:pt idx="5934">
                  <c:v>16.990913389999999</c:v>
                </c:pt>
                <c:pt idx="5935">
                  <c:v>16.885082239999999</c:v>
                </c:pt>
                <c:pt idx="5936">
                  <c:v>16.960273740000002</c:v>
                </c:pt>
                <c:pt idx="5937">
                  <c:v>16.751403809999999</c:v>
                </c:pt>
                <c:pt idx="5938">
                  <c:v>16.559247970000001</c:v>
                </c:pt>
                <c:pt idx="5939">
                  <c:v>16.67203331</c:v>
                </c:pt>
                <c:pt idx="5940">
                  <c:v>16.818244929999999</c:v>
                </c:pt>
                <c:pt idx="5941">
                  <c:v>16.843311310000001</c:v>
                </c:pt>
                <c:pt idx="5942">
                  <c:v>16.642793659999999</c:v>
                </c:pt>
                <c:pt idx="5943">
                  <c:v>16.481267930000001</c:v>
                </c:pt>
                <c:pt idx="5944">
                  <c:v>16.630262370000001</c:v>
                </c:pt>
                <c:pt idx="5945">
                  <c:v>16.79318237</c:v>
                </c:pt>
                <c:pt idx="5946">
                  <c:v>16.81824112</c:v>
                </c:pt>
                <c:pt idx="5947">
                  <c:v>16.680389399999999</c:v>
                </c:pt>
                <c:pt idx="5948">
                  <c:v>16.507724759999999</c:v>
                </c:pt>
                <c:pt idx="5949">
                  <c:v>16.392152790000001</c:v>
                </c:pt>
                <c:pt idx="5950">
                  <c:v>16.568996429999999</c:v>
                </c:pt>
                <c:pt idx="5951">
                  <c:v>16.684566499999999</c:v>
                </c:pt>
                <c:pt idx="5952">
                  <c:v>16.681777950000001</c:v>
                </c:pt>
                <c:pt idx="5953">
                  <c:v>16.420000080000001</c:v>
                </c:pt>
                <c:pt idx="5954">
                  <c:v>16.392148970000001</c:v>
                </c:pt>
                <c:pt idx="5955">
                  <c:v>16.496583940000001</c:v>
                </c:pt>
                <c:pt idx="5956">
                  <c:v>16.694318769999999</c:v>
                </c:pt>
                <c:pt idx="5957">
                  <c:v>16.584312440000001</c:v>
                </c:pt>
                <c:pt idx="5958">
                  <c:v>16.440883639999999</c:v>
                </c:pt>
                <c:pt idx="5959">
                  <c:v>16.348981859999999</c:v>
                </c:pt>
                <c:pt idx="5960">
                  <c:v>16.304426190000001</c:v>
                </c:pt>
                <c:pt idx="5961">
                  <c:v>16.422782900000001</c:v>
                </c:pt>
                <c:pt idx="5962">
                  <c:v>16.467344279999999</c:v>
                </c:pt>
                <c:pt idx="5963">
                  <c:v>16.470129010000001</c:v>
                </c:pt>
                <c:pt idx="5964">
                  <c:v>16.60658836</c:v>
                </c:pt>
                <c:pt idx="5965">
                  <c:v>16.542539600000001</c:v>
                </c:pt>
                <c:pt idx="5966">
                  <c:v>16.58987617</c:v>
                </c:pt>
                <c:pt idx="5967">
                  <c:v>16.566209789999998</c:v>
                </c:pt>
                <c:pt idx="5968">
                  <c:v>16.54393005</c:v>
                </c:pt>
                <c:pt idx="5969">
                  <c:v>16.574563980000001</c:v>
                </c:pt>
                <c:pt idx="5970">
                  <c:v>16.538356780000001</c:v>
                </c:pt>
                <c:pt idx="5971">
                  <c:v>16.54810333</c:v>
                </c:pt>
                <c:pt idx="5972">
                  <c:v>16.516078950000001</c:v>
                </c:pt>
                <c:pt idx="5973">
                  <c:v>16.492408749999999</c:v>
                </c:pt>
                <c:pt idx="5974">
                  <c:v>16.568992609999999</c:v>
                </c:pt>
                <c:pt idx="5975">
                  <c:v>16.486841200000001</c:v>
                </c:pt>
                <c:pt idx="5976">
                  <c:v>16.499366760000001</c:v>
                </c:pt>
                <c:pt idx="5977">
                  <c:v>16.453416820000001</c:v>
                </c:pt>
                <c:pt idx="5978">
                  <c:v>16.38100815</c:v>
                </c:pt>
                <c:pt idx="5979">
                  <c:v>16.502153400000001</c:v>
                </c:pt>
                <c:pt idx="5980">
                  <c:v>16.42278671</c:v>
                </c:pt>
                <c:pt idx="5981">
                  <c:v>16.435314179999999</c:v>
                </c:pt>
                <c:pt idx="5982">
                  <c:v>16.520257950000001</c:v>
                </c:pt>
                <c:pt idx="5983">
                  <c:v>16.46455383</c:v>
                </c:pt>
                <c:pt idx="5984">
                  <c:v>16.570388789999999</c:v>
                </c:pt>
                <c:pt idx="5985">
                  <c:v>16.446455</c:v>
                </c:pt>
                <c:pt idx="5986">
                  <c:v>16.571779249999999</c:v>
                </c:pt>
                <c:pt idx="5987">
                  <c:v>16.55924225</c:v>
                </c:pt>
                <c:pt idx="5988">
                  <c:v>16.564813610000002</c:v>
                </c:pt>
                <c:pt idx="5989">
                  <c:v>16.578742980000001</c:v>
                </c:pt>
                <c:pt idx="5990">
                  <c:v>16.55924606</c:v>
                </c:pt>
                <c:pt idx="5991">
                  <c:v>16.54532051</c:v>
                </c:pt>
                <c:pt idx="5992">
                  <c:v>16.379619600000002</c:v>
                </c:pt>
                <c:pt idx="5993">
                  <c:v>16.237588880000001</c:v>
                </c:pt>
                <c:pt idx="5994">
                  <c:v>16.252902980000002</c:v>
                </c:pt>
                <c:pt idx="5995">
                  <c:v>16.262649540000002</c:v>
                </c:pt>
                <c:pt idx="5996">
                  <c:v>16.49658775</c:v>
                </c:pt>
                <c:pt idx="5997">
                  <c:v>16.528615949999999</c:v>
                </c:pt>
                <c:pt idx="5998">
                  <c:v>16.42696381</c:v>
                </c:pt>
                <c:pt idx="5999">
                  <c:v>16.229230879999999</c:v>
                </c:pt>
                <c:pt idx="6000">
                  <c:v>16.158208850000001</c:v>
                </c:pt>
                <c:pt idx="6001">
                  <c:v>16.24176216</c:v>
                </c:pt>
                <c:pt idx="6002">
                  <c:v>16.323921200000001</c:v>
                </c:pt>
                <c:pt idx="6003">
                  <c:v>16.321130749999998</c:v>
                </c:pt>
                <c:pt idx="6004">
                  <c:v>16.456205369999999</c:v>
                </c:pt>
                <c:pt idx="6005">
                  <c:v>16.22365761</c:v>
                </c:pt>
                <c:pt idx="6006">
                  <c:v>16.27212334</c:v>
                </c:pt>
                <c:pt idx="6007">
                  <c:v>16.258472439999998</c:v>
                </c:pt>
                <c:pt idx="6008">
                  <c:v>16.204164509999998</c:v>
                </c:pt>
                <c:pt idx="6009">
                  <c:v>16.225051879999999</c:v>
                </c:pt>
                <c:pt idx="6010">
                  <c:v>16.177898410000001</c:v>
                </c:pt>
                <c:pt idx="6011">
                  <c:v>16.112264629999999</c:v>
                </c:pt>
                <c:pt idx="6012">
                  <c:v>15.999307630000001</c:v>
                </c:pt>
                <c:pt idx="6013">
                  <c:v>15.90896034</c:v>
                </c:pt>
                <c:pt idx="6014">
                  <c:v>15.8783741</c:v>
                </c:pt>
                <c:pt idx="6015">
                  <c:v>15.75997066</c:v>
                </c:pt>
                <c:pt idx="6016">
                  <c:v>15.715411189999999</c:v>
                </c:pt>
                <c:pt idx="6017">
                  <c:v>15.661805149999999</c:v>
                </c:pt>
                <c:pt idx="6018">
                  <c:v>15.81705856</c:v>
                </c:pt>
                <c:pt idx="6019">
                  <c:v>15.82633877</c:v>
                </c:pt>
                <c:pt idx="6020">
                  <c:v>15.88807392</c:v>
                </c:pt>
                <c:pt idx="6021">
                  <c:v>16.052389139999999</c:v>
                </c:pt>
                <c:pt idx="6022">
                  <c:v>15.92427921</c:v>
                </c:pt>
                <c:pt idx="6023">
                  <c:v>15.779465679999999</c:v>
                </c:pt>
                <c:pt idx="6024">
                  <c:v>15.73633671</c:v>
                </c:pt>
                <c:pt idx="6025">
                  <c:v>15.587300300000001</c:v>
                </c:pt>
                <c:pt idx="6026">
                  <c:v>15.638822559999999</c:v>
                </c:pt>
                <c:pt idx="6027">
                  <c:v>15.53160572</c:v>
                </c:pt>
                <c:pt idx="6028">
                  <c:v>15.59704876</c:v>
                </c:pt>
                <c:pt idx="6029">
                  <c:v>15.623505590000001</c:v>
                </c:pt>
                <c:pt idx="6030">
                  <c:v>15.670854569999999</c:v>
                </c:pt>
                <c:pt idx="6031">
                  <c:v>15.796174049999999</c:v>
                </c:pt>
                <c:pt idx="6032">
                  <c:v>15.82541466</c:v>
                </c:pt>
                <c:pt idx="6033">
                  <c:v>15.854660989999999</c:v>
                </c:pt>
                <c:pt idx="6034">
                  <c:v>15.75022221</c:v>
                </c:pt>
                <c:pt idx="6035">
                  <c:v>15.492609979999999</c:v>
                </c:pt>
                <c:pt idx="6036">
                  <c:v>15.55667019</c:v>
                </c:pt>
                <c:pt idx="6037">
                  <c:v>15.57476902</c:v>
                </c:pt>
                <c:pt idx="6038">
                  <c:v>15.780854229999999</c:v>
                </c:pt>
                <c:pt idx="6039">
                  <c:v>15.812879560000001</c:v>
                </c:pt>
                <c:pt idx="6040">
                  <c:v>15.662498469999999</c:v>
                </c:pt>
                <c:pt idx="6041">
                  <c:v>15.64160919</c:v>
                </c:pt>
                <c:pt idx="6042">
                  <c:v>15.77528667</c:v>
                </c:pt>
                <c:pt idx="6043">
                  <c:v>15.85743999</c:v>
                </c:pt>
                <c:pt idx="6044">
                  <c:v>15.82541275</c:v>
                </c:pt>
                <c:pt idx="6045">
                  <c:v>15.6513586</c:v>
                </c:pt>
                <c:pt idx="6046">
                  <c:v>15.56781292</c:v>
                </c:pt>
                <c:pt idx="6047">
                  <c:v>15.553881649999999</c:v>
                </c:pt>
                <c:pt idx="6048">
                  <c:v>15.608193399999999</c:v>
                </c:pt>
                <c:pt idx="6049">
                  <c:v>15.691734309999999</c:v>
                </c:pt>
                <c:pt idx="6050">
                  <c:v>15.771108630000001</c:v>
                </c:pt>
                <c:pt idx="6051">
                  <c:v>15.80313396</c:v>
                </c:pt>
                <c:pt idx="6052">
                  <c:v>15.80174351</c:v>
                </c:pt>
                <c:pt idx="6053">
                  <c:v>15.932636260000001</c:v>
                </c:pt>
                <c:pt idx="6054">
                  <c:v>15.94098949</c:v>
                </c:pt>
                <c:pt idx="6055">
                  <c:v>15.946564670000001</c:v>
                </c:pt>
                <c:pt idx="6056">
                  <c:v>15.9925108</c:v>
                </c:pt>
                <c:pt idx="6057">
                  <c:v>15.90756798</c:v>
                </c:pt>
                <c:pt idx="6058">
                  <c:v>15.857443809999999</c:v>
                </c:pt>
                <c:pt idx="6059">
                  <c:v>15.84073257</c:v>
                </c:pt>
                <c:pt idx="6060">
                  <c:v>15.7599678</c:v>
                </c:pt>
                <c:pt idx="6061">
                  <c:v>15.79756641</c:v>
                </c:pt>
                <c:pt idx="6062">
                  <c:v>15.74743557</c:v>
                </c:pt>
                <c:pt idx="6063">
                  <c:v>15.858831410000001</c:v>
                </c:pt>
                <c:pt idx="6064">
                  <c:v>15.949346540000001</c:v>
                </c:pt>
                <c:pt idx="6065">
                  <c:v>15.97719193</c:v>
                </c:pt>
                <c:pt idx="6066">
                  <c:v>16.055170059999998</c:v>
                </c:pt>
                <c:pt idx="6067">
                  <c:v>16.101125719999999</c:v>
                </c:pt>
                <c:pt idx="6068">
                  <c:v>16.218093870000001</c:v>
                </c:pt>
                <c:pt idx="6069">
                  <c:v>16.142898559999999</c:v>
                </c:pt>
                <c:pt idx="6070">
                  <c:v>16.183279039999999</c:v>
                </c:pt>
                <c:pt idx="6071">
                  <c:v>16.24176216</c:v>
                </c:pt>
                <c:pt idx="6072">
                  <c:v>16.160997389999999</c:v>
                </c:pt>
                <c:pt idx="6073">
                  <c:v>16.152637479999999</c:v>
                </c:pt>
                <c:pt idx="6074">
                  <c:v>16.18049049</c:v>
                </c:pt>
                <c:pt idx="6075">
                  <c:v>16.117834089999999</c:v>
                </c:pt>
                <c:pt idx="6076">
                  <c:v>16.209737780000001</c:v>
                </c:pt>
                <c:pt idx="6077">
                  <c:v>16.184675219999999</c:v>
                </c:pt>
                <c:pt idx="6078">
                  <c:v>16.24733543</c:v>
                </c:pt>
                <c:pt idx="6079">
                  <c:v>16.145689010000002</c:v>
                </c:pt>
                <c:pt idx="6080">
                  <c:v>16.252902980000002</c:v>
                </c:pt>
                <c:pt idx="6081">
                  <c:v>16.28075218</c:v>
                </c:pt>
                <c:pt idx="6082">
                  <c:v>16.355945590000001</c:v>
                </c:pt>
                <c:pt idx="6083">
                  <c:v>16.329488749999999</c:v>
                </c:pt>
                <c:pt idx="6084">
                  <c:v>16.411642069999999</c:v>
                </c:pt>
                <c:pt idx="6085">
                  <c:v>16.401893619999999</c:v>
                </c:pt>
                <c:pt idx="6086">
                  <c:v>16.435314179999999</c:v>
                </c:pt>
                <c:pt idx="6087">
                  <c:v>16.222272870000001</c:v>
                </c:pt>
                <c:pt idx="6088">
                  <c:v>16.198596949999999</c:v>
                </c:pt>
                <c:pt idx="6089">
                  <c:v>16.117834089999999</c:v>
                </c:pt>
                <c:pt idx="6090">
                  <c:v>16.109474179999999</c:v>
                </c:pt>
                <c:pt idx="6091">
                  <c:v>16.233407969999998</c:v>
                </c:pt>
                <c:pt idx="6092">
                  <c:v>16.21251869</c:v>
                </c:pt>
                <c:pt idx="6093">
                  <c:v>16.372655869999999</c:v>
                </c:pt>
                <c:pt idx="6094">
                  <c:v>16.41860771</c:v>
                </c:pt>
                <c:pt idx="6095">
                  <c:v>16.464559560000001</c:v>
                </c:pt>
                <c:pt idx="6096">
                  <c:v>16.559249879999999</c:v>
                </c:pt>
                <c:pt idx="6097">
                  <c:v>16.495195389999999</c:v>
                </c:pt>
                <c:pt idx="6098">
                  <c:v>16.575952529999999</c:v>
                </c:pt>
                <c:pt idx="6099">
                  <c:v>16.602409359999999</c:v>
                </c:pt>
                <c:pt idx="6100">
                  <c:v>16.701276780000001</c:v>
                </c:pt>
                <c:pt idx="6101">
                  <c:v>16.722164150000001</c:v>
                </c:pt>
                <c:pt idx="6102">
                  <c:v>16.711025240000001</c:v>
                </c:pt>
                <c:pt idx="6103">
                  <c:v>16.67203331</c:v>
                </c:pt>
                <c:pt idx="6104">
                  <c:v>16.57038498</c:v>
                </c:pt>
                <c:pt idx="6105">
                  <c:v>16.479873659999999</c:v>
                </c:pt>
                <c:pt idx="6106">
                  <c:v>16.443668370000001</c:v>
                </c:pt>
                <c:pt idx="6107">
                  <c:v>16.431137079999999</c:v>
                </c:pt>
                <c:pt idx="6108">
                  <c:v>16.527219769999999</c:v>
                </c:pt>
                <c:pt idx="6109">
                  <c:v>16.563423159999999</c:v>
                </c:pt>
                <c:pt idx="6110">
                  <c:v>16.595451350000001</c:v>
                </c:pt>
                <c:pt idx="6111">
                  <c:v>16.766725539999999</c:v>
                </c:pt>
                <c:pt idx="6112">
                  <c:v>16.754194259999998</c:v>
                </c:pt>
                <c:pt idx="6113">
                  <c:v>16.75279617</c:v>
                </c:pt>
                <c:pt idx="6114">
                  <c:v>16.779256820000001</c:v>
                </c:pt>
                <c:pt idx="6115">
                  <c:v>16.722166059999999</c:v>
                </c:pt>
                <c:pt idx="6116">
                  <c:v>16.729124070000001</c:v>
                </c:pt>
                <c:pt idx="6117">
                  <c:v>16.684566499999999</c:v>
                </c:pt>
                <c:pt idx="6118">
                  <c:v>16.819639209999998</c:v>
                </c:pt>
                <c:pt idx="6119">
                  <c:v>16.76951218</c:v>
                </c:pt>
                <c:pt idx="6120">
                  <c:v>16.763940810000001</c:v>
                </c:pt>
                <c:pt idx="6121">
                  <c:v>16.812673570000001</c:v>
                </c:pt>
                <c:pt idx="6122">
                  <c:v>16.747228620000001</c:v>
                </c:pt>
                <c:pt idx="6123">
                  <c:v>16.84052277</c:v>
                </c:pt>
                <c:pt idx="6124">
                  <c:v>16.91989517</c:v>
                </c:pt>
                <c:pt idx="6125">
                  <c:v>16.978382109999998</c:v>
                </c:pt>
                <c:pt idx="6126">
                  <c:v>17.08002853</c:v>
                </c:pt>
                <c:pt idx="6127">
                  <c:v>17.025722500000001</c:v>
                </c:pt>
                <c:pt idx="6128">
                  <c:v>17.056352619999998</c:v>
                </c:pt>
                <c:pt idx="6129">
                  <c:v>17.031288150000002</c:v>
                </c:pt>
                <c:pt idx="6130">
                  <c:v>17.10231018</c:v>
                </c:pt>
                <c:pt idx="6131">
                  <c:v>17.192817689999998</c:v>
                </c:pt>
                <c:pt idx="6132">
                  <c:v>17.19838524</c:v>
                </c:pt>
                <c:pt idx="6133">
                  <c:v>17.263837809999998</c:v>
                </c:pt>
                <c:pt idx="6134">
                  <c:v>17.238763809999998</c:v>
                </c:pt>
                <c:pt idx="6135">
                  <c:v>17.306999210000001</c:v>
                </c:pt>
                <c:pt idx="6136">
                  <c:v>17.332059860000001</c:v>
                </c:pt>
                <c:pt idx="6137">
                  <c:v>17.300035479999998</c:v>
                </c:pt>
                <c:pt idx="6138">
                  <c:v>17.272190089999999</c:v>
                </c:pt>
                <c:pt idx="6139">
                  <c:v>17.217884059999999</c:v>
                </c:pt>
                <c:pt idx="6140">
                  <c:v>17.15243912</c:v>
                </c:pt>
                <c:pt idx="6141">
                  <c:v>17.153829569999999</c:v>
                </c:pt>
                <c:pt idx="6142">
                  <c:v>17.0298996</c:v>
                </c:pt>
                <c:pt idx="6143">
                  <c:v>17.068883899999999</c:v>
                </c:pt>
                <c:pt idx="6144">
                  <c:v>17.02293396</c:v>
                </c:pt>
                <c:pt idx="6145">
                  <c:v>17.018758770000002</c:v>
                </c:pt>
                <c:pt idx="6146">
                  <c:v>17.03964233</c:v>
                </c:pt>
                <c:pt idx="6147">
                  <c:v>17.08003235</c:v>
                </c:pt>
                <c:pt idx="6148">
                  <c:v>17.075847629999998</c:v>
                </c:pt>
                <c:pt idx="6149">
                  <c:v>17.089776990000001</c:v>
                </c:pt>
                <c:pt idx="6150">
                  <c:v>17.113447189999999</c:v>
                </c:pt>
                <c:pt idx="6151">
                  <c:v>17.09952354</c:v>
                </c:pt>
                <c:pt idx="6152">
                  <c:v>17.135726930000001</c:v>
                </c:pt>
                <c:pt idx="6153">
                  <c:v>17.208133700000001</c:v>
                </c:pt>
                <c:pt idx="6154">
                  <c:v>17.16650009</c:v>
                </c:pt>
                <c:pt idx="6155">
                  <c:v>17.30421638</c:v>
                </c:pt>
                <c:pt idx="6156">
                  <c:v>17.37662315</c:v>
                </c:pt>
                <c:pt idx="6157">
                  <c:v>17.376628879999998</c:v>
                </c:pt>
                <c:pt idx="6158">
                  <c:v>17.430871960000001</c:v>
                </c:pt>
                <c:pt idx="6159">
                  <c:v>17.490808489999999</c:v>
                </c:pt>
                <c:pt idx="6160">
                  <c:v>17.4871254</c:v>
                </c:pt>
                <c:pt idx="6161">
                  <c:v>17.323705669999999</c:v>
                </c:pt>
                <c:pt idx="6162">
                  <c:v>17.16775513</c:v>
                </c:pt>
                <c:pt idx="6163">
                  <c:v>17.21092033</c:v>
                </c:pt>
                <c:pt idx="6164">
                  <c:v>17.155218120000001</c:v>
                </c:pt>
                <c:pt idx="6165">
                  <c:v>17.215095519999998</c:v>
                </c:pt>
                <c:pt idx="6166">
                  <c:v>17.351556779999999</c:v>
                </c:pt>
                <c:pt idx="6167">
                  <c:v>17.375232700000002</c:v>
                </c:pt>
                <c:pt idx="6168">
                  <c:v>17.517261510000001</c:v>
                </c:pt>
                <c:pt idx="6169">
                  <c:v>17.552076339999999</c:v>
                </c:pt>
                <c:pt idx="6170">
                  <c:v>17.637012479999999</c:v>
                </c:pt>
                <c:pt idx="6171">
                  <c:v>17.652328489999999</c:v>
                </c:pt>
                <c:pt idx="6172">
                  <c:v>17.62587357</c:v>
                </c:pt>
                <c:pt idx="6173">
                  <c:v>17.6439743</c:v>
                </c:pt>
                <c:pt idx="6174">
                  <c:v>17.63899803</c:v>
                </c:pt>
                <c:pt idx="6175">
                  <c:v>17.678787230000001</c:v>
                </c:pt>
                <c:pt idx="6176">
                  <c:v>17.618911740000001</c:v>
                </c:pt>
                <c:pt idx="6177">
                  <c:v>17.532575609999999</c:v>
                </c:pt>
                <c:pt idx="6178">
                  <c:v>17.5687809</c:v>
                </c:pt>
                <c:pt idx="6179">
                  <c:v>17.497772220000002</c:v>
                </c:pt>
                <c:pt idx="6180">
                  <c:v>17.499780650000002</c:v>
                </c:pt>
                <c:pt idx="6181">
                  <c:v>17.50333595</c:v>
                </c:pt>
                <c:pt idx="6182">
                  <c:v>17.609163280000001</c:v>
                </c:pt>
                <c:pt idx="6183">
                  <c:v>17.64954758</c:v>
                </c:pt>
                <c:pt idx="6184">
                  <c:v>17.634233470000002</c:v>
                </c:pt>
                <c:pt idx="6185">
                  <c:v>17.778215410000001</c:v>
                </c:pt>
                <c:pt idx="6186">
                  <c:v>17.749803539999998</c:v>
                </c:pt>
                <c:pt idx="6187">
                  <c:v>17.724742890000002</c:v>
                </c:pt>
                <c:pt idx="6188">
                  <c:v>17.586969379999999</c:v>
                </c:pt>
                <c:pt idx="6189">
                  <c:v>17.52004814</c:v>
                </c:pt>
                <c:pt idx="6190">
                  <c:v>17.493593220000001</c:v>
                </c:pt>
                <c:pt idx="6191">
                  <c:v>17.701065060000001</c:v>
                </c:pt>
                <c:pt idx="6192">
                  <c:v>17.744468690000001</c:v>
                </c:pt>
                <c:pt idx="6193">
                  <c:v>17.78739929</c:v>
                </c:pt>
                <c:pt idx="6194">
                  <c:v>17.64537048</c:v>
                </c:pt>
                <c:pt idx="6195">
                  <c:v>17.51865196</c:v>
                </c:pt>
                <c:pt idx="6196">
                  <c:v>17.550680159999999</c:v>
                </c:pt>
                <c:pt idx="6197">
                  <c:v>17.642580030000001</c:v>
                </c:pt>
                <c:pt idx="6198">
                  <c:v>17.720556259999999</c:v>
                </c:pt>
                <c:pt idx="6199">
                  <c:v>17.70524597</c:v>
                </c:pt>
                <c:pt idx="6200">
                  <c:v>17.695495609999998</c:v>
                </c:pt>
                <c:pt idx="6201">
                  <c:v>17.657276150000001</c:v>
                </c:pt>
                <c:pt idx="6202">
                  <c:v>17.50194359</c:v>
                </c:pt>
                <c:pt idx="6203">
                  <c:v>17.603593830000001</c:v>
                </c:pt>
                <c:pt idx="6204">
                  <c:v>17.68259239</c:v>
                </c:pt>
                <c:pt idx="6205">
                  <c:v>17.78182983</c:v>
                </c:pt>
                <c:pt idx="6206">
                  <c:v>17.616123200000001</c:v>
                </c:pt>
                <c:pt idx="6207">
                  <c:v>17.598024370000001</c:v>
                </c:pt>
                <c:pt idx="6208">
                  <c:v>17.684356690000001</c:v>
                </c:pt>
                <c:pt idx="6209">
                  <c:v>17.747015000000001</c:v>
                </c:pt>
                <c:pt idx="6210">
                  <c:v>17.857021329999998</c:v>
                </c:pt>
                <c:pt idx="6211">
                  <c:v>17.598218920000001</c:v>
                </c:pt>
                <c:pt idx="6212">
                  <c:v>17.570173260000001</c:v>
                </c:pt>
                <c:pt idx="6213">
                  <c:v>17.748411180000002</c:v>
                </c:pt>
                <c:pt idx="6214">
                  <c:v>17.870950700000002</c:v>
                </c:pt>
                <c:pt idx="6215">
                  <c:v>17.94892883</c:v>
                </c:pt>
                <c:pt idx="6216">
                  <c:v>18.006019590000001</c:v>
                </c:pt>
                <c:pt idx="6217">
                  <c:v>17.957283019999998</c:v>
                </c:pt>
                <c:pt idx="6218">
                  <c:v>17.91411781</c:v>
                </c:pt>
                <c:pt idx="6219">
                  <c:v>17.978164670000002</c:v>
                </c:pt>
                <c:pt idx="6220">
                  <c:v>17.943357469999999</c:v>
                </c:pt>
                <c:pt idx="6221">
                  <c:v>17.99627113</c:v>
                </c:pt>
                <c:pt idx="6222">
                  <c:v>17.97955894</c:v>
                </c:pt>
                <c:pt idx="6223">
                  <c:v>18.03526115</c:v>
                </c:pt>
                <c:pt idx="6224">
                  <c:v>18.018548970000001</c:v>
                </c:pt>
                <c:pt idx="6225">
                  <c:v>18.06450272</c:v>
                </c:pt>
                <c:pt idx="6226">
                  <c:v>18.031080249999999</c:v>
                </c:pt>
                <c:pt idx="6227">
                  <c:v>17.946140289999999</c:v>
                </c:pt>
                <c:pt idx="6228">
                  <c:v>18.019945140000001</c:v>
                </c:pt>
                <c:pt idx="6229">
                  <c:v>17.957283019999998</c:v>
                </c:pt>
                <c:pt idx="6230">
                  <c:v>17.908544540000001</c:v>
                </c:pt>
                <c:pt idx="6231">
                  <c:v>17.91132927</c:v>
                </c:pt>
                <c:pt idx="6232">
                  <c:v>17.831954960000001</c:v>
                </c:pt>
                <c:pt idx="6233">
                  <c:v>17.969808579999999</c:v>
                </c:pt>
                <c:pt idx="6234">
                  <c:v>17.811069490000001</c:v>
                </c:pt>
                <c:pt idx="6235">
                  <c:v>17.84588432</c:v>
                </c:pt>
                <c:pt idx="6236">
                  <c:v>17.822212220000001</c:v>
                </c:pt>
                <c:pt idx="6237">
                  <c:v>17.79575157</c:v>
                </c:pt>
                <c:pt idx="6238">
                  <c:v>17.80411148</c:v>
                </c:pt>
                <c:pt idx="6239">
                  <c:v>17.845880510000001</c:v>
                </c:pt>
                <c:pt idx="6240">
                  <c:v>17.91689873</c:v>
                </c:pt>
                <c:pt idx="6241">
                  <c:v>18.05475616</c:v>
                </c:pt>
                <c:pt idx="6242">
                  <c:v>18.1480484</c:v>
                </c:pt>
                <c:pt idx="6243">
                  <c:v>18.051971439999999</c:v>
                </c:pt>
                <c:pt idx="6244">
                  <c:v>17.834743499999998</c:v>
                </c:pt>
                <c:pt idx="6245">
                  <c:v>17.964242939999998</c:v>
                </c:pt>
                <c:pt idx="6246">
                  <c:v>18.159187320000001</c:v>
                </c:pt>
                <c:pt idx="6247">
                  <c:v>18.251092910000001</c:v>
                </c:pt>
                <c:pt idx="6248">
                  <c:v>18.148050309999999</c:v>
                </c:pt>
                <c:pt idx="6249">
                  <c:v>17.967027659999999</c:v>
                </c:pt>
                <c:pt idx="6250">
                  <c:v>18.134124759999999</c:v>
                </c:pt>
                <c:pt idx="6251">
                  <c:v>18.251092910000001</c:v>
                </c:pt>
                <c:pt idx="6252">
                  <c:v>18.3109684</c:v>
                </c:pt>
                <c:pt idx="6253">
                  <c:v>18.301223749999998</c:v>
                </c:pt>
                <c:pt idx="6254">
                  <c:v>18.156404500000001</c:v>
                </c:pt>
                <c:pt idx="6255">
                  <c:v>18.139694209999998</c:v>
                </c:pt>
                <c:pt idx="6256">
                  <c:v>18.074245449999999</c:v>
                </c:pt>
                <c:pt idx="6257">
                  <c:v>18.07285881</c:v>
                </c:pt>
                <c:pt idx="6258">
                  <c:v>18.068675989999999</c:v>
                </c:pt>
                <c:pt idx="6259">
                  <c:v>18.028297420000001</c:v>
                </c:pt>
                <c:pt idx="6260">
                  <c:v>18.054752350000001</c:v>
                </c:pt>
                <c:pt idx="6261">
                  <c:v>18.035257340000001</c:v>
                </c:pt>
                <c:pt idx="6262">
                  <c:v>18.096529010000001</c:v>
                </c:pt>
                <c:pt idx="6263">
                  <c:v>18.13829994</c:v>
                </c:pt>
                <c:pt idx="6264">
                  <c:v>18.104883189999999</c:v>
                </c:pt>
                <c:pt idx="6265">
                  <c:v>18.134120939999999</c:v>
                </c:pt>
                <c:pt idx="6266">
                  <c:v>18.219068530000001</c:v>
                </c:pt>
                <c:pt idx="6267">
                  <c:v>18.394519809999998</c:v>
                </c:pt>
                <c:pt idx="6268">
                  <c:v>18.433506009999999</c:v>
                </c:pt>
                <c:pt idx="6269">
                  <c:v>18.414010999999999</c:v>
                </c:pt>
                <c:pt idx="6270">
                  <c:v>18.34577942</c:v>
                </c:pt>
                <c:pt idx="6271">
                  <c:v>18.22045898</c:v>
                </c:pt>
                <c:pt idx="6272">
                  <c:v>18.251090999999999</c:v>
                </c:pt>
                <c:pt idx="6273">
                  <c:v>18.418188099999998</c:v>
                </c:pt>
                <c:pt idx="6274">
                  <c:v>18.404262540000001</c:v>
                </c:pt>
                <c:pt idx="6275">
                  <c:v>18.440469740000001</c:v>
                </c:pt>
                <c:pt idx="6276">
                  <c:v>18.43629074</c:v>
                </c:pt>
                <c:pt idx="6277">
                  <c:v>18.319320680000001</c:v>
                </c:pt>
                <c:pt idx="6278">
                  <c:v>18.245529170000001</c:v>
                </c:pt>
                <c:pt idx="6279">
                  <c:v>18.27754784</c:v>
                </c:pt>
                <c:pt idx="6280">
                  <c:v>18.470098499999999</c:v>
                </c:pt>
                <c:pt idx="6281">
                  <c:v>18.461357119999999</c:v>
                </c:pt>
                <c:pt idx="6282">
                  <c:v>18.429327010000002</c:v>
                </c:pt>
                <c:pt idx="6283">
                  <c:v>18.415405270000001</c:v>
                </c:pt>
                <c:pt idx="6284">
                  <c:v>18.183219909999998</c:v>
                </c:pt>
                <c:pt idx="6285">
                  <c:v>18.274766920000001</c:v>
                </c:pt>
                <c:pt idx="6286">
                  <c:v>18.29286385</c:v>
                </c:pt>
                <c:pt idx="6287">
                  <c:v>18.36666679</c:v>
                </c:pt>
                <c:pt idx="6288">
                  <c:v>18.486419680000001</c:v>
                </c:pt>
                <c:pt idx="6289">
                  <c:v>18.41806412</c:v>
                </c:pt>
                <c:pt idx="6290">
                  <c:v>18.529582980000001</c:v>
                </c:pt>
                <c:pt idx="6291">
                  <c:v>18.54072571</c:v>
                </c:pt>
                <c:pt idx="6292">
                  <c:v>18.542118070000001</c:v>
                </c:pt>
                <c:pt idx="6293">
                  <c:v>18.440469740000001</c:v>
                </c:pt>
                <c:pt idx="6294">
                  <c:v>18.304004670000001</c:v>
                </c:pt>
                <c:pt idx="6295">
                  <c:v>18.301219939999999</c:v>
                </c:pt>
                <c:pt idx="6296">
                  <c:v>18.20096397</c:v>
                </c:pt>
                <c:pt idx="6297">
                  <c:v>18.29842949</c:v>
                </c:pt>
                <c:pt idx="6298">
                  <c:v>18.398693080000001</c:v>
                </c:pt>
                <c:pt idx="6299">
                  <c:v>18.40983963</c:v>
                </c:pt>
                <c:pt idx="6300">
                  <c:v>18.543510439999999</c:v>
                </c:pt>
                <c:pt idx="6301">
                  <c:v>18.482244489999999</c:v>
                </c:pt>
                <c:pt idx="6302">
                  <c:v>18.510089870000002</c:v>
                </c:pt>
                <c:pt idx="6303">
                  <c:v>18.579713819999998</c:v>
                </c:pt>
                <c:pt idx="6304">
                  <c:v>18.49616623</c:v>
                </c:pt>
                <c:pt idx="6305">
                  <c:v>18.55447388</c:v>
                </c:pt>
                <c:pt idx="6306">
                  <c:v>18.457178119999998</c:v>
                </c:pt>
                <c:pt idx="6307">
                  <c:v>18.458568570000001</c:v>
                </c:pt>
                <c:pt idx="6308">
                  <c:v>18.395912169999999</c:v>
                </c:pt>
                <c:pt idx="6309">
                  <c:v>18.42515564</c:v>
                </c:pt>
                <c:pt idx="6310">
                  <c:v>18.40983009</c:v>
                </c:pt>
                <c:pt idx="6311">
                  <c:v>18.43350792</c:v>
                </c:pt>
                <c:pt idx="6312">
                  <c:v>18.441860200000001</c:v>
                </c:pt>
                <c:pt idx="6313">
                  <c:v>18.466924670000001</c:v>
                </c:pt>
                <c:pt idx="6314">
                  <c:v>18.469707490000001</c:v>
                </c:pt>
                <c:pt idx="6315">
                  <c:v>18.505916599999999</c:v>
                </c:pt>
                <c:pt idx="6316">
                  <c:v>18.4697113</c:v>
                </c:pt>
                <c:pt idx="6317">
                  <c:v>18.550472259999999</c:v>
                </c:pt>
                <c:pt idx="6318">
                  <c:v>18.568574909999999</c:v>
                </c:pt>
                <c:pt idx="6319">
                  <c:v>18.57414627</c:v>
                </c:pt>
                <c:pt idx="6320">
                  <c:v>18.677186970000001</c:v>
                </c:pt>
                <c:pt idx="6321">
                  <c:v>18.813222889999999</c:v>
                </c:pt>
                <c:pt idx="6322">
                  <c:v>18.794155119999999</c:v>
                </c:pt>
                <c:pt idx="6323">
                  <c:v>18.828971859999999</c:v>
                </c:pt>
                <c:pt idx="6324">
                  <c:v>18.789981839999999</c:v>
                </c:pt>
                <c:pt idx="6325">
                  <c:v>18.868072510000001</c:v>
                </c:pt>
                <c:pt idx="6326">
                  <c:v>18.923654559999999</c:v>
                </c:pt>
                <c:pt idx="6327">
                  <c:v>18.947332379999999</c:v>
                </c:pt>
                <c:pt idx="6328">
                  <c:v>18.87074471</c:v>
                </c:pt>
                <c:pt idx="6329">
                  <c:v>18.79833412</c:v>
                </c:pt>
                <c:pt idx="6330">
                  <c:v>18.89759827</c:v>
                </c:pt>
                <c:pt idx="6331">
                  <c:v>18.65630341</c:v>
                </c:pt>
                <c:pt idx="6332">
                  <c:v>18.706434250000001</c:v>
                </c:pt>
                <c:pt idx="6333">
                  <c:v>18.649341580000002</c:v>
                </c:pt>
                <c:pt idx="6334">
                  <c:v>18.647947309999999</c:v>
                </c:pt>
                <c:pt idx="6335">
                  <c:v>18.700860980000002</c:v>
                </c:pt>
                <c:pt idx="6336">
                  <c:v>18.771881100000002</c:v>
                </c:pt>
                <c:pt idx="6337">
                  <c:v>18.84428406</c:v>
                </c:pt>
                <c:pt idx="6338">
                  <c:v>18.918092730000001</c:v>
                </c:pt>
                <c:pt idx="6339">
                  <c:v>18.94872093</c:v>
                </c:pt>
                <c:pt idx="6340">
                  <c:v>18.96543312</c:v>
                </c:pt>
                <c:pt idx="6341">
                  <c:v>18.922267909999999</c:v>
                </c:pt>
                <c:pt idx="6342">
                  <c:v>18.84986305</c:v>
                </c:pt>
                <c:pt idx="6343">
                  <c:v>18.75098801</c:v>
                </c:pt>
                <c:pt idx="6344">
                  <c:v>18.74263573</c:v>
                </c:pt>
                <c:pt idx="6345">
                  <c:v>18.72453308</c:v>
                </c:pt>
                <c:pt idx="6346">
                  <c:v>18.7161808</c:v>
                </c:pt>
                <c:pt idx="6347">
                  <c:v>18.785802839999999</c:v>
                </c:pt>
                <c:pt idx="6348">
                  <c:v>18.872133259999998</c:v>
                </c:pt>
                <c:pt idx="6349">
                  <c:v>18.911123280000002</c:v>
                </c:pt>
                <c:pt idx="6350">
                  <c:v>18.890243529999999</c:v>
                </c:pt>
                <c:pt idx="6351">
                  <c:v>18.748203279999998</c:v>
                </c:pt>
                <c:pt idx="6352">
                  <c:v>18.78023529</c:v>
                </c:pt>
                <c:pt idx="6353">
                  <c:v>18.92922974</c:v>
                </c:pt>
                <c:pt idx="6354">
                  <c:v>19.06429863</c:v>
                </c:pt>
                <c:pt idx="6355">
                  <c:v>19.086578370000002</c:v>
                </c:pt>
                <c:pt idx="6356">
                  <c:v>18.867956159999999</c:v>
                </c:pt>
                <c:pt idx="6357">
                  <c:v>18.85124588</c:v>
                </c:pt>
                <c:pt idx="6358">
                  <c:v>18.916696550000001</c:v>
                </c:pt>
                <c:pt idx="6359">
                  <c:v>19.117214199999999</c:v>
                </c:pt>
                <c:pt idx="6360">
                  <c:v>19.04619598</c:v>
                </c:pt>
                <c:pt idx="6361">
                  <c:v>18.748205179999999</c:v>
                </c:pt>
                <c:pt idx="6362">
                  <c:v>19.01138306</c:v>
                </c:pt>
                <c:pt idx="6363">
                  <c:v>19.11024857</c:v>
                </c:pt>
                <c:pt idx="6364">
                  <c:v>19.025568010000001</c:v>
                </c:pt>
                <c:pt idx="6365">
                  <c:v>18.92087364</c:v>
                </c:pt>
                <c:pt idx="6366">
                  <c:v>18.98771477</c:v>
                </c:pt>
                <c:pt idx="6367">
                  <c:v>19.104682919999998</c:v>
                </c:pt>
                <c:pt idx="6368">
                  <c:v>19.17463493</c:v>
                </c:pt>
                <c:pt idx="6369">
                  <c:v>19.06986427</c:v>
                </c:pt>
                <c:pt idx="6370">
                  <c:v>18.945415499999999</c:v>
                </c:pt>
                <c:pt idx="6371">
                  <c:v>18.8428936</c:v>
                </c:pt>
                <c:pt idx="6372">
                  <c:v>19.00303078</c:v>
                </c:pt>
                <c:pt idx="6373">
                  <c:v>19.018346789999999</c:v>
                </c:pt>
                <c:pt idx="6374">
                  <c:v>19.149248119999999</c:v>
                </c:pt>
                <c:pt idx="6375">
                  <c:v>19.27177429</c:v>
                </c:pt>
                <c:pt idx="6376">
                  <c:v>19.182662959999998</c:v>
                </c:pt>
                <c:pt idx="6377">
                  <c:v>19.12417984</c:v>
                </c:pt>
                <c:pt idx="6378">
                  <c:v>19.008598330000002</c:v>
                </c:pt>
                <c:pt idx="6379">
                  <c:v>19.118608470000002</c:v>
                </c:pt>
                <c:pt idx="6380">
                  <c:v>19.282915119999998</c:v>
                </c:pt>
                <c:pt idx="6381">
                  <c:v>19.33722496</c:v>
                </c:pt>
                <c:pt idx="6382">
                  <c:v>19.356716160000001</c:v>
                </c:pt>
                <c:pt idx="6383">
                  <c:v>19.114429470000001</c:v>
                </c:pt>
                <c:pt idx="6384">
                  <c:v>19.128351210000002</c:v>
                </c:pt>
                <c:pt idx="6385">
                  <c:v>19.22025871</c:v>
                </c:pt>
                <c:pt idx="6386">
                  <c:v>19.39849281</c:v>
                </c:pt>
                <c:pt idx="6387">
                  <c:v>19.236965179999999</c:v>
                </c:pt>
                <c:pt idx="6388">
                  <c:v>19.094934460000001</c:v>
                </c:pt>
                <c:pt idx="6389">
                  <c:v>19.178480149999999</c:v>
                </c:pt>
                <c:pt idx="6390">
                  <c:v>19.370643619999999</c:v>
                </c:pt>
                <c:pt idx="6391">
                  <c:v>19.424951549999999</c:v>
                </c:pt>
                <c:pt idx="6392">
                  <c:v>19.404064179999999</c:v>
                </c:pt>
                <c:pt idx="6393">
                  <c:v>19.193801879999999</c:v>
                </c:pt>
                <c:pt idx="6394">
                  <c:v>19.18683815</c:v>
                </c:pt>
                <c:pt idx="6395">
                  <c:v>19.252285000000001</c:v>
                </c:pt>
                <c:pt idx="6396">
                  <c:v>19.47646713</c:v>
                </c:pt>
                <c:pt idx="6397">
                  <c:v>19.4987545</c:v>
                </c:pt>
                <c:pt idx="6398">
                  <c:v>19.378993990000001</c:v>
                </c:pt>
                <c:pt idx="6399">
                  <c:v>19.263420100000001</c:v>
                </c:pt>
                <c:pt idx="6400">
                  <c:v>19.28291321</c:v>
                </c:pt>
                <c:pt idx="6401">
                  <c:v>19.454189299999999</c:v>
                </c:pt>
                <c:pt idx="6402">
                  <c:v>19.547483440000001</c:v>
                </c:pt>
                <c:pt idx="6403">
                  <c:v>19.305192949999999</c:v>
                </c:pt>
                <c:pt idx="6404">
                  <c:v>19.34279823</c:v>
                </c:pt>
                <c:pt idx="6405">
                  <c:v>19.451404570000001</c:v>
                </c:pt>
                <c:pt idx="6406">
                  <c:v>19.49596786</c:v>
                </c:pt>
                <c:pt idx="6407">
                  <c:v>19.426342009999999</c:v>
                </c:pt>
                <c:pt idx="6408">
                  <c:v>19.285699839999999</c:v>
                </c:pt>
                <c:pt idx="6409">
                  <c:v>19.239747999999999</c:v>
                </c:pt>
                <c:pt idx="6410">
                  <c:v>19.2160759</c:v>
                </c:pt>
                <c:pt idx="6411">
                  <c:v>19.270385739999998</c:v>
                </c:pt>
                <c:pt idx="6412">
                  <c:v>19.48621559</c:v>
                </c:pt>
                <c:pt idx="6413">
                  <c:v>19.47229385</c:v>
                </c:pt>
                <c:pt idx="6414">
                  <c:v>19.402673719999999</c:v>
                </c:pt>
                <c:pt idx="6415">
                  <c:v>19.165954589999998</c:v>
                </c:pt>
                <c:pt idx="6416">
                  <c:v>19.1645565</c:v>
                </c:pt>
                <c:pt idx="6417">
                  <c:v>19.29266548</c:v>
                </c:pt>
                <c:pt idx="6418">
                  <c:v>19.366468430000001</c:v>
                </c:pt>
                <c:pt idx="6419">
                  <c:v>19.537736890000001</c:v>
                </c:pt>
                <c:pt idx="6420">
                  <c:v>19.516855240000002</c:v>
                </c:pt>
                <c:pt idx="6421">
                  <c:v>19.529386519999999</c:v>
                </c:pt>
                <c:pt idx="6422">
                  <c:v>19.383172989999998</c:v>
                </c:pt>
                <c:pt idx="6423">
                  <c:v>19.278736110000001</c:v>
                </c:pt>
                <c:pt idx="6424">
                  <c:v>19.33444214</c:v>
                </c:pt>
                <c:pt idx="6425">
                  <c:v>19.23557091</c:v>
                </c:pt>
                <c:pt idx="6426">
                  <c:v>19.307985309999999</c:v>
                </c:pt>
                <c:pt idx="6427">
                  <c:v>19.404060359999999</c:v>
                </c:pt>
                <c:pt idx="6428">
                  <c:v>19.383176800000001</c:v>
                </c:pt>
                <c:pt idx="6429">
                  <c:v>19.411027910000001</c:v>
                </c:pt>
                <c:pt idx="6430">
                  <c:v>19.469509120000001</c:v>
                </c:pt>
                <c:pt idx="6431">
                  <c:v>19.507104869999999</c:v>
                </c:pt>
                <c:pt idx="6432">
                  <c:v>19.628250120000001</c:v>
                </c:pt>
                <c:pt idx="6433">
                  <c:v>19.585083010000002</c:v>
                </c:pt>
                <c:pt idx="6434">
                  <c:v>19.593442920000001</c:v>
                </c:pt>
                <c:pt idx="6435">
                  <c:v>19.49596786</c:v>
                </c:pt>
                <c:pt idx="6436">
                  <c:v>19.522420879999999</c:v>
                </c:pt>
                <c:pt idx="6437">
                  <c:v>19.46115494</c:v>
                </c:pt>
                <c:pt idx="6438">
                  <c:v>19.46854591</c:v>
                </c:pt>
                <c:pt idx="6439">
                  <c:v>19.508495329999999</c:v>
                </c:pt>
                <c:pt idx="6440">
                  <c:v>19.458370209999998</c:v>
                </c:pt>
                <c:pt idx="6441">
                  <c:v>19.508499149999999</c:v>
                </c:pt>
                <c:pt idx="6442">
                  <c:v>19.53495216</c:v>
                </c:pt>
                <c:pt idx="6443">
                  <c:v>19.587873460000001</c:v>
                </c:pt>
                <c:pt idx="6444">
                  <c:v>19.66260338</c:v>
                </c:pt>
                <c:pt idx="6445">
                  <c:v>19.51685333</c:v>
                </c:pt>
                <c:pt idx="6446">
                  <c:v>19.601791380000002</c:v>
                </c:pt>
                <c:pt idx="6447">
                  <c:v>19.717369080000001</c:v>
                </c:pt>
                <c:pt idx="6448">
                  <c:v>19.73407555</c:v>
                </c:pt>
                <c:pt idx="6449">
                  <c:v>19.774459839999999</c:v>
                </c:pt>
                <c:pt idx="6450">
                  <c:v>19.781415939999999</c:v>
                </c:pt>
                <c:pt idx="6451">
                  <c:v>19.74661064</c:v>
                </c:pt>
                <c:pt idx="6452">
                  <c:v>19.676984789999999</c:v>
                </c:pt>
                <c:pt idx="6453">
                  <c:v>19.761926649999999</c:v>
                </c:pt>
                <c:pt idx="6454">
                  <c:v>19.72989845</c:v>
                </c:pt>
                <c:pt idx="6455">
                  <c:v>19.650529859999999</c:v>
                </c:pt>
                <c:pt idx="6456">
                  <c:v>19.736862179999999</c:v>
                </c:pt>
                <c:pt idx="6457">
                  <c:v>19.67245102</c:v>
                </c:pt>
                <c:pt idx="6458">
                  <c:v>19.6254673</c:v>
                </c:pt>
                <c:pt idx="6459">
                  <c:v>19.714586260000001</c:v>
                </c:pt>
                <c:pt idx="6460">
                  <c:v>19.66306114</c:v>
                </c:pt>
                <c:pt idx="6461">
                  <c:v>19.749391559999999</c:v>
                </c:pt>
                <c:pt idx="6462">
                  <c:v>19.664453510000001</c:v>
                </c:pt>
                <c:pt idx="6463">
                  <c:v>19.752609249999999</c:v>
                </c:pt>
                <c:pt idx="6464">
                  <c:v>19.661666870000001</c:v>
                </c:pt>
                <c:pt idx="6465">
                  <c:v>19.463941569999999</c:v>
                </c:pt>
                <c:pt idx="6466">
                  <c:v>19.572549819999999</c:v>
                </c:pt>
                <c:pt idx="6467">
                  <c:v>19.69926834</c:v>
                </c:pt>
                <c:pt idx="6468">
                  <c:v>19.774456019999999</c:v>
                </c:pt>
                <c:pt idx="6469">
                  <c:v>19.761928560000001</c:v>
                </c:pt>
                <c:pt idx="6470">
                  <c:v>19.61293221</c:v>
                </c:pt>
                <c:pt idx="6471">
                  <c:v>19.656097410000001</c:v>
                </c:pt>
                <c:pt idx="6472">
                  <c:v>19.560018540000002</c:v>
                </c:pt>
                <c:pt idx="6473">
                  <c:v>19.582302089999999</c:v>
                </c:pt>
                <c:pt idx="6474">
                  <c:v>19.622676850000001</c:v>
                </c:pt>
                <c:pt idx="6475">
                  <c:v>19.650529859999999</c:v>
                </c:pt>
                <c:pt idx="6476">
                  <c:v>19.768890379999998</c:v>
                </c:pt>
                <c:pt idx="6477">
                  <c:v>19.792558669999998</c:v>
                </c:pt>
                <c:pt idx="6478">
                  <c:v>19.76948166</c:v>
                </c:pt>
                <c:pt idx="6479">
                  <c:v>19.709014889999999</c:v>
                </c:pt>
                <c:pt idx="6480">
                  <c:v>19.707622529999998</c:v>
                </c:pt>
                <c:pt idx="6481">
                  <c:v>19.74521446</c:v>
                </c:pt>
                <c:pt idx="6482">
                  <c:v>19.757749560000001</c:v>
                </c:pt>
                <c:pt idx="6483">
                  <c:v>19.82598114</c:v>
                </c:pt>
                <c:pt idx="6484">
                  <c:v>19.926237109999999</c:v>
                </c:pt>
                <c:pt idx="6485">
                  <c:v>19.89142799</c:v>
                </c:pt>
                <c:pt idx="6486">
                  <c:v>19.971984859999999</c:v>
                </c:pt>
                <c:pt idx="6487">
                  <c:v>19.883071900000001</c:v>
                </c:pt>
                <c:pt idx="6488">
                  <c:v>19.852434160000001</c:v>
                </c:pt>
                <c:pt idx="6489">
                  <c:v>19.636604309999999</c:v>
                </c:pt>
                <c:pt idx="6490">
                  <c:v>19.742433550000001</c:v>
                </c:pt>
                <c:pt idx="6491">
                  <c:v>19.81729507</c:v>
                </c:pt>
                <c:pt idx="6492">
                  <c:v>19.856616970000001</c:v>
                </c:pt>
                <c:pt idx="6493">
                  <c:v>20.029640199999999</c:v>
                </c:pt>
                <c:pt idx="6494">
                  <c:v>20.073839190000001</c:v>
                </c:pt>
                <c:pt idx="6495">
                  <c:v>20.029277799999999</c:v>
                </c:pt>
                <c:pt idx="6496">
                  <c:v>20.006996149999999</c:v>
                </c:pt>
                <c:pt idx="6497">
                  <c:v>19.909524919999999</c:v>
                </c:pt>
                <c:pt idx="6498">
                  <c:v>20.100301739999999</c:v>
                </c:pt>
                <c:pt idx="6499">
                  <c:v>20.073841089999998</c:v>
                </c:pt>
                <c:pt idx="6500">
                  <c:v>20.051559449999999</c:v>
                </c:pt>
                <c:pt idx="6501">
                  <c:v>20.12257576</c:v>
                </c:pt>
                <c:pt idx="6502">
                  <c:v>20.008398060000001</c:v>
                </c:pt>
                <c:pt idx="6503">
                  <c:v>20.04737854</c:v>
                </c:pt>
                <c:pt idx="6504">
                  <c:v>19.929021840000001</c:v>
                </c:pt>
                <c:pt idx="6505">
                  <c:v>19.927633289999999</c:v>
                </c:pt>
                <c:pt idx="6506">
                  <c:v>19.88167572</c:v>
                </c:pt>
                <c:pt idx="6507">
                  <c:v>19.802305220000001</c:v>
                </c:pt>
                <c:pt idx="6508">
                  <c:v>19.864973070000001</c:v>
                </c:pt>
                <c:pt idx="6509">
                  <c:v>19.930414200000001</c:v>
                </c:pt>
                <c:pt idx="6510">
                  <c:v>20.079408650000001</c:v>
                </c:pt>
                <c:pt idx="6511">
                  <c:v>20.284097670000001</c:v>
                </c:pt>
                <c:pt idx="6512">
                  <c:v>20.243721010000002</c:v>
                </c:pt>
                <c:pt idx="6513">
                  <c:v>20.218648909999999</c:v>
                </c:pt>
                <c:pt idx="6514">
                  <c:v>20.048774720000001</c:v>
                </c:pt>
                <c:pt idx="6515">
                  <c:v>20.022319790000001</c:v>
                </c:pt>
                <c:pt idx="6516">
                  <c:v>20.019536970000001</c:v>
                </c:pt>
                <c:pt idx="6517">
                  <c:v>20.001428600000001</c:v>
                </c:pt>
                <c:pt idx="6518">
                  <c:v>20.107255940000002</c:v>
                </c:pt>
                <c:pt idx="6519">
                  <c:v>20.176881789999999</c:v>
                </c:pt>
                <c:pt idx="6520">
                  <c:v>20.249286649999998</c:v>
                </c:pt>
                <c:pt idx="6521">
                  <c:v>20.355113979999999</c:v>
                </c:pt>
                <c:pt idx="6522">
                  <c:v>20.341188429999999</c:v>
                </c:pt>
                <c:pt idx="6523">
                  <c:v>20.366256709999998</c:v>
                </c:pt>
                <c:pt idx="6524">
                  <c:v>20.30638123</c:v>
                </c:pt>
                <c:pt idx="6525">
                  <c:v>20.362077710000001</c:v>
                </c:pt>
                <c:pt idx="6526">
                  <c:v>20.355117799999999</c:v>
                </c:pt>
                <c:pt idx="6527">
                  <c:v>20.311954499999999</c:v>
                </c:pt>
                <c:pt idx="6528">
                  <c:v>20.30777359</c:v>
                </c:pt>
                <c:pt idx="6529">
                  <c:v>20.147632600000001</c:v>
                </c:pt>
                <c:pt idx="6530">
                  <c:v>20.117002490000001</c:v>
                </c:pt>
                <c:pt idx="6531">
                  <c:v>20.16713142</c:v>
                </c:pt>
                <c:pt idx="6532">
                  <c:v>20.288276669999998</c:v>
                </c:pt>
                <c:pt idx="6533">
                  <c:v>20.524997710000001</c:v>
                </c:pt>
                <c:pt idx="6534">
                  <c:v>20.362079619999999</c:v>
                </c:pt>
                <c:pt idx="6535">
                  <c:v>20.303598399999998</c:v>
                </c:pt>
                <c:pt idx="6536">
                  <c:v>20.133714680000001</c:v>
                </c:pt>
                <c:pt idx="6537">
                  <c:v>20.307767869999999</c:v>
                </c:pt>
                <c:pt idx="6538">
                  <c:v>20.434492110000001</c:v>
                </c:pt>
                <c:pt idx="6539">
                  <c:v>20.229791639999998</c:v>
                </c:pt>
                <c:pt idx="6540">
                  <c:v>20.224226000000002</c:v>
                </c:pt>
                <c:pt idx="6541">
                  <c:v>20.346765520000002</c:v>
                </c:pt>
                <c:pt idx="6542">
                  <c:v>20.40106583</c:v>
                </c:pt>
                <c:pt idx="6543">
                  <c:v>20.29106522</c:v>
                </c:pt>
                <c:pt idx="6544">
                  <c:v>20.1685257</c:v>
                </c:pt>
                <c:pt idx="6545">
                  <c:v>20.481826779999999</c:v>
                </c:pt>
                <c:pt idx="6546">
                  <c:v>20.24510574</c:v>
                </c:pt>
                <c:pt idx="6547">
                  <c:v>20.196374890000001</c:v>
                </c:pt>
                <c:pt idx="6548">
                  <c:v>20.26600075</c:v>
                </c:pt>
                <c:pt idx="6549">
                  <c:v>20.409423830000001</c:v>
                </c:pt>
                <c:pt idx="6550">
                  <c:v>20.43169975</c:v>
                </c:pt>
                <c:pt idx="6551">
                  <c:v>20.236751559999998</c:v>
                </c:pt>
                <c:pt idx="6552">
                  <c:v>20.125364300000001</c:v>
                </c:pt>
                <c:pt idx="6553">
                  <c:v>20.313344959999998</c:v>
                </c:pt>
                <c:pt idx="6554">
                  <c:v>20.447015759999999</c:v>
                </c:pt>
                <c:pt idx="6555">
                  <c:v>20.279922490000001</c:v>
                </c:pt>
                <c:pt idx="6556">
                  <c:v>20.211694720000001</c:v>
                </c:pt>
                <c:pt idx="6557">
                  <c:v>20.41499138</c:v>
                </c:pt>
                <c:pt idx="6558">
                  <c:v>20.45955086</c:v>
                </c:pt>
                <c:pt idx="6559">
                  <c:v>20.284097670000001</c:v>
                </c:pt>
                <c:pt idx="6560">
                  <c:v>20.434488300000002</c:v>
                </c:pt>
                <c:pt idx="6561">
                  <c:v>20.41916466</c:v>
                </c:pt>
                <c:pt idx="6562">
                  <c:v>20.288274770000001</c:v>
                </c:pt>
                <c:pt idx="6563">
                  <c:v>20.310562130000001</c:v>
                </c:pt>
                <c:pt idx="6564">
                  <c:v>20.47486305</c:v>
                </c:pt>
                <c:pt idx="6565">
                  <c:v>20.55981255</c:v>
                </c:pt>
                <c:pt idx="6566">
                  <c:v>20.367650990000001</c:v>
                </c:pt>
                <c:pt idx="6567">
                  <c:v>20.544324870000001</c:v>
                </c:pt>
                <c:pt idx="6568">
                  <c:v>20.598794940000001</c:v>
                </c:pt>
                <c:pt idx="6569">
                  <c:v>20.467905040000002</c:v>
                </c:pt>
                <c:pt idx="6570">
                  <c:v>20.328662869999999</c:v>
                </c:pt>
                <c:pt idx="6571">
                  <c:v>20.462329860000001</c:v>
                </c:pt>
                <c:pt idx="6572">
                  <c:v>20.603387829999999</c:v>
                </c:pt>
                <c:pt idx="6573">
                  <c:v>20.570947650000001</c:v>
                </c:pt>
                <c:pt idx="6574">
                  <c:v>20.566770550000001</c:v>
                </c:pt>
                <c:pt idx="6575">
                  <c:v>20.504112240000001</c:v>
                </c:pt>
                <c:pt idx="6576">
                  <c:v>20.492973330000002</c:v>
                </c:pt>
                <c:pt idx="6577">
                  <c:v>20.531957630000001</c:v>
                </c:pt>
                <c:pt idx="6578">
                  <c:v>20.58208466</c:v>
                </c:pt>
                <c:pt idx="6579">
                  <c:v>20.530567170000001</c:v>
                </c:pt>
                <c:pt idx="6580">
                  <c:v>20.689310070000001</c:v>
                </c:pt>
                <c:pt idx="6581">
                  <c:v>20.731086730000001</c:v>
                </c:pt>
                <c:pt idx="6582">
                  <c:v>20.76867867</c:v>
                </c:pt>
                <c:pt idx="6583">
                  <c:v>20.725517270000001</c:v>
                </c:pt>
                <c:pt idx="6584">
                  <c:v>20.757534029999999</c:v>
                </c:pt>
                <c:pt idx="6585">
                  <c:v>20.689302439999999</c:v>
                </c:pt>
                <c:pt idx="6586">
                  <c:v>20.557023999999998</c:v>
                </c:pt>
                <c:pt idx="6587">
                  <c:v>20.59461975</c:v>
                </c:pt>
                <c:pt idx="6588">
                  <c:v>20.587654109999999</c:v>
                </c:pt>
                <c:pt idx="6589">
                  <c:v>20.540309910000001</c:v>
                </c:pt>
                <c:pt idx="6590">
                  <c:v>20.54310036</c:v>
                </c:pt>
                <c:pt idx="6591">
                  <c:v>20.541707989999999</c:v>
                </c:pt>
                <c:pt idx="6592">
                  <c:v>20.643356319999999</c:v>
                </c:pt>
                <c:pt idx="6593">
                  <c:v>20.618291849999999</c:v>
                </c:pt>
                <c:pt idx="6594">
                  <c:v>20.614116670000001</c:v>
                </c:pt>
                <c:pt idx="6595">
                  <c:v>20.66284752</c:v>
                </c:pt>
                <c:pt idx="6596">
                  <c:v>20.629432680000001</c:v>
                </c:pt>
                <c:pt idx="6597">
                  <c:v>20.827157969999998</c:v>
                </c:pt>
                <c:pt idx="6598">
                  <c:v>20.712978360000001</c:v>
                </c:pt>
                <c:pt idx="6599">
                  <c:v>20.72551155</c:v>
                </c:pt>
                <c:pt idx="6600">
                  <c:v>20.697666170000002</c:v>
                </c:pt>
                <c:pt idx="6601">
                  <c:v>20.758930209999999</c:v>
                </c:pt>
                <c:pt idx="6602">
                  <c:v>20.76728821</c:v>
                </c:pt>
                <c:pt idx="6603">
                  <c:v>20.761716839999998</c:v>
                </c:pt>
                <c:pt idx="6604">
                  <c:v>20.72272491</c:v>
                </c:pt>
                <c:pt idx="6605">
                  <c:v>20.717161180000002</c:v>
                </c:pt>
                <c:pt idx="6606">
                  <c:v>20.637783049999999</c:v>
                </c:pt>
                <c:pt idx="6607">
                  <c:v>20.74119949</c:v>
                </c:pt>
                <c:pt idx="6608">
                  <c:v>20.72411919</c:v>
                </c:pt>
                <c:pt idx="6609">
                  <c:v>20.682344440000001</c:v>
                </c:pt>
                <c:pt idx="6610">
                  <c:v>20.800704960000001</c:v>
                </c:pt>
                <c:pt idx="6611">
                  <c:v>20.765893940000002</c:v>
                </c:pt>
                <c:pt idx="6612">
                  <c:v>20.85083199</c:v>
                </c:pt>
                <c:pt idx="6613">
                  <c:v>20.842454910000001</c:v>
                </c:pt>
                <c:pt idx="6614">
                  <c:v>20.89121819</c:v>
                </c:pt>
                <c:pt idx="6615">
                  <c:v>20.977548599999999</c:v>
                </c:pt>
                <c:pt idx="6616">
                  <c:v>21.03742218</c:v>
                </c:pt>
                <c:pt idx="6617">
                  <c:v>21.00818443</c:v>
                </c:pt>
                <c:pt idx="6618">
                  <c:v>21.04856491</c:v>
                </c:pt>
                <c:pt idx="6619">
                  <c:v>20.894002910000001</c:v>
                </c:pt>
                <c:pt idx="6620">
                  <c:v>20.8772831</c:v>
                </c:pt>
                <c:pt idx="6621">
                  <c:v>20.729682919999998</c:v>
                </c:pt>
                <c:pt idx="6622">
                  <c:v>20.917671200000001</c:v>
                </c:pt>
                <c:pt idx="6623">
                  <c:v>20.976158139999999</c:v>
                </c:pt>
                <c:pt idx="6624">
                  <c:v>21.102869030000001</c:v>
                </c:pt>
                <c:pt idx="6625">
                  <c:v>20.99704552</c:v>
                </c:pt>
                <c:pt idx="6626">
                  <c:v>20.85779381</c:v>
                </c:pt>
                <c:pt idx="6627">
                  <c:v>20.806276319999998</c:v>
                </c:pt>
                <c:pt idx="6628">
                  <c:v>20.757534029999999</c:v>
                </c:pt>
                <c:pt idx="6629">
                  <c:v>20.949697489999998</c:v>
                </c:pt>
                <c:pt idx="6630">
                  <c:v>21.05135155</c:v>
                </c:pt>
                <c:pt idx="6631">
                  <c:v>21.041601180000001</c:v>
                </c:pt>
                <c:pt idx="6632">
                  <c:v>21.00540543</c:v>
                </c:pt>
                <c:pt idx="6633">
                  <c:v>20.83970261</c:v>
                </c:pt>
                <c:pt idx="6634">
                  <c:v>20.82855034</c:v>
                </c:pt>
                <c:pt idx="6635">
                  <c:v>20.820199970000001</c:v>
                </c:pt>
                <c:pt idx="6636">
                  <c:v>20.870330809999999</c:v>
                </c:pt>
                <c:pt idx="6637">
                  <c:v>21.09590721</c:v>
                </c:pt>
                <c:pt idx="6638">
                  <c:v>21.104267119999999</c:v>
                </c:pt>
                <c:pt idx="6639">
                  <c:v>21.076414110000002</c:v>
                </c:pt>
                <c:pt idx="6640">
                  <c:v>20.945528029999998</c:v>
                </c:pt>
                <c:pt idx="6641">
                  <c:v>20.775640490000001</c:v>
                </c:pt>
                <c:pt idx="6642">
                  <c:v>20.894006730000001</c:v>
                </c:pt>
                <c:pt idx="6643">
                  <c:v>20.861974719999999</c:v>
                </c:pt>
                <c:pt idx="6644">
                  <c:v>20.871721269999998</c:v>
                </c:pt>
                <c:pt idx="6645">
                  <c:v>20.90931892</c:v>
                </c:pt>
                <c:pt idx="6646">
                  <c:v>20.853618619999999</c:v>
                </c:pt>
                <c:pt idx="6647">
                  <c:v>20.89957047</c:v>
                </c:pt>
                <c:pt idx="6648">
                  <c:v>20.821596150000001</c:v>
                </c:pt>
                <c:pt idx="6649">
                  <c:v>20.861974719999999</c:v>
                </c:pt>
                <c:pt idx="6650">
                  <c:v>20.938558579999999</c:v>
                </c:pt>
                <c:pt idx="6651">
                  <c:v>20.988687519999999</c:v>
                </c:pt>
                <c:pt idx="6652">
                  <c:v>21.09312439</c:v>
                </c:pt>
                <c:pt idx="6653">
                  <c:v>21.0012188</c:v>
                </c:pt>
                <c:pt idx="6654">
                  <c:v>21.108442310000001</c:v>
                </c:pt>
                <c:pt idx="6655">
                  <c:v>21.072235110000001</c:v>
                </c:pt>
                <c:pt idx="6656">
                  <c:v>21.072237009999998</c:v>
                </c:pt>
                <c:pt idx="6657">
                  <c:v>21.114007950000001</c:v>
                </c:pt>
                <c:pt idx="6658">
                  <c:v>21.158571240000001</c:v>
                </c:pt>
                <c:pt idx="6659">
                  <c:v>21.251859660000001</c:v>
                </c:pt>
                <c:pt idx="6660">
                  <c:v>21.28807449</c:v>
                </c:pt>
                <c:pt idx="6661">
                  <c:v>21.232366559999999</c:v>
                </c:pt>
                <c:pt idx="6662">
                  <c:v>21.11401176</c:v>
                </c:pt>
                <c:pt idx="6663">
                  <c:v>21.005399700000002</c:v>
                </c:pt>
                <c:pt idx="6664">
                  <c:v>21.101478579999998</c:v>
                </c:pt>
                <c:pt idx="6665">
                  <c:v>21.18362999</c:v>
                </c:pt>
                <c:pt idx="6666">
                  <c:v>21.331241609999999</c:v>
                </c:pt>
                <c:pt idx="6667">
                  <c:v>21.315923690000002</c:v>
                </c:pt>
                <c:pt idx="6668">
                  <c:v>21.21288109</c:v>
                </c:pt>
                <c:pt idx="6669">
                  <c:v>21.196166989999998</c:v>
                </c:pt>
                <c:pt idx="6670">
                  <c:v>21.13628769</c:v>
                </c:pt>
                <c:pt idx="6671">
                  <c:v>21.10147667</c:v>
                </c:pt>
                <c:pt idx="6672">
                  <c:v>21.119583129999999</c:v>
                </c:pt>
                <c:pt idx="6673">
                  <c:v>21.033246989999999</c:v>
                </c:pt>
                <c:pt idx="6674">
                  <c:v>21.109834670000001</c:v>
                </c:pt>
                <c:pt idx="6675">
                  <c:v>21.022109990000001</c:v>
                </c:pt>
                <c:pt idx="6676">
                  <c:v>21.07919502</c:v>
                </c:pt>
                <c:pt idx="6677">
                  <c:v>21.153003689999998</c:v>
                </c:pt>
                <c:pt idx="6678">
                  <c:v>21.164136890000002</c:v>
                </c:pt>
                <c:pt idx="6679">
                  <c:v>21.29503441</c:v>
                </c:pt>
                <c:pt idx="6680">
                  <c:v>21.386934279999998</c:v>
                </c:pt>
                <c:pt idx="6681">
                  <c:v>21.450992580000001</c:v>
                </c:pt>
                <c:pt idx="6682">
                  <c:v>21.345161439999998</c:v>
                </c:pt>
                <c:pt idx="6683">
                  <c:v>21.207305909999999</c:v>
                </c:pt>
                <c:pt idx="6684">
                  <c:v>21.296424869999999</c:v>
                </c:pt>
                <c:pt idx="6685">
                  <c:v>21.414785389999999</c:v>
                </c:pt>
                <c:pt idx="6686">
                  <c:v>21.485799790000002</c:v>
                </c:pt>
                <c:pt idx="6687">
                  <c:v>21.442926409999998</c:v>
                </c:pt>
                <c:pt idx="6688">
                  <c:v>21.343770979999999</c:v>
                </c:pt>
                <c:pt idx="6689">
                  <c:v>21.247688289999999</c:v>
                </c:pt>
                <c:pt idx="6690">
                  <c:v>21.183628079999998</c:v>
                </c:pt>
                <c:pt idx="6691">
                  <c:v>21.30478287</c:v>
                </c:pt>
                <c:pt idx="6692">
                  <c:v>21.531759260000001</c:v>
                </c:pt>
                <c:pt idx="6693">
                  <c:v>21.556819919999999</c:v>
                </c:pt>
                <c:pt idx="6694">
                  <c:v>21.636190410000001</c:v>
                </c:pt>
                <c:pt idx="6695">
                  <c:v>21.488592149999999</c:v>
                </c:pt>
                <c:pt idx="6696">
                  <c:v>21.47327232</c:v>
                </c:pt>
                <c:pt idx="6697">
                  <c:v>21.516439439999999</c:v>
                </c:pt>
                <c:pt idx="6698">
                  <c:v>21.657075880000001</c:v>
                </c:pt>
                <c:pt idx="6699">
                  <c:v>21.85759354</c:v>
                </c:pt>
                <c:pt idx="6700">
                  <c:v>21.747585300000001</c:v>
                </c:pt>
                <c:pt idx="6701">
                  <c:v>21.65150642</c:v>
                </c:pt>
                <c:pt idx="6702">
                  <c:v>21.765691759999999</c:v>
                </c:pt>
                <c:pt idx="6703">
                  <c:v>21.89797592</c:v>
                </c:pt>
                <c:pt idx="6704">
                  <c:v>22.045576100000002</c:v>
                </c:pt>
                <c:pt idx="6705">
                  <c:v>21.89936638</c:v>
                </c:pt>
                <c:pt idx="6706">
                  <c:v>21.842275619999999</c:v>
                </c:pt>
                <c:pt idx="6707">
                  <c:v>21.878473280000001</c:v>
                </c:pt>
                <c:pt idx="6708">
                  <c:v>21.921640400000001</c:v>
                </c:pt>
                <c:pt idx="6709">
                  <c:v>22.11798859</c:v>
                </c:pt>
                <c:pt idx="6710">
                  <c:v>22.236345289999999</c:v>
                </c:pt>
                <c:pt idx="6711">
                  <c:v>22.208496090000001</c:v>
                </c:pt>
                <c:pt idx="6712">
                  <c:v>22.170892720000001</c:v>
                </c:pt>
                <c:pt idx="6713">
                  <c:v>22.073427200000001</c:v>
                </c:pt>
                <c:pt idx="6714">
                  <c:v>22.069253920000001</c:v>
                </c:pt>
                <c:pt idx="6715">
                  <c:v>21.97595024</c:v>
                </c:pt>
                <c:pt idx="6716">
                  <c:v>21.984308240000001</c:v>
                </c:pt>
                <c:pt idx="6717">
                  <c:v>22.101278310000001</c:v>
                </c:pt>
                <c:pt idx="6718">
                  <c:v>22.20153809</c:v>
                </c:pt>
                <c:pt idx="6719">
                  <c:v>22.322679520000001</c:v>
                </c:pt>
                <c:pt idx="6720">
                  <c:v>22.38115883</c:v>
                </c:pt>
                <c:pt idx="6721">
                  <c:v>22.410398480000001</c:v>
                </c:pt>
                <c:pt idx="6722">
                  <c:v>22.33521271</c:v>
                </c:pt>
                <c:pt idx="6723">
                  <c:v>22.197353360000001</c:v>
                </c:pt>
                <c:pt idx="6724">
                  <c:v>22.092914579999999</c:v>
                </c:pt>
                <c:pt idx="6725">
                  <c:v>22.173686979999999</c:v>
                </c:pt>
                <c:pt idx="6726">
                  <c:v>22.287868499999998</c:v>
                </c:pt>
                <c:pt idx="6727">
                  <c:v>22.28369713</c:v>
                </c:pt>
                <c:pt idx="6728">
                  <c:v>22.421676640000001</c:v>
                </c:pt>
                <c:pt idx="6729">
                  <c:v>22.372808460000002</c:v>
                </c:pt>
                <c:pt idx="6730">
                  <c:v>22.488374709999999</c:v>
                </c:pt>
                <c:pt idx="6731">
                  <c:v>22.439649580000001</c:v>
                </c:pt>
                <c:pt idx="6732">
                  <c:v>22.399261469999999</c:v>
                </c:pt>
                <c:pt idx="6733">
                  <c:v>22.402046200000001</c:v>
                </c:pt>
                <c:pt idx="6734">
                  <c:v>22.381160739999999</c:v>
                </c:pt>
                <c:pt idx="6735">
                  <c:v>22.328248980000001</c:v>
                </c:pt>
                <c:pt idx="6736">
                  <c:v>22.411790849999999</c:v>
                </c:pt>
                <c:pt idx="6737">
                  <c:v>22.429893490000001</c:v>
                </c:pt>
                <c:pt idx="6738">
                  <c:v>22.399255749999998</c:v>
                </c:pt>
                <c:pt idx="6739">
                  <c:v>22.464704510000001</c:v>
                </c:pt>
                <c:pt idx="6740">
                  <c:v>22.43129158</c:v>
                </c:pt>
                <c:pt idx="6741">
                  <c:v>22.38394547</c:v>
                </c:pt>
                <c:pt idx="6742">
                  <c:v>22.36305428</c:v>
                </c:pt>
                <c:pt idx="6743">
                  <c:v>22.363058089999999</c:v>
                </c:pt>
                <c:pt idx="6744">
                  <c:v>22.390909189999999</c:v>
                </c:pt>
                <c:pt idx="6745">
                  <c:v>22.236347200000001</c:v>
                </c:pt>
                <c:pt idx="6746">
                  <c:v>22.16950989</c:v>
                </c:pt>
                <c:pt idx="6747">
                  <c:v>22.20432091</c:v>
                </c:pt>
                <c:pt idx="6748">
                  <c:v>22.253057479999999</c:v>
                </c:pt>
                <c:pt idx="6749">
                  <c:v>22.390909189999999</c:v>
                </c:pt>
                <c:pt idx="6750">
                  <c:v>22.347740170000002</c:v>
                </c:pt>
                <c:pt idx="6751">
                  <c:v>22.381162639999999</c:v>
                </c:pt>
                <c:pt idx="6752">
                  <c:v>22.35748482</c:v>
                </c:pt>
                <c:pt idx="6753">
                  <c:v>22.370016100000001</c:v>
                </c:pt>
                <c:pt idx="6754">
                  <c:v>22.343563079999999</c:v>
                </c:pt>
                <c:pt idx="6755">
                  <c:v>22.226596829999998</c:v>
                </c:pt>
                <c:pt idx="6756">
                  <c:v>22.268367770000001</c:v>
                </c:pt>
                <c:pt idx="6757">
                  <c:v>22.22938156</c:v>
                </c:pt>
                <c:pt idx="6758">
                  <c:v>22.31710434</c:v>
                </c:pt>
                <c:pt idx="6759">
                  <c:v>22.24748039</c:v>
                </c:pt>
                <c:pt idx="6760">
                  <c:v>22.229387280000001</c:v>
                </c:pt>
                <c:pt idx="6761">
                  <c:v>22.279642110000001</c:v>
                </c:pt>
                <c:pt idx="6762">
                  <c:v>22.17228699</c:v>
                </c:pt>
                <c:pt idx="6763">
                  <c:v>22.138870239999999</c:v>
                </c:pt>
                <c:pt idx="6764">
                  <c:v>22.258623119999999</c:v>
                </c:pt>
                <c:pt idx="6765">
                  <c:v>22.168117519999999</c:v>
                </c:pt>
                <c:pt idx="6766">
                  <c:v>22.12216377</c:v>
                </c:pt>
                <c:pt idx="6767">
                  <c:v>22.03026199</c:v>
                </c:pt>
                <c:pt idx="6768">
                  <c:v>22.081779480000002</c:v>
                </c:pt>
                <c:pt idx="6769">
                  <c:v>22.08177757</c:v>
                </c:pt>
                <c:pt idx="6770">
                  <c:v>21.93651581</c:v>
                </c:pt>
                <c:pt idx="6771">
                  <c:v>21.914682389999999</c:v>
                </c:pt>
                <c:pt idx="6772">
                  <c:v>21.913293840000001</c:v>
                </c:pt>
                <c:pt idx="6773">
                  <c:v>22.01808548</c:v>
                </c:pt>
                <c:pt idx="6774">
                  <c:v>22.07482147</c:v>
                </c:pt>
                <c:pt idx="6775">
                  <c:v>22.098480219999999</c:v>
                </c:pt>
                <c:pt idx="6776">
                  <c:v>22.147226329999999</c:v>
                </c:pt>
                <c:pt idx="6777">
                  <c:v>22.019117359999999</c:v>
                </c:pt>
                <c:pt idx="6778">
                  <c:v>21.971773150000001</c:v>
                </c:pt>
                <c:pt idx="6779">
                  <c:v>21.955066680000002</c:v>
                </c:pt>
                <c:pt idx="6780">
                  <c:v>21.831136699999998</c:v>
                </c:pt>
                <c:pt idx="6781">
                  <c:v>21.815820689999999</c:v>
                </c:pt>
                <c:pt idx="6782">
                  <c:v>21.698850629999999</c:v>
                </c:pt>
                <c:pt idx="6783">
                  <c:v>21.824172969999999</c:v>
                </c:pt>
                <c:pt idx="6784">
                  <c:v>21.889617919999999</c:v>
                </c:pt>
                <c:pt idx="6785">
                  <c:v>22.002412799999998</c:v>
                </c:pt>
                <c:pt idx="6786">
                  <c:v>22.00380135</c:v>
                </c:pt>
                <c:pt idx="6787">
                  <c:v>21.825563429999999</c:v>
                </c:pt>
                <c:pt idx="6788">
                  <c:v>21.704423899999998</c:v>
                </c:pt>
                <c:pt idx="6789">
                  <c:v>21.65151024</c:v>
                </c:pt>
                <c:pt idx="6790">
                  <c:v>21.76290131</c:v>
                </c:pt>
                <c:pt idx="6791">
                  <c:v>21.882659910000001</c:v>
                </c:pt>
                <c:pt idx="6792">
                  <c:v>21.793540950000001</c:v>
                </c:pt>
                <c:pt idx="6793">
                  <c:v>21.69745636</c:v>
                </c:pt>
                <c:pt idx="6794">
                  <c:v>21.577711109999999</c:v>
                </c:pt>
                <c:pt idx="6795">
                  <c:v>21.60973358</c:v>
                </c:pt>
                <c:pt idx="6796">
                  <c:v>21.789363860000002</c:v>
                </c:pt>
                <c:pt idx="6797">
                  <c:v>21.760120390000001</c:v>
                </c:pt>
                <c:pt idx="6798">
                  <c:v>21.6529007</c:v>
                </c:pt>
                <c:pt idx="6799">
                  <c:v>21.474664690000001</c:v>
                </c:pt>
                <c:pt idx="6800">
                  <c:v>21.4426384</c:v>
                </c:pt>
                <c:pt idx="6801">
                  <c:v>21.605556490000001</c:v>
                </c:pt>
                <c:pt idx="6802">
                  <c:v>21.63340569</c:v>
                </c:pt>
                <c:pt idx="6803">
                  <c:v>21.786577220000002</c:v>
                </c:pt>
                <c:pt idx="6804">
                  <c:v>21.768478389999999</c:v>
                </c:pt>
                <c:pt idx="6805">
                  <c:v>21.689107889999999</c:v>
                </c:pt>
                <c:pt idx="6806">
                  <c:v>21.684926990000001</c:v>
                </c:pt>
                <c:pt idx="6807">
                  <c:v>21.569355009999999</c:v>
                </c:pt>
                <c:pt idx="6808">
                  <c:v>21.524789810000001</c:v>
                </c:pt>
                <c:pt idx="6809">
                  <c:v>21.441246029999999</c:v>
                </c:pt>
                <c:pt idx="6810">
                  <c:v>21.38415337</c:v>
                </c:pt>
                <c:pt idx="6811">
                  <c:v>21.432889939999999</c:v>
                </c:pt>
                <c:pt idx="6812">
                  <c:v>21.350732799999999</c:v>
                </c:pt>
                <c:pt idx="6813">
                  <c:v>21.4454174</c:v>
                </c:pt>
                <c:pt idx="6814">
                  <c:v>21.481626510000002</c:v>
                </c:pt>
                <c:pt idx="6815">
                  <c:v>21.547071460000002</c:v>
                </c:pt>
                <c:pt idx="6816">
                  <c:v>21.61112404</c:v>
                </c:pt>
                <c:pt idx="6817">
                  <c:v>21.513652799999999</c:v>
                </c:pt>
                <c:pt idx="6818">
                  <c:v>21.62226677</c:v>
                </c:pt>
                <c:pt idx="6819">
                  <c:v>21.658468249999999</c:v>
                </c:pt>
                <c:pt idx="6820">
                  <c:v>21.580492020000001</c:v>
                </c:pt>
                <c:pt idx="6821">
                  <c:v>21.562387470000001</c:v>
                </c:pt>
                <c:pt idx="6822">
                  <c:v>21.484413150000002</c:v>
                </c:pt>
                <c:pt idx="6823">
                  <c:v>21.421745300000001</c:v>
                </c:pt>
                <c:pt idx="6824">
                  <c:v>21.37997627</c:v>
                </c:pt>
                <c:pt idx="6825">
                  <c:v>21.268575670000001</c:v>
                </c:pt>
                <c:pt idx="6826">
                  <c:v>21.315917970000001</c:v>
                </c:pt>
                <c:pt idx="6827">
                  <c:v>21.278326029999999</c:v>
                </c:pt>
                <c:pt idx="6828">
                  <c:v>21.370231629999999</c:v>
                </c:pt>
                <c:pt idx="6829">
                  <c:v>21.430103299999999</c:v>
                </c:pt>
                <c:pt idx="6830">
                  <c:v>21.421747209999999</c:v>
                </c:pt>
                <c:pt idx="6831">
                  <c:v>21.40921402</c:v>
                </c:pt>
                <c:pt idx="6832">
                  <c:v>21.260225299999998</c:v>
                </c:pt>
                <c:pt idx="6833">
                  <c:v>21.196161270000001</c:v>
                </c:pt>
                <c:pt idx="6834">
                  <c:v>21.088945389999999</c:v>
                </c:pt>
                <c:pt idx="6835">
                  <c:v>21.109827039999999</c:v>
                </c:pt>
                <c:pt idx="6836">
                  <c:v>21.19755936</c:v>
                </c:pt>
                <c:pt idx="6837">
                  <c:v>21.251869200000002</c:v>
                </c:pt>
                <c:pt idx="6838">
                  <c:v>21.334022520000001</c:v>
                </c:pt>
                <c:pt idx="6839">
                  <c:v>21.29781723</c:v>
                </c:pt>
                <c:pt idx="6840">
                  <c:v>21.179452900000001</c:v>
                </c:pt>
                <c:pt idx="6841">
                  <c:v>21.105657579999999</c:v>
                </c:pt>
                <c:pt idx="6842">
                  <c:v>20.99573135</c:v>
                </c:pt>
                <c:pt idx="6843">
                  <c:v>21.159959789999998</c:v>
                </c:pt>
                <c:pt idx="6844">
                  <c:v>21.278320310000002</c:v>
                </c:pt>
                <c:pt idx="6845">
                  <c:v>21.347948070000001</c:v>
                </c:pt>
                <c:pt idx="6846">
                  <c:v>21.376832960000002</c:v>
                </c:pt>
                <c:pt idx="6847">
                  <c:v>21.34794617</c:v>
                </c:pt>
                <c:pt idx="6848">
                  <c:v>21.392511370000001</c:v>
                </c:pt>
                <c:pt idx="6849">
                  <c:v>21.35908508</c:v>
                </c:pt>
                <c:pt idx="6850">
                  <c:v>21.28250122</c:v>
                </c:pt>
                <c:pt idx="6851">
                  <c:v>21.217926030000001</c:v>
                </c:pt>
                <c:pt idx="6852">
                  <c:v>21.207305909999999</c:v>
                </c:pt>
                <c:pt idx="6853">
                  <c:v>21.081983569999998</c:v>
                </c:pt>
                <c:pt idx="6854">
                  <c:v>21.01653671</c:v>
                </c:pt>
                <c:pt idx="6855">
                  <c:v>20.893081670000001</c:v>
                </c:pt>
                <c:pt idx="6856">
                  <c:v>20.884252549999999</c:v>
                </c:pt>
                <c:pt idx="6857">
                  <c:v>20.84108925</c:v>
                </c:pt>
                <c:pt idx="6858">
                  <c:v>20.806282039999999</c:v>
                </c:pt>
                <c:pt idx="6859">
                  <c:v>20.756143569999999</c:v>
                </c:pt>
                <c:pt idx="6860">
                  <c:v>20.7909565</c:v>
                </c:pt>
                <c:pt idx="6861">
                  <c:v>20.800704960000001</c:v>
                </c:pt>
                <c:pt idx="6862">
                  <c:v>20.647529599999999</c:v>
                </c:pt>
                <c:pt idx="6863">
                  <c:v>20.69488144</c:v>
                </c:pt>
                <c:pt idx="6864">
                  <c:v>20.607156750000001</c:v>
                </c:pt>
                <c:pt idx="6865">
                  <c:v>20.629428860000001</c:v>
                </c:pt>
                <c:pt idx="6866">
                  <c:v>20.573730470000001</c:v>
                </c:pt>
                <c:pt idx="6867">
                  <c:v>20.570949550000002</c:v>
                </c:pt>
                <c:pt idx="6868">
                  <c:v>20.48740196</c:v>
                </c:pt>
                <c:pt idx="6869">
                  <c:v>20.465118409999999</c:v>
                </c:pt>
                <c:pt idx="6870">
                  <c:v>20.438665390000001</c:v>
                </c:pt>
                <c:pt idx="6871">
                  <c:v>20.38714409</c:v>
                </c:pt>
                <c:pt idx="6872">
                  <c:v>20.385749820000001</c:v>
                </c:pt>
                <c:pt idx="6873">
                  <c:v>20.495752329999998</c:v>
                </c:pt>
                <c:pt idx="6874">
                  <c:v>20.275745390000001</c:v>
                </c:pt>
                <c:pt idx="6875">
                  <c:v>20.384359360000001</c:v>
                </c:pt>
                <c:pt idx="6876">
                  <c:v>20.420581819999999</c:v>
                </c:pt>
                <c:pt idx="6877">
                  <c:v>20.44702148</c:v>
                </c:pt>
                <c:pt idx="6878">
                  <c:v>20.52081871</c:v>
                </c:pt>
                <c:pt idx="6879">
                  <c:v>20.548666000000001</c:v>
                </c:pt>
                <c:pt idx="6880">
                  <c:v>20.587656020000001</c:v>
                </c:pt>
                <c:pt idx="6881">
                  <c:v>20.524999619999999</c:v>
                </c:pt>
                <c:pt idx="6882">
                  <c:v>20.486009599999999</c:v>
                </c:pt>
                <c:pt idx="6883">
                  <c:v>20.391321179999998</c:v>
                </c:pt>
                <c:pt idx="6884">
                  <c:v>20.391317369999999</c:v>
                </c:pt>
                <c:pt idx="6885">
                  <c:v>20.414989469999998</c:v>
                </c:pt>
                <c:pt idx="6886">
                  <c:v>20.264602660000001</c:v>
                </c:pt>
                <c:pt idx="6887">
                  <c:v>20.295240400000001</c:v>
                </c:pt>
                <c:pt idx="6888">
                  <c:v>20.314735410000001</c:v>
                </c:pt>
                <c:pt idx="6889">
                  <c:v>20.189414979999999</c:v>
                </c:pt>
                <c:pt idx="6890">
                  <c:v>20.376003269999998</c:v>
                </c:pt>
                <c:pt idx="6891">
                  <c:v>20.495748519999999</c:v>
                </c:pt>
                <c:pt idx="6892">
                  <c:v>20.410814290000001</c:v>
                </c:pt>
                <c:pt idx="6893">
                  <c:v>20.49575424</c:v>
                </c:pt>
                <c:pt idx="6894">
                  <c:v>20.295240400000001</c:v>
                </c:pt>
                <c:pt idx="6895">
                  <c:v>20.392711640000002</c:v>
                </c:pt>
                <c:pt idx="6896">
                  <c:v>20.325874330000001</c:v>
                </c:pt>
                <c:pt idx="6897">
                  <c:v>20.246507640000001</c:v>
                </c:pt>
                <c:pt idx="6898">
                  <c:v>20.261819840000001</c:v>
                </c:pt>
                <c:pt idx="6899">
                  <c:v>20.217264180000001</c:v>
                </c:pt>
                <c:pt idx="6900">
                  <c:v>20.26460075</c:v>
                </c:pt>
                <c:pt idx="6901">
                  <c:v>20.381574629999999</c:v>
                </c:pt>
                <c:pt idx="6902">
                  <c:v>20.484613419999999</c:v>
                </c:pt>
                <c:pt idx="6903">
                  <c:v>20.6127243</c:v>
                </c:pt>
                <c:pt idx="6904">
                  <c:v>20.60018921</c:v>
                </c:pt>
                <c:pt idx="6905">
                  <c:v>20.593231200000002</c:v>
                </c:pt>
                <c:pt idx="6906">
                  <c:v>20.52360535</c:v>
                </c:pt>
                <c:pt idx="6907">
                  <c:v>20.424739840000001</c:v>
                </c:pt>
                <c:pt idx="6908">
                  <c:v>20.392715450000001</c:v>
                </c:pt>
                <c:pt idx="6909">
                  <c:v>20.374616620000001</c:v>
                </c:pt>
                <c:pt idx="6910">
                  <c:v>20.350934980000002</c:v>
                </c:pt>
                <c:pt idx="6911">
                  <c:v>20.32308578</c:v>
                </c:pt>
                <c:pt idx="6912">
                  <c:v>20.34954643</c:v>
                </c:pt>
                <c:pt idx="6913">
                  <c:v>20.405244830000001</c:v>
                </c:pt>
                <c:pt idx="6914">
                  <c:v>20.350934980000002</c:v>
                </c:pt>
                <c:pt idx="6915">
                  <c:v>20.4177742</c:v>
                </c:pt>
                <c:pt idx="6916">
                  <c:v>20.42613029</c:v>
                </c:pt>
                <c:pt idx="6917">
                  <c:v>20.474864960000001</c:v>
                </c:pt>
                <c:pt idx="6918">
                  <c:v>20.65031815</c:v>
                </c:pt>
                <c:pt idx="6919">
                  <c:v>20.6489315</c:v>
                </c:pt>
                <c:pt idx="6920">
                  <c:v>20.781211849999998</c:v>
                </c:pt>
                <c:pt idx="6921">
                  <c:v>20.832733149999999</c:v>
                </c:pt>
                <c:pt idx="6922">
                  <c:v>20.8188076</c:v>
                </c:pt>
                <c:pt idx="6923">
                  <c:v>20.79931831</c:v>
                </c:pt>
                <c:pt idx="6924">
                  <c:v>20.74639702</c:v>
                </c:pt>
                <c:pt idx="6925">
                  <c:v>20.779821399999999</c:v>
                </c:pt>
                <c:pt idx="6926">
                  <c:v>20.761713029999999</c:v>
                </c:pt>
                <c:pt idx="6927">
                  <c:v>20.817413330000001</c:v>
                </c:pt>
                <c:pt idx="6928">
                  <c:v>20.811841959999999</c:v>
                </c:pt>
                <c:pt idx="6929">
                  <c:v>20.803487780000001</c:v>
                </c:pt>
                <c:pt idx="6930">
                  <c:v>20.848049159999999</c:v>
                </c:pt>
                <c:pt idx="6931">
                  <c:v>20.796529769999999</c:v>
                </c:pt>
                <c:pt idx="6932">
                  <c:v>20.806272509999999</c:v>
                </c:pt>
                <c:pt idx="6933">
                  <c:v>20.894002910000001</c:v>
                </c:pt>
                <c:pt idx="6934">
                  <c:v>20.84108543</c:v>
                </c:pt>
                <c:pt idx="6935">
                  <c:v>20.820201869999998</c:v>
                </c:pt>
                <c:pt idx="6936">
                  <c:v>20.86615372</c:v>
                </c:pt>
                <c:pt idx="6937">
                  <c:v>20.97893715</c:v>
                </c:pt>
                <c:pt idx="6938">
                  <c:v>20.958053589999999</c:v>
                </c:pt>
                <c:pt idx="6939">
                  <c:v>21.004007340000001</c:v>
                </c:pt>
                <c:pt idx="6940">
                  <c:v>21.081983569999998</c:v>
                </c:pt>
                <c:pt idx="6941">
                  <c:v>21.087553020000001</c:v>
                </c:pt>
                <c:pt idx="6942">
                  <c:v>21.070844650000002</c:v>
                </c:pt>
                <c:pt idx="6943">
                  <c:v>21.139076230000001</c:v>
                </c:pt>
                <c:pt idx="6944">
                  <c:v>21.12236214</c:v>
                </c:pt>
                <c:pt idx="6945">
                  <c:v>21.32148552</c:v>
                </c:pt>
                <c:pt idx="6946">
                  <c:v>21.236547470000001</c:v>
                </c:pt>
                <c:pt idx="6947">
                  <c:v>21.264398570000001</c:v>
                </c:pt>
                <c:pt idx="6948">
                  <c:v>21.258825300000002</c:v>
                </c:pt>
                <c:pt idx="6949">
                  <c:v>21.14325333</c:v>
                </c:pt>
                <c:pt idx="6950">
                  <c:v>21.100086210000001</c:v>
                </c:pt>
                <c:pt idx="6951">
                  <c:v>21.13350105</c:v>
                </c:pt>
                <c:pt idx="6952">
                  <c:v>21.090333940000001</c:v>
                </c:pt>
                <c:pt idx="6953">
                  <c:v>21.12932777</c:v>
                </c:pt>
                <c:pt idx="6954">
                  <c:v>21.17389107</c:v>
                </c:pt>
                <c:pt idx="6955">
                  <c:v>21.34515953</c:v>
                </c:pt>
                <c:pt idx="6956">
                  <c:v>21.38415337</c:v>
                </c:pt>
                <c:pt idx="6957">
                  <c:v>21.46073341</c:v>
                </c:pt>
                <c:pt idx="6958">
                  <c:v>21.535934449999999</c:v>
                </c:pt>
                <c:pt idx="6959">
                  <c:v>21.53732681</c:v>
                </c:pt>
                <c:pt idx="6960">
                  <c:v>21.554029459999999</c:v>
                </c:pt>
                <c:pt idx="6961">
                  <c:v>21.349344250000001</c:v>
                </c:pt>
                <c:pt idx="6962">
                  <c:v>21.327062609999999</c:v>
                </c:pt>
                <c:pt idx="6963">
                  <c:v>21.370227809999999</c:v>
                </c:pt>
                <c:pt idx="6964">
                  <c:v>21.4342823</c:v>
                </c:pt>
                <c:pt idx="6965">
                  <c:v>21.658468249999999</c:v>
                </c:pt>
                <c:pt idx="6966">
                  <c:v>21.704423899999998</c:v>
                </c:pt>
                <c:pt idx="6967">
                  <c:v>21.760122299999999</c:v>
                </c:pt>
                <c:pt idx="6968">
                  <c:v>21.662647249999999</c:v>
                </c:pt>
                <c:pt idx="6969">
                  <c:v>21.46908951</c:v>
                </c:pt>
                <c:pt idx="6970">
                  <c:v>21.533144</c:v>
                </c:pt>
                <c:pt idx="6971">
                  <c:v>21.689098359999999</c:v>
                </c:pt>
                <c:pt idx="6972">
                  <c:v>21.79771805</c:v>
                </c:pt>
                <c:pt idx="6973">
                  <c:v>21.85619926</c:v>
                </c:pt>
                <c:pt idx="6974">
                  <c:v>21.735057829999999</c:v>
                </c:pt>
                <c:pt idx="6975">
                  <c:v>21.661256789999999</c:v>
                </c:pt>
                <c:pt idx="6976">
                  <c:v>21.556819919999999</c:v>
                </c:pt>
                <c:pt idx="6977">
                  <c:v>21.547073359999999</c:v>
                </c:pt>
                <c:pt idx="6978">
                  <c:v>21.476055150000001</c:v>
                </c:pt>
                <c:pt idx="6979">
                  <c:v>21.606948849999998</c:v>
                </c:pt>
                <c:pt idx="6980">
                  <c:v>21.781003949999999</c:v>
                </c:pt>
                <c:pt idx="6981">
                  <c:v>21.882656099999998</c:v>
                </c:pt>
                <c:pt idx="6982">
                  <c:v>21.923040390000001</c:v>
                </c:pt>
                <c:pt idx="6983">
                  <c:v>21.970384599999999</c:v>
                </c:pt>
                <c:pt idx="6984">
                  <c:v>21.81999969</c:v>
                </c:pt>
                <c:pt idx="6985">
                  <c:v>21.828353880000002</c:v>
                </c:pt>
                <c:pt idx="6986">
                  <c:v>21.701641080000002</c:v>
                </c:pt>
                <c:pt idx="6987">
                  <c:v>21.737840649999999</c:v>
                </c:pt>
                <c:pt idx="6988">
                  <c:v>21.754550930000001</c:v>
                </c:pt>
                <c:pt idx="6989">
                  <c:v>21.79771805</c:v>
                </c:pt>
                <c:pt idx="6990">
                  <c:v>21.79771805</c:v>
                </c:pt>
                <c:pt idx="6991">
                  <c:v>21.856201169999999</c:v>
                </c:pt>
                <c:pt idx="6992">
                  <c:v>21.895187379999999</c:v>
                </c:pt>
                <c:pt idx="6993">
                  <c:v>21.948102949999999</c:v>
                </c:pt>
                <c:pt idx="6994">
                  <c:v>21.91747093</c:v>
                </c:pt>
                <c:pt idx="6995">
                  <c:v>21.98013306</c:v>
                </c:pt>
                <c:pt idx="6996">
                  <c:v>21.867347720000001</c:v>
                </c:pt>
                <c:pt idx="6997">
                  <c:v>21.871517180000001</c:v>
                </c:pt>
                <c:pt idx="6998">
                  <c:v>21.748979569999999</c:v>
                </c:pt>
                <c:pt idx="6999">
                  <c:v>21.781003949999999</c:v>
                </c:pt>
                <c:pt idx="7000">
                  <c:v>21.748983379999999</c:v>
                </c:pt>
                <c:pt idx="7001">
                  <c:v>21.721134190000001</c:v>
                </c:pt>
                <c:pt idx="7002">
                  <c:v>21.716953279999998</c:v>
                </c:pt>
                <c:pt idx="7003">
                  <c:v>21.790760039999999</c:v>
                </c:pt>
                <c:pt idx="7004">
                  <c:v>21.794933319999998</c:v>
                </c:pt>
                <c:pt idx="7005">
                  <c:v>21.893798830000001</c:v>
                </c:pt>
                <c:pt idx="7006">
                  <c:v>21.885448459999999</c:v>
                </c:pt>
                <c:pt idx="7007">
                  <c:v>22.051147459999999</c:v>
                </c:pt>
                <c:pt idx="7008">
                  <c:v>22.02050972</c:v>
                </c:pt>
                <c:pt idx="7009">
                  <c:v>21.91747475</c:v>
                </c:pt>
                <c:pt idx="7010">
                  <c:v>21.770587920000001</c:v>
                </c:pt>
                <c:pt idx="7011">
                  <c:v>21.847845079999999</c:v>
                </c:pt>
                <c:pt idx="7012">
                  <c:v>21.980127329999998</c:v>
                </c:pt>
                <c:pt idx="7013">
                  <c:v>22.070642469999999</c:v>
                </c:pt>
                <c:pt idx="7014">
                  <c:v>22.035833360000002</c:v>
                </c:pt>
                <c:pt idx="7015">
                  <c:v>21.91190147</c:v>
                </c:pt>
                <c:pt idx="7016">
                  <c:v>21.79771423</c:v>
                </c:pt>
                <c:pt idx="7017">
                  <c:v>21.97873878</c:v>
                </c:pt>
                <c:pt idx="7018">
                  <c:v>22.156970980000001</c:v>
                </c:pt>
                <c:pt idx="7019">
                  <c:v>22.137481690000001</c:v>
                </c:pt>
                <c:pt idx="7020">
                  <c:v>22.00241089</c:v>
                </c:pt>
                <c:pt idx="7021">
                  <c:v>21.865949629999999</c:v>
                </c:pt>
                <c:pt idx="7022">
                  <c:v>22.080389019999998</c:v>
                </c:pt>
                <c:pt idx="7023">
                  <c:v>22.130514139999999</c:v>
                </c:pt>
                <c:pt idx="7024">
                  <c:v>21.885444639999999</c:v>
                </c:pt>
                <c:pt idx="7025">
                  <c:v>21.885442730000001</c:v>
                </c:pt>
                <c:pt idx="7026">
                  <c:v>22.0581131</c:v>
                </c:pt>
                <c:pt idx="7027">
                  <c:v>22.151405329999999</c:v>
                </c:pt>
                <c:pt idx="7028">
                  <c:v>21.968988419999999</c:v>
                </c:pt>
                <c:pt idx="7029">
                  <c:v>21.949497220000001</c:v>
                </c:pt>
                <c:pt idx="7030">
                  <c:v>22.122161869999999</c:v>
                </c:pt>
                <c:pt idx="7031">
                  <c:v>22.151405329999999</c:v>
                </c:pt>
                <c:pt idx="7032">
                  <c:v>22.30596542</c:v>
                </c:pt>
                <c:pt idx="7033">
                  <c:v>22.264190670000001</c:v>
                </c:pt>
                <c:pt idx="7034">
                  <c:v>22.105447770000001</c:v>
                </c:pt>
                <c:pt idx="7035">
                  <c:v>22.074819560000002</c:v>
                </c:pt>
                <c:pt idx="7036">
                  <c:v>21.95506859</c:v>
                </c:pt>
                <c:pt idx="7037">
                  <c:v>21.9856987</c:v>
                </c:pt>
                <c:pt idx="7038">
                  <c:v>22.037223820000001</c:v>
                </c:pt>
                <c:pt idx="7039">
                  <c:v>22.154195789999999</c:v>
                </c:pt>
                <c:pt idx="7040">
                  <c:v>22.245895390000001</c:v>
                </c:pt>
                <c:pt idx="7041">
                  <c:v>22.236349109999999</c:v>
                </c:pt>
                <c:pt idx="7042">
                  <c:v>22.265590670000002</c:v>
                </c:pt>
                <c:pt idx="7043">
                  <c:v>22.35749435</c:v>
                </c:pt>
                <c:pt idx="7044">
                  <c:v>22.223814010000002</c:v>
                </c:pt>
                <c:pt idx="7045">
                  <c:v>22.374200819999999</c:v>
                </c:pt>
                <c:pt idx="7046">
                  <c:v>22.218236919999999</c:v>
                </c:pt>
                <c:pt idx="7047">
                  <c:v>22.41457939</c:v>
                </c:pt>
                <c:pt idx="7048">
                  <c:v>22.285081859999998</c:v>
                </c:pt>
                <c:pt idx="7049">
                  <c:v>22.425718310000001</c:v>
                </c:pt>
                <c:pt idx="7050">
                  <c:v>22.403436660000001</c:v>
                </c:pt>
                <c:pt idx="7051">
                  <c:v>22.265586849999998</c:v>
                </c:pt>
                <c:pt idx="7052">
                  <c:v>22.27254868</c:v>
                </c:pt>
                <c:pt idx="7053">
                  <c:v>22.283863069999999</c:v>
                </c:pt>
                <c:pt idx="7054">
                  <c:v>22.129129410000001</c:v>
                </c:pt>
                <c:pt idx="7055">
                  <c:v>22.221031190000001</c:v>
                </c:pt>
                <c:pt idx="7056">
                  <c:v>22.260021210000001</c:v>
                </c:pt>
                <c:pt idx="7057">
                  <c:v>22.48002434</c:v>
                </c:pt>
                <c:pt idx="7058">
                  <c:v>22.43268204</c:v>
                </c:pt>
                <c:pt idx="7059">
                  <c:v>22.534330369999999</c:v>
                </c:pt>
                <c:pt idx="7060">
                  <c:v>22.493946080000001</c:v>
                </c:pt>
                <c:pt idx="7061">
                  <c:v>22.45356941</c:v>
                </c:pt>
                <c:pt idx="7062">
                  <c:v>22.34635162</c:v>
                </c:pt>
                <c:pt idx="7063">
                  <c:v>22.290657039999999</c:v>
                </c:pt>
                <c:pt idx="7064">
                  <c:v>22.382553099999999</c:v>
                </c:pt>
                <c:pt idx="7065">
                  <c:v>22.555219650000002</c:v>
                </c:pt>
                <c:pt idx="7066">
                  <c:v>22.605354309999999</c:v>
                </c:pt>
                <c:pt idx="7067">
                  <c:v>22.629022599999999</c:v>
                </c:pt>
                <c:pt idx="7068">
                  <c:v>22.51901436</c:v>
                </c:pt>
                <c:pt idx="7069">
                  <c:v>22.48280716</c:v>
                </c:pt>
                <c:pt idx="7070">
                  <c:v>22.360275269999999</c:v>
                </c:pt>
                <c:pt idx="7071">
                  <c:v>22.282293320000001</c:v>
                </c:pt>
                <c:pt idx="7072">
                  <c:v>22.300394059999999</c:v>
                </c:pt>
                <c:pt idx="7073">
                  <c:v>22.40900993</c:v>
                </c:pt>
                <c:pt idx="7074">
                  <c:v>22.56357384</c:v>
                </c:pt>
                <c:pt idx="7075">
                  <c:v>22.612310409999999</c:v>
                </c:pt>
                <c:pt idx="7076">
                  <c:v>22.447996140000001</c:v>
                </c:pt>
                <c:pt idx="7077">
                  <c:v>22.449388500000001</c:v>
                </c:pt>
                <c:pt idx="7078">
                  <c:v>22.283685680000001</c:v>
                </c:pt>
                <c:pt idx="7079">
                  <c:v>22.442438129999999</c:v>
                </c:pt>
                <c:pt idx="7080">
                  <c:v>22.507879259999999</c:v>
                </c:pt>
                <c:pt idx="7081">
                  <c:v>22.654081340000001</c:v>
                </c:pt>
                <c:pt idx="7082">
                  <c:v>22.727890009999999</c:v>
                </c:pt>
                <c:pt idx="7083">
                  <c:v>22.6401577</c:v>
                </c:pt>
                <c:pt idx="7084">
                  <c:v>22.740413669999999</c:v>
                </c:pt>
                <c:pt idx="7085">
                  <c:v>22.750162119999999</c:v>
                </c:pt>
                <c:pt idx="7086">
                  <c:v>22.693077089999999</c:v>
                </c:pt>
                <c:pt idx="7087">
                  <c:v>22.81003952</c:v>
                </c:pt>
                <c:pt idx="7088">
                  <c:v>22.751556399999998</c:v>
                </c:pt>
                <c:pt idx="7089">
                  <c:v>22.789155959999999</c:v>
                </c:pt>
                <c:pt idx="7090">
                  <c:v>22.851814269999998</c:v>
                </c:pt>
                <c:pt idx="7091">
                  <c:v>22.822574620000001</c:v>
                </c:pt>
                <c:pt idx="7092">
                  <c:v>22.842065810000001</c:v>
                </c:pt>
                <c:pt idx="7093">
                  <c:v>22.754346850000001</c:v>
                </c:pt>
                <c:pt idx="7094">
                  <c:v>22.706996920000002</c:v>
                </c:pt>
                <c:pt idx="7095">
                  <c:v>22.610914229999999</c:v>
                </c:pt>
                <c:pt idx="7096">
                  <c:v>22.541294100000002</c:v>
                </c:pt>
                <c:pt idx="7097">
                  <c:v>22.629022599999999</c:v>
                </c:pt>
                <c:pt idx="7098">
                  <c:v>22.669404979999999</c:v>
                </c:pt>
                <c:pt idx="7099">
                  <c:v>22.839288710000002</c:v>
                </c:pt>
                <c:pt idx="7100">
                  <c:v>22.83789062</c:v>
                </c:pt>
                <c:pt idx="7101">
                  <c:v>22.85042572</c:v>
                </c:pt>
                <c:pt idx="7102">
                  <c:v>22.752946850000001</c:v>
                </c:pt>
                <c:pt idx="7103">
                  <c:v>22.591419219999999</c:v>
                </c:pt>
                <c:pt idx="7104">
                  <c:v>22.612310409999999</c:v>
                </c:pt>
                <c:pt idx="7105">
                  <c:v>22.54825211</c:v>
                </c:pt>
                <c:pt idx="7106">
                  <c:v>22.588640210000001</c:v>
                </c:pt>
                <c:pt idx="7107">
                  <c:v>22.733453749999999</c:v>
                </c:pt>
                <c:pt idx="7108">
                  <c:v>22.713960650000001</c:v>
                </c:pt>
                <c:pt idx="7109">
                  <c:v>22.839281079999999</c:v>
                </c:pt>
                <c:pt idx="7110">
                  <c:v>22.83649445</c:v>
                </c:pt>
                <c:pt idx="7111">
                  <c:v>22.889411930000001</c:v>
                </c:pt>
                <c:pt idx="7112">
                  <c:v>22.991060260000001</c:v>
                </c:pt>
                <c:pt idx="7113">
                  <c:v>22.986879349999999</c:v>
                </c:pt>
                <c:pt idx="7114">
                  <c:v>23.031446460000002</c:v>
                </c:pt>
                <c:pt idx="7115">
                  <c:v>23.03144455</c:v>
                </c:pt>
                <c:pt idx="7116">
                  <c:v>22.984102249999999</c:v>
                </c:pt>
                <c:pt idx="7117">
                  <c:v>23.052330019999999</c:v>
                </c:pt>
                <c:pt idx="7118">
                  <c:v>22.98967171</c:v>
                </c:pt>
                <c:pt idx="7119">
                  <c:v>23.14144516</c:v>
                </c:pt>
                <c:pt idx="7120">
                  <c:v>23.148410800000001</c:v>
                </c:pt>
                <c:pt idx="7121">
                  <c:v>23.152585980000001</c:v>
                </c:pt>
                <c:pt idx="7122">
                  <c:v>23.11219406</c:v>
                </c:pt>
                <c:pt idx="7123">
                  <c:v>23.192972180000002</c:v>
                </c:pt>
                <c:pt idx="7124">
                  <c:v>23.224992749999998</c:v>
                </c:pt>
                <c:pt idx="7125">
                  <c:v>23.16511345</c:v>
                </c:pt>
                <c:pt idx="7126">
                  <c:v>23.174867630000001</c:v>
                </c:pt>
                <c:pt idx="7127">
                  <c:v>23.26259232</c:v>
                </c:pt>
                <c:pt idx="7128">
                  <c:v>23.153974529999999</c:v>
                </c:pt>
                <c:pt idx="7129">
                  <c:v>23.185276030000001</c:v>
                </c:pt>
                <c:pt idx="7130">
                  <c:v>23.126127239999999</c:v>
                </c:pt>
                <c:pt idx="7131">
                  <c:v>23.212465290000001</c:v>
                </c:pt>
                <c:pt idx="7132">
                  <c:v>23.19853973</c:v>
                </c:pt>
                <c:pt idx="7133">
                  <c:v>23.14422798</c:v>
                </c:pt>
                <c:pt idx="7134">
                  <c:v>23.243091580000002</c:v>
                </c:pt>
                <c:pt idx="7135">
                  <c:v>23.180431370000001</c:v>
                </c:pt>
                <c:pt idx="7136">
                  <c:v>23.071823120000001</c:v>
                </c:pt>
                <c:pt idx="7137">
                  <c:v>23.091310499999999</c:v>
                </c:pt>
                <c:pt idx="7138">
                  <c:v>22.94928741</c:v>
                </c:pt>
                <c:pt idx="7139">
                  <c:v>23.030048369999999</c:v>
                </c:pt>
                <c:pt idx="7140">
                  <c:v>23.031436920000001</c:v>
                </c:pt>
                <c:pt idx="7141">
                  <c:v>23.061525339999999</c:v>
                </c:pt>
                <c:pt idx="7142">
                  <c:v>23.106634140000001</c:v>
                </c:pt>
                <c:pt idx="7143">
                  <c:v>23.258407590000001</c:v>
                </c:pt>
                <c:pt idx="7144">
                  <c:v>23.251453399999999</c:v>
                </c:pt>
                <c:pt idx="7145">
                  <c:v>23.128908160000002</c:v>
                </c:pt>
                <c:pt idx="7146">
                  <c:v>23.01194572</c:v>
                </c:pt>
                <c:pt idx="7147">
                  <c:v>22.982709880000002</c:v>
                </c:pt>
                <c:pt idx="7148">
                  <c:v>23.041185380000002</c:v>
                </c:pt>
                <c:pt idx="7149">
                  <c:v>23.213403700000001</c:v>
                </c:pt>
                <c:pt idx="7150">
                  <c:v>23.230566020000001</c:v>
                </c:pt>
                <c:pt idx="7151">
                  <c:v>23.356840129999998</c:v>
                </c:pt>
                <c:pt idx="7152">
                  <c:v>23.251449579999999</c:v>
                </c:pt>
                <c:pt idx="7153">
                  <c:v>23.254236219999999</c:v>
                </c:pt>
                <c:pt idx="7154">
                  <c:v>23.272338869999999</c:v>
                </c:pt>
                <c:pt idx="7155">
                  <c:v>23.031435009999999</c:v>
                </c:pt>
                <c:pt idx="7156">
                  <c:v>23.109415049999999</c:v>
                </c:pt>
                <c:pt idx="7157">
                  <c:v>23.06904411</c:v>
                </c:pt>
                <c:pt idx="7158">
                  <c:v>23.094100950000001</c:v>
                </c:pt>
                <c:pt idx="7159">
                  <c:v>23.148403170000002</c:v>
                </c:pt>
                <c:pt idx="7160">
                  <c:v>23.204111099999999</c:v>
                </c:pt>
                <c:pt idx="7161">
                  <c:v>23.354501719999998</c:v>
                </c:pt>
                <c:pt idx="7162">
                  <c:v>23.39208794</c:v>
                </c:pt>
                <c:pt idx="7163">
                  <c:v>23.410190579999998</c:v>
                </c:pt>
                <c:pt idx="7164">
                  <c:v>23.35031128</c:v>
                </c:pt>
                <c:pt idx="7165">
                  <c:v>23.248552320000002</c:v>
                </c:pt>
                <c:pt idx="7166">
                  <c:v>23.276515960000001</c:v>
                </c:pt>
                <c:pt idx="7167">
                  <c:v>23.275117869999999</c:v>
                </c:pt>
                <c:pt idx="7168">
                  <c:v>23.22777748</c:v>
                </c:pt>
                <c:pt idx="7169">
                  <c:v>23.25423241</c:v>
                </c:pt>
                <c:pt idx="7170">
                  <c:v>23.257020950000001</c:v>
                </c:pt>
                <c:pt idx="7171">
                  <c:v>23.369810099999999</c:v>
                </c:pt>
                <c:pt idx="7172">
                  <c:v>23.29182625</c:v>
                </c:pt>
                <c:pt idx="7173">
                  <c:v>23.41589737</c:v>
                </c:pt>
                <c:pt idx="7174">
                  <c:v>23.492347720000001</c:v>
                </c:pt>
                <c:pt idx="7175">
                  <c:v>23.498872760000001</c:v>
                </c:pt>
                <c:pt idx="7176">
                  <c:v>23.552219390000001</c:v>
                </c:pt>
                <c:pt idx="7177">
                  <c:v>23.51741028</c:v>
                </c:pt>
                <c:pt idx="7178">
                  <c:v>23.561975480000001</c:v>
                </c:pt>
                <c:pt idx="7179">
                  <c:v>23.487621310000002</c:v>
                </c:pt>
                <c:pt idx="7180">
                  <c:v>23.445003509999999</c:v>
                </c:pt>
                <c:pt idx="7181">
                  <c:v>23.418550490000001</c:v>
                </c:pt>
                <c:pt idx="7182">
                  <c:v>23.410190579999998</c:v>
                </c:pt>
                <c:pt idx="7183">
                  <c:v>23.431076050000001</c:v>
                </c:pt>
                <c:pt idx="7184">
                  <c:v>23.504875179999999</c:v>
                </c:pt>
                <c:pt idx="7185">
                  <c:v>23.550828930000002</c:v>
                </c:pt>
                <c:pt idx="7186">
                  <c:v>23.63716316</c:v>
                </c:pt>
                <c:pt idx="7187">
                  <c:v>23.587041849999999</c:v>
                </c:pt>
                <c:pt idx="7188">
                  <c:v>23.568931580000001</c:v>
                </c:pt>
                <c:pt idx="7189">
                  <c:v>23.571714400000001</c:v>
                </c:pt>
                <c:pt idx="7190">
                  <c:v>23.573110580000002</c:v>
                </c:pt>
                <c:pt idx="7191">
                  <c:v>23.5926075</c:v>
                </c:pt>
                <c:pt idx="7192">
                  <c:v>23.588424679999999</c:v>
                </c:pt>
                <c:pt idx="7193">
                  <c:v>23.619062419999999</c:v>
                </c:pt>
                <c:pt idx="7194">
                  <c:v>23.600961689999998</c:v>
                </c:pt>
                <c:pt idx="7195">
                  <c:v>23.63716698</c:v>
                </c:pt>
                <c:pt idx="7196">
                  <c:v>23.62323761</c:v>
                </c:pt>
                <c:pt idx="7197">
                  <c:v>23.47006416</c:v>
                </c:pt>
                <c:pt idx="7198">
                  <c:v>23.46310806</c:v>
                </c:pt>
                <c:pt idx="7199">
                  <c:v>23.418552399999999</c:v>
                </c:pt>
                <c:pt idx="7200">
                  <c:v>23.535512919999999</c:v>
                </c:pt>
                <c:pt idx="7201">
                  <c:v>23.612104420000001</c:v>
                </c:pt>
                <c:pt idx="7202">
                  <c:v>23.585643770000001</c:v>
                </c:pt>
                <c:pt idx="7203">
                  <c:v>23.639951709999998</c:v>
                </c:pt>
                <c:pt idx="7204">
                  <c:v>23.687290189999999</c:v>
                </c:pt>
                <c:pt idx="7205">
                  <c:v>23.737421040000001</c:v>
                </c:pt>
                <c:pt idx="7206">
                  <c:v>23.747171399999999</c:v>
                </c:pt>
                <c:pt idx="7207">
                  <c:v>23.755527499999999</c:v>
                </c:pt>
                <c:pt idx="7208">
                  <c:v>23.775016780000001</c:v>
                </c:pt>
                <c:pt idx="7209">
                  <c:v>23.779195789999999</c:v>
                </c:pt>
                <c:pt idx="7210">
                  <c:v>23.80147934</c:v>
                </c:pt>
                <c:pt idx="7211">
                  <c:v>23.805664060000002</c:v>
                </c:pt>
                <c:pt idx="7212">
                  <c:v>23.776407240000001</c:v>
                </c:pt>
                <c:pt idx="7213">
                  <c:v>23.826539990000001</c:v>
                </c:pt>
                <c:pt idx="7214">
                  <c:v>23.795906070000001</c:v>
                </c:pt>
                <c:pt idx="7215">
                  <c:v>23.777807240000001</c:v>
                </c:pt>
                <c:pt idx="7216">
                  <c:v>23.868316650000001</c:v>
                </c:pt>
                <c:pt idx="7217">
                  <c:v>23.846035000000001</c:v>
                </c:pt>
                <c:pt idx="7218">
                  <c:v>23.834897990000002</c:v>
                </c:pt>
                <c:pt idx="7219">
                  <c:v>23.761098860000001</c:v>
                </c:pt>
                <c:pt idx="7220">
                  <c:v>23.729066849999999</c:v>
                </c:pt>
                <c:pt idx="7221">
                  <c:v>23.744386670000001</c:v>
                </c:pt>
                <c:pt idx="7222">
                  <c:v>23.658060070000001</c:v>
                </c:pt>
                <c:pt idx="7223">
                  <c:v>23.793119430000001</c:v>
                </c:pt>
                <c:pt idx="7224">
                  <c:v>23.685905460000001</c:v>
                </c:pt>
                <c:pt idx="7225">
                  <c:v>23.8502121</c:v>
                </c:pt>
                <c:pt idx="7226">
                  <c:v>23.94629097</c:v>
                </c:pt>
                <c:pt idx="7227">
                  <c:v>24.035417559999999</c:v>
                </c:pt>
                <c:pt idx="7228">
                  <c:v>24.025669100000002</c:v>
                </c:pt>
                <c:pt idx="7229">
                  <c:v>24.020095829999999</c:v>
                </c:pt>
                <c:pt idx="7230">
                  <c:v>23.98528671</c:v>
                </c:pt>
                <c:pt idx="7231">
                  <c:v>23.928186419999999</c:v>
                </c:pt>
                <c:pt idx="7232">
                  <c:v>23.79730034</c:v>
                </c:pt>
                <c:pt idx="7233">
                  <c:v>23.795907969999998</c:v>
                </c:pt>
                <c:pt idx="7234">
                  <c:v>23.80704308</c:v>
                </c:pt>
                <c:pt idx="7235">
                  <c:v>23.92819214</c:v>
                </c:pt>
                <c:pt idx="7236">
                  <c:v>24.02427101</c:v>
                </c:pt>
                <c:pt idx="7237">
                  <c:v>24.07439995</c:v>
                </c:pt>
                <c:pt idx="7238">
                  <c:v>24.150985720000001</c:v>
                </c:pt>
                <c:pt idx="7239">
                  <c:v>24.047954560000001</c:v>
                </c:pt>
                <c:pt idx="7240">
                  <c:v>23.99641991</c:v>
                </c:pt>
                <c:pt idx="7241">
                  <c:v>23.903131479999999</c:v>
                </c:pt>
                <c:pt idx="7242">
                  <c:v>23.950475690000001</c:v>
                </c:pt>
                <c:pt idx="7243">
                  <c:v>24.169095989999999</c:v>
                </c:pt>
                <c:pt idx="7244">
                  <c:v>24.03541946</c:v>
                </c:pt>
                <c:pt idx="7245">
                  <c:v>23.956039430000001</c:v>
                </c:pt>
                <c:pt idx="7246">
                  <c:v>23.827938079999999</c:v>
                </c:pt>
                <c:pt idx="7247">
                  <c:v>23.981105800000002</c:v>
                </c:pt>
                <c:pt idx="7248">
                  <c:v>24.01592445</c:v>
                </c:pt>
                <c:pt idx="7249">
                  <c:v>23.94630051</c:v>
                </c:pt>
                <c:pt idx="7250">
                  <c:v>24.09249878</c:v>
                </c:pt>
                <c:pt idx="7251">
                  <c:v>24.171876910000002</c:v>
                </c:pt>
                <c:pt idx="7252">
                  <c:v>23.915660859999999</c:v>
                </c:pt>
                <c:pt idx="7253">
                  <c:v>24.144025800000001</c:v>
                </c:pt>
                <c:pt idx="7254">
                  <c:v>24.180238719999998</c:v>
                </c:pt>
                <c:pt idx="7255">
                  <c:v>24.11617661</c:v>
                </c:pt>
                <c:pt idx="7256">
                  <c:v>23.957437519999999</c:v>
                </c:pt>
                <c:pt idx="7257">
                  <c:v>24.185796740000001</c:v>
                </c:pt>
                <c:pt idx="7258">
                  <c:v>24.192758560000001</c:v>
                </c:pt>
                <c:pt idx="7259">
                  <c:v>23.997817990000001</c:v>
                </c:pt>
                <c:pt idx="7260">
                  <c:v>24.045156479999999</c:v>
                </c:pt>
                <c:pt idx="7261">
                  <c:v>24.247076029999999</c:v>
                </c:pt>
                <c:pt idx="7262">
                  <c:v>24.099470140000001</c:v>
                </c:pt>
                <c:pt idx="7263">
                  <c:v>24.03263664</c:v>
                </c:pt>
                <c:pt idx="7264">
                  <c:v>24.152389530000001</c:v>
                </c:pt>
                <c:pt idx="7265">
                  <c:v>24.284667970000001</c:v>
                </c:pt>
                <c:pt idx="7266">
                  <c:v>24.08275604</c:v>
                </c:pt>
                <c:pt idx="7267">
                  <c:v>24.05212212</c:v>
                </c:pt>
                <c:pt idx="7268">
                  <c:v>24.11896896</c:v>
                </c:pt>
                <c:pt idx="7269">
                  <c:v>24.096681589999999</c:v>
                </c:pt>
                <c:pt idx="7270">
                  <c:v>24.244283679999999</c:v>
                </c:pt>
                <c:pt idx="7271">
                  <c:v>24.330625529999999</c:v>
                </c:pt>
                <c:pt idx="7272">
                  <c:v>24.368217470000001</c:v>
                </c:pt>
                <c:pt idx="7273">
                  <c:v>24.384923929999999</c:v>
                </c:pt>
                <c:pt idx="7274">
                  <c:v>24.357074740000002</c:v>
                </c:pt>
                <c:pt idx="7275">
                  <c:v>24.37935066</c:v>
                </c:pt>
                <c:pt idx="7276">
                  <c:v>24.304168700000002</c:v>
                </c:pt>
                <c:pt idx="7277">
                  <c:v>24.364038470000001</c:v>
                </c:pt>
                <c:pt idx="7278">
                  <c:v>24.43923569</c:v>
                </c:pt>
                <c:pt idx="7279">
                  <c:v>24.397460939999998</c:v>
                </c:pt>
                <c:pt idx="7280">
                  <c:v>24.433660509999999</c:v>
                </c:pt>
                <c:pt idx="7281">
                  <c:v>24.40441895</c:v>
                </c:pt>
                <c:pt idx="7282">
                  <c:v>24.401636119999999</c:v>
                </c:pt>
                <c:pt idx="7283">
                  <c:v>24.325042719999999</c:v>
                </c:pt>
                <c:pt idx="7284">
                  <c:v>24.177442549999999</c:v>
                </c:pt>
                <c:pt idx="7285">
                  <c:v>24.242891310000001</c:v>
                </c:pt>
                <c:pt idx="7286">
                  <c:v>24.17048454</c:v>
                </c:pt>
                <c:pt idx="7287">
                  <c:v>24.254034040000001</c:v>
                </c:pt>
                <c:pt idx="7288">
                  <c:v>24.313917159999999</c:v>
                </c:pt>
                <c:pt idx="7289">
                  <c:v>24.347328189999999</c:v>
                </c:pt>
                <c:pt idx="7290">
                  <c:v>24.41973114</c:v>
                </c:pt>
                <c:pt idx="7291">
                  <c:v>24.447593690000001</c:v>
                </c:pt>
                <c:pt idx="7292">
                  <c:v>24.518609999999999</c:v>
                </c:pt>
                <c:pt idx="7293">
                  <c:v>24.38059998</c:v>
                </c:pt>
                <c:pt idx="7294">
                  <c:v>24.34872627</c:v>
                </c:pt>
                <c:pt idx="7295">
                  <c:v>24.46496964</c:v>
                </c:pt>
                <c:pt idx="7296">
                  <c:v>24.377967829999999</c:v>
                </c:pt>
                <c:pt idx="7297">
                  <c:v>24.47265625</c:v>
                </c:pt>
                <c:pt idx="7298">
                  <c:v>24.490758899999999</c:v>
                </c:pt>
                <c:pt idx="7299">
                  <c:v>24.503286360000001</c:v>
                </c:pt>
                <c:pt idx="7300">
                  <c:v>24.604942319999999</c:v>
                </c:pt>
                <c:pt idx="7301">
                  <c:v>24.613292690000002</c:v>
                </c:pt>
                <c:pt idx="7302">
                  <c:v>24.714941020000001</c:v>
                </c:pt>
                <c:pt idx="7303">
                  <c:v>24.799877169999998</c:v>
                </c:pt>
                <c:pt idx="7304">
                  <c:v>24.760892869999999</c:v>
                </c:pt>
                <c:pt idx="7305">
                  <c:v>24.794311520000001</c:v>
                </c:pt>
                <c:pt idx="7306">
                  <c:v>24.71912193</c:v>
                </c:pt>
                <c:pt idx="7307">
                  <c:v>24.709367749999998</c:v>
                </c:pt>
                <c:pt idx="7308">
                  <c:v>24.59379959</c:v>
                </c:pt>
                <c:pt idx="7309">
                  <c:v>24.494930270000001</c:v>
                </c:pt>
                <c:pt idx="7310">
                  <c:v>24.632787700000002</c:v>
                </c:pt>
                <c:pt idx="7311">
                  <c:v>24.759504320000001</c:v>
                </c:pt>
                <c:pt idx="7312">
                  <c:v>24.869504930000002</c:v>
                </c:pt>
                <c:pt idx="7313">
                  <c:v>24.813808439999999</c:v>
                </c:pt>
                <c:pt idx="7314">
                  <c:v>24.646713259999999</c:v>
                </c:pt>
                <c:pt idx="7315">
                  <c:v>24.65228462</c:v>
                </c:pt>
                <c:pt idx="7316">
                  <c:v>24.575695039999999</c:v>
                </c:pt>
                <c:pt idx="7317">
                  <c:v>24.657630919999999</c:v>
                </c:pt>
                <c:pt idx="7318">
                  <c:v>24.74696732</c:v>
                </c:pt>
                <c:pt idx="7319">
                  <c:v>24.72468567</c:v>
                </c:pt>
                <c:pt idx="7320">
                  <c:v>24.903726580000001</c:v>
                </c:pt>
                <c:pt idx="7321">
                  <c:v>24.668991089999999</c:v>
                </c:pt>
                <c:pt idx="7322">
                  <c:v>24.746231080000001</c:v>
                </c:pt>
                <c:pt idx="7323">
                  <c:v>24.733043670000001</c:v>
                </c:pt>
                <c:pt idx="7324">
                  <c:v>24.73861694</c:v>
                </c:pt>
                <c:pt idx="7325">
                  <c:v>24.760892869999999</c:v>
                </c:pt>
                <c:pt idx="7326">
                  <c:v>24.671772000000001</c:v>
                </c:pt>
                <c:pt idx="7327">
                  <c:v>24.82494926</c:v>
                </c:pt>
                <c:pt idx="7328">
                  <c:v>24.822164539999999</c:v>
                </c:pt>
                <c:pt idx="7329">
                  <c:v>24.854497909999999</c:v>
                </c:pt>
                <c:pt idx="7330">
                  <c:v>24.927989960000001</c:v>
                </c:pt>
                <c:pt idx="7331">
                  <c:v>24.834690089999999</c:v>
                </c:pt>
                <c:pt idx="7332">
                  <c:v>24.93466377</c:v>
                </c:pt>
                <c:pt idx="7333">
                  <c:v>24.92798805</c:v>
                </c:pt>
                <c:pt idx="7334">
                  <c:v>24.93355751</c:v>
                </c:pt>
                <c:pt idx="7335">
                  <c:v>25.017114639999999</c:v>
                </c:pt>
                <c:pt idx="7336">
                  <c:v>24.980909350000001</c:v>
                </c:pt>
                <c:pt idx="7337">
                  <c:v>24.941919330000001</c:v>
                </c:pt>
                <c:pt idx="7338">
                  <c:v>24.989511490000002</c:v>
                </c:pt>
                <c:pt idx="7339">
                  <c:v>24.886219019999999</c:v>
                </c:pt>
                <c:pt idx="7340">
                  <c:v>24.960016249999999</c:v>
                </c:pt>
                <c:pt idx="7341">
                  <c:v>24.79710197</c:v>
                </c:pt>
                <c:pt idx="7342">
                  <c:v>24.954456329999999</c:v>
                </c:pt>
                <c:pt idx="7343">
                  <c:v>24.859762190000001</c:v>
                </c:pt>
                <c:pt idx="7344">
                  <c:v>24.791534420000001</c:v>
                </c:pt>
                <c:pt idx="7345">
                  <c:v>24.805450440000001</c:v>
                </c:pt>
                <c:pt idx="7346">
                  <c:v>24.735832210000002</c:v>
                </c:pt>
                <c:pt idx="7347">
                  <c:v>24.858369830000001</c:v>
                </c:pt>
                <c:pt idx="7348">
                  <c:v>24.851406099999998</c:v>
                </c:pt>
                <c:pt idx="7349">
                  <c:v>24.85279083</c:v>
                </c:pt>
                <c:pt idx="7350">
                  <c:v>24.915462489999999</c:v>
                </c:pt>
                <c:pt idx="7351">
                  <c:v>24.93912697</c:v>
                </c:pt>
                <c:pt idx="7352">
                  <c:v>24.946094510000002</c:v>
                </c:pt>
                <c:pt idx="7353">
                  <c:v>24.94053078</c:v>
                </c:pt>
                <c:pt idx="7354">
                  <c:v>24.953058240000001</c:v>
                </c:pt>
                <c:pt idx="7355">
                  <c:v>24.960014340000001</c:v>
                </c:pt>
                <c:pt idx="7356">
                  <c:v>24.889003750000001</c:v>
                </c:pt>
                <c:pt idx="7357">
                  <c:v>24.97116089</c:v>
                </c:pt>
                <c:pt idx="7358">
                  <c:v>25.00736427</c:v>
                </c:pt>
                <c:pt idx="7359">
                  <c:v>24.992044450000002</c:v>
                </c:pt>
                <c:pt idx="7360">
                  <c:v>25.070018770000001</c:v>
                </c:pt>
                <c:pt idx="7361">
                  <c:v>25.120143890000001</c:v>
                </c:pt>
                <c:pt idx="7362">
                  <c:v>25.127109529999998</c:v>
                </c:pt>
                <c:pt idx="7363">
                  <c:v>25.192554470000001</c:v>
                </c:pt>
                <c:pt idx="7364">
                  <c:v>25.191169739999999</c:v>
                </c:pt>
                <c:pt idx="7365">
                  <c:v>25.251043320000001</c:v>
                </c:pt>
                <c:pt idx="7366">
                  <c:v>25.277496339999999</c:v>
                </c:pt>
                <c:pt idx="7367">
                  <c:v>25.327634809999999</c:v>
                </c:pt>
                <c:pt idx="7368">
                  <c:v>25.31091881</c:v>
                </c:pt>
                <c:pt idx="7369">
                  <c:v>25.32623482</c:v>
                </c:pt>
                <c:pt idx="7370">
                  <c:v>25.322051999999999</c:v>
                </c:pt>
                <c:pt idx="7371">
                  <c:v>25.217624659999998</c:v>
                </c:pt>
                <c:pt idx="7372">
                  <c:v>25.30952263</c:v>
                </c:pt>
                <c:pt idx="7373">
                  <c:v>25.29977989</c:v>
                </c:pt>
                <c:pt idx="7374">
                  <c:v>25.32206154</c:v>
                </c:pt>
                <c:pt idx="7375">
                  <c:v>25.38471603</c:v>
                </c:pt>
                <c:pt idx="7376">
                  <c:v>25.411178589999999</c:v>
                </c:pt>
                <c:pt idx="7377">
                  <c:v>25.50168991</c:v>
                </c:pt>
                <c:pt idx="7378">
                  <c:v>25.56155205</c:v>
                </c:pt>
                <c:pt idx="7379">
                  <c:v>25.68270493</c:v>
                </c:pt>
                <c:pt idx="7380">
                  <c:v>25.79410172</c:v>
                </c:pt>
                <c:pt idx="7381">
                  <c:v>25.798280720000001</c:v>
                </c:pt>
                <c:pt idx="7382">
                  <c:v>25.88043785</c:v>
                </c:pt>
                <c:pt idx="7383">
                  <c:v>25.922204969999999</c:v>
                </c:pt>
                <c:pt idx="7384">
                  <c:v>25.904108050000001</c:v>
                </c:pt>
                <c:pt idx="7385">
                  <c:v>26.029426569999998</c:v>
                </c:pt>
                <c:pt idx="7386">
                  <c:v>25.92360115</c:v>
                </c:pt>
                <c:pt idx="7387">
                  <c:v>25.945877079999999</c:v>
                </c:pt>
                <c:pt idx="7388">
                  <c:v>25.936130519999999</c:v>
                </c:pt>
                <c:pt idx="7389">
                  <c:v>25.9096756</c:v>
                </c:pt>
                <c:pt idx="7390">
                  <c:v>25.919416429999998</c:v>
                </c:pt>
                <c:pt idx="7391">
                  <c:v>25.83170509</c:v>
                </c:pt>
                <c:pt idx="7392">
                  <c:v>25.983474730000001</c:v>
                </c:pt>
                <c:pt idx="7393">
                  <c:v>26.02664566</c:v>
                </c:pt>
                <c:pt idx="7394">
                  <c:v>26.026641850000001</c:v>
                </c:pt>
                <c:pt idx="7395">
                  <c:v>26.183986659999999</c:v>
                </c:pt>
                <c:pt idx="7396">
                  <c:v>26.129688260000002</c:v>
                </c:pt>
                <c:pt idx="7397">
                  <c:v>26.22158623</c:v>
                </c:pt>
                <c:pt idx="7398">
                  <c:v>26.369194029999999</c:v>
                </c:pt>
                <c:pt idx="7399">
                  <c:v>26.348302839999999</c:v>
                </c:pt>
                <c:pt idx="7400">
                  <c:v>26.41931915</c:v>
                </c:pt>
                <c:pt idx="7401">
                  <c:v>26.339950559999998</c:v>
                </c:pt>
                <c:pt idx="7402">
                  <c:v>26.285638809999998</c:v>
                </c:pt>
                <c:pt idx="7403">
                  <c:v>26.1547451</c:v>
                </c:pt>
                <c:pt idx="7404">
                  <c:v>26.119932169999998</c:v>
                </c:pt>
                <c:pt idx="7405">
                  <c:v>26.23550797</c:v>
                </c:pt>
                <c:pt idx="7406">
                  <c:v>26.24526024</c:v>
                </c:pt>
                <c:pt idx="7407">
                  <c:v>26.406787869999999</c:v>
                </c:pt>
                <c:pt idx="7408">
                  <c:v>26.487548830000001</c:v>
                </c:pt>
                <c:pt idx="7409">
                  <c:v>26.459690089999999</c:v>
                </c:pt>
                <c:pt idx="7410">
                  <c:v>26.4604435</c:v>
                </c:pt>
                <c:pt idx="7411">
                  <c:v>26.33576965</c:v>
                </c:pt>
                <c:pt idx="7412">
                  <c:v>26.370580669999999</c:v>
                </c:pt>
                <c:pt idx="7413">
                  <c:v>26.232725139999999</c:v>
                </c:pt>
                <c:pt idx="7414">
                  <c:v>26.185386659999999</c:v>
                </c:pt>
                <c:pt idx="7415">
                  <c:v>26.302351000000002</c:v>
                </c:pt>
                <c:pt idx="7416">
                  <c:v>26.264759059999999</c:v>
                </c:pt>
                <c:pt idx="7417">
                  <c:v>26.346912379999999</c:v>
                </c:pt>
                <c:pt idx="7418">
                  <c:v>26.355262759999999</c:v>
                </c:pt>
                <c:pt idx="7419">
                  <c:v>26.46526909</c:v>
                </c:pt>
                <c:pt idx="7420">
                  <c:v>26.443569180000001</c:v>
                </c:pt>
                <c:pt idx="7421">
                  <c:v>26.328807829999999</c:v>
                </c:pt>
                <c:pt idx="7422">
                  <c:v>26.273107530000001</c:v>
                </c:pt>
                <c:pt idx="7423">
                  <c:v>26.298172000000001</c:v>
                </c:pt>
                <c:pt idx="7424">
                  <c:v>26.1951313</c:v>
                </c:pt>
                <c:pt idx="7425">
                  <c:v>26.199312209999999</c:v>
                </c:pt>
                <c:pt idx="7426">
                  <c:v>26.243879320000001</c:v>
                </c:pt>
                <c:pt idx="7427">
                  <c:v>26.274505619999999</c:v>
                </c:pt>
                <c:pt idx="7428">
                  <c:v>26.228553770000001</c:v>
                </c:pt>
                <c:pt idx="7429">
                  <c:v>26.26475143</c:v>
                </c:pt>
                <c:pt idx="7430">
                  <c:v>26.338554380000001</c:v>
                </c:pt>
                <c:pt idx="7431">
                  <c:v>26.468057630000001</c:v>
                </c:pt>
                <c:pt idx="7432">
                  <c:v>26.376153949999999</c:v>
                </c:pt>
                <c:pt idx="7433">
                  <c:v>26.369037630000001</c:v>
                </c:pt>
                <c:pt idx="7434">
                  <c:v>26.264753339999999</c:v>
                </c:pt>
                <c:pt idx="7435">
                  <c:v>26.12012863</c:v>
                </c:pt>
                <c:pt idx="7436">
                  <c:v>25.970937729999999</c:v>
                </c:pt>
                <c:pt idx="7437">
                  <c:v>26.073982239999999</c:v>
                </c:pt>
                <c:pt idx="7438">
                  <c:v>26.19094849</c:v>
                </c:pt>
                <c:pt idx="7439">
                  <c:v>26.193252560000001</c:v>
                </c:pt>
                <c:pt idx="7440">
                  <c:v>26.138040539999999</c:v>
                </c:pt>
                <c:pt idx="7441">
                  <c:v>26.046136860000001</c:v>
                </c:pt>
                <c:pt idx="7442">
                  <c:v>25.947164539999999</c:v>
                </c:pt>
                <c:pt idx="7443">
                  <c:v>25.890182500000002</c:v>
                </c:pt>
                <c:pt idx="7444">
                  <c:v>25.98905182</c:v>
                </c:pt>
                <c:pt idx="7445">
                  <c:v>26.05866623</c:v>
                </c:pt>
                <c:pt idx="7446">
                  <c:v>26.085121149999999</c:v>
                </c:pt>
                <c:pt idx="7447">
                  <c:v>25.975122450000001</c:v>
                </c:pt>
                <c:pt idx="7448">
                  <c:v>25.80384445</c:v>
                </c:pt>
                <c:pt idx="7449">
                  <c:v>25.72215843</c:v>
                </c:pt>
                <c:pt idx="7450">
                  <c:v>25.80524063</c:v>
                </c:pt>
                <c:pt idx="7451">
                  <c:v>25.725866320000002</c:v>
                </c:pt>
                <c:pt idx="7452">
                  <c:v>25.897138600000002</c:v>
                </c:pt>
                <c:pt idx="7453">
                  <c:v>25.936136250000001</c:v>
                </c:pt>
                <c:pt idx="7454">
                  <c:v>25.814987179999999</c:v>
                </c:pt>
                <c:pt idx="7455">
                  <c:v>25.748144150000002</c:v>
                </c:pt>
                <c:pt idx="7456">
                  <c:v>25.754501340000001</c:v>
                </c:pt>
                <c:pt idx="7457">
                  <c:v>25.72169495</c:v>
                </c:pt>
                <c:pt idx="7458">
                  <c:v>25.724472049999999</c:v>
                </c:pt>
                <c:pt idx="7459">
                  <c:v>25.760129930000002</c:v>
                </c:pt>
                <c:pt idx="7460">
                  <c:v>25.739791870000001</c:v>
                </c:pt>
                <c:pt idx="7461">
                  <c:v>25.678520200000001</c:v>
                </c:pt>
                <c:pt idx="7462">
                  <c:v>25.723569869999999</c:v>
                </c:pt>
                <c:pt idx="7463">
                  <c:v>25.721689219999998</c:v>
                </c:pt>
                <c:pt idx="7464">
                  <c:v>25.68409729</c:v>
                </c:pt>
                <c:pt idx="7465">
                  <c:v>25.69105721</c:v>
                </c:pt>
                <c:pt idx="7466">
                  <c:v>25.650672910000001</c:v>
                </c:pt>
                <c:pt idx="7467">
                  <c:v>25.737007139999999</c:v>
                </c:pt>
                <c:pt idx="7468">
                  <c:v>25.68688393</c:v>
                </c:pt>
                <c:pt idx="7469">
                  <c:v>25.549026489999999</c:v>
                </c:pt>
                <c:pt idx="7470">
                  <c:v>25.585235600000001</c:v>
                </c:pt>
                <c:pt idx="7471">
                  <c:v>25.440414430000001</c:v>
                </c:pt>
                <c:pt idx="7472">
                  <c:v>25.349910739999999</c:v>
                </c:pt>
                <c:pt idx="7473">
                  <c:v>25.373575209999998</c:v>
                </c:pt>
                <c:pt idx="7474">
                  <c:v>25.24685478</c:v>
                </c:pt>
                <c:pt idx="7475">
                  <c:v>25.320667270000001</c:v>
                </c:pt>
                <c:pt idx="7476">
                  <c:v>25.287248609999999</c:v>
                </c:pt>
                <c:pt idx="7477">
                  <c:v>25.23990822</c:v>
                </c:pt>
                <c:pt idx="7478">
                  <c:v>25.25243378</c:v>
                </c:pt>
                <c:pt idx="7479">
                  <c:v>25.210659029999999</c:v>
                </c:pt>
                <c:pt idx="7480">
                  <c:v>25.249645229999999</c:v>
                </c:pt>
                <c:pt idx="7481">
                  <c:v>25.223188400000002</c:v>
                </c:pt>
                <c:pt idx="7482">
                  <c:v>25.264968870000001</c:v>
                </c:pt>
                <c:pt idx="7483">
                  <c:v>25.334592820000001</c:v>
                </c:pt>
                <c:pt idx="7484">
                  <c:v>25.305347439999998</c:v>
                </c:pt>
                <c:pt idx="7485">
                  <c:v>25.387506479999999</c:v>
                </c:pt>
                <c:pt idx="7486">
                  <c:v>25.370796200000001</c:v>
                </c:pt>
                <c:pt idx="7487">
                  <c:v>25.436239239999999</c:v>
                </c:pt>
                <c:pt idx="7488">
                  <c:v>25.397247310000001</c:v>
                </c:pt>
                <c:pt idx="7489">
                  <c:v>25.27888489</c:v>
                </c:pt>
                <c:pt idx="7490">
                  <c:v>25.241296770000002</c:v>
                </c:pt>
                <c:pt idx="7491">
                  <c:v>25.171669009999999</c:v>
                </c:pt>
                <c:pt idx="7492">
                  <c:v>25.07140923</c:v>
                </c:pt>
                <c:pt idx="7493">
                  <c:v>25.111797330000002</c:v>
                </c:pt>
                <c:pt idx="7494">
                  <c:v>25.083946229999999</c:v>
                </c:pt>
                <c:pt idx="7495">
                  <c:v>25.170276640000001</c:v>
                </c:pt>
                <c:pt idx="7496">
                  <c:v>25.13964081</c:v>
                </c:pt>
                <c:pt idx="7497">
                  <c:v>25.109014510000002</c:v>
                </c:pt>
                <c:pt idx="7498">
                  <c:v>25.142421720000002</c:v>
                </c:pt>
                <c:pt idx="7499">
                  <c:v>25.096479420000001</c:v>
                </c:pt>
                <c:pt idx="7500">
                  <c:v>25.25800705</c:v>
                </c:pt>
                <c:pt idx="7501">
                  <c:v>25.337373729999999</c:v>
                </c:pt>
                <c:pt idx="7502">
                  <c:v>25.32623482</c:v>
                </c:pt>
                <c:pt idx="7503">
                  <c:v>25.269144059999999</c:v>
                </c:pt>
                <c:pt idx="7504">
                  <c:v>25.299774169999999</c:v>
                </c:pt>
                <c:pt idx="7505">
                  <c:v>25.387498860000001</c:v>
                </c:pt>
                <c:pt idx="7506">
                  <c:v>25.320667270000001</c:v>
                </c:pt>
                <c:pt idx="7507">
                  <c:v>25.306743619999999</c:v>
                </c:pt>
                <c:pt idx="7508">
                  <c:v>25.309520719999998</c:v>
                </c:pt>
                <c:pt idx="7509">
                  <c:v>25.19534874</c:v>
                </c:pt>
                <c:pt idx="7510">
                  <c:v>25.159143449999998</c:v>
                </c:pt>
                <c:pt idx="7511">
                  <c:v>25.040779109999999</c:v>
                </c:pt>
                <c:pt idx="7512">
                  <c:v>24.972553250000001</c:v>
                </c:pt>
                <c:pt idx="7513">
                  <c:v>25.040779109999999</c:v>
                </c:pt>
                <c:pt idx="7514">
                  <c:v>24.97533035</c:v>
                </c:pt>
                <c:pt idx="7515">
                  <c:v>24.9864769</c:v>
                </c:pt>
                <c:pt idx="7516">
                  <c:v>25.017105099999998</c:v>
                </c:pt>
                <c:pt idx="7517">
                  <c:v>25.03242302</c:v>
                </c:pt>
                <c:pt idx="7518">
                  <c:v>25.086729049999999</c:v>
                </c:pt>
                <c:pt idx="7519">
                  <c:v>25.106227870000001</c:v>
                </c:pt>
                <c:pt idx="7520">
                  <c:v>25.189775470000001</c:v>
                </c:pt>
                <c:pt idx="7521">
                  <c:v>25.180032730000001</c:v>
                </c:pt>
                <c:pt idx="7522">
                  <c:v>25.14103699</c:v>
                </c:pt>
                <c:pt idx="7523">
                  <c:v>25.191167830000001</c:v>
                </c:pt>
                <c:pt idx="7524">
                  <c:v>25.082544330000001</c:v>
                </c:pt>
                <c:pt idx="7525">
                  <c:v>25.056104659999999</c:v>
                </c:pt>
                <c:pt idx="7526">
                  <c:v>24.98926544</c:v>
                </c:pt>
                <c:pt idx="7527">
                  <c:v>24.891786580000002</c:v>
                </c:pt>
                <c:pt idx="7528">
                  <c:v>24.904317859999999</c:v>
                </c:pt>
                <c:pt idx="7529">
                  <c:v>24.823558810000002</c:v>
                </c:pt>
                <c:pt idx="7530">
                  <c:v>24.751144409999998</c:v>
                </c:pt>
                <c:pt idx="7531">
                  <c:v>24.741409300000001</c:v>
                </c:pt>
                <c:pt idx="7532">
                  <c:v>24.63696289</c:v>
                </c:pt>
                <c:pt idx="7533">
                  <c:v>24.694063190000001</c:v>
                </c:pt>
                <c:pt idx="7534">
                  <c:v>24.719118120000001</c:v>
                </c:pt>
                <c:pt idx="7535">
                  <c:v>24.770639419999998</c:v>
                </c:pt>
                <c:pt idx="7536">
                  <c:v>24.765073780000002</c:v>
                </c:pt>
                <c:pt idx="7537">
                  <c:v>24.745578770000002</c:v>
                </c:pt>
                <c:pt idx="7538">
                  <c:v>24.794311520000001</c:v>
                </c:pt>
                <c:pt idx="7539">
                  <c:v>24.801271440000001</c:v>
                </c:pt>
                <c:pt idx="7540">
                  <c:v>24.769243240000002</c:v>
                </c:pt>
                <c:pt idx="7541">
                  <c:v>24.760890960000001</c:v>
                </c:pt>
                <c:pt idx="7542">
                  <c:v>24.685697560000001</c:v>
                </c:pt>
                <c:pt idx="7543">
                  <c:v>24.753940579999998</c:v>
                </c:pt>
                <c:pt idx="7544">
                  <c:v>24.646709439999999</c:v>
                </c:pt>
                <c:pt idx="7545">
                  <c:v>24.501894</c:v>
                </c:pt>
                <c:pt idx="7546">
                  <c:v>24.386316300000001</c:v>
                </c:pt>
                <c:pt idx="7547">
                  <c:v>24.222011569999999</c:v>
                </c:pt>
                <c:pt idx="7548">
                  <c:v>24.401641850000001</c:v>
                </c:pt>
                <c:pt idx="7549">
                  <c:v>24.485189439999999</c:v>
                </c:pt>
                <c:pt idx="7550">
                  <c:v>24.40860558</c:v>
                </c:pt>
                <c:pt idx="7551">
                  <c:v>24.231748580000001</c:v>
                </c:pt>
                <c:pt idx="7552">
                  <c:v>24.241500850000001</c:v>
                </c:pt>
                <c:pt idx="7553">
                  <c:v>24.43505287</c:v>
                </c:pt>
                <c:pt idx="7554">
                  <c:v>24.366819379999999</c:v>
                </c:pt>
                <c:pt idx="7555">
                  <c:v>24.192768099999999</c:v>
                </c:pt>
                <c:pt idx="7556">
                  <c:v>24.162124630000001</c:v>
                </c:pt>
                <c:pt idx="7557">
                  <c:v>24.240110399999999</c:v>
                </c:pt>
                <c:pt idx="7558">
                  <c:v>24.433658600000001</c:v>
                </c:pt>
                <c:pt idx="7559">
                  <c:v>24.338977809999999</c:v>
                </c:pt>
                <c:pt idx="7560">
                  <c:v>24.20668221</c:v>
                </c:pt>
                <c:pt idx="7561">
                  <c:v>24.148212430000001</c:v>
                </c:pt>
                <c:pt idx="7562">
                  <c:v>24.099466320000001</c:v>
                </c:pt>
                <c:pt idx="7563">
                  <c:v>24.17466164</c:v>
                </c:pt>
                <c:pt idx="7564">
                  <c:v>24.100854869999999</c:v>
                </c:pt>
                <c:pt idx="7565">
                  <c:v>24.13288498</c:v>
                </c:pt>
                <c:pt idx="7566">
                  <c:v>24.13010216</c:v>
                </c:pt>
                <c:pt idx="7567">
                  <c:v>24.057691569999999</c:v>
                </c:pt>
                <c:pt idx="7568">
                  <c:v>24.13149452</c:v>
                </c:pt>
                <c:pt idx="7569">
                  <c:v>24.084150309999998</c:v>
                </c:pt>
                <c:pt idx="7570">
                  <c:v>24.12592888</c:v>
                </c:pt>
                <c:pt idx="7571">
                  <c:v>24.205293659999999</c:v>
                </c:pt>
                <c:pt idx="7572">
                  <c:v>24.139848709999999</c:v>
                </c:pt>
                <c:pt idx="7573">
                  <c:v>24.31872177</c:v>
                </c:pt>
                <c:pt idx="7574">
                  <c:v>24.2554245</c:v>
                </c:pt>
                <c:pt idx="7575">
                  <c:v>24.266561509999999</c:v>
                </c:pt>
                <c:pt idx="7576">
                  <c:v>24.203905110000001</c:v>
                </c:pt>
                <c:pt idx="7577">
                  <c:v>24.121749879999999</c:v>
                </c:pt>
                <c:pt idx="7578">
                  <c:v>24.265174869999999</c:v>
                </c:pt>
                <c:pt idx="7579">
                  <c:v>24.177446369999998</c:v>
                </c:pt>
                <c:pt idx="7580">
                  <c:v>24.125923159999999</c:v>
                </c:pt>
                <c:pt idx="7581">
                  <c:v>24.16073227</c:v>
                </c:pt>
                <c:pt idx="7582">
                  <c:v>24.091119769999999</c:v>
                </c:pt>
                <c:pt idx="7583">
                  <c:v>24.085544590000001</c:v>
                </c:pt>
                <c:pt idx="7584">
                  <c:v>24.093898769999999</c:v>
                </c:pt>
                <c:pt idx="7585">
                  <c:v>24.111997599999999</c:v>
                </c:pt>
                <c:pt idx="7586">
                  <c:v>24.1649189</c:v>
                </c:pt>
                <c:pt idx="7587">
                  <c:v>24.110610959999999</c:v>
                </c:pt>
                <c:pt idx="7588">
                  <c:v>24.189981459999998</c:v>
                </c:pt>
                <c:pt idx="7589">
                  <c:v>24.12871552</c:v>
                </c:pt>
                <c:pt idx="7590">
                  <c:v>24.189971920000001</c:v>
                </c:pt>
                <c:pt idx="7591">
                  <c:v>24.299985889999999</c:v>
                </c:pt>
                <c:pt idx="7592">
                  <c:v>24.247076029999999</c:v>
                </c:pt>
                <c:pt idx="7593">
                  <c:v>24.35011673</c:v>
                </c:pt>
                <c:pt idx="7594">
                  <c:v>24.376569750000002</c:v>
                </c:pt>
                <c:pt idx="7595">
                  <c:v>24.403030399999999</c:v>
                </c:pt>
                <c:pt idx="7596">
                  <c:v>24.319482799999999</c:v>
                </c:pt>
                <c:pt idx="7597">
                  <c:v>24.212259289999999</c:v>
                </c:pt>
                <c:pt idx="7598">
                  <c:v>24.295806880000001</c:v>
                </c:pt>
                <c:pt idx="7599">
                  <c:v>24.290243149999998</c:v>
                </c:pt>
                <c:pt idx="7600">
                  <c:v>24.42419052</c:v>
                </c:pt>
                <c:pt idx="7601">
                  <c:v>24.628612520000001</c:v>
                </c:pt>
                <c:pt idx="7602">
                  <c:v>24.65924454</c:v>
                </c:pt>
                <c:pt idx="7603">
                  <c:v>24.62721634</c:v>
                </c:pt>
                <c:pt idx="7604">
                  <c:v>24.58265686</c:v>
                </c:pt>
                <c:pt idx="7605">
                  <c:v>24.511642460000001</c:v>
                </c:pt>
                <c:pt idx="7606">
                  <c:v>24.586839680000001</c:v>
                </c:pt>
                <c:pt idx="7607">
                  <c:v>24.384931559999998</c:v>
                </c:pt>
                <c:pt idx="7608">
                  <c:v>24.458723070000001</c:v>
                </c:pt>
                <c:pt idx="7609">
                  <c:v>24.504673</c:v>
                </c:pt>
                <c:pt idx="7610">
                  <c:v>24.531137470000001</c:v>
                </c:pt>
                <c:pt idx="7611">
                  <c:v>24.545064929999999</c:v>
                </c:pt>
                <c:pt idx="7612">
                  <c:v>24.613292690000002</c:v>
                </c:pt>
                <c:pt idx="7613">
                  <c:v>24.702407839999999</c:v>
                </c:pt>
                <c:pt idx="7614">
                  <c:v>24.699621199999999</c:v>
                </c:pt>
                <c:pt idx="7615">
                  <c:v>24.685703279999998</c:v>
                </c:pt>
                <c:pt idx="7616">
                  <c:v>24.752534870000002</c:v>
                </c:pt>
                <c:pt idx="7617">
                  <c:v>24.680126189999999</c:v>
                </c:pt>
                <c:pt idx="7618">
                  <c:v>24.84026527</c:v>
                </c:pt>
                <c:pt idx="7619">
                  <c:v>24.79013634</c:v>
                </c:pt>
                <c:pt idx="7620">
                  <c:v>24.84305191</c:v>
                </c:pt>
                <c:pt idx="7621">
                  <c:v>24.96697807</c:v>
                </c:pt>
                <c:pt idx="7622">
                  <c:v>24.893178939999999</c:v>
                </c:pt>
                <c:pt idx="7623">
                  <c:v>24.959980009999999</c:v>
                </c:pt>
                <c:pt idx="7624">
                  <c:v>25.026857379999999</c:v>
                </c:pt>
                <c:pt idx="7625">
                  <c:v>25.03103256</c:v>
                </c:pt>
                <c:pt idx="7626">
                  <c:v>25.04078865</c:v>
                </c:pt>
                <c:pt idx="7627">
                  <c:v>25.021289830000001</c:v>
                </c:pt>
                <c:pt idx="7628">
                  <c:v>25.025465010000001</c:v>
                </c:pt>
                <c:pt idx="7629">
                  <c:v>25.008752820000002</c:v>
                </c:pt>
                <c:pt idx="7630">
                  <c:v>24.997615809999999</c:v>
                </c:pt>
                <c:pt idx="7631">
                  <c:v>24.951667789999998</c:v>
                </c:pt>
                <c:pt idx="7632">
                  <c:v>24.953050609999998</c:v>
                </c:pt>
                <c:pt idx="7633">
                  <c:v>25.018505099999999</c:v>
                </c:pt>
                <c:pt idx="7634">
                  <c:v>24.975336070000001</c:v>
                </c:pt>
                <c:pt idx="7635">
                  <c:v>24.958620069999998</c:v>
                </c:pt>
                <c:pt idx="7636">
                  <c:v>25.057485580000002</c:v>
                </c:pt>
                <c:pt idx="7637">
                  <c:v>24.90153694</c:v>
                </c:pt>
                <c:pt idx="7638">
                  <c:v>24.937738419999999</c:v>
                </c:pt>
                <c:pt idx="7639">
                  <c:v>24.909885410000001</c:v>
                </c:pt>
                <c:pt idx="7640">
                  <c:v>25.005966189999999</c:v>
                </c:pt>
                <c:pt idx="7641">
                  <c:v>25.1563549</c:v>
                </c:pt>
                <c:pt idx="7642">
                  <c:v>25.24129486</c:v>
                </c:pt>
                <c:pt idx="7643">
                  <c:v>25.309516909999999</c:v>
                </c:pt>
                <c:pt idx="7644">
                  <c:v>25.181415560000001</c:v>
                </c:pt>
                <c:pt idx="7645">
                  <c:v>25.102050779999999</c:v>
                </c:pt>
                <c:pt idx="7646">
                  <c:v>25.003189089999999</c:v>
                </c:pt>
                <c:pt idx="7647">
                  <c:v>25.17166138</c:v>
                </c:pt>
                <c:pt idx="7648">
                  <c:v>25.363828659999999</c:v>
                </c:pt>
                <c:pt idx="7649">
                  <c:v>25.348505020000001</c:v>
                </c:pt>
                <c:pt idx="7650">
                  <c:v>25.216224669999999</c:v>
                </c:pt>
                <c:pt idx="7651">
                  <c:v>25.19813156</c:v>
                </c:pt>
                <c:pt idx="7652">
                  <c:v>25.296995160000002</c:v>
                </c:pt>
                <c:pt idx="7653">
                  <c:v>25.579664229999999</c:v>
                </c:pt>
                <c:pt idx="7654">
                  <c:v>25.473831180000001</c:v>
                </c:pt>
                <c:pt idx="7655">
                  <c:v>25.337371829999999</c:v>
                </c:pt>
                <c:pt idx="7656">
                  <c:v>25.269144059999999</c:v>
                </c:pt>
                <c:pt idx="7657">
                  <c:v>25.447380070000001</c:v>
                </c:pt>
                <c:pt idx="7658">
                  <c:v>25.533712390000002</c:v>
                </c:pt>
                <c:pt idx="7659">
                  <c:v>25.310920719999999</c:v>
                </c:pt>
                <c:pt idx="7660">
                  <c:v>25.413955690000002</c:v>
                </c:pt>
                <c:pt idx="7661">
                  <c:v>25.646499630000001</c:v>
                </c:pt>
                <c:pt idx="7662">
                  <c:v>25.56713676</c:v>
                </c:pt>
                <c:pt idx="7663">
                  <c:v>25.575485230000002</c:v>
                </c:pt>
                <c:pt idx="7664">
                  <c:v>25.386110309999999</c:v>
                </c:pt>
                <c:pt idx="7665">
                  <c:v>25.476627350000001</c:v>
                </c:pt>
                <c:pt idx="7666">
                  <c:v>25.599157330000001</c:v>
                </c:pt>
                <c:pt idx="7667">
                  <c:v>25.668783189999999</c:v>
                </c:pt>
                <c:pt idx="7668">
                  <c:v>25.75511169</c:v>
                </c:pt>
                <c:pt idx="7669">
                  <c:v>25.686880110000001</c:v>
                </c:pt>
                <c:pt idx="7670">
                  <c:v>25.652078629999998</c:v>
                </c:pt>
                <c:pt idx="7671">
                  <c:v>25.606124879999999</c:v>
                </c:pt>
                <c:pt idx="7672">
                  <c:v>25.49890327</c:v>
                </c:pt>
                <c:pt idx="7673">
                  <c:v>25.533708570000002</c:v>
                </c:pt>
                <c:pt idx="7674">
                  <c:v>25.56434059</c:v>
                </c:pt>
                <c:pt idx="7675">
                  <c:v>25.560169219999999</c:v>
                </c:pt>
                <c:pt idx="7676">
                  <c:v>25.5838356</c:v>
                </c:pt>
                <c:pt idx="7677">
                  <c:v>25.674345020000001</c:v>
                </c:pt>
                <c:pt idx="7678">
                  <c:v>25.74536896</c:v>
                </c:pt>
                <c:pt idx="7679">
                  <c:v>25.71890831</c:v>
                </c:pt>
                <c:pt idx="7680">
                  <c:v>25.750930790000002</c:v>
                </c:pt>
                <c:pt idx="7681">
                  <c:v>25.709161760000001</c:v>
                </c:pt>
                <c:pt idx="7682">
                  <c:v>25.685491559999999</c:v>
                </c:pt>
                <c:pt idx="7683">
                  <c:v>25.67713165</c:v>
                </c:pt>
                <c:pt idx="7684">
                  <c:v>25.68827057</c:v>
                </c:pt>
                <c:pt idx="7685">
                  <c:v>25.685499190000002</c:v>
                </c:pt>
                <c:pt idx="7686">
                  <c:v>25.735614779999999</c:v>
                </c:pt>
                <c:pt idx="7687">
                  <c:v>25.76903343</c:v>
                </c:pt>
                <c:pt idx="7688">
                  <c:v>25.84005737</c:v>
                </c:pt>
                <c:pt idx="7689">
                  <c:v>25.920816420000001</c:v>
                </c:pt>
                <c:pt idx="7690">
                  <c:v>25.97529411</c:v>
                </c:pt>
                <c:pt idx="7691">
                  <c:v>25.897142410000001</c:v>
                </c:pt>
                <c:pt idx="7692">
                  <c:v>25.82334518</c:v>
                </c:pt>
                <c:pt idx="7693">
                  <c:v>25.77321053</c:v>
                </c:pt>
                <c:pt idx="7694">
                  <c:v>25.764856340000001</c:v>
                </c:pt>
                <c:pt idx="7695">
                  <c:v>25.87765503</c:v>
                </c:pt>
                <c:pt idx="7696">
                  <c:v>25.88182449</c:v>
                </c:pt>
                <c:pt idx="7697">
                  <c:v>25.780170439999999</c:v>
                </c:pt>
                <c:pt idx="7698">
                  <c:v>25.897140499999999</c:v>
                </c:pt>
                <c:pt idx="7699">
                  <c:v>25.817775730000001</c:v>
                </c:pt>
                <c:pt idx="7700">
                  <c:v>25.92360497</c:v>
                </c:pt>
                <c:pt idx="7701">
                  <c:v>25.884613040000001</c:v>
                </c:pt>
                <c:pt idx="7702">
                  <c:v>25.929168700000002</c:v>
                </c:pt>
                <c:pt idx="7703">
                  <c:v>25.975118640000002</c:v>
                </c:pt>
                <c:pt idx="7704">
                  <c:v>25.951446529999998</c:v>
                </c:pt>
                <c:pt idx="7705">
                  <c:v>26.005752560000001</c:v>
                </c:pt>
                <c:pt idx="7706">
                  <c:v>26.004356380000001</c:v>
                </c:pt>
                <c:pt idx="7707">
                  <c:v>25.97950363</c:v>
                </c:pt>
                <c:pt idx="7708">
                  <c:v>26.060064319999999</c:v>
                </c:pt>
                <c:pt idx="7709">
                  <c:v>26.018283839999999</c:v>
                </c:pt>
                <c:pt idx="7710">
                  <c:v>26.06702232</c:v>
                </c:pt>
                <c:pt idx="7711">
                  <c:v>26.030122760000001</c:v>
                </c:pt>
                <c:pt idx="7712">
                  <c:v>26.2313385</c:v>
                </c:pt>
                <c:pt idx="7713">
                  <c:v>26.193735119999999</c:v>
                </c:pt>
                <c:pt idx="7714">
                  <c:v>26.20731163</c:v>
                </c:pt>
                <c:pt idx="7715">
                  <c:v>26.295383449999999</c:v>
                </c:pt>
                <c:pt idx="7716">
                  <c:v>26.360828399999999</c:v>
                </c:pt>
                <c:pt idx="7717">
                  <c:v>26.300951000000001</c:v>
                </c:pt>
                <c:pt idx="7718">
                  <c:v>26.24810982</c:v>
                </c:pt>
                <c:pt idx="7719">
                  <c:v>26.203489300000001</c:v>
                </c:pt>
                <c:pt idx="7720">
                  <c:v>26.225757600000001</c:v>
                </c:pt>
                <c:pt idx="7721">
                  <c:v>26.173563000000001</c:v>
                </c:pt>
                <c:pt idx="7722">
                  <c:v>26.131078720000001</c:v>
                </c:pt>
                <c:pt idx="7723">
                  <c:v>26.326021189999999</c:v>
                </c:pt>
                <c:pt idx="7724">
                  <c:v>26.376153949999999</c:v>
                </c:pt>
                <c:pt idx="7725">
                  <c:v>26.44995308</c:v>
                </c:pt>
                <c:pt idx="7726">
                  <c:v>26.48615646</c:v>
                </c:pt>
                <c:pt idx="7727">
                  <c:v>26.47223091</c:v>
                </c:pt>
                <c:pt idx="7728">
                  <c:v>26.444980619999999</c:v>
                </c:pt>
                <c:pt idx="7729">
                  <c:v>26.402612690000002</c:v>
                </c:pt>
                <c:pt idx="7730">
                  <c:v>26.403999330000001</c:v>
                </c:pt>
                <c:pt idx="7731">
                  <c:v>26.322635649999999</c:v>
                </c:pt>
                <c:pt idx="7732">
                  <c:v>26.38451195</c:v>
                </c:pt>
                <c:pt idx="7733">
                  <c:v>26.405395510000002</c:v>
                </c:pt>
                <c:pt idx="7734">
                  <c:v>26.401214599999999</c:v>
                </c:pt>
                <c:pt idx="7735">
                  <c:v>26.583627700000001</c:v>
                </c:pt>
                <c:pt idx="7736">
                  <c:v>26.585018160000001</c:v>
                </c:pt>
                <c:pt idx="7737">
                  <c:v>26.547420500000001</c:v>
                </c:pt>
                <c:pt idx="7738">
                  <c:v>26.558559420000002</c:v>
                </c:pt>
                <c:pt idx="7739">
                  <c:v>26.488945009999998</c:v>
                </c:pt>
                <c:pt idx="7740">
                  <c:v>26.533500669999999</c:v>
                </c:pt>
                <c:pt idx="7741">
                  <c:v>26.461088180000001</c:v>
                </c:pt>
                <c:pt idx="7742">
                  <c:v>26.578062060000001</c:v>
                </c:pt>
                <c:pt idx="7743">
                  <c:v>26.642116550000001</c:v>
                </c:pt>
                <c:pt idx="7744">
                  <c:v>26.661605829999999</c:v>
                </c:pt>
                <c:pt idx="7745">
                  <c:v>26.707559589999999</c:v>
                </c:pt>
                <c:pt idx="7746">
                  <c:v>26.59825897</c:v>
                </c:pt>
                <c:pt idx="7747">
                  <c:v>26.477800370000001</c:v>
                </c:pt>
                <c:pt idx="7748">
                  <c:v>26.420707700000001</c:v>
                </c:pt>
                <c:pt idx="7749">
                  <c:v>26.518178939999999</c:v>
                </c:pt>
                <c:pt idx="7750">
                  <c:v>26.73958588</c:v>
                </c:pt>
                <c:pt idx="7751">
                  <c:v>26.759088519999999</c:v>
                </c:pt>
                <c:pt idx="7752">
                  <c:v>26.646289830000001</c:v>
                </c:pt>
                <c:pt idx="7753">
                  <c:v>26.572481159999999</c:v>
                </c:pt>
                <c:pt idx="7754">
                  <c:v>26.547426219999998</c:v>
                </c:pt>
                <c:pt idx="7755">
                  <c:v>26.672746660000001</c:v>
                </c:pt>
                <c:pt idx="7756">
                  <c:v>26.817564010000002</c:v>
                </c:pt>
                <c:pt idx="7757">
                  <c:v>26.83288383</c:v>
                </c:pt>
                <c:pt idx="7758">
                  <c:v>26.753513340000001</c:v>
                </c:pt>
                <c:pt idx="7759">
                  <c:v>26.58640862</c:v>
                </c:pt>
                <c:pt idx="7760">
                  <c:v>26.59756088</c:v>
                </c:pt>
                <c:pt idx="7761">
                  <c:v>26.667181020000001</c:v>
                </c:pt>
                <c:pt idx="7762">
                  <c:v>26.838455199999999</c:v>
                </c:pt>
                <c:pt idx="7763">
                  <c:v>26.852378850000001</c:v>
                </c:pt>
                <c:pt idx="7764">
                  <c:v>26.73958588</c:v>
                </c:pt>
                <c:pt idx="7765">
                  <c:v>26.64629936</c:v>
                </c:pt>
                <c:pt idx="7766">
                  <c:v>26.67274475</c:v>
                </c:pt>
                <c:pt idx="7767">
                  <c:v>26.79806709</c:v>
                </c:pt>
                <c:pt idx="7768">
                  <c:v>26.937320710000002</c:v>
                </c:pt>
                <c:pt idx="7769">
                  <c:v>26.8899765</c:v>
                </c:pt>
                <c:pt idx="7770">
                  <c:v>26.771614069999998</c:v>
                </c:pt>
                <c:pt idx="7771">
                  <c:v>26.656040189999999</c:v>
                </c:pt>
                <c:pt idx="7772">
                  <c:v>26.749336240000002</c:v>
                </c:pt>
                <c:pt idx="7773">
                  <c:v>26.9916172</c:v>
                </c:pt>
                <c:pt idx="7774">
                  <c:v>26.952634809999999</c:v>
                </c:pt>
                <c:pt idx="7775">
                  <c:v>26.89554214</c:v>
                </c:pt>
                <c:pt idx="7776">
                  <c:v>26.73679924</c:v>
                </c:pt>
                <c:pt idx="7777">
                  <c:v>26.956806180000001</c:v>
                </c:pt>
                <c:pt idx="7778">
                  <c:v>27.079351429999999</c:v>
                </c:pt>
                <c:pt idx="7779">
                  <c:v>26.849590299999999</c:v>
                </c:pt>
                <c:pt idx="7780">
                  <c:v>26.777183529999999</c:v>
                </c:pt>
                <c:pt idx="7781">
                  <c:v>26.810604099999999</c:v>
                </c:pt>
                <c:pt idx="7782">
                  <c:v>26.988832469999998</c:v>
                </c:pt>
                <c:pt idx="7783">
                  <c:v>27.07657433</c:v>
                </c:pt>
                <c:pt idx="7784">
                  <c:v>27.027832029999999</c:v>
                </c:pt>
                <c:pt idx="7785">
                  <c:v>26.95681381</c:v>
                </c:pt>
                <c:pt idx="7786">
                  <c:v>26.84262657</c:v>
                </c:pt>
                <c:pt idx="7787">
                  <c:v>26.891366959999999</c:v>
                </c:pt>
                <c:pt idx="7788">
                  <c:v>26.912248609999999</c:v>
                </c:pt>
                <c:pt idx="7789">
                  <c:v>26.972129819999999</c:v>
                </c:pt>
                <c:pt idx="7790">
                  <c:v>27.070995329999999</c:v>
                </c:pt>
                <c:pt idx="7791">
                  <c:v>27.133659359999999</c:v>
                </c:pt>
                <c:pt idx="7792">
                  <c:v>27.132261280000002</c:v>
                </c:pt>
                <c:pt idx="7793">
                  <c:v>27.146200180000001</c:v>
                </c:pt>
                <c:pt idx="7794">
                  <c:v>27.192148209999999</c:v>
                </c:pt>
                <c:pt idx="7795">
                  <c:v>27.243661880000001</c:v>
                </c:pt>
                <c:pt idx="7796">
                  <c:v>27.172651290000001</c:v>
                </c:pt>
                <c:pt idx="7797">
                  <c:v>27.121122360000001</c:v>
                </c:pt>
                <c:pt idx="7798">
                  <c:v>27.135047910000001</c:v>
                </c:pt>
                <c:pt idx="7799">
                  <c:v>27.001371379999998</c:v>
                </c:pt>
                <c:pt idx="7800">
                  <c:v>26.889974590000001</c:v>
                </c:pt>
                <c:pt idx="7801">
                  <c:v>26.85656548</c:v>
                </c:pt>
                <c:pt idx="7802">
                  <c:v>26.98465538</c:v>
                </c:pt>
                <c:pt idx="7803">
                  <c:v>27.01948166</c:v>
                </c:pt>
                <c:pt idx="7804">
                  <c:v>27.109983440000001</c:v>
                </c:pt>
                <c:pt idx="7805">
                  <c:v>27.21023941</c:v>
                </c:pt>
                <c:pt idx="7806">
                  <c:v>27.171253199999999</c:v>
                </c:pt>
                <c:pt idx="7807">
                  <c:v>27.16707993</c:v>
                </c:pt>
                <c:pt idx="7808">
                  <c:v>27.201887129999999</c:v>
                </c:pt>
                <c:pt idx="7809">
                  <c:v>27.17822456</c:v>
                </c:pt>
                <c:pt idx="7810">
                  <c:v>27.226959229999999</c:v>
                </c:pt>
                <c:pt idx="7811">
                  <c:v>27.03199768</c:v>
                </c:pt>
                <c:pt idx="7812">
                  <c:v>27.00693703</c:v>
                </c:pt>
                <c:pt idx="7813">
                  <c:v>26.949853900000001</c:v>
                </c:pt>
                <c:pt idx="7814">
                  <c:v>27.030622480000002</c:v>
                </c:pt>
                <c:pt idx="7815">
                  <c:v>27.172653199999999</c:v>
                </c:pt>
                <c:pt idx="7816">
                  <c:v>27.284042360000001</c:v>
                </c:pt>
                <c:pt idx="7817">
                  <c:v>27.331396099999999</c:v>
                </c:pt>
                <c:pt idx="7818">
                  <c:v>27.137836459999999</c:v>
                </c:pt>
                <c:pt idx="7819">
                  <c:v>27.066810610000001</c:v>
                </c:pt>
                <c:pt idx="7820">
                  <c:v>27.09049225</c:v>
                </c:pt>
                <c:pt idx="7821">
                  <c:v>27.037586210000001</c:v>
                </c:pt>
                <c:pt idx="7822">
                  <c:v>27.38295364</c:v>
                </c:pt>
                <c:pt idx="7823">
                  <c:v>27.257589339999999</c:v>
                </c:pt>
                <c:pt idx="7824">
                  <c:v>27.10873222</c:v>
                </c:pt>
                <c:pt idx="7825">
                  <c:v>27.16987228</c:v>
                </c:pt>
                <c:pt idx="7826">
                  <c:v>27.29716492</c:v>
                </c:pt>
                <c:pt idx="7827">
                  <c:v>27.41911125</c:v>
                </c:pt>
                <c:pt idx="7828">
                  <c:v>27.198736190000002</c:v>
                </c:pt>
                <c:pt idx="7829">
                  <c:v>27.11834335</c:v>
                </c:pt>
                <c:pt idx="7830">
                  <c:v>27.32721329</c:v>
                </c:pt>
                <c:pt idx="7831">
                  <c:v>27.341136930000001</c:v>
                </c:pt>
                <c:pt idx="7832">
                  <c:v>27.252017970000001</c:v>
                </c:pt>
                <c:pt idx="7833">
                  <c:v>27.161514279999999</c:v>
                </c:pt>
                <c:pt idx="7834">
                  <c:v>27.44417572</c:v>
                </c:pt>
                <c:pt idx="7835">
                  <c:v>27.459503170000001</c:v>
                </c:pt>
                <c:pt idx="7836">
                  <c:v>27.34531784</c:v>
                </c:pt>
                <c:pt idx="7837">
                  <c:v>27.357851029999999</c:v>
                </c:pt>
                <c:pt idx="7838">
                  <c:v>27.409374239999998</c:v>
                </c:pt>
                <c:pt idx="7839">
                  <c:v>27.57646179</c:v>
                </c:pt>
                <c:pt idx="7840">
                  <c:v>27.609882349999999</c:v>
                </c:pt>
                <c:pt idx="7841">
                  <c:v>27.5318985</c:v>
                </c:pt>
                <c:pt idx="7842">
                  <c:v>27.545831679999999</c:v>
                </c:pt>
                <c:pt idx="7843">
                  <c:v>27.331394199999998</c:v>
                </c:pt>
                <c:pt idx="7844">
                  <c:v>27.345319750000002</c:v>
                </c:pt>
                <c:pt idx="7845">
                  <c:v>27.423295970000002</c:v>
                </c:pt>
                <c:pt idx="7846">
                  <c:v>27.40797997</c:v>
                </c:pt>
                <c:pt idx="7847">
                  <c:v>27.3467083</c:v>
                </c:pt>
                <c:pt idx="7848">
                  <c:v>27.380132679999999</c:v>
                </c:pt>
                <c:pt idx="7849">
                  <c:v>27.381517410000001</c:v>
                </c:pt>
                <c:pt idx="7850">
                  <c:v>27.666973110000001</c:v>
                </c:pt>
                <c:pt idx="7851">
                  <c:v>27.678121569999998</c:v>
                </c:pt>
                <c:pt idx="7852">
                  <c:v>27.687864300000001</c:v>
                </c:pt>
                <c:pt idx="7853">
                  <c:v>27.50544739</c:v>
                </c:pt>
                <c:pt idx="7854">
                  <c:v>27.399621960000001</c:v>
                </c:pt>
                <c:pt idx="7855">
                  <c:v>27.545831679999999</c:v>
                </c:pt>
                <c:pt idx="7856">
                  <c:v>27.614061360000001</c:v>
                </c:pt>
                <c:pt idx="7857">
                  <c:v>27.614984509999999</c:v>
                </c:pt>
                <c:pt idx="7858">
                  <c:v>27.481775280000001</c:v>
                </c:pt>
                <c:pt idx="7859">
                  <c:v>27.604320529999999</c:v>
                </c:pt>
                <c:pt idx="7860">
                  <c:v>27.756088259999999</c:v>
                </c:pt>
                <c:pt idx="7861">
                  <c:v>27.516592030000002</c:v>
                </c:pt>
                <c:pt idx="7862">
                  <c:v>27.424692149999998</c:v>
                </c:pt>
                <c:pt idx="7863">
                  <c:v>27.53469849</c:v>
                </c:pt>
                <c:pt idx="7864">
                  <c:v>27.70596123</c:v>
                </c:pt>
                <c:pt idx="7865">
                  <c:v>27.504058839999999</c:v>
                </c:pt>
                <c:pt idx="7866">
                  <c:v>27.476207729999999</c:v>
                </c:pt>
                <c:pt idx="7867">
                  <c:v>27.82293129</c:v>
                </c:pt>
                <c:pt idx="7868">
                  <c:v>27.513799670000001</c:v>
                </c:pt>
                <c:pt idx="7869">
                  <c:v>27.470634459999999</c:v>
                </c:pt>
                <c:pt idx="7870">
                  <c:v>27.60291672</c:v>
                </c:pt>
                <c:pt idx="7871">
                  <c:v>27.725458150000001</c:v>
                </c:pt>
                <c:pt idx="7872">
                  <c:v>27.597347259999999</c:v>
                </c:pt>
                <c:pt idx="7873">
                  <c:v>27.416324620000001</c:v>
                </c:pt>
                <c:pt idx="7874">
                  <c:v>27.491523740000002</c:v>
                </c:pt>
                <c:pt idx="7875">
                  <c:v>27.6725502</c:v>
                </c:pt>
                <c:pt idx="7876">
                  <c:v>27.626588819999998</c:v>
                </c:pt>
                <c:pt idx="7877">
                  <c:v>27.733814240000001</c:v>
                </c:pt>
                <c:pt idx="7878">
                  <c:v>27.711532590000001</c:v>
                </c:pt>
                <c:pt idx="7879">
                  <c:v>27.80064964</c:v>
                </c:pt>
                <c:pt idx="7880">
                  <c:v>27.82989693</c:v>
                </c:pt>
                <c:pt idx="7881">
                  <c:v>27.69343185</c:v>
                </c:pt>
                <c:pt idx="7882">
                  <c:v>27.775590900000001</c:v>
                </c:pt>
                <c:pt idx="7883">
                  <c:v>27.74913025</c:v>
                </c:pt>
                <c:pt idx="7884">
                  <c:v>27.867496490000001</c:v>
                </c:pt>
                <c:pt idx="7885">
                  <c:v>27.928750990000001</c:v>
                </c:pt>
                <c:pt idx="7886">
                  <c:v>27.983066560000001</c:v>
                </c:pt>
                <c:pt idx="7887">
                  <c:v>28.13067436</c:v>
                </c:pt>
                <c:pt idx="7888">
                  <c:v>28.073572160000001</c:v>
                </c:pt>
                <c:pt idx="7889">
                  <c:v>28.09864044</c:v>
                </c:pt>
                <c:pt idx="7890">
                  <c:v>28.084716799999999</c:v>
                </c:pt>
                <c:pt idx="7891">
                  <c:v>28.120922090000001</c:v>
                </c:pt>
                <c:pt idx="7892">
                  <c:v>28.152952190000001</c:v>
                </c:pt>
                <c:pt idx="7893">
                  <c:v>27.960788730000001</c:v>
                </c:pt>
                <c:pt idx="7894">
                  <c:v>27.963573459999999</c:v>
                </c:pt>
                <c:pt idx="7895">
                  <c:v>27.951042180000002</c:v>
                </c:pt>
                <c:pt idx="7896">
                  <c:v>28.105606080000001</c:v>
                </c:pt>
                <c:pt idx="7897">
                  <c:v>28.232318880000001</c:v>
                </c:pt>
                <c:pt idx="7898">
                  <c:v>28.17801476</c:v>
                </c:pt>
                <c:pt idx="7899">
                  <c:v>28.14877319</c:v>
                </c:pt>
                <c:pt idx="7900">
                  <c:v>28.18079758</c:v>
                </c:pt>
                <c:pt idx="7901">
                  <c:v>28.061042789999998</c:v>
                </c:pt>
                <c:pt idx="7902">
                  <c:v>27.977508539999999</c:v>
                </c:pt>
                <c:pt idx="7903">
                  <c:v>27.807617189999998</c:v>
                </c:pt>
                <c:pt idx="7904">
                  <c:v>27.910661699999999</c:v>
                </c:pt>
                <c:pt idx="7905">
                  <c:v>28.072187419999999</c:v>
                </c:pt>
                <c:pt idx="7906">
                  <c:v>28.07623482</c:v>
                </c:pt>
                <c:pt idx="7907">
                  <c:v>28.162693019999999</c:v>
                </c:pt>
                <c:pt idx="7908">
                  <c:v>27.9259758</c:v>
                </c:pt>
                <c:pt idx="7909">
                  <c:v>27.981670380000001</c:v>
                </c:pt>
                <c:pt idx="7910">
                  <c:v>27.90509415</c:v>
                </c:pt>
                <c:pt idx="7911">
                  <c:v>27.97053528</c:v>
                </c:pt>
                <c:pt idx="7912">
                  <c:v>28.10839081</c:v>
                </c:pt>
                <c:pt idx="7913">
                  <c:v>27.9259758</c:v>
                </c:pt>
                <c:pt idx="7914">
                  <c:v>28.001174930000001</c:v>
                </c:pt>
                <c:pt idx="7915">
                  <c:v>27.953821179999998</c:v>
                </c:pt>
                <c:pt idx="7916">
                  <c:v>27.974716189999999</c:v>
                </c:pt>
                <c:pt idx="7917">
                  <c:v>28.05825806</c:v>
                </c:pt>
                <c:pt idx="7918">
                  <c:v>28.123702999999999</c:v>
                </c:pt>
                <c:pt idx="7919">
                  <c:v>28.25739098</c:v>
                </c:pt>
                <c:pt idx="7920">
                  <c:v>28.210037230000001</c:v>
                </c:pt>
                <c:pt idx="7921">
                  <c:v>28.24345207</c:v>
                </c:pt>
                <c:pt idx="7922">
                  <c:v>28.246246339999999</c:v>
                </c:pt>
                <c:pt idx="7923">
                  <c:v>28.074962620000001</c:v>
                </c:pt>
                <c:pt idx="7924">
                  <c:v>28.04712486</c:v>
                </c:pt>
                <c:pt idx="7925">
                  <c:v>28.024843220000001</c:v>
                </c:pt>
                <c:pt idx="7926">
                  <c:v>28.115348820000001</c:v>
                </c:pt>
                <c:pt idx="7927">
                  <c:v>28.28244591</c:v>
                </c:pt>
                <c:pt idx="7928">
                  <c:v>28.35346603</c:v>
                </c:pt>
                <c:pt idx="7929">
                  <c:v>28.39801598</c:v>
                </c:pt>
                <c:pt idx="7930">
                  <c:v>28.278270719999998</c:v>
                </c:pt>
                <c:pt idx="7931">
                  <c:v>28.106990809999999</c:v>
                </c:pt>
                <c:pt idx="7932">
                  <c:v>28.14180756</c:v>
                </c:pt>
                <c:pt idx="7933">
                  <c:v>28.228147509999999</c:v>
                </c:pt>
                <c:pt idx="7934">
                  <c:v>28.418905259999999</c:v>
                </c:pt>
                <c:pt idx="7935">
                  <c:v>28.292190550000001</c:v>
                </c:pt>
                <c:pt idx="7936">
                  <c:v>28.15990639</c:v>
                </c:pt>
                <c:pt idx="7937">
                  <c:v>28.14877701</c:v>
                </c:pt>
                <c:pt idx="7938">
                  <c:v>28.30751038</c:v>
                </c:pt>
                <c:pt idx="7939">
                  <c:v>28.492702479999998</c:v>
                </c:pt>
                <c:pt idx="7940">
                  <c:v>28.29079819</c:v>
                </c:pt>
                <c:pt idx="7941">
                  <c:v>28.204469679999999</c:v>
                </c:pt>
                <c:pt idx="7942">
                  <c:v>28.3019371</c:v>
                </c:pt>
                <c:pt idx="7943">
                  <c:v>28.37016487</c:v>
                </c:pt>
                <c:pt idx="7944">
                  <c:v>28.228137969999999</c:v>
                </c:pt>
                <c:pt idx="7945">
                  <c:v>28.065219880000001</c:v>
                </c:pt>
                <c:pt idx="7946">
                  <c:v>28.17104149</c:v>
                </c:pt>
                <c:pt idx="7947">
                  <c:v>28.406373980000001</c:v>
                </c:pt>
                <c:pt idx="7948">
                  <c:v>28.40080261</c:v>
                </c:pt>
                <c:pt idx="7949">
                  <c:v>28.299144739999999</c:v>
                </c:pt>
                <c:pt idx="7950">
                  <c:v>28.171064380000001</c:v>
                </c:pt>
                <c:pt idx="7951">
                  <c:v>28.200290679999998</c:v>
                </c:pt>
                <c:pt idx="7952">
                  <c:v>28.43560982</c:v>
                </c:pt>
                <c:pt idx="7953">
                  <c:v>28.43283272</c:v>
                </c:pt>
                <c:pt idx="7954">
                  <c:v>28.553974149999998</c:v>
                </c:pt>
                <c:pt idx="7955">
                  <c:v>28.50941658</c:v>
                </c:pt>
                <c:pt idx="7956">
                  <c:v>28.496879580000002</c:v>
                </c:pt>
                <c:pt idx="7957">
                  <c:v>28.48156548</c:v>
                </c:pt>
                <c:pt idx="7958">
                  <c:v>28.47739601</c:v>
                </c:pt>
                <c:pt idx="7959">
                  <c:v>28.538658139999999</c:v>
                </c:pt>
                <c:pt idx="7960">
                  <c:v>28.489917760000001</c:v>
                </c:pt>
                <c:pt idx="7961">
                  <c:v>28.587390899999999</c:v>
                </c:pt>
                <c:pt idx="7962">
                  <c:v>28.496881479999999</c:v>
                </c:pt>
                <c:pt idx="7963">
                  <c:v>28.396625520000001</c:v>
                </c:pt>
                <c:pt idx="7964">
                  <c:v>28.495492939999998</c:v>
                </c:pt>
                <c:pt idx="7965">
                  <c:v>28.581821439999999</c:v>
                </c:pt>
                <c:pt idx="7966">
                  <c:v>28.417509079999999</c:v>
                </c:pt>
                <c:pt idx="7967">
                  <c:v>28.441181180000001</c:v>
                </c:pt>
                <c:pt idx="7968">
                  <c:v>28.595144269999999</c:v>
                </c:pt>
                <c:pt idx="7969">
                  <c:v>28.487136840000002</c:v>
                </c:pt>
                <c:pt idx="7970">
                  <c:v>28.470428470000002</c:v>
                </c:pt>
                <c:pt idx="7971">
                  <c:v>28.566513059999998</c:v>
                </c:pt>
                <c:pt idx="7972">
                  <c:v>28.48157501</c:v>
                </c:pt>
                <c:pt idx="7973">
                  <c:v>28.621868129999999</c:v>
                </c:pt>
                <c:pt idx="7974">
                  <c:v>28.52752113</c:v>
                </c:pt>
                <c:pt idx="7975">
                  <c:v>28.617637630000001</c:v>
                </c:pt>
                <c:pt idx="7976">
                  <c:v>28.513597489999999</c:v>
                </c:pt>
                <c:pt idx="7977">
                  <c:v>28.485754010000001</c:v>
                </c:pt>
                <c:pt idx="7978">
                  <c:v>28.465765000000001</c:v>
                </c:pt>
                <c:pt idx="7979">
                  <c:v>28.576255799999998</c:v>
                </c:pt>
                <c:pt idx="7980">
                  <c:v>28.523336409999999</c:v>
                </c:pt>
                <c:pt idx="7981">
                  <c:v>28.517765050000001</c:v>
                </c:pt>
                <c:pt idx="7982">
                  <c:v>28.715494159999999</c:v>
                </c:pt>
                <c:pt idx="7983">
                  <c:v>28.47599602</c:v>
                </c:pt>
                <c:pt idx="7984">
                  <c:v>28.680690769999998</c:v>
                </c:pt>
                <c:pt idx="7985">
                  <c:v>28.573465349999999</c:v>
                </c:pt>
                <c:pt idx="7986">
                  <c:v>28.488273620000001</c:v>
                </c:pt>
                <c:pt idx="7987">
                  <c:v>28.65701103</c:v>
                </c:pt>
                <c:pt idx="7988">
                  <c:v>28.737781519999999</c:v>
                </c:pt>
                <c:pt idx="7989">
                  <c:v>28.594354630000002</c:v>
                </c:pt>
                <c:pt idx="7990">
                  <c:v>28.416120530000001</c:v>
                </c:pt>
                <c:pt idx="7991">
                  <c:v>28.440450670000001</c:v>
                </c:pt>
                <c:pt idx="7992">
                  <c:v>28.56651115</c:v>
                </c:pt>
                <c:pt idx="7993">
                  <c:v>28.63055992</c:v>
                </c:pt>
                <c:pt idx="7994">
                  <c:v>28.502321240000001</c:v>
                </c:pt>
                <c:pt idx="7995">
                  <c:v>28.475999829999999</c:v>
                </c:pt>
                <c:pt idx="7996">
                  <c:v>28.43623543</c:v>
                </c:pt>
                <c:pt idx="7997">
                  <c:v>28.406370160000002</c:v>
                </c:pt>
                <c:pt idx="7998">
                  <c:v>28.594358440000001</c:v>
                </c:pt>
                <c:pt idx="7999">
                  <c:v>28.584609990000001</c:v>
                </c:pt>
                <c:pt idx="8000">
                  <c:v>28.640314100000001</c:v>
                </c:pt>
                <c:pt idx="8001">
                  <c:v>28.644487380000001</c:v>
                </c:pt>
                <c:pt idx="8002">
                  <c:v>28.453723910000001</c:v>
                </c:pt>
                <c:pt idx="8003">
                  <c:v>28.424486160000001</c:v>
                </c:pt>
                <c:pt idx="8004">
                  <c:v>28.46067429</c:v>
                </c:pt>
                <c:pt idx="8005">
                  <c:v>28.46764374</c:v>
                </c:pt>
                <c:pt idx="8006">
                  <c:v>28.559543609999999</c:v>
                </c:pt>
                <c:pt idx="8007">
                  <c:v>28.5567627</c:v>
                </c:pt>
                <c:pt idx="8008">
                  <c:v>28.675121310000002</c:v>
                </c:pt>
                <c:pt idx="8009">
                  <c:v>28.64014435</c:v>
                </c:pt>
                <c:pt idx="8010">
                  <c:v>28.70296669</c:v>
                </c:pt>
                <c:pt idx="8011">
                  <c:v>28.775371549999999</c:v>
                </c:pt>
                <c:pt idx="8012">
                  <c:v>28.737771989999999</c:v>
                </c:pt>
                <c:pt idx="8013">
                  <c:v>28.700176240000001</c:v>
                </c:pt>
                <c:pt idx="8014">
                  <c:v>28.801826479999999</c:v>
                </c:pt>
                <c:pt idx="8015">
                  <c:v>28.867961879999999</c:v>
                </c:pt>
                <c:pt idx="8016">
                  <c:v>28.871450419999999</c:v>
                </c:pt>
                <c:pt idx="8017">
                  <c:v>28.704826350000001</c:v>
                </c:pt>
                <c:pt idx="8018">
                  <c:v>28.895116810000001</c:v>
                </c:pt>
                <c:pt idx="8019">
                  <c:v>28.762844090000002</c:v>
                </c:pt>
                <c:pt idx="8020">
                  <c:v>28.59713936</c:v>
                </c:pt>
                <c:pt idx="8021">
                  <c:v>28.657012940000001</c:v>
                </c:pt>
                <c:pt idx="8022">
                  <c:v>28.70018387</c:v>
                </c:pt>
                <c:pt idx="8023">
                  <c:v>28.652839660000001</c:v>
                </c:pt>
                <c:pt idx="8024">
                  <c:v>28.746137619999999</c:v>
                </c:pt>
                <c:pt idx="8025">
                  <c:v>28.716884610000001</c:v>
                </c:pt>
                <c:pt idx="8026">
                  <c:v>28.79207993</c:v>
                </c:pt>
                <c:pt idx="8027">
                  <c:v>28.716890339999999</c:v>
                </c:pt>
                <c:pt idx="8028">
                  <c:v>28.860307689999999</c:v>
                </c:pt>
                <c:pt idx="8029">
                  <c:v>28.921581270000001</c:v>
                </c:pt>
                <c:pt idx="8030">
                  <c:v>28.974494929999999</c:v>
                </c:pt>
                <c:pt idx="8031">
                  <c:v>29.014881129999999</c:v>
                </c:pt>
                <c:pt idx="8032">
                  <c:v>28.968929289999998</c:v>
                </c:pt>
                <c:pt idx="8033">
                  <c:v>28.931331629999999</c:v>
                </c:pt>
                <c:pt idx="8034">
                  <c:v>28.889560700000001</c:v>
                </c:pt>
                <c:pt idx="8035">
                  <c:v>28.934116360000001</c:v>
                </c:pt>
                <c:pt idx="8036">
                  <c:v>28.889560700000001</c:v>
                </c:pt>
                <c:pt idx="8037">
                  <c:v>28.812973020000001</c:v>
                </c:pt>
                <c:pt idx="8038">
                  <c:v>28.790687559999999</c:v>
                </c:pt>
                <c:pt idx="8039">
                  <c:v>28.7990551</c:v>
                </c:pt>
                <c:pt idx="8040">
                  <c:v>28.833850859999998</c:v>
                </c:pt>
                <c:pt idx="8041">
                  <c:v>29.006519319999999</c:v>
                </c:pt>
                <c:pt idx="8042">
                  <c:v>29.101215360000001</c:v>
                </c:pt>
                <c:pt idx="8043">
                  <c:v>29.152736659999999</c:v>
                </c:pt>
                <c:pt idx="8044">
                  <c:v>29.065006260000001</c:v>
                </c:pt>
                <c:pt idx="8045">
                  <c:v>29.034374239999998</c:v>
                </c:pt>
                <c:pt idx="8046">
                  <c:v>29.115133289999999</c:v>
                </c:pt>
                <c:pt idx="8047">
                  <c:v>29.11791801</c:v>
                </c:pt>
                <c:pt idx="8048">
                  <c:v>29.158300400000002</c:v>
                </c:pt>
                <c:pt idx="8049">
                  <c:v>29.101221079999998</c:v>
                </c:pt>
                <c:pt idx="8050">
                  <c:v>29.101211549999999</c:v>
                </c:pt>
                <c:pt idx="8051">
                  <c:v>29.038547520000002</c:v>
                </c:pt>
                <c:pt idx="8052">
                  <c:v>28.892339710000002</c:v>
                </c:pt>
                <c:pt idx="8053">
                  <c:v>28.975893020000001</c:v>
                </c:pt>
                <c:pt idx="8054">
                  <c:v>28.931331629999999</c:v>
                </c:pt>
                <c:pt idx="8055">
                  <c:v>28.984241489999999</c:v>
                </c:pt>
                <c:pt idx="8056">
                  <c:v>29.181978229999999</c:v>
                </c:pt>
                <c:pt idx="8057">
                  <c:v>29.27527809</c:v>
                </c:pt>
                <c:pt idx="8058">
                  <c:v>29.21121788</c:v>
                </c:pt>
                <c:pt idx="8059">
                  <c:v>29.101211549999999</c:v>
                </c:pt>
                <c:pt idx="8060">
                  <c:v>29.080320360000002</c:v>
                </c:pt>
                <c:pt idx="8061">
                  <c:v>29.003744130000001</c:v>
                </c:pt>
                <c:pt idx="8062">
                  <c:v>29.083122249999999</c:v>
                </c:pt>
                <c:pt idx="8063">
                  <c:v>29.243240360000001</c:v>
                </c:pt>
                <c:pt idx="8064">
                  <c:v>29.254384989999998</c:v>
                </c:pt>
                <c:pt idx="8065">
                  <c:v>29.213998790000002</c:v>
                </c:pt>
                <c:pt idx="8066">
                  <c:v>29.07753563</c:v>
                </c:pt>
                <c:pt idx="8067">
                  <c:v>29.05247498</c:v>
                </c:pt>
                <c:pt idx="8068">
                  <c:v>29.067798610000001</c:v>
                </c:pt>
                <c:pt idx="8069">
                  <c:v>29.0886879</c:v>
                </c:pt>
                <c:pt idx="8070">
                  <c:v>29.18336678</c:v>
                </c:pt>
                <c:pt idx="8071">
                  <c:v>29.18754959</c:v>
                </c:pt>
                <c:pt idx="8072">
                  <c:v>29.222358700000001</c:v>
                </c:pt>
                <c:pt idx="8073">
                  <c:v>29.312866209999999</c:v>
                </c:pt>
                <c:pt idx="8074">
                  <c:v>29.30868912</c:v>
                </c:pt>
                <c:pt idx="8075">
                  <c:v>29.349071500000001</c:v>
                </c:pt>
                <c:pt idx="8076">
                  <c:v>29.30730629</c:v>
                </c:pt>
                <c:pt idx="8077">
                  <c:v>29.350471500000001</c:v>
                </c:pt>
                <c:pt idx="8078">
                  <c:v>29.350461960000001</c:v>
                </c:pt>
                <c:pt idx="8079">
                  <c:v>29.26552963</c:v>
                </c:pt>
                <c:pt idx="8080">
                  <c:v>29.275276179999999</c:v>
                </c:pt>
                <c:pt idx="8081">
                  <c:v>29.250215529999998</c:v>
                </c:pt>
                <c:pt idx="8082">
                  <c:v>29.283618929999999</c:v>
                </c:pt>
                <c:pt idx="8083">
                  <c:v>29.321226119999999</c:v>
                </c:pt>
                <c:pt idx="8084">
                  <c:v>29.28780746</c:v>
                </c:pt>
                <c:pt idx="8085">
                  <c:v>29.30451965</c:v>
                </c:pt>
                <c:pt idx="8086">
                  <c:v>29.308704380000002</c:v>
                </c:pt>
                <c:pt idx="8087">
                  <c:v>29.374135970000001</c:v>
                </c:pt>
                <c:pt idx="8088">
                  <c:v>29.369958879999999</c:v>
                </c:pt>
                <c:pt idx="8089">
                  <c:v>29.39084244</c:v>
                </c:pt>
                <c:pt idx="8090">
                  <c:v>29.42148018</c:v>
                </c:pt>
                <c:pt idx="8091">
                  <c:v>29.379711149999999</c:v>
                </c:pt>
                <c:pt idx="8092">
                  <c:v>29.410345079999999</c:v>
                </c:pt>
                <c:pt idx="8093">
                  <c:v>29.385282520000001</c:v>
                </c:pt>
                <c:pt idx="8094">
                  <c:v>29.346288680000001</c:v>
                </c:pt>
                <c:pt idx="8095">
                  <c:v>29.44794083</c:v>
                </c:pt>
                <c:pt idx="8096">
                  <c:v>29.349077220000002</c:v>
                </c:pt>
                <c:pt idx="8097">
                  <c:v>29.335145950000001</c:v>
                </c:pt>
                <c:pt idx="8098">
                  <c:v>29.365781779999999</c:v>
                </c:pt>
                <c:pt idx="8099">
                  <c:v>29.39503479</c:v>
                </c:pt>
                <c:pt idx="8100">
                  <c:v>29.367176059999998</c:v>
                </c:pt>
                <c:pt idx="8101">
                  <c:v>29.22793961</c:v>
                </c:pt>
                <c:pt idx="8102">
                  <c:v>29.371355059999999</c:v>
                </c:pt>
                <c:pt idx="8103">
                  <c:v>29.357423780000001</c:v>
                </c:pt>
                <c:pt idx="8104">
                  <c:v>29.34908295</c:v>
                </c:pt>
                <c:pt idx="8105">
                  <c:v>29.419204709999999</c:v>
                </c:pt>
                <c:pt idx="8106">
                  <c:v>29.403375629999999</c:v>
                </c:pt>
                <c:pt idx="8107">
                  <c:v>29.44236755</c:v>
                </c:pt>
                <c:pt idx="8108">
                  <c:v>29.381227490000001</c:v>
                </c:pt>
                <c:pt idx="8109">
                  <c:v>29.38945198</c:v>
                </c:pt>
                <c:pt idx="8110">
                  <c:v>29.453508379999999</c:v>
                </c:pt>
                <c:pt idx="8111">
                  <c:v>29.350463869999999</c:v>
                </c:pt>
                <c:pt idx="8112">
                  <c:v>29.453512190000001</c:v>
                </c:pt>
                <c:pt idx="8113">
                  <c:v>29.31007576</c:v>
                </c:pt>
                <c:pt idx="8114">
                  <c:v>29.339321139999999</c:v>
                </c:pt>
                <c:pt idx="8115">
                  <c:v>29.418689730000001</c:v>
                </c:pt>
                <c:pt idx="8116">
                  <c:v>29.397802349999999</c:v>
                </c:pt>
                <c:pt idx="8117">
                  <c:v>29.47717476</c:v>
                </c:pt>
                <c:pt idx="8118">
                  <c:v>29.452112199999998</c:v>
                </c:pt>
                <c:pt idx="8119">
                  <c:v>29.505033489999999</c:v>
                </c:pt>
                <c:pt idx="8120">
                  <c:v>29.556547160000001</c:v>
                </c:pt>
                <c:pt idx="8121">
                  <c:v>29.544027329999999</c:v>
                </c:pt>
                <c:pt idx="8122">
                  <c:v>29.719470980000001</c:v>
                </c:pt>
                <c:pt idx="8123">
                  <c:v>29.60807037</c:v>
                </c:pt>
                <c:pt idx="8124">
                  <c:v>29.819730759999999</c:v>
                </c:pt>
                <c:pt idx="8125">
                  <c:v>29.8656826</c:v>
                </c:pt>
                <c:pt idx="8126">
                  <c:v>29.915815349999999</c:v>
                </c:pt>
                <c:pt idx="8127">
                  <c:v>29.914419169999999</c:v>
                </c:pt>
                <c:pt idx="8128">
                  <c:v>29.80859375</c:v>
                </c:pt>
                <c:pt idx="8129">
                  <c:v>29.860115050000001</c:v>
                </c:pt>
                <c:pt idx="8130">
                  <c:v>29.844795229999999</c:v>
                </c:pt>
                <c:pt idx="8131">
                  <c:v>29.865684510000001</c:v>
                </c:pt>
                <c:pt idx="8132">
                  <c:v>29.893527980000002</c:v>
                </c:pt>
                <c:pt idx="8133">
                  <c:v>29.95340538</c:v>
                </c:pt>
                <c:pt idx="8134">
                  <c:v>30.077339169999998</c:v>
                </c:pt>
                <c:pt idx="8135">
                  <c:v>30.10241508</c:v>
                </c:pt>
                <c:pt idx="8136">
                  <c:v>30.023035050000001</c:v>
                </c:pt>
                <c:pt idx="8137">
                  <c:v>30.131645200000001</c:v>
                </c:pt>
                <c:pt idx="8138">
                  <c:v>30.021635060000001</c:v>
                </c:pt>
                <c:pt idx="8139">
                  <c:v>30.131647109999999</c:v>
                </c:pt>
                <c:pt idx="8140">
                  <c:v>30.05644989</c:v>
                </c:pt>
                <c:pt idx="8141">
                  <c:v>30.132181169999999</c:v>
                </c:pt>
                <c:pt idx="8142">
                  <c:v>30.19569778</c:v>
                </c:pt>
                <c:pt idx="8143">
                  <c:v>30.126077649999999</c:v>
                </c:pt>
                <c:pt idx="8144">
                  <c:v>30.21520233</c:v>
                </c:pt>
                <c:pt idx="8145">
                  <c:v>30.160894389999999</c:v>
                </c:pt>
                <c:pt idx="8146">
                  <c:v>30.17341614</c:v>
                </c:pt>
                <c:pt idx="8147">
                  <c:v>30.229116439999999</c:v>
                </c:pt>
                <c:pt idx="8148">
                  <c:v>30.209625240000001</c:v>
                </c:pt>
                <c:pt idx="8149">
                  <c:v>30.226333619999998</c:v>
                </c:pt>
                <c:pt idx="8150">
                  <c:v>30.215198520000001</c:v>
                </c:pt>
                <c:pt idx="8151">
                  <c:v>30.30291557</c:v>
                </c:pt>
                <c:pt idx="8152">
                  <c:v>30.45052338</c:v>
                </c:pt>
                <c:pt idx="8153">
                  <c:v>30.507616039999998</c:v>
                </c:pt>
                <c:pt idx="8154">
                  <c:v>30.546600340000001</c:v>
                </c:pt>
                <c:pt idx="8155">
                  <c:v>30.44077682</c:v>
                </c:pt>
                <c:pt idx="8156">
                  <c:v>30.37672615</c:v>
                </c:pt>
                <c:pt idx="8157">
                  <c:v>30.290388109999999</c:v>
                </c:pt>
                <c:pt idx="8158">
                  <c:v>30.252788540000001</c:v>
                </c:pt>
                <c:pt idx="8159">
                  <c:v>30.376724240000001</c:v>
                </c:pt>
                <c:pt idx="8160">
                  <c:v>30.362794879999999</c:v>
                </c:pt>
                <c:pt idx="8161">
                  <c:v>30.42407227</c:v>
                </c:pt>
                <c:pt idx="8162">
                  <c:v>30.419893259999998</c:v>
                </c:pt>
                <c:pt idx="8163">
                  <c:v>30.325212480000001</c:v>
                </c:pt>
                <c:pt idx="8164">
                  <c:v>30.357225419999999</c:v>
                </c:pt>
                <c:pt idx="8165">
                  <c:v>30.42545509</c:v>
                </c:pt>
                <c:pt idx="8166">
                  <c:v>30.628759380000002</c:v>
                </c:pt>
                <c:pt idx="8167">
                  <c:v>30.646860119999999</c:v>
                </c:pt>
                <c:pt idx="8168">
                  <c:v>30.712305069999999</c:v>
                </c:pt>
                <c:pt idx="8169">
                  <c:v>30.606489180000001</c:v>
                </c:pt>
                <c:pt idx="8170">
                  <c:v>30.468635559999999</c:v>
                </c:pt>
                <c:pt idx="8171">
                  <c:v>30.485345840000001</c:v>
                </c:pt>
                <c:pt idx="8172">
                  <c:v>30.442169190000001</c:v>
                </c:pt>
                <c:pt idx="8173">
                  <c:v>30.592555999999998</c:v>
                </c:pt>
                <c:pt idx="8174">
                  <c:v>30.574455260000001</c:v>
                </c:pt>
                <c:pt idx="8175">
                  <c:v>30.680286410000001</c:v>
                </c:pt>
                <c:pt idx="8176">
                  <c:v>30.735986709999999</c:v>
                </c:pt>
                <c:pt idx="8177">
                  <c:v>30.683067319999999</c:v>
                </c:pt>
                <c:pt idx="8178">
                  <c:v>30.571674349999999</c:v>
                </c:pt>
                <c:pt idx="8179">
                  <c:v>30.563325880000001</c:v>
                </c:pt>
                <c:pt idx="8180">
                  <c:v>30.50900459</c:v>
                </c:pt>
                <c:pt idx="8181">
                  <c:v>30.568881990000001</c:v>
                </c:pt>
                <c:pt idx="8182">
                  <c:v>30.699779509999999</c:v>
                </c:pt>
                <c:pt idx="8183">
                  <c:v>30.854343409999998</c:v>
                </c:pt>
                <c:pt idx="8184">
                  <c:v>30.779140470000002</c:v>
                </c:pt>
                <c:pt idx="8185">
                  <c:v>30.513189319999999</c:v>
                </c:pt>
                <c:pt idx="8186">
                  <c:v>30.495086669999999</c:v>
                </c:pt>
                <c:pt idx="8187">
                  <c:v>30.457490920000001</c:v>
                </c:pt>
                <c:pt idx="8188">
                  <c:v>30.628755569999999</c:v>
                </c:pt>
                <c:pt idx="8189">
                  <c:v>30.72902298</c:v>
                </c:pt>
                <c:pt idx="8190">
                  <c:v>30.696098330000002</c:v>
                </c:pt>
                <c:pt idx="8191">
                  <c:v>30.75408363</c:v>
                </c:pt>
                <c:pt idx="8192">
                  <c:v>30.71509743</c:v>
                </c:pt>
                <c:pt idx="8193">
                  <c:v>30.773584369999998</c:v>
                </c:pt>
                <c:pt idx="8194">
                  <c:v>30.703952789999999</c:v>
                </c:pt>
                <c:pt idx="8195">
                  <c:v>30.585592269999999</c:v>
                </c:pt>
                <c:pt idx="8196">
                  <c:v>30.592559810000001</c:v>
                </c:pt>
                <c:pt idx="8197">
                  <c:v>30.42407227</c:v>
                </c:pt>
                <c:pt idx="8198">
                  <c:v>30.315456390000001</c:v>
                </c:pt>
                <c:pt idx="8199">
                  <c:v>30.3154583</c:v>
                </c:pt>
                <c:pt idx="8200">
                  <c:v>30.30709457</c:v>
                </c:pt>
                <c:pt idx="8201">
                  <c:v>30.28064728</c:v>
                </c:pt>
                <c:pt idx="8202">
                  <c:v>30.25139046</c:v>
                </c:pt>
                <c:pt idx="8203">
                  <c:v>30.300146099999999</c:v>
                </c:pt>
                <c:pt idx="8204">
                  <c:v>30.236078259999999</c:v>
                </c:pt>
                <c:pt idx="8205">
                  <c:v>30.248617169999999</c:v>
                </c:pt>
                <c:pt idx="8206">
                  <c:v>30.16367722</c:v>
                </c:pt>
                <c:pt idx="8207">
                  <c:v>30.056453699999999</c:v>
                </c:pt>
                <c:pt idx="8208">
                  <c:v>30.134433749999999</c:v>
                </c:pt>
                <c:pt idx="8209">
                  <c:v>30.050888059999998</c:v>
                </c:pt>
                <c:pt idx="8210">
                  <c:v>30.123292920000001</c:v>
                </c:pt>
                <c:pt idx="8211">
                  <c:v>30.12051773</c:v>
                </c:pt>
                <c:pt idx="8212">
                  <c:v>30.13999939</c:v>
                </c:pt>
                <c:pt idx="8213">
                  <c:v>30.152540210000002</c:v>
                </c:pt>
                <c:pt idx="8214">
                  <c:v>30.144186019999999</c:v>
                </c:pt>
                <c:pt idx="8215">
                  <c:v>30.08292007</c:v>
                </c:pt>
                <c:pt idx="8216">
                  <c:v>30.15113831</c:v>
                </c:pt>
                <c:pt idx="8217">
                  <c:v>29.963161469999999</c:v>
                </c:pt>
                <c:pt idx="8218">
                  <c:v>29.975698470000001</c:v>
                </c:pt>
                <c:pt idx="8219">
                  <c:v>29.8308754</c:v>
                </c:pt>
                <c:pt idx="8220">
                  <c:v>29.872650149999998</c:v>
                </c:pt>
                <c:pt idx="8221">
                  <c:v>29.865684510000001</c:v>
                </c:pt>
                <c:pt idx="8222">
                  <c:v>29.808588029999999</c:v>
                </c:pt>
                <c:pt idx="8223">
                  <c:v>29.855937959999999</c:v>
                </c:pt>
                <c:pt idx="8224">
                  <c:v>29.818344119999999</c:v>
                </c:pt>
                <c:pt idx="8225">
                  <c:v>29.800237660000001</c:v>
                </c:pt>
                <c:pt idx="8226">
                  <c:v>29.867073059999999</c:v>
                </c:pt>
                <c:pt idx="8227">
                  <c:v>29.908857350000002</c:v>
                </c:pt>
                <c:pt idx="8228">
                  <c:v>29.925558089999999</c:v>
                </c:pt>
                <c:pt idx="8229">
                  <c:v>29.851762770000001</c:v>
                </c:pt>
                <c:pt idx="8230">
                  <c:v>29.846189500000001</c:v>
                </c:pt>
                <c:pt idx="8231">
                  <c:v>29.72226143</c:v>
                </c:pt>
                <c:pt idx="8232">
                  <c:v>29.744537350000002</c:v>
                </c:pt>
                <c:pt idx="8233">
                  <c:v>29.705541610000001</c:v>
                </c:pt>
                <c:pt idx="8234">
                  <c:v>29.648452760000001</c:v>
                </c:pt>
                <c:pt idx="8235">
                  <c:v>29.68745041</c:v>
                </c:pt>
                <c:pt idx="8236">
                  <c:v>29.64706421</c:v>
                </c:pt>
                <c:pt idx="8237">
                  <c:v>29.624780650000002</c:v>
                </c:pt>
                <c:pt idx="8238">
                  <c:v>29.628969189999999</c:v>
                </c:pt>
                <c:pt idx="8239">
                  <c:v>29.59276199</c:v>
                </c:pt>
                <c:pt idx="8240">
                  <c:v>29.58439636</c:v>
                </c:pt>
                <c:pt idx="8241">
                  <c:v>29.51896095</c:v>
                </c:pt>
                <c:pt idx="8242">
                  <c:v>29.54541588</c:v>
                </c:pt>
                <c:pt idx="8243">
                  <c:v>29.64706421</c:v>
                </c:pt>
                <c:pt idx="8244">
                  <c:v>29.589967730000001</c:v>
                </c:pt>
                <c:pt idx="8245">
                  <c:v>29.7111187</c:v>
                </c:pt>
                <c:pt idx="8246">
                  <c:v>29.691621779999998</c:v>
                </c:pt>
                <c:pt idx="8247">
                  <c:v>29.78353882</c:v>
                </c:pt>
                <c:pt idx="8248">
                  <c:v>29.798845289999999</c:v>
                </c:pt>
                <c:pt idx="8249">
                  <c:v>29.748720169999999</c:v>
                </c:pt>
                <c:pt idx="8250">
                  <c:v>29.822511670000001</c:v>
                </c:pt>
                <c:pt idx="8251">
                  <c:v>29.765424729999999</c:v>
                </c:pt>
                <c:pt idx="8252">
                  <c:v>29.805805209999999</c:v>
                </c:pt>
                <c:pt idx="8253">
                  <c:v>29.798835749999999</c:v>
                </c:pt>
                <c:pt idx="8254">
                  <c:v>29.772384639999999</c:v>
                </c:pt>
                <c:pt idx="8255">
                  <c:v>29.847578049999999</c:v>
                </c:pt>
                <c:pt idx="8256">
                  <c:v>29.730611799999998</c:v>
                </c:pt>
                <c:pt idx="8257">
                  <c:v>29.77934647</c:v>
                </c:pt>
                <c:pt idx="8258">
                  <c:v>29.5415554</c:v>
                </c:pt>
                <c:pt idx="8259">
                  <c:v>29.42148018</c:v>
                </c:pt>
                <c:pt idx="8260">
                  <c:v>29.569082259999998</c:v>
                </c:pt>
                <c:pt idx="8261">
                  <c:v>29.477180480000001</c:v>
                </c:pt>
                <c:pt idx="8262">
                  <c:v>29.445142749999999</c:v>
                </c:pt>
                <c:pt idx="8263">
                  <c:v>29.62170982</c:v>
                </c:pt>
                <c:pt idx="8264">
                  <c:v>29.640102389999999</c:v>
                </c:pt>
                <c:pt idx="8265">
                  <c:v>29.750106809999998</c:v>
                </c:pt>
                <c:pt idx="8266">
                  <c:v>29.45577621</c:v>
                </c:pt>
                <c:pt idx="8267">
                  <c:v>29.530101779999999</c:v>
                </c:pt>
                <c:pt idx="8268">
                  <c:v>29.337928770000001</c:v>
                </c:pt>
                <c:pt idx="8269">
                  <c:v>29.29894066</c:v>
                </c:pt>
                <c:pt idx="8270">
                  <c:v>29.407548899999998</c:v>
                </c:pt>
                <c:pt idx="8271">
                  <c:v>29.38388252</c:v>
                </c:pt>
                <c:pt idx="8272">
                  <c:v>29.590766909999999</c:v>
                </c:pt>
                <c:pt idx="8273">
                  <c:v>29.548196789999999</c:v>
                </c:pt>
                <c:pt idx="8274">
                  <c:v>29.614675519999999</c:v>
                </c:pt>
                <c:pt idx="8275">
                  <c:v>29.598323820000001</c:v>
                </c:pt>
                <c:pt idx="8276">
                  <c:v>29.434022899999999</c:v>
                </c:pt>
                <c:pt idx="8277">
                  <c:v>29.39084244</c:v>
                </c:pt>
                <c:pt idx="8278">
                  <c:v>29.337654109999999</c:v>
                </c:pt>
                <c:pt idx="8279">
                  <c:v>29.491107939999999</c:v>
                </c:pt>
                <c:pt idx="8280">
                  <c:v>29.60389709</c:v>
                </c:pt>
                <c:pt idx="8281">
                  <c:v>29.445159910000001</c:v>
                </c:pt>
                <c:pt idx="8282">
                  <c:v>29.337640759999999</c:v>
                </c:pt>
                <c:pt idx="8283">
                  <c:v>29.388063429999999</c:v>
                </c:pt>
                <c:pt idx="8284">
                  <c:v>29.541234970000001</c:v>
                </c:pt>
                <c:pt idx="8285">
                  <c:v>29.317047120000002</c:v>
                </c:pt>
                <c:pt idx="8286">
                  <c:v>29.24045753</c:v>
                </c:pt>
                <c:pt idx="8287">
                  <c:v>29.50779533</c:v>
                </c:pt>
                <c:pt idx="8288">
                  <c:v>29.468826289999999</c:v>
                </c:pt>
                <c:pt idx="8289">
                  <c:v>29.330966950000001</c:v>
                </c:pt>
                <c:pt idx="8290">
                  <c:v>29.22935867</c:v>
                </c:pt>
                <c:pt idx="8291">
                  <c:v>29.36300087</c:v>
                </c:pt>
                <c:pt idx="8292">
                  <c:v>29.350461960000001</c:v>
                </c:pt>
                <c:pt idx="8293">
                  <c:v>29.17918968</c:v>
                </c:pt>
                <c:pt idx="8294">
                  <c:v>29.095636370000001</c:v>
                </c:pt>
                <c:pt idx="8295">
                  <c:v>29.193117139999998</c:v>
                </c:pt>
                <c:pt idx="8296">
                  <c:v>29.304512020000001</c:v>
                </c:pt>
                <c:pt idx="8297">
                  <c:v>29.142992020000001</c:v>
                </c:pt>
                <c:pt idx="8298">
                  <c:v>28.90626907</c:v>
                </c:pt>
                <c:pt idx="8299">
                  <c:v>28.996778490000001</c:v>
                </c:pt>
                <c:pt idx="8300">
                  <c:v>28.996780399999999</c:v>
                </c:pt>
                <c:pt idx="8301">
                  <c:v>29.0971756</c:v>
                </c:pt>
                <c:pt idx="8302">
                  <c:v>28.913227079999999</c:v>
                </c:pt>
                <c:pt idx="8303">
                  <c:v>28.637517930000001</c:v>
                </c:pt>
                <c:pt idx="8304">
                  <c:v>28.797660830000002</c:v>
                </c:pt>
                <c:pt idx="8305">
                  <c:v>28.836650850000002</c:v>
                </c:pt>
                <c:pt idx="8306">
                  <c:v>28.95779228</c:v>
                </c:pt>
                <c:pt idx="8307">
                  <c:v>28.887641909999999</c:v>
                </c:pt>
                <c:pt idx="8308">
                  <c:v>28.714105610000001</c:v>
                </c:pt>
                <c:pt idx="8309">
                  <c:v>28.822725299999998</c:v>
                </c:pt>
                <c:pt idx="8310">
                  <c:v>28.737775800000001</c:v>
                </c:pt>
                <c:pt idx="8311">
                  <c:v>28.86170959</c:v>
                </c:pt>
                <c:pt idx="8312">
                  <c:v>28.90904999</c:v>
                </c:pt>
                <c:pt idx="8313">
                  <c:v>28.800434110000001</c:v>
                </c:pt>
                <c:pt idx="8314">
                  <c:v>28.80740166</c:v>
                </c:pt>
                <c:pt idx="8315">
                  <c:v>28.53587151</c:v>
                </c:pt>
                <c:pt idx="8316">
                  <c:v>28.514984129999998</c:v>
                </c:pt>
                <c:pt idx="8317">
                  <c:v>28.47181892</c:v>
                </c:pt>
                <c:pt idx="8318">
                  <c:v>28.469034189999999</c:v>
                </c:pt>
                <c:pt idx="8319">
                  <c:v>28.59575272</c:v>
                </c:pt>
                <c:pt idx="8320">
                  <c:v>28.627771379999999</c:v>
                </c:pt>
                <c:pt idx="8321">
                  <c:v>28.729427340000001</c:v>
                </c:pt>
                <c:pt idx="8322">
                  <c:v>28.721067430000002</c:v>
                </c:pt>
                <c:pt idx="8323">
                  <c:v>28.624992370000001</c:v>
                </c:pt>
                <c:pt idx="8324">
                  <c:v>28.574853900000001</c:v>
                </c:pt>
                <c:pt idx="8325">
                  <c:v>28.439790729999999</c:v>
                </c:pt>
                <c:pt idx="8326">
                  <c:v>28.388275149999998</c:v>
                </c:pt>
                <c:pt idx="8327">
                  <c:v>28.342321399999999</c:v>
                </c:pt>
                <c:pt idx="8328">
                  <c:v>28.367385859999999</c:v>
                </c:pt>
                <c:pt idx="8329">
                  <c:v>28.462072370000001</c:v>
                </c:pt>
                <c:pt idx="8330">
                  <c:v>28.460681919999999</c:v>
                </c:pt>
                <c:pt idx="8331">
                  <c:v>28.5846138</c:v>
                </c:pt>
                <c:pt idx="8332">
                  <c:v>28.558153149999999</c:v>
                </c:pt>
                <c:pt idx="8333">
                  <c:v>28.55954552</c:v>
                </c:pt>
                <c:pt idx="8334">
                  <c:v>28.638917920000001</c:v>
                </c:pt>
                <c:pt idx="8335">
                  <c:v>28.577646260000002</c:v>
                </c:pt>
                <c:pt idx="8336">
                  <c:v>28.592960359999999</c:v>
                </c:pt>
                <c:pt idx="8337">
                  <c:v>28.481573099999999</c:v>
                </c:pt>
                <c:pt idx="8338">
                  <c:v>28.455112459999999</c:v>
                </c:pt>
                <c:pt idx="8339">
                  <c:v>28.402194980000001</c:v>
                </c:pt>
                <c:pt idx="8340">
                  <c:v>28.24902153</c:v>
                </c:pt>
                <c:pt idx="8341">
                  <c:v>28.368782039999999</c:v>
                </c:pt>
                <c:pt idx="8342">
                  <c:v>28.441181180000001</c:v>
                </c:pt>
                <c:pt idx="8343">
                  <c:v>28.60548782</c:v>
                </c:pt>
                <c:pt idx="8344">
                  <c:v>28.645883560000001</c:v>
                </c:pt>
                <c:pt idx="8345">
                  <c:v>28.636127470000002</c:v>
                </c:pt>
                <c:pt idx="8346">
                  <c:v>28.6820755</c:v>
                </c:pt>
                <c:pt idx="8347">
                  <c:v>28.602705</c:v>
                </c:pt>
                <c:pt idx="8348">
                  <c:v>28.680683139999999</c:v>
                </c:pt>
                <c:pt idx="8349">
                  <c:v>28.626382830000001</c:v>
                </c:pt>
                <c:pt idx="8350">
                  <c:v>28.58182716</c:v>
                </c:pt>
                <c:pt idx="8351">
                  <c:v>28.683465959999999</c:v>
                </c:pt>
                <c:pt idx="8352">
                  <c:v>28.594354630000002</c:v>
                </c:pt>
                <c:pt idx="8353">
                  <c:v>28.658409120000002</c:v>
                </c:pt>
                <c:pt idx="8354">
                  <c:v>28.60827827</c:v>
                </c:pt>
                <c:pt idx="8355">
                  <c:v>28.597143169999999</c:v>
                </c:pt>
                <c:pt idx="8356">
                  <c:v>28.597133639999999</c:v>
                </c:pt>
                <c:pt idx="8357">
                  <c:v>28.570686340000002</c:v>
                </c:pt>
                <c:pt idx="8358">
                  <c:v>28.65145111</c:v>
                </c:pt>
                <c:pt idx="8359">
                  <c:v>28.792087550000002</c:v>
                </c:pt>
                <c:pt idx="8360">
                  <c:v>28.890953060000001</c:v>
                </c:pt>
                <c:pt idx="8361">
                  <c:v>29.00652504</c:v>
                </c:pt>
                <c:pt idx="8362">
                  <c:v>28.92715836</c:v>
                </c:pt>
                <c:pt idx="8363">
                  <c:v>28.942474369999999</c:v>
                </c:pt>
                <c:pt idx="8364">
                  <c:v>28.86588287</c:v>
                </c:pt>
                <c:pt idx="8365">
                  <c:v>28.807403560000001</c:v>
                </c:pt>
                <c:pt idx="8366">
                  <c:v>28.892341609999999</c:v>
                </c:pt>
                <c:pt idx="8367">
                  <c:v>28.895130160000001</c:v>
                </c:pt>
                <c:pt idx="8368">
                  <c:v>29.030195240000001</c:v>
                </c:pt>
                <c:pt idx="8369">
                  <c:v>29.083112719999999</c:v>
                </c:pt>
                <c:pt idx="8370">
                  <c:v>29.15273857</c:v>
                </c:pt>
                <c:pt idx="8371">
                  <c:v>29.134637829999999</c:v>
                </c:pt>
                <c:pt idx="8372">
                  <c:v>29.094255449999999</c:v>
                </c:pt>
                <c:pt idx="8373">
                  <c:v>29.12349129</c:v>
                </c:pt>
                <c:pt idx="8374">
                  <c:v>29.084497450000001</c:v>
                </c:pt>
                <c:pt idx="8375">
                  <c:v>29.066234590000001</c:v>
                </c:pt>
                <c:pt idx="8376">
                  <c:v>29.11235237</c:v>
                </c:pt>
                <c:pt idx="8377">
                  <c:v>29.197290420000002</c:v>
                </c:pt>
                <c:pt idx="8378">
                  <c:v>29.246028899999999</c:v>
                </c:pt>
                <c:pt idx="8379">
                  <c:v>29.177801129999999</c:v>
                </c:pt>
                <c:pt idx="8380">
                  <c:v>29.335145950000001</c:v>
                </c:pt>
                <c:pt idx="8381">
                  <c:v>29.244636539999998</c:v>
                </c:pt>
                <c:pt idx="8382">
                  <c:v>29.15969849</c:v>
                </c:pt>
                <c:pt idx="8383">
                  <c:v>29.225141529999998</c:v>
                </c:pt>
                <c:pt idx="8384">
                  <c:v>29.090078349999999</c:v>
                </c:pt>
                <c:pt idx="8385">
                  <c:v>29.28362465</c:v>
                </c:pt>
                <c:pt idx="8386">
                  <c:v>29.44655418</c:v>
                </c:pt>
                <c:pt idx="8387">
                  <c:v>29.452117919999999</c:v>
                </c:pt>
                <c:pt idx="8388">
                  <c:v>29.34210968</c:v>
                </c:pt>
                <c:pt idx="8389">
                  <c:v>29.234888080000001</c:v>
                </c:pt>
                <c:pt idx="8390">
                  <c:v>29.314258580000001</c:v>
                </c:pt>
                <c:pt idx="8391">
                  <c:v>29.395294190000001</c:v>
                </c:pt>
                <c:pt idx="8392">
                  <c:v>29.58579636</c:v>
                </c:pt>
                <c:pt idx="8393">
                  <c:v>29.67073822</c:v>
                </c:pt>
                <c:pt idx="8394">
                  <c:v>29.573272710000001</c:v>
                </c:pt>
                <c:pt idx="8395">
                  <c:v>29.482749940000001</c:v>
                </c:pt>
                <c:pt idx="8396">
                  <c:v>29.435403820000001</c:v>
                </c:pt>
                <c:pt idx="8397">
                  <c:v>29.474393840000001</c:v>
                </c:pt>
                <c:pt idx="8398">
                  <c:v>29.699975970000001</c:v>
                </c:pt>
                <c:pt idx="8399">
                  <c:v>29.69440269</c:v>
                </c:pt>
                <c:pt idx="8400">
                  <c:v>29.761249540000001</c:v>
                </c:pt>
                <c:pt idx="8401">
                  <c:v>29.68745041</c:v>
                </c:pt>
                <c:pt idx="8402">
                  <c:v>29.62895966</c:v>
                </c:pt>
                <c:pt idx="8403">
                  <c:v>29.595552439999999</c:v>
                </c:pt>
                <c:pt idx="8404">
                  <c:v>29.571872710000001</c:v>
                </c:pt>
                <c:pt idx="8405">
                  <c:v>29.57326698</c:v>
                </c:pt>
                <c:pt idx="8406">
                  <c:v>29.53845024</c:v>
                </c:pt>
                <c:pt idx="8407">
                  <c:v>29.595541000000001</c:v>
                </c:pt>
                <c:pt idx="8408">
                  <c:v>29.595533369999998</c:v>
                </c:pt>
                <c:pt idx="8409">
                  <c:v>29.532875059999999</c:v>
                </c:pt>
                <c:pt idx="8410">
                  <c:v>29.626176829999999</c:v>
                </c:pt>
                <c:pt idx="8411">
                  <c:v>29.684658049999999</c:v>
                </c:pt>
                <c:pt idx="8412">
                  <c:v>29.804414749999999</c:v>
                </c:pt>
                <c:pt idx="8413">
                  <c:v>29.836442949999999</c:v>
                </c:pt>
                <c:pt idx="8414">
                  <c:v>29.914422989999998</c:v>
                </c:pt>
                <c:pt idx="8415">
                  <c:v>29.96873093</c:v>
                </c:pt>
                <c:pt idx="8416">
                  <c:v>29.977081299999998</c:v>
                </c:pt>
                <c:pt idx="8417">
                  <c:v>30.031383510000001</c:v>
                </c:pt>
                <c:pt idx="8418">
                  <c:v>30.09265327</c:v>
                </c:pt>
                <c:pt idx="8419">
                  <c:v>30.06062889</c:v>
                </c:pt>
                <c:pt idx="8420">
                  <c:v>30.060630799999998</c:v>
                </c:pt>
                <c:pt idx="8421">
                  <c:v>30.112154010000001</c:v>
                </c:pt>
                <c:pt idx="8422">
                  <c:v>30.149744030000001</c:v>
                </c:pt>
                <c:pt idx="8423">
                  <c:v>30.06341171</c:v>
                </c:pt>
                <c:pt idx="8424">
                  <c:v>30.112495419999998</c:v>
                </c:pt>
                <c:pt idx="8425">
                  <c:v>30.251399989999999</c:v>
                </c:pt>
                <c:pt idx="8426">
                  <c:v>30.11214828</c:v>
                </c:pt>
                <c:pt idx="8427">
                  <c:v>30.162279130000002</c:v>
                </c:pt>
                <c:pt idx="8428">
                  <c:v>30.206834789999998</c:v>
                </c:pt>
                <c:pt idx="8429">
                  <c:v>30.155323030000002</c:v>
                </c:pt>
                <c:pt idx="8430">
                  <c:v>30.14139557</c:v>
                </c:pt>
                <c:pt idx="8431">
                  <c:v>30.06758881</c:v>
                </c:pt>
                <c:pt idx="8432">
                  <c:v>30.114936830000001</c:v>
                </c:pt>
                <c:pt idx="8433">
                  <c:v>30.048101429999999</c:v>
                </c:pt>
                <c:pt idx="8434">
                  <c:v>30.127477649999999</c:v>
                </c:pt>
                <c:pt idx="8435">
                  <c:v>30.237472530000002</c:v>
                </c:pt>
                <c:pt idx="8436">
                  <c:v>30.321016310000001</c:v>
                </c:pt>
                <c:pt idx="8437">
                  <c:v>30.405952450000001</c:v>
                </c:pt>
                <c:pt idx="8438">
                  <c:v>30.40874672</c:v>
                </c:pt>
                <c:pt idx="8439">
                  <c:v>30.393426900000001</c:v>
                </c:pt>
                <c:pt idx="8440">
                  <c:v>30.315448759999999</c:v>
                </c:pt>
                <c:pt idx="8441">
                  <c:v>30.166456220000001</c:v>
                </c:pt>
                <c:pt idx="8442">
                  <c:v>30.190130230000001</c:v>
                </c:pt>
                <c:pt idx="8443">
                  <c:v>30.158105849999998</c:v>
                </c:pt>
                <c:pt idx="8444">
                  <c:v>30.17620659</c:v>
                </c:pt>
                <c:pt idx="8445">
                  <c:v>30.382286069999999</c:v>
                </c:pt>
                <c:pt idx="8446">
                  <c:v>30.369762420000001</c:v>
                </c:pt>
                <c:pt idx="8447">
                  <c:v>30.464450840000001</c:v>
                </c:pt>
                <c:pt idx="8448">
                  <c:v>30.485342030000002</c:v>
                </c:pt>
                <c:pt idx="8449">
                  <c:v>30.550786970000001</c:v>
                </c:pt>
                <c:pt idx="8450">
                  <c:v>30.514686579999999</c:v>
                </c:pt>
                <c:pt idx="8451">
                  <c:v>30.472805019999999</c:v>
                </c:pt>
                <c:pt idx="8452">
                  <c:v>30.496477129999999</c:v>
                </c:pt>
                <c:pt idx="8453">
                  <c:v>30.486719130000001</c:v>
                </c:pt>
                <c:pt idx="8454">
                  <c:v>30.414323809999999</c:v>
                </c:pt>
                <c:pt idx="8455">
                  <c:v>30.273679730000001</c:v>
                </c:pt>
                <c:pt idx="8456">
                  <c:v>30.312669750000001</c:v>
                </c:pt>
                <c:pt idx="8457">
                  <c:v>30.580781940000001</c:v>
                </c:pt>
                <c:pt idx="8458">
                  <c:v>30.63015175</c:v>
                </c:pt>
                <c:pt idx="8459">
                  <c:v>30.542425160000001</c:v>
                </c:pt>
                <c:pt idx="8460">
                  <c:v>30.48255348</c:v>
                </c:pt>
                <c:pt idx="8461">
                  <c:v>30.428911209999999</c:v>
                </c:pt>
                <c:pt idx="8462">
                  <c:v>30.460269929999999</c:v>
                </c:pt>
                <c:pt idx="8463">
                  <c:v>30.511875150000002</c:v>
                </c:pt>
                <c:pt idx="8464">
                  <c:v>30.56749344</c:v>
                </c:pt>
                <c:pt idx="8465">
                  <c:v>30.6635685</c:v>
                </c:pt>
                <c:pt idx="8466">
                  <c:v>30.742939</c:v>
                </c:pt>
                <c:pt idx="8467">
                  <c:v>30.819526669999998</c:v>
                </c:pt>
                <c:pt idx="8468">
                  <c:v>30.76640892</c:v>
                </c:pt>
                <c:pt idx="8469">
                  <c:v>30.779136659999999</c:v>
                </c:pt>
                <c:pt idx="8470">
                  <c:v>30.791679380000001</c:v>
                </c:pt>
                <c:pt idx="8471">
                  <c:v>30.774965290000001</c:v>
                </c:pt>
                <c:pt idx="8472">
                  <c:v>30.80282021</c:v>
                </c:pt>
                <c:pt idx="8473">
                  <c:v>30.715095519999998</c:v>
                </c:pt>
                <c:pt idx="8474">
                  <c:v>30.756866460000001</c:v>
                </c:pt>
                <c:pt idx="8475">
                  <c:v>30.6092701</c:v>
                </c:pt>
                <c:pt idx="8476">
                  <c:v>30.656610489999998</c:v>
                </c:pt>
                <c:pt idx="8477">
                  <c:v>30.6482563</c:v>
                </c:pt>
                <c:pt idx="8478">
                  <c:v>30.669139860000001</c:v>
                </c:pt>
                <c:pt idx="8479">
                  <c:v>30.726232530000001</c:v>
                </c:pt>
                <c:pt idx="8480">
                  <c:v>30.73041916</c:v>
                </c:pt>
                <c:pt idx="8481">
                  <c:v>30.774965290000001</c:v>
                </c:pt>
                <c:pt idx="8482">
                  <c:v>30.83623695</c:v>
                </c:pt>
                <c:pt idx="8483">
                  <c:v>30.871049880000001</c:v>
                </c:pt>
                <c:pt idx="8484">
                  <c:v>30.96852303</c:v>
                </c:pt>
                <c:pt idx="8485">
                  <c:v>30.986625669999999</c:v>
                </c:pt>
                <c:pt idx="8486">
                  <c:v>31.084100719999999</c:v>
                </c:pt>
                <c:pt idx="8487">
                  <c:v>30.975484850000001</c:v>
                </c:pt>
                <c:pt idx="8488">
                  <c:v>30.887758259999998</c:v>
                </c:pt>
                <c:pt idx="8489">
                  <c:v>30.854339599999999</c:v>
                </c:pt>
                <c:pt idx="8490">
                  <c:v>30.745729449999999</c:v>
                </c:pt>
                <c:pt idx="8491">
                  <c:v>30.910043720000001</c:v>
                </c:pt>
                <c:pt idx="8492">
                  <c:v>31.098012919999999</c:v>
                </c:pt>
                <c:pt idx="8493">
                  <c:v>31.09384155</c:v>
                </c:pt>
                <c:pt idx="8494">
                  <c:v>31.0214386</c:v>
                </c:pt>
                <c:pt idx="8495">
                  <c:v>30.897506709999998</c:v>
                </c:pt>
                <c:pt idx="8496">
                  <c:v>30.919794079999999</c:v>
                </c:pt>
                <c:pt idx="8497">
                  <c:v>30.88636971</c:v>
                </c:pt>
                <c:pt idx="8498">
                  <c:v>30.949029920000001</c:v>
                </c:pt>
                <c:pt idx="8499">
                  <c:v>31.104978559999999</c:v>
                </c:pt>
                <c:pt idx="8500">
                  <c:v>31.17181587</c:v>
                </c:pt>
                <c:pt idx="8501">
                  <c:v>31.256759639999999</c:v>
                </c:pt>
                <c:pt idx="8502">
                  <c:v>31.25954819</c:v>
                </c:pt>
                <c:pt idx="8503">
                  <c:v>31.210800169999999</c:v>
                </c:pt>
                <c:pt idx="8504">
                  <c:v>31.195491789999998</c:v>
                </c:pt>
                <c:pt idx="8505">
                  <c:v>31.017257690000001</c:v>
                </c:pt>
                <c:pt idx="8506">
                  <c:v>30.9921875</c:v>
                </c:pt>
                <c:pt idx="8507">
                  <c:v>30.93509865</c:v>
                </c:pt>
                <c:pt idx="8508">
                  <c:v>31.028396610000001</c:v>
                </c:pt>
                <c:pt idx="8509">
                  <c:v>31.123090739999999</c:v>
                </c:pt>
                <c:pt idx="8510">
                  <c:v>31.096632</c:v>
                </c:pt>
                <c:pt idx="8511">
                  <c:v>31.1370182</c:v>
                </c:pt>
                <c:pt idx="8512">
                  <c:v>31.217773439999998</c:v>
                </c:pt>
                <c:pt idx="8513">
                  <c:v>31.291570660000001</c:v>
                </c:pt>
                <c:pt idx="8514">
                  <c:v>31.390436170000001</c:v>
                </c:pt>
                <c:pt idx="8515">
                  <c:v>31.319417949999998</c:v>
                </c:pt>
                <c:pt idx="8516">
                  <c:v>31.330554960000001</c:v>
                </c:pt>
                <c:pt idx="8517">
                  <c:v>31.292970660000002</c:v>
                </c:pt>
                <c:pt idx="8518">
                  <c:v>31.25258827</c:v>
                </c:pt>
                <c:pt idx="8519">
                  <c:v>31.177389139999999</c:v>
                </c:pt>
                <c:pt idx="8520">
                  <c:v>31.19409752</c:v>
                </c:pt>
                <c:pt idx="8521">
                  <c:v>31.308275219999999</c:v>
                </c:pt>
                <c:pt idx="8522">
                  <c:v>31.451700209999998</c:v>
                </c:pt>
                <c:pt idx="8523">
                  <c:v>31.531064990000001</c:v>
                </c:pt>
                <c:pt idx="8524">
                  <c:v>31.54221725</c:v>
                </c:pt>
                <c:pt idx="8525">
                  <c:v>31.262329099999999</c:v>
                </c:pt>
                <c:pt idx="8526">
                  <c:v>31.316635130000002</c:v>
                </c:pt>
                <c:pt idx="8527">
                  <c:v>31.396007539999999</c:v>
                </c:pt>
                <c:pt idx="8528">
                  <c:v>31.551956180000001</c:v>
                </c:pt>
                <c:pt idx="8529">
                  <c:v>31.557535170000001</c:v>
                </c:pt>
                <c:pt idx="8530">
                  <c:v>31.365362170000001</c:v>
                </c:pt>
                <c:pt idx="8531">
                  <c:v>31.283220289999999</c:v>
                </c:pt>
                <c:pt idx="8532">
                  <c:v>31.460054400000001</c:v>
                </c:pt>
                <c:pt idx="8533">
                  <c:v>31.629938129999999</c:v>
                </c:pt>
                <c:pt idx="8534">
                  <c:v>31.668937679999999</c:v>
                </c:pt>
                <c:pt idx="8535">
                  <c:v>31.535619740000001</c:v>
                </c:pt>
                <c:pt idx="8536">
                  <c:v>31.407150269999999</c:v>
                </c:pt>
                <c:pt idx="8537">
                  <c:v>31.343091959999999</c:v>
                </c:pt>
                <c:pt idx="8538">
                  <c:v>31.368164060000002</c:v>
                </c:pt>
                <c:pt idx="8539">
                  <c:v>31.387655259999999</c:v>
                </c:pt>
                <c:pt idx="8540">
                  <c:v>31.51435661</c:v>
                </c:pt>
                <c:pt idx="8541">
                  <c:v>31.65639114</c:v>
                </c:pt>
                <c:pt idx="8542">
                  <c:v>31.670625690000001</c:v>
                </c:pt>
                <c:pt idx="8543">
                  <c:v>31.600698470000001</c:v>
                </c:pt>
                <c:pt idx="8544">
                  <c:v>31.49068832</c:v>
                </c:pt>
                <c:pt idx="8545">
                  <c:v>31.483728410000001</c:v>
                </c:pt>
                <c:pt idx="8546">
                  <c:v>31.492084500000001</c:v>
                </c:pt>
                <c:pt idx="8547">
                  <c:v>31.33312798</c:v>
                </c:pt>
                <c:pt idx="8548">
                  <c:v>31.525506969999999</c:v>
                </c:pt>
                <c:pt idx="8549">
                  <c:v>31.51854324</c:v>
                </c:pt>
                <c:pt idx="8550">
                  <c:v>31.476564410000002</c:v>
                </c:pt>
                <c:pt idx="8551">
                  <c:v>31.49068832</c:v>
                </c:pt>
                <c:pt idx="8552">
                  <c:v>31.504623410000001</c:v>
                </c:pt>
                <c:pt idx="8553">
                  <c:v>31.50740051</c:v>
                </c:pt>
                <c:pt idx="8554">
                  <c:v>31.564500809999998</c:v>
                </c:pt>
                <c:pt idx="8555">
                  <c:v>31.561708450000001</c:v>
                </c:pt>
                <c:pt idx="8556">
                  <c:v>31.63406372</c:v>
                </c:pt>
                <c:pt idx="8557">
                  <c:v>31.53246498</c:v>
                </c:pt>
                <c:pt idx="8558">
                  <c:v>31.575634000000001</c:v>
                </c:pt>
                <c:pt idx="8559">
                  <c:v>31.558116909999999</c:v>
                </c:pt>
                <c:pt idx="8560">
                  <c:v>31.561708450000001</c:v>
                </c:pt>
                <c:pt idx="8561">
                  <c:v>31.550565720000002</c:v>
                </c:pt>
                <c:pt idx="8562">
                  <c:v>31.534221649999999</c:v>
                </c:pt>
                <c:pt idx="8563">
                  <c:v>31.51296997</c:v>
                </c:pt>
                <c:pt idx="8564">
                  <c:v>31.614614490000001</c:v>
                </c:pt>
                <c:pt idx="8565">
                  <c:v>31.579813000000001</c:v>
                </c:pt>
                <c:pt idx="8566">
                  <c:v>31.588163380000001</c:v>
                </c:pt>
                <c:pt idx="8567">
                  <c:v>31.604873659999999</c:v>
                </c:pt>
                <c:pt idx="8568">
                  <c:v>31.713485720000001</c:v>
                </c:pt>
                <c:pt idx="8569">
                  <c:v>31.808170319999999</c:v>
                </c:pt>
                <c:pt idx="8570">
                  <c:v>31.818281169999999</c:v>
                </c:pt>
                <c:pt idx="8571">
                  <c:v>31.856908799999999</c:v>
                </c:pt>
                <c:pt idx="8572">
                  <c:v>31.848556519999999</c:v>
                </c:pt>
                <c:pt idx="8573">
                  <c:v>31.776149749999998</c:v>
                </c:pt>
                <c:pt idx="8574">
                  <c:v>31.67449379</c:v>
                </c:pt>
                <c:pt idx="8575">
                  <c:v>31.689811710000001</c:v>
                </c:pt>
                <c:pt idx="8576">
                  <c:v>31.749691009999999</c:v>
                </c:pt>
                <c:pt idx="8577">
                  <c:v>31.836019520000001</c:v>
                </c:pt>
                <c:pt idx="8578">
                  <c:v>31.961343769999999</c:v>
                </c:pt>
                <c:pt idx="8579">
                  <c:v>31.893119810000002</c:v>
                </c:pt>
                <c:pt idx="8580">
                  <c:v>31.81792068</c:v>
                </c:pt>
                <c:pt idx="8581">
                  <c:v>31.656393049999998</c:v>
                </c:pt>
                <c:pt idx="8582">
                  <c:v>31.709306720000001</c:v>
                </c:pt>
                <c:pt idx="8583">
                  <c:v>31.83045006</c:v>
                </c:pt>
                <c:pt idx="8584">
                  <c:v>31.925140379999998</c:v>
                </c:pt>
                <c:pt idx="8585">
                  <c:v>31.958896639999999</c:v>
                </c:pt>
                <c:pt idx="8586">
                  <c:v>31.89451218</c:v>
                </c:pt>
                <c:pt idx="8587">
                  <c:v>31.819309230000002</c:v>
                </c:pt>
                <c:pt idx="8588">
                  <c:v>31.809841160000001</c:v>
                </c:pt>
                <c:pt idx="8589">
                  <c:v>31.806787490000001</c:v>
                </c:pt>
                <c:pt idx="8590">
                  <c:v>31.98640442</c:v>
                </c:pt>
                <c:pt idx="8591">
                  <c:v>31.990585329999998</c:v>
                </c:pt>
                <c:pt idx="8592">
                  <c:v>31.925136569999999</c:v>
                </c:pt>
                <c:pt idx="8593">
                  <c:v>31.836021420000002</c:v>
                </c:pt>
                <c:pt idx="8594">
                  <c:v>31.780323030000002</c:v>
                </c:pt>
                <c:pt idx="8595">
                  <c:v>31.916778560000001</c:v>
                </c:pt>
                <c:pt idx="8596">
                  <c:v>32.100597380000004</c:v>
                </c:pt>
                <c:pt idx="8597">
                  <c:v>32.092243189999998</c:v>
                </c:pt>
                <c:pt idx="8598">
                  <c:v>32.065776820000004</c:v>
                </c:pt>
                <c:pt idx="8599">
                  <c:v>31.859695429999999</c:v>
                </c:pt>
                <c:pt idx="8600">
                  <c:v>31.927913669999999</c:v>
                </c:pt>
                <c:pt idx="8601">
                  <c:v>32.014259340000002</c:v>
                </c:pt>
                <c:pt idx="8602">
                  <c:v>32.156291959999997</c:v>
                </c:pt>
                <c:pt idx="8603">
                  <c:v>32.049076079999999</c:v>
                </c:pt>
                <c:pt idx="8604">
                  <c:v>31.964126589999999</c:v>
                </c:pt>
                <c:pt idx="8605">
                  <c:v>31.944635389999998</c:v>
                </c:pt>
                <c:pt idx="8606">
                  <c:v>31.8680439</c:v>
                </c:pt>
                <c:pt idx="8607">
                  <c:v>31.844381330000001</c:v>
                </c:pt>
                <c:pt idx="8608">
                  <c:v>31.97108459</c:v>
                </c:pt>
                <c:pt idx="8609">
                  <c:v>31.965517040000002</c:v>
                </c:pt>
                <c:pt idx="8610">
                  <c:v>32.083881380000001</c:v>
                </c:pt>
                <c:pt idx="8611">
                  <c:v>32.096412659999999</c:v>
                </c:pt>
                <c:pt idx="8612">
                  <c:v>32.173000340000002</c:v>
                </c:pt>
                <c:pt idx="8613">
                  <c:v>32.267681119999999</c:v>
                </c:pt>
                <c:pt idx="8614">
                  <c:v>32.319210050000002</c:v>
                </c:pt>
                <c:pt idx="8615">
                  <c:v>32.292755130000003</c:v>
                </c:pt>
                <c:pt idx="8616">
                  <c:v>32.237064359999998</c:v>
                </c:pt>
                <c:pt idx="8617">
                  <c:v>32.174392699999999</c:v>
                </c:pt>
                <c:pt idx="8618">
                  <c:v>32.189708709999998</c:v>
                </c:pt>
                <c:pt idx="8619">
                  <c:v>31.982234949999999</c:v>
                </c:pt>
                <c:pt idx="8620">
                  <c:v>32.09780121</c:v>
                </c:pt>
                <c:pt idx="8621">
                  <c:v>32.103374479999999</c:v>
                </c:pt>
                <c:pt idx="8622">
                  <c:v>32.245410919999998</c:v>
                </c:pt>
                <c:pt idx="8623">
                  <c:v>32.310852050000001</c:v>
                </c:pt>
                <c:pt idx="8624">
                  <c:v>32.348442079999998</c:v>
                </c:pt>
                <c:pt idx="8625">
                  <c:v>32.354022980000003</c:v>
                </c:pt>
                <c:pt idx="8626">
                  <c:v>32.284400939999998</c:v>
                </c:pt>
                <c:pt idx="8627">
                  <c:v>32.175785060000003</c:v>
                </c:pt>
                <c:pt idx="8628">
                  <c:v>32.082485200000001</c:v>
                </c:pt>
                <c:pt idx="8629">
                  <c:v>32.110340119999996</c:v>
                </c:pt>
                <c:pt idx="8630">
                  <c:v>32.255149840000001</c:v>
                </c:pt>
                <c:pt idx="8631">
                  <c:v>32.337306980000001</c:v>
                </c:pt>
                <c:pt idx="8632">
                  <c:v>32.482135769999999</c:v>
                </c:pt>
                <c:pt idx="8633">
                  <c:v>32.441757199999998</c:v>
                </c:pt>
                <c:pt idx="8634">
                  <c:v>32.35819626</c:v>
                </c:pt>
                <c:pt idx="8635">
                  <c:v>32.351242069999998</c:v>
                </c:pt>
                <c:pt idx="8636">
                  <c:v>32.214775090000003</c:v>
                </c:pt>
                <c:pt idx="8637">
                  <c:v>32.264911650000002</c:v>
                </c:pt>
                <c:pt idx="8638">
                  <c:v>32.327564240000001</c:v>
                </c:pt>
                <c:pt idx="8639">
                  <c:v>32.313644410000002</c:v>
                </c:pt>
                <c:pt idx="8640">
                  <c:v>32.45428467</c:v>
                </c:pt>
                <c:pt idx="8641">
                  <c:v>32.377693180000001</c:v>
                </c:pt>
                <c:pt idx="8642">
                  <c:v>32.434783940000003</c:v>
                </c:pt>
                <c:pt idx="8643">
                  <c:v>32.445930480000001</c:v>
                </c:pt>
                <c:pt idx="8644">
                  <c:v>32.472381589999998</c:v>
                </c:pt>
                <c:pt idx="8645">
                  <c:v>32.532249450000002</c:v>
                </c:pt>
                <c:pt idx="8646">
                  <c:v>32.509990690000002</c:v>
                </c:pt>
                <c:pt idx="8647">
                  <c:v>32.601886749999998</c:v>
                </c:pt>
                <c:pt idx="8648">
                  <c:v>32.561519619999999</c:v>
                </c:pt>
                <c:pt idx="8649">
                  <c:v>32.551754000000003</c:v>
                </c:pt>
                <c:pt idx="8650">
                  <c:v>32.599098210000001</c:v>
                </c:pt>
                <c:pt idx="8651">
                  <c:v>32.47099686</c:v>
                </c:pt>
                <c:pt idx="8652">
                  <c:v>32.504409789999997</c:v>
                </c:pt>
                <c:pt idx="8653">
                  <c:v>32.486309050000003</c:v>
                </c:pt>
                <c:pt idx="8654">
                  <c:v>32.436180110000002</c:v>
                </c:pt>
                <c:pt idx="8655">
                  <c:v>32.505798339999998</c:v>
                </c:pt>
                <c:pt idx="8656">
                  <c:v>32.46542358</c:v>
                </c:pt>
                <c:pt idx="8657">
                  <c:v>32.539226530000001</c:v>
                </c:pt>
                <c:pt idx="8658">
                  <c:v>32.54953003</c:v>
                </c:pt>
                <c:pt idx="8659">
                  <c:v>32.482131959999997</c:v>
                </c:pt>
                <c:pt idx="8660">
                  <c:v>32.586570739999999</c:v>
                </c:pt>
                <c:pt idx="8661">
                  <c:v>32.462638849999998</c:v>
                </c:pt>
                <c:pt idx="8662">
                  <c:v>32.480735780000003</c:v>
                </c:pt>
                <c:pt idx="8663">
                  <c:v>32.518341059999997</c:v>
                </c:pt>
                <c:pt idx="8664">
                  <c:v>32.518341059999997</c:v>
                </c:pt>
                <c:pt idx="8665">
                  <c:v>32.528079990000002</c:v>
                </c:pt>
                <c:pt idx="8666">
                  <c:v>32.536437990000003</c:v>
                </c:pt>
                <c:pt idx="8667">
                  <c:v>32.607452389999999</c:v>
                </c:pt>
                <c:pt idx="8668">
                  <c:v>32.589355470000001</c:v>
                </c:pt>
                <c:pt idx="8669">
                  <c:v>32.586578369999998</c:v>
                </c:pt>
                <c:pt idx="8670">
                  <c:v>32.587963100000003</c:v>
                </c:pt>
                <c:pt idx="8671">
                  <c:v>32.548973080000003</c:v>
                </c:pt>
                <c:pt idx="8672">
                  <c:v>32.625556950000004</c:v>
                </c:pt>
                <c:pt idx="8673">
                  <c:v>32.571247100000001</c:v>
                </c:pt>
                <c:pt idx="8674">
                  <c:v>32.647842410000003</c:v>
                </c:pt>
                <c:pt idx="8675">
                  <c:v>32.639484410000001</c:v>
                </c:pt>
                <c:pt idx="8676">
                  <c:v>32.631126399999999</c:v>
                </c:pt>
                <c:pt idx="8677">
                  <c:v>32.689613340000001</c:v>
                </c:pt>
                <c:pt idx="8678">
                  <c:v>32.754856109999999</c:v>
                </c:pt>
                <c:pt idx="8679">
                  <c:v>32.85532379</c:v>
                </c:pt>
                <c:pt idx="8680">
                  <c:v>32.937477110000003</c:v>
                </c:pt>
                <c:pt idx="8681">
                  <c:v>32.764797209999998</c:v>
                </c:pt>
                <c:pt idx="8682">
                  <c:v>32.709114069999998</c:v>
                </c:pt>
                <c:pt idx="8683">
                  <c:v>32.557327270000002</c:v>
                </c:pt>
                <c:pt idx="8684">
                  <c:v>32.610240939999997</c:v>
                </c:pt>
                <c:pt idx="8685">
                  <c:v>32.710495000000002</c:v>
                </c:pt>
                <c:pt idx="8686">
                  <c:v>32.738349909999997</c:v>
                </c:pt>
                <c:pt idx="8687">
                  <c:v>32.8789978</c:v>
                </c:pt>
                <c:pt idx="8688">
                  <c:v>32.82468033</c:v>
                </c:pt>
                <c:pt idx="8689">
                  <c:v>32.917984009999998</c:v>
                </c:pt>
                <c:pt idx="8690">
                  <c:v>32.872024539999998</c:v>
                </c:pt>
                <c:pt idx="8691">
                  <c:v>32.727218630000003</c:v>
                </c:pt>
                <c:pt idx="8692">
                  <c:v>32.645050050000002</c:v>
                </c:pt>
                <c:pt idx="8693">
                  <c:v>32.686817169999998</c:v>
                </c:pt>
                <c:pt idx="8694">
                  <c:v>32.901275630000001</c:v>
                </c:pt>
                <c:pt idx="8695">
                  <c:v>32.835826869999998</c:v>
                </c:pt>
                <c:pt idx="8696">
                  <c:v>32.664550779999999</c:v>
                </c:pt>
                <c:pt idx="8697">
                  <c:v>32.684036249999998</c:v>
                </c:pt>
                <c:pt idx="8698">
                  <c:v>32.824684140000002</c:v>
                </c:pt>
                <c:pt idx="8699">
                  <c:v>32.890132899999998</c:v>
                </c:pt>
                <c:pt idx="8700">
                  <c:v>32.809368130000003</c:v>
                </c:pt>
                <c:pt idx="8701">
                  <c:v>32.75484848</c:v>
                </c:pt>
                <c:pt idx="8702">
                  <c:v>32.968112949999998</c:v>
                </c:pt>
                <c:pt idx="8703">
                  <c:v>32.969505310000002</c:v>
                </c:pt>
                <c:pt idx="8704">
                  <c:v>32.95139313</c:v>
                </c:pt>
                <c:pt idx="8705">
                  <c:v>32.883167270000001</c:v>
                </c:pt>
                <c:pt idx="8706">
                  <c:v>32.78708649</c:v>
                </c:pt>
                <c:pt idx="8707">
                  <c:v>32.96016693</c:v>
                </c:pt>
                <c:pt idx="8708">
                  <c:v>33.036342619999999</c:v>
                </c:pt>
                <c:pt idx="8709">
                  <c:v>33.062797549999999</c:v>
                </c:pt>
                <c:pt idx="8710">
                  <c:v>33.125465390000002</c:v>
                </c:pt>
                <c:pt idx="8711">
                  <c:v>33.090648649999999</c:v>
                </c:pt>
                <c:pt idx="8712">
                  <c:v>33.149131769999997</c:v>
                </c:pt>
                <c:pt idx="8713">
                  <c:v>33.160270689999997</c:v>
                </c:pt>
                <c:pt idx="8714">
                  <c:v>33.182548519999997</c:v>
                </c:pt>
                <c:pt idx="8715">
                  <c:v>33.083694459999997</c:v>
                </c:pt>
                <c:pt idx="8716">
                  <c:v>33.158885959999999</c:v>
                </c:pt>
                <c:pt idx="8717">
                  <c:v>33.157493590000001</c:v>
                </c:pt>
                <c:pt idx="8718">
                  <c:v>33.175601960000002</c:v>
                </c:pt>
                <c:pt idx="8719">
                  <c:v>33.115711210000001</c:v>
                </c:pt>
                <c:pt idx="8720">
                  <c:v>33.086479189999999</c:v>
                </c:pt>
                <c:pt idx="8721">
                  <c:v>32.947223659999999</c:v>
                </c:pt>
                <c:pt idx="8722">
                  <c:v>32.979248050000002</c:v>
                </c:pt>
                <c:pt idx="8723">
                  <c:v>32.951396940000002</c:v>
                </c:pt>
                <c:pt idx="8724">
                  <c:v>33.101799010000001</c:v>
                </c:pt>
                <c:pt idx="8725">
                  <c:v>33.232688899999999</c:v>
                </c:pt>
                <c:pt idx="8726">
                  <c:v>33.195087430000001</c:v>
                </c:pt>
                <c:pt idx="8727">
                  <c:v>33.252182009999999</c:v>
                </c:pt>
                <c:pt idx="8728">
                  <c:v>33.143566130000004</c:v>
                </c:pt>
                <c:pt idx="8729">
                  <c:v>33.044692990000001</c:v>
                </c:pt>
                <c:pt idx="8730">
                  <c:v>33.055839540000001</c:v>
                </c:pt>
                <c:pt idx="8731">
                  <c:v>33.112937930000001</c:v>
                </c:pt>
                <c:pt idx="8732">
                  <c:v>33.331546779999996</c:v>
                </c:pt>
                <c:pt idx="8733">
                  <c:v>33.310661320000001</c:v>
                </c:pt>
                <c:pt idx="8734">
                  <c:v>33.281421659999999</c:v>
                </c:pt>
                <c:pt idx="8735">
                  <c:v>33.23685837</c:v>
                </c:pt>
                <c:pt idx="8736">
                  <c:v>33.111534120000002</c:v>
                </c:pt>
                <c:pt idx="8737">
                  <c:v>33.115699769999999</c:v>
                </c:pt>
                <c:pt idx="8738">
                  <c:v>33.112926479999999</c:v>
                </c:pt>
                <c:pt idx="8739">
                  <c:v>33.146347050000003</c:v>
                </c:pt>
                <c:pt idx="8740">
                  <c:v>33.242443080000001</c:v>
                </c:pt>
                <c:pt idx="8741">
                  <c:v>33.306484220000002</c:v>
                </c:pt>
                <c:pt idx="8742">
                  <c:v>33.395599369999999</c:v>
                </c:pt>
                <c:pt idx="8743">
                  <c:v>33.189517969999997</c:v>
                </c:pt>
                <c:pt idx="8744">
                  <c:v>33.057224269999999</c:v>
                </c:pt>
                <c:pt idx="8745">
                  <c:v>33.190906519999999</c:v>
                </c:pt>
                <c:pt idx="8746">
                  <c:v>33.328762050000002</c:v>
                </c:pt>
                <c:pt idx="8747">
                  <c:v>33.380290989999999</c:v>
                </c:pt>
                <c:pt idx="8748">
                  <c:v>33.377490999999999</c:v>
                </c:pt>
                <c:pt idx="8749">
                  <c:v>33.281421659999999</c:v>
                </c:pt>
                <c:pt idx="8750">
                  <c:v>33.228504180000002</c:v>
                </c:pt>
                <c:pt idx="8751">
                  <c:v>33.17001724</c:v>
                </c:pt>
                <c:pt idx="8752">
                  <c:v>33.228500369999999</c:v>
                </c:pt>
                <c:pt idx="8753">
                  <c:v>33.156085969999999</c:v>
                </c:pt>
                <c:pt idx="8754">
                  <c:v>33.215972899999997</c:v>
                </c:pt>
                <c:pt idx="8755">
                  <c:v>33.24799728</c:v>
                </c:pt>
                <c:pt idx="8756">
                  <c:v>33.291168210000002</c:v>
                </c:pt>
                <c:pt idx="8757">
                  <c:v>33.381668089999998</c:v>
                </c:pt>
                <c:pt idx="8758">
                  <c:v>33.465221409999998</c:v>
                </c:pt>
                <c:pt idx="8759">
                  <c:v>33.406734470000004</c:v>
                </c:pt>
                <c:pt idx="8760">
                  <c:v>33.484718319999999</c:v>
                </c:pt>
                <c:pt idx="8761">
                  <c:v>33.449905399999999</c:v>
                </c:pt>
                <c:pt idx="8762">
                  <c:v>33.47914505</c:v>
                </c:pt>
                <c:pt idx="8763">
                  <c:v>33.45269012</c:v>
                </c:pt>
                <c:pt idx="8764">
                  <c:v>33.526493070000001</c:v>
                </c:pt>
                <c:pt idx="8765">
                  <c:v>33.548770900000001</c:v>
                </c:pt>
                <c:pt idx="8766">
                  <c:v>33.488903049999998</c:v>
                </c:pt>
                <c:pt idx="8767">
                  <c:v>33.513957980000001</c:v>
                </c:pt>
                <c:pt idx="8768">
                  <c:v>33.456867219999999</c:v>
                </c:pt>
                <c:pt idx="8769">
                  <c:v>33.270286560000002</c:v>
                </c:pt>
                <c:pt idx="8770">
                  <c:v>33.351039890000003</c:v>
                </c:pt>
                <c:pt idx="8771">
                  <c:v>33.259132389999998</c:v>
                </c:pt>
                <c:pt idx="8772">
                  <c:v>33.37751007</c:v>
                </c:pt>
                <c:pt idx="8773">
                  <c:v>33.408134459999999</c:v>
                </c:pt>
                <c:pt idx="8774">
                  <c:v>33.484714510000003</c:v>
                </c:pt>
                <c:pt idx="8775">
                  <c:v>33.580806729999999</c:v>
                </c:pt>
                <c:pt idx="8776">
                  <c:v>33.62953186</c:v>
                </c:pt>
                <c:pt idx="8777">
                  <c:v>33.642055509999999</c:v>
                </c:pt>
                <c:pt idx="8778">
                  <c:v>33.683834079999997</c:v>
                </c:pt>
                <c:pt idx="8779">
                  <c:v>33.626747129999998</c:v>
                </c:pt>
                <c:pt idx="8780">
                  <c:v>33.692199709999997</c:v>
                </c:pt>
                <c:pt idx="8781">
                  <c:v>33.623962400000003</c:v>
                </c:pt>
                <c:pt idx="8782">
                  <c:v>33.729785919999998</c:v>
                </c:pt>
                <c:pt idx="8783">
                  <c:v>33.571052549999997</c:v>
                </c:pt>
                <c:pt idx="8784">
                  <c:v>33.480537409999997</c:v>
                </c:pt>
                <c:pt idx="8785">
                  <c:v>33.429016109999999</c:v>
                </c:pt>
                <c:pt idx="8786">
                  <c:v>33.390026089999999</c:v>
                </c:pt>
                <c:pt idx="8787">
                  <c:v>33.451301569999998</c:v>
                </c:pt>
                <c:pt idx="8788">
                  <c:v>33.463832859999997</c:v>
                </c:pt>
                <c:pt idx="8789">
                  <c:v>33.46940231</c:v>
                </c:pt>
                <c:pt idx="8790">
                  <c:v>33.565483090000001</c:v>
                </c:pt>
                <c:pt idx="8791">
                  <c:v>33.568267820000003</c:v>
                </c:pt>
                <c:pt idx="8792">
                  <c:v>33.668525700000004</c:v>
                </c:pt>
                <c:pt idx="8793">
                  <c:v>33.693584440000002</c:v>
                </c:pt>
                <c:pt idx="8794">
                  <c:v>33.798015589999999</c:v>
                </c:pt>
                <c:pt idx="8795">
                  <c:v>33.793834689999997</c:v>
                </c:pt>
                <c:pt idx="8796">
                  <c:v>33.792449949999998</c:v>
                </c:pt>
                <c:pt idx="8797">
                  <c:v>33.825866699999999</c:v>
                </c:pt>
                <c:pt idx="8798">
                  <c:v>33.818901060000002</c:v>
                </c:pt>
                <c:pt idx="8799">
                  <c:v>33.809154509999999</c:v>
                </c:pt>
                <c:pt idx="8800">
                  <c:v>33.88435364</c:v>
                </c:pt>
                <c:pt idx="8801">
                  <c:v>33.727004999999998</c:v>
                </c:pt>
                <c:pt idx="8802">
                  <c:v>33.731182099999998</c:v>
                </c:pt>
                <c:pt idx="8803">
                  <c:v>33.615604400000002</c:v>
                </c:pt>
                <c:pt idx="8804">
                  <c:v>33.591934199999997</c:v>
                </c:pt>
                <c:pt idx="8805">
                  <c:v>33.632312769999999</c:v>
                </c:pt>
                <c:pt idx="8806">
                  <c:v>33.655994419999999</c:v>
                </c:pt>
                <c:pt idx="8807">
                  <c:v>33.69497681</c:v>
                </c:pt>
                <c:pt idx="8808">
                  <c:v>33.72839355</c:v>
                </c:pt>
                <c:pt idx="8809">
                  <c:v>33.779918670000001</c:v>
                </c:pt>
                <c:pt idx="8810">
                  <c:v>33.87041473</c:v>
                </c:pt>
                <c:pt idx="8811">
                  <c:v>33.877388000000003</c:v>
                </c:pt>
                <c:pt idx="8812">
                  <c:v>33.944217680000001</c:v>
                </c:pt>
                <c:pt idx="8813">
                  <c:v>34.002716059999997</c:v>
                </c:pt>
                <c:pt idx="8814">
                  <c:v>34.026378630000004</c:v>
                </c:pt>
                <c:pt idx="8815">
                  <c:v>34.013854979999998</c:v>
                </c:pt>
                <c:pt idx="8816">
                  <c:v>33.94979858</c:v>
                </c:pt>
                <c:pt idx="8817">
                  <c:v>33.8927002</c:v>
                </c:pt>
                <c:pt idx="8818">
                  <c:v>33.838405610000002</c:v>
                </c:pt>
                <c:pt idx="8819">
                  <c:v>33.820301059999998</c:v>
                </c:pt>
                <c:pt idx="8820">
                  <c:v>33.880176540000001</c:v>
                </c:pt>
                <c:pt idx="8821">
                  <c:v>33.90938568</c:v>
                </c:pt>
                <c:pt idx="8822">
                  <c:v>34.093227390000003</c:v>
                </c:pt>
                <c:pt idx="8823">
                  <c:v>34.070934299999998</c:v>
                </c:pt>
                <c:pt idx="8824">
                  <c:v>33.92194748</c:v>
                </c:pt>
                <c:pt idx="8825">
                  <c:v>33.924861909999997</c:v>
                </c:pt>
                <c:pt idx="8826">
                  <c:v>33.86347198</c:v>
                </c:pt>
                <c:pt idx="8827">
                  <c:v>34.034736629999998</c:v>
                </c:pt>
                <c:pt idx="8828">
                  <c:v>34.121063229999997</c:v>
                </c:pt>
                <c:pt idx="8829">
                  <c:v>33.928913119999997</c:v>
                </c:pt>
                <c:pt idx="8830">
                  <c:v>33.898273469999999</c:v>
                </c:pt>
                <c:pt idx="8831">
                  <c:v>33.955360409999997</c:v>
                </c:pt>
                <c:pt idx="8832">
                  <c:v>34.144744869999997</c:v>
                </c:pt>
                <c:pt idx="8833">
                  <c:v>34.144733430000002</c:v>
                </c:pt>
                <c:pt idx="8834">
                  <c:v>34.068157200000002</c:v>
                </c:pt>
                <c:pt idx="8835">
                  <c:v>33.986011509999997</c:v>
                </c:pt>
                <c:pt idx="8836">
                  <c:v>33.923332209999998</c:v>
                </c:pt>
                <c:pt idx="8837">
                  <c:v>33.909420009999998</c:v>
                </c:pt>
                <c:pt idx="8838">
                  <c:v>33.913589479999999</c:v>
                </c:pt>
                <c:pt idx="8839">
                  <c:v>33.920562740000001</c:v>
                </c:pt>
                <c:pt idx="8840">
                  <c:v>33.958152769999998</c:v>
                </c:pt>
                <c:pt idx="8841">
                  <c:v>33.871810910000001</c:v>
                </c:pt>
                <c:pt idx="8842">
                  <c:v>33.924732210000002</c:v>
                </c:pt>
                <c:pt idx="8843">
                  <c:v>33.976249690000003</c:v>
                </c:pt>
                <c:pt idx="8844">
                  <c:v>34.03194809</c:v>
                </c:pt>
                <c:pt idx="8845">
                  <c:v>34.0472641</c:v>
                </c:pt>
                <c:pt idx="8846">
                  <c:v>33.94700623</c:v>
                </c:pt>
                <c:pt idx="8847">
                  <c:v>33.995750430000001</c:v>
                </c:pt>
                <c:pt idx="8848">
                  <c:v>33.972671509999998</c:v>
                </c:pt>
                <c:pt idx="8849">
                  <c:v>33.901062009999997</c:v>
                </c:pt>
                <c:pt idx="8850">
                  <c:v>34.005496979999997</c:v>
                </c:pt>
                <c:pt idx="8851">
                  <c:v>33.958152769999998</c:v>
                </c:pt>
                <c:pt idx="8852">
                  <c:v>33.983219149999996</c:v>
                </c:pt>
                <c:pt idx="8853">
                  <c:v>33.972679139999997</c:v>
                </c:pt>
                <c:pt idx="8854">
                  <c:v>34.022209169999996</c:v>
                </c:pt>
                <c:pt idx="8855">
                  <c:v>34.193477629999997</c:v>
                </c:pt>
                <c:pt idx="8856">
                  <c:v>34.211582180000001</c:v>
                </c:pt>
                <c:pt idx="8857">
                  <c:v>34.272850040000002</c:v>
                </c:pt>
                <c:pt idx="8858">
                  <c:v>34.28537369</c:v>
                </c:pt>
                <c:pt idx="8859">
                  <c:v>34.23803711</c:v>
                </c:pt>
                <c:pt idx="8860">
                  <c:v>34.23803711</c:v>
                </c:pt>
                <c:pt idx="8861">
                  <c:v>34.057018280000001</c:v>
                </c:pt>
                <c:pt idx="8862">
                  <c:v>34.299297330000002</c:v>
                </c:pt>
                <c:pt idx="8863">
                  <c:v>34.189296720000002</c:v>
                </c:pt>
                <c:pt idx="8864">
                  <c:v>34.10436249</c:v>
                </c:pt>
                <c:pt idx="8865">
                  <c:v>34.342468259999997</c:v>
                </c:pt>
                <c:pt idx="8866">
                  <c:v>34.30487823</c:v>
                </c:pt>
                <c:pt idx="8867">
                  <c:v>34.150310519999998</c:v>
                </c:pt>
                <c:pt idx="8868">
                  <c:v>34.203231809999998</c:v>
                </c:pt>
                <c:pt idx="8869">
                  <c:v>34.399566649999997</c:v>
                </c:pt>
                <c:pt idx="8870">
                  <c:v>34.290954589999998</c:v>
                </c:pt>
                <c:pt idx="8871">
                  <c:v>34.211574550000002</c:v>
                </c:pt>
                <c:pt idx="8872">
                  <c:v>34.620960240000002</c:v>
                </c:pt>
                <c:pt idx="8873">
                  <c:v>34.552722930000002</c:v>
                </c:pt>
                <c:pt idx="8874">
                  <c:v>34.469181059999997</c:v>
                </c:pt>
                <c:pt idx="8875">
                  <c:v>34.278415680000002</c:v>
                </c:pt>
                <c:pt idx="8876">
                  <c:v>34.250568389999998</c:v>
                </c:pt>
                <c:pt idx="8877">
                  <c:v>34.407913209999997</c:v>
                </c:pt>
                <c:pt idx="8878">
                  <c:v>34.495639799999999</c:v>
                </c:pt>
                <c:pt idx="8879">
                  <c:v>34.538806919999999</c:v>
                </c:pt>
                <c:pt idx="8880">
                  <c:v>34.522098540000002</c:v>
                </c:pt>
                <c:pt idx="8881">
                  <c:v>34.356395720000002</c:v>
                </c:pt>
                <c:pt idx="8882">
                  <c:v>34.384243009999999</c:v>
                </c:pt>
                <c:pt idx="8883">
                  <c:v>34.414875029999997</c:v>
                </c:pt>
                <c:pt idx="8884">
                  <c:v>34.523487090000003</c:v>
                </c:pt>
                <c:pt idx="8885">
                  <c:v>34.588935849999999</c:v>
                </c:pt>
                <c:pt idx="8886">
                  <c:v>34.41208649</c:v>
                </c:pt>
                <c:pt idx="8887">
                  <c:v>34.364753720000003</c:v>
                </c:pt>
                <c:pt idx="8888">
                  <c:v>34.26588821</c:v>
                </c:pt>
                <c:pt idx="8889">
                  <c:v>34.279811860000002</c:v>
                </c:pt>
                <c:pt idx="8890">
                  <c:v>34.39677811</c:v>
                </c:pt>
                <c:pt idx="8891">
                  <c:v>34.389808649999999</c:v>
                </c:pt>
                <c:pt idx="8892">
                  <c:v>34.523483280000001</c:v>
                </c:pt>
                <c:pt idx="8893">
                  <c:v>34.465015409999999</c:v>
                </c:pt>
                <c:pt idx="8894">
                  <c:v>34.522090910000003</c:v>
                </c:pt>
                <c:pt idx="8895">
                  <c:v>34.576404570000001</c:v>
                </c:pt>
                <c:pt idx="8896">
                  <c:v>34.524871830000002</c:v>
                </c:pt>
                <c:pt idx="8897">
                  <c:v>34.593116760000001</c:v>
                </c:pt>
                <c:pt idx="8898">
                  <c:v>34.629322049999999</c:v>
                </c:pt>
                <c:pt idx="8899">
                  <c:v>34.517921450000003</c:v>
                </c:pt>
                <c:pt idx="8900">
                  <c:v>34.50120544</c:v>
                </c:pt>
                <c:pt idx="8901">
                  <c:v>34.374496460000003</c:v>
                </c:pt>
                <c:pt idx="8902">
                  <c:v>34.341072080000004</c:v>
                </c:pt>
                <c:pt idx="8903">
                  <c:v>34.363357540000003</c:v>
                </c:pt>
                <c:pt idx="8904">
                  <c:v>34.368923189999997</c:v>
                </c:pt>
                <c:pt idx="8905">
                  <c:v>34.513732910000002</c:v>
                </c:pt>
                <c:pt idx="8906">
                  <c:v>34.591716769999998</c:v>
                </c:pt>
                <c:pt idx="8907">
                  <c:v>34.686405180000001</c:v>
                </c:pt>
                <c:pt idx="8908">
                  <c:v>34.60006714</c:v>
                </c:pt>
                <c:pt idx="8909">
                  <c:v>34.469169620000002</c:v>
                </c:pt>
                <c:pt idx="8910">
                  <c:v>34.57221603</c:v>
                </c:pt>
                <c:pt idx="8911">
                  <c:v>34.627925869999999</c:v>
                </c:pt>
                <c:pt idx="8912">
                  <c:v>34.696151729999997</c:v>
                </c:pt>
                <c:pt idx="8913">
                  <c:v>34.650196080000001</c:v>
                </c:pt>
                <c:pt idx="8914">
                  <c:v>34.480319979999997</c:v>
                </c:pt>
                <c:pt idx="8915">
                  <c:v>34.640449519999997</c:v>
                </c:pt>
                <c:pt idx="8916">
                  <c:v>34.831214899999999</c:v>
                </c:pt>
                <c:pt idx="8917">
                  <c:v>34.853500369999999</c:v>
                </c:pt>
                <c:pt idx="8918">
                  <c:v>34.704509739999999</c:v>
                </c:pt>
                <c:pt idx="8919">
                  <c:v>34.71286774</c:v>
                </c:pt>
                <c:pt idx="8920">
                  <c:v>34.903636929999998</c:v>
                </c:pt>
                <c:pt idx="8921">
                  <c:v>34.80198669</c:v>
                </c:pt>
                <c:pt idx="8922">
                  <c:v>34.705894469999997</c:v>
                </c:pt>
                <c:pt idx="8923">
                  <c:v>34.600070950000003</c:v>
                </c:pt>
                <c:pt idx="8924">
                  <c:v>34.562488559999998</c:v>
                </c:pt>
                <c:pt idx="8925">
                  <c:v>34.721221919999998</c:v>
                </c:pt>
                <c:pt idx="8926">
                  <c:v>34.853500369999999</c:v>
                </c:pt>
                <c:pt idx="8927">
                  <c:v>34.803371429999999</c:v>
                </c:pt>
                <c:pt idx="8928">
                  <c:v>34.643238070000002</c:v>
                </c:pt>
                <c:pt idx="8929">
                  <c:v>34.62931442</c:v>
                </c:pt>
                <c:pt idx="8930">
                  <c:v>34.73514557</c:v>
                </c:pt>
                <c:pt idx="8931">
                  <c:v>34.810340879999998</c:v>
                </c:pt>
                <c:pt idx="8932">
                  <c:v>34.864646909999998</c:v>
                </c:pt>
                <c:pt idx="8933">
                  <c:v>34.708686829999998</c:v>
                </c:pt>
                <c:pt idx="8934">
                  <c:v>34.66690826</c:v>
                </c:pt>
                <c:pt idx="8935">
                  <c:v>34.666912080000003</c:v>
                </c:pt>
                <c:pt idx="8936">
                  <c:v>34.668300629999997</c:v>
                </c:pt>
                <c:pt idx="8937">
                  <c:v>34.728179930000003</c:v>
                </c:pt>
                <c:pt idx="8938">
                  <c:v>34.719825739999997</c:v>
                </c:pt>
                <c:pt idx="8939">
                  <c:v>34.696151729999997</c:v>
                </c:pt>
                <c:pt idx="8940">
                  <c:v>34.812187190000003</c:v>
                </c:pt>
                <c:pt idx="8941">
                  <c:v>34.758811950000002</c:v>
                </c:pt>
                <c:pt idx="8942">
                  <c:v>34.838180540000003</c:v>
                </c:pt>
                <c:pt idx="8943">
                  <c:v>34.971862790000003</c:v>
                </c:pt>
                <c:pt idx="8944">
                  <c:v>35.003894809999998</c:v>
                </c:pt>
                <c:pt idx="8945">
                  <c:v>34.96489716</c:v>
                </c:pt>
                <c:pt idx="8946">
                  <c:v>34.857677459999998</c:v>
                </c:pt>
                <c:pt idx="8947">
                  <c:v>34.835399629999998</c:v>
                </c:pt>
                <c:pt idx="8948">
                  <c:v>34.852100370000002</c:v>
                </c:pt>
                <c:pt idx="8949">
                  <c:v>34.797805789999998</c:v>
                </c:pt>
                <c:pt idx="8950">
                  <c:v>34.939826969999999</c:v>
                </c:pt>
                <c:pt idx="8951">
                  <c:v>35.00388718</c:v>
                </c:pt>
                <c:pt idx="8952">
                  <c:v>35.115951539999998</c:v>
                </c:pt>
                <c:pt idx="8953">
                  <c:v>34.905025479999999</c:v>
                </c:pt>
                <c:pt idx="8954">
                  <c:v>34.846534730000002</c:v>
                </c:pt>
                <c:pt idx="8955">
                  <c:v>34.744892120000003</c:v>
                </c:pt>
                <c:pt idx="8956">
                  <c:v>34.730628969999998</c:v>
                </c:pt>
                <c:pt idx="8957">
                  <c:v>34.884124759999999</c:v>
                </c:pt>
                <c:pt idx="8958">
                  <c:v>35.041481019999999</c:v>
                </c:pt>
                <c:pt idx="8959">
                  <c:v>35.041481019999999</c:v>
                </c:pt>
                <c:pt idx="8960">
                  <c:v>35.150093079999998</c:v>
                </c:pt>
                <c:pt idx="8961">
                  <c:v>35.009464260000001</c:v>
                </c:pt>
                <c:pt idx="8962">
                  <c:v>34.914775849999998</c:v>
                </c:pt>
                <c:pt idx="8963">
                  <c:v>34.834701539999998</c:v>
                </c:pt>
                <c:pt idx="8964">
                  <c:v>35.06515503</c:v>
                </c:pt>
                <c:pt idx="8965">
                  <c:v>35.1375618</c:v>
                </c:pt>
                <c:pt idx="8966">
                  <c:v>34.944004059999997</c:v>
                </c:pt>
                <c:pt idx="8967">
                  <c:v>34.927303309999999</c:v>
                </c:pt>
                <c:pt idx="8968">
                  <c:v>34.831218720000003</c:v>
                </c:pt>
                <c:pt idx="8969">
                  <c:v>35.015026089999999</c:v>
                </c:pt>
                <c:pt idx="8970">
                  <c:v>35.191871640000002</c:v>
                </c:pt>
                <c:pt idx="8971">
                  <c:v>35.165416720000003</c:v>
                </c:pt>
                <c:pt idx="8972">
                  <c:v>35.083267210000002</c:v>
                </c:pt>
                <c:pt idx="8973">
                  <c:v>34.921737669999999</c:v>
                </c:pt>
                <c:pt idx="8974">
                  <c:v>35.037315370000002</c:v>
                </c:pt>
                <c:pt idx="8975">
                  <c:v>35.186309809999997</c:v>
                </c:pt>
                <c:pt idx="8976">
                  <c:v>35.198848720000001</c:v>
                </c:pt>
                <c:pt idx="8977">
                  <c:v>35.158451079999999</c:v>
                </c:pt>
                <c:pt idx="8978">
                  <c:v>35.005290989999999</c:v>
                </c:pt>
                <c:pt idx="8979">
                  <c:v>34.950977330000001</c:v>
                </c:pt>
                <c:pt idx="8980">
                  <c:v>35.158451079999999</c:v>
                </c:pt>
                <c:pt idx="8981">
                  <c:v>35.225296020000002</c:v>
                </c:pt>
                <c:pt idx="8982">
                  <c:v>35.191879270000001</c:v>
                </c:pt>
                <c:pt idx="8983">
                  <c:v>34.90781784</c:v>
                </c:pt>
                <c:pt idx="8984">
                  <c:v>35.118072509999998</c:v>
                </c:pt>
                <c:pt idx="8985">
                  <c:v>35.164028170000002</c:v>
                </c:pt>
                <c:pt idx="8986">
                  <c:v>35.011894230000003</c:v>
                </c:pt>
                <c:pt idx="8987">
                  <c:v>35.030353550000001</c:v>
                </c:pt>
                <c:pt idx="8988">
                  <c:v>35.09997559</c:v>
                </c:pt>
                <c:pt idx="8989">
                  <c:v>35.222503660000001</c:v>
                </c:pt>
                <c:pt idx="8990">
                  <c:v>35.2503624</c:v>
                </c:pt>
                <c:pt idx="8991">
                  <c:v>35.080802919999996</c:v>
                </c:pt>
                <c:pt idx="8992">
                  <c:v>35.044281009999999</c:v>
                </c:pt>
                <c:pt idx="8993">
                  <c:v>34.882743840000003</c:v>
                </c:pt>
                <c:pt idx="8994">
                  <c:v>34.988578799999999</c:v>
                </c:pt>
                <c:pt idx="8995">
                  <c:v>35.024784089999997</c:v>
                </c:pt>
                <c:pt idx="8996">
                  <c:v>35.221118930000003</c:v>
                </c:pt>
                <c:pt idx="8997">
                  <c:v>35.299102779999998</c:v>
                </c:pt>
                <c:pt idx="8998">
                  <c:v>35.080474850000002</c:v>
                </c:pt>
                <c:pt idx="8999">
                  <c:v>35.091625209999997</c:v>
                </c:pt>
                <c:pt idx="9000">
                  <c:v>35.07769012</c:v>
                </c:pt>
                <c:pt idx="9001">
                  <c:v>35.177951810000003</c:v>
                </c:pt>
                <c:pt idx="9002">
                  <c:v>35.356189729999997</c:v>
                </c:pt>
                <c:pt idx="9003">
                  <c:v>35.361755369999997</c:v>
                </c:pt>
                <c:pt idx="9004">
                  <c:v>35.416069030000003</c:v>
                </c:pt>
                <c:pt idx="9005">
                  <c:v>35.347827909999999</c:v>
                </c:pt>
                <c:pt idx="9006">
                  <c:v>35.297714229999997</c:v>
                </c:pt>
                <c:pt idx="9007">
                  <c:v>35.280994419999999</c:v>
                </c:pt>
                <c:pt idx="9008">
                  <c:v>35.196052549999997</c:v>
                </c:pt>
                <c:pt idx="9009">
                  <c:v>35.189098360000003</c:v>
                </c:pt>
                <c:pt idx="9010">
                  <c:v>34.977428439999997</c:v>
                </c:pt>
                <c:pt idx="9011">
                  <c:v>35.271247860000003</c:v>
                </c:pt>
                <c:pt idx="9012">
                  <c:v>35.453662870000002</c:v>
                </c:pt>
                <c:pt idx="9013">
                  <c:v>35.498229979999998</c:v>
                </c:pt>
                <c:pt idx="9014">
                  <c:v>35.573425290000003</c:v>
                </c:pt>
                <c:pt idx="9015">
                  <c:v>35.54834366</c:v>
                </c:pt>
                <c:pt idx="9016">
                  <c:v>35.41885757</c:v>
                </c:pt>
                <c:pt idx="9017">
                  <c:v>35.381259919999998</c:v>
                </c:pt>
                <c:pt idx="9018">
                  <c:v>35.268459319999998</c:v>
                </c:pt>
                <c:pt idx="9019">
                  <c:v>35.280990600000003</c:v>
                </c:pt>
                <c:pt idx="9020">
                  <c:v>35.279605869999997</c:v>
                </c:pt>
                <c:pt idx="9021">
                  <c:v>35.293529509999999</c:v>
                </c:pt>
                <c:pt idx="9022">
                  <c:v>35.352020260000003</c:v>
                </c:pt>
                <c:pt idx="9023">
                  <c:v>35.301879880000001</c:v>
                </c:pt>
                <c:pt idx="9024">
                  <c:v>35.402141569999998</c:v>
                </c:pt>
                <c:pt idx="9025">
                  <c:v>35.299102779999998</c:v>
                </c:pt>
                <c:pt idx="9026">
                  <c:v>35.455051419999997</c:v>
                </c:pt>
                <c:pt idx="9027">
                  <c:v>35.402145390000001</c:v>
                </c:pt>
                <c:pt idx="9028">
                  <c:v>35.340881349999997</c:v>
                </c:pt>
                <c:pt idx="9029">
                  <c:v>35.399360659999999</c:v>
                </c:pt>
                <c:pt idx="9030">
                  <c:v>35.399368289999998</c:v>
                </c:pt>
                <c:pt idx="9031">
                  <c:v>35.368724819999997</c:v>
                </c:pt>
                <c:pt idx="9032">
                  <c:v>35.36733246</c:v>
                </c:pt>
                <c:pt idx="9033">
                  <c:v>35.278209689999997</c:v>
                </c:pt>
                <c:pt idx="9034">
                  <c:v>35.364555359999997</c:v>
                </c:pt>
                <c:pt idx="9035">
                  <c:v>35.314422610000001</c:v>
                </c:pt>
                <c:pt idx="9036">
                  <c:v>35.404930110000002</c:v>
                </c:pt>
                <c:pt idx="9037">
                  <c:v>35.354797359999999</c:v>
                </c:pt>
                <c:pt idx="9038">
                  <c:v>35.435558319999998</c:v>
                </c:pt>
                <c:pt idx="9039">
                  <c:v>35.523284910000001</c:v>
                </c:pt>
                <c:pt idx="9040">
                  <c:v>35.5316391</c:v>
                </c:pt>
                <c:pt idx="9041">
                  <c:v>35.677841190000002</c:v>
                </c:pt>
                <c:pt idx="9042">
                  <c:v>35.609622960000003</c:v>
                </c:pt>
                <c:pt idx="9043">
                  <c:v>35.572029110000003</c:v>
                </c:pt>
                <c:pt idx="9044">
                  <c:v>35.622150419999997</c:v>
                </c:pt>
                <c:pt idx="9045">
                  <c:v>35.487079620000003</c:v>
                </c:pt>
                <c:pt idx="9046">
                  <c:v>35.538608549999999</c:v>
                </c:pt>
                <c:pt idx="9047">
                  <c:v>35.445320129999999</c:v>
                </c:pt>
                <c:pt idx="9048">
                  <c:v>35.39518356</c:v>
                </c:pt>
                <c:pt idx="9049">
                  <c:v>35.432777399999999</c:v>
                </c:pt>
                <c:pt idx="9050">
                  <c:v>35.512157440000003</c:v>
                </c:pt>
                <c:pt idx="9051">
                  <c:v>35.668102259999998</c:v>
                </c:pt>
                <c:pt idx="9052">
                  <c:v>35.680641170000001</c:v>
                </c:pt>
                <c:pt idx="9053">
                  <c:v>35.636077880000002</c:v>
                </c:pt>
                <c:pt idx="9054">
                  <c:v>35.647216800000002</c:v>
                </c:pt>
                <c:pt idx="9055">
                  <c:v>35.391002659999998</c:v>
                </c:pt>
                <c:pt idx="9056">
                  <c:v>35.45505524</c:v>
                </c:pt>
                <c:pt idx="9057">
                  <c:v>35.501010890000003</c:v>
                </c:pt>
                <c:pt idx="9058">
                  <c:v>35.680641170000001</c:v>
                </c:pt>
                <c:pt idx="9059">
                  <c:v>35.624942779999998</c:v>
                </c:pt>
                <c:pt idx="9060">
                  <c:v>35.460624690000003</c:v>
                </c:pt>
                <c:pt idx="9061">
                  <c:v>35.449485780000003</c:v>
                </c:pt>
                <c:pt idx="9062">
                  <c:v>35.590129849999997</c:v>
                </c:pt>
                <c:pt idx="9063">
                  <c:v>35.684822080000004</c:v>
                </c:pt>
                <c:pt idx="9064">
                  <c:v>35.624935149999999</c:v>
                </c:pt>
                <c:pt idx="9065">
                  <c:v>35.421642300000002</c:v>
                </c:pt>
                <c:pt idx="9066">
                  <c:v>35.512149809999997</c:v>
                </c:pt>
                <c:pt idx="9067">
                  <c:v>35.514934539999999</c:v>
                </c:pt>
                <c:pt idx="9068">
                  <c:v>35.715457919999999</c:v>
                </c:pt>
                <c:pt idx="9069">
                  <c:v>35.734947200000001</c:v>
                </c:pt>
                <c:pt idx="9070">
                  <c:v>35.577594759999997</c:v>
                </c:pt>
                <c:pt idx="9071">
                  <c:v>35.445308689999997</c:v>
                </c:pt>
                <c:pt idx="9072">
                  <c:v>35.563663480000002</c:v>
                </c:pt>
                <c:pt idx="9073">
                  <c:v>35.727993009999999</c:v>
                </c:pt>
                <c:pt idx="9074">
                  <c:v>35.708484650000003</c:v>
                </c:pt>
                <c:pt idx="9075">
                  <c:v>35.488483430000002</c:v>
                </c:pt>
                <c:pt idx="9076">
                  <c:v>35.68202591</c:v>
                </c:pt>
                <c:pt idx="9077">
                  <c:v>35.810153960000001</c:v>
                </c:pt>
                <c:pt idx="9078">
                  <c:v>35.902046200000001</c:v>
                </c:pt>
                <c:pt idx="9079">
                  <c:v>35.82825089</c:v>
                </c:pt>
                <c:pt idx="9080">
                  <c:v>35.719631200000002</c:v>
                </c:pt>
                <c:pt idx="9081">
                  <c:v>35.711277010000003</c:v>
                </c:pt>
                <c:pt idx="9082">
                  <c:v>35.821277619999996</c:v>
                </c:pt>
                <c:pt idx="9083">
                  <c:v>35.856101989999999</c:v>
                </c:pt>
                <c:pt idx="9084">
                  <c:v>35.889503480000002</c:v>
                </c:pt>
                <c:pt idx="9085">
                  <c:v>35.84355927</c:v>
                </c:pt>
                <c:pt idx="9086">
                  <c:v>35.96887589</c:v>
                </c:pt>
                <c:pt idx="9087">
                  <c:v>35.973060609999997</c:v>
                </c:pt>
                <c:pt idx="9088">
                  <c:v>35.998119350000003</c:v>
                </c:pt>
                <c:pt idx="9089">
                  <c:v>36.064964289999999</c:v>
                </c:pt>
                <c:pt idx="9090">
                  <c:v>35.97306442</c:v>
                </c:pt>
                <c:pt idx="9091">
                  <c:v>35.932674409999997</c:v>
                </c:pt>
                <c:pt idx="9092">
                  <c:v>35.792034149999999</c:v>
                </c:pt>
                <c:pt idx="9093">
                  <c:v>35.750259399999997</c:v>
                </c:pt>
                <c:pt idx="9094">
                  <c:v>35.76140213</c:v>
                </c:pt>
                <c:pt idx="9095">
                  <c:v>35.686210629999998</c:v>
                </c:pt>
                <c:pt idx="9096">
                  <c:v>35.789249419999997</c:v>
                </c:pt>
                <c:pt idx="9097">
                  <c:v>35.762794489999997</c:v>
                </c:pt>
                <c:pt idx="9098">
                  <c:v>35.734943389999998</c:v>
                </c:pt>
                <c:pt idx="9099">
                  <c:v>35.684818270000001</c:v>
                </c:pt>
                <c:pt idx="9100">
                  <c:v>35.762790680000002</c:v>
                </c:pt>
                <c:pt idx="9101">
                  <c:v>35.8254509</c:v>
                </c:pt>
                <c:pt idx="9102">
                  <c:v>35.81628036</c:v>
                </c:pt>
                <c:pt idx="9103">
                  <c:v>35.714057920000002</c:v>
                </c:pt>
                <c:pt idx="9104">
                  <c:v>35.801788330000001</c:v>
                </c:pt>
                <c:pt idx="9105">
                  <c:v>35.796588900000003</c:v>
                </c:pt>
                <c:pt idx="9106">
                  <c:v>35.85609436</c:v>
                </c:pt>
                <c:pt idx="9107">
                  <c:v>35.858882899999998</c:v>
                </c:pt>
                <c:pt idx="9108">
                  <c:v>35.885337829999997</c:v>
                </c:pt>
                <c:pt idx="9109">
                  <c:v>35.946598049999999</c:v>
                </c:pt>
                <c:pt idx="9110">
                  <c:v>35.918754579999998</c:v>
                </c:pt>
                <c:pt idx="9111">
                  <c:v>36.08863831</c:v>
                </c:pt>
                <c:pt idx="9112">
                  <c:v>36.070545199999998</c:v>
                </c:pt>
                <c:pt idx="9113">
                  <c:v>35.992557529999999</c:v>
                </c:pt>
                <c:pt idx="9114">
                  <c:v>35.949390409999999</c:v>
                </c:pt>
                <c:pt idx="9115">
                  <c:v>35.851913449999998</c:v>
                </c:pt>
                <c:pt idx="9116">
                  <c:v>35.920349119999997</c:v>
                </c:pt>
                <c:pt idx="9117">
                  <c:v>35.906223300000001</c:v>
                </c:pt>
                <c:pt idx="9118">
                  <c:v>36.073322300000001</c:v>
                </c:pt>
                <c:pt idx="9119">
                  <c:v>36.129016880000002</c:v>
                </c:pt>
                <c:pt idx="9120">
                  <c:v>36.137378689999998</c:v>
                </c:pt>
                <c:pt idx="9121">
                  <c:v>36.131805419999999</c:v>
                </c:pt>
                <c:pt idx="9122">
                  <c:v>36.110908510000002</c:v>
                </c:pt>
                <c:pt idx="9123">
                  <c:v>36.085849760000002</c:v>
                </c:pt>
                <c:pt idx="9124">
                  <c:v>36.145729060000001</c:v>
                </c:pt>
                <c:pt idx="9125">
                  <c:v>36.055213930000001</c:v>
                </c:pt>
                <c:pt idx="9126">
                  <c:v>36.165229799999999</c:v>
                </c:pt>
                <c:pt idx="9127">
                  <c:v>36.096992489999998</c:v>
                </c:pt>
                <c:pt idx="9128">
                  <c:v>36.208389279999999</c:v>
                </c:pt>
                <c:pt idx="9129">
                  <c:v>36.099769590000001</c:v>
                </c:pt>
                <c:pt idx="9130">
                  <c:v>35.973056790000001</c:v>
                </c:pt>
                <c:pt idx="9131">
                  <c:v>35.980026250000002</c:v>
                </c:pt>
                <c:pt idx="9132">
                  <c:v>35.973056790000001</c:v>
                </c:pt>
                <c:pt idx="9133">
                  <c:v>35.92850876</c:v>
                </c:pt>
                <c:pt idx="9134">
                  <c:v>35.931285860000003</c:v>
                </c:pt>
                <c:pt idx="9135">
                  <c:v>35.826850890000003</c:v>
                </c:pt>
                <c:pt idx="9136">
                  <c:v>35.989768980000001</c:v>
                </c:pt>
                <c:pt idx="9137">
                  <c:v>35.889514920000003</c:v>
                </c:pt>
                <c:pt idx="9138">
                  <c:v>35.992546079999997</c:v>
                </c:pt>
                <c:pt idx="9139">
                  <c:v>35.942428589999999</c:v>
                </c:pt>
                <c:pt idx="9140">
                  <c:v>35.973056790000001</c:v>
                </c:pt>
                <c:pt idx="9141">
                  <c:v>36.039901729999997</c:v>
                </c:pt>
                <c:pt idx="9142">
                  <c:v>36.015953060000001</c:v>
                </c:pt>
                <c:pt idx="9143">
                  <c:v>36.013446809999998</c:v>
                </c:pt>
                <c:pt idx="9144">
                  <c:v>36.023185730000002</c:v>
                </c:pt>
                <c:pt idx="9145">
                  <c:v>36.055206300000002</c:v>
                </c:pt>
                <c:pt idx="9146">
                  <c:v>36.20280838</c:v>
                </c:pt>
                <c:pt idx="9147">
                  <c:v>36.049713130000001</c:v>
                </c:pt>
                <c:pt idx="9148">
                  <c:v>36.308639530000001</c:v>
                </c:pt>
                <c:pt idx="9149">
                  <c:v>36.316993709999998</c:v>
                </c:pt>
                <c:pt idx="9150">
                  <c:v>36.236743930000003</c:v>
                </c:pt>
                <c:pt idx="9151">
                  <c:v>36.29333115</c:v>
                </c:pt>
                <c:pt idx="9152">
                  <c:v>36.218132019999999</c:v>
                </c:pt>
                <c:pt idx="9153">
                  <c:v>36.176364900000003</c:v>
                </c:pt>
                <c:pt idx="9154">
                  <c:v>36.213958740000002</c:v>
                </c:pt>
                <c:pt idx="9155">
                  <c:v>36.148517609999999</c:v>
                </c:pt>
                <c:pt idx="9156">
                  <c:v>36.273838040000001</c:v>
                </c:pt>
                <c:pt idx="9157">
                  <c:v>36.247383120000002</c:v>
                </c:pt>
                <c:pt idx="9158">
                  <c:v>36.283584589999997</c:v>
                </c:pt>
                <c:pt idx="9159">
                  <c:v>36.249408719999998</c:v>
                </c:pt>
                <c:pt idx="9160">
                  <c:v>36.010654449999997</c:v>
                </c:pt>
                <c:pt idx="9161">
                  <c:v>36.096981049999997</c:v>
                </c:pt>
                <c:pt idx="9162">
                  <c:v>36.16522217</c:v>
                </c:pt>
                <c:pt idx="9163">
                  <c:v>36.382446289999997</c:v>
                </c:pt>
                <c:pt idx="9164">
                  <c:v>36.435363770000002</c:v>
                </c:pt>
                <c:pt idx="9165">
                  <c:v>36.248775479999999</c:v>
                </c:pt>
                <c:pt idx="9166">
                  <c:v>36.2599144</c:v>
                </c:pt>
                <c:pt idx="9167">
                  <c:v>36.276611330000001</c:v>
                </c:pt>
                <c:pt idx="9168">
                  <c:v>36.435356140000003</c:v>
                </c:pt>
                <c:pt idx="9169">
                  <c:v>36.223697659999999</c:v>
                </c:pt>
                <c:pt idx="9170">
                  <c:v>36.2738266</c:v>
                </c:pt>
                <c:pt idx="9171">
                  <c:v>36.467376710000003</c:v>
                </c:pt>
                <c:pt idx="9172">
                  <c:v>36.399154660000001</c:v>
                </c:pt>
                <c:pt idx="9173">
                  <c:v>36.312824249999998</c:v>
                </c:pt>
                <c:pt idx="9174">
                  <c:v>36.266872409999998</c:v>
                </c:pt>
                <c:pt idx="9175">
                  <c:v>36.337894439999999</c:v>
                </c:pt>
                <c:pt idx="9176">
                  <c:v>36.530040739999997</c:v>
                </c:pt>
                <c:pt idx="9177">
                  <c:v>36.422824859999999</c:v>
                </c:pt>
                <c:pt idx="9178">
                  <c:v>36.464603420000003</c:v>
                </c:pt>
                <c:pt idx="9179">
                  <c:v>36.307258609999998</c:v>
                </c:pt>
                <c:pt idx="9180">
                  <c:v>36.25434113</c:v>
                </c:pt>
                <c:pt idx="9181">
                  <c:v>36.240409849999999</c:v>
                </c:pt>
                <c:pt idx="9182">
                  <c:v>36.206993099999998</c:v>
                </c:pt>
                <c:pt idx="9183">
                  <c:v>36.236236570000003</c:v>
                </c:pt>
                <c:pt idx="9184">
                  <c:v>36.186107640000003</c:v>
                </c:pt>
                <c:pt idx="9185">
                  <c:v>36.275234220000002</c:v>
                </c:pt>
                <c:pt idx="9186">
                  <c:v>36.275226590000003</c:v>
                </c:pt>
                <c:pt idx="9187">
                  <c:v>36.234844209999999</c:v>
                </c:pt>
                <c:pt idx="9188">
                  <c:v>36.3142128</c:v>
                </c:pt>
                <c:pt idx="9189">
                  <c:v>36.268260959999999</c:v>
                </c:pt>
                <c:pt idx="9190">
                  <c:v>36.310043329999999</c:v>
                </c:pt>
                <c:pt idx="9191">
                  <c:v>36.335109709999998</c:v>
                </c:pt>
                <c:pt idx="9192">
                  <c:v>36.358776089999999</c:v>
                </c:pt>
                <c:pt idx="9193">
                  <c:v>36.318393710000002</c:v>
                </c:pt>
                <c:pt idx="9194">
                  <c:v>36.268257140000003</c:v>
                </c:pt>
                <c:pt idx="9195">
                  <c:v>36.321170809999998</c:v>
                </c:pt>
                <c:pt idx="9196">
                  <c:v>36.415863039999998</c:v>
                </c:pt>
                <c:pt idx="9197">
                  <c:v>36.4813118</c:v>
                </c:pt>
                <c:pt idx="9198">
                  <c:v>36.644233700000001</c:v>
                </c:pt>
                <c:pt idx="9199">
                  <c:v>36.53004456</c:v>
                </c:pt>
                <c:pt idx="9200">
                  <c:v>36.58852005</c:v>
                </c:pt>
                <c:pt idx="9201">
                  <c:v>36.634487149999998</c:v>
                </c:pt>
                <c:pt idx="9202">
                  <c:v>36.603847500000001</c:v>
                </c:pt>
                <c:pt idx="9203">
                  <c:v>36.685997010000001</c:v>
                </c:pt>
                <c:pt idx="9204">
                  <c:v>36.621952059999998</c:v>
                </c:pt>
                <c:pt idx="9205">
                  <c:v>36.702705379999998</c:v>
                </c:pt>
                <c:pt idx="9206">
                  <c:v>36.687404630000003</c:v>
                </c:pt>
                <c:pt idx="9207">
                  <c:v>36.669288639999998</c:v>
                </c:pt>
                <c:pt idx="9208">
                  <c:v>36.736122129999998</c:v>
                </c:pt>
                <c:pt idx="9209">
                  <c:v>36.655357359999996</c:v>
                </c:pt>
                <c:pt idx="9210">
                  <c:v>36.687385560000003</c:v>
                </c:pt>
                <c:pt idx="9211">
                  <c:v>36.677646639999999</c:v>
                </c:pt>
                <c:pt idx="9212">
                  <c:v>36.648403170000002</c:v>
                </c:pt>
                <c:pt idx="9213">
                  <c:v>36.656764979999998</c:v>
                </c:pt>
                <c:pt idx="9214">
                  <c:v>36.627517699999999</c:v>
                </c:pt>
                <c:pt idx="9215">
                  <c:v>36.702709200000001</c:v>
                </c:pt>
                <c:pt idx="9216">
                  <c:v>36.7347374</c:v>
                </c:pt>
                <c:pt idx="9217">
                  <c:v>36.65258789</c:v>
                </c:pt>
                <c:pt idx="9218">
                  <c:v>36.758411410000001</c:v>
                </c:pt>
                <c:pt idx="9219">
                  <c:v>36.695754999999998</c:v>
                </c:pt>
                <c:pt idx="9220">
                  <c:v>36.776504520000003</c:v>
                </c:pt>
                <c:pt idx="9221">
                  <c:v>36.658138280000003</c:v>
                </c:pt>
                <c:pt idx="9222">
                  <c:v>36.606632230000002</c:v>
                </c:pt>
                <c:pt idx="9223">
                  <c:v>36.584354400000002</c:v>
                </c:pt>
                <c:pt idx="9224">
                  <c:v>36.400562290000003</c:v>
                </c:pt>
                <c:pt idx="9225">
                  <c:v>36.443710330000002</c:v>
                </c:pt>
                <c:pt idx="9226">
                  <c:v>36.53004456</c:v>
                </c:pt>
                <c:pt idx="9227">
                  <c:v>36.47991562</c:v>
                </c:pt>
                <c:pt idx="9228">
                  <c:v>36.536998750000002</c:v>
                </c:pt>
                <c:pt idx="9229">
                  <c:v>36.614982599999998</c:v>
                </c:pt>
                <c:pt idx="9230">
                  <c:v>36.758403780000002</c:v>
                </c:pt>
                <c:pt idx="9231">
                  <c:v>36.527263640000001</c:v>
                </c:pt>
                <c:pt idx="9232">
                  <c:v>36.460418699999998</c:v>
                </c:pt>
                <c:pt idx="9233">
                  <c:v>36.652572630000002</c:v>
                </c:pt>
                <c:pt idx="9234">
                  <c:v>36.70132065</c:v>
                </c:pt>
                <c:pt idx="9235">
                  <c:v>36.641437529999997</c:v>
                </c:pt>
                <c:pt idx="9236">
                  <c:v>36.63471603</c:v>
                </c:pt>
                <c:pt idx="9237">
                  <c:v>36.603839870000002</c:v>
                </c:pt>
                <c:pt idx="9238">
                  <c:v>36.734745029999999</c:v>
                </c:pt>
                <c:pt idx="9239">
                  <c:v>36.718029020000003</c:v>
                </c:pt>
                <c:pt idx="9240">
                  <c:v>36.649803159999998</c:v>
                </c:pt>
                <c:pt idx="9241">
                  <c:v>36.539798740000002</c:v>
                </c:pt>
                <c:pt idx="9242">
                  <c:v>36.491065980000002</c:v>
                </c:pt>
                <c:pt idx="9243">
                  <c:v>36.673465729999997</c:v>
                </c:pt>
                <c:pt idx="9244">
                  <c:v>36.513336180000003</c:v>
                </c:pt>
                <c:pt idx="9245">
                  <c:v>36.633087160000002</c:v>
                </c:pt>
                <c:pt idx="9246">
                  <c:v>36.62055969</c:v>
                </c:pt>
                <c:pt idx="9247">
                  <c:v>36.64701462</c:v>
                </c:pt>
                <c:pt idx="9248">
                  <c:v>36.630298609999997</c:v>
                </c:pt>
                <c:pt idx="9249">
                  <c:v>36.55232239</c:v>
                </c:pt>
                <c:pt idx="9250">
                  <c:v>36.630310059999999</c:v>
                </c:pt>
                <c:pt idx="9251">
                  <c:v>36.603858950000003</c:v>
                </c:pt>
                <c:pt idx="9252">
                  <c:v>36.658149719999997</c:v>
                </c:pt>
                <c:pt idx="9253">
                  <c:v>36.807144170000001</c:v>
                </c:pt>
                <c:pt idx="9254">
                  <c:v>36.819679260000001</c:v>
                </c:pt>
                <c:pt idx="9255">
                  <c:v>36.8029747</c:v>
                </c:pt>
                <c:pt idx="9256">
                  <c:v>36.702705379999998</c:v>
                </c:pt>
                <c:pt idx="9257">
                  <c:v>36.777900700000004</c:v>
                </c:pt>
                <c:pt idx="9258">
                  <c:v>36.711074830000001</c:v>
                </c:pt>
                <c:pt idx="9259">
                  <c:v>36.658149719999997</c:v>
                </c:pt>
                <c:pt idx="9260">
                  <c:v>36.672077180000002</c:v>
                </c:pt>
                <c:pt idx="9261">
                  <c:v>36.686000819999997</c:v>
                </c:pt>
                <c:pt idx="9262">
                  <c:v>36.854488369999999</c:v>
                </c:pt>
                <c:pt idx="9263">
                  <c:v>36.899051669999999</c:v>
                </c:pt>
                <c:pt idx="9264">
                  <c:v>36.929672240000002</c:v>
                </c:pt>
                <c:pt idx="9265">
                  <c:v>36.954742430000003</c:v>
                </c:pt>
                <c:pt idx="9266">
                  <c:v>36.919929500000002</c:v>
                </c:pt>
                <c:pt idx="9267">
                  <c:v>36.903224950000002</c:v>
                </c:pt>
                <c:pt idx="9268">
                  <c:v>36.977016450000001</c:v>
                </c:pt>
                <c:pt idx="9269">
                  <c:v>36.901832579999997</c:v>
                </c:pt>
                <c:pt idx="9270">
                  <c:v>36.795032499999998</c:v>
                </c:pt>
                <c:pt idx="9271">
                  <c:v>36.672069550000003</c:v>
                </c:pt>
                <c:pt idx="9272">
                  <c:v>36.736125950000002</c:v>
                </c:pt>
                <c:pt idx="9273">
                  <c:v>36.855491639999997</c:v>
                </c:pt>
                <c:pt idx="9274">
                  <c:v>36.850307460000003</c:v>
                </c:pt>
                <c:pt idx="9275">
                  <c:v>36.925498959999999</c:v>
                </c:pt>
                <c:pt idx="9276">
                  <c:v>36.993740080000002</c:v>
                </c:pt>
                <c:pt idx="9277">
                  <c:v>36.955341339999997</c:v>
                </c:pt>
                <c:pt idx="9278">
                  <c:v>37.045253750000001</c:v>
                </c:pt>
                <c:pt idx="9279">
                  <c:v>36.908782960000003</c:v>
                </c:pt>
                <c:pt idx="9280">
                  <c:v>36.818290709999999</c:v>
                </c:pt>
                <c:pt idx="9281">
                  <c:v>36.840560910000001</c:v>
                </c:pt>
                <c:pt idx="9282">
                  <c:v>36.904613490000003</c:v>
                </c:pt>
                <c:pt idx="9283">
                  <c:v>36.963096620000002</c:v>
                </c:pt>
                <c:pt idx="9284">
                  <c:v>37.032726289999999</c:v>
                </c:pt>
                <c:pt idx="9285">
                  <c:v>37.130191799999999</c:v>
                </c:pt>
                <c:pt idx="9286">
                  <c:v>36.943603520000003</c:v>
                </c:pt>
                <c:pt idx="9287">
                  <c:v>36.979804989999998</c:v>
                </c:pt>
                <c:pt idx="9288">
                  <c:v>36.96728134</c:v>
                </c:pt>
                <c:pt idx="9289">
                  <c:v>36.871192929999999</c:v>
                </c:pt>
                <c:pt idx="9290">
                  <c:v>36.873977660000001</c:v>
                </c:pt>
                <c:pt idx="9291">
                  <c:v>36.879554749999997</c:v>
                </c:pt>
                <c:pt idx="9292">
                  <c:v>36.869804379999998</c:v>
                </c:pt>
                <c:pt idx="9293">
                  <c:v>37.027145390000001</c:v>
                </c:pt>
                <c:pt idx="9294">
                  <c:v>37.004871369999996</c:v>
                </c:pt>
                <c:pt idx="9295">
                  <c:v>37.153869630000003</c:v>
                </c:pt>
                <c:pt idx="9296">
                  <c:v>37.191467289999999</c:v>
                </c:pt>
                <c:pt idx="9297">
                  <c:v>37.173355100000002</c:v>
                </c:pt>
                <c:pt idx="9298">
                  <c:v>37.206775669999999</c:v>
                </c:pt>
                <c:pt idx="9299">
                  <c:v>37.081462860000002</c:v>
                </c:pt>
                <c:pt idx="9300">
                  <c:v>37.052230829999999</c:v>
                </c:pt>
                <c:pt idx="9301">
                  <c:v>36.940818790000002</c:v>
                </c:pt>
                <c:pt idx="9302">
                  <c:v>36.949169159999997</c:v>
                </c:pt>
                <c:pt idx="9303">
                  <c:v>37.056388849999998</c:v>
                </c:pt>
                <c:pt idx="9304">
                  <c:v>36.97145081</c:v>
                </c:pt>
                <c:pt idx="9305">
                  <c:v>37.14829254</c:v>
                </c:pt>
                <c:pt idx="9306">
                  <c:v>37.17614365</c:v>
                </c:pt>
                <c:pt idx="9307">
                  <c:v>37.177536009999997</c:v>
                </c:pt>
                <c:pt idx="9308">
                  <c:v>37.187294010000002</c:v>
                </c:pt>
                <c:pt idx="9309">
                  <c:v>37.099563600000003</c:v>
                </c:pt>
                <c:pt idx="9310">
                  <c:v>37.266651150000001</c:v>
                </c:pt>
                <c:pt idx="9311">
                  <c:v>37.183097840000002</c:v>
                </c:pt>
                <c:pt idx="9312">
                  <c:v>37.21513367</c:v>
                </c:pt>
                <c:pt idx="9313">
                  <c:v>37.242988590000003</c:v>
                </c:pt>
                <c:pt idx="9314">
                  <c:v>37.119052889999999</c:v>
                </c:pt>
                <c:pt idx="9315">
                  <c:v>37.049427029999997</c:v>
                </c:pt>
                <c:pt idx="9316">
                  <c:v>36.958915709999999</c:v>
                </c:pt>
                <c:pt idx="9317">
                  <c:v>37.009048460000002</c:v>
                </c:pt>
                <c:pt idx="9318">
                  <c:v>37.066150669999999</c:v>
                </c:pt>
                <c:pt idx="9319">
                  <c:v>37.085628509999999</c:v>
                </c:pt>
                <c:pt idx="9320">
                  <c:v>37.201206210000002</c:v>
                </c:pt>
                <c:pt idx="9321">
                  <c:v>37.2374115</c:v>
                </c:pt>
                <c:pt idx="9322">
                  <c:v>37.283363340000001</c:v>
                </c:pt>
                <c:pt idx="9323">
                  <c:v>37.333484650000003</c:v>
                </c:pt>
                <c:pt idx="9324">
                  <c:v>37.333492280000002</c:v>
                </c:pt>
                <c:pt idx="9325">
                  <c:v>37.375267030000003</c:v>
                </c:pt>
                <c:pt idx="9326">
                  <c:v>37.34741211</c:v>
                </c:pt>
                <c:pt idx="9327">
                  <c:v>37.329311369999999</c:v>
                </c:pt>
                <c:pt idx="9328">
                  <c:v>37.354373930000001</c:v>
                </c:pt>
                <c:pt idx="9329">
                  <c:v>37.25968933</c:v>
                </c:pt>
                <c:pt idx="9330">
                  <c:v>37.279186250000002</c:v>
                </c:pt>
                <c:pt idx="9331">
                  <c:v>37.142730710000002</c:v>
                </c:pt>
                <c:pt idx="9332">
                  <c:v>37.167797090000001</c:v>
                </c:pt>
                <c:pt idx="9333">
                  <c:v>37.241584779999997</c:v>
                </c:pt>
                <c:pt idx="9334">
                  <c:v>37.130191799999999</c:v>
                </c:pt>
                <c:pt idx="9335">
                  <c:v>37.181709290000001</c:v>
                </c:pt>
                <c:pt idx="9336">
                  <c:v>37.081462860000002</c:v>
                </c:pt>
                <c:pt idx="9337">
                  <c:v>37.113483430000002</c:v>
                </c:pt>
                <c:pt idx="9338">
                  <c:v>37.223495479999997</c:v>
                </c:pt>
                <c:pt idx="9339">
                  <c:v>37.192867280000002</c:v>
                </c:pt>
                <c:pt idx="9340">
                  <c:v>37.354385379999997</c:v>
                </c:pt>
                <c:pt idx="9341">
                  <c:v>37.467174530000001</c:v>
                </c:pt>
                <c:pt idx="9342">
                  <c:v>37.163608549999999</c:v>
                </c:pt>
                <c:pt idx="9343">
                  <c:v>37.311206820000002</c:v>
                </c:pt>
                <c:pt idx="9344">
                  <c:v>37.302860260000003</c:v>
                </c:pt>
                <c:pt idx="9345">
                  <c:v>37.162216190000002</c:v>
                </c:pt>
                <c:pt idx="9346">
                  <c:v>37.400325780000003</c:v>
                </c:pt>
                <c:pt idx="9347">
                  <c:v>37.291706089999998</c:v>
                </c:pt>
                <c:pt idx="9348">
                  <c:v>37.256908420000002</c:v>
                </c:pt>
                <c:pt idx="9349">
                  <c:v>37.314002989999999</c:v>
                </c:pt>
                <c:pt idx="9350">
                  <c:v>37.199817660000001</c:v>
                </c:pt>
                <c:pt idx="9351">
                  <c:v>37.28057098</c:v>
                </c:pt>
                <c:pt idx="9352">
                  <c:v>37.336280819999999</c:v>
                </c:pt>
                <c:pt idx="9353">
                  <c:v>37.240196230000002</c:v>
                </c:pt>
                <c:pt idx="9354">
                  <c:v>37.329311369999999</c:v>
                </c:pt>
                <c:pt idx="9355">
                  <c:v>37.410079959999997</c:v>
                </c:pt>
                <c:pt idx="9356">
                  <c:v>37.227664949999998</c:v>
                </c:pt>
                <c:pt idx="9357">
                  <c:v>37.329299929999998</c:v>
                </c:pt>
                <c:pt idx="9358">
                  <c:v>37.453243260000001</c:v>
                </c:pt>
                <c:pt idx="9359">
                  <c:v>37.229061129999998</c:v>
                </c:pt>
                <c:pt idx="9360">
                  <c:v>37.24577713</c:v>
                </c:pt>
                <c:pt idx="9361">
                  <c:v>37.478305820000003</c:v>
                </c:pt>
                <c:pt idx="9362">
                  <c:v>37.433750150000002</c:v>
                </c:pt>
                <c:pt idx="9363">
                  <c:v>37.291713710000003</c:v>
                </c:pt>
                <c:pt idx="9364">
                  <c:v>37.28893661</c:v>
                </c:pt>
                <c:pt idx="9365">
                  <c:v>37.518680570000001</c:v>
                </c:pt>
                <c:pt idx="9366">
                  <c:v>37.493621830000002</c:v>
                </c:pt>
                <c:pt idx="9367">
                  <c:v>37.417037960000002</c:v>
                </c:pt>
                <c:pt idx="9368">
                  <c:v>37.359943389999998</c:v>
                </c:pt>
                <c:pt idx="9369">
                  <c:v>37.213729860000001</c:v>
                </c:pt>
                <c:pt idx="9370">
                  <c:v>37.336280819999999</c:v>
                </c:pt>
                <c:pt idx="9371">
                  <c:v>37.332092289999999</c:v>
                </c:pt>
                <c:pt idx="9372">
                  <c:v>37.329315190000003</c:v>
                </c:pt>
                <c:pt idx="9373">
                  <c:v>37.471343990000001</c:v>
                </c:pt>
                <c:pt idx="9374">
                  <c:v>37.50615311</c:v>
                </c:pt>
                <c:pt idx="9375">
                  <c:v>37.513118740000003</c:v>
                </c:pt>
                <c:pt idx="9376">
                  <c:v>37.429573060000003</c:v>
                </c:pt>
                <c:pt idx="9377">
                  <c:v>37.421218869999997</c:v>
                </c:pt>
                <c:pt idx="9378">
                  <c:v>37.379447939999999</c:v>
                </c:pt>
                <c:pt idx="9379">
                  <c:v>37.29171753</c:v>
                </c:pt>
                <c:pt idx="9380">
                  <c:v>37.341850280000003</c:v>
                </c:pt>
                <c:pt idx="9381">
                  <c:v>37.33766937</c:v>
                </c:pt>
                <c:pt idx="9382">
                  <c:v>37.34741211</c:v>
                </c:pt>
                <c:pt idx="9383">
                  <c:v>37.398929600000002</c:v>
                </c:pt>
                <c:pt idx="9384">
                  <c:v>37.396148680000003</c:v>
                </c:pt>
                <c:pt idx="9385">
                  <c:v>37.513111109999997</c:v>
                </c:pt>
                <c:pt idx="9386">
                  <c:v>37.447521209999998</c:v>
                </c:pt>
                <c:pt idx="9387">
                  <c:v>37.535392760000001</c:v>
                </c:pt>
                <c:pt idx="9388">
                  <c:v>37.457412720000001</c:v>
                </c:pt>
                <c:pt idx="9389">
                  <c:v>37.510810849999999</c:v>
                </c:pt>
                <c:pt idx="9390">
                  <c:v>37.598056790000001</c:v>
                </c:pt>
                <c:pt idx="9391">
                  <c:v>37.535396579999997</c:v>
                </c:pt>
                <c:pt idx="9392">
                  <c:v>37.430652619999996</c:v>
                </c:pt>
                <c:pt idx="9393">
                  <c:v>37.564640050000001</c:v>
                </c:pt>
                <c:pt idx="9394">
                  <c:v>37.361343380000001</c:v>
                </c:pt>
                <c:pt idx="9395">
                  <c:v>37.273612980000003</c:v>
                </c:pt>
                <c:pt idx="9396">
                  <c:v>37.391979220000003</c:v>
                </c:pt>
                <c:pt idx="9397">
                  <c:v>37.449066160000001</c:v>
                </c:pt>
                <c:pt idx="9398">
                  <c:v>37.602233890000001</c:v>
                </c:pt>
                <c:pt idx="9399">
                  <c:v>37.499187470000003</c:v>
                </c:pt>
                <c:pt idx="9400">
                  <c:v>37.538185120000001</c:v>
                </c:pt>
                <c:pt idx="9401">
                  <c:v>37.419830320000003</c:v>
                </c:pt>
                <c:pt idx="9402">
                  <c:v>37.391979220000003</c:v>
                </c:pt>
                <c:pt idx="9403">
                  <c:v>37.437931059999997</c:v>
                </c:pt>
                <c:pt idx="9404">
                  <c:v>37.511722560000003</c:v>
                </c:pt>
                <c:pt idx="9405">
                  <c:v>37.614757539999999</c:v>
                </c:pt>
                <c:pt idx="9406">
                  <c:v>37.663505549999996</c:v>
                </c:pt>
                <c:pt idx="9407">
                  <c:v>37.660713200000004</c:v>
                </c:pt>
                <c:pt idx="9408">
                  <c:v>37.627296450000003</c:v>
                </c:pt>
                <c:pt idx="9409">
                  <c:v>37.674633030000003</c:v>
                </c:pt>
                <c:pt idx="9410">
                  <c:v>37.698314670000002</c:v>
                </c:pt>
                <c:pt idx="9411">
                  <c:v>37.657928470000002</c:v>
                </c:pt>
                <c:pt idx="9412">
                  <c:v>37.642620090000001</c:v>
                </c:pt>
                <c:pt idx="9413">
                  <c:v>37.724761960000002</c:v>
                </c:pt>
                <c:pt idx="9414">
                  <c:v>37.692737579999999</c:v>
                </c:pt>
                <c:pt idx="9415">
                  <c:v>37.760978700000003</c:v>
                </c:pt>
                <c:pt idx="9416">
                  <c:v>37.720592500000002</c:v>
                </c:pt>
                <c:pt idx="9417">
                  <c:v>37.703880310000002</c:v>
                </c:pt>
                <c:pt idx="9418">
                  <c:v>37.687175750000002</c:v>
                </c:pt>
                <c:pt idx="9419">
                  <c:v>37.681598659999999</c:v>
                </c:pt>
                <c:pt idx="9420">
                  <c:v>37.696922299999997</c:v>
                </c:pt>
                <c:pt idx="9421">
                  <c:v>37.696929930000003</c:v>
                </c:pt>
                <c:pt idx="9422">
                  <c:v>37.730346679999997</c:v>
                </c:pt>
                <c:pt idx="9423">
                  <c:v>37.687179569999998</c:v>
                </c:pt>
                <c:pt idx="9424">
                  <c:v>37.588310239999998</c:v>
                </c:pt>
                <c:pt idx="9425">
                  <c:v>37.728763579999999</c:v>
                </c:pt>
                <c:pt idx="9426">
                  <c:v>37.687171939999999</c:v>
                </c:pt>
                <c:pt idx="9427">
                  <c:v>37.903015140000001</c:v>
                </c:pt>
                <c:pt idx="9428">
                  <c:v>37.773506159999997</c:v>
                </c:pt>
                <c:pt idx="9429">
                  <c:v>37.793010709999997</c:v>
                </c:pt>
                <c:pt idx="9430">
                  <c:v>37.879344940000003</c:v>
                </c:pt>
                <c:pt idx="9431">
                  <c:v>37.875167849999997</c:v>
                </c:pt>
                <c:pt idx="9432">
                  <c:v>37.866806029999999</c:v>
                </c:pt>
                <c:pt idx="9433">
                  <c:v>37.947574619999997</c:v>
                </c:pt>
                <c:pt idx="9434">
                  <c:v>37.905796049999999</c:v>
                </c:pt>
                <c:pt idx="9435">
                  <c:v>38.015655520000003</c:v>
                </c:pt>
                <c:pt idx="9436">
                  <c:v>37.880722050000003</c:v>
                </c:pt>
                <c:pt idx="9437">
                  <c:v>37.887691500000003</c:v>
                </c:pt>
                <c:pt idx="9438">
                  <c:v>37.791610720000001</c:v>
                </c:pt>
                <c:pt idx="9439">
                  <c:v>37.794380189999998</c:v>
                </c:pt>
                <c:pt idx="9440">
                  <c:v>37.755405430000003</c:v>
                </c:pt>
                <c:pt idx="9441">
                  <c:v>37.685779570000001</c:v>
                </c:pt>
                <c:pt idx="9442">
                  <c:v>37.883514400000003</c:v>
                </c:pt>
                <c:pt idx="9443">
                  <c:v>37.923892969999997</c:v>
                </c:pt>
                <c:pt idx="9444">
                  <c:v>37.965671540000002</c:v>
                </c:pt>
                <c:pt idx="9445">
                  <c:v>37.990734099999997</c:v>
                </c:pt>
                <c:pt idx="9446">
                  <c:v>37.777683260000003</c:v>
                </c:pt>
                <c:pt idx="9447">
                  <c:v>37.73451996</c:v>
                </c:pt>
                <c:pt idx="9448">
                  <c:v>37.836166380000002</c:v>
                </c:pt>
                <c:pt idx="9449">
                  <c:v>37.946174620000001</c:v>
                </c:pt>
                <c:pt idx="9450">
                  <c:v>37.948959350000003</c:v>
                </c:pt>
                <c:pt idx="9451">
                  <c:v>37.866809840000002</c:v>
                </c:pt>
                <c:pt idx="9452">
                  <c:v>37.733131409999999</c:v>
                </c:pt>
                <c:pt idx="9453">
                  <c:v>37.827812190000003</c:v>
                </c:pt>
                <c:pt idx="9454">
                  <c:v>37.969860079999997</c:v>
                </c:pt>
                <c:pt idx="9455">
                  <c:v>38.006050109999997</c:v>
                </c:pt>
                <c:pt idx="9456">
                  <c:v>37.749843599999998</c:v>
                </c:pt>
                <c:pt idx="9457">
                  <c:v>37.801353450000001</c:v>
                </c:pt>
                <c:pt idx="9458">
                  <c:v>37.8125</c:v>
                </c:pt>
                <c:pt idx="9459">
                  <c:v>37.893260959999999</c:v>
                </c:pt>
                <c:pt idx="9460">
                  <c:v>38.039474490000003</c:v>
                </c:pt>
                <c:pt idx="9461">
                  <c:v>38.033901210000003</c:v>
                </c:pt>
                <c:pt idx="9462">
                  <c:v>38.031120299999998</c:v>
                </c:pt>
                <c:pt idx="9463">
                  <c:v>38.070110319999998</c:v>
                </c:pt>
                <c:pt idx="9464">
                  <c:v>37.919719700000002</c:v>
                </c:pt>
                <c:pt idx="9465">
                  <c:v>37.937831879999997</c:v>
                </c:pt>
                <c:pt idx="9466">
                  <c:v>37.883518219999999</c:v>
                </c:pt>
                <c:pt idx="9467">
                  <c:v>38.042259219999998</c:v>
                </c:pt>
                <c:pt idx="9468">
                  <c:v>38.217704769999997</c:v>
                </c:pt>
                <c:pt idx="9469">
                  <c:v>38.129981989999997</c:v>
                </c:pt>
                <c:pt idx="9470">
                  <c:v>38.159229279999998</c:v>
                </c:pt>
                <c:pt idx="9471">
                  <c:v>37.993518829999999</c:v>
                </c:pt>
                <c:pt idx="9472">
                  <c:v>38.051998140000002</c:v>
                </c:pt>
                <c:pt idx="9473">
                  <c:v>38.209354400000002</c:v>
                </c:pt>
                <c:pt idx="9474">
                  <c:v>38.143913269999999</c:v>
                </c:pt>
                <c:pt idx="9475">
                  <c:v>38.031108860000003</c:v>
                </c:pt>
                <c:pt idx="9476">
                  <c:v>37.955909730000002</c:v>
                </c:pt>
                <c:pt idx="9477">
                  <c:v>38.213535309999997</c:v>
                </c:pt>
                <c:pt idx="9478">
                  <c:v>38.178714749999997</c:v>
                </c:pt>
                <c:pt idx="9479">
                  <c:v>38.086814879999999</c:v>
                </c:pt>
                <c:pt idx="9480">
                  <c:v>38.036689760000002</c:v>
                </c:pt>
                <c:pt idx="9481">
                  <c:v>38.072879790000002</c:v>
                </c:pt>
                <c:pt idx="9482">
                  <c:v>38.266456599999998</c:v>
                </c:pt>
                <c:pt idx="9483">
                  <c:v>38.276187899999996</c:v>
                </c:pt>
                <c:pt idx="9484">
                  <c:v>38.198219299999998</c:v>
                </c:pt>
                <c:pt idx="9485">
                  <c:v>38.224678040000001</c:v>
                </c:pt>
                <c:pt idx="9486">
                  <c:v>38.029731750000003</c:v>
                </c:pt>
                <c:pt idx="9487">
                  <c:v>38.07985687</c:v>
                </c:pt>
                <c:pt idx="9488">
                  <c:v>38.07429123</c:v>
                </c:pt>
                <c:pt idx="9489">
                  <c:v>37.975421910000001</c:v>
                </c:pt>
                <c:pt idx="9490">
                  <c:v>38.093772889999997</c:v>
                </c:pt>
                <c:pt idx="9491">
                  <c:v>38.01858902</c:v>
                </c:pt>
                <c:pt idx="9492">
                  <c:v>38.182891849999997</c:v>
                </c:pt>
                <c:pt idx="9493">
                  <c:v>38.217708590000001</c:v>
                </c:pt>
                <c:pt idx="9494">
                  <c:v>38.139720920000002</c:v>
                </c:pt>
                <c:pt idx="9495">
                  <c:v>38.330505369999997</c:v>
                </c:pt>
                <c:pt idx="9496">
                  <c:v>38.366714479999999</c:v>
                </c:pt>
                <c:pt idx="9497">
                  <c:v>38.38063812</c:v>
                </c:pt>
                <c:pt idx="9498">
                  <c:v>38.345817570000001</c:v>
                </c:pt>
                <c:pt idx="9499">
                  <c:v>38.258098599999997</c:v>
                </c:pt>
                <c:pt idx="9500">
                  <c:v>38.294303890000002</c:v>
                </c:pt>
                <c:pt idx="9501">
                  <c:v>38.199611660000002</c:v>
                </c:pt>
                <c:pt idx="9502">
                  <c:v>38.124412540000002</c:v>
                </c:pt>
                <c:pt idx="9503">
                  <c:v>38.181503300000003</c:v>
                </c:pt>
                <c:pt idx="9504">
                  <c:v>38.05895615</c:v>
                </c:pt>
                <c:pt idx="9505">
                  <c:v>38.265052799999999</c:v>
                </c:pt>
                <c:pt idx="9506">
                  <c:v>38.17036057</c:v>
                </c:pt>
                <c:pt idx="9507">
                  <c:v>38.313800809999996</c:v>
                </c:pt>
                <c:pt idx="9508">
                  <c:v>38.273399349999998</c:v>
                </c:pt>
                <c:pt idx="9509">
                  <c:v>38.23859787</c:v>
                </c:pt>
                <c:pt idx="9510">
                  <c:v>38.346126560000002</c:v>
                </c:pt>
                <c:pt idx="9511">
                  <c:v>38.298473360000003</c:v>
                </c:pt>
                <c:pt idx="9512">
                  <c:v>38.294303890000002</c:v>
                </c:pt>
                <c:pt idx="9513">
                  <c:v>38.398742679999998</c:v>
                </c:pt>
                <c:pt idx="9514">
                  <c:v>38.219100949999998</c:v>
                </c:pt>
                <c:pt idx="9515">
                  <c:v>38.333286289999997</c:v>
                </c:pt>
                <c:pt idx="9516">
                  <c:v>38.265056610000002</c:v>
                </c:pt>
                <c:pt idx="9517">
                  <c:v>38.30406189</c:v>
                </c:pt>
                <c:pt idx="9518">
                  <c:v>38.361141199999999</c:v>
                </c:pt>
                <c:pt idx="9519">
                  <c:v>38.292903899999999</c:v>
                </c:pt>
                <c:pt idx="9520">
                  <c:v>38.492031099999998</c:v>
                </c:pt>
                <c:pt idx="9521">
                  <c:v>38.557472230000002</c:v>
                </c:pt>
                <c:pt idx="9522">
                  <c:v>38.518493650000003</c:v>
                </c:pt>
                <c:pt idx="9523">
                  <c:v>38.600654599999999</c:v>
                </c:pt>
                <c:pt idx="9524">
                  <c:v>38.478313450000002</c:v>
                </c:pt>
                <c:pt idx="9525">
                  <c:v>38.61178589</c:v>
                </c:pt>
                <c:pt idx="9526">
                  <c:v>38.617362980000003</c:v>
                </c:pt>
                <c:pt idx="9527">
                  <c:v>38.667480470000001</c:v>
                </c:pt>
                <c:pt idx="9528">
                  <c:v>38.670276639999997</c:v>
                </c:pt>
                <c:pt idx="9529">
                  <c:v>38.614730829999999</c:v>
                </c:pt>
                <c:pt idx="9530">
                  <c:v>38.68002319</c:v>
                </c:pt>
                <c:pt idx="9531">
                  <c:v>38.631595609999998</c:v>
                </c:pt>
                <c:pt idx="9532">
                  <c:v>38.609004970000001</c:v>
                </c:pt>
                <c:pt idx="9533">
                  <c:v>38.529632569999997</c:v>
                </c:pt>
                <c:pt idx="9534">
                  <c:v>38.461402890000002</c:v>
                </c:pt>
                <c:pt idx="9535">
                  <c:v>38.471153260000001</c:v>
                </c:pt>
                <c:pt idx="9536">
                  <c:v>38.398162839999998</c:v>
                </c:pt>
                <c:pt idx="9537">
                  <c:v>38.466987609999997</c:v>
                </c:pt>
                <c:pt idx="9538">
                  <c:v>38.554702759999998</c:v>
                </c:pt>
                <c:pt idx="9539">
                  <c:v>38.468372340000002</c:v>
                </c:pt>
                <c:pt idx="9540">
                  <c:v>38.625980380000001</c:v>
                </c:pt>
                <c:pt idx="9541">
                  <c:v>38.615970609999998</c:v>
                </c:pt>
                <c:pt idx="9542">
                  <c:v>38.602046970000004</c:v>
                </c:pt>
                <c:pt idx="9543">
                  <c:v>38.639659880000004</c:v>
                </c:pt>
                <c:pt idx="9544">
                  <c:v>38.533824920000001</c:v>
                </c:pt>
                <c:pt idx="9545">
                  <c:v>38.55331039</c:v>
                </c:pt>
                <c:pt idx="9546">
                  <c:v>38.380641939999997</c:v>
                </c:pt>
                <c:pt idx="9547">
                  <c:v>38.394561770000003</c:v>
                </c:pt>
                <c:pt idx="9548">
                  <c:v>38.458610530000001</c:v>
                </c:pt>
                <c:pt idx="9549">
                  <c:v>38.493423460000002</c:v>
                </c:pt>
                <c:pt idx="9550">
                  <c:v>38.597858430000002</c:v>
                </c:pt>
                <c:pt idx="9551">
                  <c:v>38.590892789999998</c:v>
                </c:pt>
                <c:pt idx="9552">
                  <c:v>38.583938600000003</c:v>
                </c:pt>
                <c:pt idx="9553">
                  <c:v>38.661129000000003</c:v>
                </c:pt>
                <c:pt idx="9554">
                  <c:v>38.57279587</c:v>
                </c:pt>
                <c:pt idx="9555">
                  <c:v>38.487853999999999</c:v>
                </c:pt>
                <c:pt idx="9556">
                  <c:v>38.466972349999999</c:v>
                </c:pt>
                <c:pt idx="9557">
                  <c:v>38.550514219999997</c:v>
                </c:pt>
                <c:pt idx="9558">
                  <c:v>38.576972959999999</c:v>
                </c:pt>
                <c:pt idx="9559">
                  <c:v>38.523323060000003</c:v>
                </c:pt>
                <c:pt idx="9560">
                  <c:v>38.652168269999997</c:v>
                </c:pt>
                <c:pt idx="9561">
                  <c:v>38.640037540000002</c:v>
                </c:pt>
                <c:pt idx="9562">
                  <c:v>38.54354858</c:v>
                </c:pt>
                <c:pt idx="9563">
                  <c:v>38.531024930000001</c:v>
                </c:pt>
                <c:pt idx="9564">
                  <c:v>38.497619630000003</c:v>
                </c:pt>
                <c:pt idx="9565">
                  <c:v>38.606224060000002</c:v>
                </c:pt>
                <c:pt idx="9566">
                  <c:v>38.528240199999999</c:v>
                </c:pt>
                <c:pt idx="9567">
                  <c:v>38.553302760000001</c:v>
                </c:pt>
                <c:pt idx="9568">
                  <c:v>38.589511870000003</c:v>
                </c:pt>
                <c:pt idx="9569">
                  <c:v>38.544948580000003</c:v>
                </c:pt>
                <c:pt idx="9570">
                  <c:v>38.588119509999999</c:v>
                </c:pt>
                <c:pt idx="9571">
                  <c:v>38.673061369999999</c:v>
                </c:pt>
                <c:pt idx="9572">
                  <c:v>38.721797940000002</c:v>
                </c:pt>
                <c:pt idx="9573">
                  <c:v>38.79838943</c:v>
                </c:pt>
                <c:pt idx="9574">
                  <c:v>38.705089569999998</c:v>
                </c:pt>
                <c:pt idx="9575">
                  <c:v>38.712055210000003</c:v>
                </c:pt>
                <c:pt idx="9576">
                  <c:v>38.66888428</c:v>
                </c:pt>
                <c:pt idx="9577">
                  <c:v>38.671676640000001</c:v>
                </c:pt>
                <c:pt idx="9578">
                  <c:v>38.671665189999999</c:v>
                </c:pt>
                <c:pt idx="9579">
                  <c:v>38.537979129999997</c:v>
                </c:pt>
                <c:pt idx="9580">
                  <c:v>38.60064697</c:v>
                </c:pt>
                <c:pt idx="9581">
                  <c:v>38.634067539999997</c:v>
                </c:pt>
                <c:pt idx="9582">
                  <c:v>38.547725679999999</c:v>
                </c:pt>
                <c:pt idx="9583">
                  <c:v>38.673057559999997</c:v>
                </c:pt>
                <c:pt idx="9584">
                  <c:v>38.629879000000003</c:v>
                </c:pt>
                <c:pt idx="9585">
                  <c:v>38.649383540000002</c:v>
                </c:pt>
                <c:pt idx="9586">
                  <c:v>38.638252260000002</c:v>
                </c:pt>
                <c:pt idx="9587">
                  <c:v>38.590908050000003</c:v>
                </c:pt>
                <c:pt idx="9588">
                  <c:v>38.634056090000001</c:v>
                </c:pt>
                <c:pt idx="9589">
                  <c:v>38.618747710000001</c:v>
                </c:pt>
                <c:pt idx="9590">
                  <c:v>38.688358309999998</c:v>
                </c:pt>
                <c:pt idx="9591">
                  <c:v>38.650779720000003</c:v>
                </c:pt>
                <c:pt idx="9592">
                  <c:v>38.624324799999997</c:v>
                </c:pt>
                <c:pt idx="9593">
                  <c:v>38.696723939999998</c:v>
                </c:pt>
                <c:pt idx="9594">
                  <c:v>38.674453739999997</c:v>
                </c:pt>
                <c:pt idx="9595">
                  <c:v>38.67445755</c:v>
                </c:pt>
                <c:pt idx="9596">
                  <c:v>38.675846100000001</c:v>
                </c:pt>
                <c:pt idx="9597">
                  <c:v>38.661930079999998</c:v>
                </c:pt>
                <c:pt idx="9598">
                  <c:v>38.81787491</c:v>
                </c:pt>
                <c:pt idx="9599">
                  <c:v>38.756603239999997</c:v>
                </c:pt>
                <c:pt idx="9600">
                  <c:v>38.915351870000002</c:v>
                </c:pt>
                <c:pt idx="9601">
                  <c:v>39.051811219999998</c:v>
                </c:pt>
                <c:pt idx="9602">
                  <c:v>38.962696080000001</c:v>
                </c:pt>
                <c:pt idx="9603">
                  <c:v>38.983581540000003</c:v>
                </c:pt>
                <c:pt idx="9604">
                  <c:v>38.92510223</c:v>
                </c:pt>
                <c:pt idx="9605">
                  <c:v>38.868011469999999</c:v>
                </c:pt>
                <c:pt idx="9606">
                  <c:v>38.85129929</c:v>
                </c:pt>
                <c:pt idx="9607">
                  <c:v>38.842937470000003</c:v>
                </c:pt>
                <c:pt idx="9608">
                  <c:v>38.865230560000001</c:v>
                </c:pt>
                <c:pt idx="9609">
                  <c:v>38.802570340000003</c:v>
                </c:pt>
                <c:pt idx="9610">
                  <c:v>38.906993870000001</c:v>
                </c:pt>
                <c:pt idx="9611">
                  <c:v>38.856872559999999</c:v>
                </c:pt>
                <c:pt idx="9612">
                  <c:v>38.925098419999998</c:v>
                </c:pt>
                <c:pt idx="9613">
                  <c:v>38.997509000000001</c:v>
                </c:pt>
                <c:pt idx="9614">
                  <c:v>38.923702239999997</c:v>
                </c:pt>
                <c:pt idx="9615">
                  <c:v>39.01560593</c:v>
                </c:pt>
                <c:pt idx="9616">
                  <c:v>38.975223540000002</c:v>
                </c:pt>
                <c:pt idx="9617">
                  <c:v>38.934848789999997</c:v>
                </c:pt>
                <c:pt idx="9618">
                  <c:v>38.969650270000002</c:v>
                </c:pt>
                <c:pt idx="9619">
                  <c:v>38.808139799999999</c:v>
                </c:pt>
                <c:pt idx="9620">
                  <c:v>38.898635859999999</c:v>
                </c:pt>
                <c:pt idx="9621">
                  <c:v>38.876358029999999</c:v>
                </c:pt>
                <c:pt idx="9622">
                  <c:v>38.748252870000002</c:v>
                </c:pt>
                <c:pt idx="9623">
                  <c:v>38.854087829999997</c:v>
                </c:pt>
                <c:pt idx="9624">
                  <c:v>38.801162720000001</c:v>
                </c:pt>
                <c:pt idx="9625">
                  <c:v>38.881927490000002</c:v>
                </c:pt>
                <c:pt idx="9626">
                  <c:v>38.929275509999997</c:v>
                </c:pt>
                <c:pt idx="9627">
                  <c:v>38.991931919999999</c:v>
                </c:pt>
                <c:pt idx="9628">
                  <c:v>39.026744839999999</c:v>
                </c:pt>
                <c:pt idx="9629">
                  <c:v>39.032314300000003</c:v>
                </c:pt>
                <c:pt idx="9630">
                  <c:v>39.125621799999998</c:v>
                </c:pt>
                <c:pt idx="9631">
                  <c:v>39.11865616</c:v>
                </c:pt>
                <c:pt idx="9632">
                  <c:v>39.032314300000003</c:v>
                </c:pt>
                <c:pt idx="9633">
                  <c:v>38.966869350000003</c:v>
                </c:pt>
                <c:pt idx="9634">
                  <c:v>38.891681669999997</c:v>
                </c:pt>
                <c:pt idx="9635">
                  <c:v>39.022575379999999</c:v>
                </c:pt>
                <c:pt idx="9636">
                  <c:v>39.094978330000004</c:v>
                </c:pt>
                <c:pt idx="9637">
                  <c:v>39.140930179999998</c:v>
                </c:pt>
                <c:pt idx="9638">
                  <c:v>39.14788437</c:v>
                </c:pt>
                <c:pt idx="9639">
                  <c:v>39.021179199999999</c:v>
                </c:pt>
                <c:pt idx="9640">
                  <c:v>39.039283750000003</c:v>
                </c:pt>
                <c:pt idx="9641">
                  <c:v>39.023967740000003</c:v>
                </c:pt>
                <c:pt idx="9642">
                  <c:v>38.951549530000001</c:v>
                </c:pt>
                <c:pt idx="9643">
                  <c:v>39.018402100000003</c:v>
                </c:pt>
                <c:pt idx="9644">
                  <c:v>38.980800629999997</c:v>
                </c:pt>
                <c:pt idx="9645">
                  <c:v>39.07826996</c:v>
                </c:pt>
                <c:pt idx="9646">
                  <c:v>39.061565399999999</c:v>
                </c:pt>
                <c:pt idx="9647">
                  <c:v>39.049030299999998</c:v>
                </c:pt>
                <c:pt idx="9648">
                  <c:v>39.129783629999999</c:v>
                </c:pt>
                <c:pt idx="9649">
                  <c:v>39.108901979999999</c:v>
                </c:pt>
                <c:pt idx="9650">
                  <c:v>39.17713165</c:v>
                </c:pt>
                <c:pt idx="9651">
                  <c:v>39.218902589999999</c:v>
                </c:pt>
                <c:pt idx="9652">
                  <c:v>39.131183620000002</c:v>
                </c:pt>
                <c:pt idx="9653">
                  <c:v>39.204978939999997</c:v>
                </c:pt>
                <c:pt idx="9654">
                  <c:v>39.17155838</c:v>
                </c:pt>
                <c:pt idx="9655">
                  <c:v>39.232830049999997</c:v>
                </c:pt>
                <c:pt idx="9656">
                  <c:v>39.246753689999998</c:v>
                </c:pt>
                <c:pt idx="9657">
                  <c:v>39.171569820000002</c:v>
                </c:pt>
                <c:pt idx="9658">
                  <c:v>39.242572780000003</c:v>
                </c:pt>
                <c:pt idx="9659">
                  <c:v>39.181304930000003</c:v>
                </c:pt>
                <c:pt idx="9660">
                  <c:v>39.27459717</c:v>
                </c:pt>
                <c:pt idx="9661">
                  <c:v>39.260688780000002</c:v>
                </c:pt>
                <c:pt idx="9662">
                  <c:v>39.237007140000003</c:v>
                </c:pt>
                <c:pt idx="9663">
                  <c:v>39.28156662</c:v>
                </c:pt>
                <c:pt idx="9664">
                  <c:v>39.22726059</c:v>
                </c:pt>
                <c:pt idx="9665">
                  <c:v>39.23979568</c:v>
                </c:pt>
                <c:pt idx="9666">
                  <c:v>39.203590390000002</c:v>
                </c:pt>
                <c:pt idx="9667">
                  <c:v>39.09080505</c:v>
                </c:pt>
                <c:pt idx="9668">
                  <c:v>39.065742489999998</c:v>
                </c:pt>
                <c:pt idx="9669">
                  <c:v>39.02814102</c:v>
                </c:pt>
                <c:pt idx="9670">
                  <c:v>39.068943019999999</c:v>
                </c:pt>
                <c:pt idx="9671">
                  <c:v>39.152057650000003</c:v>
                </c:pt>
                <c:pt idx="9672">
                  <c:v>39.118644709999998</c:v>
                </c:pt>
                <c:pt idx="9673">
                  <c:v>39.255115510000003</c:v>
                </c:pt>
                <c:pt idx="9674">
                  <c:v>39.21195221</c:v>
                </c:pt>
                <c:pt idx="9675">
                  <c:v>39.11535645</c:v>
                </c:pt>
                <c:pt idx="9676">
                  <c:v>39.146499630000001</c:v>
                </c:pt>
                <c:pt idx="9677">
                  <c:v>39.140922549999999</c:v>
                </c:pt>
                <c:pt idx="9678">
                  <c:v>39.044841769999998</c:v>
                </c:pt>
                <c:pt idx="9679">
                  <c:v>39.079662319999997</c:v>
                </c:pt>
                <c:pt idx="9680">
                  <c:v>39.132579800000002</c:v>
                </c:pt>
                <c:pt idx="9681">
                  <c:v>39.189666750000001</c:v>
                </c:pt>
                <c:pt idx="9682">
                  <c:v>39.175731659999997</c:v>
                </c:pt>
                <c:pt idx="9683">
                  <c:v>39.232830049999997</c:v>
                </c:pt>
                <c:pt idx="9684">
                  <c:v>39.184085850000002</c:v>
                </c:pt>
                <c:pt idx="9685">
                  <c:v>39.267639160000002</c:v>
                </c:pt>
                <c:pt idx="9686">
                  <c:v>39.312194820000002</c:v>
                </c:pt>
                <c:pt idx="9687">
                  <c:v>39.267646790000001</c:v>
                </c:pt>
                <c:pt idx="9688">
                  <c:v>39.317760470000003</c:v>
                </c:pt>
                <c:pt idx="9689">
                  <c:v>39.185482030000003</c:v>
                </c:pt>
                <c:pt idx="9690">
                  <c:v>39.204986570000003</c:v>
                </c:pt>
                <c:pt idx="9691">
                  <c:v>39.228649140000002</c:v>
                </c:pt>
                <c:pt idx="9692">
                  <c:v>39.167381290000002</c:v>
                </c:pt>
                <c:pt idx="9693">
                  <c:v>39.204971309999998</c:v>
                </c:pt>
                <c:pt idx="9694">
                  <c:v>39.12979507</c:v>
                </c:pt>
                <c:pt idx="9695">
                  <c:v>39.175743099999998</c:v>
                </c:pt>
                <c:pt idx="9696">
                  <c:v>39.142322540000002</c:v>
                </c:pt>
                <c:pt idx="9697">
                  <c:v>39.20080566</c:v>
                </c:pt>
                <c:pt idx="9698">
                  <c:v>39.220302580000002</c:v>
                </c:pt>
                <c:pt idx="9699">
                  <c:v>39.225872039999999</c:v>
                </c:pt>
                <c:pt idx="9700">
                  <c:v>39.405502319999997</c:v>
                </c:pt>
                <c:pt idx="9701">
                  <c:v>39.356761929999998</c:v>
                </c:pt>
                <c:pt idx="9702">
                  <c:v>39.355361940000002</c:v>
                </c:pt>
                <c:pt idx="9703">
                  <c:v>39.413852689999999</c:v>
                </c:pt>
                <c:pt idx="9704">
                  <c:v>39.269035340000002</c:v>
                </c:pt>
                <c:pt idx="9705">
                  <c:v>39.338657380000001</c:v>
                </c:pt>
                <c:pt idx="9706">
                  <c:v>39.312194820000002</c:v>
                </c:pt>
                <c:pt idx="9707">
                  <c:v>39.497402190000003</c:v>
                </c:pt>
                <c:pt idx="9708">
                  <c:v>39.529415129999997</c:v>
                </c:pt>
                <c:pt idx="9709">
                  <c:v>39.409667970000001</c:v>
                </c:pt>
                <c:pt idx="9710">
                  <c:v>39.371288300000003</c:v>
                </c:pt>
                <c:pt idx="9711">
                  <c:v>39.342830659999997</c:v>
                </c:pt>
                <c:pt idx="9712">
                  <c:v>39.372074130000001</c:v>
                </c:pt>
                <c:pt idx="9713">
                  <c:v>39.32751846</c:v>
                </c:pt>
                <c:pt idx="9714">
                  <c:v>39.305236819999998</c:v>
                </c:pt>
                <c:pt idx="9715">
                  <c:v>39.360939029999997</c:v>
                </c:pt>
                <c:pt idx="9716">
                  <c:v>39.362850190000003</c:v>
                </c:pt>
                <c:pt idx="9717">
                  <c:v>39.419418329999999</c:v>
                </c:pt>
                <c:pt idx="9718">
                  <c:v>39.476516719999999</c:v>
                </c:pt>
                <c:pt idx="9719">
                  <c:v>39.412075039999998</c:v>
                </c:pt>
                <c:pt idx="9720">
                  <c:v>39.619930269999998</c:v>
                </c:pt>
                <c:pt idx="9721">
                  <c:v>39.600433350000003</c:v>
                </c:pt>
                <c:pt idx="9722">
                  <c:v>39.423328400000003</c:v>
                </c:pt>
                <c:pt idx="9723">
                  <c:v>39.463974</c:v>
                </c:pt>
                <c:pt idx="9724">
                  <c:v>39.397144320000002</c:v>
                </c:pt>
                <c:pt idx="9725">
                  <c:v>39.490818019999999</c:v>
                </c:pt>
                <c:pt idx="9726">
                  <c:v>39.543346409999998</c:v>
                </c:pt>
                <c:pt idx="9727">
                  <c:v>39.672847750000003</c:v>
                </c:pt>
                <c:pt idx="9728">
                  <c:v>39.72436905</c:v>
                </c:pt>
                <c:pt idx="9729">
                  <c:v>39.543350220000001</c:v>
                </c:pt>
                <c:pt idx="9730">
                  <c:v>39.528026580000002</c:v>
                </c:pt>
                <c:pt idx="9731">
                  <c:v>39.45980453</c:v>
                </c:pt>
                <c:pt idx="9732">
                  <c:v>39.468166349999997</c:v>
                </c:pt>
                <c:pt idx="9733">
                  <c:v>39.447277069999998</c:v>
                </c:pt>
                <c:pt idx="9734">
                  <c:v>39.427772519999998</c:v>
                </c:pt>
                <c:pt idx="9735">
                  <c:v>39.614364620000003</c:v>
                </c:pt>
                <c:pt idx="9736">
                  <c:v>39.597652439999997</c:v>
                </c:pt>
                <c:pt idx="9737">
                  <c:v>39.594871519999998</c:v>
                </c:pt>
                <c:pt idx="9738">
                  <c:v>39.597660060000003</c:v>
                </c:pt>
                <c:pt idx="9739">
                  <c:v>39.544746400000001</c:v>
                </c:pt>
                <c:pt idx="9740">
                  <c:v>39.624114990000002</c:v>
                </c:pt>
                <c:pt idx="9741">
                  <c:v>39.557273860000002</c:v>
                </c:pt>
                <c:pt idx="9742">
                  <c:v>39.610183720000002</c:v>
                </c:pt>
                <c:pt idx="9743">
                  <c:v>39.748043060000001</c:v>
                </c:pt>
                <c:pt idx="9744">
                  <c:v>39.738288879999999</c:v>
                </c:pt>
                <c:pt idx="9745">
                  <c:v>39.629672999999997</c:v>
                </c:pt>
                <c:pt idx="9746">
                  <c:v>39.585117339999996</c:v>
                </c:pt>
                <c:pt idx="9747">
                  <c:v>39.52802277</c:v>
                </c:pt>
                <c:pt idx="9748">
                  <c:v>39.607406619999999</c:v>
                </c:pt>
                <c:pt idx="9749">
                  <c:v>39.656127929999997</c:v>
                </c:pt>
                <c:pt idx="9750">
                  <c:v>39.693729400000002</c:v>
                </c:pt>
                <c:pt idx="9751">
                  <c:v>39.59209061</c:v>
                </c:pt>
                <c:pt idx="9752">
                  <c:v>39.521064760000002</c:v>
                </c:pt>
                <c:pt idx="9753">
                  <c:v>39.692329409999999</c:v>
                </c:pt>
                <c:pt idx="9754">
                  <c:v>39.682594299999998</c:v>
                </c:pt>
                <c:pt idx="9755">
                  <c:v>39.781452180000002</c:v>
                </c:pt>
                <c:pt idx="9756">
                  <c:v>39.764739990000002</c:v>
                </c:pt>
                <c:pt idx="9757">
                  <c:v>39.610176090000003</c:v>
                </c:pt>
                <c:pt idx="9758">
                  <c:v>39.576763149999998</c:v>
                </c:pt>
                <c:pt idx="9759">
                  <c:v>39.553089139999997</c:v>
                </c:pt>
                <c:pt idx="9760">
                  <c:v>39.688159939999998</c:v>
                </c:pt>
                <c:pt idx="9761">
                  <c:v>39.548919679999997</c:v>
                </c:pt>
                <c:pt idx="9762">
                  <c:v>39.582328799999999</c:v>
                </c:pt>
                <c:pt idx="9763">
                  <c:v>39.711833949999999</c:v>
                </c:pt>
                <c:pt idx="9764">
                  <c:v>39.785633089999997</c:v>
                </c:pt>
                <c:pt idx="9765">
                  <c:v>39.816257479999997</c:v>
                </c:pt>
                <c:pt idx="9766">
                  <c:v>39.713226319999997</c:v>
                </c:pt>
                <c:pt idx="9767">
                  <c:v>39.571186070000003</c:v>
                </c:pt>
                <c:pt idx="9768">
                  <c:v>39.83297348</c:v>
                </c:pt>
                <c:pt idx="9769">
                  <c:v>39.9123497</c:v>
                </c:pt>
                <c:pt idx="9770">
                  <c:v>39.891464229999997</c:v>
                </c:pt>
                <c:pt idx="9771">
                  <c:v>39.704879759999997</c:v>
                </c:pt>
                <c:pt idx="9772">
                  <c:v>39.759178159999998</c:v>
                </c:pt>
                <c:pt idx="9773">
                  <c:v>39.963863369999999</c:v>
                </c:pt>
                <c:pt idx="9774">
                  <c:v>39.721576689999999</c:v>
                </c:pt>
                <c:pt idx="9775">
                  <c:v>39.707653049999998</c:v>
                </c:pt>
                <c:pt idx="9776">
                  <c:v>39.93323135</c:v>
                </c:pt>
                <c:pt idx="9777">
                  <c:v>39.913738250000002</c:v>
                </c:pt>
                <c:pt idx="9778">
                  <c:v>39.838550570000002</c:v>
                </c:pt>
                <c:pt idx="9779">
                  <c:v>39.810707090000001</c:v>
                </c:pt>
                <c:pt idx="9780">
                  <c:v>40.00704193</c:v>
                </c:pt>
                <c:pt idx="9781">
                  <c:v>39.988937380000003</c:v>
                </c:pt>
                <c:pt idx="9782">
                  <c:v>39.782852169999998</c:v>
                </c:pt>
                <c:pt idx="9783">
                  <c:v>39.860832209999998</c:v>
                </c:pt>
                <c:pt idx="9784">
                  <c:v>40.02792358</c:v>
                </c:pt>
                <c:pt idx="9785">
                  <c:v>40.02513123</c:v>
                </c:pt>
                <c:pt idx="9786">
                  <c:v>40.052982329999999</c:v>
                </c:pt>
                <c:pt idx="9787">
                  <c:v>39.81765747</c:v>
                </c:pt>
                <c:pt idx="9788">
                  <c:v>39.954128269999998</c:v>
                </c:pt>
                <c:pt idx="9789">
                  <c:v>39.869174960000002</c:v>
                </c:pt>
                <c:pt idx="9790">
                  <c:v>40.019573209999997</c:v>
                </c:pt>
                <c:pt idx="9791">
                  <c:v>40.032096860000003</c:v>
                </c:pt>
                <c:pt idx="9792">
                  <c:v>40.043243410000002</c:v>
                </c:pt>
                <c:pt idx="9793">
                  <c:v>40.043460850000002</c:v>
                </c:pt>
                <c:pt idx="9794">
                  <c:v>39.97361755</c:v>
                </c:pt>
                <c:pt idx="9795">
                  <c:v>39.927673339999998</c:v>
                </c:pt>
                <c:pt idx="9796">
                  <c:v>39.958301540000001</c:v>
                </c:pt>
                <c:pt idx="9797">
                  <c:v>39.936019899999998</c:v>
                </c:pt>
                <c:pt idx="9798">
                  <c:v>40.083621979999997</c:v>
                </c:pt>
                <c:pt idx="9799">
                  <c:v>40.089881900000002</c:v>
                </c:pt>
                <c:pt idx="9800">
                  <c:v>40.149059299999998</c:v>
                </c:pt>
                <c:pt idx="9801">
                  <c:v>40.086406709999999</c:v>
                </c:pt>
                <c:pt idx="9802">
                  <c:v>39.98336029</c:v>
                </c:pt>
                <c:pt idx="9803">
                  <c:v>39.967540739999997</c:v>
                </c:pt>
                <c:pt idx="9804">
                  <c:v>39.940196989999997</c:v>
                </c:pt>
                <c:pt idx="9805">
                  <c:v>39.948554989999998</c:v>
                </c:pt>
                <c:pt idx="9806">
                  <c:v>40.130664830000001</c:v>
                </c:pt>
                <c:pt idx="9807">
                  <c:v>40.111465449999997</c:v>
                </c:pt>
                <c:pt idx="9808">
                  <c:v>40.201984410000001</c:v>
                </c:pt>
                <c:pt idx="9809">
                  <c:v>40.135143280000001</c:v>
                </c:pt>
                <c:pt idx="9810">
                  <c:v>40.103115080000002</c:v>
                </c:pt>
                <c:pt idx="9811">
                  <c:v>40.188060759999999</c:v>
                </c:pt>
                <c:pt idx="9812">
                  <c:v>40.117031099999998</c:v>
                </c:pt>
                <c:pt idx="9813">
                  <c:v>40.135135650000002</c:v>
                </c:pt>
                <c:pt idx="9814">
                  <c:v>40.115634919999998</c:v>
                </c:pt>
                <c:pt idx="9815">
                  <c:v>40.128185270000003</c:v>
                </c:pt>
                <c:pt idx="9816">
                  <c:v>40.2061615</c:v>
                </c:pt>
                <c:pt idx="9817">
                  <c:v>40.247932429999999</c:v>
                </c:pt>
                <c:pt idx="9818">
                  <c:v>40.352848049999999</c:v>
                </c:pt>
                <c:pt idx="9819">
                  <c:v>40.305019379999997</c:v>
                </c:pt>
                <c:pt idx="9820">
                  <c:v>40.410846710000001</c:v>
                </c:pt>
                <c:pt idx="9821">
                  <c:v>40.3328743</c:v>
                </c:pt>
                <c:pt idx="9822">
                  <c:v>40.211719510000002</c:v>
                </c:pt>
                <c:pt idx="9823">
                  <c:v>40.253013609999996</c:v>
                </c:pt>
                <c:pt idx="9824">
                  <c:v>40.168556209999998</c:v>
                </c:pt>
                <c:pt idx="9825">
                  <c:v>40.137928010000003</c:v>
                </c:pt>
                <c:pt idx="9826">
                  <c:v>40.207542420000003</c:v>
                </c:pt>
                <c:pt idx="9827">
                  <c:v>40.21450806</c:v>
                </c:pt>
                <c:pt idx="9828">
                  <c:v>40.353759770000003</c:v>
                </c:pt>
                <c:pt idx="9829">
                  <c:v>40.346797940000002</c:v>
                </c:pt>
                <c:pt idx="9830">
                  <c:v>40.36212158</c:v>
                </c:pt>
                <c:pt idx="9831">
                  <c:v>40.391353610000003</c:v>
                </c:pt>
                <c:pt idx="9832">
                  <c:v>40.275787350000002</c:v>
                </c:pt>
                <c:pt idx="9833">
                  <c:v>40.394134520000001</c:v>
                </c:pt>
                <c:pt idx="9834">
                  <c:v>40.39692307</c:v>
                </c:pt>
                <c:pt idx="9835">
                  <c:v>40.307792659999997</c:v>
                </c:pt>
                <c:pt idx="9836">
                  <c:v>40.44704437</c:v>
                </c:pt>
                <c:pt idx="9837">
                  <c:v>40.288154599999999</c:v>
                </c:pt>
                <c:pt idx="9838">
                  <c:v>40.33982468</c:v>
                </c:pt>
                <c:pt idx="9839">
                  <c:v>40.311977390000003</c:v>
                </c:pt>
                <c:pt idx="9840">
                  <c:v>40.327541349999997</c:v>
                </c:pt>
                <c:pt idx="9841">
                  <c:v>40.346805570000001</c:v>
                </c:pt>
                <c:pt idx="9842">
                  <c:v>40.332878110000003</c:v>
                </c:pt>
                <c:pt idx="9843">
                  <c:v>40.305011749999998</c:v>
                </c:pt>
                <c:pt idx="9844">
                  <c:v>40.330089569999998</c:v>
                </c:pt>
                <c:pt idx="9845">
                  <c:v>40.341236109999997</c:v>
                </c:pt>
                <c:pt idx="9846">
                  <c:v>40.466541290000002</c:v>
                </c:pt>
                <c:pt idx="9847">
                  <c:v>40.495792389999998</c:v>
                </c:pt>
                <c:pt idx="9848">
                  <c:v>40.476284030000002</c:v>
                </c:pt>
                <c:pt idx="9849">
                  <c:v>40.399711609999997</c:v>
                </c:pt>
                <c:pt idx="9850">
                  <c:v>40.43870544</c:v>
                </c:pt>
                <c:pt idx="9851">
                  <c:v>40.346790310000003</c:v>
                </c:pt>
                <c:pt idx="9852">
                  <c:v>40.462368009999999</c:v>
                </c:pt>
                <c:pt idx="9853">
                  <c:v>40.484657290000001</c:v>
                </c:pt>
                <c:pt idx="9854">
                  <c:v>40.460987090000003</c:v>
                </c:pt>
                <c:pt idx="9855">
                  <c:v>40.318943019999999</c:v>
                </c:pt>
                <c:pt idx="9856">
                  <c:v>40.416412350000002</c:v>
                </c:pt>
                <c:pt idx="9857">
                  <c:v>40.199195860000003</c:v>
                </c:pt>
                <c:pt idx="9858">
                  <c:v>40.235393520000002</c:v>
                </c:pt>
                <c:pt idx="9859">
                  <c:v>40.240962979999999</c:v>
                </c:pt>
                <c:pt idx="9860">
                  <c:v>40.20476532</c:v>
                </c:pt>
                <c:pt idx="9861">
                  <c:v>40.268821719999998</c:v>
                </c:pt>
                <c:pt idx="9862">
                  <c:v>40.195026400000003</c:v>
                </c:pt>
                <c:pt idx="9863">
                  <c:v>40.232616419999999</c:v>
                </c:pt>
                <c:pt idx="9864">
                  <c:v>40.208950039999998</c:v>
                </c:pt>
                <c:pt idx="9865">
                  <c:v>40.195014950000001</c:v>
                </c:pt>
                <c:pt idx="9866">
                  <c:v>40.227046970000004</c:v>
                </c:pt>
                <c:pt idx="9867">
                  <c:v>40.139305110000002</c:v>
                </c:pt>
                <c:pt idx="9868">
                  <c:v>40.307807920000002</c:v>
                </c:pt>
                <c:pt idx="9869">
                  <c:v>40.222862239999998</c:v>
                </c:pt>
                <c:pt idx="9870">
                  <c:v>40.235393520000002</c:v>
                </c:pt>
                <c:pt idx="9871">
                  <c:v>40.328693389999998</c:v>
                </c:pt>
                <c:pt idx="9872">
                  <c:v>40.206150049999998</c:v>
                </c:pt>
                <c:pt idx="9873">
                  <c:v>40.261867520000003</c:v>
                </c:pt>
                <c:pt idx="9874">
                  <c:v>40.332862849999998</c:v>
                </c:pt>
                <c:pt idx="9875">
                  <c:v>40.401100159999999</c:v>
                </c:pt>
                <c:pt idx="9876">
                  <c:v>40.413631440000003</c:v>
                </c:pt>
                <c:pt idx="9877">
                  <c:v>40.430347439999998</c:v>
                </c:pt>
                <c:pt idx="9878">
                  <c:v>40.486042019999999</c:v>
                </c:pt>
                <c:pt idx="9879">
                  <c:v>40.430347439999998</c:v>
                </c:pt>
                <c:pt idx="9880">
                  <c:v>40.34539032</c:v>
                </c:pt>
                <c:pt idx="9881">
                  <c:v>40.40388489</c:v>
                </c:pt>
                <c:pt idx="9882">
                  <c:v>40.278564449999998</c:v>
                </c:pt>
                <c:pt idx="9883">
                  <c:v>40.295265200000003</c:v>
                </c:pt>
                <c:pt idx="9884">
                  <c:v>40.403881069999997</c:v>
                </c:pt>
                <c:pt idx="9885">
                  <c:v>40.428951259999998</c:v>
                </c:pt>
                <c:pt idx="9886">
                  <c:v>40.491611480000003</c:v>
                </c:pt>
                <c:pt idx="9887">
                  <c:v>40.462371830000002</c:v>
                </c:pt>
                <c:pt idx="9888">
                  <c:v>40.452632899999998</c:v>
                </c:pt>
                <c:pt idx="9889">
                  <c:v>40.369071959999999</c:v>
                </c:pt>
                <c:pt idx="9890">
                  <c:v>40.3328743</c:v>
                </c:pt>
                <c:pt idx="9891">
                  <c:v>40.318943019999999</c:v>
                </c:pt>
                <c:pt idx="9892">
                  <c:v>40.367679600000002</c:v>
                </c:pt>
                <c:pt idx="9893">
                  <c:v>40.466548920000001</c:v>
                </c:pt>
                <c:pt idx="9894">
                  <c:v>40.530605319999999</c:v>
                </c:pt>
                <c:pt idx="9895">
                  <c:v>40.596042629999999</c:v>
                </c:pt>
                <c:pt idx="9896">
                  <c:v>40.576553339999997</c:v>
                </c:pt>
                <c:pt idx="9897">
                  <c:v>40.463760379999997</c:v>
                </c:pt>
                <c:pt idx="9898">
                  <c:v>40.525035860000003</c:v>
                </c:pt>
                <c:pt idx="9899">
                  <c:v>40.472118379999998</c:v>
                </c:pt>
                <c:pt idx="9900">
                  <c:v>40.47629929</c:v>
                </c:pt>
                <c:pt idx="9901">
                  <c:v>40.487430570000001</c:v>
                </c:pt>
                <c:pt idx="9902">
                  <c:v>40.440097809999997</c:v>
                </c:pt>
                <c:pt idx="9903">
                  <c:v>40.543121339999999</c:v>
                </c:pt>
                <c:pt idx="9904">
                  <c:v>40.529205320000003</c:v>
                </c:pt>
                <c:pt idx="9905">
                  <c:v>40.47490311</c:v>
                </c:pt>
                <c:pt idx="9906">
                  <c:v>40.467937470000003</c:v>
                </c:pt>
                <c:pt idx="9907">
                  <c:v>40.421989439999997</c:v>
                </c:pt>
                <c:pt idx="9908">
                  <c:v>40.53476715</c:v>
                </c:pt>
                <c:pt idx="9909">
                  <c:v>40.50692368</c:v>
                </c:pt>
                <c:pt idx="9910">
                  <c:v>40.536182400000001</c:v>
                </c:pt>
                <c:pt idx="9911">
                  <c:v>40.692134860000003</c:v>
                </c:pt>
                <c:pt idx="9912">
                  <c:v>40.534782409999998</c:v>
                </c:pt>
                <c:pt idx="9913">
                  <c:v>40.596054080000002</c:v>
                </c:pt>
                <c:pt idx="9914">
                  <c:v>40.55705261</c:v>
                </c:pt>
                <c:pt idx="9915">
                  <c:v>40.579341890000002</c:v>
                </c:pt>
                <c:pt idx="9916">
                  <c:v>40.58490372</c:v>
                </c:pt>
                <c:pt idx="9917">
                  <c:v>40.614151</c:v>
                </c:pt>
                <c:pt idx="9918">
                  <c:v>40.686565399999999</c:v>
                </c:pt>
                <c:pt idx="9919">
                  <c:v>40.658706670000001</c:v>
                </c:pt>
                <c:pt idx="9920">
                  <c:v>40.622509000000001</c:v>
                </c:pt>
                <c:pt idx="9921">
                  <c:v>40.772888180000002</c:v>
                </c:pt>
                <c:pt idx="9922">
                  <c:v>40.657318119999999</c:v>
                </c:pt>
                <c:pt idx="9923">
                  <c:v>40.679599760000002</c:v>
                </c:pt>
                <c:pt idx="9924">
                  <c:v>40.701881409999999</c:v>
                </c:pt>
                <c:pt idx="9925">
                  <c:v>40.648960109999997</c:v>
                </c:pt>
                <c:pt idx="9926">
                  <c:v>40.636436459999999</c:v>
                </c:pt>
                <c:pt idx="9927">
                  <c:v>40.494403839999997</c:v>
                </c:pt>
                <c:pt idx="9928">
                  <c:v>40.483253480000002</c:v>
                </c:pt>
                <c:pt idx="9929">
                  <c:v>40.520858760000003</c:v>
                </c:pt>
                <c:pt idx="9930">
                  <c:v>40.596057889999997</c:v>
                </c:pt>
                <c:pt idx="9931">
                  <c:v>40.722763059999998</c:v>
                </c:pt>
                <c:pt idx="9932">
                  <c:v>40.580734249999999</c:v>
                </c:pt>
                <c:pt idx="9933">
                  <c:v>40.573764799999999</c:v>
                </c:pt>
                <c:pt idx="9934">
                  <c:v>40.430347439999998</c:v>
                </c:pt>
                <c:pt idx="9935">
                  <c:v>40.487442020000003</c:v>
                </c:pt>
                <c:pt idx="9936">
                  <c:v>40.689346309999998</c:v>
                </c:pt>
                <c:pt idx="9937">
                  <c:v>40.667068479999998</c:v>
                </c:pt>
                <c:pt idx="9938">
                  <c:v>40.607189179999999</c:v>
                </c:pt>
                <c:pt idx="9939">
                  <c:v>40.501354220000003</c:v>
                </c:pt>
                <c:pt idx="9940">
                  <c:v>40.52920151</c:v>
                </c:pt>
                <c:pt idx="9941">
                  <c:v>40.661487579999999</c:v>
                </c:pt>
                <c:pt idx="9942">
                  <c:v>40.735298159999999</c:v>
                </c:pt>
                <c:pt idx="9943">
                  <c:v>40.725551609999997</c:v>
                </c:pt>
                <c:pt idx="9944">
                  <c:v>40.689342500000002</c:v>
                </c:pt>
                <c:pt idx="9945">
                  <c:v>40.657321930000002</c:v>
                </c:pt>
                <c:pt idx="9946">
                  <c:v>40.596038819999997</c:v>
                </c:pt>
                <c:pt idx="9947">
                  <c:v>40.562629700000002</c:v>
                </c:pt>
                <c:pt idx="9948">
                  <c:v>40.604400630000001</c:v>
                </c:pt>
                <c:pt idx="9949">
                  <c:v>40.722770689999997</c:v>
                </c:pt>
                <c:pt idx="9950">
                  <c:v>40.77011108</c:v>
                </c:pt>
                <c:pt idx="9951">
                  <c:v>40.859226229999997</c:v>
                </c:pt>
                <c:pt idx="9952">
                  <c:v>40.674888609999996</c:v>
                </c:pt>
                <c:pt idx="9953">
                  <c:v>40.70466614</c:v>
                </c:pt>
                <c:pt idx="9954">
                  <c:v>40.655925750000002</c:v>
                </c:pt>
                <c:pt idx="9955">
                  <c:v>40.653144840000003</c:v>
                </c:pt>
                <c:pt idx="9956">
                  <c:v>40.693511960000002</c:v>
                </c:pt>
                <c:pt idx="9957">
                  <c:v>40.648963930000001</c:v>
                </c:pt>
                <c:pt idx="9958">
                  <c:v>40.661495209999998</c:v>
                </c:pt>
                <c:pt idx="9959">
                  <c:v>40.676807400000001</c:v>
                </c:pt>
                <c:pt idx="9960">
                  <c:v>40.650352480000002</c:v>
                </c:pt>
                <c:pt idx="9961">
                  <c:v>40.655929569999998</c:v>
                </c:pt>
                <c:pt idx="9962">
                  <c:v>40.678207399999998</c:v>
                </c:pt>
                <c:pt idx="9963">
                  <c:v>40.73112106</c:v>
                </c:pt>
                <c:pt idx="9964">
                  <c:v>40.771495819999998</c:v>
                </c:pt>
                <c:pt idx="9965">
                  <c:v>40.825809479999997</c:v>
                </c:pt>
                <c:pt idx="9966">
                  <c:v>40.888458249999999</c:v>
                </c:pt>
                <c:pt idx="9967">
                  <c:v>40.729724879999999</c:v>
                </c:pt>
                <c:pt idx="9968">
                  <c:v>40.743652339999997</c:v>
                </c:pt>
                <c:pt idx="9969">
                  <c:v>40.672637940000001</c:v>
                </c:pt>
                <c:pt idx="9970">
                  <c:v>40.717193600000002</c:v>
                </c:pt>
                <c:pt idx="9971">
                  <c:v>40.859104160000001</c:v>
                </c:pt>
                <c:pt idx="9972">
                  <c:v>40.935810089999997</c:v>
                </c:pt>
                <c:pt idx="9973">
                  <c:v>40.948349</c:v>
                </c:pt>
                <c:pt idx="9974">
                  <c:v>40.791606899999998</c:v>
                </c:pt>
                <c:pt idx="9975">
                  <c:v>40.714412690000003</c:v>
                </c:pt>
                <c:pt idx="9976">
                  <c:v>40.763477330000001</c:v>
                </c:pt>
                <c:pt idx="9977">
                  <c:v>40.828594209999999</c:v>
                </c:pt>
                <c:pt idx="9978">
                  <c:v>40.99708176</c:v>
                </c:pt>
                <c:pt idx="9979">
                  <c:v>40.917709350000003</c:v>
                </c:pt>
                <c:pt idx="9980">
                  <c:v>40.980373380000003</c:v>
                </c:pt>
                <c:pt idx="9981">
                  <c:v>41.001136780000003</c:v>
                </c:pt>
                <c:pt idx="9982">
                  <c:v>40.864803309999999</c:v>
                </c:pt>
                <c:pt idx="9983">
                  <c:v>40.9083252</c:v>
                </c:pt>
                <c:pt idx="9984">
                  <c:v>40.953914640000001</c:v>
                </c:pt>
                <c:pt idx="9985">
                  <c:v>41.013790129999997</c:v>
                </c:pt>
                <c:pt idx="9986">
                  <c:v>40.819728849999997</c:v>
                </c:pt>
                <c:pt idx="9987">
                  <c:v>40.795169829999999</c:v>
                </c:pt>
                <c:pt idx="9988">
                  <c:v>40.884296419999998</c:v>
                </c:pt>
                <c:pt idx="9989">
                  <c:v>40.917709350000003</c:v>
                </c:pt>
                <c:pt idx="9990">
                  <c:v>41.029102330000001</c:v>
                </c:pt>
                <c:pt idx="9991">
                  <c:v>40.976192470000001</c:v>
                </c:pt>
                <c:pt idx="9992">
                  <c:v>40.835556029999999</c:v>
                </c:pt>
                <c:pt idx="9993">
                  <c:v>40.88011169</c:v>
                </c:pt>
                <c:pt idx="9994">
                  <c:v>41.013790129999997</c:v>
                </c:pt>
                <c:pt idx="9995">
                  <c:v>41.018009190000001</c:v>
                </c:pt>
                <c:pt idx="9996">
                  <c:v>41.002651210000003</c:v>
                </c:pt>
                <c:pt idx="9997">
                  <c:v>40.942771909999998</c:v>
                </c:pt>
                <c:pt idx="9998">
                  <c:v>41.147480010000002</c:v>
                </c:pt>
                <c:pt idx="9999">
                  <c:v>41.102909089999997</c:v>
                </c:pt>
                <c:pt idx="10000">
                  <c:v>41.068092350000001</c:v>
                </c:pt>
                <c:pt idx="10001">
                  <c:v>41.054180150000001</c:v>
                </c:pt>
                <c:pt idx="10002">
                  <c:v>40.949737550000002</c:v>
                </c:pt>
                <c:pt idx="10003">
                  <c:v>40.93643951</c:v>
                </c:pt>
                <c:pt idx="10004">
                  <c:v>41.056961059999999</c:v>
                </c:pt>
                <c:pt idx="10005">
                  <c:v>41.040245059999997</c:v>
                </c:pt>
                <c:pt idx="10006">
                  <c:v>41.044422150000003</c:v>
                </c:pt>
                <c:pt idx="10007">
                  <c:v>41.052768710000002</c:v>
                </c:pt>
                <c:pt idx="10008">
                  <c:v>41.100986480000003</c:v>
                </c:pt>
                <c:pt idx="10009">
                  <c:v>41.045818330000003</c:v>
                </c:pt>
                <c:pt idx="10010">
                  <c:v>41.076457980000001</c:v>
                </c:pt>
                <c:pt idx="10011">
                  <c:v>41.04024124</c:v>
                </c:pt>
                <c:pt idx="10012">
                  <c:v>40.959484099999997</c:v>
                </c:pt>
                <c:pt idx="10013">
                  <c:v>41.031883239999999</c:v>
                </c:pt>
                <c:pt idx="10014">
                  <c:v>40.967842099999999</c:v>
                </c:pt>
                <c:pt idx="10015">
                  <c:v>41.026313780000002</c:v>
                </c:pt>
                <c:pt idx="10016">
                  <c:v>41.101520540000003</c:v>
                </c:pt>
                <c:pt idx="10017">
                  <c:v>41.114063260000002</c:v>
                </c:pt>
                <c:pt idx="10018">
                  <c:v>41.274189</c:v>
                </c:pt>
                <c:pt idx="10019">
                  <c:v>41.235187529999997</c:v>
                </c:pt>
                <c:pt idx="10020">
                  <c:v>41.278369900000001</c:v>
                </c:pt>
                <c:pt idx="10021">
                  <c:v>41.327098849999999</c:v>
                </c:pt>
                <c:pt idx="10022">
                  <c:v>41.339633939999999</c:v>
                </c:pt>
                <c:pt idx="10023">
                  <c:v>41.352165220000003</c:v>
                </c:pt>
                <c:pt idx="10024">
                  <c:v>41.339641569999998</c:v>
                </c:pt>
                <c:pt idx="10025">
                  <c:v>41.364696500000001</c:v>
                </c:pt>
                <c:pt idx="10026">
                  <c:v>41.367485049999999</c:v>
                </c:pt>
                <c:pt idx="10027">
                  <c:v>41.263053890000002</c:v>
                </c:pt>
                <c:pt idx="10028">
                  <c:v>41.288116459999998</c:v>
                </c:pt>
                <c:pt idx="10029">
                  <c:v>41.19340897</c:v>
                </c:pt>
                <c:pt idx="10030">
                  <c:v>41.22405243</c:v>
                </c:pt>
                <c:pt idx="10031">
                  <c:v>41.178092960000001</c:v>
                </c:pt>
                <c:pt idx="10032">
                  <c:v>41.208740229999997</c:v>
                </c:pt>
                <c:pt idx="10033">
                  <c:v>41.395339970000002</c:v>
                </c:pt>
                <c:pt idx="10034">
                  <c:v>41.346599580000003</c:v>
                </c:pt>
                <c:pt idx="10035">
                  <c:v>41.41343689</c:v>
                </c:pt>
                <c:pt idx="10036">
                  <c:v>41.27975464</c:v>
                </c:pt>
                <c:pt idx="10037">
                  <c:v>41.162788390000003</c:v>
                </c:pt>
                <c:pt idx="10038">
                  <c:v>41.168361660000002</c:v>
                </c:pt>
                <c:pt idx="10039">
                  <c:v>41.190631869999997</c:v>
                </c:pt>
                <c:pt idx="10040">
                  <c:v>41.380016329999997</c:v>
                </c:pt>
                <c:pt idx="10041">
                  <c:v>41.403682709999998</c:v>
                </c:pt>
                <c:pt idx="10042">
                  <c:v>41.222671509999998</c:v>
                </c:pt>
                <c:pt idx="10043">
                  <c:v>41.228240970000002</c:v>
                </c:pt>
                <c:pt idx="10044">
                  <c:v>41.208736420000001</c:v>
                </c:pt>
                <c:pt idx="10045">
                  <c:v>41.224060059999999</c:v>
                </c:pt>
                <c:pt idx="10046">
                  <c:v>41.36330032</c:v>
                </c:pt>
                <c:pt idx="10047">
                  <c:v>41.366096499999998</c:v>
                </c:pt>
                <c:pt idx="10048">
                  <c:v>41.409255979999998</c:v>
                </c:pt>
                <c:pt idx="10049">
                  <c:v>41.318748470000003</c:v>
                </c:pt>
                <c:pt idx="10050">
                  <c:v>41.276962279999999</c:v>
                </c:pt>
                <c:pt idx="10051">
                  <c:v>41.314567570000001</c:v>
                </c:pt>
                <c:pt idx="10052">
                  <c:v>41.31734848</c:v>
                </c:pt>
                <c:pt idx="10053">
                  <c:v>41.339630130000003</c:v>
                </c:pt>
                <c:pt idx="10054">
                  <c:v>41.239376069999999</c:v>
                </c:pt>
                <c:pt idx="10055">
                  <c:v>41.236591339999997</c:v>
                </c:pt>
                <c:pt idx="10056">
                  <c:v>41.400901789999999</c:v>
                </c:pt>
                <c:pt idx="10057">
                  <c:v>41.34938812</c:v>
                </c:pt>
                <c:pt idx="10058">
                  <c:v>41.495594019999999</c:v>
                </c:pt>
                <c:pt idx="10059">
                  <c:v>41.444068909999999</c:v>
                </c:pt>
                <c:pt idx="10060">
                  <c:v>41.510910029999998</c:v>
                </c:pt>
                <c:pt idx="10061">
                  <c:v>41.583312990000003</c:v>
                </c:pt>
                <c:pt idx="10062">
                  <c:v>41.50395966</c:v>
                </c:pt>
                <c:pt idx="10063">
                  <c:v>41.618133540000002</c:v>
                </c:pt>
                <c:pt idx="10064">
                  <c:v>41.556854250000001</c:v>
                </c:pt>
                <c:pt idx="10065">
                  <c:v>41.561046599999997</c:v>
                </c:pt>
                <c:pt idx="10066">
                  <c:v>41.60281372</c:v>
                </c:pt>
                <c:pt idx="10067">
                  <c:v>41.498367309999999</c:v>
                </c:pt>
                <c:pt idx="10068">
                  <c:v>41.587490080000002</c:v>
                </c:pt>
                <c:pt idx="10069">
                  <c:v>41.609786990000003</c:v>
                </c:pt>
                <c:pt idx="10070">
                  <c:v>41.462387079999999</c:v>
                </c:pt>
                <c:pt idx="10071">
                  <c:v>41.438495639999999</c:v>
                </c:pt>
                <c:pt idx="10072">
                  <c:v>41.332664489999999</c:v>
                </c:pt>
                <c:pt idx="10073">
                  <c:v>41.485839839999997</c:v>
                </c:pt>
                <c:pt idx="10074">
                  <c:v>41.475040440000001</c:v>
                </c:pt>
                <c:pt idx="10075">
                  <c:v>41.648761749999998</c:v>
                </c:pt>
                <c:pt idx="10076">
                  <c:v>41.445461270000003</c:v>
                </c:pt>
                <c:pt idx="10077">
                  <c:v>41.335460660000003</c:v>
                </c:pt>
                <c:pt idx="10078">
                  <c:v>41.565208439999999</c:v>
                </c:pt>
                <c:pt idx="10079">
                  <c:v>41.50255585</c:v>
                </c:pt>
                <c:pt idx="10080">
                  <c:v>41.428752899999999</c:v>
                </c:pt>
                <c:pt idx="10081">
                  <c:v>41.452430730000003</c:v>
                </c:pt>
                <c:pt idx="10082">
                  <c:v>41.566444400000002</c:v>
                </c:pt>
                <c:pt idx="10083">
                  <c:v>41.551288599999999</c:v>
                </c:pt>
                <c:pt idx="10084">
                  <c:v>41.432929989999998</c:v>
                </c:pt>
                <c:pt idx="10085">
                  <c:v>41.54711914</c:v>
                </c:pt>
                <c:pt idx="10086">
                  <c:v>41.565223690000003</c:v>
                </c:pt>
                <c:pt idx="10087">
                  <c:v>41.491928100000003</c:v>
                </c:pt>
                <c:pt idx="10088">
                  <c:v>41.586109159999999</c:v>
                </c:pt>
                <c:pt idx="10089">
                  <c:v>41.515083310000001</c:v>
                </c:pt>
                <c:pt idx="10090">
                  <c:v>41.45114899</c:v>
                </c:pt>
                <c:pt idx="10091">
                  <c:v>41.605602259999998</c:v>
                </c:pt>
                <c:pt idx="10092">
                  <c:v>41.368877410000003</c:v>
                </c:pt>
                <c:pt idx="10093">
                  <c:v>41.529895779999997</c:v>
                </c:pt>
                <c:pt idx="10094">
                  <c:v>41.602817539999997</c:v>
                </c:pt>
                <c:pt idx="10095">
                  <c:v>41.515823359999999</c:v>
                </c:pt>
                <c:pt idx="10096">
                  <c:v>41.542934420000002</c:v>
                </c:pt>
                <c:pt idx="10097">
                  <c:v>41.64458466</c:v>
                </c:pt>
                <c:pt idx="10098">
                  <c:v>41.632049559999999</c:v>
                </c:pt>
                <c:pt idx="10099">
                  <c:v>41.430152890000002</c:v>
                </c:pt>
                <c:pt idx="10100">
                  <c:v>41.496994020000002</c:v>
                </c:pt>
                <c:pt idx="10101">
                  <c:v>41.712821959999999</c:v>
                </c:pt>
                <c:pt idx="10102">
                  <c:v>41.68357468</c:v>
                </c:pt>
                <c:pt idx="10103">
                  <c:v>41.655712129999998</c:v>
                </c:pt>
                <c:pt idx="10104">
                  <c:v>41.591678620000003</c:v>
                </c:pt>
                <c:pt idx="10105">
                  <c:v>41.490024570000003</c:v>
                </c:pt>
                <c:pt idx="10106">
                  <c:v>41.598632809999998</c:v>
                </c:pt>
                <c:pt idx="10107">
                  <c:v>41.633449550000002</c:v>
                </c:pt>
                <c:pt idx="10108">
                  <c:v>41.797752379999999</c:v>
                </c:pt>
                <c:pt idx="10109">
                  <c:v>41.719779969999998</c:v>
                </c:pt>
                <c:pt idx="10110">
                  <c:v>41.612552639999997</c:v>
                </c:pt>
                <c:pt idx="10111">
                  <c:v>41.604209900000001</c:v>
                </c:pt>
                <c:pt idx="10112">
                  <c:v>41.533187869999999</c:v>
                </c:pt>
                <c:pt idx="10113">
                  <c:v>41.7183876</c:v>
                </c:pt>
                <c:pt idx="10114">
                  <c:v>41.776874540000001</c:v>
                </c:pt>
                <c:pt idx="10115">
                  <c:v>41.822826390000003</c:v>
                </c:pt>
                <c:pt idx="10116">
                  <c:v>41.690544129999999</c:v>
                </c:pt>
                <c:pt idx="10117">
                  <c:v>41.710033420000002</c:v>
                </c:pt>
                <c:pt idx="10118">
                  <c:v>41.778266909999999</c:v>
                </c:pt>
                <c:pt idx="10119">
                  <c:v>41.820037839999998</c:v>
                </c:pt>
                <c:pt idx="10120">
                  <c:v>41.813076019999997</c:v>
                </c:pt>
                <c:pt idx="10121">
                  <c:v>41.83396149</c:v>
                </c:pt>
                <c:pt idx="10122">
                  <c:v>41.815856930000002</c:v>
                </c:pt>
                <c:pt idx="10123">
                  <c:v>41.7703743</c:v>
                </c:pt>
                <c:pt idx="10124">
                  <c:v>41.836746220000002</c:v>
                </c:pt>
                <c:pt idx="10125">
                  <c:v>41.843715670000002</c:v>
                </c:pt>
                <c:pt idx="10126">
                  <c:v>41.924453739999997</c:v>
                </c:pt>
                <c:pt idx="10127">
                  <c:v>42.03052521</c:v>
                </c:pt>
                <c:pt idx="10128">
                  <c:v>42.023330690000002</c:v>
                </c:pt>
                <c:pt idx="10129">
                  <c:v>41.96484375</c:v>
                </c:pt>
                <c:pt idx="10130">
                  <c:v>41.806118009999999</c:v>
                </c:pt>
                <c:pt idx="10131">
                  <c:v>41.853340150000001</c:v>
                </c:pt>
                <c:pt idx="10132">
                  <c:v>41.872947689999997</c:v>
                </c:pt>
                <c:pt idx="10133">
                  <c:v>41.981571199999998</c:v>
                </c:pt>
                <c:pt idx="10134">
                  <c:v>41.948143010000003</c:v>
                </c:pt>
                <c:pt idx="10135">
                  <c:v>41.898021700000001</c:v>
                </c:pt>
                <c:pt idx="10136">
                  <c:v>41.870159149999999</c:v>
                </c:pt>
                <c:pt idx="10137">
                  <c:v>41.753196719999998</c:v>
                </c:pt>
                <c:pt idx="10138">
                  <c:v>41.863204959999997</c:v>
                </c:pt>
                <c:pt idx="10139">
                  <c:v>41.902210240000002</c:v>
                </c:pt>
                <c:pt idx="10140">
                  <c:v>41.859031680000001</c:v>
                </c:pt>
                <c:pt idx="10141">
                  <c:v>41.909160610000001</c:v>
                </c:pt>
                <c:pt idx="10142">
                  <c:v>41.761550900000003</c:v>
                </c:pt>
                <c:pt idx="10143">
                  <c:v>41.747627260000002</c:v>
                </c:pt>
                <c:pt idx="10144">
                  <c:v>41.775478360000001</c:v>
                </c:pt>
                <c:pt idx="10145">
                  <c:v>41.852062230000001</c:v>
                </c:pt>
                <c:pt idx="10146">
                  <c:v>41.952316279999998</c:v>
                </c:pt>
                <c:pt idx="10147">
                  <c:v>41.945354459999997</c:v>
                </c:pt>
                <c:pt idx="10148">
                  <c:v>41.904987339999998</c:v>
                </c:pt>
                <c:pt idx="10149">
                  <c:v>41.892433169999997</c:v>
                </c:pt>
                <c:pt idx="10150">
                  <c:v>41.796363829999997</c:v>
                </c:pt>
                <c:pt idx="10151">
                  <c:v>41.879913330000001</c:v>
                </c:pt>
                <c:pt idx="10152">
                  <c:v>41.800540920000003</c:v>
                </c:pt>
                <c:pt idx="10153">
                  <c:v>41.788013460000002</c:v>
                </c:pt>
                <c:pt idx="10154">
                  <c:v>41.71281433</c:v>
                </c:pt>
                <c:pt idx="10155">
                  <c:v>41.75458527</c:v>
                </c:pt>
                <c:pt idx="10156">
                  <c:v>41.743461609999997</c:v>
                </c:pt>
                <c:pt idx="10157">
                  <c:v>41.761554719999999</c:v>
                </c:pt>
                <c:pt idx="10158">
                  <c:v>41.750411990000003</c:v>
                </c:pt>
                <c:pt idx="10159">
                  <c:v>41.84649658</c:v>
                </c:pt>
                <c:pt idx="10160">
                  <c:v>41.854747770000003</c:v>
                </c:pt>
                <c:pt idx="10161">
                  <c:v>41.923091890000002</c:v>
                </c:pt>
                <c:pt idx="10162">
                  <c:v>41.84649658</c:v>
                </c:pt>
                <c:pt idx="10163">
                  <c:v>41.96207047</c:v>
                </c:pt>
                <c:pt idx="10164">
                  <c:v>41.907768249999997</c:v>
                </c:pt>
                <c:pt idx="10165">
                  <c:v>41.806922909999997</c:v>
                </c:pt>
                <c:pt idx="10166">
                  <c:v>41.760166169999998</c:v>
                </c:pt>
                <c:pt idx="10167">
                  <c:v>41.736492159999997</c:v>
                </c:pt>
                <c:pt idx="10168">
                  <c:v>41.826999659999998</c:v>
                </c:pt>
                <c:pt idx="10169">
                  <c:v>41.853458400000001</c:v>
                </c:pt>
                <c:pt idx="10170">
                  <c:v>41.93838882</c:v>
                </c:pt>
                <c:pt idx="10171">
                  <c:v>42.017772669999999</c:v>
                </c:pt>
                <c:pt idx="10172">
                  <c:v>41.909156799999998</c:v>
                </c:pt>
                <c:pt idx="10173">
                  <c:v>41.89383316</c:v>
                </c:pt>
                <c:pt idx="10174">
                  <c:v>41.776874540000001</c:v>
                </c:pt>
                <c:pt idx="10175">
                  <c:v>41.813076019999997</c:v>
                </c:pt>
                <c:pt idx="10176">
                  <c:v>41.783840179999999</c:v>
                </c:pt>
                <c:pt idx="10177">
                  <c:v>41.847888949999998</c:v>
                </c:pt>
                <c:pt idx="10178">
                  <c:v>41.991302490000002</c:v>
                </c:pt>
                <c:pt idx="10179">
                  <c:v>41.898021700000001</c:v>
                </c:pt>
                <c:pt idx="10180">
                  <c:v>41.80750656</c:v>
                </c:pt>
                <c:pt idx="10181">
                  <c:v>41.788009639999999</c:v>
                </c:pt>
                <c:pt idx="10182">
                  <c:v>41.722568510000002</c:v>
                </c:pt>
                <c:pt idx="10183">
                  <c:v>41.87295151</c:v>
                </c:pt>
                <c:pt idx="10184">
                  <c:v>41.893840789999999</c:v>
                </c:pt>
                <c:pt idx="10185">
                  <c:v>41.930042270000001</c:v>
                </c:pt>
                <c:pt idx="10186">
                  <c:v>41.97877502</c:v>
                </c:pt>
                <c:pt idx="10187">
                  <c:v>41.913333889999997</c:v>
                </c:pt>
                <c:pt idx="10188">
                  <c:v>41.936996460000003</c:v>
                </c:pt>
                <c:pt idx="10189">
                  <c:v>41.942569730000002</c:v>
                </c:pt>
                <c:pt idx="10190">
                  <c:v>41.920295719999999</c:v>
                </c:pt>
                <c:pt idx="10191">
                  <c:v>42.15979385</c:v>
                </c:pt>
                <c:pt idx="10192">
                  <c:v>42.187652589999999</c:v>
                </c:pt>
                <c:pt idx="10193">
                  <c:v>42.127780909999998</c:v>
                </c:pt>
                <c:pt idx="10194">
                  <c:v>42.044227599999999</c:v>
                </c:pt>
                <c:pt idx="10195">
                  <c:v>42.038650509999997</c:v>
                </c:pt>
                <c:pt idx="10196">
                  <c:v>42.148666380000002</c:v>
                </c:pt>
                <c:pt idx="10197">
                  <c:v>42.280944820000002</c:v>
                </c:pt>
                <c:pt idx="10198">
                  <c:v>42.234989169999999</c:v>
                </c:pt>
                <c:pt idx="10199">
                  <c:v>42.230827329999997</c:v>
                </c:pt>
                <c:pt idx="10200">
                  <c:v>42.202968599999998</c:v>
                </c:pt>
                <c:pt idx="10201">
                  <c:v>42.317153930000003</c:v>
                </c:pt>
                <c:pt idx="10202">
                  <c:v>42.360313419999997</c:v>
                </c:pt>
                <c:pt idx="10203">
                  <c:v>42.324108119999998</c:v>
                </c:pt>
                <c:pt idx="10204">
                  <c:v>42.389560699999997</c:v>
                </c:pt>
                <c:pt idx="10205">
                  <c:v>42.339427950000001</c:v>
                </c:pt>
                <c:pt idx="10206">
                  <c:v>42.438285829999998</c:v>
                </c:pt>
                <c:pt idx="10207">
                  <c:v>42.404861449999999</c:v>
                </c:pt>
                <c:pt idx="10208">
                  <c:v>42.416004180000002</c:v>
                </c:pt>
                <c:pt idx="10209">
                  <c:v>42.466152190000003</c:v>
                </c:pt>
                <c:pt idx="10210">
                  <c:v>42.400688170000002</c:v>
                </c:pt>
                <c:pt idx="10211">
                  <c:v>42.392345429999999</c:v>
                </c:pt>
                <c:pt idx="10212">
                  <c:v>42.269798280000003</c:v>
                </c:pt>
                <c:pt idx="10213">
                  <c:v>42.202972410000001</c:v>
                </c:pt>
                <c:pt idx="10214">
                  <c:v>42.247528080000002</c:v>
                </c:pt>
                <c:pt idx="10215">
                  <c:v>42.262847899999997</c:v>
                </c:pt>
                <c:pt idx="10216">
                  <c:v>42.377025600000003</c:v>
                </c:pt>
                <c:pt idx="10217">
                  <c:v>42.290672299999997</c:v>
                </c:pt>
                <c:pt idx="10218">
                  <c:v>42.30461502</c:v>
                </c:pt>
                <c:pt idx="10219">
                  <c:v>42.361701969999999</c:v>
                </c:pt>
                <c:pt idx="10220">
                  <c:v>42.253078459999998</c:v>
                </c:pt>
                <c:pt idx="10221">
                  <c:v>42.461963650000001</c:v>
                </c:pt>
                <c:pt idx="10222">
                  <c:v>42.358921049999999</c:v>
                </c:pt>
                <c:pt idx="10223">
                  <c:v>42.379810329999998</c:v>
                </c:pt>
                <c:pt idx="10224">
                  <c:v>42.276767730000003</c:v>
                </c:pt>
                <c:pt idx="10225">
                  <c:v>42.108283999999998</c:v>
                </c:pt>
                <c:pt idx="10226">
                  <c:v>42.180679320000003</c:v>
                </c:pt>
                <c:pt idx="10227">
                  <c:v>42.246128079999998</c:v>
                </c:pt>
                <c:pt idx="10228">
                  <c:v>42.248916629999997</c:v>
                </c:pt>
                <c:pt idx="10229">
                  <c:v>42.301845550000003</c:v>
                </c:pt>
                <c:pt idx="10230">
                  <c:v>42.194610599999997</c:v>
                </c:pt>
                <c:pt idx="10231">
                  <c:v>42.207145689999997</c:v>
                </c:pt>
                <c:pt idx="10232">
                  <c:v>42.237770079999997</c:v>
                </c:pt>
                <c:pt idx="10233">
                  <c:v>42.331077579999999</c:v>
                </c:pt>
                <c:pt idx="10234">
                  <c:v>42.346393589999998</c:v>
                </c:pt>
                <c:pt idx="10235">
                  <c:v>42.236381530000003</c:v>
                </c:pt>
                <c:pt idx="10236">
                  <c:v>42.289302829999997</c:v>
                </c:pt>
                <c:pt idx="10237">
                  <c:v>42.16676331</c:v>
                </c:pt>
                <c:pt idx="10238">
                  <c:v>42.214107509999998</c:v>
                </c:pt>
                <c:pt idx="10239">
                  <c:v>42.193222050000003</c:v>
                </c:pt>
                <c:pt idx="10240">
                  <c:v>42.150047299999997</c:v>
                </c:pt>
                <c:pt idx="10241">
                  <c:v>42.133335109999997</c:v>
                </c:pt>
                <c:pt idx="10242">
                  <c:v>42.112087250000002</c:v>
                </c:pt>
                <c:pt idx="10243">
                  <c:v>42.190433499999997</c:v>
                </c:pt>
                <c:pt idx="10244">
                  <c:v>42.258670809999998</c:v>
                </c:pt>
                <c:pt idx="10245">
                  <c:v>42.208534239999999</c:v>
                </c:pt>
                <c:pt idx="10246">
                  <c:v>42.168140409999999</c:v>
                </c:pt>
                <c:pt idx="10247">
                  <c:v>42.170948029999998</c:v>
                </c:pt>
                <c:pt idx="10248">
                  <c:v>42.204895020000002</c:v>
                </c:pt>
                <c:pt idx="10249">
                  <c:v>42.237770079999997</c:v>
                </c:pt>
                <c:pt idx="10250">
                  <c:v>42.197864529999997</c:v>
                </c:pt>
                <c:pt idx="10251">
                  <c:v>42.26422882</c:v>
                </c:pt>
                <c:pt idx="10252">
                  <c:v>42.233600619999997</c:v>
                </c:pt>
                <c:pt idx="10253">
                  <c:v>42.250301360000002</c:v>
                </c:pt>
                <c:pt idx="10254">
                  <c:v>42.241958619999998</c:v>
                </c:pt>
                <c:pt idx="10255">
                  <c:v>42.182090760000001</c:v>
                </c:pt>
                <c:pt idx="10256">
                  <c:v>42.23917007</c:v>
                </c:pt>
                <c:pt idx="10257">
                  <c:v>42.189052580000002</c:v>
                </c:pt>
                <c:pt idx="10258">
                  <c:v>42.212718959999997</c:v>
                </c:pt>
                <c:pt idx="10259">
                  <c:v>42.354740139999997</c:v>
                </c:pt>
                <c:pt idx="10260">
                  <c:v>42.422969819999999</c:v>
                </c:pt>
                <c:pt idx="10261">
                  <c:v>42.44525909</c:v>
                </c:pt>
                <c:pt idx="10262">
                  <c:v>42.278163910000004</c:v>
                </c:pt>
                <c:pt idx="10263">
                  <c:v>42.389553069999998</c:v>
                </c:pt>
                <c:pt idx="10264">
                  <c:v>42.268409730000002</c:v>
                </c:pt>
                <c:pt idx="10265">
                  <c:v>42.229431150000003</c:v>
                </c:pt>
                <c:pt idx="10266">
                  <c:v>42.363105769999997</c:v>
                </c:pt>
                <c:pt idx="10267">
                  <c:v>42.445255279999998</c:v>
                </c:pt>
                <c:pt idx="10268">
                  <c:v>42.493968959999997</c:v>
                </c:pt>
                <c:pt idx="10269">
                  <c:v>42.459178919999999</c:v>
                </c:pt>
                <c:pt idx="10270">
                  <c:v>42.304611209999997</c:v>
                </c:pt>
                <c:pt idx="10271">
                  <c:v>42.339431759999997</c:v>
                </c:pt>
                <c:pt idx="10272">
                  <c:v>42.326885220000001</c:v>
                </c:pt>
                <c:pt idx="10273">
                  <c:v>42.478672029999998</c:v>
                </c:pt>
                <c:pt idx="10274">
                  <c:v>42.512073520000001</c:v>
                </c:pt>
                <c:pt idx="10275">
                  <c:v>42.322715760000001</c:v>
                </c:pt>
                <c:pt idx="10276">
                  <c:v>42.40070343</c:v>
                </c:pt>
                <c:pt idx="10277">
                  <c:v>42.379802699999999</c:v>
                </c:pt>
                <c:pt idx="10278">
                  <c:v>42.484237669999999</c:v>
                </c:pt>
                <c:pt idx="10279">
                  <c:v>42.544113160000002</c:v>
                </c:pt>
                <c:pt idx="10280">
                  <c:v>42.435504909999999</c:v>
                </c:pt>
                <c:pt idx="10281">
                  <c:v>42.420185089999997</c:v>
                </c:pt>
                <c:pt idx="10282">
                  <c:v>42.271202090000003</c:v>
                </c:pt>
                <c:pt idx="10283">
                  <c:v>42.329685210000001</c:v>
                </c:pt>
                <c:pt idx="10284">
                  <c:v>42.425758360000003</c:v>
                </c:pt>
                <c:pt idx="10285">
                  <c:v>42.48842621</c:v>
                </c:pt>
                <c:pt idx="10286">
                  <c:v>42.502334589999997</c:v>
                </c:pt>
                <c:pt idx="10287">
                  <c:v>42.498165129999997</c:v>
                </c:pt>
                <c:pt idx="10288">
                  <c:v>42.43132782</c:v>
                </c:pt>
                <c:pt idx="10289">
                  <c:v>42.534370420000002</c:v>
                </c:pt>
                <c:pt idx="10290">
                  <c:v>42.438289640000001</c:v>
                </c:pt>
                <c:pt idx="10291">
                  <c:v>42.507911679999999</c:v>
                </c:pt>
                <c:pt idx="10292">
                  <c:v>42.507911679999999</c:v>
                </c:pt>
                <c:pt idx="10293">
                  <c:v>42.516265869999998</c:v>
                </c:pt>
                <c:pt idx="10294">
                  <c:v>42.438282010000002</c:v>
                </c:pt>
                <c:pt idx="10295">
                  <c:v>42.44107056</c:v>
                </c:pt>
                <c:pt idx="10296">
                  <c:v>42.438293459999997</c:v>
                </c:pt>
                <c:pt idx="10297">
                  <c:v>42.389568330000003</c:v>
                </c:pt>
                <c:pt idx="10298">
                  <c:v>42.425758360000003</c:v>
                </c:pt>
                <c:pt idx="10299">
                  <c:v>42.409053800000002</c:v>
                </c:pt>
                <c:pt idx="10300">
                  <c:v>42.400688170000002</c:v>
                </c:pt>
                <c:pt idx="10301">
                  <c:v>42.467540739999997</c:v>
                </c:pt>
                <c:pt idx="10302">
                  <c:v>42.404861449999999</c:v>
                </c:pt>
                <c:pt idx="10303">
                  <c:v>42.449432369999997</c:v>
                </c:pt>
                <c:pt idx="10304">
                  <c:v>42.489807130000003</c:v>
                </c:pt>
                <c:pt idx="10305">
                  <c:v>42.48283386</c:v>
                </c:pt>
                <c:pt idx="10306">
                  <c:v>42.601203920000003</c:v>
                </c:pt>
                <c:pt idx="10307">
                  <c:v>42.519058229999999</c:v>
                </c:pt>
                <c:pt idx="10308">
                  <c:v>42.562217709999999</c:v>
                </c:pt>
                <c:pt idx="10309">
                  <c:v>42.53715897</c:v>
                </c:pt>
                <c:pt idx="10310">
                  <c:v>42.473102570000002</c:v>
                </c:pt>
                <c:pt idx="10311">
                  <c:v>42.516269680000001</c:v>
                </c:pt>
                <c:pt idx="10312">
                  <c:v>42.360313419999997</c:v>
                </c:pt>
                <c:pt idx="10313">
                  <c:v>42.5594368</c:v>
                </c:pt>
                <c:pt idx="10314">
                  <c:v>42.54132843</c:v>
                </c:pt>
                <c:pt idx="10315">
                  <c:v>42.585880279999998</c:v>
                </c:pt>
                <c:pt idx="10316">
                  <c:v>42.616935730000002</c:v>
                </c:pt>
                <c:pt idx="10317">
                  <c:v>42.542736050000002</c:v>
                </c:pt>
                <c:pt idx="10318">
                  <c:v>42.598411560000002</c:v>
                </c:pt>
                <c:pt idx="10319">
                  <c:v>42.528804780000002</c:v>
                </c:pt>
                <c:pt idx="10320">
                  <c:v>42.545505519999999</c:v>
                </c:pt>
                <c:pt idx="10321">
                  <c:v>42.491195679999997</c:v>
                </c:pt>
                <c:pt idx="10322">
                  <c:v>42.355346679999997</c:v>
                </c:pt>
                <c:pt idx="10323">
                  <c:v>42.513484949999999</c:v>
                </c:pt>
                <c:pt idx="10324">
                  <c:v>42.399299620000001</c:v>
                </c:pt>
                <c:pt idx="10325">
                  <c:v>42.449428560000001</c:v>
                </c:pt>
                <c:pt idx="10326">
                  <c:v>42.48842621</c:v>
                </c:pt>
                <c:pt idx="10327">
                  <c:v>42.597023010000001</c:v>
                </c:pt>
                <c:pt idx="10328">
                  <c:v>42.688926700000003</c:v>
                </c:pt>
                <c:pt idx="10329">
                  <c:v>42.63461685</c:v>
                </c:pt>
                <c:pt idx="10330">
                  <c:v>42.613735200000001</c:v>
                </c:pt>
                <c:pt idx="10331">
                  <c:v>42.513481140000003</c:v>
                </c:pt>
                <c:pt idx="10332">
                  <c:v>42.427070620000002</c:v>
                </c:pt>
                <c:pt idx="10333">
                  <c:v>42.612342830000003</c:v>
                </c:pt>
                <c:pt idx="10334">
                  <c:v>42.610950469999999</c:v>
                </c:pt>
                <c:pt idx="10335">
                  <c:v>42.672218319999999</c:v>
                </c:pt>
                <c:pt idx="10336">
                  <c:v>42.651332859999997</c:v>
                </c:pt>
                <c:pt idx="10337">
                  <c:v>42.585895540000003</c:v>
                </c:pt>
                <c:pt idx="10338">
                  <c:v>42.651344299999998</c:v>
                </c:pt>
                <c:pt idx="10339">
                  <c:v>42.75332642</c:v>
                </c:pt>
                <c:pt idx="10340">
                  <c:v>42.661079409999999</c:v>
                </c:pt>
                <c:pt idx="10341">
                  <c:v>42.72374344</c:v>
                </c:pt>
                <c:pt idx="10342">
                  <c:v>42.775257109999998</c:v>
                </c:pt>
                <c:pt idx="10343">
                  <c:v>42.778045650000003</c:v>
                </c:pt>
                <c:pt idx="10344">
                  <c:v>42.782226559999998</c:v>
                </c:pt>
                <c:pt idx="10345">
                  <c:v>42.691707610000002</c:v>
                </c:pt>
                <c:pt idx="10346">
                  <c:v>42.819828029999996</c:v>
                </c:pt>
                <c:pt idx="10347">
                  <c:v>42.718166349999997</c:v>
                </c:pt>
                <c:pt idx="10348">
                  <c:v>42.761341090000002</c:v>
                </c:pt>
                <c:pt idx="10349">
                  <c:v>42.858810419999998</c:v>
                </c:pt>
                <c:pt idx="10350">
                  <c:v>42.885272980000003</c:v>
                </c:pt>
                <c:pt idx="10351">
                  <c:v>42.929824830000001</c:v>
                </c:pt>
                <c:pt idx="10352">
                  <c:v>42.691444400000002</c:v>
                </c:pt>
                <c:pt idx="10353">
                  <c:v>42.748802189999999</c:v>
                </c:pt>
                <c:pt idx="10354">
                  <c:v>42.896396639999999</c:v>
                </c:pt>
                <c:pt idx="10355">
                  <c:v>42.84488297</c:v>
                </c:pt>
                <c:pt idx="10356">
                  <c:v>42.78778458</c:v>
                </c:pt>
                <c:pt idx="10357">
                  <c:v>42.83094406</c:v>
                </c:pt>
                <c:pt idx="10358">
                  <c:v>42.960460660000003</c:v>
                </c:pt>
                <c:pt idx="10359">
                  <c:v>42.867172240000002</c:v>
                </c:pt>
                <c:pt idx="10360">
                  <c:v>42.783622739999998</c:v>
                </c:pt>
                <c:pt idx="10361">
                  <c:v>42.862987519999997</c:v>
                </c:pt>
                <c:pt idx="10362">
                  <c:v>42.849071500000001</c:v>
                </c:pt>
                <c:pt idx="10363">
                  <c:v>42.98676682</c:v>
                </c:pt>
                <c:pt idx="10364">
                  <c:v>42.836532589999997</c:v>
                </c:pt>
                <c:pt idx="10365">
                  <c:v>42.785675050000002</c:v>
                </c:pt>
                <c:pt idx="10366">
                  <c:v>42.791976929999997</c:v>
                </c:pt>
                <c:pt idx="10367">
                  <c:v>42.855979920000003</c:v>
                </c:pt>
                <c:pt idx="10368">
                  <c:v>42.850460050000002</c:v>
                </c:pt>
                <c:pt idx="10369">
                  <c:v>42.968818659999997</c:v>
                </c:pt>
                <c:pt idx="10370">
                  <c:v>42.914501190000003</c:v>
                </c:pt>
                <c:pt idx="10371">
                  <c:v>42.885269170000001</c:v>
                </c:pt>
                <c:pt idx="10372">
                  <c:v>42.898178100000003</c:v>
                </c:pt>
                <c:pt idx="10373">
                  <c:v>42.854621889999997</c:v>
                </c:pt>
                <c:pt idx="10374">
                  <c:v>42.779441830000003</c:v>
                </c:pt>
                <c:pt idx="10375">
                  <c:v>42.865776060000002</c:v>
                </c:pt>
                <c:pt idx="10376">
                  <c:v>42.882480620000003</c:v>
                </c:pt>
                <c:pt idx="10377">
                  <c:v>42.79475403</c:v>
                </c:pt>
                <c:pt idx="10378">
                  <c:v>42.956283569999997</c:v>
                </c:pt>
                <c:pt idx="10379">
                  <c:v>42.888046260000003</c:v>
                </c:pt>
                <c:pt idx="10380">
                  <c:v>42.867156979999997</c:v>
                </c:pt>
                <c:pt idx="10381">
                  <c:v>42.964637760000002</c:v>
                </c:pt>
                <c:pt idx="10382">
                  <c:v>42.903369900000001</c:v>
                </c:pt>
                <c:pt idx="10383">
                  <c:v>42.96882248</c:v>
                </c:pt>
                <c:pt idx="10384">
                  <c:v>42.985523219999997</c:v>
                </c:pt>
                <c:pt idx="10385">
                  <c:v>43.067676540000001</c:v>
                </c:pt>
                <c:pt idx="10386">
                  <c:v>43.098312380000003</c:v>
                </c:pt>
                <c:pt idx="10387">
                  <c:v>43.163757320000002</c:v>
                </c:pt>
                <c:pt idx="10388">
                  <c:v>43.124767300000002</c:v>
                </c:pt>
                <c:pt idx="10389">
                  <c:v>43.133132930000002</c:v>
                </c:pt>
                <c:pt idx="10390">
                  <c:v>43.135910029999998</c:v>
                </c:pt>
                <c:pt idx="10391">
                  <c:v>43.140094759999997</c:v>
                </c:pt>
                <c:pt idx="10392">
                  <c:v>43.088569640000003</c:v>
                </c:pt>
                <c:pt idx="10393">
                  <c:v>43.117805480000001</c:v>
                </c:pt>
                <c:pt idx="10394">
                  <c:v>43.081611629999998</c:v>
                </c:pt>
                <c:pt idx="10395">
                  <c:v>43.098312380000003</c:v>
                </c:pt>
                <c:pt idx="10396">
                  <c:v>43.170722959999999</c:v>
                </c:pt>
                <c:pt idx="10397">
                  <c:v>43.155403139999997</c:v>
                </c:pt>
                <c:pt idx="10398">
                  <c:v>43.138702389999999</c:v>
                </c:pt>
                <c:pt idx="10399">
                  <c:v>43.195785520000001</c:v>
                </c:pt>
                <c:pt idx="10400">
                  <c:v>43.11641693</c:v>
                </c:pt>
                <c:pt idx="10401">
                  <c:v>43.223636630000001</c:v>
                </c:pt>
                <c:pt idx="10402">
                  <c:v>43.147052760000001</c:v>
                </c:pt>
                <c:pt idx="10403">
                  <c:v>43.191616060000001</c:v>
                </c:pt>
                <c:pt idx="10404">
                  <c:v>43.262622829999998</c:v>
                </c:pt>
                <c:pt idx="10405">
                  <c:v>43.255668640000003</c:v>
                </c:pt>
                <c:pt idx="10406">
                  <c:v>43.348953250000001</c:v>
                </c:pt>
                <c:pt idx="10407">
                  <c:v>43.367069239999999</c:v>
                </c:pt>
                <c:pt idx="10408">
                  <c:v>43.407440190000003</c:v>
                </c:pt>
                <c:pt idx="10409">
                  <c:v>43.410236359999999</c:v>
                </c:pt>
                <c:pt idx="10410">
                  <c:v>43.305782319999999</c:v>
                </c:pt>
                <c:pt idx="10411">
                  <c:v>43.341991419999999</c:v>
                </c:pt>
                <c:pt idx="10412">
                  <c:v>43.26958466</c:v>
                </c:pt>
                <c:pt idx="10413">
                  <c:v>43.296043400000002</c:v>
                </c:pt>
                <c:pt idx="10414">
                  <c:v>43.360095979999997</c:v>
                </c:pt>
                <c:pt idx="10415">
                  <c:v>43.332256319999999</c:v>
                </c:pt>
                <c:pt idx="10416">
                  <c:v>43.49934769</c:v>
                </c:pt>
                <c:pt idx="10417">
                  <c:v>43.422756200000002</c:v>
                </c:pt>
                <c:pt idx="10418">
                  <c:v>43.426929469999997</c:v>
                </c:pt>
                <c:pt idx="10419">
                  <c:v>43.41857529</c:v>
                </c:pt>
                <c:pt idx="10420">
                  <c:v>43.29045868</c:v>
                </c:pt>
                <c:pt idx="10421">
                  <c:v>43.33781433</c:v>
                </c:pt>
                <c:pt idx="10422">
                  <c:v>43.25009155</c:v>
                </c:pt>
                <c:pt idx="10423">
                  <c:v>43.414402010000003</c:v>
                </c:pt>
                <c:pt idx="10424">
                  <c:v>43.467319490000001</c:v>
                </c:pt>
                <c:pt idx="10425">
                  <c:v>43.46732712</c:v>
                </c:pt>
                <c:pt idx="10426">
                  <c:v>43.557830809999999</c:v>
                </c:pt>
                <c:pt idx="10427">
                  <c:v>43.438076019999997</c:v>
                </c:pt>
                <c:pt idx="10428">
                  <c:v>43.41022873</c:v>
                </c:pt>
                <c:pt idx="10429">
                  <c:v>43.467308039999999</c:v>
                </c:pt>
                <c:pt idx="10430">
                  <c:v>43.386547090000001</c:v>
                </c:pt>
                <c:pt idx="10431">
                  <c:v>43.507694239999999</c:v>
                </c:pt>
                <c:pt idx="10432">
                  <c:v>43.410232540000003</c:v>
                </c:pt>
                <c:pt idx="10433">
                  <c:v>43.457569120000002</c:v>
                </c:pt>
                <c:pt idx="10434">
                  <c:v>43.50351715</c:v>
                </c:pt>
                <c:pt idx="10435">
                  <c:v>43.517444609999998</c:v>
                </c:pt>
                <c:pt idx="10436">
                  <c:v>43.563396449999999</c:v>
                </c:pt>
                <c:pt idx="10437">
                  <c:v>43.510482789999998</c:v>
                </c:pt>
                <c:pt idx="10438">
                  <c:v>43.52163315</c:v>
                </c:pt>
                <c:pt idx="10439">
                  <c:v>43.463138579999999</c:v>
                </c:pt>
                <c:pt idx="10440">
                  <c:v>43.390724179999999</c:v>
                </c:pt>
                <c:pt idx="10441">
                  <c:v>43.45059586</c:v>
                </c:pt>
                <c:pt idx="10442">
                  <c:v>43.371231080000001</c:v>
                </c:pt>
                <c:pt idx="10443">
                  <c:v>43.452003480000002</c:v>
                </c:pt>
                <c:pt idx="10444">
                  <c:v>43.410232540000003</c:v>
                </c:pt>
                <c:pt idx="10445">
                  <c:v>43.410232540000003</c:v>
                </c:pt>
                <c:pt idx="10446">
                  <c:v>43.482627870000002</c:v>
                </c:pt>
                <c:pt idx="10447">
                  <c:v>43.413013460000002</c:v>
                </c:pt>
                <c:pt idx="10448">
                  <c:v>43.52022934</c:v>
                </c:pt>
                <c:pt idx="10449">
                  <c:v>43.609363559999998</c:v>
                </c:pt>
                <c:pt idx="10450">
                  <c:v>43.507713320000001</c:v>
                </c:pt>
                <c:pt idx="10451">
                  <c:v>43.575923920000001</c:v>
                </c:pt>
                <c:pt idx="10452">
                  <c:v>43.438068389999998</c:v>
                </c:pt>
                <c:pt idx="10453">
                  <c:v>43.419963840000001</c:v>
                </c:pt>
                <c:pt idx="10454">
                  <c:v>43.488201140000001</c:v>
                </c:pt>
                <c:pt idx="10455">
                  <c:v>43.510494229999999</c:v>
                </c:pt>
                <c:pt idx="10456">
                  <c:v>43.653923030000001</c:v>
                </c:pt>
                <c:pt idx="10457">
                  <c:v>43.66505051</c:v>
                </c:pt>
                <c:pt idx="10458">
                  <c:v>43.663665770000001</c:v>
                </c:pt>
                <c:pt idx="10459">
                  <c:v>43.731895450000003</c:v>
                </c:pt>
                <c:pt idx="10460">
                  <c:v>43.495826719999997</c:v>
                </c:pt>
                <c:pt idx="10461">
                  <c:v>43.555046079999997</c:v>
                </c:pt>
                <c:pt idx="10462">
                  <c:v>43.46593094</c:v>
                </c:pt>
                <c:pt idx="10463">
                  <c:v>43.563407900000001</c:v>
                </c:pt>
                <c:pt idx="10464">
                  <c:v>43.566181180000001</c:v>
                </c:pt>
                <c:pt idx="10465">
                  <c:v>43.620491029999997</c:v>
                </c:pt>
                <c:pt idx="10466">
                  <c:v>43.715183260000003</c:v>
                </c:pt>
                <c:pt idx="10467">
                  <c:v>43.69846725</c:v>
                </c:pt>
                <c:pt idx="10468">
                  <c:v>43.751403809999999</c:v>
                </c:pt>
                <c:pt idx="10469">
                  <c:v>43.646938319999997</c:v>
                </c:pt>
                <c:pt idx="10470">
                  <c:v>43.531383509999998</c:v>
                </c:pt>
                <c:pt idx="10471">
                  <c:v>43.56338882</c:v>
                </c:pt>
                <c:pt idx="10472">
                  <c:v>43.51325989</c:v>
                </c:pt>
                <c:pt idx="10473">
                  <c:v>43.600994110000002</c:v>
                </c:pt>
                <c:pt idx="10474">
                  <c:v>43.667831419999999</c:v>
                </c:pt>
                <c:pt idx="10475">
                  <c:v>43.670619960000003</c:v>
                </c:pt>
                <c:pt idx="10476">
                  <c:v>43.734680179999998</c:v>
                </c:pt>
                <c:pt idx="10477">
                  <c:v>43.701259610000001</c:v>
                </c:pt>
                <c:pt idx="10478">
                  <c:v>43.628856659999997</c:v>
                </c:pt>
                <c:pt idx="10479">
                  <c:v>43.587066649999997</c:v>
                </c:pt>
                <c:pt idx="10480">
                  <c:v>43.533802029999997</c:v>
                </c:pt>
                <c:pt idx="10481">
                  <c:v>43.688724520000001</c:v>
                </c:pt>
                <c:pt idx="10482">
                  <c:v>43.646305079999998</c:v>
                </c:pt>
                <c:pt idx="10483">
                  <c:v>43.651134489999997</c:v>
                </c:pt>
                <c:pt idx="10484">
                  <c:v>43.64416885</c:v>
                </c:pt>
                <c:pt idx="10485">
                  <c:v>43.617710109999997</c:v>
                </c:pt>
                <c:pt idx="10486">
                  <c:v>43.560619350000003</c:v>
                </c:pt>
                <c:pt idx="10487">
                  <c:v>43.436759950000003</c:v>
                </c:pt>
                <c:pt idx="10488">
                  <c:v>43.531379700000002</c:v>
                </c:pt>
                <c:pt idx="10489">
                  <c:v>43.67618942</c:v>
                </c:pt>
                <c:pt idx="10490">
                  <c:v>43.619098659999999</c:v>
                </c:pt>
                <c:pt idx="10491">
                  <c:v>43.717967989999998</c:v>
                </c:pt>
                <c:pt idx="10492">
                  <c:v>43.708217619999999</c:v>
                </c:pt>
                <c:pt idx="10493">
                  <c:v>43.709606170000001</c:v>
                </c:pt>
                <c:pt idx="10494">
                  <c:v>43.69271088</c:v>
                </c:pt>
                <c:pt idx="10495">
                  <c:v>43.623291020000003</c:v>
                </c:pt>
                <c:pt idx="10496">
                  <c:v>43.681766510000003</c:v>
                </c:pt>
                <c:pt idx="10497">
                  <c:v>43.71935654</c:v>
                </c:pt>
                <c:pt idx="10498">
                  <c:v>43.529987339999998</c:v>
                </c:pt>
                <c:pt idx="10499">
                  <c:v>43.691513059999998</c:v>
                </c:pt>
                <c:pt idx="10500">
                  <c:v>43.609344479999997</c:v>
                </c:pt>
                <c:pt idx="10501">
                  <c:v>43.730506900000002</c:v>
                </c:pt>
                <c:pt idx="10502">
                  <c:v>43.733272550000002</c:v>
                </c:pt>
                <c:pt idx="10503">
                  <c:v>43.818233489999997</c:v>
                </c:pt>
                <c:pt idx="10504">
                  <c:v>43.772274019999998</c:v>
                </c:pt>
                <c:pt idx="10505">
                  <c:v>43.751388550000001</c:v>
                </c:pt>
                <c:pt idx="10506">
                  <c:v>43.752792360000001</c:v>
                </c:pt>
                <c:pt idx="10507">
                  <c:v>43.724929809999999</c:v>
                </c:pt>
                <c:pt idx="10508">
                  <c:v>43.67898941</c:v>
                </c:pt>
                <c:pt idx="10509">
                  <c:v>43.82658386</c:v>
                </c:pt>
                <c:pt idx="10510">
                  <c:v>43.809875490000003</c:v>
                </c:pt>
                <c:pt idx="10511">
                  <c:v>43.905963900000003</c:v>
                </c:pt>
                <c:pt idx="10512">
                  <c:v>44.02013779</c:v>
                </c:pt>
                <c:pt idx="10513">
                  <c:v>49.588626859999998</c:v>
                </c:pt>
                <c:pt idx="10514">
                  <c:v>49.924209589999997</c:v>
                </c:pt>
                <c:pt idx="10515">
                  <c:v>49.836486819999998</c:v>
                </c:pt>
                <c:pt idx="10516">
                  <c:v>49.750156400000002</c:v>
                </c:pt>
                <c:pt idx="10517">
                  <c:v>49.42431259</c:v>
                </c:pt>
                <c:pt idx="10518">
                  <c:v>48.872859949999999</c:v>
                </c:pt>
                <c:pt idx="10519">
                  <c:v>48.61805725</c:v>
                </c:pt>
                <c:pt idx="10520">
                  <c:v>48.186397550000002</c:v>
                </c:pt>
                <c:pt idx="10521">
                  <c:v>48.019306180000001</c:v>
                </c:pt>
                <c:pt idx="10522">
                  <c:v>47.806270599999998</c:v>
                </c:pt>
                <c:pt idx="10523">
                  <c:v>47.531951900000003</c:v>
                </c:pt>
                <c:pt idx="10524">
                  <c:v>47.25204849</c:v>
                </c:pt>
                <c:pt idx="10525">
                  <c:v>46.91825867</c:v>
                </c:pt>
                <c:pt idx="10526">
                  <c:v>46.721515660000001</c:v>
                </c:pt>
                <c:pt idx="10527">
                  <c:v>46.33024597</c:v>
                </c:pt>
                <c:pt idx="10528">
                  <c:v>45.943126679999999</c:v>
                </c:pt>
                <c:pt idx="10529">
                  <c:v>45.734264369999998</c:v>
                </c:pt>
                <c:pt idx="10530">
                  <c:v>45.462726590000003</c:v>
                </c:pt>
                <c:pt idx="10531">
                  <c:v>45.288681029999999</c:v>
                </c:pt>
                <c:pt idx="10532">
                  <c:v>45.015762330000001</c:v>
                </c:pt>
                <c:pt idx="10533">
                  <c:v>44.788784030000002</c:v>
                </c:pt>
                <c:pt idx="10534">
                  <c:v>44.606365199999999</c:v>
                </c:pt>
                <c:pt idx="10535">
                  <c:v>44.348766329999997</c:v>
                </c:pt>
                <c:pt idx="10536">
                  <c:v>44.174743650000003</c:v>
                </c:pt>
                <c:pt idx="10537">
                  <c:v>43.964443209999999</c:v>
                </c:pt>
                <c:pt idx="10538">
                  <c:v>43.80466843</c:v>
                </c:pt>
                <c:pt idx="10539">
                  <c:v>43.702655790000001</c:v>
                </c:pt>
                <c:pt idx="10540">
                  <c:v>43.438068389999998</c:v>
                </c:pt>
                <c:pt idx="10541">
                  <c:v>43.318325039999998</c:v>
                </c:pt>
                <c:pt idx="10542">
                  <c:v>43.07882309</c:v>
                </c:pt>
                <c:pt idx="10543">
                  <c:v>43.003627780000002</c:v>
                </c:pt>
                <c:pt idx="10544">
                  <c:v>42.858810419999998</c:v>
                </c:pt>
                <c:pt idx="10545">
                  <c:v>42.725135799999997</c:v>
                </c:pt>
                <c:pt idx="10546">
                  <c:v>42.620700839999998</c:v>
                </c:pt>
                <c:pt idx="10547">
                  <c:v>42.535758970000003</c:v>
                </c:pt>
                <c:pt idx="10548">
                  <c:v>42.358917239999997</c:v>
                </c:pt>
                <c:pt idx="10549">
                  <c:v>42.336639400000003</c:v>
                </c:pt>
                <c:pt idx="10550">
                  <c:v>42.092964170000002</c:v>
                </c:pt>
                <c:pt idx="10551">
                  <c:v>41.999679569999998</c:v>
                </c:pt>
                <c:pt idx="10552">
                  <c:v>41.863220210000001</c:v>
                </c:pt>
                <c:pt idx="10553">
                  <c:v>41.762954710000002</c:v>
                </c:pt>
                <c:pt idx="10554">
                  <c:v>41.65991211</c:v>
                </c:pt>
                <c:pt idx="10555">
                  <c:v>41.476097109999998</c:v>
                </c:pt>
                <c:pt idx="10556">
                  <c:v>41.438499450000002</c:v>
                </c:pt>
                <c:pt idx="10557">
                  <c:v>41.33685303</c:v>
                </c:pt>
                <c:pt idx="10558">
                  <c:v>41.218494419999999</c:v>
                </c:pt>
                <c:pt idx="10559">
                  <c:v>41.178325649999998</c:v>
                </c:pt>
                <c:pt idx="10560">
                  <c:v>41.022140499999999</c:v>
                </c:pt>
                <c:pt idx="10561">
                  <c:v>41.024940489999999</c:v>
                </c:pt>
                <c:pt idx="10562">
                  <c:v>40.995693209999999</c:v>
                </c:pt>
                <c:pt idx="10563">
                  <c:v>40.946960449999999</c:v>
                </c:pt>
                <c:pt idx="10564">
                  <c:v>40.903778080000002</c:v>
                </c:pt>
                <c:pt idx="10565">
                  <c:v>40.816062930000001</c:v>
                </c:pt>
                <c:pt idx="10566">
                  <c:v>40.775676730000001</c:v>
                </c:pt>
                <c:pt idx="10567">
                  <c:v>40.735294340000003</c:v>
                </c:pt>
                <c:pt idx="10568">
                  <c:v>40.560974119999997</c:v>
                </c:pt>
                <c:pt idx="10569">
                  <c:v>40.577949519999997</c:v>
                </c:pt>
                <c:pt idx="10570">
                  <c:v>40.345397949999999</c:v>
                </c:pt>
                <c:pt idx="10571">
                  <c:v>40.348194120000002</c:v>
                </c:pt>
                <c:pt idx="10572">
                  <c:v>40.295272830000002</c:v>
                </c:pt>
                <c:pt idx="10573">
                  <c:v>40.20336914</c:v>
                </c:pt>
                <c:pt idx="10574">
                  <c:v>40.239578250000001</c:v>
                </c:pt>
                <c:pt idx="10575">
                  <c:v>40.182491300000002</c:v>
                </c:pt>
                <c:pt idx="10576">
                  <c:v>40.167163850000001</c:v>
                </c:pt>
                <c:pt idx="10577">
                  <c:v>40.18108368</c:v>
                </c:pt>
                <c:pt idx="10578">
                  <c:v>40.122611999999997</c:v>
                </c:pt>
                <c:pt idx="10579">
                  <c:v>40.16437912</c:v>
                </c:pt>
                <c:pt idx="10580">
                  <c:v>39.98196411</c:v>
                </c:pt>
                <c:pt idx="10581">
                  <c:v>40.019565579999998</c:v>
                </c:pt>
                <c:pt idx="10582">
                  <c:v>40.008422850000002</c:v>
                </c:pt>
                <c:pt idx="10583">
                  <c:v>39.898426059999998</c:v>
                </c:pt>
                <c:pt idx="10584">
                  <c:v>39.898426059999998</c:v>
                </c:pt>
                <c:pt idx="10585">
                  <c:v>39.81626129</c:v>
                </c:pt>
                <c:pt idx="10586">
                  <c:v>39.764747620000001</c:v>
                </c:pt>
                <c:pt idx="10587">
                  <c:v>39.725757600000001</c:v>
                </c:pt>
                <c:pt idx="10588">
                  <c:v>39.629680630000003</c:v>
                </c:pt>
                <c:pt idx="10589">
                  <c:v>39.63247681</c:v>
                </c:pt>
                <c:pt idx="10590">
                  <c:v>39.639427189999999</c:v>
                </c:pt>
                <c:pt idx="10591">
                  <c:v>39.610183720000002</c:v>
                </c:pt>
                <c:pt idx="10592">
                  <c:v>39.607391360000001</c:v>
                </c:pt>
                <c:pt idx="10593">
                  <c:v>39.60879517</c:v>
                </c:pt>
                <c:pt idx="10594">
                  <c:v>39.65055847</c:v>
                </c:pt>
                <c:pt idx="10595">
                  <c:v>39.642215729999997</c:v>
                </c:pt>
                <c:pt idx="10596">
                  <c:v>39.6185379</c:v>
                </c:pt>
                <c:pt idx="10597">
                  <c:v>39.702175140000001</c:v>
                </c:pt>
                <c:pt idx="10598">
                  <c:v>39.649173740000002</c:v>
                </c:pt>
                <c:pt idx="10599">
                  <c:v>39.709053040000001</c:v>
                </c:pt>
                <c:pt idx="10600">
                  <c:v>39.626899719999997</c:v>
                </c:pt>
                <c:pt idx="10601">
                  <c:v>39.671451570000002</c:v>
                </c:pt>
                <c:pt idx="10602">
                  <c:v>39.57954788</c:v>
                </c:pt>
                <c:pt idx="10603">
                  <c:v>39.487648010000001</c:v>
                </c:pt>
                <c:pt idx="10604">
                  <c:v>39.529327389999999</c:v>
                </c:pt>
                <c:pt idx="10605">
                  <c:v>39.498790739999997</c:v>
                </c:pt>
                <c:pt idx="10606">
                  <c:v>39.45840836</c:v>
                </c:pt>
                <c:pt idx="10607">
                  <c:v>39.543350220000001</c:v>
                </c:pt>
                <c:pt idx="10608">
                  <c:v>39.512718200000002</c:v>
                </c:pt>
                <c:pt idx="10609">
                  <c:v>39.518283840000002</c:v>
                </c:pt>
                <c:pt idx="10610">
                  <c:v>39.470935820000001</c:v>
                </c:pt>
                <c:pt idx="10611">
                  <c:v>39.5363884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378112"/>
        <c:axId val="90344064"/>
      </c:scatterChart>
      <c:valAx>
        <c:axId val="76378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0344064"/>
        <c:crosses val="autoZero"/>
        <c:crossBetween val="midCat"/>
      </c:valAx>
      <c:valAx>
        <c:axId val="90344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Head Loss (cm)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763781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0672220396328401"/>
          <c:y val="0.15139086625275841"/>
          <c:w val="0.38843116558956559"/>
          <c:h val="0.2437392017098276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604031292204976E-2"/>
          <c:y val="4.587065288713911E-2"/>
          <c:w val="0.76831791000351757"/>
          <c:h val="0.87953597781409387"/>
        </c:manualLayout>
      </c:layout>
      <c:scatterChart>
        <c:scatterStyle val="smoothMarker"/>
        <c:varyColors val="0"/>
        <c:ser>
          <c:idx val="2"/>
          <c:order val="0"/>
          <c:tx>
            <c:strRef>
              <c:f>Data!$D$28</c:f>
              <c:strCache>
                <c:ptCount val="1"/>
                <c:pt idx="0">
                  <c:v>Influent Turbidity</c:v>
                </c:pt>
              </c:strCache>
            </c:strRef>
          </c:tx>
          <c:marker>
            <c:symbol val="none"/>
          </c:marker>
          <c:xVal>
            <c:numRef>
              <c:f>Data!$G$29:$G$10640</c:f>
              <c:numCache>
                <c:formatCode>General</c:formatCode>
                <c:ptCount val="1061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6.9444444444444441E-3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1.3888888888888888E-2</c:v>
                </c:pt>
                <c:pt idx="11">
                  <c:v>1.5277777777777777E-2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1.9444444444444445E-2</c:v>
                </c:pt>
                <c:pt idx="15">
                  <c:v>2.0833333333333332E-2</c:v>
                </c:pt>
                <c:pt idx="16">
                  <c:v>2.2222222222222223E-2</c:v>
                </c:pt>
                <c:pt idx="17">
                  <c:v>2.361111111111111E-2</c:v>
                </c:pt>
                <c:pt idx="18">
                  <c:v>2.5000000000000001E-2</c:v>
                </c:pt>
                <c:pt idx="19">
                  <c:v>2.6388888888888889E-2</c:v>
                </c:pt>
                <c:pt idx="20">
                  <c:v>2.7777777777777776E-2</c:v>
                </c:pt>
                <c:pt idx="21">
                  <c:v>2.9166666666666667E-2</c:v>
                </c:pt>
                <c:pt idx="22">
                  <c:v>3.0555555555555555E-2</c:v>
                </c:pt>
                <c:pt idx="23">
                  <c:v>3.1944444444444442E-2</c:v>
                </c:pt>
                <c:pt idx="24">
                  <c:v>3.3333333333333333E-2</c:v>
                </c:pt>
                <c:pt idx="25">
                  <c:v>3.4722222222222224E-2</c:v>
                </c:pt>
                <c:pt idx="26">
                  <c:v>3.6111111111111108E-2</c:v>
                </c:pt>
                <c:pt idx="27">
                  <c:v>3.7499999999999999E-2</c:v>
                </c:pt>
                <c:pt idx="28">
                  <c:v>3.888888888888889E-2</c:v>
                </c:pt>
                <c:pt idx="29">
                  <c:v>4.027777777777778E-2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4.583333333333333E-2</c:v>
                </c:pt>
                <c:pt idx="34">
                  <c:v>4.7222222222222221E-2</c:v>
                </c:pt>
                <c:pt idx="35">
                  <c:v>4.8611111111111112E-2</c:v>
                </c:pt>
                <c:pt idx="36">
                  <c:v>0.05</c:v>
                </c:pt>
                <c:pt idx="37">
                  <c:v>5.1388888888888887E-2</c:v>
                </c:pt>
                <c:pt idx="38">
                  <c:v>5.2777777777777778E-2</c:v>
                </c:pt>
                <c:pt idx="39">
                  <c:v>5.4166666666666669E-2</c:v>
                </c:pt>
                <c:pt idx="40">
                  <c:v>5.5555555555555552E-2</c:v>
                </c:pt>
                <c:pt idx="41">
                  <c:v>5.6944444444444443E-2</c:v>
                </c:pt>
                <c:pt idx="42">
                  <c:v>5.8333333333333334E-2</c:v>
                </c:pt>
                <c:pt idx="43">
                  <c:v>5.9722222222222225E-2</c:v>
                </c:pt>
                <c:pt idx="44">
                  <c:v>6.1111111111111109E-2</c:v>
                </c:pt>
                <c:pt idx="45">
                  <c:v>6.25E-2</c:v>
                </c:pt>
                <c:pt idx="46">
                  <c:v>6.3888888888888884E-2</c:v>
                </c:pt>
                <c:pt idx="47">
                  <c:v>6.5277777777777782E-2</c:v>
                </c:pt>
                <c:pt idx="48">
                  <c:v>6.6666666666666666E-2</c:v>
                </c:pt>
                <c:pt idx="49">
                  <c:v>6.805555555555555E-2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7.3611111111111113E-2</c:v>
                </c:pt>
                <c:pt idx="54">
                  <c:v>7.4999999999999997E-2</c:v>
                </c:pt>
                <c:pt idx="55">
                  <c:v>7.6388888888888895E-2</c:v>
                </c:pt>
                <c:pt idx="56">
                  <c:v>7.7777777777777779E-2</c:v>
                </c:pt>
                <c:pt idx="57">
                  <c:v>7.9166666666666663E-2</c:v>
                </c:pt>
                <c:pt idx="58">
                  <c:v>8.0555555555555561E-2</c:v>
                </c:pt>
                <c:pt idx="59">
                  <c:v>8.1944444444444445E-2</c:v>
                </c:pt>
                <c:pt idx="60">
                  <c:v>8.3333333333333329E-2</c:v>
                </c:pt>
                <c:pt idx="61">
                  <c:v>8.4722222222222227E-2</c:v>
                </c:pt>
                <c:pt idx="62">
                  <c:v>8.611111111111111E-2</c:v>
                </c:pt>
                <c:pt idx="63">
                  <c:v>8.7499999999999994E-2</c:v>
                </c:pt>
                <c:pt idx="64">
                  <c:v>8.8888888888888892E-2</c:v>
                </c:pt>
                <c:pt idx="65">
                  <c:v>9.0277777777777776E-2</c:v>
                </c:pt>
                <c:pt idx="66">
                  <c:v>9.166666666666666E-2</c:v>
                </c:pt>
                <c:pt idx="67">
                  <c:v>9.3055555555555558E-2</c:v>
                </c:pt>
                <c:pt idx="68">
                  <c:v>9.4444444444444442E-2</c:v>
                </c:pt>
                <c:pt idx="69">
                  <c:v>9.583333333333334E-2</c:v>
                </c:pt>
                <c:pt idx="70">
                  <c:v>9.7222222222222224E-2</c:v>
                </c:pt>
                <c:pt idx="71">
                  <c:v>9.8611111111111108E-2</c:v>
                </c:pt>
                <c:pt idx="72">
                  <c:v>0.1</c:v>
                </c:pt>
                <c:pt idx="73">
                  <c:v>0.10138888888888889</c:v>
                </c:pt>
                <c:pt idx="74">
                  <c:v>0.10277777777777777</c:v>
                </c:pt>
                <c:pt idx="75">
                  <c:v>0.10416666666666667</c:v>
                </c:pt>
                <c:pt idx="76">
                  <c:v>0.10555555555555556</c:v>
                </c:pt>
                <c:pt idx="77">
                  <c:v>0.10694444444444444</c:v>
                </c:pt>
                <c:pt idx="78">
                  <c:v>0.10833333333333334</c:v>
                </c:pt>
                <c:pt idx="79">
                  <c:v>0.10972222222222222</c:v>
                </c:pt>
                <c:pt idx="80">
                  <c:v>0.1111111111111111</c:v>
                </c:pt>
                <c:pt idx="81">
                  <c:v>0.1125</c:v>
                </c:pt>
                <c:pt idx="82">
                  <c:v>0.11388888888888889</c:v>
                </c:pt>
                <c:pt idx="83">
                  <c:v>0.11527777777777778</c:v>
                </c:pt>
                <c:pt idx="84">
                  <c:v>0.11666666666666667</c:v>
                </c:pt>
                <c:pt idx="85">
                  <c:v>0.11805555555555555</c:v>
                </c:pt>
                <c:pt idx="86">
                  <c:v>0.11944444444444445</c:v>
                </c:pt>
                <c:pt idx="87">
                  <c:v>0.12083333333333333</c:v>
                </c:pt>
                <c:pt idx="88">
                  <c:v>0.12222222222222222</c:v>
                </c:pt>
                <c:pt idx="89">
                  <c:v>0.12361111111111112</c:v>
                </c:pt>
                <c:pt idx="90">
                  <c:v>0.125</c:v>
                </c:pt>
                <c:pt idx="91">
                  <c:v>0.12638888888888888</c:v>
                </c:pt>
                <c:pt idx="92">
                  <c:v>0.12777777777777777</c:v>
                </c:pt>
                <c:pt idx="93">
                  <c:v>0.12916666666666668</c:v>
                </c:pt>
                <c:pt idx="94">
                  <c:v>0.13055555555555556</c:v>
                </c:pt>
                <c:pt idx="95">
                  <c:v>0.13194444444444445</c:v>
                </c:pt>
                <c:pt idx="96">
                  <c:v>0.13333333333333333</c:v>
                </c:pt>
                <c:pt idx="97">
                  <c:v>0.13472222222222222</c:v>
                </c:pt>
                <c:pt idx="98">
                  <c:v>0.1361111111111111</c:v>
                </c:pt>
                <c:pt idx="99">
                  <c:v>0.13750000000000001</c:v>
                </c:pt>
                <c:pt idx="100">
                  <c:v>0.1388888888888889</c:v>
                </c:pt>
                <c:pt idx="101">
                  <c:v>0.14027777777777778</c:v>
                </c:pt>
                <c:pt idx="102">
                  <c:v>0.14166666666666666</c:v>
                </c:pt>
                <c:pt idx="103">
                  <c:v>0.14305555555555555</c:v>
                </c:pt>
                <c:pt idx="104">
                  <c:v>0.14444444444444443</c:v>
                </c:pt>
                <c:pt idx="105">
                  <c:v>0.14583333333333334</c:v>
                </c:pt>
                <c:pt idx="106">
                  <c:v>0.14722222222222223</c:v>
                </c:pt>
                <c:pt idx="107">
                  <c:v>0.14861111111111111</c:v>
                </c:pt>
                <c:pt idx="108">
                  <c:v>0.15</c:v>
                </c:pt>
                <c:pt idx="109">
                  <c:v>0.15138888888888888</c:v>
                </c:pt>
                <c:pt idx="110">
                  <c:v>0.15277777777777779</c:v>
                </c:pt>
                <c:pt idx="111">
                  <c:v>0.15416666666666667</c:v>
                </c:pt>
                <c:pt idx="112">
                  <c:v>0.15555555555555556</c:v>
                </c:pt>
                <c:pt idx="113">
                  <c:v>0.15694444444444444</c:v>
                </c:pt>
                <c:pt idx="114">
                  <c:v>0.15833333333333333</c:v>
                </c:pt>
                <c:pt idx="115">
                  <c:v>0.15972222222222221</c:v>
                </c:pt>
                <c:pt idx="116">
                  <c:v>0.16111111111111112</c:v>
                </c:pt>
                <c:pt idx="117">
                  <c:v>0.16250000000000001</c:v>
                </c:pt>
                <c:pt idx="118">
                  <c:v>0.16388888888888889</c:v>
                </c:pt>
                <c:pt idx="119">
                  <c:v>0.16527777777777777</c:v>
                </c:pt>
                <c:pt idx="120">
                  <c:v>0.16666666666666666</c:v>
                </c:pt>
                <c:pt idx="121">
                  <c:v>0.16805555555555557</c:v>
                </c:pt>
                <c:pt idx="122">
                  <c:v>0.16944444444444445</c:v>
                </c:pt>
                <c:pt idx="123">
                  <c:v>0.17083333333333334</c:v>
                </c:pt>
                <c:pt idx="124">
                  <c:v>0.17222222222222222</c:v>
                </c:pt>
                <c:pt idx="125">
                  <c:v>0.1736111111111111</c:v>
                </c:pt>
                <c:pt idx="126">
                  <c:v>0.17499999999999999</c:v>
                </c:pt>
                <c:pt idx="127">
                  <c:v>0.1763888888888889</c:v>
                </c:pt>
                <c:pt idx="128">
                  <c:v>0.17777777777777778</c:v>
                </c:pt>
                <c:pt idx="129">
                  <c:v>0.17916666666666667</c:v>
                </c:pt>
                <c:pt idx="130">
                  <c:v>0.18055555555555555</c:v>
                </c:pt>
                <c:pt idx="131">
                  <c:v>0.18194444444444444</c:v>
                </c:pt>
                <c:pt idx="132">
                  <c:v>0.18333333333333332</c:v>
                </c:pt>
                <c:pt idx="133">
                  <c:v>0.18472222222222223</c:v>
                </c:pt>
                <c:pt idx="134">
                  <c:v>0.18611111111111112</c:v>
                </c:pt>
                <c:pt idx="135">
                  <c:v>0.1875</c:v>
                </c:pt>
                <c:pt idx="136">
                  <c:v>0.18888888888888888</c:v>
                </c:pt>
                <c:pt idx="137">
                  <c:v>0.19027777777777777</c:v>
                </c:pt>
                <c:pt idx="138">
                  <c:v>0.19166666666666668</c:v>
                </c:pt>
                <c:pt idx="139">
                  <c:v>0.19305555555555556</c:v>
                </c:pt>
                <c:pt idx="140">
                  <c:v>0.19444444444444445</c:v>
                </c:pt>
                <c:pt idx="141">
                  <c:v>0.19583333333333333</c:v>
                </c:pt>
                <c:pt idx="142">
                  <c:v>0.19722222222222222</c:v>
                </c:pt>
                <c:pt idx="143">
                  <c:v>0.1986111111111111</c:v>
                </c:pt>
                <c:pt idx="144">
                  <c:v>0.2</c:v>
                </c:pt>
                <c:pt idx="145">
                  <c:v>0.2013888888888889</c:v>
                </c:pt>
                <c:pt idx="146">
                  <c:v>0.20277777777777778</c:v>
                </c:pt>
                <c:pt idx="147">
                  <c:v>0.20416666666666666</c:v>
                </c:pt>
                <c:pt idx="148">
                  <c:v>0.20555555555555555</c:v>
                </c:pt>
                <c:pt idx="149">
                  <c:v>0.20694444444444443</c:v>
                </c:pt>
                <c:pt idx="150">
                  <c:v>0.20833333333333334</c:v>
                </c:pt>
                <c:pt idx="151">
                  <c:v>0.20972222222222223</c:v>
                </c:pt>
                <c:pt idx="152">
                  <c:v>0.21111111111111111</c:v>
                </c:pt>
                <c:pt idx="153">
                  <c:v>0.21249999999999999</c:v>
                </c:pt>
                <c:pt idx="154">
                  <c:v>0.21388888888888888</c:v>
                </c:pt>
                <c:pt idx="155">
                  <c:v>0.21527777777777779</c:v>
                </c:pt>
                <c:pt idx="156">
                  <c:v>0.21666666666666667</c:v>
                </c:pt>
                <c:pt idx="157">
                  <c:v>0.21805555555555556</c:v>
                </c:pt>
                <c:pt idx="158">
                  <c:v>0.21944444444444444</c:v>
                </c:pt>
                <c:pt idx="159">
                  <c:v>0.22083333333333333</c:v>
                </c:pt>
                <c:pt idx="160">
                  <c:v>0.22222222222222221</c:v>
                </c:pt>
                <c:pt idx="161">
                  <c:v>0.22361111111111112</c:v>
                </c:pt>
                <c:pt idx="162">
                  <c:v>0.22500000000000001</c:v>
                </c:pt>
                <c:pt idx="163">
                  <c:v>0.22638888888888889</c:v>
                </c:pt>
                <c:pt idx="164">
                  <c:v>0.22777777777777777</c:v>
                </c:pt>
                <c:pt idx="165">
                  <c:v>0.22916666666666666</c:v>
                </c:pt>
                <c:pt idx="166">
                  <c:v>0.23055555555555557</c:v>
                </c:pt>
                <c:pt idx="167">
                  <c:v>0.23194444444444445</c:v>
                </c:pt>
                <c:pt idx="168">
                  <c:v>0.23333333333333334</c:v>
                </c:pt>
                <c:pt idx="169">
                  <c:v>0.23472222222222222</c:v>
                </c:pt>
                <c:pt idx="170">
                  <c:v>0.2361111111111111</c:v>
                </c:pt>
                <c:pt idx="171">
                  <c:v>0.23749999999999999</c:v>
                </c:pt>
                <c:pt idx="172">
                  <c:v>0.2388888888888889</c:v>
                </c:pt>
                <c:pt idx="173">
                  <c:v>0.24027777777777778</c:v>
                </c:pt>
                <c:pt idx="174">
                  <c:v>0.24166666666666667</c:v>
                </c:pt>
                <c:pt idx="175">
                  <c:v>0.24305555555555555</c:v>
                </c:pt>
                <c:pt idx="176">
                  <c:v>0.24444444444444444</c:v>
                </c:pt>
                <c:pt idx="177">
                  <c:v>0.24583333333333332</c:v>
                </c:pt>
                <c:pt idx="178">
                  <c:v>0.24722222222222223</c:v>
                </c:pt>
                <c:pt idx="179">
                  <c:v>0.24861111111111112</c:v>
                </c:pt>
                <c:pt idx="180">
                  <c:v>0.25</c:v>
                </c:pt>
                <c:pt idx="181">
                  <c:v>0.25138888888888888</c:v>
                </c:pt>
                <c:pt idx="182">
                  <c:v>0.25277777777777777</c:v>
                </c:pt>
                <c:pt idx="183">
                  <c:v>0.25416666666666665</c:v>
                </c:pt>
                <c:pt idx="184">
                  <c:v>0.25555555555555554</c:v>
                </c:pt>
                <c:pt idx="185">
                  <c:v>0.25694444444444442</c:v>
                </c:pt>
                <c:pt idx="186">
                  <c:v>0.25833333333333336</c:v>
                </c:pt>
                <c:pt idx="187">
                  <c:v>0.25972222222222224</c:v>
                </c:pt>
                <c:pt idx="188">
                  <c:v>0.26111111111111113</c:v>
                </c:pt>
                <c:pt idx="189">
                  <c:v>0.26250000000000001</c:v>
                </c:pt>
                <c:pt idx="190">
                  <c:v>0.2638888888888889</c:v>
                </c:pt>
                <c:pt idx="191">
                  <c:v>0.26527777777777778</c:v>
                </c:pt>
                <c:pt idx="192">
                  <c:v>0.26666666666666666</c:v>
                </c:pt>
                <c:pt idx="193">
                  <c:v>0.26805555555555555</c:v>
                </c:pt>
                <c:pt idx="194">
                  <c:v>0.26944444444444443</c:v>
                </c:pt>
                <c:pt idx="195">
                  <c:v>0.27083333333333331</c:v>
                </c:pt>
                <c:pt idx="196">
                  <c:v>0.2722222222222222</c:v>
                </c:pt>
                <c:pt idx="197">
                  <c:v>0.27361111111111114</c:v>
                </c:pt>
                <c:pt idx="198">
                  <c:v>0.27500000000000002</c:v>
                </c:pt>
                <c:pt idx="199">
                  <c:v>0.27638888888888891</c:v>
                </c:pt>
                <c:pt idx="200">
                  <c:v>0.27777777777777779</c:v>
                </c:pt>
                <c:pt idx="201">
                  <c:v>0.27916666666666667</c:v>
                </c:pt>
                <c:pt idx="202">
                  <c:v>0.28055555555555556</c:v>
                </c:pt>
                <c:pt idx="203">
                  <c:v>0.28194444444444444</c:v>
                </c:pt>
                <c:pt idx="204">
                  <c:v>0.28333333333333333</c:v>
                </c:pt>
                <c:pt idx="205">
                  <c:v>0.28472222222222221</c:v>
                </c:pt>
                <c:pt idx="206">
                  <c:v>0.28611111111111109</c:v>
                </c:pt>
                <c:pt idx="207">
                  <c:v>0.28749999999999998</c:v>
                </c:pt>
                <c:pt idx="208">
                  <c:v>0.28888888888888886</c:v>
                </c:pt>
                <c:pt idx="209">
                  <c:v>0.2902777777777778</c:v>
                </c:pt>
                <c:pt idx="210">
                  <c:v>0.29166666666666669</c:v>
                </c:pt>
                <c:pt idx="211">
                  <c:v>0.29305555555555557</c:v>
                </c:pt>
                <c:pt idx="212">
                  <c:v>0.29444444444444445</c:v>
                </c:pt>
                <c:pt idx="213">
                  <c:v>0.29583333333333334</c:v>
                </c:pt>
                <c:pt idx="214">
                  <c:v>0.29722222222222222</c:v>
                </c:pt>
                <c:pt idx="215">
                  <c:v>0.2986111111111111</c:v>
                </c:pt>
                <c:pt idx="216">
                  <c:v>0.3</c:v>
                </c:pt>
                <c:pt idx="217">
                  <c:v>0.30138888888888887</c:v>
                </c:pt>
                <c:pt idx="218">
                  <c:v>0.30277777777777776</c:v>
                </c:pt>
                <c:pt idx="219">
                  <c:v>0.30416666666666664</c:v>
                </c:pt>
                <c:pt idx="220">
                  <c:v>0.30555555555555558</c:v>
                </c:pt>
                <c:pt idx="221">
                  <c:v>0.30694444444444446</c:v>
                </c:pt>
                <c:pt idx="222">
                  <c:v>0.30833333333333335</c:v>
                </c:pt>
                <c:pt idx="223">
                  <c:v>0.30972222222222223</c:v>
                </c:pt>
                <c:pt idx="224">
                  <c:v>0.31111111111111112</c:v>
                </c:pt>
                <c:pt idx="225">
                  <c:v>0.3125</c:v>
                </c:pt>
                <c:pt idx="226">
                  <c:v>0.31388888888888888</c:v>
                </c:pt>
                <c:pt idx="227">
                  <c:v>0.31527777777777777</c:v>
                </c:pt>
                <c:pt idx="228">
                  <c:v>0.31666666666666665</c:v>
                </c:pt>
                <c:pt idx="229">
                  <c:v>0.31805555555555554</c:v>
                </c:pt>
                <c:pt idx="230">
                  <c:v>0.31944444444444442</c:v>
                </c:pt>
                <c:pt idx="231">
                  <c:v>0.32083333333333336</c:v>
                </c:pt>
                <c:pt idx="232">
                  <c:v>0.32222222222222224</c:v>
                </c:pt>
                <c:pt idx="233">
                  <c:v>0.32361111111111113</c:v>
                </c:pt>
                <c:pt idx="234">
                  <c:v>0.32500000000000001</c:v>
                </c:pt>
                <c:pt idx="235">
                  <c:v>0.3263888888888889</c:v>
                </c:pt>
                <c:pt idx="236">
                  <c:v>0.32777777777777778</c:v>
                </c:pt>
                <c:pt idx="237">
                  <c:v>0.32916666666666666</c:v>
                </c:pt>
                <c:pt idx="238">
                  <c:v>0.33055555555555555</c:v>
                </c:pt>
                <c:pt idx="239">
                  <c:v>0.33194444444444443</c:v>
                </c:pt>
                <c:pt idx="240">
                  <c:v>0.33333333333333331</c:v>
                </c:pt>
                <c:pt idx="241">
                  <c:v>0.3347222222222222</c:v>
                </c:pt>
                <c:pt idx="242">
                  <c:v>0.33611111111111114</c:v>
                </c:pt>
                <c:pt idx="243">
                  <c:v>0.33750000000000002</c:v>
                </c:pt>
                <c:pt idx="244">
                  <c:v>0.33888888888888891</c:v>
                </c:pt>
                <c:pt idx="245">
                  <c:v>0.34027777777777779</c:v>
                </c:pt>
                <c:pt idx="246">
                  <c:v>0.34166666666666667</c:v>
                </c:pt>
                <c:pt idx="247">
                  <c:v>0.34305555555555556</c:v>
                </c:pt>
                <c:pt idx="248">
                  <c:v>0.34444444444444444</c:v>
                </c:pt>
                <c:pt idx="249">
                  <c:v>0.34583333333333333</c:v>
                </c:pt>
                <c:pt idx="250">
                  <c:v>0.34722222222222221</c:v>
                </c:pt>
                <c:pt idx="251">
                  <c:v>0.34861111111111109</c:v>
                </c:pt>
                <c:pt idx="252">
                  <c:v>0.35</c:v>
                </c:pt>
                <c:pt idx="253">
                  <c:v>0.35138888888888886</c:v>
                </c:pt>
                <c:pt idx="254">
                  <c:v>0.3527777777777778</c:v>
                </c:pt>
                <c:pt idx="255">
                  <c:v>0.35416666666666669</c:v>
                </c:pt>
                <c:pt idx="256">
                  <c:v>0.35555555555555557</c:v>
                </c:pt>
                <c:pt idx="257">
                  <c:v>0.35694444444444445</c:v>
                </c:pt>
                <c:pt idx="258">
                  <c:v>0.35833333333333334</c:v>
                </c:pt>
                <c:pt idx="259">
                  <c:v>0.35972222222222222</c:v>
                </c:pt>
                <c:pt idx="260">
                  <c:v>0.3611111111111111</c:v>
                </c:pt>
                <c:pt idx="261">
                  <c:v>0.36249999999999999</c:v>
                </c:pt>
                <c:pt idx="262">
                  <c:v>0.36388888888888887</c:v>
                </c:pt>
                <c:pt idx="263">
                  <c:v>0.36527777777777776</c:v>
                </c:pt>
                <c:pt idx="264">
                  <c:v>0.36666666666666664</c:v>
                </c:pt>
                <c:pt idx="265">
                  <c:v>0.36805555555555558</c:v>
                </c:pt>
                <c:pt idx="266">
                  <c:v>0.36944444444444446</c:v>
                </c:pt>
                <c:pt idx="267">
                  <c:v>0.37083333333333335</c:v>
                </c:pt>
                <c:pt idx="268">
                  <c:v>0.37222222222222223</c:v>
                </c:pt>
                <c:pt idx="269">
                  <c:v>0.37361111111111112</c:v>
                </c:pt>
                <c:pt idx="270">
                  <c:v>0.375</c:v>
                </c:pt>
                <c:pt idx="271">
                  <c:v>0.37638888888888888</c:v>
                </c:pt>
                <c:pt idx="272">
                  <c:v>0.37777777777777777</c:v>
                </c:pt>
                <c:pt idx="273">
                  <c:v>0.37916666666666665</c:v>
                </c:pt>
                <c:pt idx="274">
                  <c:v>0.38055555555555554</c:v>
                </c:pt>
                <c:pt idx="275">
                  <c:v>0.38194444444444442</c:v>
                </c:pt>
                <c:pt idx="276">
                  <c:v>0.38333333333333336</c:v>
                </c:pt>
                <c:pt idx="277">
                  <c:v>0.38472222222222224</c:v>
                </c:pt>
                <c:pt idx="278">
                  <c:v>0.38611111111111113</c:v>
                </c:pt>
                <c:pt idx="279">
                  <c:v>0.38750000000000001</c:v>
                </c:pt>
                <c:pt idx="280">
                  <c:v>0.3888888888888889</c:v>
                </c:pt>
                <c:pt idx="281">
                  <c:v>0.39027777777777778</c:v>
                </c:pt>
                <c:pt idx="282">
                  <c:v>0.39166666666666666</c:v>
                </c:pt>
                <c:pt idx="283">
                  <c:v>0.39305555555555555</c:v>
                </c:pt>
                <c:pt idx="284">
                  <c:v>0.39444444444444443</c:v>
                </c:pt>
                <c:pt idx="285">
                  <c:v>0.39583333333333331</c:v>
                </c:pt>
                <c:pt idx="286">
                  <c:v>0.3972222222222222</c:v>
                </c:pt>
                <c:pt idx="287">
                  <c:v>0.39861111111111114</c:v>
                </c:pt>
                <c:pt idx="288">
                  <c:v>0.4</c:v>
                </c:pt>
                <c:pt idx="289">
                  <c:v>0.40138888888888891</c:v>
                </c:pt>
                <c:pt idx="290">
                  <c:v>0.40277777777777779</c:v>
                </c:pt>
                <c:pt idx="291">
                  <c:v>0.40416666666666667</c:v>
                </c:pt>
                <c:pt idx="292">
                  <c:v>0.40555555555555556</c:v>
                </c:pt>
                <c:pt idx="293">
                  <c:v>0.40694444444444444</c:v>
                </c:pt>
                <c:pt idx="294">
                  <c:v>0.40833333333333333</c:v>
                </c:pt>
                <c:pt idx="295">
                  <c:v>0.40972222222222221</c:v>
                </c:pt>
                <c:pt idx="296">
                  <c:v>0.41111111111111109</c:v>
                </c:pt>
                <c:pt idx="297">
                  <c:v>0.41249999999999998</c:v>
                </c:pt>
                <c:pt idx="298">
                  <c:v>0.41388888888888886</c:v>
                </c:pt>
                <c:pt idx="299">
                  <c:v>0.4152777777777778</c:v>
                </c:pt>
                <c:pt idx="300">
                  <c:v>0.41666666666666669</c:v>
                </c:pt>
                <c:pt idx="301">
                  <c:v>0.41805555555555557</c:v>
                </c:pt>
                <c:pt idx="302">
                  <c:v>0.41944444444444445</c:v>
                </c:pt>
                <c:pt idx="303">
                  <c:v>0.42083333333333334</c:v>
                </c:pt>
                <c:pt idx="304">
                  <c:v>0.42222222222222222</c:v>
                </c:pt>
                <c:pt idx="305">
                  <c:v>0.4236111111111111</c:v>
                </c:pt>
                <c:pt idx="306">
                  <c:v>0.42499999999999999</c:v>
                </c:pt>
                <c:pt idx="307">
                  <c:v>0.42638888888888887</c:v>
                </c:pt>
                <c:pt idx="308">
                  <c:v>0.42777777777777776</c:v>
                </c:pt>
                <c:pt idx="309">
                  <c:v>0.42916666666666664</c:v>
                </c:pt>
                <c:pt idx="310">
                  <c:v>0.43055555555555558</c:v>
                </c:pt>
                <c:pt idx="311">
                  <c:v>0.43194444444444446</c:v>
                </c:pt>
                <c:pt idx="312">
                  <c:v>0.43333333333333335</c:v>
                </c:pt>
                <c:pt idx="313">
                  <c:v>0.43472222222222223</c:v>
                </c:pt>
                <c:pt idx="314">
                  <c:v>0.43611111111111112</c:v>
                </c:pt>
                <c:pt idx="315">
                  <c:v>0.4375</c:v>
                </c:pt>
                <c:pt idx="316">
                  <c:v>0.43888888888888888</c:v>
                </c:pt>
                <c:pt idx="317">
                  <c:v>0.44027777777777777</c:v>
                </c:pt>
                <c:pt idx="318">
                  <c:v>0.44166666666666665</c:v>
                </c:pt>
                <c:pt idx="319">
                  <c:v>0.44305555555555554</c:v>
                </c:pt>
                <c:pt idx="320">
                  <c:v>0.44444444444444442</c:v>
                </c:pt>
                <c:pt idx="321">
                  <c:v>0.44583333333333336</c:v>
                </c:pt>
                <c:pt idx="322">
                  <c:v>0.44722222222222224</c:v>
                </c:pt>
                <c:pt idx="323">
                  <c:v>0.44861111111111113</c:v>
                </c:pt>
                <c:pt idx="324">
                  <c:v>0.45</c:v>
                </c:pt>
                <c:pt idx="325">
                  <c:v>0.4513888888888889</c:v>
                </c:pt>
                <c:pt idx="326">
                  <c:v>0.45277777777777778</c:v>
                </c:pt>
                <c:pt idx="327">
                  <c:v>0.45416666666666666</c:v>
                </c:pt>
                <c:pt idx="328">
                  <c:v>0.45555555555555555</c:v>
                </c:pt>
                <c:pt idx="329">
                  <c:v>0.45694444444444443</c:v>
                </c:pt>
                <c:pt idx="330">
                  <c:v>0.45833333333333331</c:v>
                </c:pt>
                <c:pt idx="331">
                  <c:v>0.4597222222222222</c:v>
                </c:pt>
                <c:pt idx="332">
                  <c:v>0.46111111111111114</c:v>
                </c:pt>
                <c:pt idx="333">
                  <c:v>0.46250000000000002</c:v>
                </c:pt>
                <c:pt idx="334">
                  <c:v>0.46388888888888891</c:v>
                </c:pt>
                <c:pt idx="335">
                  <c:v>0.46527777777777779</c:v>
                </c:pt>
                <c:pt idx="336">
                  <c:v>0.46666666666666667</c:v>
                </c:pt>
                <c:pt idx="337">
                  <c:v>0.46805555555555556</c:v>
                </c:pt>
                <c:pt idx="338">
                  <c:v>0.46944444444444444</c:v>
                </c:pt>
                <c:pt idx="339">
                  <c:v>0.47083333333333333</c:v>
                </c:pt>
                <c:pt idx="340">
                  <c:v>0.47222222222222221</c:v>
                </c:pt>
                <c:pt idx="341">
                  <c:v>0.47361111111111109</c:v>
                </c:pt>
                <c:pt idx="342">
                  <c:v>0.47499999999999998</c:v>
                </c:pt>
                <c:pt idx="343">
                  <c:v>0.47638888888888886</c:v>
                </c:pt>
                <c:pt idx="344">
                  <c:v>0.4777777777777778</c:v>
                </c:pt>
                <c:pt idx="345">
                  <c:v>0.47916666666666669</c:v>
                </c:pt>
                <c:pt idx="346">
                  <c:v>0.48055555555555557</c:v>
                </c:pt>
                <c:pt idx="347">
                  <c:v>0.48194444444444445</c:v>
                </c:pt>
                <c:pt idx="348">
                  <c:v>0.48333333333333334</c:v>
                </c:pt>
                <c:pt idx="349">
                  <c:v>0.48472222222222222</c:v>
                </c:pt>
                <c:pt idx="350">
                  <c:v>0.4861111111111111</c:v>
                </c:pt>
                <c:pt idx="351">
                  <c:v>0.48749999999999999</c:v>
                </c:pt>
                <c:pt idx="352">
                  <c:v>0.48888888888888887</c:v>
                </c:pt>
                <c:pt idx="353">
                  <c:v>0.49027777777777776</c:v>
                </c:pt>
                <c:pt idx="354">
                  <c:v>0.49166666666666664</c:v>
                </c:pt>
                <c:pt idx="355">
                  <c:v>0.49305555555555558</c:v>
                </c:pt>
                <c:pt idx="356">
                  <c:v>0.49444444444444446</c:v>
                </c:pt>
                <c:pt idx="357">
                  <c:v>0.49583333333333335</c:v>
                </c:pt>
                <c:pt idx="358">
                  <c:v>0.49722222222222223</c:v>
                </c:pt>
                <c:pt idx="359">
                  <c:v>0.49861111111111112</c:v>
                </c:pt>
                <c:pt idx="360">
                  <c:v>0.5</c:v>
                </c:pt>
                <c:pt idx="361">
                  <c:v>0.50138888888888888</c:v>
                </c:pt>
                <c:pt idx="362">
                  <c:v>0.50277777777777777</c:v>
                </c:pt>
                <c:pt idx="363">
                  <c:v>0.50416666666666665</c:v>
                </c:pt>
                <c:pt idx="364">
                  <c:v>0.50555555555555554</c:v>
                </c:pt>
                <c:pt idx="365">
                  <c:v>0.50694444444444442</c:v>
                </c:pt>
                <c:pt idx="366">
                  <c:v>0.5083333333333333</c:v>
                </c:pt>
                <c:pt idx="367">
                  <c:v>0.50972222222222219</c:v>
                </c:pt>
                <c:pt idx="368">
                  <c:v>0.51111111111111107</c:v>
                </c:pt>
                <c:pt idx="369">
                  <c:v>0.51249999999999996</c:v>
                </c:pt>
                <c:pt idx="370">
                  <c:v>0.51388888888888884</c:v>
                </c:pt>
                <c:pt idx="371">
                  <c:v>0.51527777777777772</c:v>
                </c:pt>
                <c:pt idx="372">
                  <c:v>0.51666666666666672</c:v>
                </c:pt>
                <c:pt idx="373">
                  <c:v>0.5180555555555556</c:v>
                </c:pt>
                <c:pt idx="374">
                  <c:v>0.51944444444444449</c:v>
                </c:pt>
                <c:pt idx="375">
                  <c:v>0.52083333333333337</c:v>
                </c:pt>
                <c:pt idx="376">
                  <c:v>0.52222222222222225</c:v>
                </c:pt>
                <c:pt idx="377">
                  <c:v>0.52361111111111114</c:v>
                </c:pt>
                <c:pt idx="378">
                  <c:v>0.52500000000000002</c:v>
                </c:pt>
                <c:pt idx="379">
                  <c:v>0.52638888888888891</c:v>
                </c:pt>
                <c:pt idx="380">
                  <c:v>0.52777777777777779</c:v>
                </c:pt>
                <c:pt idx="381">
                  <c:v>0.52916666666666667</c:v>
                </c:pt>
                <c:pt idx="382">
                  <c:v>0.53055555555555556</c:v>
                </c:pt>
                <c:pt idx="383">
                  <c:v>0.53194444444444444</c:v>
                </c:pt>
                <c:pt idx="384">
                  <c:v>0.53333333333333333</c:v>
                </c:pt>
                <c:pt idx="385">
                  <c:v>0.53472222222222221</c:v>
                </c:pt>
                <c:pt idx="386">
                  <c:v>0.53611111111111109</c:v>
                </c:pt>
                <c:pt idx="387">
                  <c:v>0.53749999999999998</c:v>
                </c:pt>
                <c:pt idx="388">
                  <c:v>0.53888888888888886</c:v>
                </c:pt>
                <c:pt idx="389">
                  <c:v>0.54027777777777775</c:v>
                </c:pt>
                <c:pt idx="390">
                  <c:v>0.54166666666666663</c:v>
                </c:pt>
                <c:pt idx="391">
                  <c:v>0.54305555555555551</c:v>
                </c:pt>
                <c:pt idx="392">
                  <c:v>0.5444444444444444</c:v>
                </c:pt>
                <c:pt idx="393">
                  <c:v>0.54583333333333328</c:v>
                </c:pt>
                <c:pt idx="394">
                  <c:v>0.54722222222222228</c:v>
                </c:pt>
                <c:pt idx="395">
                  <c:v>0.54861111111111116</c:v>
                </c:pt>
                <c:pt idx="396">
                  <c:v>0.55000000000000004</c:v>
                </c:pt>
                <c:pt idx="397">
                  <c:v>0.55138888888888893</c:v>
                </c:pt>
                <c:pt idx="398">
                  <c:v>0.55277777777777781</c:v>
                </c:pt>
                <c:pt idx="399">
                  <c:v>0.5541666666666667</c:v>
                </c:pt>
                <c:pt idx="400">
                  <c:v>0.55555555555555558</c:v>
                </c:pt>
                <c:pt idx="401">
                  <c:v>0.55694444444444446</c:v>
                </c:pt>
                <c:pt idx="402">
                  <c:v>0.55833333333333335</c:v>
                </c:pt>
                <c:pt idx="403">
                  <c:v>0.55972222222222223</c:v>
                </c:pt>
                <c:pt idx="404">
                  <c:v>0.56111111111111112</c:v>
                </c:pt>
                <c:pt idx="405">
                  <c:v>0.5625</c:v>
                </c:pt>
                <c:pt idx="406">
                  <c:v>0.56388888888888888</c:v>
                </c:pt>
                <c:pt idx="407">
                  <c:v>0.56527777777777777</c:v>
                </c:pt>
                <c:pt idx="408">
                  <c:v>0.56666666666666665</c:v>
                </c:pt>
                <c:pt idx="409">
                  <c:v>0.56805555555555554</c:v>
                </c:pt>
                <c:pt idx="410">
                  <c:v>0.56944444444444442</c:v>
                </c:pt>
                <c:pt idx="411">
                  <c:v>0.5708333333333333</c:v>
                </c:pt>
                <c:pt idx="412">
                  <c:v>0.57222222222222219</c:v>
                </c:pt>
                <c:pt idx="413">
                  <c:v>0.57361111111111107</c:v>
                </c:pt>
                <c:pt idx="414">
                  <c:v>0.57499999999999996</c:v>
                </c:pt>
                <c:pt idx="415">
                  <c:v>0.57638888888888884</c:v>
                </c:pt>
                <c:pt idx="416">
                  <c:v>0.57777777777777772</c:v>
                </c:pt>
                <c:pt idx="417">
                  <c:v>0.57916666666666672</c:v>
                </c:pt>
                <c:pt idx="418">
                  <c:v>0.5805555555555556</c:v>
                </c:pt>
                <c:pt idx="419">
                  <c:v>0.58194444444444449</c:v>
                </c:pt>
                <c:pt idx="420">
                  <c:v>0.58333333333333337</c:v>
                </c:pt>
                <c:pt idx="421">
                  <c:v>0.58472222222222225</c:v>
                </c:pt>
                <c:pt idx="422">
                  <c:v>0.58611111111111114</c:v>
                </c:pt>
                <c:pt idx="423">
                  <c:v>0.58750000000000002</c:v>
                </c:pt>
                <c:pt idx="424">
                  <c:v>0.58888888888888891</c:v>
                </c:pt>
                <c:pt idx="425">
                  <c:v>0.59027777777777779</c:v>
                </c:pt>
                <c:pt idx="426">
                  <c:v>0.59166666666666667</c:v>
                </c:pt>
                <c:pt idx="427">
                  <c:v>0.59305555555555556</c:v>
                </c:pt>
                <c:pt idx="428">
                  <c:v>0.59444444444444444</c:v>
                </c:pt>
                <c:pt idx="429">
                  <c:v>0.59583333333333333</c:v>
                </c:pt>
                <c:pt idx="430">
                  <c:v>0.59722222222222221</c:v>
                </c:pt>
                <c:pt idx="431">
                  <c:v>0.59861111111111109</c:v>
                </c:pt>
                <c:pt idx="432">
                  <c:v>0.6</c:v>
                </c:pt>
                <c:pt idx="433">
                  <c:v>0.60138888888888886</c:v>
                </c:pt>
                <c:pt idx="434">
                  <c:v>0.60277777777777775</c:v>
                </c:pt>
                <c:pt idx="435">
                  <c:v>0.60416666666666663</c:v>
                </c:pt>
                <c:pt idx="436">
                  <c:v>0.60555555555555551</c:v>
                </c:pt>
                <c:pt idx="437">
                  <c:v>0.6069444444444444</c:v>
                </c:pt>
                <c:pt idx="438">
                  <c:v>0.60833333333333328</c:v>
                </c:pt>
                <c:pt idx="439">
                  <c:v>0.60972222222222228</c:v>
                </c:pt>
                <c:pt idx="440">
                  <c:v>0.61111111111111116</c:v>
                </c:pt>
                <c:pt idx="441">
                  <c:v>0.61250000000000004</c:v>
                </c:pt>
                <c:pt idx="442">
                  <c:v>0.61388888888888893</c:v>
                </c:pt>
                <c:pt idx="443">
                  <c:v>0.61527777777777781</c:v>
                </c:pt>
                <c:pt idx="444">
                  <c:v>0.6166666666666667</c:v>
                </c:pt>
                <c:pt idx="445">
                  <c:v>0.61805555555555558</c:v>
                </c:pt>
                <c:pt idx="446">
                  <c:v>0.61944444444444446</c:v>
                </c:pt>
                <c:pt idx="447">
                  <c:v>0.62083333333333335</c:v>
                </c:pt>
                <c:pt idx="448">
                  <c:v>0.62222222222222223</c:v>
                </c:pt>
                <c:pt idx="449">
                  <c:v>0.62361111111111112</c:v>
                </c:pt>
                <c:pt idx="450">
                  <c:v>0.625</c:v>
                </c:pt>
                <c:pt idx="451">
                  <c:v>0.62638888888888888</c:v>
                </c:pt>
                <c:pt idx="452">
                  <c:v>0.62777777777777777</c:v>
                </c:pt>
                <c:pt idx="453">
                  <c:v>0.62916666666666665</c:v>
                </c:pt>
                <c:pt idx="454">
                  <c:v>0.63055555555555554</c:v>
                </c:pt>
                <c:pt idx="455">
                  <c:v>0.63194444444444442</c:v>
                </c:pt>
                <c:pt idx="456">
                  <c:v>0.6333333333333333</c:v>
                </c:pt>
                <c:pt idx="457">
                  <c:v>0.63472222222222219</c:v>
                </c:pt>
                <c:pt idx="458">
                  <c:v>0.63611111111111107</c:v>
                </c:pt>
                <c:pt idx="459">
                  <c:v>0.63749999999999996</c:v>
                </c:pt>
                <c:pt idx="460">
                  <c:v>0.63888888888888884</c:v>
                </c:pt>
                <c:pt idx="461">
                  <c:v>0.64027777777777772</c:v>
                </c:pt>
                <c:pt idx="462">
                  <c:v>0.64166666666666672</c:v>
                </c:pt>
                <c:pt idx="463">
                  <c:v>0.6430555555555556</c:v>
                </c:pt>
                <c:pt idx="464">
                  <c:v>0.64444444444444449</c:v>
                </c:pt>
                <c:pt idx="465">
                  <c:v>0.64583333333333337</c:v>
                </c:pt>
                <c:pt idx="466">
                  <c:v>0.64722222222222225</c:v>
                </c:pt>
                <c:pt idx="467">
                  <c:v>0.64861111111111114</c:v>
                </c:pt>
                <c:pt idx="468">
                  <c:v>0.65</c:v>
                </c:pt>
                <c:pt idx="469">
                  <c:v>0.65138888888888891</c:v>
                </c:pt>
                <c:pt idx="470">
                  <c:v>0.65277777777777779</c:v>
                </c:pt>
                <c:pt idx="471">
                  <c:v>0.65416666666666667</c:v>
                </c:pt>
                <c:pt idx="472">
                  <c:v>0.65555555555555556</c:v>
                </c:pt>
                <c:pt idx="473">
                  <c:v>0.65694444444444444</c:v>
                </c:pt>
                <c:pt idx="474">
                  <c:v>0.65833333333333333</c:v>
                </c:pt>
                <c:pt idx="475">
                  <c:v>0.65972222222222221</c:v>
                </c:pt>
                <c:pt idx="476">
                  <c:v>0.66111111111111109</c:v>
                </c:pt>
                <c:pt idx="477">
                  <c:v>0.66249999999999998</c:v>
                </c:pt>
                <c:pt idx="478">
                  <c:v>0.66388888888888886</c:v>
                </c:pt>
                <c:pt idx="479">
                  <c:v>0.66527777777777775</c:v>
                </c:pt>
                <c:pt idx="480">
                  <c:v>0.66666666666666663</c:v>
                </c:pt>
                <c:pt idx="481">
                  <c:v>0.66805555555555551</c:v>
                </c:pt>
                <c:pt idx="482">
                  <c:v>0.6694444444444444</c:v>
                </c:pt>
                <c:pt idx="483">
                  <c:v>0.67083333333333328</c:v>
                </c:pt>
                <c:pt idx="484">
                  <c:v>0.67222222222222228</c:v>
                </c:pt>
                <c:pt idx="485">
                  <c:v>0.67361111111111116</c:v>
                </c:pt>
                <c:pt idx="486">
                  <c:v>0.67500000000000004</c:v>
                </c:pt>
                <c:pt idx="487">
                  <c:v>0.67638888888888893</c:v>
                </c:pt>
                <c:pt idx="488">
                  <c:v>0.67777777777777781</c:v>
                </c:pt>
                <c:pt idx="489">
                  <c:v>0.6791666666666667</c:v>
                </c:pt>
                <c:pt idx="490">
                  <c:v>0.68055555555555558</c:v>
                </c:pt>
                <c:pt idx="491">
                  <c:v>0.68194444444444446</c:v>
                </c:pt>
                <c:pt idx="492">
                  <c:v>0.68333333333333335</c:v>
                </c:pt>
                <c:pt idx="493">
                  <c:v>0.68472222222222223</c:v>
                </c:pt>
                <c:pt idx="494">
                  <c:v>0.68611111111111112</c:v>
                </c:pt>
                <c:pt idx="495">
                  <c:v>0.6875</c:v>
                </c:pt>
                <c:pt idx="496">
                  <c:v>0.68888888888888888</c:v>
                </c:pt>
                <c:pt idx="497">
                  <c:v>0.69027777777777777</c:v>
                </c:pt>
                <c:pt idx="498">
                  <c:v>0.69166666666666665</c:v>
                </c:pt>
                <c:pt idx="499">
                  <c:v>0.69305555555555554</c:v>
                </c:pt>
                <c:pt idx="500">
                  <c:v>0.69444444444444442</c:v>
                </c:pt>
                <c:pt idx="501">
                  <c:v>0.6958333333333333</c:v>
                </c:pt>
                <c:pt idx="502">
                  <c:v>0.69722222222222219</c:v>
                </c:pt>
                <c:pt idx="503">
                  <c:v>0.69861111111111107</c:v>
                </c:pt>
                <c:pt idx="504">
                  <c:v>0.7</c:v>
                </c:pt>
                <c:pt idx="505">
                  <c:v>0.70138888888888884</c:v>
                </c:pt>
                <c:pt idx="506">
                  <c:v>0.70277777777777772</c:v>
                </c:pt>
                <c:pt idx="507">
                  <c:v>0.70416666666666672</c:v>
                </c:pt>
                <c:pt idx="508">
                  <c:v>0.7055555555555556</c:v>
                </c:pt>
                <c:pt idx="509">
                  <c:v>0.70694444444444449</c:v>
                </c:pt>
                <c:pt idx="510">
                  <c:v>0.70833333333333337</c:v>
                </c:pt>
                <c:pt idx="511">
                  <c:v>0.70972222222222225</c:v>
                </c:pt>
                <c:pt idx="512">
                  <c:v>0.71111111111111114</c:v>
                </c:pt>
                <c:pt idx="513">
                  <c:v>0.71250000000000002</c:v>
                </c:pt>
                <c:pt idx="514">
                  <c:v>0.71388888888888891</c:v>
                </c:pt>
                <c:pt idx="515">
                  <c:v>0.71527777777777779</c:v>
                </c:pt>
                <c:pt idx="516">
                  <c:v>0.71666666666666667</c:v>
                </c:pt>
                <c:pt idx="517">
                  <c:v>0.71805555555555556</c:v>
                </c:pt>
                <c:pt idx="518">
                  <c:v>0.71944444444444444</c:v>
                </c:pt>
                <c:pt idx="519">
                  <c:v>0.72083333333333333</c:v>
                </c:pt>
                <c:pt idx="520">
                  <c:v>0.72222222222222221</c:v>
                </c:pt>
                <c:pt idx="521">
                  <c:v>0.72361111111111109</c:v>
                </c:pt>
                <c:pt idx="522">
                  <c:v>0.72499999999999998</c:v>
                </c:pt>
                <c:pt idx="523">
                  <c:v>0.72638888888888886</c:v>
                </c:pt>
                <c:pt idx="524">
                  <c:v>0.72777777777777775</c:v>
                </c:pt>
                <c:pt idx="525">
                  <c:v>0.72916666666666663</c:v>
                </c:pt>
                <c:pt idx="526">
                  <c:v>0.73055555555555551</c:v>
                </c:pt>
                <c:pt idx="527">
                  <c:v>0.7319444444444444</c:v>
                </c:pt>
                <c:pt idx="528">
                  <c:v>0.73333333333333328</c:v>
                </c:pt>
                <c:pt idx="529">
                  <c:v>0.73472222222222228</c:v>
                </c:pt>
                <c:pt idx="530">
                  <c:v>0.73611111111111116</c:v>
                </c:pt>
                <c:pt idx="531">
                  <c:v>0.73750000000000004</c:v>
                </c:pt>
                <c:pt idx="532">
                  <c:v>0.73888888888888893</c:v>
                </c:pt>
                <c:pt idx="533">
                  <c:v>0.74027777777777781</c:v>
                </c:pt>
                <c:pt idx="534">
                  <c:v>0.7416666666666667</c:v>
                </c:pt>
                <c:pt idx="535">
                  <c:v>0.74305555555555558</c:v>
                </c:pt>
                <c:pt idx="536">
                  <c:v>0.74444444444444446</c:v>
                </c:pt>
                <c:pt idx="537">
                  <c:v>0.74583333333333335</c:v>
                </c:pt>
                <c:pt idx="538">
                  <c:v>0.74722222222222223</c:v>
                </c:pt>
                <c:pt idx="539">
                  <c:v>0.74861111111111112</c:v>
                </c:pt>
                <c:pt idx="540">
                  <c:v>0.75</c:v>
                </c:pt>
                <c:pt idx="541">
                  <c:v>0.75138888888888888</c:v>
                </c:pt>
                <c:pt idx="542">
                  <c:v>0.75277777777777777</c:v>
                </c:pt>
                <c:pt idx="543">
                  <c:v>0.75416666666666665</c:v>
                </c:pt>
                <c:pt idx="544">
                  <c:v>0.75555555555555554</c:v>
                </c:pt>
                <c:pt idx="545">
                  <c:v>0.75694444444444442</c:v>
                </c:pt>
                <c:pt idx="546">
                  <c:v>0.7583333333333333</c:v>
                </c:pt>
                <c:pt idx="547">
                  <c:v>0.75972222222222219</c:v>
                </c:pt>
                <c:pt idx="548">
                  <c:v>0.76111111111111107</c:v>
                </c:pt>
                <c:pt idx="549">
                  <c:v>0.76249999999999996</c:v>
                </c:pt>
                <c:pt idx="550">
                  <c:v>0.76388888888888884</c:v>
                </c:pt>
                <c:pt idx="551">
                  <c:v>0.76527777777777772</c:v>
                </c:pt>
                <c:pt idx="552">
                  <c:v>0.76666666666666672</c:v>
                </c:pt>
                <c:pt idx="553">
                  <c:v>0.7680555555555556</c:v>
                </c:pt>
                <c:pt idx="554">
                  <c:v>0.76944444444444449</c:v>
                </c:pt>
                <c:pt idx="555">
                  <c:v>0.77083333333333337</c:v>
                </c:pt>
                <c:pt idx="556">
                  <c:v>0.77222222222222225</c:v>
                </c:pt>
                <c:pt idx="557">
                  <c:v>0.77361111111111114</c:v>
                </c:pt>
                <c:pt idx="558">
                  <c:v>0.77500000000000002</c:v>
                </c:pt>
                <c:pt idx="559">
                  <c:v>0.77638888888888891</c:v>
                </c:pt>
                <c:pt idx="560">
                  <c:v>0.77777777777777779</c:v>
                </c:pt>
                <c:pt idx="561">
                  <c:v>0.77916666666666667</c:v>
                </c:pt>
                <c:pt idx="562">
                  <c:v>0.78055555555555556</c:v>
                </c:pt>
                <c:pt idx="563">
                  <c:v>0.78194444444444444</c:v>
                </c:pt>
                <c:pt idx="564">
                  <c:v>0.78333333333333333</c:v>
                </c:pt>
                <c:pt idx="565">
                  <c:v>0.78472222222222221</c:v>
                </c:pt>
                <c:pt idx="566">
                  <c:v>0.78611111111111109</c:v>
                </c:pt>
                <c:pt idx="567">
                  <c:v>0.78749999999999998</c:v>
                </c:pt>
                <c:pt idx="568">
                  <c:v>0.78888888888888886</c:v>
                </c:pt>
                <c:pt idx="569">
                  <c:v>0.79027777777777775</c:v>
                </c:pt>
                <c:pt idx="570">
                  <c:v>0.79166666666666663</c:v>
                </c:pt>
                <c:pt idx="571">
                  <c:v>0.79305555555555551</c:v>
                </c:pt>
                <c:pt idx="572">
                  <c:v>0.7944444444444444</c:v>
                </c:pt>
                <c:pt idx="573">
                  <c:v>0.79583333333333328</c:v>
                </c:pt>
                <c:pt idx="574">
                  <c:v>0.79722222222222228</c:v>
                </c:pt>
                <c:pt idx="575">
                  <c:v>0.79861111111111116</c:v>
                </c:pt>
                <c:pt idx="576">
                  <c:v>0.8</c:v>
                </c:pt>
                <c:pt idx="577">
                  <c:v>0.80138888888888893</c:v>
                </c:pt>
                <c:pt idx="578">
                  <c:v>0.80277777777777781</c:v>
                </c:pt>
                <c:pt idx="579">
                  <c:v>0.8041666666666667</c:v>
                </c:pt>
                <c:pt idx="580">
                  <c:v>0.80555555555555558</c:v>
                </c:pt>
                <c:pt idx="581">
                  <c:v>0.80694444444444446</c:v>
                </c:pt>
                <c:pt idx="582">
                  <c:v>0.80833333333333335</c:v>
                </c:pt>
                <c:pt idx="583">
                  <c:v>0.80972222222222223</c:v>
                </c:pt>
                <c:pt idx="584">
                  <c:v>0.81111111111111112</c:v>
                </c:pt>
                <c:pt idx="585">
                  <c:v>0.8125</c:v>
                </c:pt>
                <c:pt idx="586">
                  <c:v>0.81388888888888888</c:v>
                </c:pt>
                <c:pt idx="587">
                  <c:v>0.81527777777777777</c:v>
                </c:pt>
                <c:pt idx="588">
                  <c:v>0.81666666666666665</c:v>
                </c:pt>
                <c:pt idx="589">
                  <c:v>0.81805555555555554</c:v>
                </c:pt>
                <c:pt idx="590">
                  <c:v>0.81944444444444442</c:v>
                </c:pt>
                <c:pt idx="591">
                  <c:v>0.8208333333333333</c:v>
                </c:pt>
                <c:pt idx="592">
                  <c:v>0.82222222222222219</c:v>
                </c:pt>
                <c:pt idx="593">
                  <c:v>0.82361111111111107</c:v>
                </c:pt>
                <c:pt idx="594">
                  <c:v>0.82499999999999996</c:v>
                </c:pt>
                <c:pt idx="595">
                  <c:v>0.82638888888888884</c:v>
                </c:pt>
                <c:pt idx="596">
                  <c:v>0.82777777777777772</c:v>
                </c:pt>
                <c:pt idx="597">
                  <c:v>0.82916666666666672</c:v>
                </c:pt>
                <c:pt idx="598">
                  <c:v>0.8305555555555556</c:v>
                </c:pt>
                <c:pt idx="599">
                  <c:v>0.83194444444444449</c:v>
                </c:pt>
                <c:pt idx="600">
                  <c:v>0.83333333333333337</c:v>
                </c:pt>
                <c:pt idx="601">
                  <c:v>0.83472222222222225</c:v>
                </c:pt>
                <c:pt idx="602">
                  <c:v>0.83611111111111114</c:v>
                </c:pt>
                <c:pt idx="603">
                  <c:v>0.83750000000000002</c:v>
                </c:pt>
                <c:pt idx="604">
                  <c:v>0.83888888888888891</c:v>
                </c:pt>
                <c:pt idx="605">
                  <c:v>0.84027777777777779</c:v>
                </c:pt>
                <c:pt idx="606">
                  <c:v>0.84166666666666667</c:v>
                </c:pt>
                <c:pt idx="607">
                  <c:v>0.84305555555555556</c:v>
                </c:pt>
                <c:pt idx="608">
                  <c:v>0.84444444444444444</c:v>
                </c:pt>
                <c:pt idx="609">
                  <c:v>0.84583333333333333</c:v>
                </c:pt>
                <c:pt idx="610">
                  <c:v>0.84722222222222221</c:v>
                </c:pt>
                <c:pt idx="611">
                  <c:v>0.84861111111111109</c:v>
                </c:pt>
                <c:pt idx="612">
                  <c:v>0.85</c:v>
                </c:pt>
                <c:pt idx="613">
                  <c:v>0.85138888888888886</c:v>
                </c:pt>
                <c:pt idx="614">
                  <c:v>0.85277777777777775</c:v>
                </c:pt>
                <c:pt idx="615">
                  <c:v>0.85416666666666663</c:v>
                </c:pt>
                <c:pt idx="616">
                  <c:v>0.85555555555555551</c:v>
                </c:pt>
                <c:pt idx="617">
                  <c:v>0.8569444444444444</c:v>
                </c:pt>
                <c:pt idx="618">
                  <c:v>0.85833333333333328</c:v>
                </c:pt>
                <c:pt idx="619">
                  <c:v>0.85972222222222228</c:v>
                </c:pt>
                <c:pt idx="620">
                  <c:v>0.86111111111111116</c:v>
                </c:pt>
                <c:pt idx="621">
                  <c:v>0.86250000000000004</c:v>
                </c:pt>
                <c:pt idx="622">
                  <c:v>0.86388888888888893</c:v>
                </c:pt>
                <c:pt idx="623">
                  <c:v>0.86527777777777781</c:v>
                </c:pt>
                <c:pt idx="624">
                  <c:v>0.8666666666666667</c:v>
                </c:pt>
                <c:pt idx="625">
                  <c:v>0.86805555555555558</c:v>
                </c:pt>
                <c:pt idx="626">
                  <c:v>0.86944444444444446</c:v>
                </c:pt>
                <c:pt idx="627">
                  <c:v>0.87083333333333335</c:v>
                </c:pt>
                <c:pt idx="628">
                  <c:v>0.87222222222222223</c:v>
                </c:pt>
                <c:pt idx="629">
                  <c:v>0.87361111111111112</c:v>
                </c:pt>
                <c:pt idx="630">
                  <c:v>0.875</c:v>
                </c:pt>
                <c:pt idx="631">
                  <c:v>0.87638888888888888</c:v>
                </c:pt>
                <c:pt idx="632">
                  <c:v>0.87777777777777777</c:v>
                </c:pt>
                <c:pt idx="633">
                  <c:v>0.87916666666666665</c:v>
                </c:pt>
                <c:pt idx="634">
                  <c:v>0.88055555555555554</c:v>
                </c:pt>
                <c:pt idx="635">
                  <c:v>0.88194444444444442</c:v>
                </c:pt>
                <c:pt idx="636">
                  <c:v>0.8833333333333333</c:v>
                </c:pt>
                <c:pt idx="637">
                  <c:v>0.88472222222222219</c:v>
                </c:pt>
                <c:pt idx="638">
                  <c:v>0.88611111111111107</c:v>
                </c:pt>
                <c:pt idx="639">
                  <c:v>0.88749999999999996</c:v>
                </c:pt>
                <c:pt idx="640">
                  <c:v>0.88888888888888884</c:v>
                </c:pt>
                <c:pt idx="641">
                  <c:v>0.89027777777777772</c:v>
                </c:pt>
                <c:pt idx="642">
                  <c:v>0.89166666666666672</c:v>
                </c:pt>
                <c:pt idx="643">
                  <c:v>0.8930555555555556</c:v>
                </c:pt>
                <c:pt idx="644">
                  <c:v>0.89444444444444449</c:v>
                </c:pt>
                <c:pt idx="645">
                  <c:v>0.89583333333333337</c:v>
                </c:pt>
                <c:pt idx="646">
                  <c:v>0.89722222222222225</c:v>
                </c:pt>
                <c:pt idx="647">
                  <c:v>0.89861111111111114</c:v>
                </c:pt>
                <c:pt idx="648">
                  <c:v>0.9</c:v>
                </c:pt>
                <c:pt idx="649">
                  <c:v>0.90138888888888891</c:v>
                </c:pt>
                <c:pt idx="650">
                  <c:v>0.90277777777777779</c:v>
                </c:pt>
                <c:pt idx="651">
                  <c:v>0.90416666666666667</c:v>
                </c:pt>
                <c:pt idx="652">
                  <c:v>0.90555555555555556</c:v>
                </c:pt>
                <c:pt idx="653">
                  <c:v>0.90694444444444444</c:v>
                </c:pt>
                <c:pt idx="654">
                  <c:v>0.90833333333333333</c:v>
                </c:pt>
                <c:pt idx="655">
                  <c:v>0.90972222222222221</c:v>
                </c:pt>
                <c:pt idx="656">
                  <c:v>0.91111111111111109</c:v>
                </c:pt>
                <c:pt idx="657">
                  <c:v>0.91249999999999998</c:v>
                </c:pt>
                <c:pt idx="658">
                  <c:v>0.91388888888888886</c:v>
                </c:pt>
                <c:pt idx="659">
                  <c:v>0.91527777777777775</c:v>
                </c:pt>
                <c:pt idx="660">
                  <c:v>0.91666666666666663</c:v>
                </c:pt>
                <c:pt idx="661">
                  <c:v>0.91805555555555551</c:v>
                </c:pt>
                <c:pt idx="662">
                  <c:v>0.9194444444444444</c:v>
                </c:pt>
                <c:pt idx="663">
                  <c:v>0.92083333333333328</c:v>
                </c:pt>
                <c:pt idx="664">
                  <c:v>0.92222222222222228</c:v>
                </c:pt>
                <c:pt idx="665">
                  <c:v>0.92361111111111116</c:v>
                </c:pt>
                <c:pt idx="666">
                  <c:v>0.92500000000000004</c:v>
                </c:pt>
                <c:pt idx="667">
                  <c:v>0.92638888888888893</c:v>
                </c:pt>
                <c:pt idx="668">
                  <c:v>0.92777777777777781</c:v>
                </c:pt>
                <c:pt idx="669">
                  <c:v>0.9291666666666667</c:v>
                </c:pt>
                <c:pt idx="670">
                  <c:v>0.93055555555555558</c:v>
                </c:pt>
                <c:pt idx="671">
                  <c:v>0.93194444444444446</c:v>
                </c:pt>
                <c:pt idx="672">
                  <c:v>0.93333333333333335</c:v>
                </c:pt>
                <c:pt idx="673">
                  <c:v>0.93472222222222223</c:v>
                </c:pt>
                <c:pt idx="674">
                  <c:v>0.93611111111111112</c:v>
                </c:pt>
                <c:pt idx="675">
                  <c:v>0.9375</c:v>
                </c:pt>
                <c:pt idx="676">
                  <c:v>0.93888888888888888</c:v>
                </c:pt>
                <c:pt idx="677">
                  <c:v>0.94027777777777777</c:v>
                </c:pt>
                <c:pt idx="678">
                  <c:v>0.94166666666666665</c:v>
                </c:pt>
                <c:pt idx="679">
                  <c:v>0.94305555555555554</c:v>
                </c:pt>
                <c:pt idx="680">
                  <c:v>0.94444444444444442</c:v>
                </c:pt>
                <c:pt idx="681">
                  <c:v>0.9458333333333333</c:v>
                </c:pt>
                <c:pt idx="682">
                  <c:v>0.94722222222222219</c:v>
                </c:pt>
                <c:pt idx="683">
                  <c:v>0.94861111111111107</c:v>
                </c:pt>
                <c:pt idx="684">
                  <c:v>0.95</c:v>
                </c:pt>
                <c:pt idx="685">
                  <c:v>0.95138888888888884</c:v>
                </c:pt>
                <c:pt idx="686">
                  <c:v>0.95277777777777772</c:v>
                </c:pt>
                <c:pt idx="687">
                  <c:v>0.95416666666666672</c:v>
                </c:pt>
                <c:pt idx="688">
                  <c:v>0.9555555555555556</c:v>
                </c:pt>
                <c:pt idx="689">
                  <c:v>0.95694444444444449</c:v>
                </c:pt>
                <c:pt idx="690">
                  <c:v>0.95833333333333337</c:v>
                </c:pt>
                <c:pt idx="691">
                  <c:v>0.95972222222222225</c:v>
                </c:pt>
                <c:pt idx="692">
                  <c:v>0.96111111111111114</c:v>
                </c:pt>
                <c:pt idx="693">
                  <c:v>0.96250000000000002</c:v>
                </c:pt>
                <c:pt idx="694">
                  <c:v>0.96388888888888891</c:v>
                </c:pt>
                <c:pt idx="695">
                  <c:v>0.96527777777777779</c:v>
                </c:pt>
                <c:pt idx="696">
                  <c:v>0.96666666666666667</c:v>
                </c:pt>
                <c:pt idx="697">
                  <c:v>0.96805555555555556</c:v>
                </c:pt>
                <c:pt idx="698">
                  <c:v>0.96944444444444444</c:v>
                </c:pt>
                <c:pt idx="699">
                  <c:v>0.97083333333333333</c:v>
                </c:pt>
                <c:pt idx="700">
                  <c:v>0.97222222222222221</c:v>
                </c:pt>
                <c:pt idx="701">
                  <c:v>0.97361111111111109</c:v>
                </c:pt>
                <c:pt idx="702">
                  <c:v>0.97499999999999998</c:v>
                </c:pt>
                <c:pt idx="703">
                  <c:v>0.97638888888888886</c:v>
                </c:pt>
                <c:pt idx="704">
                  <c:v>0.97777777777777775</c:v>
                </c:pt>
                <c:pt idx="705">
                  <c:v>0.97916666666666663</c:v>
                </c:pt>
                <c:pt idx="706">
                  <c:v>0.98055555555555551</c:v>
                </c:pt>
                <c:pt idx="707">
                  <c:v>0.9819444444444444</c:v>
                </c:pt>
                <c:pt idx="708">
                  <c:v>0.98333333333333328</c:v>
                </c:pt>
                <c:pt idx="709">
                  <c:v>0.98472222222222228</c:v>
                </c:pt>
                <c:pt idx="710">
                  <c:v>0.98611111111111116</c:v>
                </c:pt>
                <c:pt idx="711">
                  <c:v>0.98750000000000004</c:v>
                </c:pt>
                <c:pt idx="712">
                  <c:v>0.98888888888888893</c:v>
                </c:pt>
                <c:pt idx="713">
                  <c:v>0.99027777777777781</c:v>
                </c:pt>
                <c:pt idx="714">
                  <c:v>0.9916666666666667</c:v>
                </c:pt>
                <c:pt idx="715">
                  <c:v>0.99305555555555558</c:v>
                </c:pt>
                <c:pt idx="716">
                  <c:v>0.99444444444444446</c:v>
                </c:pt>
                <c:pt idx="717">
                  <c:v>0.99583333333333335</c:v>
                </c:pt>
                <c:pt idx="718">
                  <c:v>0.99722222222222223</c:v>
                </c:pt>
                <c:pt idx="719">
                  <c:v>0.99861111111111112</c:v>
                </c:pt>
                <c:pt idx="720">
                  <c:v>1</c:v>
                </c:pt>
                <c:pt idx="721">
                  <c:v>1.0013888888888889</c:v>
                </c:pt>
                <c:pt idx="722">
                  <c:v>1.0027777777777778</c:v>
                </c:pt>
                <c:pt idx="723">
                  <c:v>1.0041666666666667</c:v>
                </c:pt>
                <c:pt idx="724">
                  <c:v>1.0055555555555555</c:v>
                </c:pt>
                <c:pt idx="725">
                  <c:v>1.0069444444444444</c:v>
                </c:pt>
                <c:pt idx="726">
                  <c:v>1.0083333333333333</c:v>
                </c:pt>
                <c:pt idx="727">
                  <c:v>1.0097222222222222</c:v>
                </c:pt>
                <c:pt idx="728">
                  <c:v>1.0111111111111111</c:v>
                </c:pt>
                <c:pt idx="729">
                  <c:v>1.0125</c:v>
                </c:pt>
                <c:pt idx="730">
                  <c:v>1.0138888888888888</c:v>
                </c:pt>
                <c:pt idx="731">
                  <c:v>1.0152777777777777</c:v>
                </c:pt>
                <c:pt idx="732">
                  <c:v>1.0166666666666666</c:v>
                </c:pt>
                <c:pt idx="733">
                  <c:v>1.0180555555555555</c:v>
                </c:pt>
                <c:pt idx="734">
                  <c:v>1.0194444444444444</c:v>
                </c:pt>
                <c:pt idx="735">
                  <c:v>1.0208333333333333</c:v>
                </c:pt>
                <c:pt idx="736">
                  <c:v>1.0222222222222221</c:v>
                </c:pt>
                <c:pt idx="737">
                  <c:v>1.023611111111111</c:v>
                </c:pt>
                <c:pt idx="738">
                  <c:v>1.0249999999999999</c:v>
                </c:pt>
                <c:pt idx="739">
                  <c:v>1.0263888888888888</c:v>
                </c:pt>
                <c:pt idx="740">
                  <c:v>1.0277777777777777</c:v>
                </c:pt>
                <c:pt idx="741">
                  <c:v>1.0291666666666666</c:v>
                </c:pt>
                <c:pt idx="742">
                  <c:v>1.0305555555555554</c:v>
                </c:pt>
                <c:pt idx="743">
                  <c:v>1.0319444444444446</c:v>
                </c:pt>
                <c:pt idx="744">
                  <c:v>1.0333333333333334</c:v>
                </c:pt>
                <c:pt idx="745">
                  <c:v>1.0347222222222223</c:v>
                </c:pt>
                <c:pt idx="746">
                  <c:v>1.0361111111111112</c:v>
                </c:pt>
                <c:pt idx="747">
                  <c:v>1.0375000000000001</c:v>
                </c:pt>
                <c:pt idx="748">
                  <c:v>1.038888888888889</c:v>
                </c:pt>
                <c:pt idx="749">
                  <c:v>1.0402777777777779</c:v>
                </c:pt>
                <c:pt idx="750">
                  <c:v>1.0416666666666667</c:v>
                </c:pt>
                <c:pt idx="751">
                  <c:v>1.0430555555555556</c:v>
                </c:pt>
                <c:pt idx="752">
                  <c:v>1.0444444444444445</c:v>
                </c:pt>
                <c:pt idx="753">
                  <c:v>1.0458333333333334</c:v>
                </c:pt>
                <c:pt idx="754">
                  <c:v>1.0472222222222223</c:v>
                </c:pt>
                <c:pt idx="755">
                  <c:v>1.0486111111111112</c:v>
                </c:pt>
                <c:pt idx="756">
                  <c:v>1.05</c:v>
                </c:pt>
                <c:pt idx="757">
                  <c:v>1.0513888888888889</c:v>
                </c:pt>
                <c:pt idx="758">
                  <c:v>1.0527777777777778</c:v>
                </c:pt>
                <c:pt idx="759">
                  <c:v>1.0541666666666667</c:v>
                </c:pt>
                <c:pt idx="760">
                  <c:v>1.0555555555555556</c:v>
                </c:pt>
                <c:pt idx="761">
                  <c:v>1.0569444444444445</c:v>
                </c:pt>
                <c:pt idx="762">
                  <c:v>1.0583333333333333</c:v>
                </c:pt>
                <c:pt idx="763">
                  <c:v>1.0597222222222222</c:v>
                </c:pt>
                <c:pt idx="764">
                  <c:v>1.0611111111111111</c:v>
                </c:pt>
                <c:pt idx="765">
                  <c:v>1.0625</c:v>
                </c:pt>
                <c:pt idx="766">
                  <c:v>1.0638888888888889</c:v>
                </c:pt>
                <c:pt idx="767">
                  <c:v>1.0652777777777778</c:v>
                </c:pt>
                <c:pt idx="768">
                  <c:v>1.0666666666666667</c:v>
                </c:pt>
                <c:pt idx="769">
                  <c:v>1.0680555555555555</c:v>
                </c:pt>
                <c:pt idx="770">
                  <c:v>1.0694444444444444</c:v>
                </c:pt>
                <c:pt idx="771">
                  <c:v>1.0708333333333333</c:v>
                </c:pt>
                <c:pt idx="772">
                  <c:v>1.0722222222222222</c:v>
                </c:pt>
                <c:pt idx="773">
                  <c:v>1.0736111111111111</c:v>
                </c:pt>
                <c:pt idx="774">
                  <c:v>1.075</c:v>
                </c:pt>
                <c:pt idx="775">
                  <c:v>1.0763888888888888</c:v>
                </c:pt>
                <c:pt idx="776">
                  <c:v>1.0777777777777777</c:v>
                </c:pt>
                <c:pt idx="777">
                  <c:v>1.0791666666666666</c:v>
                </c:pt>
                <c:pt idx="778">
                  <c:v>1.0805555555555555</c:v>
                </c:pt>
                <c:pt idx="779">
                  <c:v>1.0819444444444444</c:v>
                </c:pt>
                <c:pt idx="780">
                  <c:v>1.0833333333333333</c:v>
                </c:pt>
                <c:pt idx="781">
                  <c:v>1.0847222222222221</c:v>
                </c:pt>
                <c:pt idx="782">
                  <c:v>1.086111111111111</c:v>
                </c:pt>
                <c:pt idx="783">
                  <c:v>1.0874999999999999</c:v>
                </c:pt>
                <c:pt idx="784">
                  <c:v>1.0888888888888888</c:v>
                </c:pt>
                <c:pt idx="785">
                  <c:v>1.0902777777777777</c:v>
                </c:pt>
                <c:pt idx="786">
                  <c:v>1.0916666666666666</c:v>
                </c:pt>
                <c:pt idx="787">
                  <c:v>1.0930555555555554</c:v>
                </c:pt>
                <c:pt idx="788">
                  <c:v>1.0944444444444446</c:v>
                </c:pt>
                <c:pt idx="789">
                  <c:v>1.0958333333333334</c:v>
                </c:pt>
                <c:pt idx="790">
                  <c:v>1.0972222222222223</c:v>
                </c:pt>
                <c:pt idx="791">
                  <c:v>1.0986111111111112</c:v>
                </c:pt>
                <c:pt idx="792">
                  <c:v>1.1000000000000001</c:v>
                </c:pt>
                <c:pt idx="793">
                  <c:v>1.101388888888889</c:v>
                </c:pt>
                <c:pt idx="794">
                  <c:v>1.1027777777777779</c:v>
                </c:pt>
                <c:pt idx="795">
                  <c:v>1.1041666666666667</c:v>
                </c:pt>
                <c:pt idx="796">
                  <c:v>1.1055555555555556</c:v>
                </c:pt>
                <c:pt idx="797">
                  <c:v>1.1069444444444445</c:v>
                </c:pt>
                <c:pt idx="798">
                  <c:v>1.1083333333333334</c:v>
                </c:pt>
                <c:pt idx="799">
                  <c:v>1.1097222222222223</c:v>
                </c:pt>
                <c:pt idx="800">
                  <c:v>1.1111111111111112</c:v>
                </c:pt>
                <c:pt idx="801">
                  <c:v>1.1125</c:v>
                </c:pt>
                <c:pt idx="802">
                  <c:v>1.1138888888888889</c:v>
                </c:pt>
                <c:pt idx="803">
                  <c:v>1.1152777777777778</c:v>
                </c:pt>
                <c:pt idx="804">
                  <c:v>1.1166666666666667</c:v>
                </c:pt>
                <c:pt idx="805">
                  <c:v>1.1180555555555556</c:v>
                </c:pt>
                <c:pt idx="806">
                  <c:v>1.1194444444444445</c:v>
                </c:pt>
                <c:pt idx="807">
                  <c:v>1.1208333333333333</c:v>
                </c:pt>
                <c:pt idx="808">
                  <c:v>1.1222222222222222</c:v>
                </c:pt>
                <c:pt idx="809">
                  <c:v>1.1236111111111111</c:v>
                </c:pt>
                <c:pt idx="810">
                  <c:v>1.125</c:v>
                </c:pt>
                <c:pt idx="811">
                  <c:v>1.1263888888888889</c:v>
                </c:pt>
                <c:pt idx="812">
                  <c:v>1.1277777777777778</c:v>
                </c:pt>
                <c:pt idx="813">
                  <c:v>1.1291666666666667</c:v>
                </c:pt>
                <c:pt idx="814">
                  <c:v>1.1305555555555555</c:v>
                </c:pt>
                <c:pt idx="815">
                  <c:v>1.1319444444444444</c:v>
                </c:pt>
                <c:pt idx="816">
                  <c:v>1.1333333333333333</c:v>
                </c:pt>
                <c:pt idx="817">
                  <c:v>1.1347222222222222</c:v>
                </c:pt>
                <c:pt idx="818">
                  <c:v>1.1361111111111111</c:v>
                </c:pt>
                <c:pt idx="819">
                  <c:v>1.1375</c:v>
                </c:pt>
                <c:pt idx="820">
                  <c:v>1.1388888888888888</c:v>
                </c:pt>
                <c:pt idx="821">
                  <c:v>1.1402777777777777</c:v>
                </c:pt>
                <c:pt idx="822">
                  <c:v>1.1416666666666666</c:v>
                </c:pt>
                <c:pt idx="823">
                  <c:v>1.1430555555555555</c:v>
                </c:pt>
                <c:pt idx="824">
                  <c:v>1.1444444444444444</c:v>
                </c:pt>
                <c:pt idx="825">
                  <c:v>1.1458333333333333</c:v>
                </c:pt>
                <c:pt idx="826">
                  <c:v>1.1472222222222221</c:v>
                </c:pt>
                <c:pt idx="827">
                  <c:v>1.148611111111111</c:v>
                </c:pt>
                <c:pt idx="828">
                  <c:v>1.1499999999999999</c:v>
                </c:pt>
                <c:pt idx="829">
                  <c:v>1.1513888888888888</c:v>
                </c:pt>
                <c:pt idx="830">
                  <c:v>1.1527777777777777</c:v>
                </c:pt>
                <c:pt idx="831">
                  <c:v>1.1541666666666666</c:v>
                </c:pt>
                <c:pt idx="832">
                  <c:v>1.1555555555555554</c:v>
                </c:pt>
                <c:pt idx="833">
                  <c:v>1.1569444444444446</c:v>
                </c:pt>
                <c:pt idx="834">
                  <c:v>1.1583333333333334</c:v>
                </c:pt>
                <c:pt idx="835">
                  <c:v>1.1597222222222223</c:v>
                </c:pt>
                <c:pt idx="836">
                  <c:v>1.1611111111111112</c:v>
                </c:pt>
                <c:pt idx="837">
                  <c:v>1.1625000000000001</c:v>
                </c:pt>
                <c:pt idx="838">
                  <c:v>1.163888888888889</c:v>
                </c:pt>
                <c:pt idx="839">
                  <c:v>1.1652777777777779</c:v>
                </c:pt>
                <c:pt idx="840">
                  <c:v>1.1666666666666667</c:v>
                </c:pt>
                <c:pt idx="841">
                  <c:v>1.1680555555555556</c:v>
                </c:pt>
                <c:pt idx="842">
                  <c:v>1.1694444444444445</c:v>
                </c:pt>
                <c:pt idx="843">
                  <c:v>1.1708333333333334</c:v>
                </c:pt>
                <c:pt idx="844">
                  <c:v>1.1722222222222223</c:v>
                </c:pt>
                <c:pt idx="845">
                  <c:v>1.1736111111111112</c:v>
                </c:pt>
                <c:pt idx="846">
                  <c:v>1.175</c:v>
                </c:pt>
                <c:pt idx="847">
                  <c:v>1.1763888888888889</c:v>
                </c:pt>
                <c:pt idx="848">
                  <c:v>1.1777777777777778</c:v>
                </c:pt>
                <c:pt idx="849">
                  <c:v>1.1791666666666667</c:v>
                </c:pt>
                <c:pt idx="850">
                  <c:v>1.1805555555555556</c:v>
                </c:pt>
                <c:pt idx="851">
                  <c:v>1.1819444444444445</c:v>
                </c:pt>
                <c:pt idx="852">
                  <c:v>1.1833333333333333</c:v>
                </c:pt>
                <c:pt idx="853">
                  <c:v>1.1847222222222222</c:v>
                </c:pt>
                <c:pt idx="854">
                  <c:v>1.1861111111111111</c:v>
                </c:pt>
                <c:pt idx="855">
                  <c:v>1.1875</c:v>
                </c:pt>
                <c:pt idx="856">
                  <c:v>1.1888888888888889</c:v>
                </c:pt>
                <c:pt idx="857">
                  <c:v>1.1902777777777778</c:v>
                </c:pt>
                <c:pt idx="858">
                  <c:v>1.1916666666666667</c:v>
                </c:pt>
                <c:pt idx="859">
                  <c:v>1.1930555555555555</c:v>
                </c:pt>
                <c:pt idx="860">
                  <c:v>1.1944444444444444</c:v>
                </c:pt>
                <c:pt idx="861">
                  <c:v>1.1958333333333333</c:v>
                </c:pt>
                <c:pt idx="862">
                  <c:v>1.1972222222222222</c:v>
                </c:pt>
                <c:pt idx="863">
                  <c:v>1.1986111111111111</c:v>
                </c:pt>
                <c:pt idx="864">
                  <c:v>1.2</c:v>
                </c:pt>
                <c:pt idx="865">
                  <c:v>1.2013888888888888</c:v>
                </c:pt>
                <c:pt idx="866">
                  <c:v>1.2027777777777777</c:v>
                </c:pt>
                <c:pt idx="867">
                  <c:v>1.2041666666666666</c:v>
                </c:pt>
                <c:pt idx="868">
                  <c:v>1.2055555555555555</c:v>
                </c:pt>
                <c:pt idx="869">
                  <c:v>1.2069444444444444</c:v>
                </c:pt>
                <c:pt idx="870">
                  <c:v>1.2083333333333333</c:v>
                </c:pt>
                <c:pt idx="871">
                  <c:v>1.2097222222222221</c:v>
                </c:pt>
                <c:pt idx="872">
                  <c:v>1.211111111111111</c:v>
                </c:pt>
                <c:pt idx="873">
                  <c:v>1.2124999999999999</c:v>
                </c:pt>
                <c:pt idx="874">
                  <c:v>1.2138888888888888</c:v>
                </c:pt>
                <c:pt idx="875">
                  <c:v>1.2152777777777777</c:v>
                </c:pt>
                <c:pt idx="876">
                  <c:v>1.2166666666666666</c:v>
                </c:pt>
                <c:pt idx="877">
                  <c:v>1.2180555555555554</c:v>
                </c:pt>
                <c:pt idx="878">
                  <c:v>1.2194444444444446</c:v>
                </c:pt>
                <c:pt idx="879">
                  <c:v>1.2208333333333334</c:v>
                </c:pt>
                <c:pt idx="880">
                  <c:v>1.2222222222222223</c:v>
                </c:pt>
                <c:pt idx="881">
                  <c:v>1.2236111111111112</c:v>
                </c:pt>
                <c:pt idx="882">
                  <c:v>1.2250000000000001</c:v>
                </c:pt>
                <c:pt idx="883">
                  <c:v>1.226388888888889</c:v>
                </c:pt>
                <c:pt idx="884">
                  <c:v>1.2277777777777779</c:v>
                </c:pt>
                <c:pt idx="885">
                  <c:v>1.2291666666666667</c:v>
                </c:pt>
                <c:pt idx="886">
                  <c:v>1.2305555555555556</c:v>
                </c:pt>
                <c:pt idx="887">
                  <c:v>1.2319444444444445</c:v>
                </c:pt>
                <c:pt idx="888">
                  <c:v>1.2333333333333334</c:v>
                </c:pt>
                <c:pt idx="889">
                  <c:v>1.2347222222222223</c:v>
                </c:pt>
                <c:pt idx="890">
                  <c:v>1.2361111111111112</c:v>
                </c:pt>
                <c:pt idx="891">
                  <c:v>1.2375</c:v>
                </c:pt>
                <c:pt idx="892">
                  <c:v>1.2388888888888889</c:v>
                </c:pt>
                <c:pt idx="893">
                  <c:v>1.2402777777777778</c:v>
                </c:pt>
                <c:pt idx="894">
                  <c:v>1.2416666666666667</c:v>
                </c:pt>
                <c:pt idx="895">
                  <c:v>1.2430555555555556</c:v>
                </c:pt>
                <c:pt idx="896">
                  <c:v>1.2444444444444445</c:v>
                </c:pt>
                <c:pt idx="897">
                  <c:v>1.2458333333333333</c:v>
                </c:pt>
                <c:pt idx="898">
                  <c:v>1.2472222222222222</c:v>
                </c:pt>
                <c:pt idx="899">
                  <c:v>1.2486111111111111</c:v>
                </c:pt>
                <c:pt idx="900">
                  <c:v>1.25</c:v>
                </c:pt>
                <c:pt idx="901">
                  <c:v>1.2513888888888889</c:v>
                </c:pt>
                <c:pt idx="902">
                  <c:v>1.2527777777777778</c:v>
                </c:pt>
                <c:pt idx="903">
                  <c:v>1.2541666666666667</c:v>
                </c:pt>
                <c:pt idx="904">
                  <c:v>1.2555555555555555</c:v>
                </c:pt>
                <c:pt idx="905">
                  <c:v>1.2569444444444444</c:v>
                </c:pt>
                <c:pt idx="906">
                  <c:v>1.2583333333333333</c:v>
                </c:pt>
                <c:pt idx="907">
                  <c:v>1.2597222222222222</c:v>
                </c:pt>
                <c:pt idx="908">
                  <c:v>1.2611111111111111</c:v>
                </c:pt>
                <c:pt idx="909">
                  <c:v>1.2625</c:v>
                </c:pt>
                <c:pt idx="910">
                  <c:v>1.2638888888888888</c:v>
                </c:pt>
                <c:pt idx="911">
                  <c:v>1.2652777777777777</c:v>
                </c:pt>
                <c:pt idx="912">
                  <c:v>1.2666666666666666</c:v>
                </c:pt>
                <c:pt idx="913">
                  <c:v>1.2680555555555555</c:v>
                </c:pt>
                <c:pt idx="914">
                  <c:v>1.2694444444444444</c:v>
                </c:pt>
                <c:pt idx="915">
                  <c:v>1.2708333333333333</c:v>
                </c:pt>
                <c:pt idx="916">
                  <c:v>1.2722222222222221</c:v>
                </c:pt>
                <c:pt idx="917">
                  <c:v>1.273611111111111</c:v>
                </c:pt>
                <c:pt idx="918">
                  <c:v>1.2749999999999999</c:v>
                </c:pt>
                <c:pt idx="919">
                  <c:v>1.2763888888888888</c:v>
                </c:pt>
                <c:pt idx="920">
                  <c:v>1.2777777777777777</c:v>
                </c:pt>
                <c:pt idx="921">
                  <c:v>1.2791666666666666</c:v>
                </c:pt>
                <c:pt idx="922">
                  <c:v>1.2805555555555554</c:v>
                </c:pt>
                <c:pt idx="923">
                  <c:v>1.2819444444444446</c:v>
                </c:pt>
                <c:pt idx="924">
                  <c:v>1.2833333333333334</c:v>
                </c:pt>
                <c:pt idx="925">
                  <c:v>1.2847222222222223</c:v>
                </c:pt>
                <c:pt idx="926">
                  <c:v>1.2861111111111112</c:v>
                </c:pt>
                <c:pt idx="927">
                  <c:v>1.2875000000000001</c:v>
                </c:pt>
                <c:pt idx="928">
                  <c:v>1.288888888888889</c:v>
                </c:pt>
                <c:pt idx="929">
                  <c:v>1.2902777777777779</c:v>
                </c:pt>
                <c:pt idx="930">
                  <c:v>1.2916666666666667</c:v>
                </c:pt>
                <c:pt idx="931">
                  <c:v>1.2930555555555556</c:v>
                </c:pt>
                <c:pt idx="932">
                  <c:v>1.2944444444444445</c:v>
                </c:pt>
                <c:pt idx="933">
                  <c:v>1.2958333333333334</c:v>
                </c:pt>
                <c:pt idx="934">
                  <c:v>1.2972222222222223</c:v>
                </c:pt>
                <c:pt idx="935">
                  <c:v>1.2986111111111112</c:v>
                </c:pt>
                <c:pt idx="936">
                  <c:v>1.3</c:v>
                </c:pt>
                <c:pt idx="937">
                  <c:v>1.3013888888888889</c:v>
                </c:pt>
                <c:pt idx="938">
                  <c:v>1.3027777777777778</c:v>
                </c:pt>
                <c:pt idx="939">
                  <c:v>1.3041666666666667</c:v>
                </c:pt>
                <c:pt idx="940">
                  <c:v>1.3055555555555556</c:v>
                </c:pt>
                <c:pt idx="941">
                  <c:v>1.3069444444444445</c:v>
                </c:pt>
                <c:pt idx="942">
                  <c:v>1.3083333333333333</c:v>
                </c:pt>
                <c:pt idx="943">
                  <c:v>1.3097222222222222</c:v>
                </c:pt>
                <c:pt idx="944">
                  <c:v>1.3111111111111111</c:v>
                </c:pt>
                <c:pt idx="945">
                  <c:v>1.3125</c:v>
                </c:pt>
                <c:pt idx="946">
                  <c:v>1.3138888888888889</c:v>
                </c:pt>
                <c:pt idx="947">
                  <c:v>1.3152777777777778</c:v>
                </c:pt>
                <c:pt idx="948">
                  <c:v>1.3166666666666667</c:v>
                </c:pt>
                <c:pt idx="949">
                  <c:v>1.3180555555555555</c:v>
                </c:pt>
                <c:pt idx="950">
                  <c:v>1.3194444444444444</c:v>
                </c:pt>
                <c:pt idx="951">
                  <c:v>1.3208333333333333</c:v>
                </c:pt>
                <c:pt idx="952">
                  <c:v>1.3222222222222222</c:v>
                </c:pt>
                <c:pt idx="953">
                  <c:v>1.3236111111111111</c:v>
                </c:pt>
                <c:pt idx="954">
                  <c:v>1.325</c:v>
                </c:pt>
                <c:pt idx="955">
                  <c:v>1.3263888888888888</c:v>
                </c:pt>
                <c:pt idx="956">
                  <c:v>1.3277777777777777</c:v>
                </c:pt>
                <c:pt idx="957">
                  <c:v>1.3291666666666666</c:v>
                </c:pt>
                <c:pt idx="958">
                  <c:v>1.3305555555555555</c:v>
                </c:pt>
                <c:pt idx="959">
                  <c:v>1.3319444444444444</c:v>
                </c:pt>
                <c:pt idx="960">
                  <c:v>1.3333333333333333</c:v>
                </c:pt>
                <c:pt idx="961">
                  <c:v>1.3347222222222221</c:v>
                </c:pt>
                <c:pt idx="962">
                  <c:v>1.336111111111111</c:v>
                </c:pt>
                <c:pt idx="963">
                  <c:v>1.3374999999999999</c:v>
                </c:pt>
                <c:pt idx="964">
                  <c:v>1.3388888888888888</c:v>
                </c:pt>
                <c:pt idx="965">
                  <c:v>1.3402777777777777</c:v>
                </c:pt>
                <c:pt idx="966">
                  <c:v>1.3416666666666666</c:v>
                </c:pt>
                <c:pt idx="967">
                  <c:v>1.3430555555555554</c:v>
                </c:pt>
                <c:pt idx="968">
                  <c:v>1.3444444444444446</c:v>
                </c:pt>
                <c:pt idx="969">
                  <c:v>1.3458333333333334</c:v>
                </c:pt>
                <c:pt idx="970">
                  <c:v>1.3472222222222223</c:v>
                </c:pt>
                <c:pt idx="971">
                  <c:v>1.3486111111111112</c:v>
                </c:pt>
                <c:pt idx="972">
                  <c:v>1.35</c:v>
                </c:pt>
                <c:pt idx="973">
                  <c:v>1.351388888888889</c:v>
                </c:pt>
                <c:pt idx="974">
                  <c:v>1.3527777777777779</c:v>
                </c:pt>
                <c:pt idx="975">
                  <c:v>1.3541666666666667</c:v>
                </c:pt>
                <c:pt idx="976">
                  <c:v>1.3555555555555556</c:v>
                </c:pt>
                <c:pt idx="977">
                  <c:v>1.3569444444444445</c:v>
                </c:pt>
                <c:pt idx="978">
                  <c:v>1.3583333333333334</c:v>
                </c:pt>
                <c:pt idx="979">
                  <c:v>1.3597222222222223</c:v>
                </c:pt>
                <c:pt idx="980">
                  <c:v>1.3611111111111112</c:v>
                </c:pt>
                <c:pt idx="981">
                  <c:v>1.3625</c:v>
                </c:pt>
                <c:pt idx="982">
                  <c:v>1.3638888888888889</c:v>
                </c:pt>
                <c:pt idx="983">
                  <c:v>1.3652777777777778</c:v>
                </c:pt>
                <c:pt idx="984">
                  <c:v>1.3666666666666667</c:v>
                </c:pt>
                <c:pt idx="985">
                  <c:v>1.3680555555555556</c:v>
                </c:pt>
                <c:pt idx="986">
                  <c:v>1.3694444444444445</c:v>
                </c:pt>
                <c:pt idx="987">
                  <c:v>1.3708333333333333</c:v>
                </c:pt>
                <c:pt idx="988">
                  <c:v>1.3722222222222222</c:v>
                </c:pt>
                <c:pt idx="989">
                  <c:v>1.3736111111111111</c:v>
                </c:pt>
                <c:pt idx="990">
                  <c:v>1.375</c:v>
                </c:pt>
                <c:pt idx="991">
                  <c:v>1.3763888888888889</c:v>
                </c:pt>
                <c:pt idx="992">
                  <c:v>1.3777777777777778</c:v>
                </c:pt>
                <c:pt idx="993">
                  <c:v>1.3791666666666667</c:v>
                </c:pt>
                <c:pt idx="994">
                  <c:v>1.3805555555555555</c:v>
                </c:pt>
                <c:pt idx="995">
                  <c:v>1.3819444444444444</c:v>
                </c:pt>
                <c:pt idx="996">
                  <c:v>1.3833333333333333</c:v>
                </c:pt>
                <c:pt idx="997">
                  <c:v>1.3847222222222222</c:v>
                </c:pt>
                <c:pt idx="998">
                  <c:v>1.3861111111111111</c:v>
                </c:pt>
                <c:pt idx="999">
                  <c:v>1.3875</c:v>
                </c:pt>
                <c:pt idx="1000">
                  <c:v>1.3888888888888888</c:v>
                </c:pt>
                <c:pt idx="1001">
                  <c:v>1.3902777777777777</c:v>
                </c:pt>
                <c:pt idx="1002">
                  <c:v>1.3916666666666666</c:v>
                </c:pt>
                <c:pt idx="1003">
                  <c:v>1.3930555555555555</c:v>
                </c:pt>
                <c:pt idx="1004">
                  <c:v>1.3944444444444444</c:v>
                </c:pt>
                <c:pt idx="1005">
                  <c:v>1.3958333333333333</c:v>
                </c:pt>
                <c:pt idx="1006">
                  <c:v>1.3972222222222221</c:v>
                </c:pt>
                <c:pt idx="1007">
                  <c:v>1.398611111111111</c:v>
                </c:pt>
                <c:pt idx="1008">
                  <c:v>1.4</c:v>
                </c:pt>
                <c:pt idx="1009">
                  <c:v>1.4013888888888888</c:v>
                </c:pt>
                <c:pt idx="1010">
                  <c:v>1.4027777777777777</c:v>
                </c:pt>
                <c:pt idx="1011">
                  <c:v>1.4041666666666666</c:v>
                </c:pt>
                <c:pt idx="1012">
                  <c:v>1.4055555555555554</c:v>
                </c:pt>
                <c:pt idx="1013">
                  <c:v>1.4069444444444446</c:v>
                </c:pt>
                <c:pt idx="1014">
                  <c:v>1.4083333333333334</c:v>
                </c:pt>
                <c:pt idx="1015">
                  <c:v>1.4097222222222223</c:v>
                </c:pt>
                <c:pt idx="1016">
                  <c:v>1.4111111111111112</c:v>
                </c:pt>
                <c:pt idx="1017">
                  <c:v>1.4125000000000001</c:v>
                </c:pt>
                <c:pt idx="1018">
                  <c:v>1.413888888888889</c:v>
                </c:pt>
                <c:pt idx="1019">
                  <c:v>1.4152777777777779</c:v>
                </c:pt>
                <c:pt idx="1020">
                  <c:v>1.4166666666666667</c:v>
                </c:pt>
                <c:pt idx="1021">
                  <c:v>1.4180555555555556</c:v>
                </c:pt>
                <c:pt idx="1022">
                  <c:v>1.4194444444444445</c:v>
                </c:pt>
                <c:pt idx="1023">
                  <c:v>1.4208333333333334</c:v>
                </c:pt>
                <c:pt idx="1024">
                  <c:v>1.4222222222222223</c:v>
                </c:pt>
                <c:pt idx="1025">
                  <c:v>1.4236111111111112</c:v>
                </c:pt>
                <c:pt idx="1026">
                  <c:v>1.425</c:v>
                </c:pt>
                <c:pt idx="1027">
                  <c:v>1.4263888888888889</c:v>
                </c:pt>
                <c:pt idx="1028">
                  <c:v>1.4277777777777778</c:v>
                </c:pt>
                <c:pt idx="1029">
                  <c:v>1.4291666666666667</c:v>
                </c:pt>
                <c:pt idx="1030">
                  <c:v>1.4305555555555556</c:v>
                </c:pt>
                <c:pt idx="1031">
                  <c:v>1.4319444444444445</c:v>
                </c:pt>
                <c:pt idx="1032">
                  <c:v>1.4333333333333333</c:v>
                </c:pt>
                <c:pt idx="1033">
                  <c:v>1.4347222222222222</c:v>
                </c:pt>
                <c:pt idx="1034">
                  <c:v>1.4361111111111111</c:v>
                </c:pt>
                <c:pt idx="1035">
                  <c:v>1.4375</c:v>
                </c:pt>
                <c:pt idx="1036">
                  <c:v>1.4388888888888889</c:v>
                </c:pt>
                <c:pt idx="1037">
                  <c:v>1.4402777777777778</c:v>
                </c:pt>
                <c:pt idx="1038">
                  <c:v>1.4416666666666667</c:v>
                </c:pt>
                <c:pt idx="1039">
                  <c:v>1.4430555555555555</c:v>
                </c:pt>
                <c:pt idx="1040">
                  <c:v>1.4444444444444444</c:v>
                </c:pt>
                <c:pt idx="1041">
                  <c:v>1.4458333333333333</c:v>
                </c:pt>
                <c:pt idx="1042">
                  <c:v>1.4472222222222222</c:v>
                </c:pt>
                <c:pt idx="1043">
                  <c:v>1.4486111111111111</c:v>
                </c:pt>
                <c:pt idx="1044">
                  <c:v>1.45</c:v>
                </c:pt>
                <c:pt idx="1045">
                  <c:v>1.4513888888888888</c:v>
                </c:pt>
                <c:pt idx="1046">
                  <c:v>1.4527777777777777</c:v>
                </c:pt>
                <c:pt idx="1047">
                  <c:v>1.4541666666666666</c:v>
                </c:pt>
                <c:pt idx="1048">
                  <c:v>1.4555555555555555</c:v>
                </c:pt>
                <c:pt idx="1049">
                  <c:v>1.4569444444444444</c:v>
                </c:pt>
                <c:pt idx="1050">
                  <c:v>1.4583333333333333</c:v>
                </c:pt>
                <c:pt idx="1051">
                  <c:v>1.4597222222222221</c:v>
                </c:pt>
                <c:pt idx="1052">
                  <c:v>1.461111111111111</c:v>
                </c:pt>
                <c:pt idx="1053">
                  <c:v>1.4624999999999999</c:v>
                </c:pt>
                <c:pt idx="1054">
                  <c:v>1.4638888888888888</c:v>
                </c:pt>
                <c:pt idx="1055">
                  <c:v>1.4652777777777777</c:v>
                </c:pt>
                <c:pt idx="1056">
                  <c:v>1.4666666666666666</c:v>
                </c:pt>
                <c:pt idx="1057">
                  <c:v>1.4680555555555554</c:v>
                </c:pt>
                <c:pt idx="1058">
                  <c:v>1.4694444444444446</c:v>
                </c:pt>
                <c:pt idx="1059">
                  <c:v>1.4708333333333334</c:v>
                </c:pt>
                <c:pt idx="1060">
                  <c:v>1.4722222222222223</c:v>
                </c:pt>
                <c:pt idx="1061">
                  <c:v>1.4736111111111112</c:v>
                </c:pt>
                <c:pt idx="1062">
                  <c:v>1.4750000000000001</c:v>
                </c:pt>
                <c:pt idx="1063">
                  <c:v>1.476388888888889</c:v>
                </c:pt>
                <c:pt idx="1064">
                  <c:v>1.4777777777777779</c:v>
                </c:pt>
                <c:pt idx="1065">
                  <c:v>1.4791666666666667</c:v>
                </c:pt>
                <c:pt idx="1066">
                  <c:v>1.4805555555555556</c:v>
                </c:pt>
                <c:pt idx="1067">
                  <c:v>1.4819444444444445</c:v>
                </c:pt>
                <c:pt idx="1068">
                  <c:v>1.4833333333333334</c:v>
                </c:pt>
                <c:pt idx="1069">
                  <c:v>1.4847222222222223</c:v>
                </c:pt>
                <c:pt idx="1070">
                  <c:v>1.4861111111111112</c:v>
                </c:pt>
                <c:pt idx="1071">
                  <c:v>1.4875</c:v>
                </c:pt>
                <c:pt idx="1072">
                  <c:v>1.4888888888888889</c:v>
                </c:pt>
                <c:pt idx="1073">
                  <c:v>1.4902777777777778</c:v>
                </c:pt>
                <c:pt idx="1074">
                  <c:v>1.4916666666666667</c:v>
                </c:pt>
                <c:pt idx="1075">
                  <c:v>1.4930555555555556</c:v>
                </c:pt>
                <c:pt idx="1076">
                  <c:v>1.4944444444444445</c:v>
                </c:pt>
                <c:pt idx="1077">
                  <c:v>1.4958333333333333</c:v>
                </c:pt>
                <c:pt idx="1078">
                  <c:v>1.4972222222222222</c:v>
                </c:pt>
                <c:pt idx="1079">
                  <c:v>1.4986111111111111</c:v>
                </c:pt>
                <c:pt idx="1080">
                  <c:v>1.5</c:v>
                </c:pt>
                <c:pt idx="1081">
                  <c:v>1.5013888888888889</c:v>
                </c:pt>
                <c:pt idx="1082">
                  <c:v>1.5027777777777778</c:v>
                </c:pt>
                <c:pt idx="1083">
                  <c:v>1.5041666666666667</c:v>
                </c:pt>
                <c:pt idx="1084">
                  <c:v>1.5055555555555555</c:v>
                </c:pt>
                <c:pt idx="1085">
                  <c:v>1.5069444444444444</c:v>
                </c:pt>
                <c:pt idx="1086">
                  <c:v>1.5083333333333333</c:v>
                </c:pt>
                <c:pt idx="1087">
                  <c:v>1.5097222222222222</c:v>
                </c:pt>
                <c:pt idx="1088">
                  <c:v>1.5111111111111111</c:v>
                </c:pt>
                <c:pt idx="1089">
                  <c:v>1.5125</c:v>
                </c:pt>
                <c:pt idx="1090">
                  <c:v>1.5138888888888888</c:v>
                </c:pt>
                <c:pt idx="1091">
                  <c:v>1.5152777777777777</c:v>
                </c:pt>
                <c:pt idx="1092">
                  <c:v>1.5166666666666666</c:v>
                </c:pt>
                <c:pt idx="1093">
                  <c:v>1.5180555555555555</c:v>
                </c:pt>
                <c:pt idx="1094">
                  <c:v>1.5194444444444444</c:v>
                </c:pt>
                <c:pt idx="1095">
                  <c:v>1.5208333333333333</c:v>
                </c:pt>
                <c:pt idx="1096">
                  <c:v>1.5222222222222221</c:v>
                </c:pt>
                <c:pt idx="1097">
                  <c:v>1.523611111111111</c:v>
                </c:pt>
                <c:pt idx="1098">
                  <c:v>1.5249999999999999</c:v>
                </c:pt>
                <c:pt idx="1099">
                  <c:v>1.5263888888888888</c:v>
                </c:pt>
                <c:pt idx="1100">
                  <c:v>1.5277777777777777</c:v>
                </c:pt>
                <c:pt idx="1101">
                  <c:v>1.5291666666666666</c:v>
                </c:pt>
                <c:pt idx="1102">
                  <c:v>1.5305555555555554</c:v>
                </c:pt>
                <c:pt idx="1103">
                  <c:v>1.5319444444444446</c:v>
                </c:pt>
                <c:pt idx="1104">
                  <c:v>1.5333333333333334</c:v>
                </c:pt>
                <c:pt idx="1105">
                  <c:v>1.5347222222222223</c:v>
                </c:pt>
                <c:pt idx="1106">
                  <c:v>1.5361111111111112</c:v>
                </c:pt>
                <c:pt idx="1107">
                  <c:v>1.5375000000000001</c:v>
                </c:pt>
                <c:pt idx="1108">
                  <c:v>1.538888888888889</c:v>
                </c:pt>
                <c:pt idx="1109">
                  <c:v>1.5402777777777779</c:v>
                </c:pt>
                <c:pt idx="1110">
                  <c:v>1.5416666666666667</c:v>
                </c:pt>
                <c:pt idx="1111">
                  <c:v>1.5430555555555556</c:v>
                </c:pt>
                <c:pt idx="1112">
                  <c:v>1.5444444444444445</c:v>
                </c:pt>
                <c:pt idx="1113">
                  <c:v>1.5458333333333334</c:v>
                </c:pt>
                <c:pt idx="1114">
                  <c:v>1.5472222222222223</c:v>
                </c:pt>
                <c:pt idx="1115">
                  <c:v>1.5486111111111112</c:v>
                </c:pt>
                <c:pt idx="1116">
                  <c:v>1.55</c:v>
                </c:pt>
                <c:pt idx="1117">
                  <c:v>1.5513888888888889</c:v>
                </c:pt>
                <c:pt idx="1118">
                  <c:v>1.5527777777777778</c:v>
                </c:pt>
                <c:pt idx="1119">
                  <c:v>1.5541666666666667</c:v>
                </c:pt>
                <c:pt idx="1120">
                  <c:v>1.5555555555555556</c:v>
                </c:pt>
                <c:pt idx="1121">
                  <c:v>1.5569444444444445</c:v>
                </c:pt>
                <c:pt idx="1122">
                  <c:v>1.5583333333333333</c:v>
                </c:pt>
                <c:pt idx="1123">
                  <c:v>1.5597222222222222</c:v>
                </c:pt>
                <c:pt idx="1124">
                  <c:v>1.5611111111111111</c:v>
                </c:pt>
                <c:pt idx="1125">
                  <c:v>1.5625</c:v>
                </c:pt>
                <c:pt idx="1126">
                  <c:v>1.5638888888888889</c:v>
                </c:pt>
                <c:pt idx="1127">
                  <c:v>1.5652777777777778</c:v>
                </c:pt>
                <c:pt idx="1128">
                  <c:v>1.5666666666666667</c:v>
                </c:pt>
                <c:pt idx="1129">
                  <c:v>1.5680555555555555</c:v>
                </c:pt>
                <c:pt idx="1130">
                  <c:v>1.5694444444444444</c:v>
                </c:pt>
                <c:pt idx="1131">
                  <c:v>1.5708333333333333</c:v>
                </c:pt>
                <c:pt idx="1132">
                  <c:v>1.5722222222222222</c:v>
                </c:pt>
                <c:pt idx="1133">
                  <c:v>1.5736111111111111</c:v>
                </c:pt>
                <c:pt idx="1134">
                  <c:v>1.575</c:v>
                </c:pt>
                <c:pt idx="1135">
                  <c:v>1.5763888888888888</c:v>
                </c:pt>
                <c:pt idx="1136">
                  <c:v>1.5777777777777777</c:v>
                </c:pt>
                <c:pt idx="1137">
                  <c:v>1.5791666666666666</c:v>
                </c:pt>
                <c:pt idx="1138">
                  <c:v>1.5805555555555555</c:v>
                </c:pt>
                <c:pt idx="1139">
                  <c:v>1.5819444444444444</c:v>
                </c:pt>
                <c:pt idx="1140">
                  <c:v>1.5833333333333333</c:v>
                </c:pt>
                <c:pt idx="1141">
                  <c:v>1.5847222222222221</c:v>
                </c:pt>
                <c:pt idx="1142">
                  <c:v>1.586111111111111</c:v>
                </c:pt>
                <c:pt idx="1143">
                  <c:v>1.5874999999999999</c:v>
                </c:pt>
                <c:pt idx="1144">
                  <c:v>1.5888888888888888</c:v>
                </c:pt>
                <c:pt idx="1145">
                  <c:v>1.5902777777777777</c:v>
                </c:pt>
                <c:pt idx="1146">
                  <c:v>1.5916666666666666</c:v>
                </c:pt>
                <c:pt idx="1147">
                  <c:v>1.5930555555555554</c:v>
                </c:pt>
                <c:pt idx="1148">
                  <c:v>1.5944444444444446</c:v>
                </c:pt>
                <c:pt idx="1149">
                  <c:v>1.5958333333333334</c:v>
                </c:pt>
                <c:pt idx="1150">
                  <c:v>1.5972222222222223</c:v>
                </c:pt>
                <c:pt idx="1151">
                  <c:v>1.5986111111111112</c:v>
                </c:pt>
                <c:pt idx="1152">
                  <c:v>1.6</c:v>
                </c:pt>
                <c:pt idx="1153">
                  <c:v>1.601388888888889</c:v>
                </c:pt>
                <c:pt idx="1154">
                  <c:v>1.6027777777777779</c:v>
                </c:pt>
                <c:pt idx="1155">
                  <c:v>1.6041666666666667</c:v>
                </c:pt>
                <c:pt idx="1156">
                  <c:v>1.6055555555555556</c:v>
                </c:pt>
                <c:pt idx="1157">
                  <c:v>1.6069444444444445</c:v>
                </c:pt>
                <c:pt idx="1158">
                  <c:v>1.6083333333333334</c:v>
                </c:pt>
                <c:pt idx="1159">
                  <c:v>1.6097222222222223</c:v>
                </c:pt>
                <c:pt idx="1160">
                  <c:v>1.6111111111111112</c:v>
                </c:pt>
                <c:pt idx="1161">
                  <c:v>1.6125</c:v>
                </c:pt>
                <c:pt idx="1162">
                  <c:v>1.6138888888888889</c:v>
                </c:pt>
                <c:pt idx="1163">
                  <c:v>1.6152777777777778</c:v>
                </c:pt>
                <c:pt idx="1164">
                  <c:v>1.6166666666666667</c:v>
                </c:pt>
                <c:pt idx="1165">
                  <c:v>1.6180555555555556</c:v>
                </c:pt>
                <c:pt idx="1166">
                  <c:v>1.6194444444444445</c:v>
                </c:pt>
                <c:pt idx="1167">
                  <c:v>1.6208333333333333</c:v>
                </c:pt>
                <c:pt idx="1168">
                  <c:v>1.6222222222222222</c:v>
                </c:pt>
                <c:pt idx="1169">
                  <c:v>1.6236111111111111</c:v>
                </c:pt>
                <c:pt idx="1170">
                  <c:v>1.625</c:v>
                </c:pt>
                <c:pt idx="1171">
                  <c:v>1.6263888888888889</c:v>
                </c:pt>
                <c:pt idx="1172">
                  <c:v>1.6277777777777778</c:v>
                </c:pt>
                <c:pt idx="1173">
                  <c:v>1.6291666666666667</c:v>
                </c:pt>
                <c:pt idx="1174">
                  <c:v>1.6305555555555555</c:v>
                </c:pt>
                <c:pt idx="1175">
                  <c:v>1.6319444444444444</c:v>
                </c:pt>
                <c:pt idx="1176">
                  <c:v>1.6333333333333333</c:v>
                </c:pt>
                <c:pt idx="1177">
                  <c:v>1.6347222222222222</c:v>
                </c:pt>
                <c:pt idx="1178">
                  <c:v>1.6361111111111111</c:v>
                </c:pt>
                <c:pt idx="1179">
                  <c:v>1.6375</c:v>
                </c:pt>
                <c:pt idx="1180">
                  <c:v>1.6388888888888888</c:v>
                </c:pt>
                <c:pt idx="1181">
                  <c:v>1.6402777777777777</c:v>
                </c:pt>
                <c:pt idx="1182">
                  <c:v>1.6416666666666666</c:v>
                </c:pt>
                <c:pt idx="1183">
                  <c:v>1.6430555555555555</c:v>
                </c:pt>
                <c:pt idx="1184">
                  <c:v>1.6444444444444444</c:v>
                </c:pt>
                <c:pt idx="1185">
                  <c:v>1.6458333333333333</c:v>
                </c:pt>
                <c:pt idx="1186">
                  <c:v>1.6472222222222221</c:v>
                </c:pt>
                <c:pt idx="1187">
                  <c:v>1.648611111111111</c:v>
                </c:pt>
                <c:pt idx="1188">
                  <c:v>1.65</c:v>
                </c:pt>
                <c:pt idx="1189">
                  <c:v>1.6513888888888888</c:v>
                </c:pt>
                <c:pt idx="1190">
                  <c:v>1.6527777777777777</c:v>
                </c:pt>
                <c:pt idx="1191">
                  <c:v>1.6541666666666666</c:v>
                </c:pt>
                <c:pt idx="1192">
                  <c:v>1.6555555555555554</c:v>
                </c:pt>
                <c:pt idx="1193">
                  <c:v>1.6569444444444446</c:v>
                </c:pt>
                <c:pt idx="1194">
                  <c:v>1.6583333333333334</c:v>
                </c:pt>
                <c:pt idx="1195">
                  <c:v>1.6597222222222223</c:v>
                </c:pt>
                <c:pt idx="1196">
                  <c:v>1.6611111111111112</c:v>
                </c:pt>
                <c:pt idx="1197">
                  <c:v>1.6625000000000001</c:v>
                </c:pt>
                <c:pt idx="1198">
                  <c:v>1.663888888888889</c:v>
                </c:pt>
                <c:pt idx="1199">
                  <c:v>1.6652777777777779</c:v>
                </c:pt>
                <c:pt idx="1200">
                  <c:v>1.6666666666666667</c:v>
                </c:pt>
                <c:pt idx="1201">
                  <c:v>1.6680555555555556</c:v>
                </c:pt>
                <c:pt idx="1202">
                  <c:v>1.6694444444444445</c:v>
                </c:pt>
                <c:pt idx="1203">
                  <c:v>1.6708333333333334</c:v>
                </c:pt>
                <c:pt idx="1204">
                  <c:v>1.6722222222222223</c:v>
                </c:pt>
                <c:pt idx="1205">
                  <c:v>1.6736111111111112</c:v>
                </c:pt>
                <c:pt idx="1206">
                  <c:v>1.675</c:v>
                </c:pt>
                <c:pt idx="1207">
                  <c:v>1.6763888888888889</c:v>
                </c:pt>
                <c:pt idx="1208">
                  <c:v>1.6777777777777778</c:v>
                </c:pt>
                <c:pt idx="1209">
                  <c:v>1.6791666666666667</c:v>
                </c:pt>
                <c:pt idx="1210">
                  <c:v>1.6805555555555556</c:v>
                </c:pt>
                <c:pt idx="1211">
                  <c:v>1.6819444444444445</c:v>
                </c:pt>
                <c:pt idx="1212">
                  <c:v>1.6833333333333333</c:v>
                </c:pt>
                <c:pt idx="1213">
                  <c:v>1.6847222222222222</c:v>
                </c:pt>
                <c:pt idx="1214">
                  <c:v>1.6861111111111111</c:v>
                </c:pt>
                <c:pt idx="1215">
                  <c:v>1.6875</c:v>
                </c:pt>
                <c:pt idx="1216">
                  <c:v>1.6888888888888889</c:v>
                </c:pt>
                <c:pt idx="1217">
                  <c:v>1.6902777777777778</c:v>
                </c:pt>
                <c:pt idx="1218">
                  <c:v>1.6916666666666667</c:v>
                </c:pt>
                <c:pt idx="1219">
                  <c:v>1.6930555555555555</c:v>
                </c:pt>
                <c:pt idx="1220">
                  <c:v>1.6944444444444444</c:v>
                </c:pt>
                <c:pt idx="1221">
                  <c:v>1.6958333333333333</c:v>
                </c:pt>
                <c:pt idx="1222">
                  <c:v>1.6972222222222222</c:v>
                </c:pt>
                <c:pt idx="1223">
                  <c:v>1.6986111111111111</c:v>
                </c:pt>
                <c:pt idx="1224">
                  <c:v>1.7</c:v>
                </c:pt>
                <c:pt idx="1225">
                  <c:v>1.7013888888888888</c:v>
                </c:pt>
                <c:pt idx="1226">
                  <c:v>1.7027777777777777</c:v>
                </c:pt>
                <c:pt idx="1227">
                  <c:v>1.7041666666666666</c:v>
                </c:pt>
                <c:pt idx="1228">
                  <c:v>1.7055555555555555</c:v>
                </c:pt>
                <c:pt idx="1229">
                  <c:v>1.7069444444444444</c:v>
                </c:pt>
                <c:pt idx="1230">
                  <c:v>1.7083333333333333</c:v>
                </c:pt>
                <c:pt idx="1231">
                  <c:v>1.7097222222222221</c:v>
                </c:pt>
                <c:pt idx="1232">
                  <c:v>1.711111111111111</c:v>
                </c:pt>
                <c:pt idx="1233">
                  <c:v>1.7124999999999999</c:v>
                </c:pt>
                <c:pt idx="1234">
                  <c:v>1.7138888888888888</c:v>
                </c:pt>
                <c:pt idx="1235">
                  <c:v>1.7152777777777777</c:v>
                </c:pt>
                <c:pt idx="1236">
                  <c:v>1.7166666666666666</c:v>
                </c:pt>
                <c:pt idx="1237">
                  <c:v>1.7180555555555554</c:v>
                </c:pt>
                <c:pt idx="1238">
                  <c:v>1.7194444444444446</c:v>
                </c:pt>
                <c:pt idx="1239">
                  <c:v>1.7208333333333334</c:v>
                </c:pt>
                <c:pt idx="1240">
                  <c:v>1.7222222222222223</c:v>
                </c:pt>
                <c:pt idx="1241">
                  <c:v>1.7236111111111112</c:v>
                </c:pt>
                <c:pt idx="1242">
                  <c:v>1.7250000000000001</c:v>
                </c:pt>
                <c:pt idx="1243">
                  <c:v>1.726388888888889</c:v>
                </c:pt>
                <c:pt idx="1244">
                  <c:v>1.7277777777777779</c:v>
                </c:pt>
                <c:pt idx="1245">
                  <c:v>1.7291666666666667</c:v>
                </c:pt>
                <c:pt idx="1246">
                  <c:v>1.7305555555555556</c:v>
                </c:pt>
                <c:pt idx="1247">
                  <c:v>1.7319444444444445</c:v>
                </c:pt>
                <c:pt idx="1248">
                  <c:v>1.7333333333333334</c:v>
                </c:pt>
                <c:pt idx="1249">
                  <c:v>1.7347222222222223</c:v>
                </c:pt>
                <c:pt idx="1250">
                  <c:v>1.7361111111111112</c:v>
                </c:pt>
                <c:pt idx="1251">
                  <c:v>1.7375</c:v>
                </c:pt>
                <c:pt idx="1252">
                  <c:v>1.7388888888888889</c:v>
                </c:pt>
                <c:pt idx="1253">
                  <c:v>1.7402777777777778</c:v>
                </c:pt>
                <c:pt idx="1254">
                  <c:v>1.7416666666666667</c:v>
                </c:pt>
                <c:pt idx="1255">
                  <c:v>1.7430555555555556</c:v>
                </c:pt>
                <c:pt idx="1256">
                  <c:v>1.7444444444444445</c:v>
                </c:pt>
                <c:pt idx="1257">
                  <c:v>1.7458333333333333</c:v>
                </c:pt>
                <c:pt idx="1258">
                  <c:v>1.7472222222222222</c:v>
                </c:pt>
                <c:pt idx="1259">
                  <c:v>1.7486111111111111</c:v>
                </c:pt>
                <c:pt idx="1260">
                  <c:v>1.75</c:v>
                </c:pt>
                <c:pt idx="1261">
                  <c:v>1.7513888888888889</c:v>
                </c:pt>
                <c:pt idx="1262">
                  <c:v>1.7527777777777778</c:v>
                </c:pt>
                <c:pt idx="1263">
                  <c:v>1.7541666666666667</c:v>
                </c:pt>
                <c:pt idx="1264">
                  <c:v>1.7555555555555555</c:v>
                </c:pt>
                <c:pt idx="1265">
                  <c:v>1.7569444444444444</c:v>
                </c:pt>
                <c:pt idx="1266">
                  <c:v>1.7583333333333333</c:v>
                </c:pt>
                <c:pt idx="1267">
                  <c:v>1.7597222222222222</c:v>
                </c:pt>
                <c:pt idx="1268">
                  <c:v>1.7611111111111111</c:v>
                </c:pt>
                <c:pt idx="1269">
                  <c:v>1.7625</c:v>
                </c:pt>
                <c:pt idx="1270">
                  <c:v>1.7638888888888888</c:v>
                </c:pt>
                <c:pt idx="1271">
                  <c:v>1.7652777777777777</c:v>
                </c:pt>
                <c:pt idx="1272">
                  <c:v>1.7666666666666666</c:v>
                </c:pt>
                <c:pt idx="1273">
                  <c:v>1.7680555555555555</c:v>
                </c:pt>
                <c:pt idx="1274">
                  <c:v>1.7694444444444444</c:v>
                </c:pt>
                <c:pt idx="1275">
                  <c:v>1.7708333333333333</c:v>
                </c:pt>
                <c:pt idx="1276">
                  <c:v>1.7722222222222221</c:v>
                </c:pt>
                <c:pt idx="1277">
                  <c:v>1.773611111111111</c:v>
                </c:pt>
                <c:pt idx="1278">
                  <c:v>1.7749999999999999</c:v>
                </c:pt>
                <c:pt idx="1279">
                  <c:v>1.7763888888888888</c:v>
                </c:pt>
                <c:pt idx="1280">
                  <c:v>1.7777777777777777</c:v>
                </c:pt>
                <c:pt idx="1281">
                  <c:v>1.7791666666666666</c:v>
                </c:pt>
                <c:pt idx="1282">
                  <c:v>1.7805555555555554</c:v>
                </c:pt>
                <c:pt idx="1283">
                  <c:v>1.7819444444444446</c:v>
                </c:pt>
                <c:pt idx="1284">
                  <c:v>1.7833333333333334</c:v>
                </c:pt>
                <c:pt idx="1285">
                  <c:v>1.7847222222222223</c:v>
                </c:pt>
                <c:pt idx="1286">
                  <c:v>1.7861111111111112</c:v>
                </c:pt>
                <c:pt idx="1287">
                  <c:v>1.7875000000000001</c:v>
                </c:pt>
                <c:pt idx="1288">
                  <c:v>1.788888888888889</c:v>
                </c:pt>
                <c:pt idx="1289">
                  <c:v>1.7902777777777779</c:v>
                </c:pt>
                <c:pt idx="1290">
                  <c:v>1.7916666666666667</c:v>
                </c:pt>
                <c:pt idx="1291">
                  <c:v>1.7930555555555556</c:v>
                </c:pt>
                <c:pt idx="1292">
                  <c:v>1.7944444444444445</c:v>
                </c:pt>
                <c:pt idx="1293">
                  <c:v>1.7958333333333334</c:v>
                </c:pt>
                <c:pt idx="1294">
                  <c:v>1.7972222222222223</c:v>
                </c:pt>
                <c:pt idx="1295">
                  <c:v>1.7986111111111112</c:v>
                </c:pt>
                <c:pt idx="1296">
                  <c:v>1.8</c:v>
                </c:pt>
                <c:pt idx="1297">
                  <c:v>1.8013888888888889</c:v>
                </c:pt>
                <c:pt idx="1298">
                  <c:v>1.8027777777777778</c:v>
                </c:pt>
                <c:pt idx="1299">
                  <c:v>1.8041666666666667</c:v>
                </c:pt>
                <c:pt idx="1300">
                  <c:v>1.8055555555555556</c:v>
                </c:pt>
                <c:pt idx="1301">
                  <c:v>1.8069444444444445</c:v>
                </c:pt>
                <c:pt idx="1302">
                  <c:v>1.8083333333333333</c:v>
                </c:pt>
                <c:pt idx="1303">
                  <c:v>1.8097222222222222</c:v>
                </c:pt>
                <c:pt idx="1304">
                  <c:v>1.8111111111111111</c:v>
                </c:pt>
                <c:pt idx="1305">
                  <c:v>1.8125</c:v>
                </c:pt>
                <c:pt idx="1306">
                  <c:v>1.8138888888888889</c:v>
                </c:pt>
                <c:pt idx="1307">
                  <c:v>1.8152777777777778</c:v>
                </c:pt>
                <c:pt idx="1308">
                  <c:v>1.8166666666666667</c:v>
                </c:pt>
                <c:pt idx="1309">
                  <c:v>1.8180555555555555</c:v>
                </c:pt>
                <c:pt idx="1310">
                  <c:v>1.8194444444444444</c:v>
                </c:pt>
                <c:pt idx="1311">
                  <c:v>1.8208333333333333</c:v>
                </c:pt>
                <c:pt idx="1312">
                  <c:v>1.8222222222222222</c:v>
                </c:pt>
                <c:pt idx="1313">
                  <c:v>1.8236111111111111</c:v>
                </c:pt>
                <c:pt idx="1314">
                  <c:v>1.825</c:v>
                </c:pt>
                <c:pt idx="1315">
                  <c:v>1.8263888888888888</c:v>
                </c:pt>
                <c:pt idx="1316">
                  <c:v>1.8277777777777777</c:v>
                </c:pt>
                <c:pt idx="1317">
                  <c:v>1.8291666666666666</c:v>
                </c:pt>
                <c:pt idx="1318">
                  <c:v>1.8305555555555555</c:v>
                </c:pt>
                <c:pt idx="1319">
                  <c:v>1.8319444444444444</c:v>
                </c:pt>
                <c:pt idx="1320">
                  <c:v>1.8333333333333333</c:v>
                </c:pt>
                <c:pt idx="1321">
                  <c:v>1.8347222222222221</c:v>
                </c:pt>
                <c:pt idx="1322">
                  <c:v>1.836111111111111</c:v>
                </c:pt>
                <c:pt idx="1323">
                  <c:v>1.8374999999999999</c:v>
                </c:pt>
                <c:pt idx="1324">
                  <c:v>1.8388888888888888</c:v>
                </c:pt>
                <c:pt idx="1325">
                  <c:v>1.8402777777777777</c:v>
                </c:pt>
                <c:pt idx="1326">
                  <c:v>1.8416666666666666</c:v>
                </c:pt>
                <c:pt idx="1327">
                  <c:v>1.8430555555555554</c:v>
                </c:pt>
                <c:pt idx="1328">
                  <c:v>1.8444444444444446</c:v>
                </c:pt>
                <c:pt idx="1329">
                  <c:v>1.8458333333333334</c:v>
                </c:pt>
                <c:pt idx="1330">
                  <c:v>1.8472222222222223</c:v>
                </c:pt>
                <c:pt idx="1331">
                  <c:v>1.8486111111111112</c:v>
                </c:pt>
                <c:pt idx="1332">
                  <c:v>1.85</c:v>
                </c:pt>
                <c:pt idx="1333">
                  <c:v>1.851388888888889</c:v>
                </c:pt>
                <c:pt idx="1334">
                  <c:v>1.8527777777777779</c:v>
                </c:pt>
                <c:pt idx="1335">
                  <c:v>1.8541666666666667</c:v>
                </c:pt>
                <c:pt idx="1336">
                  <c:v>1.8555555555555556</c:v>
                </c:pt>
                <c:pt idx="1337">
                  <c:v>1.8569444444444445</c:v>
                </c:pt>
                <c:pt idx="1338">
                  <c:v>1.8583333333333334</c:v>
                </c:pt>
                <c:pt idx="1339">
                  <c:v>1.8597222222222223</c:v>
                </c:pt>
                <c:pt idx="1340">
                  <c:v>1.8611111111111112</c:v>
                </c:pt>
                <c:pt idx="1341">
                  <c:v>1.8625</c:v>
                </c:pt>
                <c:pt idx="1342">
                  <c:v>1.8638888888888889</c:v>
                </c:pt>
                <c:pt idx="1343">
                  <c:v>1.8652777777777778</c:v>
                </c:pt>
                <c:pt idx="1344">
                  <c:v>1.8666666666666667</c:v>
                </c:pt>
                <c:pt idx="1345">
                  <c:v>1.8680555555555556</c:v>
                </c:pt>
                <c:pt idx="1346">
                  <c:v>1.8694444444444445</c:v>
                </c:pt>
                <c:pt idx="1347">
                  <c:v>1.8708333333333333</c:v>
                </c:pt>
                <c:pt idx="1348">
                  <c:v>1.8722222222222222</c:v>
                </c:pt>
                <c:pt idx="1349">
                  <c:v>1.8736111111111111</c:v>
                </c:pt>
                <c:pt idx="1350">
                  <c:v>1.875</c:v>
                </c:pt>
                <c:pt idx="1351">
                  <c:v>1.8763888888888889</c:v>
                </c:pt>
                <c:pt idx="1352">
                  <c:v>1.8777777777777778</c:v>
                </c:pt>
                <c:pt idx="1353">
                  <c:v>1.8791666666666667</c:v>
                </c:pt>
                <c:pt idx="1354">
                  <c:v>1.8805555555555555</c:v>
                </c:pt>
                <c:pt idx="1355">
                  <c:v>1.8819444444444444</c:v>
                </c:pt>
                <c:pt idx="1356">
                  <c:v>1.8833333333333333</c:v>
                </c:pt>
                <c:pt idx="1357">
                  <c:v>1.8847222222222222</c:v>
                </c:pt>
                <c:pt idx="1358">
                  <c:v>1.8861111111111111</c:v>
                </c:pt>
                <c:pt idx="1359">
                  <c:v>1.8875</c:v>
                </c:pt>
                <c:pt idx="1360">
                  <c:v>1.8888888888888888</c:v>
                </c:pt>
                <c:pt idx="1361">
                  <c:v>1.8902777777777777</c:v>
                </c:pt>
                <c:pt idx="1362">
                  <c:v>1.8916666666666666</c:v>
                </c:pt>
                <c:pt idx="1363">
                  <c:v>1.8930555555555555</c:v>
                </c:pt>
                <c:pt idx="1364">
                  <c:v>1.8944444444444444</c:v>
                </c:pt>
                <c:pt idx="1365">
                  <c:v>1.8958333333333333</c:v>
                </c:pt>
                <c:pt idx="1366">
                  <c:v>1.8972222222222221</c:v>
                </c:pt>
                <c:pt idx="1367">
                  <c:v>1.898611111111111</c:v>
                </c:pt>
                <c:pt idx="1368">
                  <c:v>1.9</c:v>
                </c:pt>
                <c:pt idx="1369">
                  <c:v>1.9013888888888888</c:v>
                </c:pt>
                <c:pt idx="1370">
                  <c:v>1.9027777777777777</c:v>
                </c:pt>
                <c:pt idx="1371">
                  <c:v>1.9041666666666666</c:v>
                </c:pt>
                <c:pt idx="1372">
                  <c:v>1.9055555555555554</c:v>
                </c:pt>
                <c:pt idx="1373">
                  <c:v>1.9069444444444446</c:v>
                </c:pt>
                <c:pt idx="1374">
                  <c:v>1.9083333333333334</c:v>
                </c:pt>
                <c:pt idx="1375">
                  <c:v>1.9097222222222223</c:v>
                </c:pt>
                <c:pt idx="1376">
                  <c:v>1.9111111111111112</c:v>
                </c:pt>
                <c:pt idx="1377">
                  <c:v>1.9125000000000001</c:v>
                </c:pt>
                <c:pt idx="1378">
                  <c:v>1.913888888888889</c:v>
                </c:pt>
                <c:pt idx="1379">
                  <c:v>1.9152777777777779</c:v>
                </c:pt>
                <c:pt idx="1380">
                  <c:v>1.9166666666666667</c:v>
                </c:pt>
                <c:pt idx="1381">
                  <c:v>1.9180555555555556</c:v>
                </c:pt>
                <c:pt idx="1382">
                  <c:v>1.9194444444444445</c:v>
                </c:pt>
                <c:pt idx="1383">
                  <c:v>1.9208333333333334</c:v>
                </c:pt>
                <c:pt idx="1384">
                  <c:v>1.9222222222222223</c:v>
                </c:pt>
                <c:pt idx="1385">
                  <c:v>1.9236111111111112</c:v>
                </c:pt>
                <c:pt idx="1386">
                  <c:v>1.925</c:v>
                </c:pt>
                <c:pt idx="1387">
                  <c:v>1.9263888888888889</c:v>
                </c:pt>
                <c:pt idx="1388">
                  <c:v>1.9277777777777778</c:v>
                </c:pt>
                <c:pt idx="1389">
                  <c:v>1.9291666666666667</c:v>
                </c:pt>
                <c:pt idx="1390">
                  <c:v>1.9305555555555556</c:v>
                </c:pt>
                <c:pt idx="1391">
                  <c:v>1.9319444444444445</c:v>
                </c:pt>
                <c:pt idx="1392">
                  <c:v>1.9333333333333333</c:v>
                </c:pt>
                <c:pt idx="1393">
                  <c:v>1.9347222222222222</c:v>
                </c:pt>
                <c:pt idx="1394">
                  <c:v>1.9361111111111111</c:v>
                </c:pt>
                <c:pt idx="1395">
                  <c:v>1.9375</c:v>
                </c:pt>
                <c:pt idx="1396">
                  <c:v>1.9388888888888889</c:v>
                </c:pt>
                <c:pt idx="1397">
                  <c:v>1.9402777777777778</c:v>
                </c:pt>
                <c:pt idx="1398">
                  <c:v>1.9416666666666667</c:v>
                </c:pt>
                <c:pt idx="1399">
                  <c:v>1.9430555555555555</c:v>
                </c:pt>
                <c:pt idx="1400">
                  <c:v>1.9444444444444444</c:v>
                </c:pt>
                <c:pt idx="1401">
                  <c:v>1.9458333333333333</c:v>
                </c:pt>
                <c:pt idx="1402">
                  <c:v>1.9472222222222222</c:v>
                </c:pt>
                <c:pt idx="1403">
                  <c:v>1.9486111111111111</c:v>
                </c:pt>
                <c:pt idx="1404">
                  <c:v>1.95</c:v>
                </c:pt>
                <c:pt idx="1405">
                  <c:v>1.9513888888888888</c:v>
                </c:pt>
                <c:pt idx="1406">
                  <c:v>1.9527777777777777</c:v>
                </c:pt>
                <c:pt idx="1407">
                  <c:v>1.9541666666666666</c:v>
                </c:pt>
                <c:pt idx="1408">
                  <c:v>1.9555555555555555</c:v>
                </c:pt>
                <c:pt idx="1409">
                  <c:v>1.9569444444444444</c:v>
                </c:pt>
                <c:pt idx="1410">
                  <c:v>1.9583333333333333</c:v>
                </c:pt>
                <c:pt idx="1411">
                  <c:v>1.9597222222222221</c:v>
                </c:pt>
                <c:pt idx="1412">
                  <c:v>1.961111111111111</c:v>
                </c:pt>
                <c:pt idx="1413">
                  <c:v>1.9624999999999999</c:v>
                </c:pt>
                <c:pt idx="1414">
                  <c:v>1.9638888888888888</c:v>
                </c:pt>
                <c:pt idx="1415">
                  <c:v>1.9652777777777777</c:v>
                </c:pt>
                <c:pt idx="1416">
                  <c:v>1.9666666666666666</c:v>
                </c:pt>
                <c:pt idx="1417">
                  <c:v>1.9680555555555554</c:v>
                </c:pt>
                <c:pt idx="1418">
                  <c:v>1.9694444444444446</c:v>
                </c:pt>
                <c:pt idx="1419">
                  <c:v>1.9708333333333334</c:v>
                </c:pt>
                <c:pt idx="1420">
                  <c:v>1.9722222222222223</c:v>
                </c:pt>
                <c:pt idx="1421">
                  <c:v>1.9736111111111112</c:v>
                </c:pt>
                <c:pt idx="1422">
                  <c:v>1.9750000000000001</c:v>
                </c:pt>
                <c:pt idx="1423">
                  <c:v>1.976388888888889</c:v>
                </c:pt>
                <c:pt idx="1424">
                  <c:v>1.9777777777777779</c:v>
                </c:pt>
                <c:pt idx="1425">
                  <c:v>1.9791666666666667</c:v>
                </c:pt>
                <c:pt idx="1426">
                  <c:v>1.9805555555555556</c:v>
                </c:pt>
                <c:pt idx="1427">
                  <c:v>1.9819444444444445</c:v>
                </c:pt>
                <c:pt idx="1428">
                  <c:v>1.9833333333333334</c:v>
                </c:pt>
                <c:pt idx="1429">
                  <c:v>1.9847222222222223</c:v>
                </c:pt>
                <c:pt idx="1430">
                  <c:v>1.9861111111111112</c:v>
                </c:pt>
                <c:pt idx="1431">
                  <c:v>1.9875</c:v>
                </c:pt>
                <c:pt idx="1432">
                  <c:v>1.9888888888888889</c:v>
                </c:pt>
                <c:pt idx="1433">
                  <c:v>1.9902777777777778</c:v>
                </c:pt>
                <c:pt idx="1434">
                  <c:v>1.9916666666666667</c:v>
                </c:pt>
                <c:pt idx="1435">
                  <c:v>1.9930555555555556</c:v>
                </c:pt>
                <c:pt idx="1436">
                  <c:v>1.9944444444444445</c:v>
                </c:pt>
                <c:pt idx="1437">
                  <c:v>1.9958333333333333</c:v>
                </c:pt>
                <c:pt idx="1438">
                  <c:v>1.9972222222222222</c:v>
                </c:pt>
                <c:pt idx="1439">
                  <c:v>1.9986111111111111</c:v>
                </c:pt>
                <c:pt idx="1440">
                  <c:v>2</c:v>
                </c:pt>
                <c:pt idx="1441">
                  <c:v>2.0013888888888891</c:v>
                </c:pt>
                <c:pt idx="1442">
                  <c:v>2.0027777777777778</c:v>
                </c:pt>
                <c:pt idx="1443">
                  <c:v>2.0041666666666669</c:v>
                </c:pt>
                <c:pt idx="1444">
                  <c:v>2.0055555555555555</c:v>
                </c:pt>
                <c:pt idx="1445">
                  <c:v>2.0069444444444446</c:v>
                </c:pt>
                <c:pt idx="1446">
                  <c:v>2.0083333333333333</c:v>
                </c:pt>
                <c:pt idx="1447">
                  <c:v>2.0097222222222224</c:v>
                </c:pt>
                <c:pt idx="1448">
                  <c:v>2.0111111111111111</c:v>
                </c:pt>
                <c:pt idx="1449">
                  <c:v>2.0125000000000002</c:v>
                </c:pt>
                <c:pt idx="1450">
                  <c:v>2.0138888888888888</c:v>
                </c:pt>
                <c:pt idx="1451">
                  <c:v>2.0152777777777779</c:v>
                </c:pt>
                <c:pt idx="1452">
                  <c:v>2.0166666666666666</c:v>
                </c:pt>
                <c:pt idx="1453">
                  <c:v>2.0180555555555557</c:v>
                </c:pt>
                <c:pt idx="1454">
                  <c:v>2.0194444444444444</c:v>
                </c:pt>
                <c:pt idx="1455">
                  <c:v>2.0208333333333335</c:v>
                </c:pt>
                <c:pt idx="1456">
                  <c:v>2.0222222222222221</c:v>
                </c:pt>
                <c:pt idx="1457">
                  <c:v>2.0236111111111112</c:v>
                </c:pt>
                <c:pt idx="1458">
                  <c:v>2.0249999999999999</c:v>
                </c:pt>
                <c:pt idx="1459">
                  <c:v>2.026388888888889</c:v>
                </c:pt>
                <c:pt idx="1460">
                  <c:v>2.0277777777777777</c:v>
                </c:pt>
                <c:pt idx="1461">
                  <c:v>2.0291666666666668</c:v>
                </c:pt>
                <c:pt idx="1462">
                  <c:v>2.0305555555555554</c:v>
                </c:pt>
                <c:pt idx="1463">
                  <c:v>2.0319444444444446</c:v>
                </c:pt>
                <c:pt idx="1464">
                  <c:v>2.0333333333333332</c:v>
                </c:pt>
                <c:pt idx="1465">
                  <c:v>2.0347222222222223</c:v>
                </c:pt>
                <c:pt idx="1466">
                  <c:v>2.036111111111111</c:v>
                </c:pt>
                <c:pt idx="1467">
                  <c:v>2.0375000000000001</c:v>
                </c:pt>
                <c:pt idx="1468">
                  <c:v>2.0388888888888888</c:v>
                </c:pt>
                <c:pt idx="1469">
                  <c:v>2.0402777777777779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2.0444444444444443</c:v>
                </c:pt>
                <c:pt idx="1473">
                  <c:v>2.0458333333333334</c:v>
                </c:pt>
                <c:pt idx="1474">
                  <c:v>2.0472222222222221</c:v>
                </c:pt>
                <c:pt idx="1475">
                  <c:v>2.0486111111111112</c:v>
                </c:pt>
                <c:pt idx="1476">
                  <c:v>2.0499999999999998</c:v>
                </c:pt>
                <c:pt idx="1477">
                  <c:v>2.0513888888888889</c:v>
                </c:pt>
                <c:pt idx="1478">
                  <c:v>2.0527777777777776</c:v>
                </c:pt>
                <c:pt idx="1479">
                  <c:v>2.0541666666666667</c:v>
                </c:pt>
                <c:pt idx="1480">
                  <c:v>2.0555555555555554</c:v>
                </c:pt>
                <c:pt idx="1481">
                  <c:v>2.0569444444444445</c:v>
                </c:pt>
                <c:pt idx="1482">
                  <c:v>2.0583333333333331</c:v>
                </c:pt>
                <c:pt idx="1483">
                  <c:v>2.0597222222222222</c:v>
                </c:pt>
                <c:pt idx="1484">
                  <c:v>2.0611111111111109</c:v>
                </c:pt>
                <c:pt idx="1485">
                  <c:v>2.0625</c:v>
                </c:pt>
                <c:pt idx="1486">
                  <c:v>2.0638888888888891</c:v>
                </c:pt>
                <c:pt idx="1487">
                  <c:v>2.0652777777777778</c:v>
                </c:pt>
                <c:pt idx="1488">
                  <c:v>2.0666666666666669</c:v>
                </c:pt>
                <c:pt idx="1489">
                  <c:v>2.0680555555555555</c:v>
                </c:pt>
                <c:pt idx="1490">
                  <c:v>2.0694444444444446</c:v>
                </c:pt>
                <c:pt idx="1491">
                  <c:v>2.0708333333333333</c:v>
                </c:pt>
                <c:pt idx="1492">
                  <c:v>2.0722222222222224</c:v>
                </c:pt>
                <c:pt idx="1493">
                  <c:v>2.0736111111111111</c:v>
                </c:pt>
                <c:pt idx="1494">
                  <c:v>2.0750000000000002</c:v>
                </c:pt>
                <c:pt idx="1495">
                  <c:v>2.0763888888888888</c:v>
                </c:pt>
                <c:pt idx="1496">
                  <c:v>2.0777777777777779</c:v>
                </c:pt>
                <c:pt idx="1497">
                  <c:v>2.0791666666666666</c:v>
                </c:pt>
                <c:pt idx="1498">
                  <c:v>2.0805555555555557</c:v>
                </c:pt>
                <c:pt idx="1499">
                  <c:v>2.0819444444444444</c:v>
                </c:pt>
                <c:pt idx="1500">
                  <c:v>2.0833333333333335</c:v>
                </c:pt>
                <c:pt idx="1501">
                  <c:v>2.0847222222222221</c:v>
                </c:pt>
                <c:pt idx="1502">
                  <c:v>2.0861111111111112</c:v>
                </c:pt>
                <c:pt idx="1503">
                  <c:v>2.0874999999999999</c:v>
                </c:pt>
                <c:pt idx="1504">
                  <c:v>2.088888888888889</c:v>
                </c:pt>
                <c:pt idx="1505">
                  <c:v>2.0902777777777777</c:v>
                </c:pt>
                <c:pt idx="1506">
                  <c:v>2.0916666666666668</c:v>
                </c:pt>
                <c:pt idx="1507">
                  <c:v>2.0930555555555554</c:v>
                </c:pt>
                <c:pt idx="1508">
                  <c:v>2.0944444444444446</c:v>
                </c:pt>
                <c:pt idx="1509">
                  <c:v>2.0958333333333332</c:v>
                </c:pt>
                <c:pt idx="1510">
                  <c:v>2.0972222222222223</c:v>
                </c:pt>
                <c:pt idx="1511">
                  <c:v>2.098611111111111</c:v>
                </c:pt>
                <c:pt idx="1512">
                  <c:v>2.1</c:v>
                </c:pt>
                <c:pt idx="1513">
                  <c:v>2.1013888888888888</c:v>
                </c:pt>
                <c:pt idx="1514">
                  <c:v>2.1027777777777779</c:v>
                </c:pt>
                <c:pt idx="1515">
                  <c:v>2.1041666666666665</c:v>
                </c:pt>
                <c:pt idx="1516">
                  <c:v>2.1055555555555556</c:v>
                </c:pt>
                <c:pt idx="1517">
                  <c:v>2.1069444444444443</c:v>
                </c:pt>
                <c:pt idx="1518">
                  <c:v>2.1083333333333334</c:v>
                </c:pt>
                <c:pt idx="1519">
                  <c:v>2.1097222222222221</c:v>
                </c:pt>
                <c:pt idx="1520">
                  <c:v>2.1111111111111112</c:v>
                </c:pt>
                <c:pt idx="1521">
                  <c:v>2.1124999999999998</c:v>
                </c:pt>
                <c:pt idx="1522">
                  <c:v>2.1138888888888889</c:v>
                </c:pt>
                <c:pt idx="1523">
                  <c:v>2.1152777777777776</c:v>
                </c:pt>
                <c:pt idx="1524">
                  <c:v>2.1166666666666667</c:v>
                </c:pt>
                <c:pt idx="1525">
                  <c:v>2.1180555555555554</c:v>
                </c:pt>
                <c:pt idx="1526">
                  <c:v>2.1194444444444445</c:v>
                </c:pt>
                <c:pt idx="1527">
                  <c:v>2.1208333333333331</c:v>
                </c:pt>
                <c:pt idx="1528">
                  <c:v>2.1222222222222222</c:v>
                </c:pt>
                <c:pt idx="1529">
                  <c:v>2.1236111111111109</c:v>
                </c:pt>
                <c:pt idx="1530">
                  <c:v>2.125</c:v>
                </c:pt>
                <c:pt idx="1531">
                  <c:v>2.1263888888888891</c:v>
                </c:pt>
                <c:pt idx="1532">
                  <c:v>2.1277777777777778</c:v>
                </c:pt>
                <c:pt idx="1533">
                  <c:v>2.1291666666666669</c:v>
                </c:pt>
                <c:pt idx="1534">
                  <c:v>2.1305555555555555</c:v>
                </c:pt>
                <c:pt idx="1535">
                  <c:v>2.1319444444444446</c:v>
                </c:pt>
                <c:pt idx="1536">
                  <c:v>2.1333333333333333</c:v>
                </c:pt>
                <c:pt idx="1537">
                  <c:v>2.1347222222222224</c:v>
                </c:pt>
                <c:pt idx="1538">
                  <c:v>2.1361111111111111</c:v>
                </c:pt>
                <c:pt idx="1539">
                  <c:v>2.1375000000000002</c:v>
                </c:pt>
                <c:pt idx="1540">
                  <c:v>2.1388888888888888</c:v>
                </c:pt>
                <c:pt idx="1541">
                  <c:v>2.1402777777777779</c:v>
                </c:pt>
                <c:pt idx="1542">
                  <c:v>2.1416666666666666</c:v>
                </c:pt>
                <c:pt idx="1543">
                  <c:v>2.1430555555555557</c:v>
                </c:pt>
                <c:pt idx="1544">
                  <c:v>2.1444444444444444</c:v>
                </c:pt>
                <c:pt idx="1545">
                  <c:v>2.1458333333333335</c:v>
                </c:pt>
                <c:pt idx="1546">
                  <c:v>2.1472222222222221</c:v>
                </c:pt>
                <c:pt idx="1547">
                  <c:v>2.1486111111111112</c:v>
                </c:pt>
                <c:pt idx="1548">
                  <c:v>2.15</c:v>
                </c:pt>
                <c:pt idx="1549">
                  <c:v>2.151388888888889</c:v>
                </c:pt>
                <c:pt idx="1550">
                  <c:v>2.1527777777777777</c:v>
                </c:pt>
                <c:pt idx="1551">
                  <c:v>2.1541666666666668</c:v>
                </c:pt>
                <c:pt idx="1552">
                  <c:v>2.1555555555555554</c:v>
                </c:pt>
                <c:pt idx="1553">
                  <c:v>2.1569444444444446</c:v>
                </c:pt>
                <c:pt idx="1554">
                  <c:v>2.1583333333333332</c:v>
                </c:pt>
                <c:pt idx="1555">
                  <c:v>2.1597222222222223</c:v>
                </c:pt>
                <c:pt idx="1556">
                  <c:v>2.161111111111111</c:v>
                </c:pt>
                <c:pt idx="1557">
                  <c:v>2.1625000000000001</c:v>
                </c:pt>
                <c:pt idx="1558">
                  <c:v>2.1638888888888888</c:v>
                </c:pt>
                <c:pt idx="1559">
                  <c:v>2.1652777777777779</c:v>
                </c:pt>
                <c:pt idx="1560">
                  <c:v>2.1666666666666665</c:v>
                </c:pt>
                <c:pt idx="1561">
                  <c:v>2.1680555555555556</c:v>
                </c:pt>
                <c:pt idx="1562">
                  <c:v>2.1694444444444443</c:v>
                </c:pt>
                <c:pt idx="1563">
                  <c:v>2.1708333333333334</c:v>
                </c:pt>
                <c:pt idx="1564">
                  <c:v>2.1722222222222221</c:v>
                </c:pt>
                <c:pt idx="1565">
                  <c:v>2.1736111111111112</c:v>
                </c:pt>
                <c:pt idx="1566">
                  <c:v>2.1749999999999998</c:v>
                </c:pt>
                <c:pt idx="1567">
                  <c:v>2.1763888888888889</c:v>
                </c:pt>
                <c:pt idx="1568">
                  <c:v>2.1777777777777776</c:v>
                </c:pt>
                <c:pt idx="1569">
                  <c:v>2.1791666666666667</c:v>
                </c:pt>
                <c:pt idx="1570">
                  <c:v>2.1805555555555554</c:v>
                </c:pt>
                <c:pt idx="1571">
                  <c:v>2.1819444444444445</c:v>
                </c:pt>
                <c:pt idx="1572">
                  <c:v>2.1833333333333331</c:v>
                </c:pt>
                <c:pt idx="1573">
                  <c:v>2.1847222222222222</c:v>
                </c:pt>
                <c:pt idx="1574">
                  <c:v>2.1861111111111109</c:v>
                </c:pt>
                <c:pt idx="1575">
                  <c:v>2.1875</c:v>
                </c:pt>
                <c:pt idx="1576">
                  <c:v>2.1888888888888891</c:v>
                </c:pt>
                <c:pt idx="1577">
                  <c:v>2.1902777777777778</c:v>
                </c:pt>
                <c:pt idx="1578">
                  <c:v>2.1916666666666669</c:v>
                </c:pt>
                <c:pt idx="1579">
                  <c:v>2.1930555555555555</c:v>
                </c:pt>
                <c:pt idx="1580">
                  <c:v>2.1944444444444446</c:v>
                </c:pt>
                <c:pt idx="1581">
                  <c:v>2.1958333333333333</c:v>
                </c:pt>
                <c:pt idx="1582">
                  <c:v>2.1972222222222224</c:v>
                </c:pt>
                <c:pt idx="1583">
                  <c:v>2.1986111111111111</c:v>
                </c:pt>
                <c:pt idx="1584">
                  <c:v>2.2000000000000002</c:v>
                </c:pt>
                <c:pt idx="1585">
                  <c:v>2.2013888888888888</c:v>
                </c:pt>
                <c:pt idx="1586">
                  <c:v>2.2027777777777779</c:v>
                </c:pt>
                <c:pt idx="1587">
                  <c:v>2.2041666666666666</c:v>
                </c:pt>
                <c:pt idx="1588">
                  <c:v>2.2055555555555557</c:v>
                </c:pt>
                <c:pt idx="1589">
                  <c:v>2.2069444444444444</c:v>
                </c:pt>
                <c:pt idx="1590">
                  <c:v>2.2083333333333335</c:v>
                </c:pt>
                <c:pt idx="1591">
                  <c:v>2.2097222222222221</c:v>
                </c:pt>
                <c:pt idx="1592">
                  <c:v>2.2111111111111112</c:v>
                </c:pt>
                <c:pt idx="1593">
                  <c:v>2.2124999999999999</c:v>
                </c:pt>
                <c:pt idx="1594">
                  <c:v>2.213888888888889</c:v>
                </c:pt>
                <c:pt idx="1595">
                  <c:v>2.2152777777777777</c:v>
                </c:pt>
                <c:pt idx="1596">
                  <c:v>2.2166666666666668</c:v>
                </c:pt>
                <c:pt idx="1597">
                  <c:v>2.2180555555555554</c:v>
                </c:pt>
                <c:pt idx="1598">
                  <c:v>2.2194444444444446</c:v>
                </c:pt>
                <c:pt idx="1599">
                  <c:v>2.2208333333333332</c:v>
                </c:pt>
                <c:pt idx="1600">
                  <c:v>2.2222222222222223</c:v>
                </c:pt>
                <c:pt idx="1601">
                  <c:v>2.223611111111111</c:v>
                </c:pt>
                <c:pt idx="1602">
                  <c:v>2.2250000000000001</c:v>
                </c:pt>
                <c:pt idx="1603">
                  <c:v>2.2263888888888888</c:v>
                </c:pt>
                <c:pt idx="1604">
                  <c:v>2.2277777777777779</c:v>
                </c:pt>
                <c:pt idx="1605">
                  <c:v>2.2291666666666665</c:v>
                </c:pt>
                <c:pt idx="1606">
                  <c:v>2.2305555555555556</c:v>
                </c:pt>
                <c:pt idx="1607">
                  <c:v>2.2319444444444443</c:v>
                </c:pt>
                <c:pt idx="1608">
                  <c:v>2.2333333333333334</c:v>
                </c:pt>
                <c:pt idx="1609">
                  <c:v>2.2347222222222221</c:v>
                </c:pt>
                <c:pt idx="1610">
                  <c:v>2.2361111111111112</c:v>
                </c:pt>
                <c:pt idx="1611">
                  <c:v>2.2374999999999998</c:v>
                </c:pt>
                <c:pt idx="1612">
                  <c:v>2.2388888888888889</c:v>
                </c:pt>
                <c:pt idx="1613">
                  <c:v>2.2402777777777776</c:v>
                </c:pt>
                <c:pt idx="1614">
                  <c:v>2.2416666666666667</c:v>
                </c:pt>
                <c:pt idx="1615">
                  <c:v>2.2430555555555554</c:v>
                </c:pt>
                <c:pt idx="1616">
                  <c:v>2.2444444444444445</c:v>
                </c:pt>
                <c:pt idx="1617">
                  <c:v>2.2458333333333331</c:v>
                </c:pt>
                <c:pt idx="1618">
                  <c:v>2.2472222222222222</c:v>
                </c:pt>
                <c:pt idx="1619">
                  <c:v>2.2486111111111109</c:v>
                </c:pt>
                <c:pt idx="1620">
                  <c:v>2.25</c:v>
                </c:pt>
                <c:pt idx="1621">
                  <c:v>2.2513888888888891</c:v>
                </c:pt>
                <c:pt idx="1622">
                  <c:v>2.2527777777777778</c:v>
                </c:pt>
                <c:pt idx="1623">
                  <c:v>2.2541666666666669</c:v>
                </c:pt>
                <c:pt idx="1624">
                  <c:v>2.2555555555555555</c:v>
                </c:pt>
                <c:pt idx="1625">
                  <c:v>2.2569444444444446</c:v>
                </c:pt>
                <c:pt idx="1626">
                  <c:v>2.2583333333333333</c:v>
                </c:pt>
                <c:pt idx="1627">
                  <c:v>2.2597222222222224</c:v>
                </c:pt>
                <c:pt idx="1628">
                  <c:v>2.2611111111111111</c:v>
                </c:pt>
                <c:pt idx="1629">
                  <c:v>2.2625000000000002</c:v>
                </c:pt>
                <c:pt idx="1630">
                  <c:v>2.2638888888888888</c:v>
                </c:pt>
                <c:pt idx="1631">
                  <c:v>2.2652777777777779</c:v>
                </c:pt>
                <c:pt idx="1632">
                  <c:v>2.2666666666666666</c:v>
                </c:pt>
                <c:pt idx="1633">
                  <c:v>2.2680555555555557</c:v>
                </c:pt>
                <c:pt idx="1634">
                  <c:v>2.2694444444444444</c:v>
                </c:pt>
                <c:pt idx="1635">
                  <c:v>2.2708333333333335</c:v>
                </c:pt>
                <c:pt idx="1636">
                  <c:v>2.2722222222222221</c:v>
                </c:pt>
                <c:pt idx="1637">
                  <c:v>2.2736111111111112</c:v>
                </c:pt>
                <c:pt idx="1638">
                  <c:v>2.2749999999999999</c:v>
                </c:pt>
                <c:pt idx="1639">
                  <c:v>2.276388888888889</c:v>
                </c:pt>
                <c:pt idx="1640">
                  <c:v>2.2777777777777777</c:v>
                </c:pt>
                <c:pt idx="1641">
                  <c:v>2.2791666666666668</c:v>
                </c:pt>
                <c:pt idx="1642">
                  <c:v>2.2805555555555554</c:v>
                </c:pt>
                <c:pt idx="1643">
                  <c:v>2.2819444444444446</c:v>
                </c:pt>
                <c:pt idx="1644">
                  <c:v>2.2833333333333332</c:v>
                </c:pt>
                <c:pt idx="1645">
                  <c:v>2.2847222222222223</c:v>
                </c:pt>
                <c:pt idx="1646">
                  <c:v>2.286111111111111</c:v>
                </c:pt>
                <c:pt idx="1647">
                  <c:v>2.2875000000000001</c:v>
                </c:pt>
                <c:pt idx="1648">
                  <c:v>2.2888888888888888</c:v>
                </c:pt>
                <c:pt idx="1649">
                  <c:v>2.2902777777777779</c:v>
                </c:pt>
                <c:pt idx="1650">
                  <c:v>2.2916666666666665</c:v>
                </c:pt>
                <c:pt idx="1651">
                  <c:v>2.2930555555555556</c:v>
                </c:pt>
                <c:pt idx="1652">
                  <c:v>2.2944444444444443</c:v>
                </c:pt>
                <c:pt idx="1653">
                  <c:v>2.2958333333333334</c:v>
                </c:pt>
                <c:pt idx="1654">
                  <c:v>2.2972222222222221</c:v>
                </c:pt>
                <c:pt idx="1655">
                  <c:v>2.2986111111111112</c:v>
                </c:pt>
                <c:pt idx="1656">
                  <c:v>2.2999999999999998</c:v>
                </c:pt>
                <c:pt idx="1657">
                  <c:v>2.3013888888888889</c:v>
                </c:pt>
                <c:pt idx="1658">
                  <c:v>2.3027777777777776</c:v>
                </c:pt>
                <c:pt idx="1659">
                  <c:v>2.3041666666666667</c:v>
                </c:pt>
                <c:pt idx="1660">
                  <c:v>2.3055555555555554</c:v>
                </c:pt>
                <c:pt idx="1661">
                  <c:v>2.3069444444444445</c:v>
                </c:pt>
                <c:pt idx="1662">
                  <c:v>2.3083333333333331</c:v>
                </c:pt>
                <c:pt idx="1663">
                  <c:v>2.3097222222222222</c:v>
                </c:pt>
                <c:pt idx="1664">
                  <c:v>2.3111111111111109</c:v>
                </c:pt>
                <c:pt idx="1665">
                  <c:v>2.3125</c:v>
                </c:pt>
                <c:pt idx="1666">
                  <c:v>2.3138888888888891</c:v>
                </c:pt>
                <c:pt idx="1667">
                  <c:v>2.3152777777777778</c:v>
                </c:pt>
                <c:pt idx="1668">
                  <c:v>2.3166666666666669</c:v>
                </c:pt>
                <c:pt idx="1669">
                  <c:v>2.3180555555555555</c:v>
                </c:pt>
                <c:pt idx="1670">
                  <c:v>2.3194444444444446</c:v>
                </c:pt>
                <c:pt idx="1671">
                  <c:v>2.3208333333333333</c:v>
                </c:pt>
                <c:pt idx="1672">
                  <c:v>2.3222222222222224</c:v>
                </c:pt>
                <c:pt idx="1673">
                  <c:v>2.3236111111111111</c:v>
                </c:pt>
                <c:pt idx="1674">
                  <c:v>2.3250000000000002</c:v>
                </c:pt>
                <c:pt idx="1675">
                  <c:v>2.3263888888888888</c:v>
                </c:pt>
                <c:pt idx="1676">
                  <c:v>2.3277777777777779</c:v>
                </c:pt>
                <c:pt idx="1677">
                  <c:v>2.3291666666666666</c:v>
                </c:pt>
                <c:pt idx="1678">
                  <c:v>2.3305555555555557</c:v>
                </c:pt>
                <c:pt idx="1679">
                  <c:v>2.3319444444444444</c:v>
                </c:pt>
                <c:pt idx="1680">
                  <c:v>2.3333333333333335</c:v>
                </c:pt>
                <c:pt idx="1681">
                  <c:v>2.3347222222222221</c:v>
                </c:pt>
                <c:pt idx="1682">
                  <c:v>2.3361111111111112</c:v>
                </c:pt>
                <c:pt idx="1683">
                  <c:v>2.3374999999999999</c:v>
                </c:pt>
                <c:pt idx="1684">
                  <c:v>2.338888888888889</c:v>
                </c:pt>
                <c:pt idx="1685">
                  <c:v>2.3402777777777777</c:v>
                </c:pt>
                <c:pt idx="1686">
                  <c:v>2.3416666666666668</c:v>
                </c:pt>
                <c:pt idx="1687">
                  <c:v>2.3430555555555554</c:v>
                </c:pt>
                <c:pt idx="1688">
                  <c:v>2.3444444444444446</c:v>
                </c:pt>
                <c:pt idx="1689">
                  <c:v>2.3458333333333332</c:v>
                </c:pt>
                <c:pt idx="1690">
                  <c:v>2.3472222222222223</c:v>
                </c:pt>
                <c:pt idx="1691">
                  <c:v>2.348611111111111</c:v>
                </c:pt>
                <c:pt idx="1692">
                  <c:v>2.35</c:v>
                </c:pt>
                <c:pt idx="1693">
                  <c:v>2.3513888888888888</c:v>
                </c:pt>
                <c:pt idx="1694">
                  <c:v>2.3527777777777779</c:v>
                </c:pt>
                <c:pt idx="1695">
                  <c:v>2.3541666666666665</c:v>
                </c:pt>
                <c:pt idx="1696">
                  <c:v>2.3555555555555556</c:v>
                </c:pt>
                <c:pt idx="1697">
                  <c:v>2.3569444444444443</c:v>
                </c:pt>
                <c:pt idx="1698">
                  <c:v>2.3583333333333334</c:v>
                </c:pt>
                <c:pt idx="1699">
                  <c:v>2.3597222222222221</c:v>
                </c:pt>
                <c:pt idx="1700">
                  <c:v>2.3611111111111112</c:v>
                </c:pt>
                <c:pt idx="1701">
                  <c:v>2.3624999999999998</c:v>
                </c:pt>
                <c:pt idx="1702">
                  <c:v>2.3638888888888889</c:v>
                </c:pt>
                <c:pt idx="1703">
                  <c:v>2.3652777777777776</c:v>
                </c:pt>
                <c:pt idx="1704">
                  <c:v>2.3666666666666667</c:v>
                </c:pt>
                <c:pt idx="1705">
                  <c:v>2.3680555555555554</c:v>
                </c:pt>
                <c:pt idx="1706">
                  <c:v>2.3694444444444445</c:v>
                </c:pt>
                <c:pt idx="1707">
                  <c:v>2.3708333333333331</c:v>
                </c:pt>
                <c:pt idx="1708">
                  <c:v>2.3722222222222222</c:v>
                </c:pt>
                <c:pt idx="1709">
                  <c:v>2.3736111111111109</c:v>
                </c:pt>
                <c:pt idx="1710">
                  <c:v>2.375</c:v>
                </c:pt>
                <c:pt idx="1711">
                  <c:v>2.3763888888888891</c:v>
                </c:pt>
                <c:pt idx="1712">
                  <c:v>2.3777777777777778</c:v>
                </c:pt>
                <c:pt idx="1713">
                  <c:v>2.3791666666666669</c:v>
                </c:pt>
                <c:pt idx="1714">
                  <c:v>2.3805555555555555</c:v>
                </c:pt>
                <c:pt idx="1715">
                  <c:v>2.3819444444444446</c:v>
                </c:pt>
                <c:pt idx="1716">
                  <c:v>2.3833333333333333</c:v>
                </c:pt>
                <c:pt idx="1717">
                  <c:v>2.3847222222222224</c:v>
                </c:pt>
                <c:pt idx="1718">
                  <c:v>2.3861111111111111</c:v>
                </c:pt>
                <c:pt idx="1719">
                  <c:v>2.3875000000000002</c:v>
                </c:pt>
                <c:pt idx="1720">
                  <c:v>2.3888888888888888</c:v>
                </c:pt>
                <c:pt idx="1721">
                  <c:v>2.3902777777777779</c:v>
                </c:pt>
                <c:pt idx="1722">
                  <c:v>2.3916666666666666</c:v>
                </c:pt>
                <c:pt idx="1723">
                  <c:v>2.3930555555555557</c:v>
                </c:pt>
                <c:pt idx="1724">
                  <c:v>2.3944444444444444</c:v>
                </c:pt>
                <c:pt idx="1725">
                  <c:v>2.3958333333333335</c:v>
                </c:pt>
                <c:pt idx="1726">
                  <c:v>2.3972222222222221</c:v>
                </c:pt>
                <c:pt idx="1727">
                  <c:v>2.3986111111111112</c:v>
                </c:pt>
                <c:pt idx="1728">
                  <c:v>2.4</c:v>
                </c:pt>
                <c:pt idx="1729">
                  <c:v>2.401388888888889</c:v>
                </c:pt>
                <c:pt idx="1730">
                  <c:v>2.4027777777777777</c:v>
                </c:pt>
                <c:pt idx="1731">
                  <c:v>2.4041666666666668</c:v>
                </c:pt>
                <c:pt idx="1732">
                  <c:v>2.4055555555555554</c:v>
                </c:pt>
                <c:pt idx="1733">
                  <c:v>2.4069444444444446</c:v>
                </c:pt>
                <c:pt idx="1734">
                  <c:v>2.4083333333333332</c:v>
                </c:pt>
                <c:pt idx="1735">
                  <c:v>2.4097222222222223</c:v>
                </c:pt>
                <c:pt idx="1736">
                  <c:v>2.411111111111111</c:v>
                </c:pt>
                <c:pt idx="1737">
                  <c:v>2.4125000000000001</c:v>
                </c:pt>
                <c:pt idx="1738">
                  <c:v>2.4138888888888888</c:v>
                </c:pt>
                <c:pt idx="1739">
                  <c:v>2.4152777777777779</c:v>
                </c:pt>
                <c:pt idx="1740">
                  <c:v>2.4166666666666665</c:v>
                </c:pt>
                <c:pt idx="1741">
                  <c:v>2.4180555555555556</c:v>
                </c:pt>
                <c:pt idx="1742">
                  <c:v>2.4194444444444443</c:v>
                </c:pt>
                <c:pt idx="1743">
                  <c:v>2.4208333333333334</c:v>
                </c:pt>
                <c:pt idx="1744">
                  <c:v>2.4222222222222221</c:v>
                </c:pt>
                <c:pt idx="1745">
                  <c:v>2.4236111111111112</c:v>
                </c:pt>
                <c:pt idx="1746">
                  <c:v>2.4249999999999998</c:v>
                </c:pt>
                <c:pt idx="1747">
                  <c:v>2.4263888888888889</c:v>
                </c:pt>
                <c:pt idx="1748">
                  <c:v>2.4277777777777776</c:v>
                </c:pt>
                <c:pt idx="1749">
                  <c:v>2.4291666666666667</c:v>
                </c:pt>
                <c:pt idx="1750">
                  <c:v>2.4305555555555554</c:v>
                </c:pt>
                <c:pt idx="1751">
                  <c:v>2.4319444444444445</c:v>
                </c:pt>
                <c:pt idx="1752">
                  <c:v>2.4333333333333331</c:v>
                </c:pt>
                <c:pt idx="1753">
                  <c:v>2.4347222222222222</c:v>
                </c:pt>
                <c:pt idx="1754">
                  <c:v>2.4361111111111109</c:v>
                </c:pt>
                <c:pt idx="1755">
                  <c:v>2.4375</c:v>
                </c:pt>
                <c:pt idx="1756">
                  <c:v>2.4388888888888891</c:v>
                </c:pt>
                <c:pt idx="1757">
                  <c:v>2.4402777777777778</c:v>
                </c:pt>
                <c:pt idx="1758">
                  <c:v>2.4416666666666669</c:v>
                </c:pt>
                <c:pt idx="1759">
                  <c:v>2.4430555555555555</c:v>
                </c:pt>
                <c:pt idx="1760">
                  <c:v>2.4444444444444446</c:v>
                </c:pt>
                <c:pt idx="1761">
                  <c:v>2.4458333333333333</c:v>
                </c:pt>
                <c:pt idx="1762">
                  <c:v>2.4472222222222224</c:v>
                </c:pt>
                <c:pt idx="1763">
                  <c:v>2.4486111111111111</c:v>
                </c:pt>
                <c:pt idx="1764">
                  <c:v>2.4500000000000002</c:v>
                </c:pt>
                <c:pt idx="1765">
                  <c:v>2.4513888888888888</c:v>
                </c:pt>
                <c:pt idx="1766">
                  <c:v>2.4527777777777779</c:v>
                </c:pt>
                <c:pt idx="1767">
                  <c:v>2.4541666666666666</c:v>
                </c:pt>
                <c:pt idx="1768">
                  <c:v>2.4555555555555557</c:v>
                </c:pt>
                <c:pt idx="1769">
                  <c:v>2.4569444444444444</c:v>
                </c:pt>
                <c:pt idx="1770">
                  <c:v>2.4583333333333335</c:v>
                </c:pt>
                <c:pt idx="1771">
                  <c:v>2.4597222222222221</c:v>
                </c:pt>
                <c:pt idx="1772">
                  <c:v>2.4611111111111112</c:v>
                </c:pt>
                <c:pt idx="1773">
                  <c:v>2.4624999999999999</c:v>
                </c:pt>
                <c:pt idx="1774">
                  <c:v>2.463888888888889</c:v>
                </c:pt>
                <c:pt idx="1775">
                  <c:v>2.4652777777777777</c:v>
                </c:pt>
                <c:pt idx="1776">
                  <c:v>2.4666666666666668</c:v>
                </c:pt>
                <c:pt idx="1777">
                  <c:v>2.4680555555555554</c:v>
                </c:pt>
                <c:pt idx="1778">
                  <c:v>2.4694444444444446</c:v>
                </c:pt>
                <c:pt idx="1779">
                  <c:v>2.4708333333333332</c:v>
                </c:pt>
                <c:pt idx="1780">
                  <c:v>2.4722222222222223</c:v>
                </c:pt>
                <c:pt idx="1781">
                  <c:v>2.473611111111111</c:v>
                </c:pt>
                <c:pt idx="1782">
                  <c:v>2.4750000000000001</c:v>
                </c:pt>
                <c:pt idx="1783">
                  <c:v>2.4763888888888888</c:v>
                </c:pt>
                <c:pt idx="1784">
                  <c:v>2.4777777777777779</c:v>
                </c:pt>
                <c:pt idx="1785">
                  <c:v>2.4791666666666665</c:v>
                </c:pt>
                <c:pt idx="1786">
                  <c:v>2.4805555555555556</c:v>
                </c:pt>
                <c:pt idx="1787">
                  <c:v>2.4819444444444443</c:v>
                </c:pt>
                <c:pt idx="1788">
                  <c:v>2.4833333333333334</c:v>
                </c:pt>
                <c:pt idx="1789">
                  <c:v>2.4847222222222221</c:v>
                </c:pt>
                <c:pt idx="1790">
                  <c:v>2.4861111111111112</c:v>
                </c:pt>
                <c:pt idx="1791">
                  <c:v>2.4874999999999998</c:v>
                </c:pt>
                <c:pt idx="1792">
                  <c:v>2.4888888888888889</c:v>
                </c:pt>
                <c:pt idx="1793">
                  <c:v>2.4902777777777776</c:v>
                </c:pt>
                <c:pt idx="1794">
                  <c:v>2.4916666666666667</c:v>
                </c:pt>
                <c:pt idx="1795">
                  <c:v>2.4930555555555554</c:v>
                </c:pt>
                <c:pt idx="1796">
                  <c:v>2.4944444444444445</c:v>
                </c:pt>
                <c:pt idx="1797">
                  <c:v>2.4958333333333331</c:v>
                </c:pt>
                <c:pt idx="1798">
                  <c:v>2.4972222222222222</c:v>
                </c:pt>
                <c:pt idx="1799">
                  <c:v>2.4986111111111109</c:v>
                </c:pt>
                <c:pt idx="1800">
                  <c:v>2.5</c:v>
                </c:pt>
                <c:pt idx="1801">
                  <c:v>2.5013888888888891</c:v>
                </c:pt>
                <c:pt idx="1802">
                  <c:v>2.5027777777777778</c:v>
                </c:pt>
                <c:pt idx="1803">
                  <c:v>2.5041666666666669</c:v>
                </c:pt>
                <c:pt idx="1804">
                  <c:v>2.5055555555555555</c:v>
                </c:pt>
                <c:pt idx="1805">
                  <c:v>2.5069444444444446</c:v>
                </c:pt>
                <c:pt idx="1806">
                  <c:v>2.5083333333333333</c:v>
                </c:pt>
                <c:pt idx="1807">
                  <c:v>2.5097222222222224</c:v>
                </c:pt>
                <c:pt idx="1808">
                  <c:v>2.5111111111111111</c:v>
                </c:pt>
                <c:pt idx="1809">
                  <c:v>2.5125000000000002</c:v>
                </c:pt>
                <c:pt idx="1810">
                  <c:v>2.5138888888888888</c:v>
                </c:pt>
                <c:pt idx="1811">
                  <c:v>2.5152777777777779</c:v>
                </c:pt>
                <c:pt idx="1812">
                  <c:v>2.5166666666666666</c:v>
                </c:pt>
                <c:pt idx="1813">
                  <c:v>2.5180555555555557</c:v>
                </c:pt>
                <c:pt idx="1814">
                  <c:v>2.5194444444444444</c:v>
                </c:pt>
                <c:pt idx="1815">
                  <c:v>2.5208333333333335</c:v>
                </c:pt>
                <c:pt idx="1816">
                  <c:v>2.5222222222222221</c:v>
                </c:pt>
                <c:pt idx="1817">
                  <c:v>2.5236111111111112</c:v>
                </c:pt>
                <c:pt idx="1818">
                  <c:v>2.5249999999999999</c:v>
                </c:pt>
                <c:pt idx="1819">
                  <c:v>2.526388888888889</c:v>
                </c:pt>
                <c:pt idx="1820">
                  <c:v>2.5277777777777777</c:v>
                </c:pt>
                <c:pt idx="1821">
                  <c:v>2.5291666666666668</c:v>
                </c:pt>
                <c:pt idx="1822">
                  <c:v>2.5305555555555554</c:v>
                </c:pt>
                <c:pt idx="1823">
                  <c:v>2.5319444444444446</c:v>
                </c:pt>
                <c:pt idx="1824">
                  <c:v>2.5333333333333332</c:v>
                </c:pt>
                <c:pt idx="1825">
                  <c:v>2.5347222222222223</c:v>
                </c:pt>
                <c:pt idx="1826">
                  <c:v>2.536111111111111</c:v>
                </c:pt>
                <c:pt idx="1827">
                  <c:v>2.5375000000000001</c:v>
                </c:pt>
                <c:pt idx="1828">
                  <c:v>2.5388888888888888</c:v>
                </c:pt>
                <c:pt idx="1829">
                  <c:v>2.5402777777777779</c:v>
                </c:pt>
                <c:pt idx="1830">
                  <c:v>2.5416666666666665</c:v>
                </c:pt>
                <c:pt idx="1831">
                  <c:v>2.5430555555555556</c:v>
                </c:pt>
                <c:pt idx="1832">
                  <c:v>2.5444444444444443</c:v>
                </c:pt>
                <c:pt idx="1833">
                  <c:v>2.5458333333333334</c:v>
                </c:pt>
                <c:pt idx="1834">
                  <c:v>2.5472222222222221</c:v>
                </c:pt>
                <c:pt idx="1835">
                  <c:v>2.5486111111111112</c:v>
                </c:pt>
                <c:pt idx="1836">
                  <c:v>2.5499999999999998</c:v>
                </c:pt>
                <c:pt idx="1837">
                  <c:v>2.5513888888888889</c:v>
                </c:pt>
                <c:pt idx="1838">
                  <c:v>2.5527777777777776</c:v>
                </c:pt>
                <c:pt idx="1839">
                  <c:v>2.5541666666666667</c:v>
                </c:pt>
                <c:pt idx="1840">
                  <c:v>2.5555555555555554</c:v>
                </c:pt>
                <c:pt idx="1841">
                  <c:v>2.5569444444444445</c:v>
                </c:pt>
                <c:pt idx="1842">
                  <c:v>2.5583333333333331</c:v>
                </c:pt>
                <c:pt idx="1843">
                  <c:v>2.5597222222222222</c:v>
                </c:pt>
                <c:pt idx="1844">
                  <c:v>2.5611111111111109</c:v>
                </c:pt>
                <c:pt idx="1845">
                  <c:v>2.5625</c:v>
                </c:pt>
                <c:pt idx="1846">
                  <c:v>2.5638888888888891</c:v>
                </c:pt>
                <c:pt idx="1847">
                  <c:v>2.5652777777777778</c:v>
                </c:pt>
                <c:pt idx="1848">
                  <c:v>2.5666666666666669</c:v>
                </c:pt>
                <c:pt idx="1849">
                  <c:v>2.5680555555555555</c:v>
                </c:pt>
                <c:pt idx="1850">
                  <c:v>2.5694444444444446</c:v>
                </c:pt>
                <c:pt idx="1851">
                  <c:v>2.5708333333333333</c:v>
                </c:pt>
                <c:pt idx="1852">
                  <c:v>2.5722222222222224</c:v>
                </c:pt>
                <c:pt idx="1853">
                  <c:v>2.5736111111111111</c:v>
                </c:pt>
                <c:pt idx="1854">
                  <c:v>2.5750000000000002</c:v>
                </c:pt>
                <c:pt idx="1855">
                  <c:v>2.5763888888888888</c:v>
                </c:pt>
                <c:pt idx="1856">
                  <c:v>2.5777777777777779</c:v>
                </c:pt>
                <c:pt idx="1857">
                  <c:v>2.5791666666666666</c:v>
                </c:pt>
                <c:pt idx="1858">
                  <c:v>2.5805555555555557</c:v>
                </c:pt>
                <c:pt idx="1859">
                  <c:v>2.5819444444444444</c:v>
                </c:pt>
                <c:pt idx="1860">
                  <c:v>2.5833333333333335</c:v>
                </c:pt>
                <c:pt idx="1861">
                  <c:v>2.5847222222222221</c:v>
                </c:pt>
                <c:pt idx="1862">
                  <c:v>2.5861111111111112</c:v>
                </c:pt>
                <c:pt idx="1863">
                  <c:v>2.5874999999999999</c:v>
                </c:pt>
                <c:pt idx="1864">
                  <c:v>2.588888888888889</c:v>
                </c:pt>
                <c:pt idx="1865">
                  <c:v>2.5902777777777777</c:v>
                </c:pt>
                <c:pt idx="1866">
                  <c:v>2.5916666666666668</c:v>
                </c:pt>
                <c:pt idx="1867">
                  <c:v>2.5930555555555554</c:v>
                </c:pt>
                <c:pt idx="1868">
                  <c:v>2.5944444444444446</c:v>
                </c:pt>
                <c:pt idx="1869">
                  <c:v>2.5958333333333332</c:v>
                </c:pt>
                <c:pt idx="1870">
                  <c:v>2.5972222222222223</c:v>
                </c:pt>
                <c:pt idx="1871">
                  <c:v>2.598611111111111</c:v>
                </c:pt>
                <c:pt idx="1872">
                  <c:v>2.6</c:v>
                </c:pt>
                <c:pt idx="1873">
                  <c:v>2.6013888888888888</c:v>
                </c:pt>
                <c:pt idx="1874">
                  <c:v>2.6027777777777779</c:v>
                </c:pt>
                <c:pt idx="1875">
                  <c:v>2.6041666666666665</c:v>
                </c:pt>
                <c:pt idx="1876">
                  <c:v>2.6055555555555556</c:v>
                </c:pt>
                <c:pt idx="1877">
                  <c:v>2.6069444444444443</c:v>
                </c:pt>
                <c:pt idx="1878">
                  <c:v>2.6083333333333334</c:v>
                </c:pt>
                <c:pt idx="1879">
                  <c:v>2.6097222222222221</c:v>
                </c:pt>
                <c:pt idx="1880">
                  <c:v>2.6111111111111112</c:v>
                </c:pt>
                <c:pt idx="1881">
                  <c:v>2.6124999999999998</c:v>
                </c:pt>
                <c:pt idx="1882">
                  <c:v>2.6138888888888889</c:v>
                </c:pt>
                <c:pt idx="1883">
                  <c:v>2.6152777777777776</c:v>
                </c:pt>
                <c:pt idx="1884">
                  <c:v>2.6166666666666667</c:v>
                </c:pt>
                <c:pt idx="1885">
                  <c:v>2.6180555555555554</c:v>
                </c:pt>
                <c:pt idx="1886">
                  <c:v>2.6194444444444445</c:v>
                </c:pt>
                <c:pt idx="1887">
                  <c:v>2.6208333333333331</c:v>
                </c:pt>
                <c:pt idx="1888">
                  <c:v>2.6222222222222222</c:v>
                </c:pt>
                <c:pt idx="1889">
                  <c:v>2.6236111111111109</c:v>
                </c:pt>
                <c:pt idx="1890">
                  <c:v>2.625</c:v>
                </c:pt>
                <c:pt idx="1891">
                  <c:v>2.6263888888888891</c:v>
                </c:pt>
                <c:pt idx="1892">
                  <c:v>2.6277777777777778</c:v>
                </c:pt>
                <c:pt idx="1893">
                  <c:v>2.6291666666666669</c:v>
                </c:pt>
                <c:pt idx="1894">
                  <c:v>2.6305555555555555</c:v>
                </c:pt>
                <c:pt idx="1895">
                  <c:v>2.6319444444444446</c:v>
                </c:pt>
                <c:pt idx="1896">
                  <c:v>2.6333333333333333</c:v>
                </c:pt>
                <c:pt idx="1897">
                  <c:v>2.6347222222222224</c:v>
                </c:pt>
                <c:pt idx="1898">
                  <c:v>2.6361111111111111</c:v>
                </c:pt>
                <c:pt idx="1899">
                  <c:v>2.6375000000000002</c:v>
                </c:pt>
                <c:pt idx="1900">
                  <c:v>2.6388888888888888</c:v>
                </c:pt>
                <c:pt idx="1901">
                  <c:v>2.6402777777777779</c:v>
                </c:pt>
                <c:pt idx="1902">
                  <c:v>2.6416666666666666</c:v>
                </c:pt>
                <c:pt idx="1903">
                  <c:v>2.6430555555555557</c:v>
                </c:pt>
                <c:pt idx="1904">
                  <c:v>2.6444444444444444</c:v>
                </c:pt>
                <c:pt idx="1905">
                  <c:v>2.6458333333333335</c:v>
                </c:pt>
                <c:pt idx="1906">
                  <c:v>2.6472222222222221</c:v>
                </c:pt>
                <c:pt idx="1907">
                  <c:v>2.6486111111111112</c:v>
                </c:pt>
                <c:pt idx="1908">
                  <c:v>2.65</c:v>
                </c:pt>
                <c:pt idx="1909">
                  <c:v>2.651388888888889</c:v>
                </c:pt>
                <c:pt idx="1910">
                  <c:v>2.6527777777777777</c:v>
                </c:pt>
                <c:pt idx="1911">
                  <c:v>2.6541666666666668</c:v>
                </c:pt>
                <c:pt idx="1912">
                  <c:v>2.6555555555555554</c:v>
                </c:pt>
                <c:pt idx="1913">
                  <c:v>2.6569444444444446</c:v>
                </c:pt>
                <c:pt idx="1914">
                  <c:v>2.6583333333333332</c:v>
                </c:pt>
                <c:pt idx="1915">
                  <c:v>2.6597222222222223</c:v>
                </c:pt>
                <c:pt idx="1916">
                  <c:v>2.661111111111111</c:v>
                </c:pt>
                <c:pt idx="1917">
                  <c:v>2.6625000000000001</c:v>
                </c:pt>
                <c:pt idx="1918">
                  <c:v>2.6638888888888888</c:v>
                </c:pt>
                <c:pt idx="1919">
                  <c:v>2.6652777777777779</c:v>
                </c:pt>
                <c:pt idx="1920">
                  <c:v>2.6666666666666665</c:v>
                </c:pt>
                <c:pt idx="1921">
                  <c:v>2.6680555555555556</c:v>
                </c:pt>
                <c:pt idx="1922">
                  <c:v>2.6694444444444443</c:v>
                </c:pt>
                <c:pt idx="1923">
                  <c:v>2.6708333333333334</c:v>
                </c:pt>
                <c:pt idx="1924">
                  <c:v>2.6722222222222221</c:v>
                </c:pt>
                <c:pt idx="1925">
                  <c:v>2.6736111111111112</c:v>
                </c:pt>
                <c:pt idx="1926">
                  <c:v>2.6749999999999998</c:v>
                </c:pt>
                <c:pt idx="1927">
                  <c:v>2.6763888888888889</c:v>
                </c:pt>
                <c:pt idx="1928">
                  <c:v>2.6777777777777776</c:v>
                </c:pt>
                <c:pt idx="1929">
                  <c:v>2.6791666666666667</c:v>
                </c:pt>
                <c:pt idx="1930">
                  <c:v>2.6805555555555554</c:v>
                </c:pt>
                <c:pt idx="1931">
                  <c:v>2.6819444444444445</c:v>
                </c:pt>
                <c:pt idx="1932">
                  <c:v>2.6833333333333331</c:v>
                </c:pt>
                <c:pt idx="1933">
                  <c:v>2.6847222222222222</c:v>
                </c:pt>
                <c:pt idx="1934">
                  <c:v>2.6861111111111109</c:v>
                </c:pt>
                <c:pt idx="1935">
                  <c:v>2.6875</c:v>
                </c:pt>
                <c:pt idx="1936">
                  <c:v>2.6888888888888891</c:v>
                </c:pt>
                <c:pt idx="1937">
                  <c:v>2.6902777777777778</c:v>
                </c:pt>
                <c:pt idx="1938">
                  <c:v>2.6916666666666669</c:v>
                </c:pt>
                <c:pt idx="1939">
                  <c:v>2.6930555555555555</c:v>
                </c:pt>
                <c:pt idx="1940">
                  <c:v>2.6944444444444446</c:v>
                </c:pt>
                <c:pt idx="1941">
                  <c:v>2.6958333333333333</c:v>
                </c:pt>
                <c:pt idx="1942">
                  <c:v>2.6972222222222224</c:v>
                </c:pt>
                <c:pt idx="1943">
                  <c:v>2.6986111111111111</c:v>
                </c:pt>
                <c:pt idx="1944">
                  <c:v>2.7</c:v>
                </c:pt>
                <c:pt idx="1945">
                  <c:v>2.7013888888888888</c:v>
                </c:pt>
                <c:pt idx="1946">
                  <c:v>2.7027777777777779</c:v>
                </c:pt>
                <c:pt idx="1947">
                  <c:v>2.7041666666666666</c:v>
                </c:pt>
                <c:pt idx="1948">
                  <c:v>2.7055555555555557</c:v>
                </c:pt>
                <c:pt idx="1949">
                  <c:v>2.7069444444444444</c:v>
                </c:pt>
                <c:pt idx="1950">
                  <c:v>2.7083333333333335</c:v>
                </c:pt>
                <c:pt idx="1951">
                  <c:v>2.7097222222222221</c:v>
                </c:pt>
                <c:pt idx="1952">
                  <c:v>2.7111111111111112</c:v>
                </c:pt>
                <c:pt idx="1953">
                  <c:v>2.7124999999999999</c:v>
                </c:pt>
                <c:pt idx="1954">
                  <c:v>2.713888888888889</c:v>
                </c:pt>
                <c:pt idx="1955">
                  <c:v>2.7152777777777777</c:v>
                </c:pt>
                <c:pt idx="1956">
                  <c:v>2.7166666666666668</c:v>
                </c:pt>
                <c:pt idx="1957">
                  <c:v>2.7180555555555554</c:v>
                </c:pt>
                <c:pt idx="1958">
                  <c:v>2.7194444444444446</c:v>
                </c:pt>
                <c:pt idx="1959">
                  <c:v>2.7208333333333332</c:v>
                </c:pt>
                <c:pt idx="1960">
                  <c:v>2.7222222222222223</c:v>
                </c:pt>
                <c:pt idx="1961">
                  <c:v>2.723611111111111</c:v>
                </c:pt>
                <c:pt idx="1962">
                  <c:v>2.7250000000000001</c:v>
                </c:pt>
                <c:pt idx="1963">
                  <c:v>2.7263888888888888</c:v>
                </c:pt>
                <c:pt idx="1964">
                  <c:v>2.7277777777777779</c:v>
                </c:pt>
                <c:pt idx="1965">
                  <c:v>2.7291666666666665</c:v>
                </c:pt>
                <c:pt idx="1966">
                  <c:v>2.7305555555555556</c:v>
                </c:pt>
                <c:pt idx="1967">
                  <c:v>2.7319444444444443</c:v>
                </c:pt>
                <c:pt idx="1968">
                  <c:v>2.7333333333333334</c:v>
                </c:pt>
                <c:pt idx="1969">
                  <c:v>2.7347222222222221</c:v>
                </c:pt>
                <c:pt idx="1970">
                  <c:v>2.7361111111111112</c:v>
                </c:pt>
                <c:pt idx="1971">
                  <c:v>2.7374999999999998</c:v>
                </c:pt>
                <c:pt idx="1972">
                  <c:v>2.7388888888888889</c:v>
                </c:pt>
                <c:pt idx="1973">
                  <c:v>2.7402777777777776</c:v>
                </c:pt>
                <c:pt idx="1974">
                  <c:v>2.7416666666666667</c:v>
                </c:pt>
                <c:pt idx="1975">
                  <c:v>2.7430555555555554</c:v>
                </c:pt>
                <c:pt idx="1976">
                  <c:v>2.7444444444444445</c:v>
                </c:pt>
                <c:pt idx="1977">
                  <c:v>2.7458333333333331</c:v>
                </c:pt>
                <c:pt idx="1978">
                  <c:v>2.7472222222222222</c:v>
                </c:pt>
                <c:pt idx="1979">
                  <c:v>2.7486111111111109</c:v>
                </c:pt>
                <c:pt idx="1980">
                  <c:v>2.75</c:v>
                </c:pt>
                <c:pt idx="1981">
                  <c:v>2.7513888888888891</c:v>
                </c:pt>
                <c:pt idx="1982">
                  <c:v>2.7527777777777778</c:v>
                </c:pt>
                <c:pt idx="1983">
                  <c:v>2.7541666666666669</c:v>
                </c:pt>
                <c:pt idx="1984">
                  <c:v>2.7555555555555555</c:v>
                </c:pt>
                <c:pt idx="1985">
                  <c:v>2.7569444444444446</c:v>
                </c:pt>
                <c:pt idx="1986">
                  <c:v>2.7583333333333333</c:v>
                </c:pt>
                <c:pt idx="1987">
                  <c:v>2.7597222222222224</c:v>
                </c:pt>
                <c:pt idx="1988">
                  <c:v>2.7611111111111111</c:v>
                </c:pt>
                <c:pt idx="1989">
                  <c:v>2.7625000000000002</c:v>
                </c:pt>
                <c:pt idx="1990">
                  <c:v>2.7638888888888888</c:v>
                </c:pt>
                <c:pt idx="1991">
                  <c:v>2.7652777777777779</c:v>
                </c:pt>
                <c:pt idx="1992">
                  <c:v>2.7666666666666666</c:v>
                </c:pt>
                <c:pt idx="1993">
                  <c:v>2.7680555555555557</c:v>
                </c:pt>
                <c:pt idx="1994">
                  <c:v>2.7694444444444444</c:v>
                </c:pt>
                <c:pt idx="1995">
                  <c:v>2.7708333333333335</c:v>
                </c:pt>
                <c:pt idx="1996">
                  <c:v>2.7722222222222221</c:v>
                </c:pt>
                <c:pt idx="1997">
                  <c:v>2.7736111111111112</c:v>
                </c:pt>
                <c:pt idx="1998">
                  <c:v>2.7749999999999999</c:v>
                </c:pt>
                <c:pt idx="1999">
                  <c:v>2.776388888888889</c:v>
                </c:pt>
                <c:pt idx="2000">
                  <c:v>2.7777777777777777</c:v>
                </c:pt>
                <c:pt idx="2001">
                  <c:v>2.7791666666666668</c:v>
                </c:pt>
                <c:pt idx="2002">
                  <c:v>2.7805555555555554</c:v>
                </c:pt>
                <c:pt idx="2003">
                  <c:v>2.7819444444444446</c:v>
                </c:pt>
                <c:pt idx="2004">
                  <c:v>2.7833333333333332</c:v>
                </c:pt>
                <c:pt idx="2005">
                  <c:v>2.7847222222222223</c:v>
                </c:pt>
                <c:pt idx="2006">
                  <c:v>2.786111111111111</c:v>
                </c:pt>
                <c:pt idx="2007">
                  <c:v>2.7875000000000001</c:v>
                </c:pt>
                <c:pt idx="2008">
                  <c:v>2.7888888888888888</c:v>
                </c:pt>
                <c:pt idx="2009">
                  <c:v>2.7902777777777779</c:v>
                </c:pt>
                <c:pt idx="2010">
                  <c:v>2.7916666666666665</c:v>
                </c:pt>
                <c:pt idx="2011">
                  <c:v>2.7930555555555556</c:v>
                </c:pt>
                <c:pt idx="2012">
                  <c:v>2.7944444444444443</c:v>
                </c:pt>
                <c:pt idx="2013">
                  <c:v>2.7958333333333334</c:v>
                </c:pt>
                <c:pt idx="2014">
                  <c:v>2.7972222222222221</c:v>
                </c:pt>
                <c:pt idx="2015">
                  <c:v>2.7986111111111112</c:v>
                </c:pt>
                <c:pt idx="2016">
                  <c:v>2.8</c:v>
                </c:pt>
                <c:pt idx="2017">
                  <c:v>2.8013888888888889</c:v>
                </c:pt>
                <c:pt idx="2018">
                  <c:v>2.8027777777777776</c:v>
                </c:pt>
                <c:pt idx="2019">
                  <c:v>2.8041666666666667</c:v>
                </c:pt>
                <c:pt idx="2020">
                  <c:v>2.8055555555555554</c:v>
                </c:pt>
                <c:pt idx="2021">
                  <c:v>2.8069444444444445</c:v>
                </c:pt>
                <c:pt idx="2022">
                  <c:v>2.8083333333333331</c:v>
                </c:pt>
                <c:pt idx="2023">
                  <c:v>2.8097222222222222</c:v>
                </c:pt>
                <c:pt idx="2024">
                  <c:v>2.8111111111111109</c:v>
                </c:pt>
                <c:pt idx="2025">
                  <c:v>2.8125</c:v>
                </c:pt>
                <c:pt idx="2026">
                  <c:v>2.8138888888888891</c:v>
                </c:pt>
                <c:pt idx="2027">
                  <c:v>2.8152777777777778</c:v>
                </c:pt>
                <c:pt idx="2028">
                  <c:v>2.8166666666666669</c:v>
                </c:pt>
                <c:pt idx="2029">
                  <c:v>2.8180555555555555</c:v>
                </c:pt>
                <c:pt idx="2030">
                  <c:v>2.8194444444444446</c:v>
                </c:pt>
                <c:pt idx="2031">
                  <c:v>2.8208333333333333</c:v>
                </c:pt>
                <c:pt idx="2032">
                  <c:v>2.8222222222222224</c:v>
                </c:pt>
                <c:pt idx="2033">
                  <c:v>2.8236111111111111</c:v>
                </c:pt>
                <c:pt idx="2034">
                  <c:v>2.8250000000000002</c:v>
                </c:pt>
                <c:pt idx="2035">
                  <c:v>2.8263888888888888</c:v>
                </c:pt>
                <c:pt idx="2036">
                  <c:v>2.8277777777777779</c:v>
                </c:pt>
                <c:pt idx="2037">
                  <c:v>2.8291666666666666</c:v>
                </c:pt>
                <c:pt idx="2038">
                  <c:v>2.8305555555555557</c:v>
                </c:pt>
                <c:pt idx="2039">
                  <c:v>2.8319444444444444</c:v>
                </c:pt>
                <c:pt idx="2040">
                  <c:v>2.8333333333333335</c:v>
                </c:pt>
                <c:pt idx="2041">
                  <c:v>2.8347222222222221</c:v>
                </c:pt>
                <c:pt idx="2042">
                  <c:v>2.8361111111111112</c:v>
                </c:pt>
                <c:pt idx="2043">
                  <c:v>2.8374999999999999</c:v>
                </c:pt>
                <c:pt idx="2044">
                  <c:v>2.838888888888889</c:v>
                </c:pt>
                <c:pt idx="2045">
                  <c:v>2.8402777777777777</c:v>
                </c:pt>
                <c:pt idx="2046">
                  <c:v>2.8416666666666668</c:v>
                </c:pt>
                <c:pt idx="2047">
                  <c:v>2.8430555555555554</c:v>
                </c:pt>
                <c:pt idx="2048">
                  <c:v>2.8444444444444446</c:v>
                </c:pt>
                <c:pt idx="2049">
                  <c:v>2.8458333333333332</c:v>
                </c:pt>
                <c:pt idx="2050">
                  <c:v>2.8472222222222223</c:v>
                </c:pt>
                <c:pt idx="2051">
                  <c:v>2.848611111111111</c:v>
                </c:pt>
                <c:pt idx="2052">
                  <c:v>2.85</c:v>
                </c:pt>
                <c:pt idx="2053">
                  <c:v>2.8513888888888888</c:v>
                </c:pt>
                <c:pt idx="2054">
                  <c:v>2.8527777777777779</c:v>
                </c:pt>
                <c:pt idx="2055">
                  <c:v>2.8541666666666665</c:v>
                </c:pt>
                <c:pt idx="2056">
                  <c:v>2.8555555555555556</c:v>
                </c:pt>
                <c:pt idx="2057">
                  <c:v>2.8569444444444443</c:v>
                </c:pt>
                <c:pt idx="2058">
                  <c:v>2.8583333333333334</c:v>
                </c:pt>
                <c:pt idx="2059">
                  <c:v>2.8597222222222221</c:v>
                </c:pt>
                <c:pt idx="2060">
                  <c:v>2.8611111111111112</c:v>
                </c:pt>
                <c:pt idx="2061">
                  <c:v>2.8624999999999998</c:v>
                </c:pt>
                <c:pt idx="2062">
                  <c:v>2.8638888888888889</c:v>
                </c:pt>
                <c:pt idx="2063">
                  <c:v>2.8652777777777776</c:v>
                </c:pt>
                <c:pt idx="2064">
                  <c:v>2.8666666666666667</c:v>
                </c:pt>
                <c:pt idx="2065">
                  <c:v>2.8680555555555554</c:v>
                </c:pt>
                <c:pt idx="2066">
                  <c:v>2.8694444444444445</c:v>
                </c:pt>
                <c:pt idx="2067">
                  <c:v>2.8708333333333331</c:v>
                </c:pt>
                <c:pt idx="2068">
                  <c:v>2.8722222222222222</c:v>
                </c:pt>
                <c:pt idx="2069">
                  <c:v>2.8736111111111109</c:v>
                </c:pt>
                <c:pt idx="2070">
                  <c:v>2.875</c:v>
                </c:pt>
                <c:pt idx="2071">
                  <c:v>2.8763888888888891</c:v>
                </c:pt>
                <c:pt idx="2072">
                  <c:v>2.8777777777777778</c:v>
                </c:pt>
                <c:pt idx="2073">
                  <c:v>2.8791666666666669</c:v>
                </c:pt>
                <c:pt idx="2074">
                  <c:v>2.8805555555555555</c:v>
                </c:pt>
                <c:pt idx="2075">
                  <c:v>2.8819444444444446</c:v>
                </c:pt>
                <c:pt idx="2076">
                  <c:v>2.8833333333333333</c:v>
                </c:pt>
                <c:pt idx="2077">
                  <c:v>2.8847222222222224</c:v>
                </c:pt>
                <c:pt idx="2078">
                  <c:v>2.8861111111111111</c:v>
                </c:pt>
                <c:pt idx="2079">
                  <c:v>2.8875000000000002</c:v>
                </c:pt>
                <c:pt idx="2080">
                  <c:v>2.8888888888888888</c:v>
                </c:pt>
                <c:pt idx="2081">
                  <c:v>2.8902777777777779</c:v>
                </c:pt>
                <c:pt idx="2082">
                  <c:v>2.8916666666666666</c:v>
                </c:pt>
                <c:pt idx="2083">
                  <c:v>2.8930555555555557</c:v>
                </c:pt>
                <c:pt idx="2084">
                  <c:v>2.8944444444444444</c:v>
                </c:pt>
                <c:pt idx="2085">
                  <c:v>2.8958333333333335</c:v>
                </c:pt>
                <c:pt idx="2086">
                  <c:v>2.8972222222222221</c:v>
                </c:pt>
                <c:pt idx="2087">
                  <c:v>2.8986111111111112</c:v>
                </c:pt>
                <c:pt idx="2088">
                  <c:v>2.9</c:v>
                </c:pt>
                <c:pt idx="2089">
                  <c:v>2.901388888888889</c:v>
                </c:pt>
                <c:pt idx="2090">
                  <c:v>2.9027777777777777</c:v>
                </c:pt>
                <c:pt idx="2091">
                  <c:v>2.9041666666666668</c:v>
                </c:pt>
                <c:pt idx="2092">
                  <c:v>2.9055555555555554</c:v>
                </c:pt>
                <c:pt idx="2093">
                  <c:v>2.9069444444444446</c:v>
                </c:pt>
                <c:pt idx="2094">
                  <c:v>2.9083333333333332</c:v>
                </c:pt>
                <c:pt idx="2095">
                  <c:v>2.9097222222222223</c:v>
                </c:pt>
                <c:pt idx="2096">
                  <c:v>2.911111111111111</c:v>
                </c:pt>
                <c:pt idx="2097">
                  <c:v>2.9125000000000001</c:v>
                </c:pt>
                <c:pt idx="2098">
                  <c:v>2.9138888888888888</c:v>
                </c:pt>
                <c:pt idx="2099">
                  <c:v>2.9152777777777779</c:v>
                </c:pt>
                <c:pt idx="2100">
                  <c:v>2.9166666666666665</c:v>
                </c:pt>
                <c:pt idx="2101">
                  <c:v>2.9180555555555556</c:v>
                </c:pt>
                <c:pt idx="2102">
                  <c:v>2.9194444444444443</c:v>
                </c:pt>
                <c:pt idx="2103">
                  <c:v>2.9208333333333334</c:v>
                </c:pt>
                <c:pt idx="2104">
                  <c:v>2.9222222222222221</c:v>
                </c:pt>
                <c:pt idx="2105">
                  <c:v>2.9236111111111112</c:v>
                </c:pt>
                <c:pt idx="2106">
                  <c:v>2.9249999999999998</c:v>
                </c:pt>
                <c:pt idx="2107">
                  <c:v>2.9263888888888889</c:v>
                </c:pt>
                <c:pt idx="2108">
                  <c:v>2.9277777777777776</c:v>
                </c:pt>
                <c:pt idx="2109">
                  <c:v>2.9291666666666667</c:v>
                </c:pt>
                <c:pt idx="2110">
                  <c:v>2.9305555555555554</c:v>
                </c:pt>
                <c:pt idx="2111">
                  <c:v>2.9319444444444445</c:v>
                </c:pt>
                <c:pt idx="2112">
                  <c:v>2.9333333333333331</c:v>
                </c:pt>
                <c:pt idx="2113">
                  <c:v>2.9347222222222222</c:v>
                </c:pt>
                <c:pt idx="2114">
                  <c:v>2.9361111111111109</c:v>
                </c:pt>
                <c:pt idx="2115">
                  <c:v>2.9375</c:v>
                </c:pt>
                <c:pt idx="2116">
                  <c:v>2.9388888888888891</c:v>
                </c:pt>
                <c:pt idx="2117">
                  <c:v>2.9402777777777778</c:v>
                </c:pt>
                <c:pt idx="2118">
                  <c:v>2.9416666666666669</c:v>
                </c:pt>
                <c:pt idx="2119">
                  <c:v>2.9430555555555555</c:v>
                </c:pt>
                <c:pt idx="2120">
                  <c:v>2.9444444444444446</c:v>
                </c:pt>
                <c:pt idx="2121">
                  <c:v>2.9458333333333333</c:v>
                </c:pt>
                <c:pt idx="2122">
                  <c:v>2.9472222222222224</c:v>
                </c:pt>
                <c:pt idx="2123">
                  <c:v>2.9486111111111111</c:v>
                </c:pt>
                <c:pt idx="2124">
                  <c:v>2.95</c:v>
                </c:pt>
                <c:pt idx="2125">
                  <c:v>2.9513888888888888</c:v>
                </c:pt>
                <c:pt idx="2126">
                  <c:v>2.9527777777777779</c:v>
                </c:pt>
                <c:pt idx="2127">
                  <c:v>2.9541666666666666</c:v>
                </c:pt>
                <c:pt idx="2128">
                  <c:v>2.9555555555555557</c:v>
                </c:pt>
                <c:pt idx="2129">
                  <c:v>2.9569444444444444</c:v>
                </c:pt>
                <c:pt idx="2130">
                  <c:v>2.9583333333333335</c:v>
                </c:pt>
                <c:pt idx="2131">
                  <c:v>2.9597222222222221</c:v>
                </c:pt>
                <c:pt idx="2132">
                  <c:v>2.9611111111111112</c:v>
                </c:pt>
                <c:pt idx="2133">
                  <c:v>2.9624999999999999</c:v>
                </c:pt>
                <c:pt idx="2134">
                  <c:v>2.963888888888889</c:v>
                </c:pt>
                <c:pt idx="2135">
                  <c:v>2.9652777777777777</c:v>
                </c:pt>
                <c:pt idx="2136">
                  <c:v>2.9666666666666668</c:v>
                </c:pt>
                <c:pt idx="2137">
                  <c:v>2.9680555555555554</c:v>
                </c:pt>
                <c:pt idx="2138">
                  <c:v>2.9694444444444446</c:v>
                </c:pt>
                <c:pt idx="2139">
                  <c:v>2.9708333333333332</c:v>
                </c:pt>
                <c:pt idx="2140">
                  <c:v>2.9722222222222223</c:v>
                </c:pt>
                <c:pt idx="2141">
                  <c:v>2.973611111111111</c:v>
                </c:pt>
                <c:pt idx="2142">
                  <c:v>2.9750000000000001</c:v>
                </c:pt>
                <c:pt idx="2143">
                  <c:v>2.9763888888888888</c:v>
                </c:pt>
                <c:pt idx="2144">
                  <c:v>2.9777777777777779</c:v>
                </c:pt>
                <c:pt idx="2145">
                  <c:v>2.9791666666666665</c:v>
                </c:pt>
                <c:pt idx="2146">
                  <c:v>2.9805555555555556</c:v>
                </c:pt>
                <c:pt idx="2147">
                  <c:v>2.9819444444444443</c:v>
                </c:pt>
                <c:pt idx="2148">
                  <c:v>2.9833333333333334</c:v>
                </c:pt>
                <c:pt idx="2149">
                  <c:v>2.9847222222222221</c:v>
                </c:pt>
                <c:pt idx="2150">
                  <c:v>2.9861111111111112</c:v>
                </c:pt>
                <c:pt idx="2151">
                  <c:v>2.9874999999999998</c:v>
                </c:pt>
                <c:pt idx="2152">
                  <c:v>2.9888888888888889</c:v>
                </c:pt>
                <c:pt idx="2153">
                  <c:v>2.9902777777777776</c:v>
                </c:pt>
                <c:pt idx="2154">
                  <c:v>2.9916666666666667</c:v>
                </c:pt>
                <c:pt idx="2155">
                  <c:v>2.9930555555555554</c:v>
                </c:pt>
                <c:pt idx="2156">
                  <c:v>2.9944444444444445</c:v>
                </c:pt>
                <c:pt idx="2157">
                  <c:v>2.9958333333333331</c:v>
                </c:pt>
                <c:pt idx="2158">
                  <c:v>2.9972222222222222</c:v>
                </c:pt>
                <c:pt idx="2159">
                  <c:v>2.9986111111111109</c:v>
                </c:pt>
                <c:pt idx="2160">
                  <c:v>3</c:v>
                </c:pt>
                <c:pt idx="2161">
                  <c:v>3.0013888888888891</c:v>
                </c:pt>
                <c:pt idx="2162">
                  <c:v>3.0027777777777778</c:v>
                </c:pt>
                <c:pt idx="2163">
                  <c:v>3.0041666666666669</c:v>
                </c:pt>
                <c:pt idx="2164">
                  <c:v>3.0055555555555555</c:v>
                </c:pt>
                <c:pt idx="2165">
                  <c:v>3.0069444444444446</c:v>
                </c:pt>
                <c:pt idx="2166">
                  <c:v>3.0083333333333333</c:v>
                </c:pt>
                <c:pt idx="2167">
                  <c:v>3.0097222222222224</c:v>
                </c:pt>
                <c:pt idx="2168">
                  <c:v>3.0111111111111111</c:v>
                </c:pt>
                <c:pt idx="2169">
                  <c:v>3.0125000000000002</c:v>
                </c:pt>
                <c:pt idx="2170">
                  <c:v>3.0138888888888888</c:v>
                </c:pt>
                <c:pt idx="2171">
                  <c:v>3.0152777777777779</c:v>
                </c:pt>
                <c:pt idx="2172">
                  <c:v>3.0166666666666666</c:v>
                </c:pt>
                <c:pt idx="2173">
                  <c:v>3.0180555555555557</c:v>
                </c:pt>
                <c:pt idx="2174">
                  <c:v>3.0194444444444444</c:v>
                </c:pt>
                <c:pt idx="2175">
                  <c:v>3.0208333333333335</c:v>
                </c:pt>
                <c:pt idx="2176">
                  <c:v>3.0222222222222221</c:v>
                </c:pt>
                <c:pt idx="2177">
                  <c:v>3.0236111111111112</c:v>
                </c:pt>
                <c:pt idx="2178">
                  <c:v>3.0249999999999999</c:v>
                </c:pt>
                <c:pt idx="2179">
                  <c:v>3.026388888888889</c:v>
                </c:pt>
                <c:pt idx="2180">
                  <c:v>3.0277777777777777</c:v>
                </c:pt>
                <c:pt idx="2181">
                  <c:v>3.0291666666666668</c:v>
                </c:pt>
                <c:pt idx="2182">
                  <c:v>3.0305555555555554</c:v>
                </c:pt>
                <c:pt idx="2183">
                  <c:v>3.0319444444444446</c:v>
                </c:pt>
                <c:pt idx="2184">
                  <c:v>3.0333333333333332</c:v>
                </c:pt>
                <c:pt idx="2185">
                  <c:v>3.0347222222222223</c:v>
                </c:pt>
                <c:pt idx="2186">
                  <c:v>3.036111111111111</c:v>
                </c:pt>
                <c:pt idx="2187">
                  <c:v>3.0375000000000001</c:v>
                </c:pt>
                <c:pt idx="2188">
                  <c:v>3.0388888888888888</c:v>
                </c:pt>
                <c:pt idx="2189">
                  <c:v>3.0402777777777779</c:v>
                </c:pt>
                <c:pt idx="2190">
                  <c:v>3.0416666666666665</c:v>
                </c:pt>
                <c:pt idx="2191">
                  <c:v>3.0430555555555556</c:v>
                </c:pt>
                <c:pt idx="2192">
                  <c:v>3.0444444444444443</c:v>
                </c:pt>
                <c:pt idx="2193">
                  <c:v>3.0458333333333334</c:v>
                </c:pt>
                <c:pt idx="2194">
                  <c:v>3.0472222222222221</c:v>
                </c:pt>
                <c:pt idx="2195">
                  <c:v>3.0486111111111112</c:v>
                </c:pt>
                <c:pt idx="2196">
                  <c:v>3.05</c:v>
                </c:pt>
                <c:pt idx="2197">
                  <c:v>3.0513888888888889</c:v>
                </c:pt>
                <c:pt idx="2198">
                  <c:v>3.0527777777777776</c:v>
                </c:pt>
                <c:pt idx="2199">
                  <c:v>3.0541666666666667</c:v>
                </c:pt>
                <c:pt idx="2200">
                  <c:v>3.0555555555555554</c:v>
                </c:pt>
                <c:pt idx="2201">
                  <c:v>3.0569444444444445</c:v>
                </c:pt>
                <c:pt idx="2202">
                  <c:v>3.0583333333333331</c:v>
                </c:pt>
                <c:pt idx="2203">
                  <c:v>3.0597222222222222</c:v>
                </c:pt>
                <c:pt idx="2204">
                  <c:v>3.0611111111111109</c:v>
                </c:pt>
                <c:pt idx="2205">
                  <c:v>3.0625</c:v>
                </c:pt>
                <c:pt idx="2206">
                  <c:v>3.0638888888888891</c:v>
                </c:pt>
                <c:pt idx="2207">
                  <c:v>3.0652777777777778</c:v>
                </c:pt>
                <c:pt idx="2208">
                  <c:v>3.0666666666666669</c:v>
                </c:pt>
                <c:pt idx="2209">
                  <c:v>3.0680555555555555</c:v>
                </c:pt>
                <c:pt idx="2210">
                  <c:v>3.0694444444444446</c:v>
                </c:pt>
                <c:pt idx="2211">
                  <c:v>3.0708333333333333</c:v>
                </c:pt>
                <c:pt idx="2212">
                  <c:v>3.0722222222222224</c:v>
                </c:pt>
                <c:pt idx="2213">
                  <c:v>3.0736111111111111</c:v>
                </c:pt>
                <c:pt idx="2214">
                  <c:v>3.0750000000000002</c:v>
                </c:pt>
                <c:pt idx="2215">
                  <c:v>3.0763888888888888</c:v>
                </c:pt>
                <c:pt idx="2216">
                  <c:v>3.0777777777777779</c:v>
                </c:pt>
                <c:pt idx="2217">
                  <c:v>3.0791666666666666</c:v>
                </c:pt>
                <c:pt idx="2218">
                  <c:v>3.0805555555555557</c:v>
                </c:pt>
                <c:pt idx="2219">
                  <c:v>3.0819444444444444</c:v>
                </c:pt>
                <c:pt idx="2220">
                  <c:v>3.0833333333333335</c:v>
                </c:pt>
                <c:pt idx="2221">
                  <c:v>3.0847222222222221</c:v>
                </c:pt>
                <c:pt idx="2222">
                  <c:v>3.0861111111111112</c:v>
                </c:pt>
                <c:pt idx="2223">
                  <c:v>3.0874999999999999</c:v>
                </c:pt>
                <c:pt idx="2224">
                  <c:v>3.088888888888889</c:v>
                </c:pt>
                <c:pt idx="2225">
                  <c:v>3.0902777777777777</c:v>
                </c:pt>
                <c:pt idx="2226">
                  <c:v>3.0916666666666668</c:v>
                </c:pt>
                <c:pt idx="2227">
                  <c:v>3.0930555555555554</c:v>
                </c:pt>
                <c:pt idx="2228">
                  <c:v>3.0944444444444446</c:v>
                </c:pt>
                <c:pt idx="2229">
                  <c:v>3.0958333333333332</c:v>
                </c:pt>
                <c:pt idx="2230">
                  <c:v>3.0972222222222223</c:v>
                </c:pt>
                <c:pt idx="2231">
                  <c:v>3.098611111111111</c:v>
                </c:pt>
                <c:pt idx="2232">
                  <c:v>3.1</c:v>
                </c:pt>
                <c:pt idx="2233">
                  <c:v>3.1013888888888888</c:v>
                </c:pt>
                <c:pt idx="2234">
                  <c:v>3.1027777777777779</c:v>
                </c:pt>
                <c:pt idx="2235">
                  <c:v>3.1041666666666665</c:v>
                </c:pt>
                <c:pt idx="2236">
                  <c:v>3.1055555555555556</c:v>
                </c:pt>
                <c:pt idx="2237">
                  <c:v>3.1069444444444443</c:v>
                </c:pt>
                <c:pt idx="2238">
                  <c:v>3.1083333333333334</c:v>
                </c:pt>
                <c:pt idx="2239">
                  <c:v>3.1097222222222221</c:v>
                </c:pt>
                <c:pt idx="2240">
                  <c:v>3.1111111111111112</c:v>
                </c:pt>
                <c:pt idx="2241">
                  <c:v>3.1124999999999998</c:v>
                </c:pt>
                <c:pt idx="2242">
                  <c:v>3.1138888888888889</c:v>
                </c:pt>
                <c:pt idx="2243">
                  <c:v>3.1152777777777776</c:v>
                </c:pt>
                <c:pt idx="2244">
                  <c:v>3.1166666666666667</c:v>
                </c:pt>
                <c:pt idx="2245">
                  <c:v>3.1180555555555554</c:v>
                </c:pt>
                <c:pt idx="2246">
                  <c:v>3.1194444444444445</c:v>
                </c:pt>
                <c:pt idx="2247">
                  <c:v>3.1208333333333331</c:v>
                </c:pt>
                <c:pt idx="2248">
                  <c:v>3.1222222222222222</c:v>
                </c:pt>
                <c:pt idx="2249">
                  <c:v>3.1236111111111109</c:v>
                </c:pt>
                <c:pt idx="2250">
                  <c:v>3.125</c:v>
                </c:pt>
                <c:pt idx="2251">
                  <c:v>3.1263888888888891</c:v>
                </c:pt>
                <c:pt idx="2252">
                  <c:v>3.1277777777777778</c:v>
                </c:pt>
                <c:pt idx="2253">
                  <c:v>3.1291666666666669</c:v>
                </c:pt>
                <c:pt idx="2254">
                  <c:v>3.1305555555555555</c:v>
                </c:pt>
                <c:pt idx="2255">
                  <c:v>3.1319444444444446</c:v>
                </c:pt>
                <c:pt idx="2256">
                  <c:v>3.1333333333333333</c:v>
                </c:pt>
                <c:pt idx="2257">
                  <c:v>3.1347222222222224</c:v>
                </c:pt>
                <c:pt idx="2258">
                  <c:v>3.1361111111111111</c:v>
                </c:pt>
                <c:pt idx="2259">
                  <c:v>3.1375000000000002</c:v>
                </c:pt>
                <c:pt idx="2260">
                  <c:v>3.1388888888888888</c:v>
                </c:pt>
                <c:pt idx="2261">
                  <c:v>3.1402777777777779</c:v>
                </c:pt>
                <c:pt idx="2262">
                  <c:v>3.1416666666666666</c:v>
                </c:pt>
                <c:pt idx="2263">
                  <c:v>3.1430555555555557</c:v>
                </c:pt>
                <c:pt idx="2264">
                  <c:v>3.1444444444444444</c:v>
                </c:pt>
                <c:pt idx="2265">
                  <c:v>3.1458333333333335</c:v>
                </c:pt>
                <c:pt idx="2266">
                  <c:v>3.1472222222222221</c:v>
                </c:pt>
                <c:pt idx="2267">
                  <c:v>3.1486111111111112</c:v>
                </c:pt>
                <c:pt idx="2268">
                  <c:v>3.15</c:v>
                </c:pt>
                <c:pt idx="2269">
                  <c:v>3.151388888888889</c:v>
                </c:pt>
                <c:pt idx="2270">
                  <c:v>3.1527777777777777</c:v>
                </c:pt>
                <c:pt idx="2271">
                  <c:v>3.1541666666666668</c:v>
                </c:pt>
                <c:pt idx="2272">
                  <c:v>3.1555555555555554</c:v>
                </c:pt>
                <c:pt idx="2273">
                  <c:v>3.1569444444444446</c:v>
                </c:pt>
                <c:pt idx="2274">
                  <c:v>3.1583333333333332</c:v>
                </c:pt>
                <c:pt idx="2275">
                  <c:v>3.1597222222222223</c:v>
                </c:pt>
                <c:pt idx="2276">
                  <c:v>3.161111111111111</c:v>
                </c:pt>
                <c:pt idx="2277">
                  <c:v>3.1625000000000001</c:v>
                </c:pt>
                <c:pt idx="2278">
                  <c:v>3.1638888888888888</c:v>
                </c:pt>
                <c:pt idx="2279">
                  <c:v>3.1652777777777779</c:v>
                </c:pt>
                <c:pt idx="2280">
                  <c:v>3.1666666666666665</c:v>
                </c:pt>
                <c:pt idx="2281">
                  <c:v>3.1680555555555556</c:v>
                </c:pt>
                <c:pt idx="2282">
                  <c:v>3.1694444444444443</c:v>
                </c:pt>
                <c:pt idx="2283">
                  <c:v>3.1708333333333334</c:v>
                </c:pt>
                <c:pt idx="2284">
                  <c:v>3.1722222222222221</c:v>
                </c:pt>
                <c:pt idx="2285">
                  <c:v>3.1736111111111112</c:v>
                </c:pt>
                <c:pt idx="2286">
                  <c:v>3.1749999999999998</c:v>
                </c:pt>
                <c:pt idx="2287">
                  <c:v>3.1763888888888889</c:v>
                </c:pt>
                <c:pt idx="2288">
                  <c:v>3.1777777777777776</c:v>
                </c:pt>
                <c:pt idx="2289">
                  <c:v>3.1791666666666667</c:v>
                </c:pt>
                <c:pt idx="2290">
                  <c:v>3.1805555555555554</c:v>
                </c:pt>
                <c:pt idx="2291">
                  <c:v>3.1819444444444445</c:v>
                </c:pt>
                <c:pt idx="2292">
                  <c:v>3.1833333333333331</c:v>
                </c:pt>
                <c:pt idx="2293">
                  <c:v>3.1847222222222222</c:v>
                </c:pt>
                <c:pt idx="2294">
                  <c:v>3.1861111111111109</c:v>
                </c:pt>
                <c:pt idx="2295">
                  <c:v>3.1875</c:v>
                </c:pt>
                <c:pt idx="2296">
                  <c:v>3.1888888888888891</c:v>
                </c:pt>
                <c:pt idx="2297">
                  <c:v>3.1902777777777778</c:v>
                </c:pt>
                <c:pt idx="2298">
                  <c:v>3.1916666666666669</c:v>
                </c:pt>
                <c:pt idx="2299">
                  <c:v>3.1930555555555555</c:v>
                </c:pt>
                <c:pt idx="2300">
                  <c:v>3.1944444444444446</c:v>
                </c:pt>
                <c:pt idx="2301">
                  <c:v>3.1958333333333333</c:v>
                </c:pt>
                <c:pt idx="2302">
                  <c:v>3.1972222222222224</c:v>
                </c:pt>
                <c:pt idx="2303">
                  <c:v>3.1986111111111111</c:v>
                </c:pt>
                <c:pt idx="2304">
                  <c:v>3.2</c:v>
                </c:pt>
                <c:pt idx="2305">
                  <c:v>3.2013888888888888</c:v>
                </c:pt>
                <c:pt idx="2306">
                  <c:v>3.2027777777777779</c:v>
                </c:pt>
                <c:pt idx="2307">
                  <c:v>3.2041666666666666</c:v>
                </c:pt>
                <c:pt idx="2308">
                  <c:v>3.2055555555555557</c:v>
                </c:pt>
                <c:pt idx="2309">
                  <c:v>3.2069444444444444</c:v>
                </c:pt>
                <c:pt idx="2310">
                  <c:v>3.2083333333333335</c:v>
                </c:pt>
                <c:pt idx="2311">
                  <c:v>3.2097222222222221</c:v>
                </c:pt>
                <c:pt idx="2312">
                  <c:v>3.2111111111111112</c:v>
                </c:pt>
                <c:pt idx="2313">
                  <c:v>3.2124999999999999</c:v>
                </c:pt>
                <c:pt idx="2314">
                  <c:v>3.213888888888889</c:v>
                </c:pt>
                <c:pt idx="2315">
                  <c:v>3.2152777777777777</c:v>
                </c:pt>
                <c:pt idx="2316">
                  <c:v>3.2166666666666668</c:v>
                </c:pt>
                <c:pt idx="2317">
                  <c:v>3.2180555555555554</c:v>
                </c:pt>
                <c:pt idx="2318">
                  <c:v>3.2194444444444446</c:v>
                </c:pt>
                <c:pt idx="2319">
                  <c:v>3.2208333333333332</c:v>
                </c:pt>
                <c:pt idx="2320">
                  <c:v>3.2222222222222223</c:v>
                </c:pt>
                <c:pt idx="2321">
                  <c:v>3.223611111111111</c:v>
                </c:pt>
                <c:pt idx="2322">
                  <c:v>3.2250000000000001</c:v>
                </c:pt>
                <c:pt idx="2323">
                  <c:v>3.2263888888888888</c:v>
                </c:pt>
                <c:pt idx="2324">
                  <c:v>3.2277777777777779</c:v>
                </c:pt>
                <c:pt idx="2325">
                  <c:v>3.2291666666666665</c:v>
                </c:pt>
                <c:pt idx="2326">
                  <c:v>3.2305555555555556</c:v>
                </c:pt>
                <c:pt idx="2327">
                  <c:v>3.2319444444444443</c:v>
                </c:pt>
                <c:pt idx="2328">
                  <c:v>3.2333333333333334</c:v>
                </c:pt>
                <c:pt idx="2329">
                  <c:v>3.2347222222222221</c:v>
                </c:pt>
                <c:pt idx="2330">
                  <c:v>3.2361111111111112</c:v>
                </c:pt>
                <c:pt idx="2331">
                  <c:v>3.2374999999999998</c:v>
                </c:pt>
                <c:pt idx="2332">
                  <c:v>3.2388888888888889</c:v>
                </c:pt>
                <c:pt idx="2333">
                  <c:v>3.2402777777777776</c:v>
                </c:pt>
                <c:pt idx="2334">
                  <c:v>3.2416666666666667</c:v>
                </c:pt>
                <c:pt idx="2335">
                  <c:v>3.2430555555555554</c:v>
                </c:pt>
                <c:pt idx="2336">
                  <c:v>3.2444444444444445</c:v>
                </c:pt>
                <c:pt idx="2337">
                  <c:v>3.2458333333333331</c:v>
                </c:pt>
                <c:pt idx="2338">
                  <c:v>3.2472222222222222</c:v>
                </c:pt>
                <c:pt idx="2339">
                  <c:v>3.2486111111111109</c:v>
                </c:pt>
                <c:pt idx="2340">
                  <c:v>3.25</c:v>
                </c:pt>
                <c:pt idx="2341">
                  <c:v>3.2513888888888891</c:v>
                </c:pt>
                <c:pt idx="2342">
                  <c:v>3.2527777777777778</c:v>
                </c:pt>
                <c:pt idx="2343">
                  <c:v>3.2541666666666669</c:v>
                </c:pt>
                <c:pt idx="2344">
                  <c:v>3.2555555555555555</c:v>
                </c:pt>
                <c:pt idx="2345">
                  <c:v>3.2569444444444446</c:v>
                </c:pt>
                <c:pt idx="2346">
                  <c:v>3.2583333333333333</c:v>
                </c:pt>
                <c:pt idx="2347">
                  <c:v>3.2597222222222224</c:v>
                </c:pt>
                <c:pt idx="2348">
                  <c:v>3.2611111111111111</c:v>
                </c:pt>
                <c:pt idx="2349">
                  <c:v>3.2625000000000002</c:v>
                </c:pt>
                <c:pt idx="2350">
                  <c:v>3.2638888888888888</c:v>
                </c:pt>
                <c:pt idx="2351">
                  <c:v>3.2652777777777779</c:v>
                </c:pt>
                <c:pt idx="2352">
                  <c:v>3.2666666666666666</c:v>
                </c:pt>
                <c:pt idx="2353">
                  <c:v>3.2680555555555557</c:v>
                </c:pt>
                <c:pt idx="2354">
                  <c:v>3.2694444444444444</c:v>
                </c:pt>
                <c:pt idx="2355">
                  <c:v>3.2708333333333335</c:v>
                </c:pt>
                <c:pt idx="2356">
                  <c:v>3.2722222222222221</c:v>
                </c:pt>
                <c:pt idx="2357">
                  <c:v>3.2736111111111112</c:v>
                </c:pt>
                <c:pt idx="2358">
                  <c:v>3.2749999999999999</c:v>
                </c:pt>
                <c:pt idx="2359">
                  <c:v>3.276388888888889</c:v>
                </c:pt>
                <c:pt idx="2360">
                  <c:v>3.2777777777777777</c:v>
                </c:pt>
                <c:pt idx="2361">
                  <c:v>3.2791666666666668</c:v>
                </c:pt>
                <c:pt idx="2362">
                  <c:v>3.2805555555555554</c:v>
                </c:pt>
                <c:pt idx="2363">
                  <c:v>3.2819444444444446</c:v>
                </c:pt>
                <c:pt idx="2364">
                  <c:v>3.2833333333333332</c:v>
                </c:pt>
                <c:pt idx="2365">
                  <c:v>3.2847222222222223</c:v>
                </c:pt>
                <c:pt idx="2366">
                  <c:v>3.286111111111111</c:v>
                </c:pt>
                <c:pt idx="2367">
                  <c:v>3.2875000000000001</c:v>
                </c:pt>
                <c:pt idx="2368">
                  <c:v>3.2888888888888888</c:v>
                </c:pt>
                <c:pt idx="2369">
                  <c:v>3.2902777777777779</c:v>
                </c:pt>
                <c:pt idx="2370">
                  <c:v>3.2916666666666665</c:v>
                </c:pt>
                <c:pt idx="2371">
                  <c:v>3.2930555555555556</c:v>
                </c:pt>
                <c:pt idx="2372">
                  <c:v>3.2944444444444443</c:v>
                </c:pt>
                <c:pt idx="2373">
                  <c:v>3.2958333333333334</c:v>
                </c:pt>
                <c:pt idx="2374">
                  <c:v>3.2972222222222221</c:v>
                </c:pt>
                <c:pt idx="2375">
                  <c:v>3.2986111111111112</c:v>
                </c:pt>
                <c:pt idx="2376">
                  <c:v>3.3</c:v>
                </c:pt>
                <c:pt idx="2377">
                  <c:v>3.3013888888888889</c:v>
                </c:pt>
                <c:pt idx="2378">
                  <c:v>3.3027777777777776</c:v>
                </c:pt>
                <c:pt idx="2379">
                  <c:v>3.3041666666666667</c:v>
                </c:pt>
                <c:pt idx="2380">
                  <c:v>3.3055555555555554</c:v>
                </c:pt>
                <c:pt idx="2381">
                  <c:v>3.3069444444444445</c:v>
                </c:pt>
                <c:pt idx="2382">
                  <c:v>3.3083333333333331</c:v>
                </c:pt>
                <c:pt idx="2383">
                  <c:v>3.3097222222222222</c:v>
                </c:pt>
                <c:pt idx="2384">
                  <c:v>3.3111111111111109</c:v>
                </c:pt>
                <c:pt idx="2385">
                  <c:v>3.3125</c:v>
                </c:pt>
                <c:pt idx="2386">
                  <c:v>3.3138888888888891</c:v>
                </c:pt>
                <c:pt idx="2387">
                  <c:v>3.3152777777777778</c:v>
                </c:pt>
                <c:pt idx="2388">
                  <c:v>3.3166666666666669</c:v>
                </c:pt>
                <c:pt idx="2389">
                  <c:v>3.3180555555555555</c:v>
                </c:pt>
                <c:pt idx="2390">
                  <c:v>3.3194444444444446</c:v>
                </c:pt>
                <c:pt idx="2391">
                  <c:v>3.3208333333333333</c:v>
                </c:pt>
                <c:pt idx="2392">
                  <c:v>3.3222222222222224</c:v>
                </c:pt>
                <c:pt idx="2393">
                  <c:v>3.3236111111111111</c:v>
                </c:pt>
                <c:pt idx="2394">
                  <c:v>3.3250000000000002</c:v>
                </c:pt>
                <c:pt idx="2395">
                  <c:v>3.3263888888888888</c:v>
                </c:pt>
                <c:pt idx="2396">
                  <c:v>3.3277777777777779</c:v>
                </c:pt>
                <c:pt idx="2397">
                  <c:v>3.3291666666666666</c:v>
                </c:pt>
                <c:pt idx="2398">
                  <c:v>3.3305555555555557</c:v>
                </c:pt>
                <c:pt idx="2399">
                  <c:v>3.3319444444444444</c:v>
                </c:pt>
                <c:pt idx="2400">
                  <c:v>3.3333333333333335</c:v>
                </c:pt>
                <c:pt idx="2401">
                  <c:v>3.3347222222222221</c:v>
                </c:pt>
                <c:pt idx="2402">
                  <c:v>3.3361111111111112</c:v>
                </c:pt>
                <c:pt idx="2403">
                  <c:v>3.3374999999999999</c:v>
                </c:pt>
                <c:pt idx="2404">
                  <c:v>3.338888888888889</c:v>
                </c:pt>
                <c:pt idx="2405">
                  <c:v>3.3402777777777777</c:v>
                </c:pt>
                <c:pt idx="2406">
                  <c:v>3.3416666666666668</c:v>
                </c:pt>
                <c:pt idx="2407">
                  <c:v>3.3430555555555554</c:v>
                </c:pt>
                <c:pt idx="2408">
                  <c:v>3.3444444444444446</c:v>
                </c:pt>
                <c:pt idx="2409">
                  <c:v>3.3458333333333332</c:v>
                </c:pt>
                <c:pt idx="2410">
                  <c:v>3.3472222222222223</c:v>
                </c:pt>
                <c:pt idx="2411">
                  <c:v>3.348611111111111</c:v>
                </c:pt>
                <c:pt idx="2412">
                  <c:v>3.35</c:v>
                </c:pt>
                <c:pt idx="2413">
                  <c:v>3.3513888888888888</c:v>
                </c:pt>
                <c:pt idx="2414">
                  <c:v>3.3527777777777779</c:v>
                </c:pt>
                <c:pt idx="2415">
                  <c:v>3.3541666666666665</c:v>
                </c:pt>
                <c:pt idx="2416">
                  <c:v>3.3555555555555556</c:v>
                </c:pt>
                <c:pt idx="2417">
                  <c:v>3.3569444444444443</c:v>
                </c:pt>
                <c:pt idx="2418">
                  <c:v>3.3583333333333334</c:v>
                </c:pt>
                <c:pt idx="2419">
                  <c:v>3.3597222222222221</c:v>
                </c:pt>
                <c:pt idx="2420">
                  <c:v>3.3611111111111112</c:v>
                </c:pt>
                <c:pt idx="2421">
                  <c:v>3.3624999999999998</c:v>
                </c:pt>
                <c:pt idx="2422">
                  <c:v>3.3638888888888889</c:v>
                </c:pt>
                <c:pt idx="2423">
                  <c:v>3.3652777777777776</c:v>
                </c:pt>
                <c:pt idx="2424">
                  <c:v>3.3666666666666667</c:v>
                </c:pt>
                <c:pt idx="2425">
                  <c:v>3.3680555555555554</c:v>
                </c:pt>
                <c:pt idx="2426">
                  <c:v>3.3694444444444445</c:v>
                </c:pt>
                <c:pt idx="2427">
                  <c:v>3.3708333333333331</c:v>
                </c:pt>
                <c:pt idx="2428">
                  <c:v>3.3722222222222222</c:v>
                </c:pt>
                <c:pt idx="2429">
                  <c:v>3.3736111111111109</c:v>
                </c:pt>
                <c:pt idx="2430">
                  <c:v>3.375</c:v>
                </c:pt>
                <c:pt idx="2431">
                  <c:v>3.3763888888888891</c:v>
                </c:pt>
                <c:pt idx="2432">
                  <c:v>3.3777777777777778</c:v>
                </c:pt>
                <c:pt idx="2433">
                  <c:v>3.3791666666666669</c:v>
                </c:pt>
                <c:pt idx="2434">
                  <c:v>3.3805555555555555</c:v>
                </c:pt>
                <c:pt idx="2435">
                  <c:v>3.3819444444444446</c:v>
                </c:pt>
                <c:pt idx="2436">
                  <c:v>3.3833333333333333</c:v>
                </c:pt>
                <c:pt idx="2437">
                  <c:v>3.3847222222222224</c:v>
                </c:pt>
                <c:pt idx="2438">
                  <c:v>3.3861111111111111</c:v>
                </c:pt>
                <c:pt idx="2439">
                  <c:v>3.3875000000000002</c:v>
                </c:pt>
                <c:pt idx="2440">
                  <c:v>3.3888888888888888</c:v>
                </c:pt>
                <c:pt idx="2441">
                  <c:v>3.3902777777777779</c:v>
                </c:pt>
                <c:pt idx="2442">
                  <c:v>3.3916666666666666</c:v>
                </c:pt>
                <c:pt idx="2443">
                  <c:v>3.3930555555555557</c:v>
                </c:pt>
                <c:pt idx="2444">
                  <c:v>3.3944444444444444</c:v>
                </c:pt>
                <c:pt idx="2445">
                  <c:v>3.3958333333333335</c:v>
                </c:pt>
                <c:pt idx="2446">
                  <c:v>3.3972222222222221</c:v>
                </c:pt>
                <c:pt idx="2447">
                  <c:v>3.3986111111111112</c:v>
                </c:pt>
                <c:pt idx="2448">
                  <c:v>3.4</c:v>
                </c:pt>
                <c:pt idx="2449">
                  <c:v>3.401388888888889</c:v>
                </c:pt>
                <c:pt idx="2450">
                  <c:v>3.4027777777777777</c:v>
                </c:pt>
                <c:pt idx="2451">
                  <c:v>3.4041666666666668</c:v>
                </c:pt>
                <c:pt idx="2452">
                  <c:v>3.4055555555555554</c:v>
                </c:pt>
                <c:pt idx="2453">
                  <c:v>3.4069444444444446</c:v>
                </c:pt>
                <c:pt idx="2454">
                  <c:v>3.4083333333333332</c:v>
                </c:pt>
                <c:pt idx="2455">
                  <c:v>3.4097222222222223</c:v>
                </c:pt>
                <c:pt idx="2456">
                  <c:v>3.411111111111111</c:v>
                </c:pt>
                <c:pt idx="2457">
                  <c:v>3.4125000000000001</c:v>
                </c:pt>
                <c:pt idx="2458">
                  <c:v>3.4138888888888888</c:v>
                </c:pt>
                <c:pt idx="2459">
                  <c:v>3.4152777777777779</c:v>
                </c:pt>
                <c:pt idx="2460">
                  <c:v>3.4166666666666665</c:v>
                </c:pt>
                <c:pt idx="2461">
                  <c:v>3.4180555555555556</c:v>
                </c:pt>
                <c:pt idx="2462">
                  <c:v>3.4194444444444443</c:v>
                </c:pt>
                <c:pt idx="2463">
                  <c:v>3.4208333333333334</c:v>
                </c:pt>
                <c:pt idx="2464">
                  <c:v>3.4222222222222221</c:v>
                </c:pt>
                <c:pt idx="2465">
                  <c:v>3.4236111111111112</c:v>
                </c:pt>
                <c:pt idx="2466">
                  <c:v>3.4249999999999998</c:v>
                </c:pt>
                <c:pt idx="2467">
                  <c:v>3.4263888888888889</c:v>
                </c:pt>
                <c:pt idx="2468">
                  <c:v>3.4277777777777776</c:v>
                </c:pt>
                <c:pt idx="2469">
                  <c:v>3.4291666666666667</c:v>
                </c:pt>
                <c:pt idx="2470">
                  <c:v>3.4305555555555554</c:v>
                </c:pt>
                <c:pt idx="2471">
                  <c:v>3.4319444444444445</c:v>
                </c:pt>
                <c:pt idx="2472">
                  <c:v>3.4333333333333331</c:v>
                </c:pt>
                <c:pt idx="2473">
                  <c:v>3.4347222222222222</c:v>
                </c:pt>
                <c:pt idx="2474">
                  <c:v>3.4361111111111109</c:v>
                </c:pt>
                <c:pt idx="2475">
                  <c:v>3.4375</c:v>
                </c:pt>
                <c:pt idx="2476">
                  <c:v>3.4388888888888891</c:v>
                </c:pt>
                <c:pt idx="2477">
                  <c:v>3.4402777777777778</c:v>
                </c:pt>
                <c:pt idx="2478">
                  <c:v>3.4416666666666669</c:v>
                </c:pt>
                <c:pt idx="2479">
                  <c:v>3.4430555555555555</c:v>
                </c:pt>
                <c:pt idx="2480">
                  <c:v>3.4444444444444446</c:v>
                </c:pt>
                <c:pt idx="2481">
                  <c:v>3.4458333333333333</c:v>
                </c:pt>
                <c:pt idx="2482">
                  <c:v>3.4472222222222224</c:v>
                </c:pt>
                <c:pt idx="2483">
                  <c:v>3.4486111111111111</c:v>
                </c:pt>
                <c:pt idx="2484">
                  <c:v>3.45</c:v>
                </c:pt>
                <c:pt idx="2485">
                  <c:v>3.4513888888888888</c:v>
                </c:pt>
                <c:pt idx="2486">
                  <c:v>3.4527777777777779</c:v>
                </c:pt>
                <c:pt idx="2487">
                  <c:v>3.4541666666666666</c:v>
                </c:pt>
                <c:pt idx="2488">
                  <c:v>3.4555555555555557</c:v>
                </c:pt>
                <c:pt idx="2489">
                  <c:v>3.4569444444444444</c:v>
                </c:pt>
                <c:pt idx="2490">
                  <c:v>3.4583333333333335</c:v>
                </c:pt>
                <c:pt idx="2491">
                  <c:v>3.4597222222222221</c:v>
                </c:pt>
                <c:pt idx="2492">
                  <c:v>3.4611111111111112</c:v>
                </c:pt>
                <c:pt idx="2493">
                  <c:v>3.4624999999999999</c:v>
                </c:pt>
                <c:pt idx="2494">
                  <c:v>3.463888888888889</c:v>
                </c:pt>
                <c:pt idx="2495">
                  <c:v>3.4652777777777777</c:v>
                </c:pt>
                <c:pt idx="2496">
                  <c:v>3.4666666666666668</c:v>
                </c:pt>
                <c:pt idx="2497">
                  <c:v>3.4680555555555554</c:v>
                </c:pt>
                <c:pt idx="2498">
                  <c:v>3.4694444444444446</c:v>
                </c:pt>
                <c:pt idx="2499">
                  <c:v>3.4708333333333332</c:v>
                </c:pt>
                <c:pt idx="2500">
                  <c:v>3.4722222222222223</c:v>
                </c:pt>
                <c:pt idx="2501">
                  <c:v>3.473611111111111</c:v>
                </c:pt>
                <c:pt idx="2502">
                  <c:v>3.4750000000000001</c:v>
                </c:pt>
                <c:pt idx="2503">
                  <c:v>3.4763888888888888</c:v>
                </c:pt>
                <c:pt idx="2504">
                  <c:v>3.4777777777777779</c:v>
                </c:pt>
                <c:pt idx="2505">
                  <c:v>3.4791666666666665</c:v>
                </c:pt>
                <c:pt idx="2506">
                  <c:v>3.4805555555555556</c:v>
                </c:pt>
                <c:pt idx="2507">
                  <c:v>3.4819444444444443</c:v>
                </c:pt>
                <c:pt idx="2508">
                  <c:v>3.4833333333333334</c:v>
                </c:pt>
                <c:pt idx="2509">
                  <c:v>3.4847222222222221</c:v>
                </c:pt>
                <c:pt idx="2510">
                  <c:v>3.4861111111111112</c:v>
                </c:pt>
                <c:pt idx="2511">
                  <c:v>3.4874999999999998</c:v>
                </c:pt>
                <c:pt idx="2512">
                  <c:v>3.4888888888888889</c:v>
                </c:pt>
                <c:pt idx="2513">
                  <c:v>3.4902777777777776</c:v>
                </c:pt>
                <c:pt idx="2514">
                  <c:v>3.4916666666666667</c:v>
                </c:pt>
                <c:pt idx="2515">
                  <c:v>3.4930555555555554</c:v>
                </c:pt>
                <c:pt idx="2516">
                  <c:v>3.4944444444444445</c:v>
                </c:pt>
                <c:pt idx="2517">
                  <c:v>3.4958333333333331</c:v>
                </c:pt>
                <c:pt idx="2518">
                  <c:v>3.4972222222222222</c:v>
                </c:pt>
                <c:pt idx="2519">
                  <c:v>3.4986111111111109</c:v>
                </c:pt>
                <c:pt idx="2520">
                  <c:v>3.5</c:v>
                </c:pt>
                <c:pt idx="2521">
                  <c:v>3.5013888888888891</c:v>
                </c:pt>
                <c:pt idx="2522">
                  <c:v>3.5027777777777778</c:v>
                </c:pt>
                <c:pt idx="2523">
                  <c:v>3.5041666666666669</c:v>
                </c:pt>
                <c:pt idx="2524">
                  <c:v>3.5055555555555555</c:v>
                </c:pt>
                <c:pt idx="2525">
                  <c:v>3.5069444444444446</c:v>
                </c:pt>
                <c:pt idx="2526">
                  <c:v>3.5083333333333333</c:v>
                </c:pt>
                <c:pt idx="2527">
                  <c:v>3.5097222222222224</c:v>
                </c:pt>
                <c:pt idx="2528">
                  <c:v>3.5111111111111111</c:v>
                </c:pt>
                <c:pt idx="2529">
                  <c:v>3.5125000000000002</c:v>
                </c:pt>
                <c:pt idx="2530">
                  <c:v>3.5138888888888888</c:v>
                </c:pt>
                <c:pt idx="2531">
                  <c:v>3.5152777777777779</c:v>
                </c:pt>
                <c:pt idx="2532">
                  <c:v>3.5166666666666666</c:v>
                </c:pt>
                <c:pt idx="2533">
                  <c:v>3.5180555555555557</c:v>
                </c:pt>
                <c:pt idx="2534">
                  <c:v>3.5194444444444444</c:v>
                </c:pt>
                <c:pt idx="2535">
                  <c:v>3.5208333333333335</c:v>
                </c:pt>
                <c:pt idx="2536">
                  <c:v>3.5222222222222221</c:v>
                </c:pt>
                <c:pt idx="2537">
                  <c:v>3.5236111111111112</c:v>
                </c:pt>
                <c:pt idx="2538">
                  <c:v>3.5249999999999999</c:v>
                </c:pt>
                <c:pt idx="2539">
                  <c:v>3.526388888888889</c:v>
                </c:pt>
                <c:pt idx="2540">
                  <c:v>3.5277777777777777</c:v>
                </c:pt>
                <c:pt idx="2541">
                  <c:v>3.5291666666666668</c:v>
                </c:pt>
                <c:pt idx="2542">
                  <c:v>3.5305555555555554</c:v>
                </c:pt>
                <c:pt idx="2543">
                  <c:v>3.5319444444444446</c:v>
                </c:pt>
                <c:pt idx="2544">
                  <c:v>3.5333333333333332</c:v>
                </c:pt>
                <c:pt idx="2545">
                  <c:v>3.5347222222222223</c:v>
                </c:pt>
                <c:pt idx="2546">
                  <c:v>3.536111111111111</c:v>
                </c:pt>
                <c:pt idx="2547">
                  <c:v>3.5375000000000001</c:v>
                </c:pt>
                <c:pt idx="2548">
                  <c:v>3.5388888888888888</c:v>
                </c:pt>
                <c:pt idx="2549">
                  <c:v>3.5402777777777779</c:v>
                </c:pt>
                <c:pt idx="2550">
                  <c:v>3.5416666666666665</c:v>
                </c:pt>
                <c:pt idx="2551">
                  <c:v>3.5430555555555556</c:v>
                </c:pt>
                <c:pt idx="2552">
                  <c:v>3.5444444444444443</c:v>
                </c:pt>
                <c:pt idx="2553">
                  <c:v>3.5458333333333334</c:v>
                </c:pt>
                <c:pt idx="2554">
                  <c:v>3.5472222222222221</c:v>
                </c:pt>
                <c:pt idx="2555">
                  <c:v>3.5486111111111112</c:v>
                </c:pt>
                <c:pt idx="2556">
                  <c:v>3.55</c:v>
                </c:pt>
                <c:pt idx="2557">
                  <c:v>3.5513888888888889</c:v>
                </c:pt>
                <c:pt idx="2558">
                  <c:v>3.5527777777777776</c:v>
                </c:pt>
                <c:pt idx="2559">
                  <c:v>3.5541666666666667</c:v>
                </c:pt>
                <c:pt idx="2560">
                  <c:v>3.5555555555555554</c:v>
                </c:pt>
                <c:pt idx="2561">
                  <c:v>3.5569444444444445</c:v>
                </c:pt>
                <c:pt idx="2562">
                  <c:v>3.5583333333333331</c:v>
                </c:pt>
                <c:pt idx="2563">
                  <c:v>3.5597222222222222</c:v>
                </c:pt>
                <c:pt idx="2564">
                  <c:v>3.5611111111111109</c:v>
                </c:pt>
                <c:pt idx="2565">
                  <c:v>3.5625</c:v>
                </c:pt>
                <c:pt idx="2566">
                  <c:v>3.5638888888888891</c:v>
                </c:pt>
                <c:pt idx="2567">
                  <c:v>3.5652777777777778</c:v>
                </c:pt>
                <c:pt idx="2568">
                  <c:v>3.5666666666666669</c:v>
                </c:pt>
                <c:pt idx="2569">
                  <c:v>3.5680555555555555</c:v>
                </c:pt>
                <c:pt idx="2570">
                  <c:v>3.5694444444444446</c:v>
                </c:pt>
                <c:pt idx="2571">
                  <c:v>3.5708333333333333</c:v>
                </c:pt>
                <c:pt idx="2572">
                  <c:v>3.5722222222222224</c:v>
                </c:pt>
                <c:pt idx="2573">
                  <c:v>3.5736111111111111</c:v>
                </c:pt>
                <c:pt idx="2574">
                  <c:v>3.5750000000000002</c:v>
                </c:pt>
                <c:pt idx="2575">
                  <c:v>3.5763888888888888</c:v>
                </c:pt>
                <c:pt idx="2576">
                  <c:v>3.5777777777777779</c:v>
                </c:pt>
                <c:pt idx="2577">
                  <c:v>3.5791666666666666</c:v>
                </c:pt>
                <c:pt idx="2578">
                  <c:v>3.5805555555555557</c:v>
                </c:pt>
                <c:pt idx="2579">
                  <c:v>3.5819444444444444</c:v>
                </c:pt>
                <c:pt idx="2580">
                  <c:v>3.5833333333333335</c:v>
                </c:pt>
                <c:pt idx="2581">
                  <c:v>3.5847222222222221</c:v>
                </c:pt>
                <c:pt idx="2582">
                  <c:v>3.5861111111111112</c:v>
                </c:pt>
                <c:pt idx="2583">
                  <c:v>3.5874999999999999</c:v>
                </c:pt>
                <c:pt idx="2584">
                  <c:v>3.588888888888889</c:v>
                </c:pt>
                <c:pt idx="2585">
                  <c:v>3.5902777777777777</c:v>
                </c:pt>
                <c:pt idx="2586">
                  <c:v>3.5916666666666668</c:v>
                </c:pt>
                <c:pt idx="2587">
                  <c:v>3.5930555555555554</c:v>
                </c:pt>
                <c:pt idx="2588">
                  <c:v>3.5944444444444446</c:v>
                </c:pt>
                <c:pt idx="2589">
                  <c:v>3.5958333333333332</c:v>
                </c:pt>
                <c:pt idx="2590">
                  <c:v>3.5972222222222223</c:v>
                </c:pt>
                <c:pt idx="2591">
                  <c:v>3.598611111111111</c:v>
                </c:pt>
                <c:pt idx="2592">
                  <c:v>3.6</c:v>
                </c:pt>
                <c:pt idx="2593">
                  <c:v>3.6013888888888888</c:v>
                </c:pt>
                <c:pt idx="2594">
                  <c:v>3.6027777777777779</c:v>
                </c:pt>
                <c:pt idx="2595">
                  <c:v>3.6041666666666665</c:v>
                </c:pt>
                <c:pt idx="2596">
                  <c:v>3.6055555555555556</c:v>
                </c:pt>
                <c:pt idx="2597">
                  <c:v>3.6069444444444443</c:v>
                </c:pt>
                <c:pt idx="2598">
                  <c:v>3.6083333333333334</c:v>
                </c:pt>
                <c:pt idx="2599">
                  <c:v>3.6097222222222221</c:v>
                </c:pt>
                <c:pt idx="2600">
                  <c:v>3.6111111111111112</c:v>
                </c:pt>
                <c:pt idx="2601">
                  <c:v>3.6124999999999998</c:v>
                </c:pt>
                <c:pt idx="2602">
                  <c:v>3.6138888888888889</c:v>
                </c:pt>
                <c:pt idx="2603">
                  <c:v>3.6152777777777776</c:v>
                </c:pt>
                <c:pt idx="2604">
                  <c:v>3.6166666666666667</c:v>
                </c:pt>
                <c:pt idx="2605">
                  <c:v>3.6180555555555554</c:v>
                </c:pt>
                <c:pt idx="2606">
                  <c:v>3.6194444444444445</c:v>
                </c:pt>
                <c:pt idx="2607">
                  <c:v>3.6208333333333331</c:v>
                </c:pt>
                <c:pt idx="2608">
                  <c:v>3.6222222222222222</c:v>
                </c:pt>
                <c:pt idx="2609">
                  <c:v>3.6236111111111109</c:v>
                </c:pt>
                <c:pt idx="2610">
                  <c:v>3.625</c:v>
                </c:pt>
                <c:pt idx="2611">
                  <c:v>3.6263888888888891</c:v>
                </c:pt>
                <c:pt idx="2612">
                  <c:v>3.6277777777777778</c:v>
                </c:pt>
                <c:pt idx="2613">
                  <c:v>3.6291666666666669</c:v>
                </c:pt>
                <c:pt idx="2614">
                  <c:v>3.6305555555555555</c:v>
                </c:pt>
                <c:pt idx="2615">
                  <c:v>3.6319444444444446</c:v>
                </c:pt>
                <c:pt idx="2616">
                  <c:v>3.6333333333333333</c:v>
                </c:pt>
                <c:pt idx="2617">
                  <c:v>3.6347222222222224</c:v>
                </c:pt>
                <c:pt idx="2618">
                  <c:v>3.6361111111111111</c:v>
                </c:pt>
                <c:pt idx="2619">
                  <c:v>3.6375000000000002</c:v>
                </c:pt>
                <c:pt idx="2620">
                  <c:v>3.6388888888888888</c:v>
                </c:pt>
                <c:pt idx="2621">
                  <c:v>3.6402777777777779</c:v>
                </c:pt>
                <c:pt idx="2622">
                  <c:v>3.6416666666666666</c:v>
                </c:pt>
                <c:pt idx="2623">
                  <c:v>3.6430555555555557</c:v>
                </c:pt>
                <c:pt idx="2624">
                  <c:v>3.6444444444444444</c:v>
                </c:pt>
                <c:pt idx="2625">
                  <c:v>3.6458333333333335</c:v>
                </c:pt>
                <c:pt idx="2626">
                  <c:v>3.6472222222222221</c:v>
                </c:pt>
                <c:pt idx="2627">
                  <c:v>3.6486111111111112</c:v>
                </c:pt>
                <c:pt idx="2628">
                  <c:v>3.65</c:v>
                </c:pt>
                <c:pt idx="2629">
                  <c:v>3.651388888888889</c:v>
                </c:pt>
                <c:pt idx="2630">
                  <c:v>3.6527777777777777</c:v>
                </c:pt>
                <c:pt idx="2631">
                  <c:v>3.6541666666666668</c:v>
                </c:pt>
                <c:pt idx="2632">
                  <c:v>3.6555555555555554</c:v>
                </c:pt>
                <c:pt idx="2633">
                  <c:v>3.6569444444444446</c:v>
                </c:pt>
                <c:pt idx="2634">
                  <c:v>3.6583333333333332</c:v>
                </c:pt>
                <c:pt idx="2635">
                  <c:v>3.6597222222222223</c:v>
                </c:pt>
                <c:pt idx="2636">
                  <c:v>3.661111111111111</c:v>
                </c:pt>
                <c:pt idx="2637">
                  <c:v>3.6625000000000001</c:v>
                </c:pt>
                <c:pt idx="2638">
                  <c:v>3.6638888888888888</c:v>
                </c:pt>
                <c:pt idx="2639">
                  <c:v>3.6652777777777779</c:v>
                </c:pt>
                <c:pt idx="2640">
                  <c:v>3.6666666666666665</c:v>
                </c:pt>
                <c:pt idx="2641">
                  <c:v>3.6680555555555556</c:v>
                </c:pt>
                <c:pt idx="2642">
                  <c:v>3.6694444444444443</c:v>
                </c:pt>
                <c:pt idx="2643">
                  <c:v>3.6708333333333334</c:v>
                </c:pt>
                <c:pt idx="2644">
                  <c:v>3.6722222222222221</c:v>
                </c:pt>
                <c:pt idx="2645">
                  <c:v>3.6736111111111112</c:v>
                </c:pt>
                <c:pt idx="2646">
                  <c:v>3.6749999999999998</c:v>
                </c:pt>
                <c:pt idx="2647">
                  <c:v>3.6763888888888889</c:v>
                </c:pt>
                <c:pt idx="2648">
                  <c:v>3.6777777777777776</c:v>
                </c:pt>
                <c:pt idx="2649">
                  <c:v>3.6791666666666667</c:v>
                </c:pt>
                <c:pt idx="2650">
                  <c:v>3.6805555555555554</c:v>
                </c:pt>
                <c:pt idx="2651">
                  <c:v>3.6819444444444445</c:v>
                </c:pt>
                <c:pt idx="2652">
                  <c:v>3.6833333333333331</c:v>
                </c:pt>
                <c:pt idx="2653">
                  <c:v>3.6847222222222222</c:v>
                </c:pt>
                <c:pt idx="2654">
                  <c:v>3.6861111111111109</c:v>
                </c:pt>
                <c:pt idx="2655">
                  <c:v>3.6875</c:v>
                </c:pt>
                <c:pt idx="2656">
                  <c:v>3.6888888888888891</c:v>
                </c:pt>
                <c:pt idx="2657">
                  <c:v>3.6902777777777778</c:v>
                </c:pt>
                <c:pt idx="2658">
                  <c:v>3.6916666666666669</c:v>
                </c:pt>
                <c:pt idx="2659">
                  <c:v>3.6930555555555555</c:v>
                </c:pt>
                <c:pt idx="2660">
                  <c:v>3.6944444444444446</c:v>
                </c:pt>
                <c:pt idx="2661">
                  <c:v>3.6958333333333333</c:v>
                </c:pt>
                <c:pt idx="2662">
                  <c:v>3.6972222222222224</c:v>
                </c:pt>
                <c:pt idx="2663">
                  <c:v>3.6986111111111111</c:v>
                </c:pt>
                <c:pt idx="2664">
                  <c:v>3.7</c:v>
                </c:pt>
                <c:pt idx="2665">
                  <c:v>3.7013888888888888</c:v>
                </c:pt>
                <c:pt idx="2666">
                  <c:v>3.7027777777777779</c:v>
                </c:pt>
                <c:pt idx="2667">
                  <c:v>3.7041666666666666</c:v>
                </c:pt>
                <c:pt idx="2668">
                  <c:v>3.7055555555555557</c:v>
                </c:pt>
                <c:pt idx="2669">
                  <c:v>3.7069444444444444</c:v>
                </c:pt>
                <c:pt idx="2670">
                  <c:v>3.7083333333333335</c:v>
                </c:pt>
                <c:pt idx="2671">
                  <c:v>3.7097222222222221</c:v>
                </c:pt>
                <c:pt idx="2672">
                  <c:v>3.7111111111111112</c:v>
                </c:pt>
                <c:pt idx="2673">
                  <c:v>3.7124999999999999</c:v>
                </c:pt>
                <c:pt idx="2674">
                  <c:v>3.713888888888889</c:v>
                </c:pt>
                <c:pt idx="2675">
                  <c:v>3.7152777777777777</c:v>
                </c:pt>
                <c:pt idx="2676">
                  <c:v>3.7166666666666668</c:v>
                </c:pt>
                <c:pt idx="2677">
                  <c:v>3.7180555555555554</c:v>
                </c:pt>
                <c:pt idx="2678">
                  <c:v>3.7194444444444446</c:v>
                </c:pt>
                <c:pt idx="2679">
                  <c:v>3.7208333333333332</c:v>
                </c:pt>
                <c:pt idx="2680">
                  <c:v>3.7222222222222223</c:v>
                </c:pt>
                <c:pt idx="2681">
                  <c:v>3.723611111111111</c:v>
                </c:pt>
                <c:pt idx="2682">
                  <c:v>3.7250000000000001</c:v>
                </c:pt>
                <c:pt idx="2683">
                  <c:v>3.7263888888888888</c:v>
                </c:pt>
                <c:pt idx="2684">
                  <c:v>3.7277777777777779</c:v>
                </c:pt>
                <c:pt idx="2685">
                  <c:v>3.7291666666666665</c:v>
                </c:pt>
                <c:pt idx="2686">
                  <c:v>3.7305555555555556</c:v>
                </c:pt>
                <c:pt idx="2687">
                  <c:v>3.7319444444444443</c:v>
                </c:pt>
                <c:pt idx="2688">
                  <c:v>3.7333333333333334</c:v>
                </c:pt>
                <c:pt idx="2689">
                  <c:v>3.7347222222222221</c:v>
                </c:pt>
                <c:pt idx="2690">
                  <c:v>3.7361111111111112</c:v>
                </c:pt>
                <c:pt idx="2691">
                  <c:v>3.7374999999999998</c:v>
                </c:pt>
                <c:pt idx="2692">
                  <c:v>3.7388888888888889</c:v>
                </c:pt>
                <c:pt idx="2693">
                  <c:v>3.7402777777777776</c:v>
                </c:pt>
                <c:pt idx="2694">
                  <c:v>3.7416666666666667</c:v>
                </c:pt>
                <c:pt idx="2695">
                  <c:v>3.7430555555555554</c:v>
                </c:pt>
                <c:pt idx="2696">
                  <c:v>3.7444444444444445</c:v>
                </c:pt>
                <c:pt idx="2697">
                  <c:v>3.7458333333333331</c:v>
                </c:pt>
                <c:pt idx="2698">
                  <c:v>3.7472222222222222</c:v>
                </c:pt>
                <c:pt idx="2699">
                  <c:v>3.7486111111111109</c:v>
                </c:pt>
                <c:pt idx="2700">
                  <c:v>3.75</c:v>
                </c:pt>
                <c:pt idx="2701">
                  <c:v>3.7513888888888891</c:v>
                </c:pt>
                <c:pt idx="2702">
                  <c:v>3.7527777777777778</c:v>
                </c:pt>
                <c:pt idx="2703">
                  <c:v>3.7541666666666669</c:v>
                </c:pt>
                <c:pt idx="2704">
                  <c:v>3.7555555555555555</c:v>
                </c:pt>
                <c:pt idx="2705">
                  <c:v>3.7569444444444446</c:v>
                </c:pt>
                <c:pt idx="2706">
                  <c:v>3.7583333333333333</c:v>
                </c:pt>
                <c:pt idx="2707">
                  <c:v>3.7597222222222224</c:v>
                </c:pt>
                <c:pt idx="2708">
                  <c:v>3.7611111111111111</c:v>
                </c:pt>
                <c:pt idx="2709">
                  <c:v>3.7625000000000002</c:v>
                </c:pt>
                <c:pt idx="2710">
                  <c:v>3.7638888888888888</c:v>
                </c:pt>
                <c:pt idx="2711">
                  <c:v>3.7652777777777779</c:v>
                </c:pt>
                <c:pt idx="2712">
                  <c:v>3.7666666666666666</c:v>
                </c:pt>
                <c:pt idx="2713">
                  <c:v>3.7680555555555557</c:v>
                </c:pt>
                <c:pt idx="2714">
                  <c:v>3.7694444444444444</c:v>
                </c:pt>
                <c:pt idx="2715">
                  <c:v>3.7708333333333335</c:v>
                </c:pt>
                <c:pt idx="2716">
                  <c:v>3.7722222222222221</c:v>
                </c:pt>
                <c:pt idx="2717">
                  <c:v>3.7736111111111112</c:v>
                </c:pt>
                <c:pt idx="2718">
                  <c:v>3.7749999999999999</c:v>
                </c:pt>
                <c:pt idx="2719">
                  <c:v>3.776388888888889</c:v>
                </c:pt>
                <c:pt idx="2720">
                  <c:v>3.7777777777777777</c:v>
                </c:pt>
                <c:pt idx="2721">
                  <c:v>3.7791666666666668</c:v>
                </c:pt>
                <c:pt idx="2722">
                  <c:v>3.7805555555555554</c:v>
                </c:pt>
                <c:pt idx="2723">
                  <c:v>3.7819444444444446</c:v>
                </c:pt>
                <c:pt idx="2724">
                  <c:v>3.7833333333333332</c:v>
                </c:pt>
                <c:pt idx="2725">
                  <c:v>3.7847222222222223</c:v>
                </c:pt>
                <c:pt idx="2726">
                  <c:v>3.786111111111111</c:v>
                </c:pt>
                <c:pt idx="2727">
                  <c:v>3.7875000000000001</c:v>
                </c:pt>
                <c:pt idx="2728">
                  <c:v>3.7888888888888888</c:v>
                </c:pt>
                <c:pt idx="2729">
                  <c:v>3.7902777777777779</c:v>
                </c:pt>
                <c:pt idx="2730">
                  <c:v>3.7916666666666665</c:v>
                </c:pt>
                <c:pt idx="2731">
                  <c:v>3.7930555555555556</c:v>
                </c:pt>
                <c:pt idx="2732">
                  <c:v>3.7944444444444443</c:v>
                </c:pt>
                <c:pt idx="2733">
                  <c:v>3.7958333333333334</c:v>
                </c:pt>
                <c:pt idx="2734">
                  <c:v>3.7972222222222221</c:v>
                </c:pt>
                <c:pt idx="2735">
                  <c:v>3.7986111111111112</c:v>
                </c:pt>
                <c:pt idx="2736">
                  <c:v>3.8</c:v>
                </c:pt>
                <c:pt idx="2737">
                  <c:v>3.8013888888888889</c:v>
                </c:pt>
                <c:pt idx="2738">
                  <c:v>3.8027777777777776</c:v>
                </c:pt>
                <c:pt idx="2739">
                  <c:v>3.8041666666666667</c:v>
                </c:pt>
                <c:pt idx="2740">
                  <c:v>3.8055555555555554</c:v>
                </c:pt>
                <c:pt idx="2741">
                  <c:v>3.8069444444444445</c:v>
                </c:pt>
                <c:pt idx="2742">
                  <c:v>3.8083333333333331</c:v>
                </c:pt>
                <c:pt idx="2743">
                  <c:v>3.8097222222222222</c:v>
                </c:pt>
                <c:pt idx="2744">
                  <c:v>3.8111111111111109</c:v>
                </c:pt>
                <c:pt idx="2745">
                  <c:v>3.8125</c:v>
                </c:pt>
                <c:pt idx="2746">
                  <c:v>3.8138888888888891</c:v>
                </c:pt>
                <c:pt idx="2747">
                  <c:v>3.8152777777777778</c:v>
                </c:pt>
                <c:pt idx="2748">
                  <c:v>3.8166666666666669</c:v>
                </c:pt>
                <c:pt idx="2749">
                  <c:v>3.8180555555555555</c:v>
                </c:pt>
                <c:pt idx="2750">
                  <c:v>3.8194444444444446</c:v>
                </c:pt>
                <c:pt idx="2751">
                  <c:v>3.8208333333333333</c:v>
                </c:pt>
                <c:pt idx="2752">
                  <c:v>3.8222222222222224</c:v>
                </c:pt>
                <c:pt idx="2753">
                  <c:v>3.8236111111111111</c:v>
                </c:pt>
                <c:pt idx="2754">
                  <c:v>3.8250000000000002</c:v>
                </c:pt>
                <c:pt idx="2755">
                  <c:v>3.8263888888888888</c:v>
                </c:pt>
                <c:pt idx="2756">
                  <c:v>3.8277777777777779</c:v>
                </c:pt>
                <c:pt idx="2757">
                  <c:v>3.8291666666666666</c:v>
                </c:pt>
                <c:pt idx="2758">
                  <c:v>3.8305555555555557</c:v>
                </c:pt>
                <c:pt idx="2759">
                  <c:v>3.8319444444444444</c:v>
                </c:pt>
                <c:pt idx="2760">
                  <c:v>3.8333333333333335</c:v>
                </c:pt>
                <c:pt idx="2761">
                  <c:v>3.8347222222222221</c:v>
                </c:pt>
                <c:pt idx="2762">
                  <c:v>3.8361111111111112</c:v>
                </c:pt>
                <c:pt idx="2763">
                  <c:v>3.8374999999999999</c:v>
                </c:pt>
                <c:pt idx="2764">
                  <c:v>3.838888888888889</c:v>
                </c:pt>
                <c:pt idx="2765">
                  <c:v>3.8402777777777777</c:v>
                </c:pt>
                <c:pt idx="2766">
                  <c:v>3.8416666666666668</c:v>
                </c:pt>
                <c:pt idx="2767">
                  <c:v>3.8430555555555554</c:v>
                </c:pt>
                <c:pt idx="2768">
                  <c:v>3.8444444444444446</c:v>
                </c:pt>
                <c:pt idx="2769">
                  <c:v>3.8458333333333332</c:v>
                </c:pt>
                <c:pt idx="2770">
                  <c:v>3.8472222222222223</c:v>
                </c:pt>
                <c:pt idx="2771">
                  <c:v>3.848611111111111</c:v>
                </c:pt>
                <c:pt idx="2772">
                  <c:v>3.85</c:v>
                </c:pt>
                <c:pt idx="2773">
                  <c:v>3.8513888888888888</c:v>
                </c:pt>
                <c:pt idx="2774">
                  <c:v>3.8527777777777779</c:v>
                </c:pt>
                <c:pt idx="2775">
                  <c:v>3.8541666666666665</c:v>
                </c:pt>
                <c:pt idx="2776">
                  <c:v>3.8555555555555556</c:v>
                </c:pt>
                <c:pt idx="2777">
                  <c:v>3.8569444444444443</c:v>
                </c:pt>
                <c:pt idx="2778">
                  <c:v>3.8583333333333334</c:v>
                </c:pt>
                <c:pt idx="2779">
                  <c:v>3.8597222222222221</c:v>
                </c:pt>
                <c:pt idx="2780">
                  <c:v>3.8611111111111112</c:v>
                </c:pt>
                <c:pt idx="2781">
                  <c:v>3.8624999999999998</c:v>
                </c:pt>
                <c:pt idx="2782">
                  <c:v>3.8638888888888889</c:v>
                </c:pt>
                <c:pt idx="2783">
                  <c:v>3.8652777777777776</c:v>
                </c:pt>
                <c:pt idx="2784">
                  <c:v>3.8666666666666667</c:v>
                </c:pt>
                <c:pt idx="2785">
                  <c:v>3.8680555555555554</c:v>
                </c:pt>
                <c:pt idx="2786">
                  <c:v>3.8694444444444445</c:v>
                </c:pt>
                <c:pt idx="2787">
                  <c:v>3.8708333333333331</c:v>
                </c:pt>
                <c:pt idx="2788">
                  <c:v>3.8722222222222222</c:v>
                </c:pt>
                <c:pt idx="2789">
                  <c:v>3.8736111111111109</c:v>
                </c:pt>
                <c:pt idx="2790">
                  <c:v>3.875</c:v>
                </c:pt>
                <c:pt idx="2791">
                  <c:v>3.8763888888888891</c:v>
                </c:pt>
                <c:pt idx="2792">
                  <c:v>3.8777777777777778</c:v>
                </c:pt>
                <c:pt idx="2793">
                  <c:v>3.8791666666666669</c:v>
                </c:pt>
                <c:pt idx="2794">
                  <c:v>3.8805555555555555</c:v>
                </c:pt>
                <c:pt idx="2795">
                  <c:v>3.8819444444444446</c:v>
                </c:pt>
                <c:pt idx="2796">
                  <c:v>3.8833333333333333</c:v>
                </c:pt>
                <c:pt idx="2797">
                  <c:v>3.8847222222222224</c:v>
                </c:pt>
                <c:pt idx="2798">
                  <c:v>3.8861111111111111</c:v>
                </c:pt>
                <c:pt idx="2799">
                  <c:v>3.8875000000000002</c:v>
                </c:pt>
                <c:pt idx="2800">
                  <c:v>3.8888888888888888</c:v>
                </c:pt>
                <c:pt idx="2801">
                  <c:v>3.8902777777777779</c:v>
                </c:pt>
                <c:pt idx="2802">
                  <c:v>3.8916666666666666</c:v>
                </c:pt>
                <c:pt idx="2803">
                  <c:v>3.8930555555555557</c:v>
                </c:pt>
                <c:pt idx="2804">
                  <c:v>3.8944444444444444</c:v>
                </c:pt>
                <c:pt idx="2805">
                  <c:v>3.8958333333333335</c:v>
                </c:pt>
                <c:pt idx="2806">
                  <c:v>3.8972222222222221</c:v>
                </c:pt>
                <c:pt idx="2807">
                  <c:v>3.8986111111111112</c:v>
                </c:pt>
                <c:pt idx="2808">
                  <c:v>3.9</c:v>
                </c:pt>
                <c:pt idx="2809">
                  <c:v>3.901388888888889</c:v>
                </c:pt>
                <c:pt idx="2810">
                  <c:v>3.9027777777777777</c:v>
                </c:pt>
                <c:pt idx="2811">
                  <c:v>3.9041666666666668</c:v>
                </c:pt>
                <c:pt idx="2812">
                  <c:v>3.9055555555555554</c:v>
                </c:pt>
                <c:pt idx="2813">
                  <c:v>3.9069444444444446</c:v>
                </c:pt>
                <c:pt idx="2814">
                  <c:v>3.9083333333333332</c:v>
                </c:pt>
                <c:pt idx="2815">
                  <c:v>3.9097222222222223</c:v>
                </c:pt>
                <c:pt idx="2816">
                  <c:v>3.911111111111111</c:v>
                </c:pt>
                <c:pt idx="2817">
                  <c:v>3.9125000000000001</c:v>
                </c:pt>
                <c:pt idx="2818">
                  <c:v>3.9138888888888888</c:v>
                </c:pt>
                <c:pt idx="2819">
                  <c:v>3.9152777777777779</c:v>
                </c:pt>
                <c:pt idx="2820">
                  <c:v>3.9166666666666665</c:v>
                </c:pt>
                <c:pt idx="2821">
                  <c:v>3.9180555555555556</c:v>
                </c:pt>
                <c:pt idx="2822">
                  <c:v>3.9194444444444443</c:v>
                </c:pt>
                <c:pt idx="2823">
                  <c:v>3.9208333333333334</c:v>
                </c:pt>
                <c:pt idx="2824">
                  <c:v>3.9222222222222221</c:v>
                </c:pt>
                <c:pt idx="2825">
                  <c:v>3.9236111111111112</c:v>
                </c:pt>
                <c:pt idx="2826">
                  <c:v>3.9249999999999998</c:v>
                </c:pt>
                <c:pt idx="2827">
                  <c:v>3.9263888888888889</c:v>
                </c:pt>
                <c:pt idx="2828">
                  <c:v>3.9277777777777776</c:v>
                </c:pt>
                <c:pt idx="2829">
                  <c:v>3.9291666666666667</c:v>
                </c:pt>
                <c:pt idx="2830">
                  <c:v>3.9305555555555554</c:v>
                </c:pt>
                <c:pt idx="2831">
                  <c:v>3.9319444444444445</c:v>
                </c:pt>
                <c:pt idx="2832">
                  <c:v>3.9333333333333331</c:v>
                </c:pt>
                <c:pt idx="2833">
                  <c:v>3.9347222222222222</c:v>
                </c:pt>
                <c:pt idx="2834">
                  <c:v>3.9361111111111109</c:v>
                </c:pt>
                <c:pt idx="2835">
                  <c:v>3.9375</c:v>
                </c:pt>
                <c:pt idx="2836">
                  <c:v>3.9388888888888891</c:v>
                </c:pt>
                <c:pt idx="2837">
                  <c:v>3.9402777777777778</c:v>
                </c:pt>
                <c:pt idx="2838">
                  <c:v>3.9416666666666669</c:v>
                </c:pt>
                <c:pt idx="2839">
                  <c:v>3.9430555555555555</c:v>
                </c:pt>
                <c:pt idx="2840">
                  <c:v>3.9444444444444446</c:v>
                </c:pt>
                <c:pt idx="2841">
                  <c:v>3.9458333333333333</c:v>
                </c:pt>
                <c:pt idx="2842">
                  <c:v>3.9472222222222224</c:v>
                </c:pt>
                <c:pt idx="2843">
                  <c:v>3.9486111111111111</c:v>
                </c:pt>
                <c:pt idx="2844">
                  <c:v>3.95</c:v>
                </c:pt>
                <c:pt idx="2845">
                  <c:v>3.9513888888888888</c:v>
                </c:pt>
                <c:pt idx="2846">
                  <c:v>3.9527777777777779</c:v>
                </c:pt>
                <c:pt idx="2847">
                  <c:v>3.9541666666666666</c:v>
                </c:pt>
                <c:pt idx="2848">
                  <c:v>3.9555555555555557</c:v>
                </c:pt>
                <c:pt idx="2849">
                  <c:v>3.9569444444444444</c:v>
                </c:pt>
                <c:pt idx="2850">
                  <c:v>3.9583333333333335</c:v>
                </c:pt>
                <c:pt idx="2851">
                  <c:v>3.9597222222222221</c:v>
                </c:pt>
                <c:pt idx="2852">
                  <c:v>3.9611111111111112</c:v>
                </c:pt>
                <c:pt idx="2853">
                  <c:v>3.9624999999999999</c:v>
                </c:pt>
                <c:pt idx="2854">
                  <c:v>3.963888888888889</c:v>
                </c:pt>
                <c:pt idx="2855">
                  <c:v>3.9652777777777777</c:v>
                </c:pt>
                <c:pt idx="2856">
                  <c:v>3.9666666666666668</c:v>
                </c:pt>
                <c:pt idx="2857">
                  <c:v>3.9680555555555554</c:v>
                </c:pt>
                <c:pt idx="2858">
                  <c:v>3.9694444444444446</c:v>
                </c:pt>
                <c:pt idx="2859">
                  <c:v>3.9708333333333332</c:v>
                </c:pt>
                <c:pt idx="2860">
                  <c:v>3.9722222222222223</c:v>
                </c:pt>
                <c:pt idx="2861">
                  <c:v>3.973611111111111</c:v>
                </c:pt>
                <c:pt idx="2862">
                  <c:v>3.9750000000000001</c:v>
                </c:pt>
                <c:pt idx="2863">
                  <c:v>3.9763888888888888</c:v>
                </c:pt>
                <c:pt idx="2864">
                  <c:v>3.9777777777777779</c:v>
                </c:pt>
                <c:pt idx="2865">
                  <c:v>3.9791666666666665</c:v>
                </c:pt>
                <c:pt idx="2866">
                  <c:v>3.9805555555555556</c:v>
                </c:pt>
                <c:pt idx="2867">
                  <c:v>3.9819444444444443</c:v>
                </c:pt>
                <c:pt idx="2868">
                  <c:v>3.9833333333333334</c:v>
                </c:pt>
                <c:pt idx="2869">
                  <c:v>3.9847222222222221</c:v>
                </c:pt>
                <c:pt idx="2870">
                  <c:v>3.9861111111111112</c:v>
                </c:pt>
                <c:pt idx="2871">
                  <c:v>3.9874999999999998</c:v>
                </c:pt>
                <c:pt idx="2872">
                  <c:v>3.9888888888888889</c:v>
                </c:pt>
                <c:pt idx="2873">
                  <c:v>3.9902777777777776</c:v>
                </c:pt>
                <c:pt idx="2874">
                  <c:v>3.9916666666666667</c:v>
                </c:pt>
                <c:pt idx="2875">
                  <c:v>3.9930555555555554</c:v>
                </c:pt>
                <c:pt idx="2876">
                  <c:v>3.9944444444444445</c:v>
                </c:pt>
                <c:pt idx="2877">
                  <c:v>3.9958333333333331</c:v>
                </c:pt>
                <c:pt idx="2878">
                  <c:v>3.9972222222222222</c:v>
                </c:pt>
                <c:pt idx="2879">
                  <c:v>3.9986111111111109</c:v>
                </c:pt>
                <c:pt idx="2880">
                  <c:v>4</c:v>
                </c:pt>
                <c:pt idx="2881">
                  <c:v>4.0013888888888891</c:v>
                </c:pt>
                <c:pt idx="2882">
                  <c:v>4.0027777777777782</c:v>
                </c:pt>
                <c:pt idx="2883">
                  <c:v>4.0041666666666664</c:v>
                </c:pt>
                <c:pt idx="2884">
                  <c:v>4.0055555555555555</c:v>
                </c:pt>
                <c:pt idx="2885">
                  <c:v>4.0069444444444446</c:v>
                </c:pt>
                <c:pt idx="2886">
                  <c:v>4.0083333333333337</c:v>
                </c:pt>
                <c:pt idx="2887">
                  <c:v>4.009722222222222</c:v>
                </c:pt>
                <c:pt idx="2888">
                  <c:v>4.0111111111111111</c:v>
                </c:pt>
                <c:pt idx="2889">
                  <c:v>4.0125000000000002</c:v>
                </c:pt>
                <c:pt idx="2890">
                  <c:v>4.0138888888888893</c:v>
                </c:pt>
                <c:pt idx="2891">
                  <c:v>4.0152777777777775</c:v>
                </c:pt>
                <c:pt idx="2892">
                  <c:v>4.0166666666666666</c:v>
                </c:pt>
                <c:pt idx="2893">
                  <c:v>4.0180555555555557</c:v>
                </c:pt>
                <c:pt idx="2894">
                  <c:v>4.0194444444444448</c:v>
                </c:pt>
                <c:pt idx="2895">
                  <c:v>4.020833333333333</c:v>
                </c:pt>
                <c:pt idx="2896">
                  <c:v>4.0222222222222221</c:v>
                </c:pt>
                <c:pt idx="2897">
                  <c:v>4.0236111111111112</c:v>
                </c:pt>
                <c:pt idx="2898">
                  <c:v>4.0250000000000004</c:v>
                </c:pt>
                <c:pt idx="2899">
                  <c:v>4.0263888888888886</c:v>
                </c:pt>
                <c:pt idx="2900">
                  <c:v>4.0277777777777777</c:v>
                </c:pt>
                <c:pt idx="2901">
                  <c:v>4.0291666666666668</c:v>
                </c:pt>
                <c:pt idx="2902">
                  <c:v>4.0305555555555559</c:v>
                </c:pt>
                <c:pt idx="2903">
                  <c:v>4.0319444444444441</c:v>
                </c:pt>
                <c:pt idx="2904">
                  <c:v>4.0333333333333332</c:v>
                </c:pt>
                <c:pt idx="2905">
                  <c:v>4.0347222222222223</c:v>
                </c:pt>
                <c:pt idx="2906">
                  <c:v>4.0361111111111114</c:v>
                </c:pt>
                <c:pt idx="2907">
                  <c:v>4.0374999999999996</c:v>
                </c:pt>
                <c:pt idx="2908">
                  <c:v>4.0388888888888888</c:v>
                </c:pt>
                <c:pt idx="2909">
                  <c:v>4.0402777777777779</c:v>
                </c:pt>
                <c:pt idx="2910">
                  <c:v>4.041666666666667</c:v>
                </c:pt>
                <c:pt idx="2911">
                  <c:v>4.0430555555555552</c:v>
                </c:pt>
                <c:pt idx="2912">
                  <c:v>4.0444444444444443</c:v>
                </c:pt>
                <c:pt idx="2913">
                  <c:v>4.0458333333333334</c:v>
                </c:pt>
                <c:pt idx="2914">
                  <c:v>4.0472222222222225</c:v>
                </c:pt>
                <c:pt idx="2915">
                  <c:v>4.0486111111111107</c:v>
                </c:pt>
                <c:pt idx="2916">
                  <c:v>4.05</c:v>
                </c:pt>
                <c:pt idx="2917">
                  <c:v>4.0513888888888889</c:v>
                </c:pt>
                <c:pt idx="2918">
                  <c:v>4.052777777777778</c:v>
                </c:pt>
                <c:pt idx="2919">
                  <c:v>4.0541666666666663</c:v>
                </c:pt>
                <c:pt idx="2920">
                  <c:v>4.0555555555555554</c:v>
                </c:pt>
                <c:pt idx="2921">
                  <c:v>4.0569444444444445</c:v>
                </c:pt>
                <c:pt idx="2922">
                  <c:v>4.0583333333333336</c:v>
                </c:pt>
                <c:pt idx="2923">
                  <c:v>4.0597222222222218</c:v>
                </c:pt>
                <c:pt idx="2924">
                  <c:v>4.0611111111111109</c:v>
                </c:pt>
                <c:pt idx="2925">
                  <c:v>4.0625</c:v>
                </c:pt>
                <c:pt idx="2926">
                  <c:v>4.0638888888888891</c:v>
                </c:pt>
                <c:pt idx="2927">
                  <c:v>4.0652777777777782</c:v>
                </c:pt>
                <c:pt idx="2928">
                  <c:v>4.0666666666666664</c:v>
                </c:pt>
                <c:pt idx="2929">
                  <c:v>4.0680555555555555</c:v>
                </c:pt>
                <c:pt idx="2930">
                  <c:v>4.0694444444444446</c:v>
                </c:pt>
                <c:pt idx="2931">
                  <c:v>4.0708333333333337</c:v>
                </c:pt>
                <c:pt idx="2932">
                  <c:v>4.072222222222222</c:v>
                </c:pt>
                <c:pt idx="2933">
                  <c:v>4.0736111111111111</c:v>
                </c:pt>
                <c:pt idx="2934">
                  <c:v>4.0750000000000002</c:v>
                </c:pt>
                <c:pt idx="2935">
                  <c:v>4.0763888888888893</c:v>
                </c:pt>
                <c:pt idx="2936">
                  <c:v>4.0777777777777775</c:v>
                </c:pt>
                <c:pt idx="2937">
                  <c:v>4.0791666666666666</c:v>
                </c:pt>
                <c:pt idx="2938">
                  <c:v>4.0805555555555557</c:v>
                </c:pt>
                <c:pt idx="2939">
                  <c:v>4.0819444444444448</c:v>
                </c:pt>
                <c:pt idx="2940">
                  <c:v>4.083333333333333</c:v>
                </c:pt>
                <c:pt idx="2941">
                  <c:v>4.0847222222222221</c:v>
                </c:pt>
                <c:pt idx="2942">
                  <c:v>4.0861111111111112</c:v>
                </c:pt>
                <c:pt idx="2943">
                  <c:v>4.0875000000000004</c:v>
                </c:pt>
                <c:pt idx="2944">
                  <c:v>4.0888888888888886</c:v>
                </c:pt>
                <c:pt idx="2945">
                  <c:v>4.0902777777777777</c:v>
                </c:pt>
                <c:pt idx="2946">
                  <c:v>4.0916666666666668</c:v>
                </c:pt>
                <c:pt idx="2947">
                  <c:v>4.0930555555555559</c:v>
                </c:pt>
                <c:pt idx="2948">
                  <c:v>4.0944444444444441</c:v>
                </c:pt>
                <c:pt idx="2949">
                  <c:v>4.0958333333333332</c:v>
                </c:pt>
                <c:pt idx="2950">
                  <c:v>4.0972222222222223</c:v>
                </c:pt>
                <c:pt idx="2951">
                  <c:v>4.0986111111111114</c:v>
                </c:pt>
                <c:pt idx="2952">
                  <c:v>4.0999999999999996</c:v>
                </c:pt>
                <c:pt idx="2953">
                  <c:v>4.1013888888888888</c:v>
                </c:pt>
                <c:pt idx="2954">
                  <c:v>4.1027777777777779</c:v>
                </c:pt>
                <c:pt idx="2955">
                  <c:v>4.104166666666667</c:v>
                </c:pt>
                <c:pt idx="2956">
                  <c:v>4.1055555555555552</c:v>
                </c:pt>
                <c:pt idx="2957">
                  <c:v>4.1069444444444443</c:v>
                </c:pt>
                <c:pt idx="2958">
                  <c:v>4.1083333333333334</c:v>
                </c:pt>
                <c:pt idx="2959">
                  <c:v>4.1097222222222225</c:v>
                </c:pt>
                <c:pt idx="2960">
                  <c:v>4.1111111111111107</c:v>
                </c:pt>
                <c:pt idx="2961">
                  <c:v>4.1124999999999998</c:v>
                </c:pt>
                <c:pt idx="2962">
                  <c:v>4.1138888888888889</c:v>
                </c:pt>
                <c:pt idx="2963">
                  <c:v>4.115277777777778</c:v>
                </c:pt>
                <c:pt idx="2964">
                  <c:v>4.1166666666666663</c:v>
                </c:pt>
                <c:pt idx="2965">
                  <c:v>4.1180555555555554</c:v>
                </c:pt>
                <c:pt idx="2966">
                  <c:v>4.1194444444444445</c:v>
                </c:pt>
                <c:pt idx="2967">
                  <c:v>4.1208333333333336</c:v>
                </c:pt>
                <c:pt idx="2968">
                  <c:v>4.1222222222222218</c:v>
                </c:pt>
                <c:pt idx="2969">
                  <c:v>4.1236111111111109</c:v>
                </c:pt>
                <c:pt idx="2970">
                  <c:v>4.125</c:v>
                </c:pt>
                <c:pt idx="2971">
                  <c:v>4.1263888888888891</c:v>
                </c:pt>
                <c:pt idx="2972">
                  <c:v>4.1277777777777782</c:v>
                </c:pt>
                <c:pt idx="2973">
                  <c:v>4.1291666666666664</c:v>
                </c:pt>
                <c:pt idx="2974">
                  <c:v>4.1305555555555555</c:v>
                </c:pt>
                <c:pt idx="2975">
                  <c:v>4.1319444444444446</c:v>
                </c:pt>
                <c:pt idx="2976">
                  <c:v>4.1333333333333337</c:v>
                </c:pt>
                <c:pt idx="2977">
                  <c:v>4.134722222222222</c:v>
                </c:pt>
                <c:pt idx="2978">
                  <c:v>4.1361111111111111</c:v>
                </c:pt>
                <c:pt idx="2979">
                  <c:v>4.1375000000000002</c:v>
                </c:pt>
                <c:pt idx="2980">
                  <c:v>4.1388888888888893</c:v>
                </c:pt>
                <c:pt idx="2981">
                  <c:v>4.1402777777777775</c:v>
                </c:pt>
                <c:pt idx="2982">
                  <c:v>4.1416666666666666</c:v>
                </c:pt>
                <c:pt idx="2983">
                  <c:v>4.1430555555555557</c:v>
                </c:pt>
                <c:pt idx="2984">
                  <c:v>4.1444444444444448</c:v>
                </c:pt>
                <c:pt idx="2985">
                  <c:v>4.145833333333333</c:v>
                </c:pt>
                <c:pt idx="2986">
                  <c:v>4.1472222222222221</c:v>
                </c:pt>
                <c:pt idx="2987">
                  <c:v>4.1486111111111112</c:v>
                </c:pt>
                <c:pt idx="2988">
                  <c:v>4.1500000000000004</c:v>
                </c:pt>
                <c:pt idx="2989">
                  <c:v>4.1513888888888886</c:v>
                </c:pt>
                <c:pt idx="2990">
                  <c:v>4.1527777777777777</c:v>
                </c:pt>
                <c:pt idx="2991">
                  <c:v>4.1541666666666668</c:v>
                </c:pt>
                <c:pt idx="2992">
                  <c:v>4.1555555555555559</c:v>
                </c:pt>
                <c:pt idx="2993">
                  <c:v>4.1569444444444441</c:v>
                </c:pt>
                <c:pt idx="2994">
                  <c:v>4.1583333333333332</c:v>
                </c:pt>
                <c:pt idx="2995">
                  <c:v>4.1597222222222223</c:v>
                </c:pt>
                <c:pt idx="2996">
                  <c:v>4.1611111111111114</c:v>
                </c:pt>
                <c:pt idx="2997">
                  <c:v>4.1624999999999996</c:v>
                </c:pt>
                <c:pt idx="2998">
                  <c:v>4.1638888888888888</c:v>
                </c:pt>
                <c:pt idx="2999">
                  <c:v>4.1652777777777779</c:v>
                </c:pt>
                <c:pt idx="3000">
                  <c:v>4.166666666666667</c:v>
                </c:pt>
                <c:pt idx="3001">
                  <c:v>4.1680555555555552</c:v>
                </c:pt>
                <c:pt idx="3002">
                  <c:v>4.1694444444444443</c:v>
                </c:pt>
                <c:pt idx="3003">
                  <c:v>4.1708333333333334</c:v>
                </c:pt>
                <c:pt idx="3004">
                  <c:v>4.1722222222222225</c:v>
                </c:pt>
                <c:pt idx="3005">
                  <c:v>4.1736111111111107</c:v>
                </c:pt>
                <c:pt idx="3006">
                  <c:v>4.1749999999999998</c:v>
                </c:pt>
                <c:pt idx="3007">
                  <c:v>4.1763888888888889</c:v>
                </c:pt>
                <c:pt idx="3008">
                  <c:v>4.177777777777778</c:v>
                </c:pt>
                <c:pt idx="3009">
                  <c:v>4.1791666666666663</c:v>
                </c:pt>
                <c:pt idx="3010">
                  <c:v>4.1805555555555554</c:v>
                </c:pt>
                <c:pt idx="3011">
                  <c:v>4.1819444444444445</c:v>
                </c:pt>
                <c:pt idx="3012">
                  <c:v>4.1833333333333336</c:v>
                </c:pt>
                <c:pt idx="3013">
                  <c:v>4.1847222222222218</c:v>
                </c:pt>
                <c:pt idx="3014">
                  <c:v>4.1861111111111109</c:v>
                </c:pt>
                <c:pt idx="3015">
                  <c:v>4.1875</c:v>
                </c:pt>
                <c:pt idx="3016">
                  <c:v>4.1888888888888891</c:v>
                </c:pt>
                <c:pt idx="3017">
                  <c:v>4.1902777777777782</c:v>
                </c:pt>
                <c:pt idx="3018">
                  <c:v>4.1916666666666664</c:v>
                </c:pt>
                <c:pt idx="3019">
                  <c:v>4.1930555555555555</c:v>
                </c:pt>
                <c:pt idx="3020">
                  <c:v>4.1944444444444446</c:v>
                </c:pt>
                <c:pt idx="3021">
                  <c:v>4.1958333333333337</c:v>
                </c:pt>
                <c:pt idx="3022">
                  <c:v>4.197222222222222</c:v>
                </c:pt>
                <c:pt idx="3023">
                  <c:v>4.1986111111111111</c:v>
                </c:pt>
                <c:pt idx="3024">
                  <c:v>4.2</c:v>
                </c:pt>
                <c:pt idx="3025">
                  <c:v>4.2013888888888893</c:v>
                </c:pt>
                <c:pt idx="3026">
                  <c:v>4.2027777777777775</c:v>
                </c:pt>
                <c:pt idx="3027">
                  <c:v>4.2041666666666666</c:v>
                </c:pt>
                <c:pt idx="3028">
                  <c:v>4.2055555555555557</c:v>
                </c:pt>
                <c:pt idx="3029">
                  <c:v>4.2069444444444448</c:v>
                </c:pt>
                <c:pt idx="3030">
                  <c:v>4.208333333333333</c:v>
                </c:pt>
                <c:pt idx="3031">
                  <c:v>4.2097222222222221</c:v>
                </c:pt>
                <c:pt idx="3032">
                  <c:v>4.2111111111111112</c:v>
                </c:pt>
                <c:pt idx="3033">
                  <c:v>4.2125000000000004</c:v>
                </c:pt>
                <c:pt idx="3034">
                  <c:v>4.2138888888888886</c:v>
                </c:pt>
                <c:pt idx="3035">
                  <c:v>4.2152777777777777</c:v>
                </c:pt>
                <c:pt idx="3036">
                  <c:v>4.2166666666666668</c:v>
                </c:pt>
                <c:pt idx="3037">
                  <c:v>4.2180555555555559</c:v>
                </c:pt>
                <c:pt idx="3038">
                  <c:v>4.2194444444444441</c:v>
                </c:pt>
                <c:pt idx="3039">
                  <c:v>4.2208333333333332</c:v>
                </c:pt>
                <c:pt idx="3040">
                  <c:v>4.2222222222222223</c:v>
                </c:pt>
                <c:pt idx="3041">
                  <c:v>4.2236111111111114</c:v>
                </c:pt>
                <c:pt idx="3042">
                  <c:v>4.2249999999999996</c:v>
                </c:pt>
                <c:pt idx="3043">
                  <c:v>4.2263888888888888</c:v>
                </c:pt>
                <c:pt idx="3044">
                  <c:v>4.2277777777777779</c:v>
                </c:pt>
                <c:pt idx="3045">
                  <c:v>4.229166666666667</c:v>
                </c:pt>
                <c:pt idx="3046">
                  <c:v>4.2305555555555552</c:v>
                </c:pt>
                <c:pt idx="3047">
                  <c:v>4.2319444444444443</c:v>
                </c:pt>
                <c:pt idx="3048">
                  <c:v>4.2333333333333334</c:v>
                </c:pt>
                <c:pt idx="3049">
                  <c:v>4.2347222222222225</c:v>
                </c:pt>
                <c:pt idx="3050">
                  <c:v>4.2361111111111107</c:v>
                </c:pt>
                <c:pt idx="3051">
                  <c:v>4.2374999999999998</c:v>
                </c:pt>
                <c:pt idx="3052">
                  <c:v>4.2388888888888889</c:v>
                </c:pt>
                <c:pt idx="3053">
                  <c:v>4.240277777777778</c:v>
                </c:pt>
                <c:pt idx="3054">
                  <c:v>4.2416666666666663</c:v>
                </c:pt>
                <c:pt idx="3055">
                  <c:v>4.2430555555555554</c:v>
                </c:pt>
                <c:pt idx="3056">
                  <c:v>4.2444444444444445</c:v>
                </c:pt>
                <c:pt idx="3057">
                  <c:v>4.2458333333333336</c:v>
                </c:pt>
                <c:pt idx="3058">
                  <c:v>4.2472222222222218</c:v>
                </c:pt>
                <c:pt idx="3059">
                  <c:v>4.2486111111111109</c:v>
                </c:pt>
                <c:pt idx="3060">
                  <c:v>4.25</c:v>
                </c:pt>
                <c:pt idx="3061">
                  <c:v>4.2513888888888891</c:v>
                </c:pt>
                <c:pt idx="3062">
                  <c:v>4.2527777777777782</c:v>
                </c:pt>
                <c:pt idx="3063">
                  <c:v>4.2541666666666664</c:v>
                </c:pt>
                <c:pt idx="3064">
                  <c:v>4.2555555555555555</c:v>
                </c:pt>
                <c:pt idx="3065">
                  <c:v>4.2569444444444446</c:v>
                </c:pt>
                <c:pt idx="3066">
                  <c:v>4.2583333333333337</c:v>
                </c:pt>
                <c:pt idx="3067">
                  <c:v>4.259722222222222</c:v>
                </c:pt>
                <c:pt idx="3068">
                  <c:v>4.2611111111111111</c:v>
                </c:pt>
                <c:pt idx="3069">
                  <c:v>4.2625000000000002</c:v>
                </c:pt>
                <c:pt idx="3070">
                  <c:v>4.2638888888888893</c:v>
                </c:pt>
                <c:pt idx="3071">
                  <c:v>4.2652777777777775</c:v>
                </c:pt>
                <c:pt idx="3072">
                  <c:v>4.2666666666666666</c:v>
                </c:pt>
                <c:pt idx="3073">
                  <c:v>4.2680555555555557</c:v>
                </c:pt>
                <c:pt idx="3074">
                  <c:v>4.2694444444444448</c:v>
                </c:pt>
                <c:pt idx="3075">
                  <c:v>4.270833333333333</c:v>
                </c:pt>
                <c:pt idx="3076">
                  <c:v>4.2722222222222221</c:v>
                </c:pt>
                <c:pt idx="3077">
                  <c:v>4.2736111111111112</c:v>
                </c:pt>
                <c:pt idx="3078">
                  <c:v>4.2750000000000004</c:v>
                </c:pt>
                <c:pt idx="3079">
                  <c:v>4.2763888888888886</c:v>
                </c:pt>
                <c:pt idx="3080">
                  <c:v>4.2777777777777777</c:v>
                </c:pt>
                <c:pt idx="3081">
                  <c:v>4.2791666666666668</c:v>
                </c:pt>
                <c:pt idx="3082">
                  <c:v>4.2805555555555559</c:v>
                </c:pt>
                <c:pt idx="3083">
                  <c:v>4.2819444444444441</c:v>
                </c:pt>
                <c:pt idx="3084">
                  <c:v>4.2833333333333332</c:v>
                </c:pt>
                <c:pt idx="3085">
                  <c:v>4.2847222222222223</c:v>
                </c:pt>
                <c:pt idx="3086">
                  <c:v>4.2861111111111114</c:v>
                </c:pt>
                <c:pt idx="3087">
                  <c:v>4.2874999999999996</c:v>
                </c:pt>
                <c:pt idx="3088">
                  <c:v>4.2888888888888888</c:v>
                </c:pt>
                <c:pt idx="3089">
                  <c:v>4.2902777777777779</c:v>
                </c:pt>
                <c:pt idx="3090">
                  <c:v>4.291666666666667</c:v>
                </c:pt>
                <c:pt idx="3091">
                  <c:v>4.2930555555555552</c:v>
                </c:pt>
                <c:pt idx="3092">
                  <c:v>4.2944444444444443</c:v>
                </c:pt>
                <c:pt idx="3093">
                  <c:v>4.2958333333333334</c:v>
                </c:pt>
                <c:pt idx="3094">
                  <c:v>4.2972222222222225</c:v>
                </c:pt>
                <c:pt idx="3095">
                  <c:v>4.2986111111111107</c:v>
                </c:pt>
                <c:pt idx="3096">
                  <c:v>4.3</c:v>
                </c:pt>
                <c:pt idx="3097">
                  <c:v>4.3013888888888889</c:v>
                </c:pt>
                <c:pt idx="3098">
                  <c:v>4.302777777777778</c:v>
                </c:pt>
                <c:pt idx="3099">
                  <c:v>4.3041666666666663</c:v>
                </c:pt>
                <c:pt idx="3100">
                  <c:v>4.3055555555555554</c:v>
                </c:pt>
                <c:pt idx="3101">
                  <c:v>4.3069444444444445</c:v>
                </c:pt>
                <c:pt idx="3102">
                  <c:v>4.3083333333333336</c:v>
                </c:pt>
                <c:pt idx="3103">
                  <c:v>4.3097222222222218</c:v>
                </c:pt>
                <c:pt idx="3104">
                  <c:v>4.3111111111111109</c:v>
                </c:pt>
                <c:pt idx="3105">
                  <c:v>4.3125</c:v>
                </c:pt>
                <c:pt idx="3106">
                  <c:v>4.3138888888888891</c:v>
                </c:pt>
                <c:pt idx="3107">
                  <c:v>4.3152777777777782</c:v>
                </c:pt>
                <c:pt idx="3108">
                  <c:v>4.3166666666666664</c:v>
                </c:pt>
                <c:pt idx="3109">
                  <c:v>4.3180555555555555</c:v>
                </c:pt>
                <c:pt idx="3110">
                  <c:v>4.3194444444444446</c:v>
                </c:pt>
                <c:pt idx="3111">
                  <c:v>4.3208333333333337</c:v>
                </c:pt>
                <c:pt idx="3112">
                  <c:v>4.322222222222222</c:v>
                </c:pt>
                <c:pt idx="3113">
                  <c:v>4.3236111111111111</c:v>
                </c:pt>
                <c:pt idx="3114">
                  <c:v>4.3250000000000002</c:v>
                </c:pt>
                <c:pt idx="3115">
                  <c:v>4.3263888888888893</c:v>
                </c:pt>
                <c:pt idx="3116">
                  <c:v>4.3277777777777775</c:v>
                </c:pt>
                <c:pt idx="3117">
                  <c:v>4.3291666666666666</c:v>
                </c:pt>
                <c:pt idx="3118">
                  <c:v>4.3305555555555557</c:v>
                </c:pt>
                <c:pt idx="3119">
                  <c:v>4.3319444444444448</c:v>
                </c:pt>
                <c:pt idx="3120">
                  <c:v>4.333333333333333</c:v>
                </c:pt>
                <c:pt idx="3121">
                  <c:v>4.3347222222222221</c:v>
                </c:pt>
                <c:pt idx="3122">
                  <c:v>4.3361111111111112</c:v>
                </c:pt>
                <c:pt idx="3123">
                  <c:v>4.3375000000000004</c:v>
                </c:pt>
                <c:pt idx="3124">
                  <c:v>4.3388888888888886</c:v>
                </c:pt>
                <c:pt idx="3125">
                  <c:v>4.3402777777777777</c:v>
                </c:pt>
                <c:pt idx="3126">
                  <c:v>4.3416666666666668</c:v>
                </c:pt>
                <c:pt idx="3127">
                  <c:v>4.3430555555555559</c:v>
                </c:pt>
                <c:pt idx="3128">
                  <c:v>4.3444444444444441</c:v>
                </c:pt>
                <c:pt idx="3129">
                  <c:v>4.3458333333333332</c:v>
                </c:pt>
                <c:pt idx="3130">
                  <c:v>4.3472222222222223</c:v>
                </c:pt>
                <c:pt idx="3131">
                  <c:v>4.3486111111111114</c:v>
                </c:pt>
                <c:pt idx="3132">
                  <c:v>4.3499999999999996</c:v>
                </c:pt>
                <c:pt idx="3133">
                  <c:v>4.3513888888888888</c:v>
                </c:pt>
                <c:pt idx="3134">
                  <c:v>4.3527777777777779</c:v>
                </c:pt>
                <c:pt idx="3135">
                  <c:v>4.354166666666667</c:v>
                </c:pt>
                <c:pt idx="3136">
                  <c:v>4.3555555555555552</c:v>
                </c:pt>
                <c:pt idx="3137">
                  <c:v>4.3569444444444443</c:v>
                </c:pt>
                <c:pt idx="3138">
                  <c:v>4.3583333333333334</c:v>
                </c:pt>
                <c:pt idx="3139">
                  <c:v>4.3597222222222225</c:v>
                </c:pt>
                <c:pt idx="3140">
                  <c:v>4.3611111111111107</c:v>
                </c:pt>
                <c:pt idx="3141">
                  <c:v>4.3624999999999998</c:v>
                </c:pt>
                <c:pt idx="3142">
                  <c:v>4.3638888888888889</c:v>
                </c:pt>
                <c:pt idx="3143">
                  <c:v>4.365277777777778</c:v>
                </c:pt>
                <c:pt idx="3144">
                  <c:v>4.3666666666666663</c:v>
                </c:pt>
                <c:pt idx="3145">
                  <c:v>4.3680555555555554</c:v>
                </c:pt>
                <c:pt idx="3146">
                  <c:v>4.3694444444444445</c:v>
                </c:pt>
                <c:pt idx="3147">
                  <c:v>4.3708333333333336</c:v>
                </c:pt>
                <c:pt idx="3148">
                  <c:v>4.3722222222222218</c:v>
                </c:pt>
                <c:pt idx="3149">
                  <c:v>4.3736111111111109</c:v>
                </c:pt>
                <c:pt idx="3150">
                  <c:v>4.375</c:v>
                </c:pt>
                <c:pt idx="3151">
                  <c:v>4.3763888888888891</c:v>
                </c:pt>
                <c:pt idx="3152">
                  <c:v>4.3777777777777782</c:v>
                </c:pt>
                <c:pt idx="3153">
                  <c:v>4.3791666666666664</c:v>
                </c:pt>
                <c:pt idx="3154">
                  <c:v>4.3805555555555555</c:v>
                </c:pt>
                <c:pt idx="3155">
                  <c:v>4.3819444444444446</c:v>
                </c:pt>
                <c:pt idx="3156">
                  <c:v>4.3833333333333337</c:v>
                </c:pt>
                <c:pt idx="3157">
                  <c:v>4.384722222222222</c:v>
                </c:pt>
                <c:pt idx="3158">
                  <c:v>4.3861111111111111</c:v>
                </c:pt>
                <c:pt idx="3159">
                  <c:v>4.3875000000000002</c:v>
                </c:pt>
                <c:pt idx="3160">
                  <c:v>4.3888888888888893</c:v>
                </c:pt>
                <c:pt idx="3161">
                  <c:v>4.3902777777777775</c:v>
                </c:pt>
                <c:pt idx="3162">
                  <c:v>4.3916666666666666</c:v>
                </c:pt>
                <c:pt idx="3163">
                  <c:v>4.3930555555555557</c:v>
                </c:pt>
                <c:pt idx="3164">
                  <c:v>4.3944444444444448</c:v>
                </c:pt>
                <c:pt idx="3165">
                  <c:v>4.395833333333333</c:v>
                </c:pt>
                <c:pt idx="3166">
                  <c:v>4.3972222222222221</c:v>
                </c:pt>
                <c:pt idx="3167">
                  <c:v>4.3986111111111112</c:v>
                </c:pt>
                <c:pt idx="3168">
                  <c:v>4.4000000000000004</c:v>
                </c:pt>
                <c:pt idx="3169">
                  <c:v>4.4013888888888886</c:v>
                </c:pt>
                <c:pt idx="3170">
                  <c:v>4.4027777777777777</c:v>
                </c:pt>
                <c:pt idx="3171">
                  <c:v>4.4041666666666668</c:v>
                </c:pt>
                <c:pt idx="3172">
                  <c:v>4.4055555555555559</c:v>
                </c:pt>
                <c:pt idx="3173">
                  <c:v>4.4069444444444441</c:v>
                </c:pt>
                <c:pt idx="3174">
                  <c:v>4.4083333333333332</c:v>
                </c:pt>
                <c:pt idx="3175">
                  <c:v>4.4097222222222223</c:v>
                </c:pt>
                <c:pt idx="3176">
                  <c:v>4.4111111111111114</c:v>
                </c:pt>
                <c:pt idx="3177">
                  <c:v>4.4124999999999996</c:v>
                </c:pt>
                <c:pt idx="3178">
                  <c:v>4.4138888888888888</c:v>
                </c:pt>
                <c:pt idx="3179">
                  <c:v>4.4152777777777779</c:v>
                </c:pt>
                <c:pt idx="3180">
                  <c:v>4.416666666666667</c:v>
                </c:pt>
                <c:pt idx="3181">
                  <c:v>4.4180555555555552</c:v>
                </c:pt>
                <c:pt idx="3182">
                  <c:v>4.4194444444444443</c:v>
                </c:pt>
                <c:pt idx="3183">
                  <c:v>4.4208333333333334</c:v>
                </c:pt>
                <c:pt idx="3184">
                  <c:v>4.4222222222222225</c:v>
                </c:pt>
                <c:pt idx="3185">
                  <c:v>4.4236111111111107</c:v>
                </c:pt>
                <c:pt idx="3186">
                  <c:v>4.4249999999999998</c:v>
                </c:pt>
                <c:pt idx="3187">
                  <c:v>4.4263888888888889</c:v>
                </c:pt>
                <c:pt idx="3188">
                  <c:v>4.427777777777778</c:v>
                </c:pt>
                <c:pt idx="3189">
                  <c:v>4.4291666666666663</c:v>
                </c:pt>
                <c:pt idx="3190">
                  <c:v>4.4305555555555554</c:v>
                </c:pt>
                <c:pt idx="3191">
                  <c:v>4.4319444444444445</c:v>
                </c:pt>
                <c:pt idx="3192">
                  <c:v>4.4333333333333336</c:v>
                </c:pt>
                <c:pt idx="3193">
                  <c:v>4.4347222222222218</c:v>
                </c:pt>
                <c:pt idx="3194">
                  <c:v>4.4361111111111109</c:v>
                </c:pt>
                <c:pt idx="3195">
                  <c:v>4.4375</c:v>
                </c:pt>
                <c:pt idx="3196">
                  <c:v>4.4388888888888891</c:v>
                </c:pt>
                <c:pt idx="3197">
                  <c:v>4.4402777777777782</c:v>
                </c:pt>
                <c:pt idx="3198">
                  <c:v>4.4416666666666664</c:v>
                </c:pt>
                <c:pt idx="3199">
                  <c:v>4.4430555555555555</c:v>
                </c:pt>
                <c:pt idx="3200">
                  <c:v>4.4444444444444446</c:v>
                </c:pt>
                <c:pt idx="3201">
                  <c:v>4.4458333333333337</c:v>
                </c:pt>
                <c:pt idx="3202">
                  <c:v>4.447222222222222</c:v>
                </c:pt>
                <c:pt idx="3203">
                  <c:v>4.4486111111111111</c:v>
                </c:pt>
                <c:pt idx="3204">
                  <c:v>4.45</c:v>
                </c:pt>
                <c:pt idx="3205">
                  <c:v>4.4513888888888893</c:v>
                </c:pt>
                <c:pt idx="3206">
                  <c:v>4.4527777777777775</c:v>
                </c:pt>
                <c:pt idx="3207">
                  <c:v>4.4541666666666666</c:v>
                </c:pt>
                <c:pt idx="3208">
                  <c:v>4.4555555555555557</c:v>
                </c:pt>
                <c:pt idx="3209">
                  <c:v>4.4569444444444448</c:v>
                </c:pt>
                <c:pt idx="3210">
                  <c:v>4.458333333333333</c:v>
                </c:pt>
                <c:pt idx="3211">
                  <c:v>4.4597222222222221</c:v>
                </c:pt>
                <c:pt idx="3212">
                  <c:v>4.4611111111111112</c:v>
                </c:pt>
                <c:pt idx="3213">
                  <c:v>4.4625000000000004</c:v>
                </c:pt>
                <c:pt idx="3214">
                  <c:v>4.4638888888888886</c:v>
                </c:pt>
                <c:pt idx="3215">
                  <c:v>4.4652777777777777</c:v>
                </c:pt>
                <c:pt idx="3216">
                  <c:v>4.4666666666666668</c:v>
                </c:pt>
                <c:pt idx="3217">
                  <c:v>4.4680555555555559</c:v>
                </c:pt>
                <c:pt idx="3218">
                  <c:v>4.4694444444444441</c:v>
                </c:pt>
                <c:pt idx="3219">
                  <c:v>4.4708333333333332</c:v>
                </c:pt>
                <c:pt idx="3220">
                  <c:v>4.4722222222222223</c:v>
                </c:pt>
                <c:pt idx="3221">
                  <c:v>4.4736111111111114</c:v>
                </c:pt>
                <c:pt idx="3222">
                  <c:v>4.4749999999999996</c:v>
                </c:pt>
                <c:pt idx="3223">
                  <c:v>4.4763888888888888</c:v>
                </c:pt>
                <c:pt idx="3224">
                  <c:v>4.4777777777777779</c:v>
                </c:pt>
                <c:pt idx="3225">
                  <c:v>4.479166666666667</c:v>
                </c:pt>
                <c:pt idx="3226">
                  <c:v>4.4805555555555552</c:v>
                </c:pt>
                <c:pt idx="3227">
                  <c:v>4.4819444444444443</c:v>
                </c:pt>
                <c:pt idx="3228">
                  <c:v>4.4833333333333334</c:v>
                </c:pt>
                <c:pt idx="3229">
                  <c:v>4.4847222222222225</c:v>
                </c:pt>
                <c:pt idx="3230">
                  <c:v>4.4861111111111107</c:v>
                </c:pt>
                <c:pt idx="3231">
                  <c:v>4.4874999999999998</c:v>
                </c:pt>
                <c:pt idx="3232">
                  <c:v>4.4888888888888889</c:v>
                </c:pt>
                <c:pt idx="3233">
                  <c:v>4.490277777777778</c:v>
                </c:pt>
                <c:pt idx="3234">
                  <c:v>4.4916666666666663</c:v>
                </c:pt>
                <c:pt idx="3235">
                  <c:v>4.4930555555555554</c:v>
                </c:pt>
                <c:pt idx="3236">
                  <c:v>4.4944444444444445</c:v>
                </c:pt>
                <c:pt idx="3237">
                  <c:v>4.4958333333333336</c:v>
                </c:pt>
                <c:pt idx="3238">
                  <c:v>4.4972222222222218</c:v>
                </c:pt>
                <c:pt idx="3239">
                  <c:v>4.4986111111111109</c:v>
                </c:pt>
                <c:pt idx="3240">
                  <c:v>4.5</c:v>
                </c:pt>
                <c:pt idx="3241">
                  <c:v>4.5013888888888891</c:v>
                </c:pt>
                <c:pt idx="3242">
                  <c:v>4.5027777777777782</c:v>
                </c:pt>
                <c:pt idx="3243">
                  <c:v>4.5041666666666664</c:v>
                </c:pt>
                <c:pt idx="3244">
                  <c:v>4.5055555555555555</c:v>
                </c:pt>
                <c:pt idx="3245">
                  <c:v>4.5069444444444446</c:v>
                </c:pt>
                <c:pt idx="3246">
                  <c:v>4.5083333333333337</c:v>
                </c:pt>
                <c:pt idx="3247">
                  <c:v>4.509722222222222</c:v>
                </c:pt>
                <c:pt idx="3248">
                  <c:v>4.5111111111111111</c:v>
                </c:pt>
                <c:pt idx="3249">
                  <c:v>4.5125000000000002</c:v>
                </c:pt>
                <c:pt idx="3250">
                  <c:v>4.5138888888888893</c:v>
                </c:pt>
                <c:pt idx="3251">
                  <c:v>4.5152777777777775</c:v>
                </c:pt>
                <c:pt idx="3252">
                  <c:v>4.5166666666666666</c:v>
                </c:pt>
                <c:pt idx="3253">
                  <c:v>4.5180555555555557</c:v>
                </c:pt>
                <c:pt idx="3254">
                  <c:v>4.5194444444444448</c:v>
                </c:pt>
                <c:pt idx="3255">
                  <c:v>4.520833333333333</c:v>
                </c:pt>
                <c:pt idx="3256">
                  <c:v>4.5222222222222221</c:v>
                </c:pt>
                <c:pt idx="3257">
                  <c:v>4.5236111111111112</c:v>
                </c:pt>
                <c:pt idx="3258">
                  <c:v>4.5250000000000004</c:v>
                </c:pt>
                <c:pt idx="3259">
                  <c:v>4.5263888888888886</c:v>
                </c:pt>
                <c:pt idx="3260">
                  <c:v>4.5277777777777777</c:v>
                </c:pt>
                <c:pt idx="3261">
                  <c:v>4.5291666666666668</c:v>
                </c:pt>
                <c:pt idx="3262">
                  <c:v>4.5305555555555559</c:v>
                </c:pt>
                <c:pt idx="3263">
                  <c:v>4.5319444444444441</c:v>
                </c:pt>
                <c:pt idx="3264">
                  <c:v>4.5333333333333332</c:v>
                </c:pt>
                <c:pt idx="3265">
                  <c:v>4.5347222222222223</c:v>
                </c:pt>
                <c:pt idx="3266">
                  <c:v>4.5361111111111114</c:v>
                </c:pt>
                <c:pt idx="3267">
                  <c:v>4.5374999999999996</c:v>
                </c:pt>
                <c:pt idx="3268">
                  <c:v>4.5388888888888888</c:v>
                </c:pt>
                <c:pt idx="3269">
                  <c:v>4.5402777777777779</c:v>
                </c:pt>
                <c:pt idx="3270">
                  <c:v>4.541666666666667</c:v>
                </c:pt>
                <c:pt idx="3271">
                  <c:v>4.5430555555555552</c:v>
                </c:pt>
                <c:pt idx="3272">
                  <c:v>4.5444444444444443</c:v>
                </c:pt>
                <c:pt idx="3273">
                  <c:v>4.5458333333333334</c:v>
                </c:pt>
                <c:pt idx="3274">
                  <c:v>4.5472222222222225</c:v>
                </c:pt>
                <c:pt idx="3275">
                  <c:v>4.5486111111111107</c:v>
                </c:pt>
                <c:pt idx="3276">
                  <c:v>4.55</c:v>
                </c:pt>
                <c:pt idx="3277">
                  <c:v>4.5513888888888889</c:v>
                </c:pt>
                <c:pt idx="3278">
                  <c:v>4.552777777777778</c:v>
                </c:pt>
                <c:pt idx="3279">
                  <c:v>4.5541666666666663</c:v>
                </c:pt>
                <c:pt idx="3280">
                  <c:v>4.5555555555555554</c:v>
                </c:pt>
                <c:pt idx="3281">
                  <c:v>4.5569444444444445</c:v>
                </c:pt>
                <c:pt idx="3282">
                  <c:v>4.5583333333333336</c:v>
                </c:pt>
                <c:pt idx="3283">
                  <c:v>4.5597222222222218</c:v>
                </c:pt>
                <c:pt idx="3284">
                  <c:v>4.5611111111111109</c:v>
                </c:pt>
                <c:pt idx="3285">
                  <c:v>4.5625</c:v>
                </c:pt>
                <c:pt idx="3286">
                  <c:v>4.5638888888888891</c:v>
                </c:pt>
                <c:pt idx="3287">
                  <c:v>4.5652777777777782</c:v>
                </c:pt>
                <c:pt idx="3288">
                  <c:v>4.5666666666666664</c:v>
                </c:pt>
                <c:pt idx="3289">
                  <c:v>4.5680555555555555</c:v>
                </c:pt>
                <c:pt idx="3290">
                  <c:v>4.5694444444444446</c:v>
                </c:pt>
                <c:pt idx="3291">
                  <c:v>4.5708333333333337</c:v>
                </c:pt>
                <c:pt idx="3292">
                  <c:v>4.572222222222222</c:v>
                </c:pt>
                <c:pt idx="3293">
                  <c:v>4.5736111111111111</c:v>
                </c:pt>
                <c:pt idx="3294">
                  <c:v>4.5750000000000002</c:v>
                </c:pt>
                <c:pt idx="3295">
                  <c:v>4.5763888888888893</c:v>
                </c:pt>
                <c:pt idx="3296">
                  <c:v>4.5777777777777775</c:v>
                </c:pt>
                <c:pt idx="3297">
                  <c:v>4.5791666666666666</c:v>
                </c:pt>
                <c:pt idx="3298">
                  <c:v>4.5805555555555557</c:v>
                </c:pt>
                <c:pt idx="3299">
                  <c:v>4.5819444444444448</c:v>
                </c:pt>
                <c:pt idx="3300">
                  <c:v>4.583333333333333</c:v>
                </c:pt>
                <c:pt idx="3301">
                  <c:v>4.5847222222222221</c:v>
                </c:pt>
                <c:pt idx="3302">
                  <c:v>4.5861111111111112</c:v>
                </c:pt>
                <c:pt idx="3303">
                  <c:v>4.5875000000000004</c:v>
                </c:pt>
                <c:pt idx="3304">
                  <c:v>4.5888888888888886</c:v>
                </c:pt>
                <c:pt idx="3305">
                  <c:v>4.5902777777777777</c:v>
                </c:pt>
                <c:pt idx="3306">
                  <c:v>4.5916666666666668</c:v>
                </c:pt>
                <c:pt idx="3307">
                  <c:v>4.5930555555555559</c:v>
                </c:pt>
                <c:pt idx="3308">
                  <c:v>4.5944444444444441</c:v>
                </c:pt>
                <c:pt idx="3309">
                  <c:v>4.5958333333333332</c:v>
                </c:pt>
                <c:pt idx="3310">
                  <c:v>4.5972222222222223</c:v>
                </c:pt>
                <c:pt idx="3311">
                  <c:v>4.5986111111111114</c:v>
                </c:pt>
                <c:pt idx="3312">
                  <c:v>4.5999999999999996</c:v>
                </c:pt>
                <c:pt idx="3313">
                  <c:v>4.6013888888888888</c:v>
                </c:pt>
                <c:pt idx="3314">
                  <c:v>4.6027777777777779</c:v>
                </c:pt>
                <c:pt idx="3315">
                  <c:v>4.604166666666667</c:v>
                </c:pt>
                <c:pt idx="3316">
                  <c:v>4.6055555555555552</c:v>
                </c:pt>
                <c:pt idx="3317">
                  <c:v>4.6069444444444443</c:v>
                </c:pt>
                <c:pt idx="3318">
                  <c:v>4.6083333333333334</c:v>
                </c:pt>
                <c:pt idx="3319">
                  <c:v>4.6097222222222225</c:v>
                </c:pt>
                <c:pt idx="3320">
                  <c:v>4.6111111111111107</c:v>
                </c:pt>
                <c:pt idx="3321">
                  <c:v>4.6124999999999998</c:v>
                </c:pt>
                <c:pt idx="3322">
                  <c:v>4.6138888888888889</c:v>
                </c:pt>
                <c:pt idx="3323">
                  <c:v>4.615277777777778</c:v>
                </c:pt>
                <c:pt idx="3324">
                  <c:v>4.6166666666666663</c:v>
                </c:pt>
                <c:pt idx="3325">
                  <c:v>4.6180555555555554</c:v>
                </c:pt>
                <c:pt idx="3326">
                  <c:v>4.6194444444444445</c:v>
                </c:pt>
                <c:pt idx="3327">
                  <c:v>4.6208333333333336</c:v>
                </c:pt>
                <c:pt idx="3328">
                  <c:v>4.6222222222222218</c:v>
                </c:pt>
                <c:pt idx="3329">
                  <c:v>4.6236111111111109</c:v>
                </c:pt>
                <c:pt idx="3330">
                  <c:v>4.625</c:v>
                </c:pt>
                <c:pt idx="3331">
                  <c:v>4.6263888888888891</c:v>
                </c:pt>
                <c:pt idx="3332">
                  <c:v>4.6277777777777782</c:v>
                </c:pt>
                <c:pt idx="3333">
                  <c:v>4.6291666666666664</c:v>
                </c:pt>
                <c:pt idx="3334">
                  <c:v>4.6305555555555555</c:v>
                </c:pt>
                <c:pt idx="3335">
                  <c:v>4.6319444444444446</c:v>
                </c:pt>
                <c:pt idx="3336">
                  <c:v>4.6333333333333337</c:v>
                </c:pt>
                <c:pt idx="3337">
                  <c:v>4.634722222222222</c:v>
                </c:pt>
                <c:pt idx="3338">
                  <c:v>4.6361111111111111</c:v>
                </c:pt>
                <c:pt idx="3339">
                  <c:v>4.6375000000000002</c:v>
                </c:pt>
                <c:pt idx="3340">
                  <c:v>4.6388888888888893</c:v>
                </c:pt>
                <c:pt idx="3341">
                  <c:v>4.6402777777777775</c:v>
                </c:pt>
                <c:pt idx="3342">
                  <c:v>4.6416666666666666</c:v>
                </c:pt>
                <c:pt idx="3343">
                  <c:v>4.6430555555555557</c:v>
                </c:pt>
                <c:pt idx="3344">
                  <c:v>4.6444444444444448</c:v>
                </c:pt>
                <c:pt idx="3345">
                  <c:v>4.645833333333333</c:v>
                </c:pt>
                <c:pt idx="3346">
                  <c:v>4.6472222222222221</c:v>
                </c:pt>
                <c:pt idx="3347">
                  <c:v>4.6486111111111112</c:v>
                </c:pt>
                <c:pt idx="3348">
                  <c:v>4.6500000000000004</c:v>
                </c:pt>
                <c:pt idx="3349">
                  <c:v>4.6513888888888886</c:v>
                </c:pt>
                <c:pt idx="3350">
                  <c:v>4.6527777777777777</c:v>
                </c:pt>
                <c:pt idx="3351">
                  <c:v>4.6541666666666668</c:v>
                </c:pt>
                <c:pt idx="3352">
                  <c:v>4.6555555555555559</c:v>
                </c:pt>
                <c:pt idx="3353">
                  <c:v>4.6569444444444441</c:v>
                </c:pt>
                <c:pt idx="3354">
                  <c:v>4.6583333333333332</c:v>
                </c:pt>
                <c:pt idx="3355">
                  <c:v>4.6597222222222223</c:v>
                </c:pt>
                <c:pt idx="3356">
                  <c:v>4.6611111111111114</c:v>
                </c:pt>
                <c:pt idx="3357">
                  <c:v>4.6624999999999996</c:v>
                </c:pt>
                <c:pt idx="3358">
                  <c:v>4.6638888888888888</c:v>
                </c:pt>
                <c:pt idx="3359">
                  <c:v>4.6652777777777779</c:v>
                </c:pt>
                <c:pt idx="3360">
                  <c:v>4.666666666666667</c:v>
                </c:pt>
                <c:pt idx="3361">
                  <c:v>4.6680555555555552</c:v>
                </c:pt>
                <c:pt idx="3362">
                  <c:v>4.6694444444444443</c:v>
                </c:pt>
                <c:pt idx="3363">
                  <c:v>4.6708333333333334</c:v>
                </c:pt>
                <c:pt idx="3364">
                  <c:v>4.6722222222222225</c:v>
                </c:pt>
                <c:pt idx="3365">
                  <c:v>4.6736111111111107</c:v>
                </c:pt>
                <c:pt idx="3366">
                  <c:v>4.6749999999999998</c:v>
                </c:pt>
                <c:pt idx="3367">
                  <c:v>4.6763888888888889</c:v>
                </c:pt>
                <c:pt idx="3368">
                  <c:v>4.677777777777778</c:v>
                </c:pt>
                <c:pt idx="3369">
                  <c:v>4.6791666666666663</c:v>
                </c:pt>
                <c:pt idx="3370">
                  <c:v>4.6805555555555554</c:v>
                </c:pt>
                <c:pt idx="3371">
                  <c:v>4.6819444444444445</c:v>
                </c:pt>
                <c:pt idx="3372">
                  <c:v>4.6833333333333336</c:v>
                </c:pt>
                <c:pt idx="3373">
                  <c:v>4.6847222222222218</c:v>
                </c:pt>
                <c:pt idx="3374">
                  <c:v>4.6861111111111109</c:v>
                </c:pt>
                <c:pt idx="3375">
                  <c:v>4.6875</c:v>
                </c:pt>
                <c:pt idx="3376">
                  <c:v>4.6888888888888891</c:v>
                </c:pt>
                <c:pt idx="3377">
                  <c:v>4.6902777777777782</c:v>
                </c:pt>
                <c:pt idx="3378">
                  <c:v>4.6916666666666664</c:v>
                </c:pt>
                <c:pt idx="3379">
                  <c:v>4.6930555555555555</c:v>
                </c:pt>
                <c:pt idx="3380">
                  <c:v>4.6944444444444446</c:v>
                </c:pt>
                <c:pt idx="3381">
                  <c:v>4.6958333333333337</c:v>
                </c:pt>
                <c:pt idx="3382">
                  <c:v>4.697222222222222</c:v>
                </c:pt>
                <c:pt idx="3383">
                  <c:v>4.6986111111111111</c:v>
                </c:pt>
                <c:pt idx="3384">
                  <c:v>4.7</c:v>
                </c:pt>
                <c:pt idx="3385">
                  <c:v>4.7013888888888893</c:v>
                </c:pt>
                <c:pt idx="3386">
                  <c:v>4.7027777777777775</c:v>
                </c:pt>
                <c:pt idx="3387">
                  <c:v>4.7041666666666666</c:v>
                </c:pt>
                <c:pt idx="3388">
                  <c:v>4.7055555555555557</c:v>
                </c:pt>
                <c:pt idx="3389">
                  <c:v>4.7069444444444448</c:v>
                </c:pt>
                <c:pt idx="3390">
                  <c:v>4.708333333333333</c:v>
                </c:pt>
                <c:pt idx="3391">
                  <c:v>4.7097222222222221</c:v>
                </c:pt>
                <c:pt idx="3392">
                  <c:v>4.7111111111111112</c:v>
                </c:pt>
                <c:pt idx="3393">
                  <c:v>4.7125000000000004</c:v>
                </c:pt>
                <c:pt idx="3394">
                  <c:v>4.7138888888888886</c:v>
                </c:pt>
                <c:pt idx="3395">
                  <c:v>4.7152777777777777</c:v>
                </c:pt>
                <c:pt idx="3396">
                  <c:v>4.7166666666666668</c:v>
                </c:pt>
                <c:pt idx="3397">
                  <c:v>4.7180555555555559</c:v>
                </c:pt>
                <c:pt idx="3398">
                  <c:v>4.7194444444444441</c:v>
                </c:pt>
                <c:pt idx="3399">
                  <c:v>4.7208333333333332</c:v>
                </c:pt>
                <c:pt idx="3400">
                  <c:v>4.7222222222222223</c:v>
                </c:pt>
                <c:pt idx="3401">
                  <c:v>4.7236111111111114</c:v>
                </c:pt>
                <c:pt idx="3402">
                  <c:v>4.7249999999999996</c:v>
                </c:pt>
                <c:pt idx="3403">
                  <c:v>4.7263888888888888</c:v>
                </c:pt>
                <c:pt idx="3404">
                  <c:v>4.7277777777777779</c:v>
                </c:pt>
                <c:pt idx="3405">
                  <c:v>4.729166666666667</c:v>
                </c:pt>
                <c:pt idx="3406">
                  <c:v>4.7305555555555552</c:v>
                </c:pt>
                <c:pt idx="3407">
                  <c:v>4.7319444444444443</c:v>
                </c:pt>
                <c:pt idx="3408">
                  <c:v>4.7333333333333334</c:v>
                </c:pt>
                <c:pt idx="3409">
                  <c:v>4.7347222222222225</c:v>
                </c:pt>
                <c:pt idx="3410">
                  <c:v>4.7361111111111107</c:v>
                </c:pt>
                <c:pt idx="3411">
                  <c:v>4.7374999999999998</c:v>
                </c:pt>
                <c:pt idx="3412">
                  <c:v>4.7388888888888889</c:v>
                </c:pt>
                <c:pt idx="3413">
                  <c:v>4.740277777777778</c:v>
                </c:pt>
                <c:pt idx="3414">
                  <c:v>4.7416666666666663</c:v>
                </c:pt>
                <c:pt idx="3415">
                  <c:v>4.7430555555555554</c:v>
                </c:pt>
                <c:pt idx="3416">
                  <c:v>4.7444444444444445</c:v>
                </c:pt>
                <c:pt idx="3417">
                  <c:v>4.7458333333333336</c:v>
                </c:pt>
                <c:pt idx="3418">
                  <c:v>4.7472222222222218</c:v>
                </c:pt>
                <c:pt idx="3419">
                  <c:v>4.7486111111111109</c:v>
                </c:pt>
                <c:pt idx="3420">
                  <c:v>4.75</c:v>
                </c:pt>
                <c:pt idx="3421">
                  <c:v>4.7513888888888891</c:v>
                </c:pt>
                <c:pt idx="3422">
                  <c:v>4.7527777777777782</c:v>
                </c:pt>
                <c:pt idx="3423">
                  <c:v>4.7541666666666664</c:v>
                </c:pt>
                <c:pt idx="3424">
                  <c:v>4.7555555555555555</c:v>
                </c:pt>
                <c:pt idx="3425">
                  <c:v>4.7569444444444446</c:v>
                </c:pt>
                <c:pt idx="3426">
                  <c:v>4.7583333333333337</c:v>
                </c:pt>
                <c:pt idx="3427">
                  <c:v>4.759722222222222</c:v>
                </c:pt>
                <c:pt idx="3428">
                  <c:v>4.7611111111111111</c:v>
                </c:pt>
                <c:pt idx="3429">
                  <c:v>4.7625000000000002</c:v>
                </c:pt>
                <c:pt idx="3430">
                  <c:v>4.7638888888888893</c:v>
                </c:pt>
                <c:pt idx="3431">
                  <c:v>4.7652777777777775</c:v>
                </c:pt>
                <c:pt idx="3432">
                  <c:v>4.7666666666666666</c:v>
                </c:pt>
                <c:pt idx="3433">
                  <c:v>4.7680555555555557</c:v>
                </c:pt>
                <c:pt idx="3434">
                  <c:v>4.7694444444444448</c:v>
                </c:pt>
                <c:pt idx="3435">
                  <c:v>4.770833333333333</c:v>
                </c:pt>
                <c:pt idx="3436">
                  <c:v>4.7722222222222221</c:v>
                </c:pt>
                <c:pt idx="3437">
                  <c:v>4.7736111111111112</c:v>
                </c:pt>
                <c:pt idx="3438">
                  <c:v>4.7750000000000004</c:v>
                </c:pt>
                <c:pt idx="3439">
                  <c:v>4.7763888888888886</c:v>
                </c:pt>
                <c:pt idx="3440">
                  <c:v>4.7777777777777777</c:v>
                </c:pt>
                <c:pt idx="3441">
                  <c:v>4.7791666666666668</c:v>
                </c:pt>
                <c:pt idx="3442">
                  <c:v>4.7805555555555559</c:v>
                </c:pt>
                <c:pt idx="3443">
                  <c:v>4.7819444444444441</c:v>
                </c:pt>
                <c:pt idx="3444">
                  <c:v>4.7833333333333332</c:v>
                </c:pt>
                <c:pt idx="3445">
                  <c:v>4.7847222222222223</c:v>
                </c:pt>
                <c:pt idx="3446">
                  <c:v>4.7861111111111114</c:v>
                </c:pt>
                <c:pt idx="3447">
                  <c:v>4.7874999999999996</c:v>
                </c:pt>
                <c:pt idx="3448">
                  <c:v>4.7888888888888888</c:v>
                </c:pt>
                <c:pt idx="3449">
                  <c:v>4.7902777777777779</c:v>
                </c:pt>
                <c:pt idx="3450">
                  <c:v>4.791666666666667</c:v>
                </c:pt>
                <c:pt idx="3451">
                  <c:v>4.7930555555555552</c:v>
                </c:pt>
                <c:pt idx="3452">
                  <c:v>4.7944444444444443</c:v>
                </c:pt>
                <c:pt idx="3453">
                  <c:v>4.7958333333333334</c:v>
                </c:pt>
                <c:pt idx="3454">
                  <c:v>4.7972222222222225</c:v>
                </c:pt>
                <c:pt idx="3455">
                  <c:v>4.7986111111111107</c:v>
                </c:pt>
                <c:pt idx="3456">
                  <c:v>4.8</c:v>
                </c:pt>
                <c:pt idx="3457">
                  <c:v>4.8013888888888889</c:v>
                </c:pt>
                <c:pt idx="3458">
                  <c:v>4.802777777777778</c:v>
                </c:pt>
                <c:pt idx="3459">
                  <c:v>4.8041666666666663</c:v>
                </c:pt>
                <c:pt idx="3460">
                  <c:v>4.8055555555555554</c:v>
                </c:pt>
                <c:pt idx="3461">
                  <c:v>4.8069444444444445</c:v>
                </c:pt>
                <c:pt idx="3462">
                  <c:v>4.8083333333333336</c:v>
                </c:pt>
                <c:pt idx="3463">
                  <c:v>4.8097222222222218</c:v>
                </c:pt>
                <c:pt idx="3464">
                  <c:v>4.8111111111111109</c:v>
                </c:pt>
                <c:pt idx="3465">
                  <c:v>4.8125</c:v>
                </c:pt>
                <c:pt idx="3466">
                  <c:v>4.8138888888888891</c:v>
                </c:pt>
                <c:pt idx="3467">
                  <c:v>4.8152777777777782</c:v>
                </c:pt>
                <c:pt idx="3468">
                  <c:v>4.8166666666666664</c:v>
                </c:pt>
                <c:pt idx="3469">
                  <c:v>4.8180555555555555</c:v>
                </c:pt>
                <c:pt idx="3470">
                  <c:v>4.8194444444444446</c:v>
                </c:pt>
                <c:pt idx="3471">
                  <c:v>4.8208333333333337</c:v>
                </c:pt>
                <c:pt idx="3472">
                  <c:v>4.822222222222222</c:v>
                </c:pt>
                <c:pt idx="3473">
                  <c:v>4.8236111111111111</c:v>
                </c:pt>
                <c:pt idx="3474">
                  <c:v>4.8250000000000002</c:v>
                </c:pt>
                <c:pt idx="3475">
                  <c:v>4.8263888888888893</c:v>
                </c:pt>
                <c:pt idx="3476">
                  <c:v>4.8277777777777775</c:v>
                </c:pt>
                <c:pt idx="3477">
                  <c:v>4.8291666666666666</c:v>
                </c:pt>
                <c:pt idx="3478">
                  <c:v>4.8305555555555557</c:v>
                </c:pt>
                <c:pt idx="3479">
                  <c:v>4.8319444444444448</c:v>
                </c:pt>
                <c:pt idx="3480">
                  <c:v>4.833333333333333</c:v>
                </c:pt>
                <c:pt idx="3481">
                  <c:v>4.8347222222222221</c:v>
                </c:pt>
                <c:pt idx="3482">
                  <c:v>4.8361111111111112</c:v>
                </c:pt>
                <c:pt idx="3483">
                  <c:v>4.8375000000000004</c:v>
                </c:pt>
                <c:pt idx="3484">
                  <c:v>4.8388888888888886</c:v>
                </c:pt>
                <c:pt idx="3485">
                  <c:v>4.8402777777777777</c:v>
                </c:pt>
                <c:pt idx="3486">
                  <c:v>4.8416666666666668</c:v>
                </c:pt>
                <c:pt idx="3487">
                  <c:v>4.8430555555555559</c:v>
                </c:pt>
                <c:pt idx="3488">
                  <c:v>4.8444444444444441</c:v>
                </c:pt>
                <c:pt idx="3489">
                  <c:v>4.8458333333333332</c:v>
                </c:pt>
                <c:pt idx="3490">
                  <c:v>4.8472222222222223</c:v>
                </c:pt>
                <c:pt idx="3491">
                  <c:v>4.8486111111111114</c:v>
                </c:pt>
                <c:pt idx="3492">
                  <c:v>4.8499999999999996</c:v>
                </c:pt>
                <c:pt idx="3493">
                  <c:v>4.8513888888888888</c:v>
                </c:pt>
                <c:pt idx="3494">
                  <c:v>4.8527777777777779</c:v>
                </c:pt>
                <c:pt idx="3495">
                  <c:v>4.854166666666667</c:v>
                </c:pt>
                <c:pt idx="3496">
                  <c:v>4.8555555555555552</c:v>
                </c:pt>
                <c:pt idx="3497">
                  <c:v>4.8569444444444443</c:v>
                </c:pt>
                <c:pt idx="3498">
                  <c:v>4.8583333333333334</c:v>
                </c:pt>
                <c:pt idx="3499">
                  <c:v>4.8597222222222225</c:v>
                </c:pt>
                <c:pt idx="3500">
                  <c:v>4.8611111111111107</c:v>
                </c:pt>
                <c:pt idx="3501">
                  <c:v>4.8624999999999998</c:v>
                </c:pt>
                <c:pt idx="3502">
                  <c:v>4.8638888888888889</c:v>
                </c:pt>
                <c:pt idx="3503">
                  <c:v>4.865277777777778</c:v>
                </c:pt>
                <c:pt idx="3504">
                  <c:v>4.8666666666666663</c:v>
                </c:pt>
                <c:pt idx="3505">
                  <c:v>4.8680555555555554</c:v>
                </c:pt>
                <c:pt idx="3506">
                  <c:v>4.8694444444444445</c:v>
                </c:pt>
                <c:pt idx="3507">
                  <c:v>4.8708333333333336</c:v>
                </c:pt>
                <c:pt idx="3508">
                  <c:v>4.8722222222222218</c:v>
                </c:pt>
                <c:pt idx="3509">
                  <c:v>4.8736111111111109</c:v>
                </c:pt>
                <c:pt idx="3510">
                  <c:v>4.875</c:v>
                </c:pt>
                <c:pt idx="3511">
                  <c:v>4.8763888888888891</c:v>
                </c:pt>
                <c:pt idx="3512">
                  <c:v>4.8777777777777782</c:v>
                </c:pt>
                <c:pt idx="3513">
                  <c:v>4.8791666666666664</c:v>
                </c:pt>
                <c:pt idx="3514">
                  <c:v>4.8805555555555555</c:v>
                </c:pt>
                <c:pt idx="3515">
                  <c:v>4.8819444444444446</c:v>
                </c:pt>
                <c:pt idx="3516">
                  <c:v>4.8833333333333337</c:v>
                </c:pt>
                <c:pt idx="3517">
                  <c:v>4.884722222222222</c:v>
                </c:pt>
                <c:pt idx="3518">
                  <c:v>4.8861111111111111</c:v>
                </c:pt>
                <c:pt idx="3519">
                  <c:v>4.8875000000000002</c:v>
                </c:pt>
                <c:pt idx="3520">
                  <c:v>4.8888888888888893</c:v>
                </c:pt>
                <c:pt idx="3521">
                  <c:v>4.8902777777777775</c:v>
                </c:pt>
                <c:pt idx="3522">
                  <c:v>4.8916666666666666</c:v>
                </c:pt>
                <c:pt idx="3523">
                  <c:v>4.8930555555555557</c:v>
                </c:pt>
                <c:pt idx="3524">
                  <c:v>4.8944444444444448</c:v>
                </c:pt>
                <c:pt idx="3525">
                  <c:v>4.895833333333333</c:v>
                </c:pt>
                <c:pt idx="3526">
                  <c:v>4.8972222222222221</c:v>
                </c:pt>
                <c:pt idx="3527">
                  <c:v>4.8986111111111112</c:v>
                </c:pt>
                <c:pt idx="3528">
                  <c:v>4.9000000000000004</c:v>
                </c:pt>
                <c:pt idx="3529">
                  <c:v>4.9013888888888886</c:v>
                </c:pt>
                <c:pt idx="3530">
                  <c:v>4.9027777777777777</c:v>
                </c:pt>
                <c:pt idx="3531">
                  <c:v>4.9041666666666668</c:v>
                </c:pt>
                <c:pt idx="3532">
                  <c:v>4.9055555555555559</c:v>
                </c:pt>
                <c:pt idx="3533">
                  <c:v>4.9069444444444441</c:v>
                </c:pt>
                <c:pt idx="3534">
                  <c:v>4.9083333333333332</c:v>
                </c:pt>
                <c:pt idx="3535">
                  <c:v>4.9097222222222223</c:v>
                </c:pt>
                <c:pt idx="3536">
                  <c:v>4.9111111111111114</c:v>
                </c:pt>
                <c:pt idx="3537">
                  <c:v>4.9124999999999996</c:v>
                </c:pt>
                <c:pt idx="3538">
                  <c:v>4.9138888888888888</c:v>
                </c:pt>
                <c:pt idx="3539">
                  <c:v>4.9152777777777779</c:v>
                </c:pt>
                <c:pt idx="3540">
                  <c:v>4.916666666666667</c:v>
                </c:pt>
                <c:pt idx="3541">
                  <c:v>4.9180555555555552</c:v>
                </c:pt>
                <c:pt idx="3542">
                  <c:v>4.9194444444444443</c:v>
                </c:pt>
                <c:pt idx="3543">
                  <c:v>4.9208333333333334</c:v>
                </c:pt>
                <c:pt idx="3544">
                  <c:v>4.9222222222222225</c:v>
                </c:pt>
                <c:pt idx="3545">
                  <c:v>4.9236111111111107</c:v>
                </c:pt>
                <c:pt idx="3546">
                  <c:v>4.9249999999999998</c:v>
                </c:pt>
                <c:pt idx="3547">
                  <c:v>4.9263888888888889</c:v>
                </c:pt>
                <c:pt idx="3548">
                  <c:v>4.927777777777778</c:v>
                </c:pt>
                <c:pt idx="3549">
                  <c:v>4.9291666666666663</c:v>
                </c:pt>
                <c:pt idx="3550">
                  <c:v>4.9305555555555554</c:v>
                </c:pt>
                <c:pt idx="3551">
                  <c:v>4.9319444444444445</c:v>
                </c:pt>
                <c:pt idx="3552">
                  <c:v>4.9333333333333336</c:v>
                </c:pt>
                <c:pt idx="3553">
                  <c:v>4.9347222222222218</c:v>
                </c:pt>
                <c:pt idx="3554">
                  <c:v>4.9361111111111109</c:v>
                </c:pt>
                <c:pt idx="3555">
                  <c:v>4.9375</c:v>
                </c:pt>
                <c:pt idx="3556">
                  <c:v>4.9388888888888891</c:v>
                </c:pt>
                <c:pt idx="3557">
                  <c:v>4.9402777777777782</c:v>
                </c:pt>
                <c:pt idx="3558">
                  <c:v>4.9416666666666664</c:v>
                </c:pt>
                <c:pt idx="3559">
                  <c:v>4.9430555555555555</c:v>
                </c:pt>
                <c:pt idx="3560">
                  <c:v>4.9444444444444446</c:v>
                </c:pt>
                <c:pt idx="3561">
                  <c:v>4.9458333333333337</c:v>
                </c:pt>
                <c:pt idx="3562">
                  <c:v>4.947222222222222</c:v>
                </c:pt>
                <c:pt idx="3563">
                  <c:v>4.9486111111111111</c:v>
                </c:pt>
                <c:pt idx="3564">
                  <c:v>4.95</c:v>
                </c:pt>
                <c:pt idx="3565">
                  <c:v>4.9513888888888893</c:v>
                </c:pt>
                <c:pt idx="3566">
                  <c:v>4.9527777777777775</c:v>
                </c:pt>
                <c:pt idx="3567">
                  <c:v>4.9541666666666666</c:v>
                </c:pt>
                <c:pt idx="3568">
                  <c:v>4.9555555555555557</c:v>
                </c:pt>
                <c:pt idx="3569">
                  <c:v>4.9569444444444448</c:v>
                </c:pt>
                <c:pt idx="3570">
                  <c:v>4.958333333333333</c:v>
                </c:pt>
                <c:pt idx="3571">
                  <c:v>4.9597222222222221</c:v>
                </c:pt>
                <c:pt idx="3572">
                  <c:v>4.9611111111111112</c:v>
                </c:pt>
                <c:pt idx="3573">
                  <c:v>4.9625000000000004</c:v>
                </c:pt>
                <c:pt idx="3574">
                  <c:v>4.9638888888888886</c:v>
                </c:pt>
                <c:pt idx="3575">
                  <c:v>4.9652777777777777</c:v>
                </c:pt>
                <c:pt idx="3576">
                  <c:v>4.9666666666666668</c:v>
                </c:pt>
                <c:pt idx="3577">
                  <c:v>4.9680555555555559</c:v>
                </c:pt>
                <c:pt idx="3578">
                  <c:v>4.9694444444444441</c:v>
                </c:pt>
                <c:pt idx="3579">
                  <c:v>4.9708333333333332</c:v>
                </c:pt>
                <c:pt idx="3580">
                  <c:v>4.9722222222222223</c:v>
                </c:pt>
                <c:pt idx="3581">
                  <c:v>4.9736111111111114</c:v>
                </c:pt>
                <c:pt idx="3582">
                  <c:v>4.9749999999999996</c:v>
                </c:pt>
                <c:pt idx="3583">
                  <c:v>4.9763888888888888</c:v>
                </c:pt>
                <c:pt idx="3584">
                  <c:v>4.9777777777777779</c:v>
                </c:pt>
                <c:pt idx="3585">
                  <c:v>4.979166666666667</c:v>
                </c:pt>
                <c:pt idx="3586">
                  <c:v>4.9805555555555552</c:v>
                </c:pt>
                <c:pt idx="3587">
                  <c:v>4.9819444444444443</c:v>
                </c:pt>
                <c:pt idx="3588">
                  <c:v>4.9833333333333334</c:v>
                </c:pt>
                <c:pt idx="3589">
                  <c:v>4.9847222222222225</c:v>
                </c:pt>
                <c:pt idx="3590">
                  <c:v>4.9861111111111107</c:v>
                </c:pt>
                <c:pt idx="3591">
                  <c:v>4.9874999999999998</c:v>
                </c:pt>
                <c:pt idx="3592">
                  <c:v>4.9888888888888889</c:v>
                </c:pt>
                <c:pt idx="3593">
                  <c:v>4.990277777777778</c:v>
                </c:pt>
                <c:pt idx="3594">
                  <c:v>4.9916666666666663</c:v>
                </c:pt>
                <c:pt idx="3595">
                  <c:v>4.9930555555555554</c:v>
                </c:pt>
                <c:pt idx="3596">
                  <c:v>4.9944444444444445</c:v>
                </c:pt>
                <c:pt idx="3597">
                  <c:v>4.9958333333333336</c:v>
                </c:pt>
                <c:pt idx="3598">
                  <c:v>4.9972222222222218</c:v>
                </c:pt>
                <c:pt idx="3599">
                  <c:v>4.9986111111111109</c:v>
                </c:pt>
                <c:pt idx="3600">
                  <c:v>5</c:v>
                </c:pt>
                <c:pt idx="3601">
                  <c:v>5.0013888888888891</c:v>
                </c:pt>
                <c:pt idx="3602">
                  <c:v>5.0027777777777782</c:v>
                </c:pt>
                <c:pt idx="3603">
                  <c:v>5.0041666666666664</c:v>
                </c:pt>
                <c:pt idx="3604">
                  <c:v>5.0055555555555555</c:v>
                </c:pt>
                <c:pt idx="3605">
                  <c:v>5.0069444444444446</c:v>
                </c:pt>
                <c:pt idx="3606">
                  <c:v>5.0083333333333337</c:v>
                </c:pt>
                <c:pt idx="3607">
                  <c:v>5.009722222222222</c:v>
                </c:pt>
                <c:pt idx="3608">
                  <c:v>5.0111111111111111</c:v>
                </c:pt>
                <c:pt idx="3609">
                  <c:v>5.0125000000000002</c:v>
                </c:pt>
                <c:pt idx="3610">
                  <c:v>5.0138888888888893</c:v>
                </c:pt>
                <c:pt idx="3611">
                  <c:v>5.0152777777777775</c:v>
                </c:pt>
                <c:pt idx="3612">
                  <c:v>5.0166666666666666</c:v>
                </c:pt>
                <c:pt idx="3613">
                  <c:v>5.0180555555555557</c:v>
                </c:pt>
                <c:pt idx="3614">
                  <c:v>5.0194444444444448</c:v>
                </c:pt>
                <c:pt idx="3615">
                  <c:v>5.020833333333333</c:v>
                </c:pt>
                <c:pt idx="3616">
                  <c:v>5.0222222222222221</c:v>
                </c:pt>
                <c:pt idx="3617">
                  <c:v>5.0236111111111112</c:v>
                </c:pt>
                <c:pt idx="3618">
                  <c:v>5.0250000000000004</c:v>
                </c:pt>
                <c:pt idx="3619">
                  <c:v>5.0263888888888886</c:v>
                </c:pt>
                <c:pt idx="3620">
                  <c:v>5.0277777777777777</c:v>
                </c:pt>
                <c:pt idx="3621">
                  <c:v>5.0291666666666668</c:v>
                </c:pt>
                <c:pt idx="3622">
                  <c:v>5.0305555555555559</c:v>
                </c:pt>
                <c:pt idx="3623">
                  <c:v>5.0319444444444441</c:v>
                </c:pt>
                <c:pt idx="3624">
                  <c:v>5.0333333333333332</c:v>
                </c:pt>
                <c:pt idx="3625">
                  <c:v>5.0347222222222223</c:v>
                </c:pt>
                <c:pt idx="3626">
                  <c:v>5.0361111111111114</c:v>
                </c:pt>
                <c:pt idx="3627">
                  <c:v>5.0374999999999996</c:v>
                </c:pt>
                <c:pt idx="3628">
                  <c:v>5.0388888888888888</c:v>
                </c:pt>
                <c:pt idx="3629">
                  <c:v>5.0402777777777779</c:v>
                </c:pt>
                <c:pt idx="3630">
                  <c:v>5.041666666666667</c:v>
                </c:pt>
                <c:pt idx="3631">
                  <c:v>5.0430555555555552</c:v>
                </c:pt>
                <c:pt idx="3632">
                  <c:v>5.0444444444444443</c:v>
                </c:pt>
                <c:pt idx="3633">
                  <c:v>5.0458333333333334</c:v>
                </c:pt>
                <c:pt idx="3634">
                  <c:v>5.0472222222222225</c:v>
                </c:pt>
                <c:pt idx="3635">
                  <c:v>5.0486111111111107</c:v>
                </c:pt>
                <c:pt idx="3636">
                  <c:v>5.05</c:v>
                </c:pt>
                <c:pt idx="3637">
                  <c:v>5.0513888888888889</c:v>
                </c:pt>
                <c:pt idx="3638">
                  <c:v>5.052777777777778</c:v>
                </c:pt>
                <c:pt idx="3639">
                  <c:v>5.0541666666666663</c:v>
                </c:pt>
                <c:pt idx="3640">
                  <c:v>5.0555555555555554</c:v>
                </c:pt>
                <c:pt idx="3641">
                  <c:v>5.0569444444444445</c:v>
                </c:pt>
                <c:pt idx="3642">
                  <c:v>5.0583333333333336</c:v>
                </c:pt>
                <c:pt idx="3643">
                  <c:v>5.0597222222222218</c:v>
                </c:pt>
                <c:pt idx="3644">
                  <c:v>5.0611111111111109</c:v>
                </c:pt>
                <c:pt idx="3645">
                  <c:v>5.0625</c:v>
                </c:pt>
                <c:pt idx="3646">
                  <c:v>5.0638888888888891</c:v>
                </c:pt>
                <c:pt idx="3647">
                  <c:v>5.0652777777777782</c:v>
                </c:pt>
                <c:pt idx="3648">
                  <c:v>5.0666666666666664</c:v>
                </c:pt>
                <c:pt idx="3649">
                  <c:v>5.0680555555555555</c:v>
                </c:pt>
                <c:pt idx="3650">
                  <c:v>5.0694444444444446</c:v>
                </c:pt>
                <c:pt idx="3651">
                  <c:v>5.0708333333333337</c:v>
                </c:pt>
                <c:pt idx="3652">
                  <c:v>5.072222222222222</c:v>
                </c:pt>
                <c:pt idx="3653">
                  <c:v>5.0736111111111111</c:v>
                </c:pt>
                <c:pt idx="3654">
                  <c:v>5.0750000000000002</c:v>
                </c:pt>
                <c:pt idx="3655">
                  <c:v>5.0763888888888893</c:v>
                </c:pt>
                <c:pt idx="3656">
                  <c:v>5.0777777777777775</c:v>
                </c:pt>
                <c:pt idx="3657">
                  <c:v>5.0791666666666666</c:v>
                </c:pt>
                <c:pt idx="3658">
                  <c:v>5.0805555555555557</c:v>
                </c:pt>
                <c:pt idx="3659">
                  <c:v>5.0819444444444448</c:v>
                </c:pt>
                <c:pt idx="3660">
                  <c:v>5.083333333333333</c:v>
                </c:pt>
                <c:pt idx="3661">
                  <c:v>5.0847222222222221</c:v>
                </c:pt>
                <c:pt idx="3662">
                  <c:v>5.0861111111111112</c:v>
                </c:pt>
                <c:pt idx="3663">
                  <c:v>5.0875000000000004</c:v>
                </c:pt>
                <c:pt idx="3664">
                  <c:v>5.0888888888888886</c:v>
                </c:pt>
                <c:pt idx="3665">
                  <c:v>5.0902777777777777</c:v>
                </c:pt>
                <c:pt idx="3666">
                  <c:v>5.0916666666666668</c:v>
                </c:pt>
                <c:pt idx="3667">
                  <c:v>5.0930555555555559</c:v>
                </c:pt>
                <c:pt idx="3668">
                  <c:v>5.0944444444444441</c:v>
                </c:pt>
                <c:pt idx="3669">
                  <c:v>5.0958333333333332</c:v>
                </c:pt>
                <c:pt idx="3670">
                  <c:v>5.0972222222222223</c:v>
                </c:pt>
                <c:pt idx="3671">
                  <c:v>5.0986111111111114</c:v>
                </c:pt>
                <c:pt idx="3672">
                  <c:v>5.0999999999999996</c:v>
                </c:pt>
                <c:pt idx="3673">
                  <c:v>5.1013888888888888</c:v>
                </c:pt>
                <c:pt idx="3674">
                  <c:v>5.1027777777777779</c:v>
                </c:pt>
                <c:pt idx="3675">
                  <c:v>5.104166666666667</c:v>
                </c:pt>
                <c:pt idx="3676">
                  <c:v>5.1055555555555552</c:v>
                </c:pt>
                <c:pt idx="3677">
                  <c:v>5.1069444444444443</c:v>
                </c:pt>
                <c:pt idx="3678">
                  <c:v>5.1083333333333334</c:v>
                </c:pt>
                <c:pt idx="3679">
                  <c:v>5.1097222222222225</c:v>
                </c:pt>
                <c:pt idx="3680">
                  <c:v>5.1111111111111107</c:v>
                </c:pt>
                <c:pt idx="3681">
                  <c:v>5.1124999999999998</c:v>
                </c:pt>
                <c:pt idx="3682">
                  <c:v>5.1138888888888889</c:v>
                </c:pt>
                <c:pt idx="3683">
                  <c:v>5.115277777777778</c:v>
                </c:pt>
                <c:pt idx="3684">
                  <c:v>5.1166666666666663</c:v>
                </c:pt>
                <c:pt idx="3685">
                  <c:v>5.1180555555555554</c:v>
                </c:pt>
                <c:pt idx="3686">
                  <c:v>5.1194444444444445</c:v>
                </c:pt>
                <c:pt idx="3687">
                  <c:v>5.1208333333333336</c:v>
                </c:pt>
                <c:pt idx="3688">
                  <c:v>5.1222222222222218</c:v>
                </c:pt>
                <c:pt idx="3689">
                  <c:v>5.1236111111111109</c:v>
                </c:pt>
                <c:pt idx="3690">
                  <c:v>5.125</c:v>
                </c:pt>
                <c:pt idx="3691">
                  <c:v>5.1263888888888891</c:v>
                </c:pt>
                <c:pt idx="3692">
                  <c:v>5.1277777777777782</c:v>
                </c:pt>
                <c:pt idx="3693">
                  <c:v>5.1291666666666664</c:v>
                </c:pt>
                <c:pt idx="3694">
                  <c:v>5.1305555555555555</c:v>
                </c:pt>
                <c:pt idx="3695">
                  <c:v>5.1319444444444446</c:v>
                </c:pt>
                <c:pt idx="3696">
                  <c:v>5.1333333333333337</c:v>
                </c:pt>
                <c:pt idx="3697">
                  <c:v>5.134722222222222</c:v>
                </c:pt>
                <c:pt idx="3698">
                  <c:v>5.1361111111111111</c:v>
                </c:pt>
                <c:pt idx="3699">
                  <c:v>5.1375000000000002</c:v>
                </c:pt>
                <c:pt idx="3700">
                  <c:v>5.1388888888888893</c:v>
                </c:pt>
                <c:pt idx="3701">
                  <c:v>5.1402777777777775</c:v>
                </c:pt>
                <c:pt idx="3702">
                  <c:v>5.1416666666666666</c:v>
                </c:pt>
                <c:pt idx="3703">
                  <c:v>5.1430555555555557</c:v>
                </c:pt>
                <c:pt idx="3704">
                  <c:v>5.1444444444444448</c:v>
                </c:pt>
                <c:pt idx="3705">
                  <c:v>5.145833333333333</c:v>
                </c:pt>
                <c:pt idx="3706">
                  <c:v>5.1472222222222221</c:v>
                </c:pt>
                <c:pt idx="3707">
                  <c:v>5.1486111111111112</c:v>
                </c:pt>
                <c:pt idx="3708">
                  <c:v>5.15</c:v>
                </c:pt>
                <c:pt idx="3709">
                  <c:v>5.1513888888888886</c:v>
                </c:pt>
                <c:pt idx="3710">
                  <c:v>5.1527777777777777</c:v>
                </c:pt>
                <c:pt idx="3711">
                  <c:v>5.1541666666666668</c:v>
                </c:pt>
                <c:pt idx="3712">
                  <c:v>5.1555555555555559</c:v>
                </c:pt>
                <c:pt idx="3713">
                  <c:v>5.1569444444444441</c:v>
                </c:pt>
                <c:pt idx="3714">
                  <c:v>5.1583333333333332</c:v>
                </c:pt>
                <c:pt idx="3715">
                  <c:v>5.1597222222222223</c:v>
                </c:pt>
                <c:pt idx="3716">
                  <c:v>5.1611111111111114</c:v>
                </c:pt>
                <c:pt idx="3717">
                  <c:v>5.1624999999999996</c:v>
                </c:pt>
                <c:pt idx="3718">
                  <c:v>5.1638888888888888</c:v>
                </c:pt>
                <c:pt idx="3719">
                  <c:v>5.1652777777777779</c:v>
                </c:pt>
                <c:pt idx="3720">
                  <c:v>5.166666666666667</c:v>
                </c:pt>
                <c:pt idx="3721">
                  <c:v>5.1680555555555552</c:v>
                </c:pt>
                <c:pt idx="3722">
                  <c:v>5.1694444444444443</c:v>
                </c:pt>
                <c:pt idx="3723">
                  <c:v>5.1708333333333334</c:v>
                </c:pt>
                <c:pt idx="3724">
                  <c:v>5.1722222222222225</c:v>
                </c:pt>
                <c:pt idx="3725">
                  <c:v>5.1736111111111107</c:v>
                </c:pt>
                <c:pt idx="3726">
                  <c:v>5.1749999999999998</c:v>
                </c:pt>
                <c:pt idx="3727">
                  <c:v>5.1763888888888889</c:v>
                </c:pt>
                <c:pt idx="3728">
                  <c:v>5.177777777777778</c:v>
                </c:pt>
                <c:pt idx="3729">
                  <c:v>5.1791666666666663</c:v>
                </c:pt>
                <c:pt idx="3730">
                  <c:v>5.1805555555555554</c:v>
                </c:pt>
                <c:pt idx="3731">
                  <c:v>5.1819444444444445</c:v>
                </c:pt>
                <c:pt idx="3732">
                  <c:v>5.1833333333333336</c:v>
                </c:pt>
                <c:pt idx="3733">
                  <c:v>5.1847222222222218</c:v>
                </c:pt>
                <c:pt idx="3734">
                  <c:v>5.1861111111111109</c:v>
                </c:pt>
                <c:pt idx="3735">
                  <c:v>5.1875</c:v>
                </c:pt>
                <c:pt idx="3736">
                  <c:v>5.1888888888888891</c:v>
                </c:pt>
                <c:pt idx="3737">
                  <c:v>5.1902777777777782</c:v>
                </c:pt>
                <c:pt idx="3738">
                  <c:v>5.1916666666666664</c:v>
                </c:pt>
                <c:pt idx="3739">
                  <c:v>5.1930555555555555</c:v>
                </c:pt>
                <c:pt idx="3740">
                  <c:v>5.1944444444444446</c:v>
                </c:pt>
                <c:pt idx="3741">
                  <c:v>5.1958333333333337</c:v>
                </c:pt>
                <c:pt idx="3742">
                  <c:v>5.197222222222222</c:v>
                </c:pt>
                <c:pt idx="3743">
                  <c:v>5.1986111111111111</c:v>
                </c:pt>
                <c:pt idx="3744">
                  <c:v>5.2</c:v>
                </c:pt>
                <c:pt idx="3745">
                  <c:v>5.2013888888888893</c:v>
                </c:pt>
                <c:pt idx="3746">
                  <c:v>5.2027777777777775</c:v>
                </c:pt>
                <c:pt idx="3747">
                  <c:v>5.2041666666666666</c:v>
                </c:pt>
                <c:pt idx="3748">
                  <c:v>5.2055555555555557</c:v>
                </c:pt>
                <c:pt idx="3749">
                  <c:v>5.2069444444444448</c:v>
                </c:pt>
                <c:pt idx="3750">
                  <c:v>5.208333333333333</c:v>
                </c:pt>
                <c:pt idx="3751">
                  <c:v>5.2097222222222221</c:v>
                </c:pt>
                <c:pt idx="3752">
                  <c:v>5.2111111111111112</c:v>
                </c:pt>
                <c:pt idx="3753">
                  <c:v>5.2125000000000004</c:v>
                </c:pt>
                <c:pt idx="3754">
                  <c:v>5.2138888888888886</c:v>
                </c:pt>
                <c:pt idx="3755">
                  <c:v>5.2152777777777777</c:v>
                </c:pt>
                <c:pt idx="3756">
                  <c:v>5.2166666666666668</c:v>
                </c:pt>
                <c:pt idx="3757">
                  <c:v>5.2180555555555559</c:v>
                </c:pt>
                <c:pt idx="3758">
                  <c:v>5.2194444444444441</c:v>
                </c:pt>
                <c:pt idx="3759">
                  <c:v>5.2208333333333332</c:v>
                </c:pt>
                <c:pt idx="3760">
                  <c:v>5.2222222222222223</c:v>
                </c:pt>
                <c:pt idx="3761">
                  <c:v>5.2236111111111114</c:v>
                </c:pt>
                <c:pt idx="3762">
                  <c:v>5.2249999999999996</c:v>
                </c:pt>
                <c:pt idx="3763">
                  <c:v>5.2263888888888888</c:v>
                </c:pt>
                <c:pt idx="3764">
                  <c:v>5.2277777777777779</c:v>
                </c:pt>
                <c:pt idx="3765">
                  <c:v>5.229166666666667</c:v>
                </c:pt>
                <c:pt idx="3766">
                  <c:v>5.2305555555555552</c:v>
                </c:pt>
                <c:pt idx="3767">
                  <c:v>5.2319444444444443</c:v>
                </c:pt>
                <c:pt idx="3768">
                  <c:v>5.2333333333333334</c:v>
                </c:pt>
                <c:pt idx="3769">
                  <c:v>5.2347222222222225</c:v>
                </c:pt>
                <c:pt idx="3770">
                  <c:v>5.2361111111111107</c:v>
                </c:pt>
                <c:pt idx="3771">
                  <c:v>5.2374999999999998</c:v>
                </c:pt>
                <c:pt idx="3772">
                  <c:v>5.2388888888888889</c:v>
                </c:pt>
                <c:pt idx="3773">
                  <c:v>5.240277777777778</c:v>
                </c:pt>
                <c:pt idx="3774">
                  <c:v>5.2416666666666663</c:v>
                </c:pt>
                <c:pt idx="3775">
                  <c:v>5.2430555555555554</c:v>
                </c:pt>
                <c:pt idx="3776">
                  <c:v>5.2444444444444445</c:v>
                </c:pt>
                <c:pt idx="3777">
                  <c:v>5.2458333333333336</c:v>
                </c:pt>
                <c:pt idx="3778">
                  <c:v>5.2472222222222218</c:v>
                </c:pt>
                <c:pt idx="3779">
                  <c:v>5.2486111111111109</c:v>
                </c:pt>
                <c:pt idx="3780">
                  <c:v>5.25</c:v>
                </c:pt>
                <c:pt idx="3781">
                  <c:v>5.2513888888888891</c:v>
                </c:pt>
                <c:pt idx="3782">
                  <c:v>5.2527777777777782</c:v>
                </c:pt>
                <c:pt idx="3783">
                  <c:v>5.2541666666666664</c:v>
                </c:pt>
                <c:pt idx="3784">
                  <c:v>5.2555555555555555</c:v>
                </c:pt>
                <c:pt idx="3785">
                  <c:v>5.2569444444444446</c:v>
                </c:pt>
                <c:pt idx="3786">
                  <c:v>5.2583333333333337</c:v>
                </c:pt>
                <c:pt idx="3787">
                  <c:v>5.259722222222222</c:v>
                </c:pt>
                <c:pt idx="3788">
                  <c:v>5.2611111111111111</c:v>
                </c:pt>
                <c:pt idx="3789">
                  <c:v>5.2625000000000002</c:v>
                </c:pt>
                <c:pt idx="3790">
                  <c:v>5.2638888888888893</c:v>
                </c:pt>
                <c:pt idx="3791">
                  <c:v>5.2652777777777775</c:v>
                </c:pt>
                <c:pt idx="3792">
                  <c:v>5.2666666666666666</c:v>
                </c:pt>
                <c:pt idx="3793">
                  <c:v>5.2680555555555557</c:v>
                </c:pt>
                <c:pt idx="3794">
                  <c:v>5.2694444444444448</c:v>
                </c:pt>
                <c:pt idx="3795">
                  <c:v>5.270833333333333</c:v>
                </c:pt>
                <c:pt idx="3796">
                  <c:v>5.2722222222222221</c:v>
                </c:pt>
                <c:pt idx="3797">
                  <c:v>5.2736111111111112</c:v>
                </c:pt>
                <c:pt idx="3798">
                  <c:v>5.2750000000000004</c:v>
                </c:pt>
                <c:pt idx="3799">
                  <c:v>5.2763888888888886</c:v>
                </c:pt>
                <c:pt idx="3800">
                  <c:v>5.2777777777777777</c:v>
                </c:pt>
                <c:pt idx="3801">
                  <c:v>5.2791666666666668</c:v>
                </c:pt>
                <c:pt idx="3802">
                  <c:v>5.2805555555555559</c:v>
                </c:pt>
                <c:pt idx="3803">
                  <c:v>5.2819444444444441</c:v>
                </c:pt>
                <c:pt idx="3804">
                  <c:v>5.2833333333333332</c:v>
                </c:pt>
                <c:pt idx="3805">
                  <c:v>5.2847222222222223</c:v>
                </c:pt>
                <c:pt idx="3806">
                  <c:v>5.2861111111111114</c:v>
                </c:pt>
                <c:pt idx="3807">
                  <c:v>5.2874999999999996</c:v>
                </c:pt>
                <c:pt idx="3808">
                  <c:v>5.2888888888888888</c:v>
                </c:pt>
                <c:pt idx="3809">
                  <c:v>5.2902777777777779</c:v>
                </c:pt>
                <c:pt idx="3810">
                  <c:v>5.291666666666667</c:v>
                </c:pt>
                <c:pt idx="3811">
                  <c:v>5.2930555555555552</c:v>
                </c:pt>
                <c:pt idx="3812">
                  <c:v>5.2944444444444443</c:v>
                </c:pt>
                <c:pt idx="3813">
                  <c:v>5.2958333333333334</c:v>
                </c:pt>
                <c:pt idx="3814">
                  <c:v>5.2972222222222225</c:v>
                </c:pt>
                <c:pt idx="3815">
                  <c:v>5.2986111111111107</c:v>
                </c:pt>
                <c:pt idx="3816">
                  <c:v>5.3</c:v>
                </c:pt>
                <c:pt idx="3817">
                  <c:v>5.3013888888888889</c:v>
                </c:pt>
                <c:pt idx="3818">
                  <c:v>5.302777777777778</c:v>
                </c:pt>
                <c:pt idx="3819">
                  <c:v>5.3041666666666663</c:v>
                </c:pt>
                <c:pt idx="3820">
                  <c:v>5.3055555555555554</c:v>
                </c:pt>
                <c:pt idx="3821">
                  <c:v>5.3069444444444445</c:v>
                </c:pt>
                <c:pt idx="3822">
                  <c:v>5.3083333333333336</c:v>
                </c:pt>
                <c:pt idx="3823">
                  <c:v>5.3097222222222218</c:v>
                </c:pt>
                <c:pt idx="3824">
                  <c:v>5.3111111111111109</c:v>
                </c:pt>
                <c:pt idx="3825">
                  <c:v>5.3125</c:v>
                </c:pt>
                <c:pt idx="3826">
                  <c:v>5.3138888888888891</c:v>
                </c:pt>
                <c:pt idx="3827">
                  <c:v>5.3152777777777782</c:v>
                </c:pt>
                <c:pt idx="3828">
                  <c:v>5.3166666666666664</c:v>
                </c:pt>
                <c:pt idx="3829">
                  <c:v>5.3180555555555555</c:v>
                </c:pt>
                <c:pt idx="3830">
                  <c:v>5.3194444444444446</c:v>
                </c:pt>
                <c:pt idx="3831">
                  <c:v>5.3208333333333337</c:v>
                </c:pt>
                <c:pt idx="3832">
                  <c:v>5.322222222222222</c:v>
                </c:pt>
                <c:pt idx="3833">
                  <c:v>5.3236111111111111</c:v>
                </c:pt>
                <c:pt idx="3834">
                  <c:v>5.3250000000000002</c:v>
                </c:pt>
                <c:pt idx="3835">
                  <c:v>5.3263888888888893</c:v>
                </c:pt>
                <c:pt idx="3836">
                  <c:v>5.3277777777777775</c:v>
                </c:pt>
                <c:pt idx="3837">
                  <c:v>5.3291666666666666</c:v>
                </c:pt>
                <c:pt idx="3838">
                  <c:v>5.3305555555555557</c:v>
                </c:pt>
                <c:pt idx="3839">
                  <c:v>5.3319444444444448</c:v>
                </c:pt>
                <c:pt idx="3840">
                  <c:v>5.333333333333333</c:v>
                </c:pt>
                <c:pt idx="3841">
                  <c:v>5.3347222222222221</c:v>
                </c:pt>
                <c:pt idx="3842">
                  <c:v>5.3361111111111112</c:v>
                </c:pt>
                <c:pt idx="3843">
                  <c:v>5.3375000000000004</c:v>
                </c:pt>
                <c:pt idx="3844">
                  <c:v>5.3388888888888886</c:v>
                </c:pt>
                <c:pt idx="3845">
                  <c:v>5.3402777777777777</c:v>
                </c:pt>
                <c:pt idx="3846">
                  <c:v>5.3416666666666668</c:v>
                </c:pt>
                <c:pt idx="3847">
                  <c:v>5.3430555555555559</c:v>
                </c:pt>
                <c:pt idx="3848">
                  <c:v>5.3444444444444441</c:v>
                </c:pt>
                <c:pt idx="3849">
                  <c:v>5.3458333333333332</c:v>
                </c:pt>
                <c:pt idx="3850">
                  <c:v>5.3472222222222223</c:v>
                </c:pt>
                <c:pt idx="3851">
                  <c:v>5.3486111111111114</c:v>
                </c:pt>
                <c:pt idx="3852">
                  <c:v>5.35</c:v>
                </c:pt>
                <c:pt idx="3853">
                  <c:v>5.3513888888888888</c:v>
                </c:pt>
                <c:pt idx="3854">
                  <c:v>5.3527777777777779</c:v>
                </c:pt>
                <c:pt idx="3855">
                  <c:v>5.354166666666667</c:v>
                </c:pt>
                <c:pt idx="3856">
                  <c:v>5.3555555555555552</c:v>
                </c:pt>
                <c:pt idx="3857">
                  <c:v>5.3569444444444443</c:v>
                </c:pt>
                <c:pt idx="3858">
                  <c:v>5.3583333333333334</c:v>
                </c:pt>
                <c:pt idx="3859">
                  <c:v>5.3597222222222225</c:v>
                </c:pt>
                <c:pt idx="3860">
                  <c:v>5.3611111111111107</c:v>
                </c:pt>
                <c:pt idx="3861">
                  <c:v>5.3624999999999998</c:v>
                </c:pt>
                <c:pt idx="3862">
                  <c:v>5.3638888888888889</c:v>
                </c:pt>
                <c:pt idx="3863">
                  <c:v>5.365277777777778</c:v>
                </c:pt>
                <c:pt idx="3864">
                  <c:v>5.3666666666666663</c:v>
                </c:pt>
                <c:pt idx="3865">
                  <c:v>5.3680555555555554</c:v>
                </c:pt>
                <c:pt idx="3866">
                  <c:v>5.3694444444444445</c:v>
                </c:pt>
                <c:pt idx="3867">
                  <c:v>5.3708333333333336</c:v>
                </c:pt>
                <c:pt idx="3868">
                  <c:v>5.3722222222222218</c:v>
                </c:pt>
                <c:pt idx="3869">
                  <c:v>5.3736111111111109</c:v>
                </c:pt>
                <c:pt idx="3870">
                  <c:v>5.375</c:v>
                </c:pt>
                <c:pt idx="3871">
                  <c:v>5.3763888888888891</c:v>
                </c:pt>
                <c:pt idx="3872">
                  <c:v>5.3777777777777782</c:v>
                </c:pt>
                <c:pt idx="3873">
                  <c:v>5.3791666666666664</c:v>
                </c:pt>
                <c:pt idx="3874">
                  <c:v>5.3805555555555555</c:v>
                </c:pt>
                <c:pt idx="3875">
                  <c:v>5.3819444444444446</c:v>
                </c:pt>
                <c:pt idx="3876">
                  <c:v>5.3833333333333337</c:v>
                </c:pt>
                <c:pt idx="3877">
                  <c:v>5.384722222222222</c:v>
                </c:pt>
                <c:pt idx="3878">
                  <c:v>5.3861111111111111</c:v>
                </c:pt>
                <c:pt idx="3879">
                  <c:v>5.3875000000000002</c:v>
                </c:pt>
                <c:pt idx="3880">
                  <c:v>5.3888888888888893</c:v>
                </c:pt>
                <c:pt idx="3881">
                  <c:v>5.3902777777777775</c:v>
                </c:pt>
                <c:pt idx="3882">
                  <c:v>5.3916666666666666</c:v>
                </c:pt>
                <c:pt idx="3883">
                  <c:v>5.3930555555555557</c:v>
                </c:pt>
                <c:pt idx="3884">
                  <c:v>5.3944444444444448</c:v>
                </c:pt>
                <c:pt idx="3885">
                  <c:v>5.395833333333333</c:v>
                </c:pt>
                <c:pt idx="3886">
                  <c:v>5.3972222222222221</c:v>
                </c:pt>
                <c:pt idx="3887">
                  <c:v>5.3986111111111112</c:v>
                </c:pt>
                <c:pt idx="3888">
                  <c:v>5.4</c:v>
                </c:pt>
                <c:pt idx="3889">
                  <c:v>5.4013888888888886</c:v>
                </c:pt>
                <c:pt idx="3890">
                  <c:v>5.4027777777777777</c:v>
                </c:pt>
                <c:pt idx="3891">
                  <c:v>5.4041666666666668</c:v>
                </c:pt>
                <c:pt idx="3892">
                  <c:v>5.4055555555555559</c:v>
                </c:pt>
                <c:pt idx="3893">
                  <c:v>5.4069444444444441</c:v>
                </c:pt>
                <c:pt idx="3894">
                  <c:v>5.4083333333333332</c:v>
                </c:pt>
                <c:pt idx="3895">
                  <c:v>5.4097222222222223</c:v>
                </c:pt>
                <c:pt idx="3896">
                  <c:v>5.4111111111111114</c:v>
                </c:pt>
                <c:pt idx="3897">
                  <c:v>5.4124999999999996</c:v>
                </c:pt>
                <c:pt idx="3898">
                  <c:v>5.4138888888888888</c:v>
                </c:pt>
                <c:pt idx="3899">
                  <c:v>5.4152777777777779</c:v>
                </c:pt>
                <c:pt idx="3900">
                  <c:v>5.416666666666667</c:v>
                </c:pt>
                <c:pt idx="3901">
                  <c:v>5.4180555555555552</c:v>
                </c:pt>
                <c:pt idx="3902">
                  <c:v>5.4194444444444443</c:v>
                </c:pt>
                <c:pt idx="3903">
                  <c:v>5.4208333333333334</c:v>
                </c:pt>
                <c:pt idx="3904">
                  <c:v>5.4222222222222225</c:v>
                </c:pt>
                <c:pt idx="3905">
                  <c:v>5.4236111111111107</c:v>
                </c:pt>
                <c:pt idx="3906">
                  <c:v>5.4249999999999998</c:v>
                </c:pt>
                <c:pt idx="3907">
                  <c:v>5.4263888888888889</c:v>
                </c:pt>
                <c:pt idx="3908">
                  <c:v>5.427777777777778</c:v>
                </c:pt>
                <c:pt idx="3909">
                  <c:v>5.4291666666666663</c:v>
                </c:pt>
                <c:pt idx="3910">
                  <c:v>5.4305555555555554</c:v>
                </c:pt>
                <c:pt idx="3911">
                  <c:v>5.4319444444444445</c:v>
                </c:pt>
                <c:pt idx="3912">
                  <c:v>5.4333333333333336</c:v>
                </c:pt>
                <c:pt idx="3913">
                  <c:v>5.4347222222222218</c:v>
                </c:pt>
                <c:pt idx="3914">
                  <c:v>5.4361111111111109</c:v>
                </c:pt>
                <c:pt idx="3915">
                  <c:v>5.4375</c:v>
                </c:pt>
                <c:pt idx="3916">
                  <c:v>5.4388888888888891</c:v>
                </c:pt>
                <c:pt idx="3917">
                  <c:v>5.4402777777777782</c:v>
                </c:pt>
                <c:pt idx="3918">
                  <c:v>5.4416666666666664</c:v>
                </c:pt>
                <c:pt idx="3919">
                  <c:v>5.4430555555555555</c:v>
                </c:pt>
                <c:pt idx="3920">
                  <c:v>5.4444444444444446</c:v>
                </c:pt>
                <c:pt idx="3921">
                  <c:v>5.4458333333333337</c:v>
                </c:pt>
                <c:pt idx="3922">
                  <c:v>5.447222222222222</c:v>
                </c:pt>
                <c:pt idx="3923">
                  <c:v>5.4486111111111111</c:v>
                </c:pt>
                <c:pt idx="3924">
                  <c:v>5.45</c:v>
                </c:pt>
                <c:pt idx="3925">
                  <c:v>5.4513888888888893</c:v>
                </c:pt>
                <c:pt idx="3926">
                  <c:v>5.4527777777777775</c:v>
                </c:pt>
                <c:pt idx="3927">
                  <c:v>5.4541666666666666</c:v>
                </c:pt>
                <c:pt idx="3928">
                  <c:v>5.4555555555555557</c:v>
                </c:pt>
                <c:pt idx="3929">
                  <c:v>5.4569444444444448</c:v>
                </c:pt>
                <c:pt idx="3930">
                  <c:v>5.458333333333333</c:v>
                </c:pt>
                <c:pt idx="3931">
                  <c:v>5.4597222222222221</c:v>
                </c:pt>
                <c:pt idx="3932">
                  <c:v>5.4611111111111112</c:v>
                </c:pt>
                <c:pt idx="3933">
                  <c:v>5.4625000000000004</c:v>
                </c:pt>
                <c:pt idx="3934">
                  <c:v>5.4638888888888886</c:v>
                </c:pt>
                <c:pt idx="3935">
                  <c:v>5.4652777777777777</c:v>
                </c:pt>
                <c:pt idx="3936">
                  <c:v>5.4666666666666668</c:v>
                </c:pt>
                <c:pt idx="3937">
                  <c:v>5.4680555555555559</c:v>
                </c:pt>
                <c:pt idx="3938">
                  <c:v>5.4694444444444441</c:v>
                </c:pt>
                <c:pt idx="3939">
                  <c:v>5.4708333333333332</c:v>
                </c:pt>
                <c:pt idx="3940">
                  <c:v>5.4722222222222223</c:v>
                </c:pt>
                <c:pt idx="3941">
                  <c:v>5.4736111111111114</c:v>
                </c:pt>
                <c:pt idx="3942">
                  <c:v>5.4749999999999996</c:v>
                </c:pt>
                <c:pt idx="3943">
                  <c:v>5.4763888888888888</c:v>
                </c:pt>
                <c:pt idx="3944">
                  <c:v>5.4777777777777779</c:v>
                </c:pt>
                <c:pt idx="3945">
                  <c:v>5.479166666666667</c:v>
                </c:pt>
                <c:pt idx="3946">
                  <c:v>5.4805555555555552</c:v>
                </c:pt>
                <c:pt idx="3947">
                  <c:v>5.4819444444444443</c:v>
                </c:pt>
                <c:pt idx="3948">
                  <c:v>5.4833333333333334</c:v>
                </c:pt>
                <c:pt idx="3949">
                  <c:v>5.4847222222222225</c:v>
                </c:pt>
                <c:pt idx="3950">
                  <c:v>5.4861111111111107</c:v>
                </c:pt>
                <c:pt idx="3951">
                  <c:v>5.4874999999999998</c:v>
                </c:pt>
                <c:pt idx="3952">
                  <c:v>5.4888888888888889</c:v>
                </c:pt>
                <c:pt idx="3953">
                  <c:v>5.490277777777778</c:v>
                </c:pt>
                <c:pt idx="3954">
                  <c:v>5.4916666666666663</c:v>
                </c:pt>
                <c:pt idx="3955">
                  <c:v>5.4930555555555554</c:v>
                </c:pt>
                <c:pt idx="3956">
                  <c:v>5.4944444444444445</c:v>
                </c:pt>
                <c:pt idx="3957">
                  <c:v>5.4958333333333336</c:v>
                </c:pt>
                <c:pt idx="3958">
                  <c:v>5.4972222222222218</c:v>
                </c:pt>
                <c:pt idx="3959">
                  <c:v>5.4986111111111109</c:v>
                </c:pt>
                <c:pt idx="3960">
                  <c:v>5.5</c:v>
                </c:pt>
                <c:pt idx="3961">
                  <c:v>5.5013888888888891</c:v>
                </c:pt>
                <c:pt idx="3962">
                  <c:v>5.5027777777777782</c:v>
                </c:pt>
                <c:pt idx="3963">
                  <c:v>5.5041666666666664</c:v>
                </c:pt>
                <c:pt idx="3964">
                  <c:v>5.5055555555555555</c:v>
                </c:pt>
                <c:pt idx="3965">
                  <c:v>5.5069444444444446</c:v>
                </c:pt>
                <c:pt idx="3966">
                  <c:v>5.5083333333333337</c:v>
                </c:pt>
                <c:pt idx="3967">
                  <c:v>5.509722222222222</c:v>
                </c:pt>
                <c:pt idx="3968">
                  <c:v>5.5111111111111111</c:v>
                </c:pt>
                <c:pt idx="3969">
                  <c:v>5.5125000000000002</c:v>
                </c:pt>
                <c:pt idx="3970">
                  <c:v>5.5138888888888893</c:v>
                </c:pt>
                <c:pt idx="3971">
                  <c:v>5.5152777777777775</c:v>
                </c:pt>
                <c:pt idx="3972">
                  <c:v>5.5166666666666666</c:v>
                </c:pt>
                <c:pt idx="3973">
                  <c:v>5.5180555555555557</c:v>
                </c:pt>
                <c:pt idx="3974">
                  <c:v>5.5194444444444448</c:v>
                </c:pt>
                <c:pt idx="3975">
                  <c:v>5.520833333333333</c:v>
                </c:pt>
                <c:pt idx="3976">
                  <c:v>5.5222222222222221</c:v>
                </c:pt>
                <c:pt idx="3977">
                  <c:v>5.5236111111111112</c:v>
                </c:pt>
                <c:pt idx="3978">
                  <c:v>5.5250000000000004</c:v>
                </c:pt>
                <c:pt idx="3979">
                  <c:v>5.5263888888888886</c:v>
                </c:pt>
                <c:pt idx="3980">
                  <c:v>5.5277777777777777</c:v>
                </c:pt>
                <c:pt idx="3981">
                  <c:v>5.5291666666666668</c:v>
                </c:pt>
                <c:pt idx="3982">
                  <c:v>5.5305555555555559</c:v>
                </c:pt>
                <c:pt idx="3983">
                  <c:v>5.5319444444444441</c:v>
                </c:pt>
                <c:pt idx="3984">
                  <c:v>5.5333333333333332</c:v>
                </c:pt>
                <c:pt idx="3985">
                  <c:v>5.5347222222222223</c:v>
                </c:pt>
                <c:pt idx="3986">
                  <c:v>5.5361111111111114</c:v>
                </c:pt>
                <c:pt idx="3987">
                  <c:v>5.5374999999999996</c:v>
                </c:pt>
                <c:pt idx="3988">
                  <c:v>5.5388888888888888</c:v>
                </c:pt>
                <c:pt idx="3989">
                  <c:v>5.5402777777777779</c:v>
                </c:pt>
                <c:pt idx="3990">
                  <c:v>5.541666666666667</c:v>
                </c:pt>
                <c:pt idx="3991">
                  <c:v>5.5430555555555552</c:v>
                </c:pt>
                <c:pt idx="3992">
                  <c:v>5.5444444444444443</c:v>
                </c:pt>
                <c:pt idx="3993">
                  <c:v>5.5458333333333334</c:v>
                </c:pt>
                <c:pt idx="3994">
                  <c:v>5.5472222222222225</c:v>
                </c:pt>
                <c:pt idx="3995">
                  <c:v>5.5486111111111107</c:v>
                </c:pt>
                <c:pt idx="3996">
                  <c:v>5.55</c:v>
                </c:pt>
                <c:pt idx="3997">
                  <c:v>5.5513888888888889</c:v>
                </c:pt>
                <c:pt idx="3998">
                  <c:v>5.552777777777778</c:v>
                </c:pt>
                <c:pt idx="3999">
                  <c:v>5.5541666666666663</c:v>
                </c:pt>
                <c:pt idx="4000">
                  <c:v>5.5555555555555554</c:v>
                </c:pt>
                <c:pt idx="4001">
                  <c:v>5.5569444444444445</c:v>
                </c:pt>
                <c:pt idx="4002">
                  <c:v>5.5583333333333336</c:v>
                </c:pt>
                <c:pt idx="4003">
                  <c:v>5.5597222222222218</c:v>
                </c:pt>
                <c:pt idx="4004">
                  <c:v>5.5611111111111109</c:v>
                </c:pt>
                <c:pt idx="4005">
                  <c:v>5.5625</c:v>
                </c:pt>
                <c:pt idx="4006">
                  <c:v>5.5638888888888891</c:v>
                </c:pt>
                <c:pt idx="4007">
                  <c:v>5.5652777777777782</c:v>
                </c:pt>
                <c:pt idx="4008">
                  <c:v>5.5666666666666664</c:v>
                </c:pt>
                <c:pt idx="4009">
                  <c:v>5.5680555555555555</c:v>
                </c:pt>
                <c:pt idx="4010">
                  <c:v>5.5694444444444446</c:v>
                </c:pt>
                <c:pt idx="4011">
                  <c:v>5.5708333333333337</c:v>
                </c:pt>
                <c:pt idx="4012">
                  <c:v>5.572222222222222</c:v>
                </c:pt>
                <c:pt idx="4013">
                  <c:v>5.5736111111111111</c:v>
                </c:pt>
                <c:pt idx="4014">
                  <c:v>5.5750000000000002</c:v>
                </c:pt>
                <c:pt idx="4015">
                  <c:v>5.5763888888888893</c:v>
                </c:pt>
                <c:pt idx="4016">
                  <c:v>5.5777777777777775</c:v>
                </c:pt>
                <c:pt idx="4017">
                  <c:v>5.5791666666666666</c:v>
                </c:pt>
                <c:pt idx="4018">
                  <c:v>5.5805555555555557</c:v>
                </c:pt>
                <c:pt idx="4019">
                  <c:v>5.5819444444444448</c:v>
                </c:pt>
                <c:pt idx="4020">
                  <c:v>5.583333333333333</c:v>
                </c:pt>
                <c:pt idx="4021">
                  <c:v>5.5847222222222221</c:v>
                </c:pt>
                <c:pt idx="4022">
                  <c:v>5.5861111111111112</c:v>
                </c:pt>
                <c:pt idx="4023">
                  <c:v>5.5875000000000004</c:v>
                </c:pt>
                <c:pt idx="4024">
                  <c:v>5.5888888888888886</c:v>
                </c:pt>
                <c:pt idx="4025">
                  <c:v>5.5902777777777777</c:v>
                </c:pt>
                <c:pt idx="4026">
                  <c:v>5.5916666666666668</c:v>
                </c:pt>
                <c:pt idx="4027">
                  <c:v>5.5930555555555559</c:v>
                </c:pt>
                <c:pt idx="4028">
                  <c:v>5.5944444444444441</c:v>
                </c:pt>
                <c:pt idx="4029">
                  <c:v>5.5958333333333332</c:v>
                </c:pt>
                <c:pt idx="4030">
                  <c:v>5.5972222222222223</c:v>
                </c:pt>
                <c:pt idx="4031">
                  <c:v>5.5986111111111114</c:v>
                </c:pt>
                <c:pt idx="4032">
                  <c:v>5.6</c:v>
                </c:pt>
                <c:pt idx="4033">
                  <c:v>5.6013888888888888</c:v>
                </c:pt>
                <c:pt idx="4034">
                  <c:v>5.6027777777777779</c:v>
                </c:pt>
                <c:pt idx="4035">
                  <c:v>5.604166666666667</c:v>
                </c:pt>
                <c:pt idx="4036">
                  <c:v>5.6055555555555552</c:v>
                </c:pt>
                <c:pt idx="4037">
                  <c:v>5.6069444444444443</c:v>
                </c:pt>
                <c:pt idx="4038">
                  <c:v>5.6083333333333334</c:v>
                </c:pt>
                <c:pt idx="4039">
                  <c:v>5.6097222222222225</c:v>
                </c:pt>
                <c:pt idx="4040">
                  <c:v>5.6111111111111107</c:v>
                </c:pt>
                <c:pt idx="4041">
                  <c:v>5.6124999999999998</c:v>
                </c:pt>
                <c:pt idx="4042">
                  <c:v>5.6138888888888889</c:v>
                </c:pt>
                <c:pt idx="4043">
                  <c:v>5.615277777777778</c:v>
                </c:pt>
                <c:pt idx="4044">
                  <c:v>5.6166666666666663</c:v>
                </c:pt>
                <c:pt idx="4045">
                  <c:v>5.6180555555555554</c:v>
                </c:pt>
                <c:pt idx="4046">
                  <c:v>5.6194444444444445</c:v>
                </c:pt>
                <c:pt idx="4047">
                  <c:v>5.6208333333333336</c:v>
                </c:pt>
                <c:pt idx="4048">
                  <c:v>5.6222222222222218</c:v>
                </c:pt>
                <c:pt idx="4049">
                  <c:v>5.6236111111111109</c:v>
                </c:pt>
                <c:pt idx="4050">
                  <c:v>5.625</c:v>
                </c:pt>
                <c:pt idx="4051">
                  <c:v>5.6263888888888891</c:v>
                </c:pt>
                <c:pt idx="4052">
                  <c:v>5.6277777777777782</c:v>
                </c:pt>
                <c:pt idx="4053">
                  <c:v>5.6291666666666664</c:v>
                </c:pt>
                <c:pt idx="4054">
                  <c:v>5.6305555555555555</c:v>
                </c:pt>
                <c:pt idx="4055">
                  <c:v>5.6319444444444446</c:v>
                </c:pt>
                <c:pt idx="4056">
                  <c:v>5.6333333333333337</c:v>
                </c:pt>
                <c:pt idx="4057">
                  <c:v>5.634722222222222</c:v>
                </c:pt>
                <c:pt idx="4058">
                  <c:v>5.6361111111111111</c:v>
                </c:pt>
                <c:pt idx="4059">
                  <c:v>5.6375000000000002</c:v>
                </c:pt>
                <c:pt idx="4060">
                  <c:v>5.6388888888888893</c:v>
                </c:pt>
                <c:pt idx="4061">
                  <c:v>5.6402777777777775</c:v>
                </c:pt>
                <c:pt idx="4062">
                  <c:v>5.6416666666666666</c:v>
                </c:pt>
                <c:pt idx="4063">
                  <c:v>5.6430555555555557</c:v>
                </c:pt>
                <c:pt idx="4064">
                  <c:v>5.6444444444444448</c:v>
                </c:pt>
                <c:pt idx="4065">
                  <c:v>5.645833333333333</c:v>
                </c:pt>
                <c:pt idx="4066">
                  <c:v>5.6472222222222221</c:v>
                </c:pt>
                <c:pt idx="4067">
                  <c:v>5.6486111111111112</c:v>
                </c:pt>
                <c:pt idx="4068">
                  <c:v>5.65</c:v>
                </c:pt>
                <c:pt idx="4069">
                  <c:v>5.6513888888888886</c:v>
                </c:pt>
                <c:pt idx="4070">
                  <c:v>5.6527777777777777</c:v>
                </c:pt>
                <c:pt idx="4071">
                  <c:v>5.6541666666666668</c:v>
                </c:pt>
                <c:pt idx="4072">
                  <c:v>5.6555555555555559</c:v>
                </c:pt>
                <c:pt idx="4073">
                  <c:v>5.6569444444444441</c:v>
                </c:pt>
                <c:pt idx="4074">
                  <c:v>5.6583333333333332</c:v>
                </c:pt>
                <c:pt idx="4075">
                  <c:v>5.6597222222222223</c:v>
                </c:pt>
                <c:pt idx="4076">
                  <c:v>5.6611111111111114</c:v>
                </c:pt>
                <c:pt idx="4077">
                  <c:v>5.6624999999999996</c:v>
                </c:pt>
                <c:pt idx="4078">
                  <c:v>5.6638888888888888</c:v>
                </c:pt>
                <c:pt idx="4079">
                  <c:v>5.6652777777777779</c:v>
                </c:pt>
                <c:pt idx="4080">
                  <c:v>5.666666666666667</c:v>
                </c:pt>
                <c:pt idx="4081">
                  <c:v>5.6680555555555552</c:v>
                </c:pt>
                <c:pt idx="4082">
                  <c:v>5.6694444444444443</c:v>
                </c:pt>
                <c:pt idx="4083">
                  <c:v>5.6708333333333334</c:v>
                </c:pt>
                <c:pt idx="4084">
                  <c:v>5.6722222222222225</c:v>
                </c:pt>
                <c:pt idx="4085">
                  <c:v>5.6736111111111107</c:v>
                </c:pt>
                <c:pt idx="4086">
                  <c:v>5.6749999999999998</c:v>
                </c:pt>
                <c:pt idx="4087">
                  <c:v>5.6763888888888889</c:v>
                </c:pt>
                <c:pt idx="4088">
                  <c:v>5.677777777777778</c:v>
                </c:pt>
                <c:pt idx="4089">
                  <c:v>5.6791666666666663</c:v>
                </c:pt>
                <c:pt idx="4090">
                  <c:v>5.6805555555555554</c:v>
                </c:pt>
                <c:pt idx="4091">
                  <c:v>5.6819444444444445</c:v>
                </c:pt>
                <c:pt idx="4092">
                  <c:v>5.6833333333333336</c:v>
                </c:pt>
                <c:pt idx="4093">
                  <c:v>5.6847222222222218</c:v>
                </c:pt>
                <c:pt idx="4094">
                  <c:v>5.6861111111111109</c:v>
                </c:pt>
                <c:pt idx="4095">
                  <c:v>5.6875</c:v>
                </c:pt>
                <c:pt idx="4096">
                  <c:v>5.6888888888888891</c:v>
                </c:pt>
                <c:pt idx="4097">
                  <c:v>5.6902777777777782</c:v>
                </c:pt>
                <c:pt idx="4098">
                  <c:v>5.6916666666666664</c:v>
                </c:pt>
                <c:pt idx="4099">
                  <c:v>5.6930555555555555</c:v>
                </c:pt>
                <c:pt idx="4100">
                  <c:v>5.6944444444444446</c:v>
                </c:pt>
                <c:pt idx="4101">
                  <c:v>5.6958333333333337</c:v>
                </c:pt>
                <c:pt idx="4102">
                  <c:v>5.697222222222222</c:v>
                </c:pt>
                <c:pt idx="4103">
                  <c:v>5.6986111111111111</c:v>
                </c:pt>
                <c:pt idx="4104">
                  <c:v>5.7</c:v>
                </c:pt>
                <c:pt idx="4105">
                  <c:v>5.7013888888888893</c:v>
                </c:pt>
                <c:pt idx="4106">
                  <c:v>5.7027777777777775</c:v>
                </c:pt>
                <c:pt idx="4107">
                  <c:v>5.7041666666666666</c:v>
                </c:pt>
                <c:pt idx="4108">
                  <c:v>5.7055555555555557</c:v>
                </c:pt>
                <c:pt idx="4109">
                  <c:v>5.7069444444444448</c:v>
                </c:pt>
                <c:pt idx="4110">
                  <c:v>5.708333333333333</c:v>
                </c:pt>
                <c:pt idx="4111">
                  <c:v>5.7097222222222221</c:v>
                </c:pt>
                <c:pt idx="4112">
                  <c:v>5.7111111111111112</c:v>
                </c:pt>
                <c:pt idx="4113">
                  <c:v>5.7125000000000004</c:v>
                </c:pt>
                <c:pt idx="4114">
                  <c:v>5.7138888888888886</c:v>
                </c:pt>
                <c:pt idx="4115">
                  <c:v>5.7152777777777777</c:v>
                </c:pt>
                <c:pt idx="4116">
                  <c:v>5.7166666666666668</c:v>
                </c:pt>
                <c:pt idx="4117">
                  <c:v>5.7180555555555559</c:v>
                </c:pt>
                <c:pt idx="4118">
                  <c:v>5.7194444444444441</c:v>
                </c:pt>
                <c:pt idx="4119">
                  <c:v>5.7208333333333332</c:v>
                </c:pt>
                <c:pt idx="4120">
                  <c:v>5.7222222222222223</c:v>
                </c:pt>
                <c:pt idx="4121">
                  <c:v>5.7236111111111114</c:v>
                </c:pt>
                <c:pt idx="4122">
                  <c:v>5.7249999999999996</c:v>
                </c:pt>
                <c:pt idx="4123">
                  <c:v>5.7263888888888888</c:v>
                </c:pt>
                <c:pt idx="4124">
                  <c:v>5.7277777777777779</c:v>
                </c:pt>
                <c:pt idx="4125">
                  <c:v>5.729166666666667</c:v>
                </c:pt>
                <c:pt idx="4126">
                  <c:v>5.7305555555555552</c:v>
                </c:pt>
                <c:pt idx="4127">
                  <c:v>5.7319444444444443</c:v>
                </c:pt>
                <c:pt idx="4128">
                  <c:v>5.7333333333333334</c:v>
                </c:pt>
                <c:pt idx="4129">
                  <c:v>5.7347222222222225</c:v>
                </c:pt>
                <c:pt idx="4130">
                  <c:v>5.7361111111111107</c:v>
                </c:pt>
                <c:pt idx="4131">
                  <c:v>5.7374999999999998</c:v>
                </c:pt>
                <c:pt idx="4132">
                  <c:v>5.7388888888888889</c:v>
                </c:pt>
                <c:pt idx="4133">
                  <c:v>5.740277777777778</c:v>
                </c:pt>
                <c:pt idx="4134">
                  <c:v>5.7416666666666663</c:v>
                </c:pt>
                <c:pt idx="4135">
                  <c:v>5.7430555555555554</c:v>
                </c:pt>
                <c:pt idx="4136">
                  <c:v>5.7444444444444445</c:v>
                </c:pt>
                <c:pt idx="4137">
                  <c:v>5.7458333333333336</c:v>
                </c:pt>
                <c:pt idx="4138">
                  <c:v>5.7472222222222218</c:v>
                </c:pt>
                <c:pt idx="4139">
                  <c:v>5.7486111111111109</c:v>
                </c:pt>
                <c:pt idx="4140">
                  <c:v>5.75</c:v>
                </c:pt>
                <c:pt idx="4141">
                  <c:v>5.7513888888888891</c:v>
                </c:pt>
                <c:pt idx="4142">
                  <c:v>5.7527777777777782</c:v>
                </c:pt>
                <c:pt idx="4143">
                  <c:v>5.7541666666666664</c:v>
                </c:pt>
                <c:pt idx="4144">
                  <c:v>5.7555555555555555</c:v>
                </c:pt>
                <c:pt idx="4145">
                  <c:v>5.7569444444444446</c:v>
                </c:pt>
                <c:pt idx="4146">
                  <c:v>5.7583333333333337</c:v>
                </c:pt>
                <c:pt idx="4147">
                  <c:v>5.759722222222222</c:v>
                </c:pt>
                <c:pt idx="4148">
                  <c:v>5.7611111111111111</c:v>
                </c:pt>
                <c:pt idx="4149">
                  <c:v>5.7625000000000002</c:v>
                </c:pt>
                <c:pt idx="4150">
                  <c:v>5.7638888888888893</c:v>
                </c:pt>
                <c:pt idx="4151">
                  <c:v>5.7652777777777775</c:v>
                </c:pt>
                <c:pt idx="4152">
                  <c:v>5.7666666666666666</c:v>
                </c:pt>
                <c:pt idx="4153">
                  <c:v>5.7680555555555557</c:v>
                </c:pt>
                <c:pt idx="4154">
                  <c:v>5.7694444444444448</c:v>
                </c:pt>
                <c:pt idx="4155">
                  <c:v>5.770833333333333</c:v>
                </c:pt>
                <c:pt idx="4156">
                  <c:v>5.7722222222222221</c:v>
                </c:pt>
                <c:pt idx="4157">
                  <c:v>5.7736111111111112</c:v>
                </c:pt>
                <c:pt idx="4158">
                  <c:v>5.7750000000000004</c:v>
                </c:pt>
                <c:pt idx="4159">
                  <c:v>5.7763888888888886</c:v>
                </c:pt>
                <c:pt idx="4160">
                  <c:v>5.7777777777777777</c:v>
                </c:pt>
                <c:pt idx="4161">
                  <c:v>5.7791666666666668</c:v>
                </c:pt>
                <c:pt idx="4162">
                  <c:v>5.7805555555555559</c:v>
                </c:pt>
                <c:pt idx="4163">
                  <c:v>5.7819444444444441</c:v>
                </c:pt>
                <c:pt idx="4164">
                  <c:v>5.7833333333333332</c:v>
                </c:pt>
                <c:pt idx="4165">
                  <c:v>5.7847222222222223</c:v>
                </c:pt>
                <c:pt idx="4166">
                  <c:v>5.7861111111111114</c:v>
                </c:pt>
                <c:pt idx="4167">
                  <c:v>5.7874999999999996</c:v>
                </c:pt>
                <c:pt idx="4168">
                  <c:v>5.7888888888888888</c:v>
                </c:pt>
                <c:pt idx="4169">
                  <c:v>5.7902777777777779</c:v>
                </c:pt>
                <c:pt idx="4170">
                  <c:v>5.791666666666667</c:v>
                </c:pt>
                <c:pt idx="4171">
                  <c:v>5.7930555555555552</c:v>
                </c:pt>
                <c:pt idx="4172">
                  <c:v>5.7944444444444443</c:v>
                </c:pt>
                <c:pt idx="4173">
                  <c:v>5.7958333333333334</c:v>
                </c:pt>
                <c:pt idx="4174">
                  <c:v>5.7972222222222225</c:v>
                </c:pt>
                <c:pt idx="4175">
                  <c:v>5.7986111111111107</c:v>
                </c:pt>
                <c:pt idx="4176">
                  <c:v>5.8</c:v>
                </c:pt>
                <c:pt idx="4177">
                  <c:v>5.8013888888888889</c:v>
                </c:pt>
                <c:pt idx="4178">
                  <c:v>5.802777777777778</c:v>
                </c:pt>
                <c:pt idx="4179">
                  <c:v>5.8041666666666663</c:v>
                </c:pt>
                <c:pt idx="4180">
                  <c:v>5.8055555555555554</c:v>
                </c:pt>
                <c:pt idx="4181">
                  <c:v>5.8069444444444445</c:v>
                </c:pt>
                <c:pt idx="4182">
                  <c:v>5.8083333333333336</c:v>
                </c:pt>
                <c:pt idx="4183">
                  <c:v>5.8097222222222218</c:v>
                </c:pt>
                <c:pt idx="4184">
                  <c:v>5.8111111111111109</c:v>
                </c:pt>
                <c:pt idx="4185">
                  <c:v>5.8125</c:v>
                </c:pt>
                <c:pt idx="4186">
                  <c:v>5.8138888888888891</c:v>
                </c:pt>
                <c:pt idx="4187">
                  <c:v>5.8152777777777782</c:v>
                </c:pt>
                <c:pt idx="4188">
                  <c:v>5.8166666666666664</c:v>
                </c:pt>
                <c:pt idx="4189">
                  <c:v>5.8180555555555555</c:v>
                </c:pt>
                <c:pt idx="4190">
                  <c:v>5.8194444444444446</c:v>
                </c:pt>
                <c:pt idx="4191">
                  <c:v>5.8208333333333337</c:v>
                </c:pt>
                <c:pt idx="4192">
                  <c:v>5.822222222222222</c:v>
                </c:pt>
                <c:pt idx="4193">
                  <c:v>5.8236111111111111</c:v>
                </c:pt>
                <c:pt idx="4194">
                  <c:v>5.8250000000000002</c:v>
                </c:pt>
                <c:pt idx="4195">
                  <c:v>5.8263888888888893</c:v>
                </c:pt>
                <c:pt idx="4196">
                  <c:v>5.8277777777777775</c:v>
                </c:pt>
                <c:pt idx="4197">
                  <c:v>5.8291666666666666</c:v>
                </c:pt>
                <c:pt idx="4198">
                  <c:v>5.8305555555555557</c:v>
                </c:pt>
                <c:pt idx="4199">
                  <c:v>5.8319444444444448</c:v>
                </c:pt>
                <c:pt idx="4200">
                  <c:v>5.833333333333333</c:v>
                </c:pt>
                <c:pt idx="4201">
                  <c:v>5.8347222222222221</c:v>
                </c:pt>
                <c:pt idx="4202">
                  <c:v>5.8361111111111112</c:v>
                </c:pt>
                <c:pt idx="4203">
                  <c:v>5.8375000000000004</c:v>
                </c:pt>
                <c:pt idx="4204">
                  <c:v>5.8388888888888886</c:v>
                </c:pt>
                <c:pt idx="4205">
                  <c:v>5.8402777777777777</c:v>
                </c:pt>
                <c:pt idx="4206">
                  <c:v>5.8416666666666668</c:v>
                </c:pt>
                <c:pt idx="4207">
                  <c:v>5.8430555555555559</c:v>
                </c:pt>
                <c:pt idx="4208">
                  <c:v>5.8444444444444441</c:v>
                </c:pt>
                <c:pt idx="4209">
                  <c:v>5.8458333333333332</c:v>
                </c:pt>
                <c:pt idx="4210">
                  <c:v>5.8472222222222223</c:v>
                </c:pt>
                <c:pt idx="4211">
                  <c:v>5.8486111111111114</c:v>
                </c:pt>
                <c:pt idx="4212">
                  <c:v>5.85</c:v>
                </c:pt>
                <c:pt idx="4213">
                  <c:v>5.8513888888888888</c:v>
                </c:pt>
                <c:pt idx="4214">
                  <c:v>5.8527777777777779</c:v>
                </c:pt>
                <c:pt idx="4215">
                  <c:v>5.854166666666667</c:v>
                </c:pt>
                <c:pt idx="4216">
                  <c:v>5.8555555555555552</c:v>
                </c:pt>
                <c:pt idx="4217">
                  <c:v>5.8569444444444443</c:v>
                </c:pt>
                <c:pt idx="4218">
                  <c:v>5.8583333333333334</c:v>
                </c:pt>
                <c:pt idx="4219">
                  <c:v>5.8597222222222225</c:v>
                </c:pt>
                <c:pt idx="4220">
                  <c:v>5.8611111111111107</c:v>
                </c:pt>
                <c:pt idx="4221">
                  <c:v>5.8624999999999998</c:v>
                </c:pt>
                <c:pt idx="4222">
                  <c:v>5.8638888888888889</c:v>
                </c:pt>
                <c:pt idx="4223">
                  <c:v>5.865277777777778</c:v>
                </c:pt>
                <c:pt idx="4224">
                  <c:v>5.8666666666666663</c:v>
                </c:pt>
                <c:pt idx="4225">
                  <c:v>5.8680555555555554</c:v>
                </c:pt>
                <c:pt idx="4226">
                  <c:v>5.8694444444444445</c:v>
                </c:pt>
                <c:pt idx="4227">
                  <c:v>5.8708333333333336</c:v>
                </c:pt>
                <c:pt idx="4228">
                  <c:v>5.8722222222222218</c:v>
                </c:pt>
                <c:pt idx="4229">
                  <c:v>5.8736111111111109</c:v>
                </c:pt>
                <c:pt idx="4230">
                  <c:v>5.875</c:v>
                </c:pt>
                <c:pt idx="4231">
                  <c:v>5.8763888888888891</c:v>
                </c:pt>
                <c:pt idx="4232">
                  <c:v>5.8777777777777782</c:v>
                </c:pt>
                <c:pt idx="4233">
                  <c:v>5.8791666666666664</c:v>
                </c:pt>
                <c:pt idx="4234">
                  <c:v>5.8805555555555555</c:v>
                </c:pt>
                <c:pt idx="4235">
                  <c:v>5.8819444444444446</c:v>
                </c:pt>
                <c:pt idx="4236">
                  <c:v>5.8833333333333337</c:v>
                </c:pt>
                <c:pt idx="4237">
                  <c:v>5.884722222222222</c:v>
                </c:pt>
                <c:pt idx="4238">
                  <c:v>5.8861111111111111</c:v>
                </c:pt>
                <c:pt idx="4239">
                  <c:v>5.8875000000000002</c:v>
                </c:pt>
                <c:pt idx="4240">
                  <c:v>5.8888888888888893</c:v>
                </c:pt>
                <c:pt idx="4241">
                  <c:v>5.8902777777777775</c:v>
                </c:pt>
                <c:pt idx="4242">
                  <c:v>5.8916666666666666</c:v>
                </c:pt>
                <c:pt idx="4243">
                  <c:v>5.8930555555555557</c:v>
                </c:pt>
                <c:pt idx="4244">
                  <c:v>5.8944444444444448</c:v>
                </c:pt>
                <c:pt idx="4245">
                  <c:v>5.895833333333333</c:v>
                </c:pt>
                <c:pt idx="4246">
                  <c:v>5.8972222222222221</c:v>
                </c:pt>
                <c:pt idx="4247">
                  <c:v>5.8986111111111112</c:v>
                </c:pt>
                <c:pt idx="4248">
                  <c:v>5.9</c:v>
                </c:pt>
                <c:pt idx="4249">
                  <c:v>5.9013888888888886</c:v>
                </c:pt>
                <c:pt idx="4250">
                  <c:v>5.9027777777777777</c:v>
                </c:pt>
                <c:pt idx="4251">
                  <c:v>5.9041666666666668</c:v>
                </c:pt>
                <c:pt idx="4252">
                  <c:v>5.9055555555555559</c:v>
                </c:pt>
                <c:pt idx="4253">
                  <c:v>5.9069444444444441</c:v>
                </c:pt>
                <c:pt idx="4254">
                  <c:v>5.9083333333333332</c:v>
                </c:pt>
                <c:pt idx="4255">
                  <c:v>5.9097222222222223</c:v>
                </c:pt>
                <c:pt idx="4256">
                  <c:v>5.9111111111111114</c:v>
                </c:pt>
                <c:pt idx="4257">
                  <c:v>5.9124999999999996</c:v>
                </c:pt>
                <c:pt idx="4258">
                  <c:v>5.9138888888888888</c:v>
                </c:pt>
                <c:pt idx="4259">
                  <c:v>5.9152777777777779</c:v>
                </c:pt>
                <c:pt idx="4260">
                  <c:v>5.916666666666667</c:v>
                </c:pt>
                <c:pt idx="4261">
                  <c:v>5.9180555555555552</c:v>
                </c:pt>
                <c:pt idx="4262">
                  <c:v>5.9194444444444443</c:v>
                </c:pt>
                <c:pt idx="4263">
                  <c:v>5.9208333333333334</c:v>
                </c:pt>
                <c:pt idx="4264">
                  <c:v>5.9222222222222225</c:v>
                </c:pt>
                <c:pt idx="4265">
                  <c:v>5.9236111111111107</c:v>
                </c:pt>
                <c:pt idx="4266">
                  <c:v>5.9249999999999998</c:v>
                </c:pt>
                <c:pt idx="4267">
                  <c:v>5.9263888888888889</c:v>
                </c:pt>
                <c:pt idx="4268">
                  <c:v>5.927777777777778</c:v>
                </c:pt>
                <c:pt idx="4269">
                  <c:v>5.9291666666666663</c:v>
                </c:pt>
                <c:pt idx="4270">
                  <c:v>5.9305555555555554</c:v>
                </c:pt>
                <c:pt idx="4271">
                  <c:v>5.9319444444444445</c:v>
                </c:pt>
                <c:pt idx="4272">
                  <c:v>5.9333333333333336</c:v>
                </c:pt>
                <c:pt idx="4273">
                  <c:v>5.9347222222222218</c:v>
                </c:pt>
                <c:pt idx="4274">
                  <c:v>5.9361111111111109</c:v>
                </c:pt>
                <c:pt idx="4275">
                  <c:v>5.9375</c:v>
                </c:pt>
                <c:pt idx="4276">
                  <c:v>5.9388888888888891</c:v>
                </c:pt>
                <c:pt idx="4277">
                  <c:v>5.9402777777777782</c:v>
                </c:pt>
                <c:pt idx="4278">
                  <c:v>5.9416666666666664</c:v>
                </c:pt>
                <c:pt idx="4279">
                  <c:v>5.9430555555555555</c:v>
                </c:pt>
                <c:pt idx="4280">
                  <c:v>5.9444444444444446</c:v>
                </c:pt>
                <c:pt idx="4281">
                  <c:v>5.9458333333333337</c:v>
                </c:pt>
                <c:pt idx="4282">
                  <c:v>5.947222222222222</c:v>
                </c:pt>
                <c:pt idx="4283">
                  <c:v>5.9486111111111111</c:v>
                </c:pt>
                <c:pt idx="4284">
                  <c:v>5.95</c:v>
                </c:pt>
                <c:pt idx="4285">
                  <c:v>5.9513888888888893</c:v>
                </c:pt>
                <c:pt idx="4286">
                  <c:v>5.9527777777777775</c:v>
                </c:pt>
                <c:pt idx="4287">
                  <c:v>5.9541666666666666</c:v>
                </c:pt>
                <c:pt idx="4288">
                  <c:v>5.9555555555555557</c:v>
                </c:pt>
                <c:pt idx="4289">
                  <c:v>5.9569444444444448</c:v>
                </c:pt>
                <c:pt idx="4290">
                  <c:v>5.958333333333333</c:v>
                </c:pt>
                <c:pt idx="4291">
                  <c:v>5.9597222222222221</c:v>
                </c:pt>
                <c:pt idx="4292">
                  <c:v>5.9611111111111112</c:v>
                </c:pt>
                <c:pt idx="4293">
                  <c:v>5.9625000000000004</c:v>
                </c:pt>
                <c:pt idx="4294">
                  <c:v>5.9638888888888886</c:v>
                </c:pt>
                <c:pt idx="4295">
                  <c:v>5.9652777777777777</c:v>
                </c:pt>
                <c:pt idx="4296">
                  <c:v>5.9666666666666668</c:v>
                </c:pt>
                <c:pt idx="4297">
                  <c:v>5.9680555555555559</c:v>
                </c:pt>
                <c:pt idx="4298">
                  <c:v>5.9694444444444441</c:v>
                </c:pt>
                <c:pt idx="4299">
                  <c:v>5.9708333333333332</c:v>
                </c:pt>
                <c:pt idx="4300">
                  <c:v>5.9722222222222223</c:v>
                </c:pt>
                <c:pt idx="4301">
                  <c:v>5.9736111111111114</c:v>
                </c:pt>
                <c:pt idx="4302">
                  <c:v>5.9749999999999996</c:v>
                </c:pt>
                <c:pt idx="4303">
                  <c:v>5.9763888888888888</c:v>
                </c:pt>
                <c:pt idx="4304">
                  <c:v>5.9777777777777779</c:v>
                </c:pt>
                <c:pt idx="4305">
                  <c:v>5.979166666666667</c:v>
                </c:pt>
                <c:pt idx="4306">
                  <c:v>5.9805555555555552</c:v>
                </c:pt>
                <c:pt idx="4307">
                  <c:v>5.9819444444444443</c:v>
                </c:pt>
                <c:pt idx="4308">
                  <c:v>5.9833333333333334</c:v>
                </c:pt>
                <c:pt idx="4309">
                  <c:v>5.9847222222222225</c:v>
                </c:pt>
                <c:pt idx="4310">
                  <c:v>5.9861111111111107</c:v>
                </c:pt>
                <c:pt idx="4311">
                  <c:v>5.9874999999999998</c:v>
                </c:pt>
                <c:pt idx="4312">
                  <c:v>5.9888888888888889</c:v>
                </c:pt>
                <c:pt idx="4313">
                  <c:v>5.990277777777778</c:v>
                </c:pt>
                <c:pt idx="4314">
                  <c:v>5.9916666666666663</c:v>
                </c:pt>
                <c:pt idx="4315">
                  <c:v>5.9930555555555554</c:v>
                </c:pt>
                <c:pt idx="4316">
                  <c:v>5.9944444444444445</c:v>
                </c:pt>
                <c:pt idx="4317">
                  <c:v>5.9958333333333336</c:v>
                </c:pt>
                <c:pt idx="4318">
                  <c:v>5.9972222222222218</c:v>
                </c:pt>
                <c:pt idx="4319">
                  <c:v>5.9986111111111109</c:v>
                </c:pt>
                <c:pt idx="4320">
                  <c:v>6</c:v>
                </c:pt>
                <c:pt idx="4321">
                  <c:v>6.0013888888888891</c:v>
                </c:pt>
                <c:pt idx="4322">
                  <c:v>6.0027777777777782</c:v>
                </c:pt>
                <c:pt idx="4323">
                  <c:v>6.0041666666666664</c:v>
                </c:pt>
                <c:pt idx="4324">
                  <c:v>6.0055555555555555</c:v>
                </c:pt>
                <c:pt idx="4325">
                  <c:v>6.0069444444444446</c:v>
                </c:pt>
                <c:pt idx="4326">
                  <c:v>6.0083333333333337</c:v>
                </c:pt>
                <c:pt idx="4327">
                  <c:v>6.009722222222222</c:v>
                </c:pt>
                <c:pt idx="4328">
                  <c:v>6.0111111111111111</c:v>
                </c:pt>
                <c:pt idx="4329">
                  <c:v>6.0125000000000002</c:v>
                </c:pt>
                <c:pt idx="4330">
                  <c:v>6.0138888888888893</c:v>
                </c:pt>
                <c:pt idx="4331">
                  <c:v>6.0152777777777775</c:v>
                </c:pt>
                <c:pt idx="4332">
                  <c:v>6.0166666666666666</c:v>
                </c:pt>
                <c:pt idx="4333">
                  <c:v>6.0180555555555557</c:v>
                </c:pt>
                <c:pt idx="4334">
                  <c:v>6.0194444444444448</c:v>
                </c:pt>
                <c:pt idx="4335">
                  <c:v>6.020833333333333</c:v>
                </c:pt>
                <c:pt idx="4336">
                  <c:v>6.0222222222222221</c:v>
                </c:pt>
                <c:pt idx="4337">
                  <c:v>6.0236111111111112</c:v>
                </c:pt>
                <c:pt idx="4338">
                  <c:v>6.0250000000000004</c:v>
                </c:pt>
                <c:pt idx="4339">
                  <c:v>6.0263888888888886</c:v>
                </c:pt>
                <c:pt idx="4340">
                  <c:v>6.0277777777777777</c:v>
                </c:pt>
                <c:pt idx="4341">
                  <c:v>6.0291666666666668</c:v>
                </c:pt>
                <c:pt idx="4342">
                  <c:v>6.0305555555555559</c:v>
                </c:pt>
                <c:pt idx="4343">
                  <c:v>6.0319444444444441</c:v>
                </c:pt>
                <c:pt idx="4344">
                  <c:v>6.0333333333333332</c:v>
                </c:pt>
                <c:pt idx="4345">
                  <c:v>6.0347222222222223</c:v>
                </c:pt>
                <c:pt idx="4346">
                  <c:v>6.0361111111111114</c:v>
                </c:pt>
                <c:pt idx="4347">
                  <c:v>6.0374999999999996</c:v>
                </c:pt>
                <c:pt idx="4348">
                  <c:v>6.0388888888888888</c:v>
                </c:pt>
                <c:pt idx="4349">
                  <c:v>6.0402777777777779</c:v>
                </c:pt>
                <c:pt idx="4350">
                  <c:v>6.041666666666667</c:v>
                </c:pt>
                <c:pt idx="4351">
                  <c:v>6.0430555555555552</c:v>
                </c:pt>
                <c:pt idx="4352">
                  <c:v>6.0444444444444443</c:v>
                </c:pt>
                <c:pt idx="4353">
                  <c:v>6.0458333333333334</c:v>
                </c:pt>
                <c:pt idx="4354">
                  <c:v>6.0472222222222225</c:v>
                </c:pt>
                <c:pt idx="4355">
                  <c:v>6.0486111111111107</c:v>
                </c:pt>
                <c:pt idx="4356">
                  <c:v>6.05</c:v>
                </c:pt>
                <c:pt idx="4357">
                  <c:v>6.0513888888888889</c:v>
                </c:pt>
                <c:pt idx="4358">
                  <c:v>6.052777777777778</c:v>
                </c:pt>
                <c:pt idx="4359">
                  <c:v>6.0541666666666663</c:v>
                </c:pt>
                <c:pt idx="4360">
                  <c:v>6.0555555555555554</c:v>
                </c:pt>
                <c:pt idx="4361">
                  <c:v>6.0569444444444445</c:v>
                </c:pt>
                <c:pt idx="4362">
                  <c:v>6.0583333333333336</c:v>
                </c:pt>
                <c:pt idx="4363">
                  <c:v>6.0597222222222218</c:v>
                </c:pt>
                <c:pt idx="4364">
                  <c:v>6.0611111111111109</c:v>
                </c:pt>
                <c:pt idx="4365">
                  <c:v>6.0625</c:v>
                </c:pt>
                <c:pt idx="4366">
                  <c:v>6.0638888888888891</c:v>
                </c:pt>
                <c:pt idx="4367">
                  <c:v>6.0652777777777782</c:v>
                </c:pt>
                <c:pt idx="4368">
                  <c:v>6.0666666666666664</c:v>
                </c:pt>
                <c:pt idx="4369">
                  <c:v>6.0680555555555555</c:v>
                </c:pt>
                <c:pt idx="4370">
                  <c:v>6.0694444444444446</c:v>
                </c:pt>
                <c:pt idx="4371">
                  <c:v>6.0708333333333337</c:v>
                </c:pt>
                <c:pt idx="4372">
                  <c:v>6.072222222222222</c:v>
                </c:pt>
                <c:pt idx="4373">
                  <c:v>6.0736111111111111</c:v>
                </c:pt>
                <c:pt idx="4374">
                  <c:v>6.0750000000000002</c:v>
                </c:pt>
                <c:pt idx="4375">
                  <c:v>6.0763888888888893</c:v>
                </c:pt>
                <c:pt idx="4376">
                  <c:v>6.0777777777777775</c:v>
                </c:pt>
                <c:pt idx="4377">
                  <c:v>6.0791666666666666</c:v>
                </c:pt>
                <c:pt idx="4378">
                  <c:v>6.0805555555555557</c:v>
                </c:pt>
                <c:pt idx="4379">
                  <c:v>6.0819444444444448</c:v>
                </c:pt>
                <c:pt idx="4380">
                  <c:v>6.083333333333333</c:v>
                </c:pt>
                <c:pt idx="4381">
                  <c:v>6.0847222222222221</c:v>
                </c:pt>
                <c:pt idx="4382">
                  <c:v>6.0861111111111112</c:v>
                </c:pt>
                <c:pt idx="4383">
                  <c:v>6.0875000000000004</c:v>
                </c:pt>
                <c:pt idx="4384">
                  <c:v>6.0888888888888886</c:v>
                </c:pt>
                <c:pt idx="4385">
                  <c:v>6.0902777777777777</c:v>
                </c:pt>
                <c:pt idx="4386">
                  <c:v>6.0916666666666668</c:v>
                </c:pt>
                <c:pt idx="4387">
                  <c:v>6.0930555555555559</c:v>
                </c:pt>
                <c:pt idx="4388">
                  <c:v>6.0944444444444441</c:v>
                </c:pt>
                <c:pt idx="4389">
                  <c:v>6.0958333333333332</c:v>
                </c:pt>
                <c:pt idx="4390">
                  <c:v>6.0972222222222223</c:v>
                </c:pt>
                <c:pt idx="4391">
                  <c:v>6.0986111111111114</c:v>
                </c:pt>
                <c:pt idx="4392">
                  <c:v>6.1</c:v>
                </c:pt>
                <c:pt idx="4393">
                  <c:v>6.1013888888888888</c:v>
                </c:pt>
                <c:pt idx="4394">
                  <c:v>6.1027777777777779</c:v>
                </c:pt>
                <c:pt idx="4395">
                  <c:v>6.104166666666667</c:v>
                </c:pt>
                <c:pt idx="4396">
                  <c:v>6.1055555555555552</c:v>
                </c:pt>
                <c:pt idx="4397">
                  <c:v>6.1069444444444443</c:v>
                </c:pt>
                <c:pt idx="4398">
                  <c:v>6.1083333333333334</c:v>
                </c:pt>
                <c:pt idx="4399">
                  <c:v>6.1097222222222225</c:v>
                </c:pt>
                <c:pt idx="4400">
                  <c:v>6.1111111111111107</c:v>
                </c:pt>
                <c:pt idx="4401">
                  <c:v>6.1124999999999998</c:v>
                </c:pt>
                <c:pt idx="4402">
                  <c:v>6.1138888888888889</c:v>
                </c:pt>
                <c:pt idx="4403">
                  <c:v>6.115277777777778</c:v>
                </c:pt>
                <c:pt idx="4404">
                  <c:v>6.1166666666666663</c:v>
                </c:pt>
                <c:pt idx="4405">
                  <c:v>6.1180555555555554</c:v>
                </c:pt>
                <c:pt idx="4406">
                  <c:v>6.1194444444444445</c:v>
                </c:pt>
                <c:pt idx="4407">
                  <c:v>6.1208333333333336</c:v>
                </c:pt>
                <c:pt idx="4408">
                  <c:v>6.1222222222222218</c:v>
                </c:pt>
                <c:pt idx="4409">
                  <c:v>6.1236111111111109</c:v>
                </c:pt>
                <c:pt idx="4410">
                  <c:v>6.125</c:v>
                </c:pt>
                <c:pt idx="4411">
                  <c:v>6.1263888888888891</c:v>
                </c:pt>
                <c:pt idx="4412">
                  <c:v>6.1277777777777782</c:v>
                </c:pt>
                <c:pt idx="4413">
                  <c:v>6.1291666666666664</c:v>
                </c:pt>
                <c:pt idx="4414">
                  <c:v>6.1305555555555555</c:v>
                </c:pt>
                <c:pt idx="4415">
                  <c:v>6.1319444444444446</c:v>
                </c:pt>
                <c:pt idx="4416">
                  <c:v>6.1333333333333337</c:v>
                </c:pt>
                <c:pt idx="4417">
                  <c:v>6.134722222222222</c:v>
                </c:pt>
                <c:pt idx="4418">
                  <c:v>6.1361111111111111</c:v>
                </c:pt>
                <c:pt idx="4419">
                  <c:v>6.1375000000000002</c:v>
                </c:pt>
                <c:pt idx="4420">
                  <c:v>6.1388888888888893</c:v>
                </c:pt>
                <c:pt idx="4421">
                  <c:v>6.1402777777777775</c:v>
                </c:pt>
                <c:pt idx="4422">
                  <c:v>6.1416666666666666</c:v>
                </c:pt>
                <c:pt idx="4423">
                  <c:v>6.1430555555555557</c:v>
                </c:pt>
                <c:pt idx="4424">
                  <c:v>6.1444444444444448</c:v>
                </c:pt>
                <c:pt idx="4425">
                  <c:v>6.145833333333333</c:v>
                </c:pt>
                <c:pt idx="4426">
                  <c:v>6.1472222222222221</c:v>
                </c:pt>
                <c:pt idx="4427">
                  <c:v>6.1486111111111112</c:v>
                </c:pt>
                <c:pt idx="4428">
                  <c:v>6.15</c:v>
                </c:pt>
                <c:pt idx="4429">
                  <c:v>6.1513888888888886</c:v>
                </c:pt>
                <c:pt idx="4430">
                  <c:v>6.1527777777777777</c:v>
                </c:pt>
                <c:pt idx="4431">
                  <c:v>6.1541666666666668</c:v>
                </c:pt>
                <c:pt idx="4432">
                  <c:v>6.1555555555555559</c:v>
                </c:pt>
                <c:pt idx="4433">
                  <c:v>6.1569444444444441</c:v>
                </c:pt>
                <c:pt idx="4434">
                  <c:v>6.1583333333333332</c:v>
                </c:pt>
                <c:pt idx="4435">
                  <c:v>6.1597222222222223</c:v>
                </c:pt>
                <c:pt idx="4436">
                  <c:v>6.1611111111111114</c:v>
                </c:pt>
                <c:pt idx="4437">
                  <c:v>6.1624999999999996</c:v>
                </c:pt>
                <c:pt idx="4438">
                  <c:v>6.1638888888888888</c:v>
                </c:pt>
                <c:pt idx="4439">
                  <c:v>6.1652777777777779</c:v>
                </c:pt>
                <c:pt idx="4440">
                  <c:v>6.166666666666667</c:v>
                </c:pt>
                <c:pt idx="4441">
                  <c:v>6.1680555555555552</c:v>
                </c:pt>
                <c:pt idx="4442">
                  <c:v>6.1694444444444443</c:v>
                </c:pt>
                <c:pt idx="4443">
                  <c:v>6.1708333333333334</c:v>
                </c:pt>
                <c:pt idx="4444">
                  <c:v>6.1722222222222225</c:v>
                </c:pt>
                <c:pt idx="4445">
                  <c:v>6.1736111111111107</c:v>
                </c:pt>
                <c:pt idx="4446">
                  <c:v>6.1749999999999998</c:v>
                </c:pt>
                <c:pt idx="4447">
                  <c:v>6.1763888888888889</c:v>
                </c:pt>
                <c:pt idx="4448">
                  <c:v>6.177777777777778</c:v>
                </c:pt>
                <c:pt idx="4449">
                  <c:v>6.1791666666666663</c:v>
                </c:pt>
                <c:pt idx="4450">
                  <c:v>6.1805555555555554</c:v>
                </c:pt>
                <c:pt idx="4451">
                  <c:v>6.1819444444444445</c:v>
                </c:pt>
                <c:pt idx="4452">
                  <c:v>6.1833333333333336</c:v>
                </c:pt>
                <c:pt idx="4453">
                  <c:v>6.1847222222222218</c:v>
                </c:pt>
                <c:pt idx="4454">
                  <c:v>6.1861111111111109</c:v>
                </c:pt>
                <c:pt idx="4455">
                  <c:v>6.1875</c:v>
                </c:pt>
                <c:pt idx="4456">
                  <c:v>6.1888888888888891</c:v>
                </c:pt>
                <c:pt idx="4457">
                  <c:v>6.1902777777777782</c:v>
                </c:pt>
                <c:pt idx="4458">
                  <c:v>6.1916666666666664</c:v>
                </c:pt>
                <c:pt idx="4459">
                  <c:v>6.1930555555555555</c:v>
                </c:pt>
                <c:pt idx="4460">
                  <c:v>6.1944444444444446</c:v>
                </c:pt>
                <c:pt idx="4461">
                  <c:v>6.1958333333333337</c:v>
                </c:pt>
                <c:pt idx="4462">
                  <c:v>6.197222222222222</c:v>
                </c:pt>
                <c:pt idx="4463">
                  <c:v>6.1986111111111111</c:v>
                </c:pt>
                <c:pt idx="4464">
                  <c:v>6.2</c:v>
                </c:pt>
                <c:pt idx="4465">
                  <c:v>6.2013888888888893</c:v>
                </c:pt>
                <c:pt idx="4466">
                  <c:v>6.2027777777777775</c:v>
                </c:pt>
                <c:pt idx="4467">
                  <c:v>6.2041666666666666</c:v>
                </c:pt>
                <c:pt idx="4468">
                  <c:v>6.2055555555555557</c:v>
                </c:pt>
                <c:pt idx="4469">
                  <c:v>6.2069444444444448</c:v>
                </c:pt>
                <c:pt idx="4470">
                  <c:v>6.208333333333333</c:v>
                </c:pt>
                <c:pt idx="4471">
                  <c:v>6.2097222222222221</c:v>
                </c:pt>
                <c:pt idx="4472">
                  <c:v>6.2111111111111112</c:v>
                </c:pt>
                <c:pt idx="4473">
                  <c:v>6.2125000000000004</c:v>
                </c:pt>
                <c:pt idx="4474">
                  <c:v>6.2138888888888886</c:v>
                </c:pt>
                <c:pt idx="4475">
                  <c:v>6.2152777777777777</c:v>
                </c:pt>
                <c:pt idx="4476">
                  <c:v>6.2166666666666668</c:v>
                </c:pt>
                <c:pt idx="4477">
                  <c:v>6.2180555555555559</c:v>
                </c:pt>
                <c:pt idx="4478">
                  <c:v>6.2194444444444441</c:v>
                </c:pt>
                <c:pt idx="4479">
                  <c:v>6.2208333333333332</c:v>
                </c:pt>
                <c:pt idx="4480">
                  <c:v>6.2222222222222223</c:v>
                </c:pt>
                <c:pt idx="4481">
                  <c:v>6.2236111111111114</c:v>
                </c:pt>
                <c:pt idx="4482">
                  <c:v>6.2249999999999996</c:v>
                </c:pt>
                <c:pt idx="4483">
                  <c:v>6.2263888888888888</c:v>
                </c:pt>
                <c:pt idx="4484">
                  <c:v>6.2277777777777779</c:v>
                </c:pt>
                <c:pt idx="4485">
                  <c:v>6.229166666666667</c:v>
                </c:pt>
                <c:pt idx="4486">
                  <c:v>6.2305555555555552</c:v>
                </c:pt>
                <c:pt idx="4487">
                  <c:v>6.2319444444444443</c:v>
                </c:pt>
                <c:pt idx="4488">
                  <c:v>6.2333333333333334</c:v>
                </c:pt>
                <c:pt idx="4489">
                  <c:v>6.2347222222222225</c:v>
                </c:pt>
                <c:pt idx="4490">
                  <c:v>6.2361111111111107</c:v>
                </c:pt>
                <c:pt idx="4491">
                  <c:v>6.2374999999999998</c:v>
                </c:pt>
                <c:pt idx="4492">
                  <c:v>6.2388888888888889</c:v>
                </c:pt>
                <c:pt idx="4493">
                  <c:v>6.240277777777778</c:v>
                </c:pt>
                <c:pt idx="4494">
                  <c:v>6.2416666666666663</c:v>
                </c:pt>
                <c:pt idx="4495">
                  <c:v>6.2430555555555554</c:v>
                </c:pt>
                <c:pt idx="4496">
                  <c:v>6.2444444444444445</c:v>
                </c:pt>
                <c:pt idx="4497">
                  <c:v>6.2458333333333336</c:v>
                </c:pt>
                <c:pt idx="4498">
                  <c:v>6.2472222222222218</c:v>
                </c:pt>
                <c:pt idx="4499">
                  <c:v>6.2486111111111109</c:v>
                </c:pt>
                <c:pt idx="4500">
                  <c:v>6.25</c:v>
                </c:pt>
                <c:pt idx="4501">
                  <c:v>6.2513888888888891</c:v>
                </c:pt>
                <c:pt idx="4502">
                  <c:v>6.2527777777777782</c:v>
                </c:pt>
                <c:pt idx="4503">
                  <c:v>6.2541666666666664</c:v>
                </c:pt>
                <c:pt idx="4504">
                  <c:v>6.2555555555555555</c:v>
                </c:pt>
                <c:pt idx="4505">
                  <c:v>6.2569444444444446</c:v>
                </c:pt>
                <c:pt idx="4506">
                  <c:v>6.2583333333333337</c:v>
                </c:pt>
                <c:pt idx="4507">
                  <c:v>6.259722222222222</c:v>
                </c:pt>
                <c:pt idx="4508">
                  <c:v>6.2611111111111111</c:v>
                </c:pt>
                <c:pt idx="4509">
                  <c:v>6.2625000000000002</c:v>
                </c:pt>
                <c:pt idx="4510">
                  <c:v>6.2638888888888893</c:v>
                </c:pt>
                <c:pt idx="4511">
                  <c:v>6.2652777777777775</c:v>
                </c:pt>
                <c:pt idx="4512">
                  <c:v>6.2666666666666666</c:v>
                </c:pt>
                <c:pt idx="4513">
                  <c:v>6.2680555555555557</c:v>
                </c:pt>
                <c:pt idx="4514">
                  <c:v>6.2694444444444448</c:v>
                </c:pt>
                <c:pt idx="4515">
                  <c:v>6.270833333333333</c:v>
                </c:pt>
                <c:pt idx="4516">
                  <c:v>6.2722222222222221</c:v>
                </c:pt>
                <c:pt idx="4517">
                  <c:v>6.2736111111111112</c:v>
                </c:pt>
                <c:pt idx="4518">
                  <c:v>6.2750000000000004</c:v>
                </c:pt>
                <c:pt idx="4519">
                  <c:v>6.2763888888888886</c:v>
                </c:pt>
                <c:pt idx="4520">
                  <c:v>6.2777777777777777</c:v>
                </c:pt>
                <c:pt idx="4521">
                  <c:v>6.2791666666666668</c:v>
                </c:pt>
                <c:pt idx="4522">
                  <c:v>6.2805555555555559</c:v>
                </c:pt>
                <c:pt idx="4523">
                  <c:v>6.2819444444444441</c:v>
                </c:pt>
                <c:pt idx="4524">
                  <c:v>6.2833333333333332</c:v>
                </c:pt>
                <c:pt idx="4525">
                  <c:v>6.2847222222222223</c:v>
                </c:pt>
                <c:pt idx="4526">
                  <c:v>6.2861111111111114</c:v>
                </c:pt>
                <c:pt idx="4527">
                  <c:v>6.2874999999999996</c:v>
                </c:pt>
                <c:pt idx="4528">
                  <c:v>6.2888888888888888</c:v>
                </c:pt>
                <c:pt idx="4529">
                  <c:v>6.2902777777777779</c:v>
                </c:pt>
                <c:pt idx="4530">
                  <c:v>6.291666666666667</c:v>
                </c:pt>
                <c:pt idx="4531">
                  <c:v>6.2930555555555552</c:v>
                </c:pt>
                <c:pt idx="4532">
                  <c:v>6.2944444444444443</c:v>
                </c:pt>
                <c:pt idx="4533">
                  <c:v>6.2958333333333334</c:v>
                </c:pt>
                <c:pt idx="4534">
                  <c:v>6.2972222222222225</c:v>
                </c:pt>
                <c:pt idx="4535">
                  <c:v>6.2986111111111107</c:v>
                </c:pt>
                <c:pt idx="4536">
                  <c:v>6.3</c:v>
                </c:pt>
                <c:pt idx="4537">
                  <c:v>6.3013888888888889</c:v>
                </c:pt>
                <c:pt idx="4538">
                  <c:v>6.302777777777778</c:v>
                </c:pt>
                <c:pt idx="4539">
                  <c:v>6.3041666666666663</c:v>
                </c:pt>
                <c:pt idx="4540">
                  <c:v>6.3055555555555554</c:v>
                </c:pt>
                <c:pt idx="4541">
                  <c:v>6.3069444444444445</c:v>
                </c:pt>
                <c:pt idx="4542">
                  <c:v>6.3083333333333336</c:v>
                </c:pt>
                <c:pt idx="4543">
                  <c:v>6.3097222222222218</c:v>
                </c:pt>
                <c:pt idx="4544">
                  <c:v>6.3111111111111109</c:v>
                </c:pt>
                <c:pt idx="4545">
                  <c:v>6.3125</c:v>
                </c:pt>
                <c:pt idx="4546">
                  <c:v>6.3138888888888891</c:v>
                </c:pt>
                <c:pt idx="4547">
                  <c:v>6.3152777777777782</c:v>
                </c:pt>
                <c:pt idx="4548">
                  <c:v>6.3166666666666664</c:v>
                </c:pt>
                <c:pt idx="4549">
                  <c:v>6.3180555555555555</c:v>
                </c:pt>
                <c:pt idx="4550">
                  <c:v>6.3194444444444446</c:v>
                </c:pt>
                <c:pt idx="4551">
                  <c:v>6.3208333333333337</c:v>
                </c:pt>
                <c:pt idx="4552">
                  <c:v>6.322222222222222</c:v>
                </c:pt>
                <c:pt idx="4553">
                  <c:v>6.3236111111111111</c:v>
                </c:pt>
                <c:pt idx="4554">
                  <c:v>6.3250000000000002</c:v>
                </c:pt>
                <c:pt idx="4555">
                  <c:v>6.3263888888888893</c:v>
                </c:pt>
                <c:pt idx="4556">
                  <c:v>6.3277777777777775</c:v>
                </c:pt>
                <c:pt idx="4557">
                  <c:v>6.3291666666666666</c:v>
                </c:pt>
                <c:pt idx="4558">
                  <c:v>6.3305555555555557</c:v>
                </c:pt>
                <c:pt idx="4559">
                  <c:v>6.3319444444444448</c:v>
                </c:pt>
                <c:pt idx="4560">
                  <c:v>6.333333333333333</c:v>
                </c:pt>
                <c:pt idx="4561">
                  <c:v>6.3347222222222221</c:v>
                </c:pt>
                <c:pt idx="4562">
                  <c:v>6.3361111111111112</c:v>
                </c:pt>
                <c:pt idx="4563">
                  <c:v>6.3375000000000004</c:v>
                </c:pt>
                <c:pt idx="4564">
                  <c:v>6.3388888888888886</c:v>
                </c:pt>
                <c:pt idx="4565">
                  <c:v>6.3402777777777777</c:v>
                </c:pt>
                <c:pt idx="4566">
                  <c:v>6.3416666666666668</c:v>
                </c:pt>
                <c:pt idx="4567">
                  <c:v>6.3430555555555559</c:v>
                </c:pt>
                <c:pt idx="4568">
                  <c:v>6.3444444444444441</c:v>
                </c:pt>
                <c:pt idx="4569">
                  <c:v>6.3458333333333332</c:v>
                </c:pt>
                <c:pt idx="4570">
                  <c:v>6.3472222222222223</c:v>
                </c:pt>
                <c:pt idx="4571">
                  <c:v>6.3486111111111114</c:v>
                </c:pt>
                <c:pt idx="4572">
                  <c:v>6.35</c:v>
                </c:pt>
                <c:pt idx="4573">
                  <c:v>6.3513888888888888</c:v>
                </c:pt>
                <c:pt idx="4574">
                  <c:v>6.3527777777777779</c:v>
                </c:pt>
                <c:pt idx="4575">
                  <c:v>6.354166666666667</c:v>
                </c:pt>
                <c:pt idx="4576">
                  <c:v>6.3555555555555552</c:v>
                </c:pt>
                <c:pt idx="4577">
                  <c:v>6.3569444444444443</c:v>
                </c:pt>
                <c:pt idx="4578">
                  <c:v>6.3583333333333334</c:v>
                </c:pt>
                <c:pt idx="4579">
                  <c:v>6.3597222222222225</c:v>
                </c:pt>
                <c:pt idx="4580">
                  <c:v>6.3611111111111107</c:v>
                </c:pt>
                <c:pt idx="4581">
                  <c:v>6.3624999999999998</c:v>
                </c:pt>
                <c:pt idx="4582">
                  <c:v>6.3638888888888889</c:v>
                </c:pt>
                <c:pt idx="4583">
                  <c:v>6.365277777777778</c:v>
                </c:pt>
                <c:pt idx="4584">
                  <c:v>6.3666666666666663</c:v>
                </c:pt>
                <c:pt idx="4585">
                  <c:v>6.3680555555555554</c:v>
                </c:pt>
                <c:pt idx="4586">
                  <c:v>6.3694444444444445</c:v>
                </c:pt>
                <c:pt idx="4587">
                  <c:v>6.3708333333333336</c:v>
                </c:pt>
                <c:pt idx="4588">
                  <c:v>6.3722222222222218</c:v>
                </c:pt>
                <c:pt idx="4589">
                  <c:v>6.3736111111111109</c:v>
                </c:pt>
                <c:pt idx="4590">
                  <c:v>6.375</c:v>
                </c:pt>
                <c:pt idx="4591">
                  <c:v>6.3763888888888891</c:v>
                </c:pt>
                <c:pt idx="4592">
                  <c:v>6.3777777777777782</c:v>
                </c:pt>
                <c:pt idx="4593">
                  <c:v>6.3791666666666664</c:v>
                </c:pt>
                <c:pt idx="4594">
                  <c:v>6.3805555555555555</c:v>
                </c:pt>
                <c:pt idx="4595">
                  <c:v>6.3819444444444446</c:v>
                </c:pt>
                <c:pt idx="4596">
                  <c:v>6.3833333333333337</c:v>
                </c:pt>
                <c:pt idx="4597">
                  <c:v>6.384722222222222</c:v>
                </c:pt>
                <c:pt idx="4598">
                  <c:v>6.3861111111111111</c:v>
                </c:pt>
                <c:pt idx="4599">
                  <c:v>6.3875000000000002</c:v>
                </c:pt>
                <c:pt idx="4600">
                  <c:v>6.3888888888888893</c:v>
                </c:pt>
                <c:pt idx="4601">
                  <c:v>6.3902777777777775</c:v>
                </c:pt>
                <c:pt idx="4602">
                  <c:v>6.3916666666666666</c:v>
                </c:pt>
                <c:pt idx="4603">
                  <c:v>6.3930555555555557</c:v>
                </c:pt>
                <c:pt idx="4604">
                  <c:v>6.3944444444444448</c:v>
                </c:pt>
                <c:pt idx="4605">
                  <c:v>6.395833333333333</c:v>
                </c:pt>
                <c:pt idx="4606">
                  <c:v>6.3972222222222221</c:v>
                </c:pt>
                <c:pt idx="4607">
                  <c:v>6.3986111111111112</c:v>
                </c:pt>
                <c:pt idx="4608">
                  <c:v>6.4</c:v>
                </c:pt>
                <c:pt idx="4609">
                  <c:v>6.4013888888888886</c:v>
                </c:pt>
                <c:pt idx="4610">
                  <c:v>6.4027777777777777</c:v>
                </c:pt>
                <c:pt idx="4611">
                  <c:v>6.4041666666666668</c:v>
                </c:pt>
                <c:pt idx="4612">
                  <c:v>6.4055555555555559</c:v>
                </c:pt>
                <c:pt idx="4613">
                  <c:v>6.4069444444444441</c:v>
                </c:pt>
                <c:pt idx="4614">
                  <c:v>6.4083333333333332</c:v>
                </c:pt>
                <c:pt idx="4615">
                  <c:v>6.4097222222222223</c:v>
                </c:pt>
                <c:pt idx="4616">
                  <c:v>6.4111111111111114</c:v>
                </c:pt>
                <c:pt idx="4617">
                  <c:v>6.4124999999999996</c:v>
                </c:pt>
                <c:pt idx="4618">
                  <c:v>6.4138888888888888</c:v>
                </c:pt>
                <c:pt idx="4619">
                  <c:v>6.4152777777777779</c:v>
                </c:pt>
                <c:pt idx="4620">
                  <c:v>6.416666666666667</c:v>
                </c:pt>
                <c:pt idx="4621">
                  <c:v>6.4180555555555552</c:v>
                </c:pt>
                <c:pt idx="4622">
                  <c:v>6.4194444444444443</c:v>
                </c:pt>
                <c:pt idx="4623">
                  <c:v>6.4208333333333334</c:v>
                </c:pt>
                <c:pt idx="4624">
                  <c:v>6.4222222222222225</c:v>
                </c:pt>
                <c:pt idx="4625">
                  <c:v>6.4236111111111107</c:v>
                </c:pt>
                <c:pt idx="4626">
                  <c:v>6.4249999999999998</c:v>
                </c:pt>
                <c:pt idx="4627">
                  <c:v>6.4263888888888889</c:v>
                </c:pt>
                <c:pt idx="4628">
                  <c:v>6.427777777777778</c:v>
                </c:pt>
                <c:pt idx="4629">
                  <c:v>6.4291666666666663</c:v>
                </c:pt>
                <c:pt idx="4630">
                  <c:v>6.4305555555555554</c:v>
                </c:pt>
                <c:pt idx="4631">
                  <c:v>6.4319444444444445</c:v>
                </c:pt>
                <c:pt idx="4632">
                  <c:v>6.4333333333333336</c:v>
                </c:pt>
                <c:pt idx="4633">
                  <c:v>6.4347222222222218</c:v>
                </c:pt>
                <c:pt idx="4634">
                  <c:v>6.4361111111111109</c:v>
                </c:pt>
                <c:pt idx="4635">
                  <c:v>6.4375</c:v>
                </c:pt>
                <c:pt idx="4636">
                  <c:v>6.4388888888888891</c:v>
                </c:pt>
                <c:pt idx="4637">
                  <c:v>6.4402777777777782</c:v>
                </c:pt>
                <c:pt idx="4638">
                  <c:v>6.4416666666666664</c:v>
                </c:pt>
                <c:pt idx="4639">
                  <c:v>6.4430555555555555</c:v>
                </c:pt>
                <c:pt idx="4640">
                  <c:v>6.4444444444444446</c:v>
                </c:pt>
                <c:pt idx="4641">
                  <c:v>6.4458333333333337</c:v>
                </c:pt>
                <c:pt idx="4642">
                  <c:v>6.447222222222222</c:v>
                </c:pt>
                <c:pt idx="4643">
                  <c:v>6.4486111111111111</c:v>
                </c:pt>
                <c:pt idx="4644">
                  <c:v>6.45</c:v>
                </c:pt>
                <c:pt idx="4645">
                  <c:v>6.4513888888888893</c:v>
                </c:pt>
                <c:pt idx="4646">
                  <c:v>6.4527777777777775</c:v>
                </c:pt>
                <c:pt idx="4647">
                  <c:v>6.4541666666666666</c:v>
                </c:pt>
                <c:pt idx="4648">
                  <c:v>6.4555555555555557</c:v>
                </c:pt>
                <c:pt idx="4649">
                  <c:v>6.4569444444444448</c:v>
                </c:pt>
                <c:pt idx="4650">
                  <c:v>6.458333333333333</c:v>
                </c:pt>
                <c:pt idx="4651">
                  <c:v>6.4597222222222221</c:v>
                </c:pt>
                <c:pt idx="4652">
                  <c:v>6.4611111111111112</c:v>
                </c:pt>
                <c:pt idx="4653">
                  <c:v>6.4625000000000004</c:v>
                </c:pt>
                <c:pt idx="4654">
                  <c:v>6.4638888888888886</c:v>
                </c:pt>
                <c:pt idx="4655">
                  <c:v>6.4652777777777777</c:v>
                </c:pt>
                <c:pt idx="4656">
                  <c:v>6.4666666666666668</c:v>
                </c:pt>
                <c:pt idx="4657">
                  <c:v>6.4680555555555559</c:v>
                </c:pt>
                <c:pt idx="4658">
                  <c:v>6.4694444444444441</c:v>
                </c:pt>
                <c:pt idx="4659">
                  <c:v>6.4708333333333332</c:v>
                </c:pt>
                <c:pt idx="4660">
                  <c:v>6.4722222222222223</c:v>
                </c:pt>
                <c:pt idx="4661">
                  <c:v>6.4736111111111114</c:v>
                </c:pt>
                <c:pt idx="4662">
                  <c:v>6.4749999999999996</c:v>
                </c:pt>
                <c:pt idx="4663">
                  <c:v>6.4763888888888888</c:v>
                </c:pt>
                <c:pt idx="4664">
                  <c:v>6.4777777777777779</c:v>
                </c:pt>
                <c:pt idx="4665">
                  <c:v>6.479166666666667</c:v>
                </c:pt>
                <c:pt idx="4666">
                  <c:v>6.4805555555555552</c:v>
                </c:pt>
                <c:pt idx="4667">
                  <c:v>6.4819444444444443</c:v>
                </c:pt>
                <c:pt idx="4668">
                  <c:v>6.4833333333333334</c:v>
                </c:pt>
                <c:pt idx="4669">
                  <c:v>6.4847222222222225</c:v>
                </c:pt>
                <c:pt idx="4670">
                  <c:v>6.4861111111111107</c:v>
                </c:pt>
                <c:pt idx="4671">
                  <c:v>6.4874999999999998</c:v>
                </c:pt>
                <c:pt idx="4672">
                  <c:v>6.4888888888888889</c:v>
                </c:pt>
                <c:pt idx="4673">
                  <c:v>6.490277777777778</c:v>
                </c:pt>
                <c:pt idx="4674">
                  <c:v>6.4916666666666663</c:v>
                </c:pt>
                <c:pt idx="4675">
                  <c:v>6.4930555555555554</c:v>
                </c:pt>
                <c:pt idx="4676">
                  <c:v>6.4944444444444445</c:v>
                </c:pt>
                <c:pt idx="4677">
                  <c:v>6.4958333333333336</c:v>
                </c:pt>
                <c:pt idx="4678">
                  <c:v>6.4972222222222218</c:v>
                </c:pt>
                <c:pt idx="4679">
                  <c:v>6.4986111111111109</c:v>
                </c:pt>
                <c:pt idx="4680">
                  <c:v>6.5</c:v>
                </c:pt>
                <c:pt idx="4681">
                  <c:v>6.5013888888888891</c:v>
                </c:pt>
                <c:pt idx="4682">
                  <c:v>6.5027777777777782</c:v>
                </c:pt>
                <c:pt idx="4683">
                  <c:v>6.5041666666666664</c:v>
                </c:pt>
                <c:pt idx="4684">
                  <c:v>6.5055555555555555</c:v>
                </c:pt>
                <c:pt idx="4685">
                  <c:v>6.5069444444444446</c:v>
                </c:pt>
                <c:pt idx="4686">
                  <c:v>6.5083333333333337</c:v>
                </c:pt>
                <c:pt idx="4687">
                  <c:v>6.509722222222222</c:v>
                </c:pt>
                <c:pt idx="4688">
                  <c:v>6.5111111111111111</c:v>
                </c:pt>
                <c:pt idx="4689">
                  <c:v>6.5125000000000002</c:v>
                </c:pt>
                <c:pt idx="4690">
                  <c:v>6.5138888888888893</c:v>
                </c:pt>
                <c:pt idx="4691">
                  <c:v>6.5152777777777775</c:v>
                </c:pt>
                <c:pt idx="4692">
                  <c:v>6.5166666666666666</c:v>
                </c:pt>
                <c:pt idx="4693">
                  <c:v>6.5180555555555557</c:v>
                </c:pt>
                <c:pt idx="4694">
                  <c:v>6.5194444444444448</c:v>
                </c:pt>
                <c:pt idx="4695">
                  <c:v>6.520833333333333</c:v>
                </c:pt>
                <c:pt idx="4696">
                  <c:v>6.5222222222222221</c:v>
                </c:pt>
                <c:pt idx="4697">
                  <c:v>6.5236111111111112</c:v>
                </c:pt>
                <c:pt idx="4698">
                  <c:v>6.5250000000000004</c:v>
                </c:pt>
                <c:pt idx="4699">
                  <c:v>6.5263888888888886</c:v>
                </c:pt>
                <c:pt idx="4700">
                  <c:v>6.5277777777777777</c:v>
                </c:pt>
                <c:pt idx="4701">
                  <c:v>6.5291666666666668</c:v>
                </c:pt>
                <c:pt idx="4702">
                  <c:v>6.5305555555555559</c:v>
                </c:pt>
                <c:pt idx="4703">
                  <c:v>6.5319444444444441</c:v>
                </c:pt>
                <c:pt idx="4704">
                  <c:v>6.5333333333333332</c:v>
                </c:pt>
                <c:pt idx="4705">
                  <c:v>6.5347222222222223</c:v>
                </c:pt>
                <c:pt idx="4706">
                  <c:v>6.5361111111111114</c:v>
                </c:pt>
                <c:pt idx="4707">
                  <c:v>6.5374999999999996</c:v>
                </c:pt>
                <c:pt idx="4708">
                  <c:v>6.5388888888888888</c:v>
                </c:pt>
                <c:pt idx="4709">
                  <c:v>6.5402777777777779</c:v>
                </c:pt>
                <c:pt idx="4710">
                  <c:v>6.541666666666667</c:v>
                </c:pt>
                <c:pt idx="4711">
                  <c:v>6.5430555555555552</c:v>
                </c:pt>
                <c:pt idx="4712">
                  <c:v>6.5444444444444443</c:v>
                </c:pt>
                <c:pt idx="4713">
                  <c:v>6.5458333333333334</c:v>
                </c:pt>
                <c:pt idx="4714">
                  <c:v>6.5472222222222225</c:v>
                </c:pt>
                <c:pt idx="4715">
                  <c:v>6.5486111111111107</c:v>
                </c:pt>
                <c:pt idx="4716">
                  <c:v>6.55</c:v>
                </c:pt>
                <c:pt idx="4717">
                  <c:v>6.5513888888888889</c:v>
                </c:pt>
                <c:pt idx="4718">
                  <c:v>6.552777777777778</c:v>
                </c:pt>
                <c:pt idx="4719">
                  <c:v>6.5541666666666663</c:v>
                </c:pt>
                <c:pt idx="4720">
                  <c:v>6.5555555555555554</c:v>
                </c:pt>
                <c:pt idx="4721">
                  <c:v>6.5569444444444445</c:v>
                </c:pt>
                <c:pt idx="4722">
                  <c:v>6.5583333333333336</c:v>
                </c:pt>
                <c:pt idx="4723">
                  <c:v>6.5597222222222218</c:v>
                </c:pt>
                <c:pt idx="4724">
                  <c:v>6.5611111111111109</c:v>
                </c:pt>
                <c:pt idx="4725">
                  <c:v>6.5625</c:v>
                </c:pt>
                <c:pt idx="4726">
                  <c:v>6.5638888888888891</c:v>
                </c:pt>
                <c:pt idx="4727">
                  <c:v>6.5652777777777782</c:v>
                </c:pt>
                <c:pt idx="4728">
                  <c:v>6.5666666666666664</c:v>
                </c:pt>
                <c:pt idx="4729">
                  <c:v>6.5680555555555555</c:v>
                </c:pt>
                <c:pt idx="4730">
                  <c:v>6.5694444444444446</c:v>
                </c:pt>
                <c:pt idx="4731">
                  <c:v>6.5708333333333337</c:v>
                </c:pt>
                <c:pt idx="4732">
                  <c:v>6.572222222222222</c:v>
                </c:pt>
                <c:pt idx="4733">
                  <c:v>6.5736111111111111</c:v>
                </c:pt>
                <c:pt idx="4734">
                  <c:v>6.5750000000000002</c:v>
                </c:pt>
                <c:pt idx="4735">
                  <c:v>6.5763888888888893</c:v>
                </c:pt>
                <c:pt idx="4736">
                  <c:v>6.5777777777777775</c:v>
                </c:pt>
                <c:pt idx="4737">
                  <c:v>6.5791666666666666</c:v>
                </c:pt>
                <c:pt idx="4738">
                  <c:v>6.5805555555555557</c:v>
                </c:pt>
                <c:pt idx="4739">
                  <c:v>6.5819444444444448</c:v>
                </c:pt>
                <c:pt idx="4740">
                  <c:v>6.583333333333333</c:v>
                </c:pt>
                <c:pt idx="4741">
                  <c:v>6.5847222222222221</c:v>
                </c:pt>
                <c:pt idx="4742">
                  <c:v>6.5861111111111112</c:v>
                </c:pt>
                <c:pt idx="4743">
                  <c:v>6.5875000000000004</c:v>
                </c:pt>
                <c:pt idx="4744">
                  <c:v>6.5888888888888886</c:v>
                </c:pt>
                <c:pt idx="4745">
                  <c:v>6.5902777777777777</c:v>
                </c:pt>
                <c:pt idx="4746">
                  <c:v>6.5916666666666668</c:v>
                </c:pt>
                <c:pt idx="4747">
                  <c:v>6.5930555555555559</c:v>
                </c:pt>
                <c:pt idx="4748">
                  <c:v>6.5944444444444441</c:v>
                </c:pt>
                <c:pt idx="4749">
                  <c:v>6.5958333333333332</c:v>
                </c:pt>
                <c:pt idx="4750">
                  <c:v>6.5972222222222223</c:v>
                </c:pt>
                <c:pt idx="4751">
                  <c:v>6.5986111111111114</c:v>
                </c:pt>
                <c:pt idx="4752">
                  <c:v>6.6</c:v>
                </c:pt>
                <c:pt idx="4753">
                  <c:v>6.6013888888888888</c:v>
                </c:pt>
                <c:pt idx="4754">
                  <c:v>6.6027777777777779</c:v>
                </c:pt>
                <c:pt idx="4755">
                  <c:v>6.604166666666667</c:v>
                </c:pt>
                <c:pt idx="4756">
                  <c:v>6.6055555555555552</c:v>
                </c:pt>
                <c:pt idx="4757">
                  <c:v>6.6069444444444443</c:v>
                </c:pt>
                <c:pt idx="4758">
                  <c:v>6.6083333333333334</c:v>
                </c:pt>
                <c:pt idx="4759">
                  <c:v>6.6097222222222225</c:v>
                </c:pt>
                <c:pt idx="4760">
                  <c:v>6.6111111111111107</c:v>
                </c:pt>
                <c:pt idx="4761">
                  <c:v>6.6124999999999998</c:v>
                </c:pt>
                <c:pt idx="4762">
                  <c:v>6.6138888888888889</c:v>
                </c:pt>
                <c:pt idx="4763">
                  <c:v>6.615277777777778</c:v>
                </c:pt>
                <c:pt idx="4764">
                  <c:v>6.6166666666666663</c:v>
                </c:pt>
                <c:pt idx="4765">
                  <c:v>6.6180555555555554</c:v>
                </c:pt>
                <c:pt idx="4766">
                  <c:v>6.6194444444444445</c:v>
                </c:pt>
                <c:pt idx="4767">
                  <c:v>6.6208333333333336</c:v>
                </c:pt>
                <c:pt idx="4768">
                  <c:v>6.6222222222222218</c:v>
                </c:pt>
                <c:pt idx="4769">
                  <c:v>6.6236111111111109</c:v>
                </c:pt>
                <c:pt idx="4770">
                  <c:v>6.625</c:v>
                </c:pt>
                <c:pt idx="4771">
                  <c:v>6.6263888888888891</c:v>
                </c:pt>
                <c:pt idx="4772">
                  <c:v>6.6277777777777782</c:v>
                </c:pt>
                <c:pt idx="4773">
                  <c:v>6.6291666666666664</c:v>
                </c:pt>
                <c:pt idx="4774">
                  <c:v>6.6305555555555555</c:v>
                </c:pt>
                <c:pt idx="4775">
                  <c:v>6.6319444444444446</c:v>
                </c:pt>
                <c:pt idx="4776">
                  <c:v>6.6333333333333337</c:v>
                </c:pt>
                <c:pt idx="4777">
                  <c:v>6.634722222222222</c:v>
                </c:pt>
                <c:pt idx="4778">
                  <c:v>6.6361111111111111</c:v>
                </c:pt>
                <c:pt idx="4779">
                  <c:v>6.6375000000000002</c:v>
                </c:pt>
                <c:pt idx="4780">
                  <c:v>6.6388888888888893</c:v>
                </c:pt>
                <c:pt idx="4781">
                  <c:v>6.6402777777777775</c:v>
                </c:pt>
                <c:pt idx="4782">
                  <c:v>6.6416666666666666</c:v>
                </c:pt>
                <c:pt idx="4783">
                  <c:v>6.6430555555555557</c:v>
                </c:pt>
                <c:pt idx="4784">
                  <c:v>6.6444444444444448</c:v>
                </c:pt>
                <c:pt idx="4785">
                  <c:v>6.645833333333333</c:v>
                </c:pt>
                <c:pt idx="4786">
                  <c:v>6.6472222222222221</c:v>
                </c:pt>
                <c:pt idx="4787">
                  <c:v>6.6486111111111112</c:v>
                </c:pt>
                <c:pt idx="4788">
                  <c:v>6.65</c:v>
                </c:pt>
                <c:pt idx="4789">
                  <c:v>6.6513888888888886</c:v>
                </c:pt>
                <c:pt idx="4790">
                  <c:v>6.6527777777777777</c:v>
                </c:pt>
                <c:pt idx="4791">
                  <c:v>6.6541666666666668</c:v>
                </c:pt>
                <c:pt idx="4792">
                  <c:v>6.6555555555555559</c:v>
                </c:pt>
                <c:pt idx="4793">
                  <c:v>6.6569444444444441</c:v>
                </c:pt>
                <c:pt idx="4794">
                  <c:v>6.6583333333333332</c:v>
                </c:pt>
                <c:pt idx="4795">
                  <c:v>6.6597222222222223</c:v>
                </c:pt>
                <c:pt idx="4796">
                  <c:v>6.6611111111111114</c:v>
                </c:pt>
                <c:pt idx="4797">
                  <c:v>6.6624999999999996</c:v>
                </c:pt>
                <c:pt idx="4798">
                  <c:v>6.6638888888888888</c:v>
                </c:pt>
                <c:pt idx="4799">
                  <c:v>6.6652777777777779</c:v>
                </c:pt>
                <c:pt idx="4800">
                  <c:v>6.666666666666667</c:v>
                </c:pt>
                <c:pt idx="4801">
                  <c:v>6.6680555555555552</c:v>
                </c:pt>
                <c:pt idx="4802">
                  <c:v>6.6694444444444443</c:v>
                </c:pt>
                <c:pt idx="4803">
                  <c:v>6.6708333333333334</c:v>
                </c:pt>
                <c:pt idx="4804">
                  <c:v>6.6722222222222225</c:v>
                </c:pt>
                <c:pt idx="4805">
                  <c:v>6.6736111111111107</c:v>
                </c:pt>
                <c:pt idx="4806">
                  <c:v>6.6749999999999998</c:v>
                </c:pt>
                <c:pt idx="4807">
                  <c:v>6.6763888888888889</c:v>
                </c:pt>
                <c:pt idx="4808">
                  <c:v>6.677777777777778</c:v>
                </c:pt>
                <c:pt idx="4809">
                  <c:v>6.6791666666666663</c:v>
                </c:pt>
                <c:pt idx="4810">
                  <c:v>6.6805555555555554</c:v>
                </c:pt>
                <c:pt idx="4811">
                  <c:v>6.6819444444444445</c:v>
                </c:pt>
                <c:pt idx="4812">
                  <c:v>6.6833333333333336</c:v>
                </c:pt>
                <c:pt idx="4813">
                  <c:v>6.6847222222222218</c:v>
                </c:pt>
                <c:pt idx="4814">
                  <c:v>6.6861111111111109</c:v>
                </c:pt>
                <c:pt idx="4815">
                  <c:v>6.6875</c:v>
                </c:pt>
                <c:pt idx="4816">
                  <c:v>6.6888888888888891</c:v>
                </c:pt>
                <c:pt idx="4817">
                  <c:v>6.6902777777777782</c:v>
                </c:pt>
                <c:pt idx="4818">
                  <c:v>6.6916666666666664</c:v>
                </c:pt>
                <c:pt idx="4819">
                  <c:v>6.6930555555555555</c:v>
                </c:pt>
                <c:pt idx="4820">
                  <c:v>6.6944444444444446</c:v>
                </c:pt>
                <c:pt idx="4821">
                  <c:v>6.6958333333333337</c:v>
                </c:pt>
                <c:pt idx="4822">
                  <c:v>6.697222222222222</c:v>
                </c:pt>
                <c:pt idx="4823">
                  <c:v>6.6986111111111111</c:v>
                </c:pt>
                <c:pt idx="4824">
                  <c:v>6.7</c:v>
                </c:pt>
                <c:pt idx="4825">
                  <c:v>6.7013888888888893</c:v>
                </c:pt>
                <c:pt idx="4826">
                  <c:v>6.7027777777777775</c:v>
                </c:pt>
                <c:pt idx="4827">
                  <c:v>6.7041666666666666</c:v>
                </c:pt>
                <c:pt idx="4828">
                  <c:v>6.7055555555555557</c:v>
                </c:pt>
                <c:pt idx="4829">
                  <c:v>6.7069444444444448</c:v>
                </c:pt>
                <c:pt idx="4830">
                  <c:v>6.708333333333333</c:v>
                </c:pt>
                <c:pt idx="4831">
                  <c:v>6.7097222222222221</c:v>
                </c:pt>
                <c:pt idx="4832">
                  <c:v>6.7111111111111112</c:v>
                </c:pt>
                <c:pt idx="4833">
                  <c:v>6.7125000000000004</c:v>
                </c:pt>
                <c:pt idx="4834">
                  <c:v>6.7138888888888886</c:v>
                </c:pt>
                <c:pt idx="4835">
                  <c:v>6.7152777777777777</c:v>
                </c:pt>
                <c:pt idx="4836">
                  <c:v>6.7166666666666668</c:v>
                </c:pt>
                <c:pt idx="4837">
                  <c:v>6.7180555555555559</c:v>
                </c:pt>
                <c:pt idx="4838">
                  <c:v>6.7194444444444441</c:v>
                </c:pt>
                <c:pt idx="4839">
                  <c:v>6.7208333333333332</c:v>
                </c:pt>
                <c:pt idx="4840">
                  <c:v>6.7222222222222223</c:v>
                </c:pt>
                <c:pt idx="4841">
                  <c:v>6.7236111111111114</c:v>
                </c:pt>
                <c:pt idx="4842">
                  <c:v>6.7249999999999996</c:v>
                </c:pt>
                <c:pt idx="4843">
                  <c:v>6.7263888888888888</c:v>
                </c:pt>
                <c:pt idx="4844">
                  <c:v>6.7277777777777779</c:v>
                </c:pt>
                <c:pt idx="4845">
                  <c:v>6.729166666666667</c:v>
                </c:pt>
                <c:pt idx="4846">
                  <c:v>6.7305555555555552</c:v>
                </c:pt>
                <c:pt idx="4847">
                  <c:v>6.7319444444444443</c:v>
                </c:pt>
                <c:pt idx="4848">
                  <c:v>6.7333333333333334</c:v>
                </c:pt>
                <c:pt idx="4849">
                  <c:v>6.7347222222222225</c:v>
                </c:pt>
                <c:pt idx="4850">
                  <c:v>6.7361111111111107</c:v>
                </c:pt>
                <c:pt idx="4851">
                  <c:v>6.7374999999999998</c:v>
                </c:pt>
                <c:pt idx="4852">
                  <c:v>6.7388888888888889</c:v>
                </c:pt>
                <c:pt idx="4853">
                  <c:v>6.740277777777778</c:v>
                </c:pt>
                <c:pt idx="4854">
                  <c:v>6.7416666666666663</c:v>
                </c:pt>
                <c:pt idx="4855">
                  <c:v>6.7430555555555554</c:v>
                </c:pt>
                <c:pt idx="4856">
                  <c:v>6.7444444444444445</c:v>
                </c:pt>
                <c:pt idx="4857">
                  <c:v>6.7458333333333336</c:v>
                </c:pt>
                <c:pt idx="4858">
                  <c:v>6.7472222222222218</c:v>
                </c:pt>
                <c:pt idx="4859">
                  <c:v>6.7486111111111109</c:v>
                </c:pt>
                <c:pt idx="4860">
                  <c:v>6.75</c:v>
                </c:pt>
                <c:pt idx="4861">
                  <c:v>6.7513888888888891</c:v>
                </c:pt>
                <c:pt idx="4862">
                  <c:v>6.7527777777777782</c:v>
                </c:pt>
                <c:pt idx="4863">
                  <c:v>6.7541666666666664</c:v>
                </c:pt>
                <c:pt idx="4864">
                  <c:v>6.7555555555555555</c:v>
                </c:pt>
                <c:pt idx="4865">
                  <c:v>6.7569444444444446</c:v>
                </c:pt>
                <c:pt idx="4866">
                  <c:v>6.7583333333333337</c:v>
                </c:pt>
                <c:pt idx="4867">
                  <c:v>6.759722222222222</c:v>
                </c:pt>
                <c:pt idx="4868">
                  <c:v>6.7611111111111111</c:v>
                </c:pt>
                <c:pt idx="4869">
                  <c:v>6.7625000000000002</c:v>
                </c:pt>
                <c:pt idx="4870">
                  <c:v>6.7638888888888893</c:v>
                </c:pt>
                <c:pt idx="4871">
                  <c:v>6.7652777777777775</c:v>
                </c:pt>
                <c:pt idx="4872">
                  <c:v>6.7666666666666666</c:v>
                </c:pt>
                <c:pt idx="4873">
                  <c:v>6.7680555555555557</c:v>
                </c:pt>
                <c:pt idx="4874">
                  <c:v>6.7694444444444448</c:v>
                </c:pt>
                <c:pt idx="4875">
                  <c:v>6.770833333333333</c:v>
                </c:pt>
                <c:pt idx="4876">
                  <c:v>6.7722222222222221</c:v>
                </c:pt>
                <c:pt idx="4877">
                  <c:v>6.7736111111111112</c:v>
                </c:pt>
                <c:pt idx="4878">
                  <c:v>6.7750000000000004</c:v>
                </c:pt>
                <c:pt idx="4879">
                  <c:v>6.7763888888888886</c:v>
                </c:pt>
                <c:pt idx="4880">
                  <c:v>6.7777777777777777</c:v>
                </c:pt>
                <c:pt idx="4881">
                  <c:v>6.7791666666666668</c:v>
                </c:pt>
                <c:pt idx="4882">
                  <c:v>6.7805555555555559</c:v>
                </c:pt>
                <c:pt idx="4883">
                  <c:v>6.7819444444444441</c:v>
                </c:pt>
                <c:pt idx="4884">
                  <c:v>6.7833333333333332</c:v>
                </c:pt>
                <c:pt idx="4885">
                  <c:v>6.7847222222222223</c:v>
                </c:pt>
                <c:pt idx="4886">
                  <c:v>6.7861111111111114</c:v>
                </c:pt>
                <c:pt idx="4887">
                  <c:v>6.7874999999999996</c:v>
                </c:pt>
                <c:pt idx="4888">
                  <c:v>6.7888888888888888</c:v>
                </c:pt>
                <c:pt idx="4889">
                  <c:v>6.7902777777777779</c:v>
                </c:pt>
                <c:pt idx="4890">
                  <c:v>6.791666666666667</c:v>
                </c:pt>
                <c:pt idx="4891">
                  <c:v>6.7930555555555552</c:v>
                </c:pt>
                <c:pt idx="4892">
                  <c:v>6.7944444444444443</c:v>
                </c:pt>
                <c:pt idx="4893">
                  <c:v>6.7958333333333334</c:v>
                </c:pt>
                <c:pt idx="4894">
                  <c:v>6.7972222222222225</c:v>
                </c:pt>
                <c:pt idx="4895">
                  <c:v>6.7986111111111107</c:v>
                </c:pt>
                <c:pt idx="4896">
                  <c:v>6.8</c:v>
                </c:pt>
                <c:pt idx="4897">
                  <c:v>6.8013888888888889</c:v>
                </c:pt>
                <c:pt idx="4898">
                  <c:v>6.802777777777778</c:v>
                </c:pt>
                <c:pt idx="4899">
                  <c:v>6.8041666666666663</c:v>
                </c:pt>
                <c:pt idx="4900">
                  <c:v>6.8055555555555554</c:v>
                </c:pt>
                <c:pt idx="4901">
                  <c:v>6.8069444444444445</c:v>
                </c:pt>
                <c:pt idx="4902">
                  <c:v>6.8083333333333336</c:v>
                </c:pt>
                <c:pt idx="4903">
                  <c:v>6.8097222222222218</c:v>
                </c:pt>
                <c:pt idx="4904">
                  <c:v>6.8111111111111109</c:v>
                </c:pt>
                <c:pt idx="4905">
                  <c:v>6.8125</c:v>
                </c:pt>
                <c:pt idx="4906">
                  <c:v>6.8138888888888891</c:v>
                </c:pt>
                <c:pt idx="4907">
                  <c:v>6.8152777777777782</c:v>
                </c:pt>
                <c:pt idx="4908">
                  <c:v>6.8166666666666664</c:v>
                </c:pt>
                <c:pt idx="4909">
                  <c:v>6.8180555555555555</c:v>
                </c:pt>
                <c:pt idx="4910">
                  <c:v>6.8194444444444446</c:v>
                </c:pt>
                <c:pt idx="4911">
                  <c:v>6.8208333333333337</c:v>
                </c:pt>
                <c:pt idx="4912">
                  <c:v>6.822222222222222</c:v>
                </c:pt>
                <c:pt idx="4913">
                  <c:v>6.8236111111111111</c:v>
                </c:pt>
                <c:pt idx="4914">
                  <c:v>6.8250000000000002</c:v>
                </c:pt>
                <c:pt idx="4915">
                  <c:v>6.8263888888888893</c:v>
                </c:pt>
                <c:pt idx="4916">
                  <c:v>6.8277777777777775</c:v>
                </c:pt>
                <c:pt idx="4917">
                  <c:v>6.8291666666666666</c:v>
                </c:pt>
                <c:pt idx="4918">
                  <c:v>6.8305555555555557</c:v>
                </c:pt>
                <c:pt idx="4919">
                  <c:v>6.8319444444444448</c:v>
                </c:pt>
                <c:pt idx="4920">
                  <c:v>6.833333333333333</c:v>
                </c:pt>
                <c:pt idx="4921">
                  <c:v>6.8347222222222221</c:v>
                </c:pt>
                <c:pt idx="4922">
                  <c:v>6.8361111111111112</c:v>
                </c:pt>
                <c:pt idx="4923">
                  <c:v>6.8375000000000004</c:v>
                </c:pt>
                <c:pt idx="4924">
                  <c:v>6.8388888888888886</c:v>
                </c:pt>
                <c:pt idx="4925">
                  <c:v>6.8402777777777777</c:v>
                </c:pt>
                <c:pt idx="4926">
                  <c:v>6.8416666666666668</c:v>
                </c:pt>
                <c:pt idx="4927">
                  <c:v>6.8430555555555559</c:v>
                </c:pt>
                <c:pt idx="4928">
                  <c:v>6.8444444444444441</c:v>
                </c:pt>
                <c:pt idx="4929">
                  <c:v>6.8458333333333332</c:v>
                </c:pt>
                <c:pt idx="4930">
                  <c:v>6.8472222222222223</c:v>
                </c:pt>
                <c:pt idx="4931">
                  <c:v>6.8486111111111114</c:v>
                </c:pt>
                <c:pt idx="4932">
                  <c:v>6.85</c:v>
                </c:pt>
                <c:pt idx="4933">
                  <c:v>6.8513888888888888</c:v>
                </c:pt>
                <c:pt idx="4934">
                  <c:v>6.8527777777777779</c:v>
                </c:pt>
                <c:pt idx="4935">
                  <c:v>6.854166666666667</c:v>
                </c:pt>
                <c:pt idx="4936">
                  <c:v>6.8555555555555552</c:v>
                </c:pt>
                <c:pt idx="4937">
                  <c:v>6.8569444444444443</c:v>
                </c:pt>
                <c:pt idx="4938">
                  <c:v>6.8583333333333334</c:v>
                </c:pt>
                <c:pt idx="4939">
                  <c:v>6.8597222222222225</c:v>
                </c:pt>
                <c:pt idx="4940">
                  <c:v>6.8611111111111107</c:v>
                </c:pt>
                <c:pt idx="4941">
                  <c:v>6.8624999999999998</c:v>
                </c:pt>
                <c:pt idx="4942">
                  <c:v>6.8638888888888889</c:v>
                </c:pt>
                <c:pt idx="4943">
                  <c:v>6.865277777777778</c:v>
                </c:pt>
                <c:pt idx="4944">
                  <c:v>6.8666666666666663</c:v>
                </c:pt>
                <c:pt idx="4945">
                  <c:v>6.8680555555555554</c:v>
                </c:pt>
                <c:pt idx="4946">
                  <c:v>6.8694444444444445</c:v>
                </c:pt>
                <c:pt idx="4947">
                  <c:v>6.8708333333333336</c:v>
                </c:pt>
                <c:pt idx="4948">
                  <c:v>6.8722222222222218</c:v>
                </c:pt>
                <c:pt idx="4949">
                  <c:v>6.8736111111111109</c:v>
                </c:pt>
                <c:pt idx="4950">
                  <c:v>6.875</c:v>
                </c:pt>
                <c:pt idx="4951">
                  <c:v>6.8763888888888891</c:v>
                </c:pt>
                <c:pt idx="4952">
                  <c:v>6.8777777777777782</c:v>
                </c:pt>
                <c:pt idx="4953">
                  <c:v>6.8791666666666664</c:v>
                </c:pt>
                <c:pt idx="4954">
                  <c:v>6.8805555555555555</c:v>
                </c:pt>
                <c:pt idx="4955">
                  <c:v>6.8819444444444446</c:v>
                </c:pt>
                <c:pt idx="4956">
                  <c:v>6.8833333333333337</c:v>
                </c:pt>
                <c:pt idx="4957">
                  <c:v>6.884722222222222</c:v>
                </c:pt>
                <c:pt idx="4958">
                  <c:v>6.8861111111111111</c:v>
                </c:pt>
                <c:pt idx="4959">
                  <c:v>6.8875000000000002</c:v>
                </c:pt>
                <c:pt idx="4960">
                  <c:v>6.8888888888888893</c:v>
                </c:pt>
                <c:pt idx="4961">
                  <c:v>6.8902777777777775</c:v>
                </c:pt>
                <c:pt idx="4962">
                  <c:v>6.8916666666666666</c:v>
                </c:pt>
                <c:pt idx="4963">
                  <c:v>6.8930555555555557</c:v>
                </c:pt>
                <c:pt idx="4964">
                  <c:v>6.8944444444444448</c:v>
                </c:pt>
                <c:pt idx="4965">
                  <c:v>6.895833333333333</c:v>
                </c:pt>
                <c:pt idx="4966">
                  <c:v>6.8972222222222221</c:v>
                </c:pt>
                <c:pt idx="4967">
                  <c:v>6.8986111111111112</c:v>
                </c:pt>
                <c:pt idx="4968">
                  <c:v>6.9</c:v>
                </c:pt>
                <c:pt idx="4969">
                  <c:v>6.9013888888888886</c:v>
                </c:pt>
                <c:pt idx="4970">
                  <c:v>6.9027777777777777</c:v>
                </c:pt>
                <c:pt idx="4971">
                  <c:v>6.9041666666666668</c:v>
                </c:pt>
                <c:pt idx="4972">
                  <c:v>6.9055555555555559</c:v>
                </c:pt>
                <c:pt idx="4973">
                  <c:v>6.9069444444444441</c:v>
                </c:pt>
                <c:pt idx="4974">
                  <c:v>6.9083333333333332</c:v>
                </c:pt>
                <c:pt idx="4975">
                  <c:v>6.9097222222222223</c:v>
                </c:pt>
                <c:pt idx="4976">
                  <c:v>6.9111111111111114</c:v>
                </c:pt>
                <c:pt idx="4977">
                  <c:v>6.9124999999999996</c:v>
                </c:pt>
                <c:pt idx="4978">
                  <c:v>6.9138888888888888</c:v>
                </c:pt>
                <c:pt idx="4979">
                  <c:v>6.9152777777777779</c:v>
                </c:pt>
                <c:pt idx="4980">
                  <c:v>6.916666666666667</c:v>
                </c:pt>
                <c:pt idx="4981">
                  <c:v>6.9180555555555552</c:v>
                </c:pt>
                <c:pt idx="4982">
                  <c:v>6.9194444444444443</c:v>
                </c:pt>
                <c:pt idx="4983">
                  <c:v>6.9208333333333334</c:v>
                </c:pt>
                <c:pt idx="4984">
                  <c:v>6.9222222222222225</c:v>
                </c:pt>
                <c:pt idx="4985">
                  <c:v>6.9236111111111107</c:v>
                </c:pt>
                <c:pt idx="4986">
                  <c:v>6.9249999999999998</c:v>
                </c:pt>
                <c:pt idx="4987">
                  <c:v>6.9263888888888889</c:v>
                </c:pt>
                <c:pt idx="4988">
                  <c:v>6.927777777777778</c:v>
                </c:pt>
                <c:pt idx="4989">
                  <c:v>6.9291666666666663</c:v>
                </c:pt>
                <c:pt idx="4990">
                  <c:v>6.9305555555555554</c:v>
                </c:pt>
                <c:pt idx="4991">
                  <c:v>6.9319444444444445</c:v>
                </c:pt>
                <c:pt idx="4992">
                  <c:v>6.9333333333333336</c:v>
                </c:pt>
                <c:pt idx="4993">
                  <c:v>6.9347222222222218</c:v>
                </c:pt>
                <c:pt idx="4994">
                  <c:v>6.9361111111111109</c:v>
                </c:pt>
                <c:pt idx="4995">
                  <c:v>6.9375</c:v>
                </c:pt>
                <c:pt idx="4996">
                  <c:v>6.9388888888888891</c:v>
                </c:pt>
                <c:pt idx="4997">
                  <c:v>6.9402777777777782</c:v>
                </c:pt>
                <c:pt idx="4998">
                  <c:v>6.9416666666666664</c:v>
                </c:pt>
                <c:pt idx="4999">
                  <c:v>6.9430555555555555</c:v>
                </c:pt>
                <c:pt idx="5000">
                  <c:v>6.9444444444444446</c:v>
                </c:pt>
                <c:pt idx="5001">
                  <c:v>6.9458333333333337</c:v>
                </c:pt>
                <c:pt idx="5002">
                  <c:v>6.947222222222222</c:v>
                </c:pt>
                <c:pt idx="5003">
                  <c:v>6.9486111111111111</c:v>
                </c:pt>
                <c:pt idx="5004">
                  <c:v>6.95</c:v>
                </c:pt>
                <c:pt idx="5005">
                  <c:v>6.9513888888888893</c:v>
                </c:pt>
                <c:pt idx="5006">
                  <c:v>6.9527777777777775</c:v>
                </c:pt>
                <c:pt idx="5007">
                  <c:v>6.9541666666666666</c:v>
                </c:pt>
                <c:pt idx="5008">
                  <c:v>6.9555555555555557</c:v>
                </c:pt>
                <c:pt idx="5009">
                  <c:v>6.9569444444444448</c:v>
                </c:pt>
                <c:pt idx="5010">
                  <c:v>6.958333333333333</c:v>
                </c:pt>
                <c:pt idx="5011">
                  <c:v>6.9597222222222221</c:v>
                </c:pt>
                <c:pt idx="5012">
                  <c:v>6.9611111111111112</c:v>
                </c:pt>
                <c:pt idx="5013">
                  <c:v>6.9625000000000004</c:v>
                </c:pt>
                <c:pt idx="5014">
                  <c:v>6.9638888888888886</c:v>
                </c:pt>
                <c:pt idx="5015">
                  <c:v>6.9652777777777777</c:v>
                </c:pt>
                <c:pt idx="5016">
                  <c:v>6.9666666666666668</c:v>
                </c:pt>
                <c:pt idx="5017">
                  <c:v>6.9680555555555559</c:v>
                </c:pt>
                <c:pt idx="5018">
                  <c:v>6.9694444444444441</c:v>
                </c:pt>
                <c:pt idx="5019">
                  <c:v>6.9708333333333332</c:v>
                </c:pt>
                <c:pt idx="5020">
                  <c:v>6.9722222222222223</c:v>
                </c:pt>
                <c:pt idx="5021">
                  <c:v>6.9736111111111114</c:v>
                </c:pt>
                <c:pt idx="5022">
                  <c:v>6.9749999999999996</c:v>
                </c:pt>
                <c:pt idx="5023">
                  <c:v>6.9763888888888888</c:v>
                </c:pt>
                <c:pt idx="5024">
                  <c:v>6.9777777777777779</c:v>
                </c:pt>
                <c:pt idx="5025">
                  <c:v>6.979166666666667</c:v>
                </c:pt>
                <c:pt idx="5026">
                  <c:v>6.9805555555555552</c:v>
                </c:pt>
                <c:pt idx="5027">
                  <c:v>6.9819444444444443</c:v>
                </c:pt>
                <c:pt idx="5028">
                  <c:v>6.9833333333333334</c:v>
                </c:pt>
                <c:pt idx="5029">
                  <c:v>6.9847222222222225</c:v>
                </c:pt>
                <c:pt idx="5030">
                  <c:v>6.9861111111111107</c:v>
                </c:pt>
                <c:pt idx="5031">
                  <c:v>6.9874999999999998</c:v>
                </c:pt>
                <c:pt idx="5032">
                  <c:v>6.9888888888888889</c:v>
                </c:pt>
                <c:pt idx="5033">
                  <c:v>6.990277777777778</c:v>
                </c:pt>
                <c:pt idx="5034">
                  <c:v>6.9916666666666663</c:v>
                </c:pt>
                <c:pt idx="5035">
                  <c:v>6.9930555555555554</c:v>
                </c:pt>
                <c:pt idx="5036">
                  <c:v>6.9944444444444445</c:v>
                </c:pt>
                <c:pt idx="5037">
                  <c:v>6.9958333333333336</c:v>
                </c:pt>
                <c:pt idx="5038">
                  <c:v>6.9972222222222218</c:v>
                </c:pt>
                <c:pt idx="5039">
                  <c:v>6.9986111111111109</c:v>
                </c:pt>
                <c:pt idx="5040">
                  <c:v>7</c:v>
                </c:pt>
                <c:pt idx="5041">
                  <c:v>7.0013888888888891</c:v>
                </c:pt>
                <c:pt idx="5042">
                  <c:v>7.0027777777777782</c:v>
                </c:pt>
                <c:pt idx="5043">
                  <c:v>7.0041666666666664</c:v>
                </c:pt>
                <c:pt idx="5044">
                  <c:v>7.0055555555555555</c:v>
                </c:pt>
                <c:pt idx="5045">
                  <c:v>7.0069444444444446</c:v>
                </c:pt>
                <c:pt idx="5046">
                  <c:v>7.0083333333333337</c:v>
                </c:pt>
                <c:pt idx="5047">
                  <c:v>7.009722222222222</c:v>
                </c:pt>
                <c:pt idx="5048">
                  <c:v>7.0111111111111111</c:v>
                </c:pt>
                <c:pt idx="5049">
                  <c:v>7.0125000000000002</c:v>
                </c:pt>
                <c:pt idx="5050">
                  <c:v>7.0138888888888893</c:v>
                </c:pt>
                <c:pt idx="5051">
                  <c:v>7.0152777777777775</c:v>
                </c:pt>
                <c:pt idx="5052">
                  <c:v>7.0166666666666666</c:v>
                </c:pt>
                <c:pt idx="5053">
                  <c:v>7.0180555555555557</c:v>
                </c:pt>
                <c:pt idx="5054">
                  <c:v>7.0194444444444448</c:v>
                </c:pt>
                <c:pt idx="5055">
                  <c:v>7.020833333333333</c:v>
                </c:pt>
                <c:pt idx="5056">
                  <c:v>7.0222222222222221</c:v>
                </c:pt>
                <c:pt idx="5057">
                  <c:v>7.0236111111111112</c:v>
                </c:pt>
                <c:pt idx="5058">
                  <c:v>7.0250000000000004</c:v>
                </c:pt>
                <c:pt idx="5059">
                  <c:v>7.0263888888888886</c:v>
                </c:pt>
                <c:pt idx="5060">
                  <c:v>7.0277777777777777</c:v>
                </c:pt>
                <c:pt idx="5061">
                  <c:v>7.0291666666666668</c:v>
                </c:pt>
                <c:pt idx="5062">
                  <c:v>7.0305555555555559</c:v>
                </c:pt>
                <c:pt idx="5063">
                  <c:v>7.0319444444444441</c:v>
                </c:pt>
                <c:pt idx="5064">
                  <c:v>7.0333333333333332</c:v>
                </c:pt>
                <c:pt idx="5065">
                  <c:v>7.0347222222222223</c:v>
                </c:pt>
                <c:pt idx="5066">
                  <c:v>7.0361111111111114</c:v>
                </c:pt>
                <c:pt idx="5067">
                  <c:v>7.0374999999999996</c:v>
                </c:pt>
                <c:pt idx="5068">
                  <c:v>7.0388888888888888</c:v>
                </c:pt>
                <c:pt idx="5069">
                  <c:v>7.0402777777777779</c:v>
                </c:pt>
                <c:pt idx="5070">
                  <c:v>7.041666666666667</c:v>
                </c:pt>
                <c:pt idx="5071">
                  <c:v>7.0430555555555552</c:v>
                </c:pt>
                <c:pt idx="5072">
                  <c:v>7.0444444444444443</c:v>
                </c:pt>
                <c:pt idx="5073">
                  <c:v>7.0458333333333334</c:v>
                </c:pt>
                <c:pt idx="5074">
                  <c:v>7.0472222222222225</c:v>
                </c:pt>
                <c:pt idx="5075">
                  <c:v>7.0486111111111107</c:v>
                </c:pt>
                <c:pt idx="5076">
                  <c:v>7.05</c:v>
                </c:pt>
                <c:pt idx="5077">
                  <c:v>7.0513888888888889</c:v>
                </c:pt>
                <c:pt idx="5078">
                  <c:v>7.052777777777778</c:v>
                </c:pt>
                <c:pt idx="5079">
                  <c:v>7.0541666666666663</c:v>
                </c:pt>
                <c:pt idx="5080">
                  <c:v>7.0555555555555554</c:v>
                </c:pt>
                <c:pt idx="5081">
                  <c:v>7.0569444444444445</c:v>
                </c:pt>
                <c:pt idx="5082">
                  <c:v>7.0583333333333336</c:v>
                </c:pt>
                <c:pt idx="5083">
                  <c:v>7.0597222222222218</c:v>
                </c:pt>
                <c:pt idx="5084">
                  <c:v>7.0611111111111109</c:v>
                </c:pt>
                <c:pt idx="5085">
                  <c:v>7.0625</c:v>
                </c:pt>
                <c:pt idx="5086">
                  <c:v>7.0638888888888891</c:v>
                </c:pt>
                <c:pt idx="5087">
                  <c:v>7.0652777777777782</c:v>
                </c:pt>
                <c:pt idx="5088">
                  <c:v>7.0666666666666664</c:v>
                </c:pt>
                <c:pt idx="5089">
                  <c:v>7.0680555555555555</c:v>
                </c:pt>
                <c:pt idx="5090">
                  <c:v>7.0694444444444446</c:v>
                </c:pt>
                <c:pt idx="5091">
                  <c:v>7.0708333333333337</c:v>
                </c:pt>
                <c:pt idx="5092">
                  <c:v>7.072222222222222</c:v>
                </c:pt>
                <c:pt idx="5093">
                  <c:v>7.0736111111111111</c:v>
                </c:pt>
                <c:pt idx="5094">
                  <c:v>7.0750000000000002</c:v>
                </c:pt>
                <c:pt idx="5095">
                  <c:v>7.0763888888888893</c:v>
                </c:pt>
                <c:pt idx="5096">
                  <c:v>7.0777777777777775</c:v>
                </c:pt>
                <c:pt idx="5097">
                  <c:v>7.0791666666666666</c:v>
                </c:pt>
                <c:pt idx="5098">
                  <c:v>7.0805555555555557</c:v>
                </c:pt>
                <c:pt idx="5099">
                  <c:v>7.0819444444444448</c:v>
                </c:pt>
                <c:pt idx="5100">
                  <c:v>7.083333333333333</c:v>
                </c:pt>
                <c:pt idx="5101">
                  <c:v>7.0847222222222221</c:v>
                </c:pt>
                <c:pt idx="5102">
                  <c:v>7.0861111111111112</c:v>
                </c:pt>
                <c:pt idx="5103">
                  <c:v>7.0875000000000004</c:v>
                </c:pt>
                <c:pt idx="5104">
                  <c:v>7.0888888888888886</c:v>
                </c:pt>
                <c:pt idx="5105">
                  <c:v>7.0902777777777777</c:v>
                </c:pt>
                <c:pt idx="5106">
                  <c:v>7.0916666666666668</c:v>
                </c:pt>
                <c:pt idx="5107">
                  <c:v>7.0930555555555559</c:v>
                </c:pt>
                <c:pt idx="5108">
                  <c:v>7.0944444444444441</c:v>
                </c:pt>
                <c:pt idx="5109">
                  <c:v>7.0958333333333332</c:v>
                </c:pt>
                <c:pt idx="5110">
                  <c:v>7.0972222222222223</c:v>
                </c:pt>
                <c:pt idx="5111">
                  <c:v>7.0986111111111114</c:v>
                </c:pt>
                <c:pt idx="5112">
                  <c:v>7.1</c:v>
                </c:pt>
                <c:pt idx="5113">
                  <c:v>7.1013888888888888</c:v>
                </c:pt>
                <c:pt idx="5114">
                  <c:v>7.1027777777777779</c:v>
                </c:pt>
                <c:pt idx="5115">
                  <c:v>7.104166666666667</c:v>
                </c:pt>
                <c:pt idx="5116">
                  <c:v>7.1055555555555552</c:v>
                </c:pt>
                <c:pt idx="5117">
                  <c:v>7.1069444444444443</c:v>
                </c:pt>
                <c:pt idx="5118">
                  <c:v>7.1083333333333334</c:v>
                </c:pt>
                <c:pt idx="5119">
                  <c:v>7.1097222222222225</c:v>
                </c:pt>
                <c:pt idx="5120">
                  <c:v>7.1111111111111107</c:v>
                </c:pt>
                <c:pt idx="5121">
                  <c:v>7.1124999999999998</c:v>
                </c:pt>
                <c:pt idx="5122">
                  <c:v>7.1138888888888889</c:v>
                </c:pt>
                <c:pt idx="5123">
                  <c:v>7.115277777777778</c:v>
                </c:pt>
                <c:pt idx="5124">
                  <c:v>7.1166666666666663</c:v>
                </c:pt>
                <c:pt idx="5125">
                  <c:v>7.1180555555555554</c:v>
                </c:pt>
                <c:pt idx="5126">
                  <c:v>7.1194444444444445</c:v>
                </c:pt>
                <c:pt idx="5127">
                  <c:v>7.1208333333333336</c:v>
                </c:pt>
                <c:pt idx="5128">
                  <c:v>7.1222222222222218</c:v>
                </c:pt>
                <c:pt idx="5129">
                  <c:v>7.1236111111111109</c:v>
                </c:pt>
                <c:pt idx="5130">
                  <c:v>7.125</c:v>
                </c:pt>
                <c:pt idx="5131">
                  <c:v>7.1263888888888891</c:v>
                </c:pt>
                <c:pt idx="5132">
                  <c:v>7.1277777777777782</c:v>
                </c:pt>
                <c:pt idx="5133">
                  <c:v>7.1291666666666664</c:v>
                </c:pt>
                <c:pt idx="5134">
                  <c:v>7.1305555555555555</c:v>
                </c:pt>
                <c:pt idx="5135">
                  <c:v>7.1319444444444446</c:v>
                </c:pt>
                <c:pt idx="5136">
                  <c:v>7.1333333333333337</c:v>
                </c:pt>
                <c:pt idx="5137">
                  <c:v>7.134722222222222</c:v>
                </c:pt>
                <c:pt idx="5138">
                  <c:v>7.1361111111111111</c:v>
                </c:pt>
                <c:pt idx="5139">
                  <c:v>7.1375000000000002</c:v>
                </c:pt>
                <c:pt idx="5140">
                  <c:v>7.1388888888888893</c:v>
                </c:pt>
                <c:pt idx="5141">
                  <c:v>7.1402777777777775</c:v>
                </c:pt>
                <c:pt idx="5142">
                  <c:v>7.1416666666666666</c:v>
                </c:pt>
                <c:pt idx="5143">
                  <c:v>7.1430555555555557</c:v>
                </c:pt>
                <c:pt idx="5144">
                  <c:v>7.1444444444444448</c:v>
                </c:pt>
                <c:pt idx="5145">
                  <c:v>7.145833333333333</c:v>
                </c:pt>
                <c:pt idx="5146">
                  <c:v>7.1472222222222221</c:v>
                </c:pt>
                <c:pt idx="5147">
                  <c:v>7.1486111111111112</c:v>
                </c:pt>
                <c:pt idx="5148">
                  <c:v>7.15</c:v>
                </c:pt>
                <c:pt idx="5149">
                  <c:v>7.1513888888888886</c:v>
                </c:pt>
                <c:pt idx="5150">
                  <c:v>7.1527777777777777</c:v>
                </c:pt>
                <c:pt idx="5151">
                  <c:v>7.1541666666666668</c:v>
                </c:pt>
                <c:pt idx="5152">
                  <c:v>7.1555555555555559</c:v>
                </c:pt>
                <c:pt idx="5153">
                  <c:v>7.1569444444444441</c:v>
                </c:pt>
                <c:pt idx="5154">
                  <c:v>7.1583333333333332</c:v>
                </c:pt>
                <c:pt idx="5155">
                  <c:v>7.1597222222222223</c:v>
                </c:pt>
                <c:pt idx="5156">
                  <c:v>7.1611111111111114</c:v>
                </c:pt>
                <c:pt idx="5157">
                  <c:v>7.1624999999999996</c:v>
                </c:pt>
                <c:pt idx="5158">
                  <c:v>7.1638888888888888</c:v>
                </c:pt>
                <c:pt idx="5159">
                  <c:v>7.1652777777777779</c:v>
                </c:pt>
                <c:pt idx="5160">
                  <c:v>7.166666666666667</c:v>
                </c:pt>
                <c:pt idx="5161">
                  <c:v>7.1680555555555552</c:v>
                </c:pt>
                <c:pt idx="5162">
                  <c:v>7.1694444444444443</c:v>
                </c:pt>
                <c:pt idx="5163">
                  <c:v>7.1708333333333334</c:v>
                </c:pt>
                <c:pt idx="5164">
                  <c:v>7.1722222222222225</c:v>
                </c:pt>
                <c:pt idx="5165">
                  <c:v>7.1736111111111107</c:v>
                </c:pt>
                <c:pt idx="5166">
                  <c:v>7.1749999999999998</c:v>
                </c:pt>
                <c:pt idx="5167">
                  <c:v>7.1763888888888889</c:v>
                </c:pt>
                <c:pt idx="5168">
                  <c:v>7.177777777777778</c:v>
                </c:pt>
                <c:pt idx="5169">
                  <c:v>7.1791666666666663</c:v>
                </c:pt>
                <c:pt idx="5170">
                  <c:v>7.1805555555555554</c:v>
                </c:pt>
                <c:pt idx="5171">
                  <c:v>7.1819444444444445</c:v>
                </c:pt>
                <c:pt idx="5172">
                  <c:v>7.1833333333333336</c:v>
                </c:pt>
                <c:pt idx="5173">
                  <c:v>7.1847222222222218</c:v>
                </c:pt>
                <c:pt idx="5174">
                  <c:v>7.1861111111111109</c:v>
                </c:pt>
                <c:pt idx="5175">
                  <c:v>7.1875</c:v>
                </c:pt>
                <c:pt idx="5176">
                  <c:v>7.1888888888888891</c:v>
                </c:pt>
                <c:pt idx="5177">
                  <c:v>7.1902777777777782</c:v>
                </c:pt>
                <c:pt idx="5178">
                  <c:v>7.1916666666666664</c:v>
                </c:pt>
                <c:pt idx="5179">
                  <c:v>7.1930555555555555</c:v>
                </c:pt>
                <c:pt idx="5180">
                  <c:v>7.1944444444444446</c:v>
                </c:pt>
                <c:pt idx="5181">
                  <c:v>7.1958333333333337</c:v>
                </c:pt>
                <c:pt idx="5182">
                  <c:v>7.197222222222222</c:v>
                </c:pt>
                <c:pt idx="5183">
                  <c:v>7.1986111111111111</c:v>
                </c:pt>
                <c:pt idx="5184">
                  <c:v>7.2</c:v>
                </c:pt>
                <c:pt idx="5185">
                  <c:v>7.2013888888888893</c:v>
                </c:pt>
                <c:pt idx="5186">
                  <c:v>7.2027777777777775</c:v>
                </c:pt>
                <c:pt idx="5187">
                  <c:v>7.2041666666666666</c:v>
                </c:pt>
                <c:pt idx="5188">
                  <c:v>7.2055555555555557</c:v>
                </c:pt>
                <c:pt idx="5189">
                  <c:v>7.2069444444444448</c:v>
                </c:pt>
                <c:pt idx="5190">
                  <c:v>7.208333333333333</c:v>
                </c:pt>
                <c:pt idx="5191">
                  <c:v>7.2097222222222221</c:v>
                </c:pt>
                <c:pt idx="5192">
                  <c:v>7.2111111111111112</c:v>
                </c:pt>
                <c:pt idx="5193">
                  <c:v>7.2125000000000004</c:v>
                </c:pt>
                <c:pt idx="5194">
                  <c:v>7.2138888888888886</c:v>
                </c:pt>
                <c:pt idx="5195">
                  <c:v>7.2152777777777777</c:v>
                </c:pt>
                <c:pt idx="5196">
                  <c:v>7.2166666666666668</c:v>
                </c:pt>
                <c:pt idx="5197">
                  <c:v>7.2180555555555559</c:v>
                </c:pt>
                <c:pt idx="5198">
                  <c:v>7.2194444444444441</c:v>
                </c:pt>
                <c:pt idx="5199">
                  <c:v>7.2208333333333332</c:v>
                </c:pt>
                <c:pt idx="5200">
                  <c:v>7.2222222222222223</c:v>
                </c:pt>
                <c:pt idx="5201">
                  <c:v>7.2236111111111114</c:v>
                </c:pt>
                <c:pt idx="5202">
                  <c:v>7.2249999999999996</c:v>
                </c:pt>
                <c:pt idx="5203">
                  <c:v>7.2263888888888888</c:v>
                </c:pt>
                <c:pt idx="5204">
                  <c:v>7.2277777777777779</c:v>
                </c:pt>
                <c:pt idx="5205">
                  <c:v>7.229166666666667</c:v>
                </c:pt>
                <c:pt idx="5206">
                  <c:v>7.2305555555555552</c:v>
                </c:pt>
                <c:pt idx="5207">
                  <c:v>7.2319444444444443</c:v>
                </c:pt>
                <c:pt idx="5208">
                  <c:v>7.2333333333333334</c:v>
                </c:pt>
                <c:pt idx="5209">
                  <c:v>7.2347222222222225</c:v>
                </c:pt>
                <c:pt idx="5210">
                  <c:v>7.2361111111111107</c:v>
                </c:pt>
                <c:pt idx="5211">
                  <c:v>7.2374999999999998</c:v>
                </c:pt>
                <c:pt idx="5212">
                  <c:v>7.2388888888888889</c:v>
                </c:pt>
                <c:pt idx="5213">
                  <c:v>7.240277777777778</c:v>
                </c:pt>
                <c:pt idx="5214">
                  <c:v>7.2416666666666663</c:v>
                </c:pt>
                <c:pt idx="5215">
                  <c:v>7.2430555555555554</c:v>
                </c:pt>
                <c:pt idx="5216">
                  <c:v>7.2444444444444445</c:v>
                </c:pt>
                <c:pt idx="5217">
                  <c:v>7.2458333333333336</c:v>
                </c:pt>
                <c:pt idx="5218">
                  <c:v>7.2472222222222218</c:v>
                </c:pt>
                <c:pt idx="5219">
                  <c:v>7.2486111111111109</c:v>
                </c:pt>
                <c:pt idx="5220">
                  <c:v>7.25</c:v>
                </c:pt>
                <c:pt idx="5221">
                  <c:v>7.2513888888888891</c:v>
                </c:pt>
                <c:pt idx="5222">
                  <c:v>7.2527777777777782</c:v>
                </c:pt>
                <c:pt idx="5223">
                  <c:v>7.2541666666666664</c:v>
                </c:pt>
                <c:pt idx="5224">
                  <c:v>7.2555555555555555</c:v>
                </c:pt>
                <c:pt idx="5225">
                  <c:v>7.2569444444444446</c:v>
                </c:pt>
                <c:pt idx="5226">
                  <c:v>7.2583333333333337</c:v>
                </c:pt>
                <c:pt idx="5227">
                  <c:v>7.259722222222222</c:v>
                </c:pt>
                <c:pt idx="5228">
                  <c:v>7.2611111111111111</c:v>
                </c:pt>
                <c:pt idx="5229">
                  <c:v>7.2625000000000002</c:v>
                </c:pt>
                <c:pt idx="5230">
                  <c:v>7.2638888888888893</c:v>
                </c:pt>
                <c:pt idx="5231">
                  <c:v>7.2652777777777775</c:v>
                </c:pt>
                <c:pt idx="5232">
                  <c:v>7.2666666666666666</c:v>
                </c:pt>
                <c:pt idx="5233">
                  <c:v>7.2680555555555557</c:v>
                </c:pt>
                <c:pt idx="5234">
                  <c:v>7.2694444444444448</c:v>
                </c:pt>
                <c:pt idx="5235">
                  <c:v>7.270833333333333</c:v>
                </c:pt>
                <c:pt idx="5236">
                  <c:v>7.2722222222222221</c:v>
                </c:pt>
                <c:pt idx="5237">
                  <c:v>7.2736111111111112</c:v>
                </c:pt>
                <c:pt idx="5238">
                  <c:v>7.2750000000000004</c:v>
                </c:pt>
                <c:pt idx="5239">
                  <c:v>7.2763888888888886</c:v>
                </c:pt>
                <c:pt idx="5240">
                  <c:v>7.2777777777777777</c:v>
                </c:pt>
                <c:pt idx="5241">
                  <c:v>7.2791666666666668</c:v>
                </c:pt>
                <c:pt idx="5242">
                  <c:v>7.2805555555555559</c:v>
                </c:pt>
                <c:pt idx="5243">
                  <c:v>7.2819444444444441</c:v>
                </c:pt>
                <c:pt idx="5244">
                  <c:v>7.2833333333333332</c:v>
                </c:pt>
                <c:pt idx="5245">
                  <c:v>7.2847222222222223</c:v>
                </c:pt>
                <c:pt idx="5246">
                  <c:v>7.2861111111111114</c:v>
                </c:pt>
                <c:pt idx="5247">
                  <c:v>7.2874999999999996</c:v>
                </c:pt>
                <c:pt idx="5248">
                  <c:v>7.2888888888888888</c:v>
                </c:pt>
                <c:pt idx="5249">
                  <c:v>7.2902777777777779</c:v>
                </c:pt>
                <c:pt idx="5250">
                  <c:v>7.291666666666667</c:v>
                </c:pt>
                <c:pt idx="5251">
                  <c:v>7.2930555555555552</c:v>
                </c:pt>
                <c:pt idx="5252">
                  <c:v>7.2944444444444443</c:v>
                </c:pt>
                <c:pt idx="5253">
                  <c:v>7.2958333333333334</c:v>
                </c:pt>
                <c:pt idx="5254">
                  <c:v>7.2972222222222225</c:v>
                </c:pt>
                <c:pt idx="5255">
                  <c:v>7.2986111111111107</c:v>
                </c:pt>
                <c:pt idx="5256">
                  <c:v>7.3</c:v>
                </c:pt>
                <c:pt idx="5257">
                  <c:v>7.3013888888888889</c:v>
                </c:pt>
                <c:pt idx="5258">
                  <c:v>7.302777777777778</c:v>
                </c:pt>
                <c:pt idx="5259">
                  <c:v>7.3041666666666663</c:v>
                </c:pt>
                <c:pt idx="5260">
                  <c:v>7.3055555555555554</c:v>
                </c:pt>
                <c:pt idx="5261">
                  <c:v>7.3069444444444445</c:v>
                </c:pt>
                <c:pt idx="5262">
                  <c:v>7.3083333333333336</c:v>
                </c:pt>
                <c:pt idx="5263">
                  <c:v>7.3097222222222218</c:v>
                </c:pt>
                <c:pt idx="5264">
                  <c:v>7.3111111111111109</c:v>
                </c:pt>
                <c:pt idx="5265">
                  <c:v>7.3125</c:v>
                </c:pt>
                <c:pt idx="5266">
                  <c:v>7.3138888888888891</c:v>
                </c:pt>
                <c:pt idx="5267">
                  <c:v>7.3152777777777782</c:v>
                </c:pt>
                <c:pt idx="5268">
                  <c:v>7.3166666666666664</c:v>
                </c:pt>
                <c:pt idx="5269">
                  <c:v>7.3180555555555555</c:v>
                </c:pt>
                <c:pt idx="5270">
                  <c:v>7.3194444444444446</c:v>
                </c:pt>
                <c:pt idx="5271">
                  <c:v>7.3208333333333337</c:v>
                </c:pt>
                <c:pt idx="5272">
                  <c:v>7.322222222222222</c:v>
                </c:pt>
                <c:pt idx="5273">
                  <c:v>7.3236111111111111</c:v>
                </c:pt>
                <c:pt idx="5274">
                  <c:v>7.3250000000000002</c:v>
                </c:pt>
                <c:pt idx="5275">
                  <c:v>7.3263888888888893</c:v>
                </c:pt>
                <c:pt idx="5276">
                  <c:v>7.3277777777777775</c:v>
                </c:pt>
                <c:pt idx="5277">
                  <c:v>7.3291666666666666</c:v>
                </c:pt>
                <c:pt idx="5278">
                  <c:v>7.3305555555555557</c:v>
                </c:pt>
                <c:pt idx="5279">
                  <c:v>7.3319444444444448</c:v>
                </c:pt>
                <c:pt idx="5280">
                  <c:v>7.333333333333333</c:v>
                </c:pt>
                <c:pt idx="5281">
                  <c:v>7.3347222222222221</c:v>
                </c:pt>
                <c:pt idx="5282">
                  <c:v>7.3361111111111112</c:v>
                </c:pt>
                <c:pt idx="5283">
                  <c:v>7.3375000000000004</c:v>
                </c:pt>
                <c:pt idx="5284">
                  <c:v>7.3388888888888886</c:v>
                </c:pt>
                <c:pt idx="5285">
                  <c:v>7.3402777777777777</c:v>
                </c:pt>
                <c:pt idx="5286">
                  <c:v>7.3416666666666668</c:v>
                </c:pt>
                <c:pt idx="5287">
                  <c:v>7.3430555555555559</c:v>
                </c:pt>
                <c:pt idx="5288">
                  <c:v>7.3444444444444441</c:v>
                </c:pt>
                <c:pt idx="5289">
                  <c:v>7.3458333333333332</c:v>
                </c:pt>
                <c:pt idx="5290">
                  <c:v>7.3472222222222223</c:v>
                </c:pt>
                <c:pt idx="5291">
                  <c:v>7.3486111111111114</c:v>
                </c:pt>
                <c:pt idx="5292">
                  <c:v>7.35</c:v>
                </c:pt>
                <c:pt idx="5293">
                  <c:v>7.3513888888888888</c:v>
                </c:pt>
                <c:pt idx="5294">
                  <c:v>7.3527777777777779</c:v>
                </c:pt>
                <c:pt idx="5295">
                  <c:v>7.354166666666667</c:v>
                </c:pt>
                <c:pt idx="5296">
                  <c:v>7.3555555555555552</c:v>
                </c:pt>
                <c:pt idx="5297">
                  <c:v>7.3569444444444443</c:v>
                </c:pt>
                <c:pt idx="5298">
                  <c:v>7.3583333333333334</c:v>
                </c:pt>
                <c:pt idx="5299">
                  <c:v>7.3597222222222225</c:v>
                </c:pt>
                <c:pt idx="5300">
                  <c:v>7.3611111111111107</c:v>
                </c:pt>
                <c:pt idx="5301">
                  <c:v>7.3624999999999998</c:v>
                </c:pt>
                <c:pt idx="5302">
                  <c:v>7.3638888888888889</c:v>
                </c:pt>
                <c:pt idx="5303">
                  <c:v>7.365277777777778</c:v>
                </c:pt>
                <c:pt idx="5304">
                  <c:v>7.3666666666666663</c:v>
                </c:pt>
                <c:pt idx="5305">
                  <c:v>7.3680555555555554</c:v>
                </c:pt>
                <c:pt idx="5306">
                  <c:v>7.3694444444444445</c:v>
                </c:pt>
                <c:pt idx="5307">
                  <c:v>7.3708333333333336</c:v>
                </c:pt>
                <c:pt idx="5308">
                  <c:v>7.3722222222222218</c:v>
                </c:pt>
                <c:pt idx="5309">
                  <c:v>7.3736111111111109</c:v>
                </c:pt>
                <c:pt idx="5310">
                  <c:v>7.375</c:v>
                </c:pt>
                <c:pt idx="5311">
                  <c:v>7.3763888888888891</c:v>
                </c:pt>
                <c:pt idx="5312">
                  <c:v>7.3777777777777782</c:v>
                </c:pt>
                <c:pt idx="5313">
                  <c:v>7.3791666666666664</c:v>
                </c:pt>
                <c:pt idx="5314">
                  <c:v>7.3805555555555555</c:v>
                </c:pt>
                <c:pt idx="5315">
                  <c:v>7.3819444444444446</c:v>
                </c:pt>
                <c:pt idx="5316">
                  <c:v>7.3833333333333337</c:v>
                </c:pt>
                <c:pt idx="5317">
                  <c:v>7.384722222222222</c:v>
                </c:pt>
                <c:pt idx="5318">
                  <c:v>7.3861111111111111</c:v>
                </c:pt>
                <c:pt idx="5319">
                  <c:v>7.3875000000000002</c:v>
                </c:pt>
                <c:pt idx="5320">
                  <c:v>7.3888888888888893</c:v>
                </c:pt>
                <c:pt idx="5321">
                  <c:v>7.3902777777777775</c:v>
                </c:pt>
                <c:pt idx="5322">
                  <c:v>7.3916666666666666</c:v>
                </c:pt>
                <c:pt idx="5323">
                  <c:v>7.3930555555555557</c:v>
                </c:pt>
                <c:pt idx="5324">
                  <c:v>7.3944444444444448</c:v>
                </c:pt>
                <c:pt idx="5325">
                  <c:v>7.395833333333333</c:v>
                </c:pt>
                <c:pt idx="5326">
                  <c:v>7.3972222222222221</c:v>
                </c:pt>
                <c:pt idx="5327">
                  <c:v>7.3986111111111112</c:v>
                </c:pt>
                <c:pt idx="5328">
                  <c:v>7.4</c:v>
                </c:pt>
                <c:pt idx="5329">
                  <c:v>7.4013888888888886</c:v>
                </c:pt>
                <c:pt idx="5330">
                  <c:v>7.4027777777777777</c:v>
                </c:pt>
                <c:pt idx="5331">
                  <c:v>7.4041666666666668</c:v>
                </c:pt>
                <c:pt idx="5332">
                  <c:v>7.4055555555555559</c:v>
                </c:pt>
                <c:pt idx="5333">
                  <c:v>7.4069444444444441</c:v>
                </c:pt>
                <c:pt idx="5334">
                  <c:v>7.4083333333333332</c:v>
                </c:pt>
                <c:pt idx="5335">
                  <c:v>7.4097222222222223</c:v>
                </c:pt>
                <c:pt idx="5336">
                  <c:v>7.4111111111111114</c:v>
                </c:pt>
                <c:pt idx="5337">
                  <c:v>7.4124999999999996</c:v>
                </c:pt>
                <c:pt idx="5338">
                  <c:v>7.4138888888888888</c:v>
                </c:pt>
                <c:pt idx="5339">
                  <c:v>7.4152777777777779</c:v>
                </c:pt>
                <c:pt idx="5340">
                  <c:v>7.416666666666667</c:v>
                </c:pt>
                <c:pt idx="5341">
                  <c:v>7.4180555555555552</c:v>
                </c:pt>
                <c:pt idx="5342">
                  <c:v>7.4194444444444443</c:v>
                </c:pt>
                <c:pt idx="5343">
                  <c:v>7.4208333333333334</c:v>
                </c:pt>
                <c:pt idx="5344">
                  <c:v>7.4222222222222225</c:v>
                </c:pt>
                <c:pt idx="5345">
                  <c:v>7.4236111111111107</c:v>
                </c:pt>
                <c:pt idx="5346">
                  <c:v>7.4249999999999998</c:v>
                </c:pt>
                <c:pt idx="5347">
                  <c:v>7.4263888888888889</c:v>
                </c:pt>
                <c:pt idx="5348">
                  <c:v>7.427777777777778</c:v>
                </c:pt>
                <c:pt idx="5349">
                  <c:v>7.4291666666666663</c:v>
                </c:pt>
                <c:pt idx="5350">
                  <c:v>7.4305555555555554</c:v>
                </c:pt>
                <c:pt idx="5351">
                  <c:v>7.4319444444444445</c:v>
                </c:pt>
                <c:pt idx="5352">
                  <c:v>7.4333333333333336</c:v>
                </c:pt>
                <c:pt idx="5353">
                  <c:v>7.4347222222222218</c:v>
                </c:pt>
                <c:pt idx="5354">
                  <c:v>7.4361111111111109</c:v>
                </c:pt>
                <c:pt idx="5355">
                  <c:v>7.4375</c:v>
                </c:pt>
                <c:pt idx="5356">
                  <c:v>7.4388888888888891</c:v>
                </c:pt>
                <c:pt idx="5357">
                  <c:v>7.4402777777777782</c:v>
                </c:pt>
                <c:pt idx="5358">
                  <c:v>7.4416666666666664</c:v>
                </c:pt>
                <c:pt idx="5359">
                  <c:v>7.4430555555555555</c:v>
                </c:pt>
                <c:pt idx="5360">
                  <c:v>7.4444444444444446</c:v>
                </c:pt>
                <c:pt idx="5361">
                  <c:v>7.4458333333333337</c:v>
                </c:pt>
                <c:pt idx="5362">
                  <c:v>7.447222222222222</c:v>
                </c:pt>
                <c:pt idx="5363">
                  <c:v>7.4486111111111111</c:v>
                </c:pt>
                <c:pt idx="5364">
                  <c:v>7.45</c:v>
                </c:pt>
                <c:pt idx="5365">
                  <c:v>7.4513888888888893</c:v>
                </c:pt>
                <c:pt idx="5366">
                  <c:v>7.4527777777777775</c:v>
                </c:pt>
                <c:pt idx="5367">
                  <c:v>7.4541666666666666</c:v>
                </c:pt>
                <c:pt idx="5368">
                  <c:v>7.4555555555555557</c:v>
                </c:pt>
                <c:pt idx="5369">
                  <c:v>7.4569444444444448</c:v>
                </c:pt>
                <c:pt idx="5370">
                  <c:v>7.458333333333333</c:v>
                </c:pt>
                <c:pt idx="5371">
                  <c:v>7.4597222222222221</c:v>
                </c:pt>
                <c:pt idx="5372">
                  <c:v>7.4611111111111112</c:v>
                </c:pt>
                <c:pt idx="5373">
                  <c:v>7.4625000000000004</c:v>
                </c:pt>
                <c:pt idx="5374">
                  <c:v>7.4638888888888886</c:v>
                </c:pt>
                <c:pt idx="5375">
                  <c:v>7.4652777777777777</c:v>
                </c:pt>
                <c:pt idx="5376">
                  <c:v>7.4666666666666668</c:v>
                </c:pt>
                <c:pt idx="5377">
                  <c:v>7.4680555555555559</c:v>
                </c:pt>
                <c:pt idx="5378">
                  <c:v>7.4694444444444441</c:v>
                </c:pt>
                <c:pt idx="5379">
                  <c:v>7.4708333333333332</c:v>
                </c:pt>
                <c:pt idx="5380">
                  <c:v>7.4722222222222223</c:v>
                </c:pt>
                <c:pt idx="5381">
                  <c:v>7.4736111111111114</c:v>
                </c:pt>
                <c:pt idx="5382">
                  <c:v>7.4749999999999996</c:v>
                </c:pt>
                <c:pt idx="5383">
                  <c:v>7.4763888888888888</c:v>
                </c:pt>
                <c:pt idx="5384">
                  <c:v>7.4777777777777779</c:v>
                </c:pt>
                <c:pt idx="5385">
                  <c:v>7.479166666666667</c:v>
                </c:pt>
                <c:pt idx="5386">
                  <c:v>7.4805555555555552</c:v>
                </c:pt>
                <c:pt idx="5387">
                  <c:v>7.4819444444444443</c:v>
                </c:pt>
                <c:pt idx="5388">
                  <c:v>7.4833333333333334</c:v>
                </c:pt>
                <c:pt idx="5389">
                  <c:v>7.4847222222222225</c:v>
                </c:pt>
                <c:pt idx="5390">
                  <c:v>7.4861111111111107</c:v>
                </c:pt>
                <c:pt idx="5391">
                  <c:v>7.4874999999999998</c:v>
                </c:pt>
                <c:pt idx="5392">
                  <c:v>7.4888888888888889</c:v>
                </c:pt>
                <c:pt idx="5393">
                  <c:v>7.490277777777778</c:v>
                </c:pt>
                <c:pt idx="5394">
                  <c:v>7.4916666666666663</c:v>
                </c:pt>
                <c:pt idx="5395">
                  <c:v>7.4930555555555554</c:v>
                </c:pt>
                <c:pt idx="5396">
                  <c:v>7.4944444444444445</c:v>
                </c:pt>
                <c:pt idx="5397">
                  <c:v>7.4958333333333336</c:v>
                </c:pt>
                <c:pt idx="5398">
                  <c:v>7.4972222222222218</c:v>
                </c:pt>
                <c:pt idx="5399">
                  <c:v>7.4986111111111109</c:v>
                </c:pt>
                <c:pt idx="5400">
                  <c:v>7.5</c:v>
                </c:pt>
                <c:pt idx="5401">
                  <c:v>7.5013888888888891</c:v>
                </c:pt>
                <c:pt idx="5402">
                  <c:v>7.5027777777777782</c:v>
                </c:pt>
                <c:pt idx="5403">
                  <c:v>7.5041666666666664</c:v>
                </c:pt>
                <c:pt idx="5404">
                  <c:v>7.5055555555555555</c:v>
                </c:pt>
                <c:pt idx="5405">
                  <c:v>7.5069444444444446</c:v>
                </c:pt>
                <c:pt idx="5406">
                  <c:v>7.5083333333333337</c:v>
                </c:pt>
                <c:pt idx="5407">
                  <c:v>7.509722222222222</c:v>
                </c:pt>
                <c:pt idx="5408">
                  <c:v>7.5111111111111111</c:v>
                </c:pt>
                <c:pt idx="5409">
                  <c:v>7.5125000000000002</c:v>
                </c:pt>
                <c:pt idx="5410">
                  <c:v>7.5138888888888893</c:v>
                </c:pt>
                <c:pt idx="5411">
                  <c:v>7.5152777777777775</c:v>
                </c:pt>
                <c:pt idx="5412">
                  <c:v>7.5166666666666666</c:v>
                </c:pt>
                <c:pt idx="5413">
                  <c:v>7.5180555555555557</c:v>
                </c:pt>
                <c:pt idx="5414">
                  <c:v>7.5194444444444448</c:v>
                </c:pt>
                <c:pt idx="5415">
                  <c:v>7.520833333333333</c:v>
                </c:pt>
                <c:pt idx="5416">
                  <c:v>7.5222222222222221</c:v>
                </c:pt>
                <c:pt idx="5417">
                  <c:v>7.5236111111111112</c:v>
                </c:pt>
                <c:pt idx="5418">
                  <c:v>7.5250000000000004</c:v>
                </c:pt>
                <c:pt idx="5419">
                  <c:v>7.5263888888888886</c:v>
                </c:pt>
                <c:pt idx="5420">
                  <c:v>7.5277777777777777</c:v>
                </c:pt>
                <c:pt idx="5421">
                  <c:v>7.5291666666666668</c:v>
                </c:pt>
                <c:pt idx="5422">
                  <c:v>7.5305555555555559</c:v>
                </c:pt>
                <c:pt idx="5423">
                  <c:v>7.5319444444444441</c:v>
                </c:pt>
                <c:pt idx="5424">
                  <c:v>7.5333333333333332</c:v>
                </c:pt>
                <c:pt idx="5425">
                  <c:v>7.5347222222222223</c:v>
                </c:pt>
                <c:pt idx="5426">
                  <c:v>7.5361111111111114</c:v>
                </c:pt>
                <c:pt idx="5427">
                  <c:v>7.5374999999999996</c:v>
                </c:pt>
                <c:pt idx="5428">
                  <c:v>7.5388888888888888</c:v>
                </c:pt>
                <c:pt idx="5429">
                  <c:v>7.5402777777777779</c:v>
                </c:pt>
                <c:pt idx="5430">
                  <c:v>7.541666666666667</c:v>
                </c:pt>
                <c:pt idx="5431">
                  <c:v>7.5430555555555552</c:v>
                </c:pt>
                <c:pt idx="5432">
                  <c:v>7.5444444444444443</c:v>
                </c:pt>
                <c:pt idx="5433">
                  <c:v>7.5458333333333334</c:v>
                </c:pt>
                <c:pt idx="5434">
                  <c:v>7.5472222222222225</c:v>
                </c:pt>
                <c:pt idx="5435">
                  <c:v>7.5486111111111107</c:v>
                </c:pt>
                <c:pt idx="5436">
                  <c:v>7.55</c:v>
                </c:pt>
                <c:pt idx="5437">
                  <c:v>7.5513888888888889</c:v>
                </c:pt>
                <c:pt idx="5438">
                  <c:v>7.552777777777778</c:v>
                </c:pt>
                <c:pt idx="5439">
                  <c:v>7.5541666666666663</c:v>
                </c:pt>
                <c:pt idx="5440">
                  <c:v>7.5555555555555554</c:v>
                </c:pt>
                <c:pt idx="5441">
                  <c:v>7.5569444444444445</c:v>
                </c:pt>
                <c:pt idx="5442">
                  <c:v>7.5583333333333336</c:v>
                </c:pt>
                <c:pt idx="5443">
                  <c:v>7.5597222222222218</c:v>
                </c:pt>
                <c:pt idx="5444">
                  <c:v>7.5611111111111109</c:v>
                </c:pt>
                <c:pt idx="5445">
                  <c:v>7.5625</c:v>
                </c:pt>
                <c:pt idx="5446">
                  <c:v>7.5638888888888891</c:v>
                </c:pt>
                <c:pt idx="5447">
                  <c:v>7.5652777777777782</c:v>
                </c:pt>
                <c:pt idx="5448">
                  <c:v>7.5666666666666664</c:v>
                </c:pt>
                <c:pt idx="5449">
                  <c:v>7.5680555555555555</c:v>
                </c:pt>
                <c:pt idx="5450">
                  <c:v>7.5694444444444446</c:v>
                </c:pt>
                <c:pt idx="5451">
                  <c:v>7.5708333333333337</c:v>
                </c:pt>
                <c:pt idx="5452">
                  <c:v>7.572222222222222</c:v>
                </c:pt>
                <c:pt idx="5453">
                  <c:v>7.5736111111111111</c:v>
                </c:pt>
                <c:pt idx="5454">
                  <c:v>7.5750000000000002</c:v>
                </c:pt>
                <c:pt idx="5455">
                  <c:v>7.5763888888888893</c:v>
                </c:pt>
                <c:pt idx="5456">
                  <c:v>7.5777777777777775</c:v>
                </c:pt>
                <c:pt idx="5457">
                  <c:v>7.5791666666666666</c:v>
                </c:pt>
                <c:pt idx="5458">
                  <c:v>7.5805555555555557</c:v>
                </c:pt>
                <c:pt idx="5459">
                  <c:v>7.5819444444444448</c:v>
                </c:pt>
                <c:pt idx="5460">
                  <c:v>7.583333333333333</c:v>
                </c:pt>
                <c:pt idx="5461">
                  <c:v>7.5847222222222221</c:v>
                </c:pt>
                <c:pt idx="5462">
                  <c:v>7.5861111111111112</c:v>
                </c:pt>
                <c:pt idx="5463">
                  <c:v>7.5875000000000004</c:v>
                </c:pt>
                <c:pt idx="5464">
                  <c:v>7.5888888888888886</c:v>
                </c:pt>
                <c:pt idx="5465">
                  <c:v>7.5902777777777777</c:v>
                </c:pt>
                <c:pt idx="5466">
                  <c:v>7.5916666666666668</c:v>
                </c:pt>
                <c:pt idx="5467">
                  <c:v>7.5930555555555559</c:v>
                </c:pt>
                <c:pt idx="5468">
                  <c:v>7.5944444444444441</c:v>
                </c:pt>
                <c:pt idx="5469">
                  <c:v>7.5958333333333332</c:v>
                </c:pt>
                <c:pt idx="5470">
                  <c:v>7.5972222222222223</c:v>
                </c:pt>
                <c:pt idx="5471">
                  <c:v>7.5986111111111114</c:v>
                </c:pt>
                <c:pt idx="5472">
                  <c:v>7.6</c:v>
                </c:pt>
                <c:pt idx="5473">
                  <c:v>7.6013888888888888</c:v>
                </c:pt>
                <c:pt idx="5474">
                  <c:v>7.6027777777777779</c:v>
                </c:pt>
                <c:pt idx="5475">
                  <c:v>7.604166666666667</c:v>
                </c:pt>
                <c:pt idx="5476">
                  <c:v>7.6055555555555552</c:v>
                </c:pt>
                <c:pt idx="5477">
                  <c:v>7.6069444444444443</c:v>
                </c:pt>
                <c:pt idx="5478">
                  <c:v>7.6083333333333334</c:v>
                </c:pt>
                <c:pt idx="5479">
                  <c:v>7.6097222222222225</c:v>
                </c:pt>
                <c:pt idx="5480">
                  <c:v>7.6111111111111107</c:v>
                </c:pt>
                <c:pt idx="5481">
                  <c:v>7.6124999999999998</c:v>
                </c:pt>
                <c:pt idx="5482">
                  <c:v>7.6138888888888889</c:v>
                </c:pt>
                <c:pt idx="5483">
                  <c:v>7.615277777777778</c:v>
                </c:pt>
                <c:pt idx="5484">
                  <c:v>7.6166666666666663</c:v>
                </c:pt>
                <c:pt idx="5485">
                  <c:v>7.6180555555555554</c:v>
                </c:pt>
                <c:pt idx="5486">
                  <c:v>7.6194444444444445</c:v>
                </c:pt>
                <c:pt idx="5487">
                  <c:v>7.6208333333333336</c:v>
                </c:pt>
                <c:pt idx="5488">
                  <c:v>7.6222222222222218</c:v>
                </c:pt>
                <c:pt idx="5489">
                  <c:v>7.6236111111111109</c:v>
                </c:pt>
                <c:pt idx="5490">
                  <c:v>7.625</c:v>
                </c:pt>
                <c:pt idx="5491">
                  <c:v>7.6263888888888891</c:v>
                </c:pt>
                <c:pt idx="5492">
                  <c:v>7.6277777777777782</c:v>
                </c:pt>
                <c:pt idx="5493">
                  <c:v>7.6291666666666664</c:v>
                </c:pt>
                <c:pt idx="5494">
                  <c:v>7.6305555555555555</c:v>
                </c:pt>
                <c:pt idx="5495">
                  <c:v>7.6319444444444446</c:v>
                </c:pt>
                <c:pt idx="5496">
                  <c:v>7.6333333333333337</c:v>
                </c:pt>
                <c:pt idx="5497">
                  <c:v>7.634722222222222</c:v>
                </c:pt>
                <c:pt idx="5498">
                  <c:v>7.6361111111111111</c:v>
                </c:pt>
                <c:pt idx="5499">
                  <c:v>7.6375000000000002</c:v>
                </c:pt>
                <c:pt idx="5500">
                  <c:v>7.6388888888888893</c:v>
                </c:pt>
                <c:pt idx="5501">
                  <c:v>7.6402777777777775</c:v>
                </c:pt>
                <c:pt idx="5502">
                  <c:v>7.6416666666666666</c:v>
                </c:pt>
                <c:pt idx="5503">
                  <c:v>7.6430555555555557</c:v>
                </c:pt>
                <c:pt idx="5504">
                  <c:v>7.6444444444444448</c:v>
                </c:pt>
                <c:pt idx="5505">
                  <c:v>7.645833333333333</c:v>
                </c:pt>
                <c:pt idx="5506">
                  <c:v>7.6472222222222221</c:v>
                </c:pt>
                <c:pt idx="5507">
                  <c:v>7.6486111111111112</c:v>
                </c:pt>
                <c:pt idx="5508">
                  <c:v>7.65</c:v>
                </c:pt>
                <c:pt idx="5509">
                  <c:v>7.6513888888888886</c:v>
                </c:pt>
                <c:pt idx="5510">
                  <c:v>7.6527777777777777</c:v>
                </c:pt>
                <c:pt idx="5511">
                  <c:v>7.6541666666666668</c:v>
                </c:pt>
                <c:pt idx="5512">
                  <c:v>7.6555555555555559</c:v>
                </c:pt>
                <c:pt idx="5513">
                  <c:v>7.6569444444444441</c:v>
                </c:pt>
                <c:pt idx="5514">
                  <c:v>7.6583333333333332</c:v>
                </c:pt>
                <c:pt idx="5515">
                  <c:v>7.6597222222222223</c:v>
                </c:pt>
                <c:pt idx="5516">
                  <c:v>7.6611111111111114</c:v>
                </c:pt>
                <c:pt idx="5517">
                  <c:v>7.6624999999999996</c:v>
                </c:pt>
                <c:pt idx="5518">
                  <c:v>7.6638888888888888</c:v>
                </c:pt>
                <c:pt idx="5519">
                  <c:v>7.6652777777777779</c:v>
                </c:pt>
                <c:pt idx="5520">
                  <c:v>7.666666666666667</c:v>
                </c:pt>
                <c:pt idx="5521">
                  <c:v>7.6680555555555552</c:v>
                </c:pt>
                <c:pt idx="5522">
                  <c:v>7.6694444444444443</c:v>
                </c:pt>
                <c:pt idx="5523">
                  <c:v>7.6708333333333334</c:v>
                </c:pt>
                <c:pt idx="5524">
                  <c:v>7.6722222222222225</c:v>
                </c:pt>
                <c:pt idx="5525">
                  <c:v>7.6736111111111107</c:v>
                </c:pt>
                <c:pt idx="5526">
                  <c:v>7.6749999999999998</c:v>
                </c:pt>
                <c:pt idx="5527">
                  <c:v>7.6763888888888889</c:v>
                </c:pt>
                <c:pt idx="5528">
                  <c:v>7.677777777777778</c:v>
                </c:pt>
                <c:pt idx="5529">
                  <c:v>7.6791666666666663</c:v>
                </c:pt>
                <c:pt idx="5530">
                  <c:v>7.6805555555555554</c:v>
                </c:pt>
                <c:pt idx="5531">
                  <c:v>7.6819444444444445</c:v>
                </c:pt>
                <c:pt idx="5532">
                  <c:v>7.6833333333333336</c:v>
                </c:pt>
                <c:pt idx="5533">
                  <c:v>7.6847222222222218</c:v>
                </c:pt>
                <c:pt idx="5534">
                  <c:v>7.6861111111111109</c:v>
                </c:pt>
                <c:pt idx="5535">
                  <c:v>7.6875</c:v>
                </c:pt>
                <c:pt idx="5536">
                  <c:v>7.6888888888888891</c:v>
                </c:pt>
                <c:pt idx="5537">
                  <c:v>7.6902777777777782</c:v>
                </c:pt>
                <c:pt idx="5538">
                  <c:v>7.6916666666666664</c:v>
                </c:pt>
                <c:pt idx="5539">
                  <c:v>7.6930555555555555</c:v>
                </c:pt>
                <c:pt idx="5540">
                  <c:v>7.6944444444444446</c:v>
                </c:pt>
                <c:pt idx="5541">
                  <c:v>7.6958333333333337</c:v>
                </c:pt>
                <c:pt idx="5542">
                  <c:v>7.697222222222222</c:v>
                </c:pt>
                <c:pt idx="5543">
                  <c:v>7.6986111111111111</c:v>
                </c:pt>
                <c:pt idx="5544">
                  <c:v>7.7</c:v>
                </c:pt>
                <c:pt idx="5545">
                  <c:v>7.7013888888888893</c:v>
                </c:pt>
                <c:pt idx="5546">
                  <c:v>7.7027777777777775</c:v>
                </c:pt>
                <c:pt idx="5547">
                  <c:v>7.7041666666666666</c:v>
                </c:pt>
                <c:pt idx="5548">
                  <c:v>7.7055555555555557</c:v>
                </c:pt>
                <c:pt idx="5549">
                  <c:v>7.7069444444444448</c:v>
                </c:pt>
                <c:pt idx="5550">
                  <c:v>7.708333333333333</c:v>
                </c:pt>
                <c:pt idx="5551">
                  <c:v>7.7097222222222221</c:v>
                </c:pt>
                <c:pt idx="5552">
                  <c:v>7.7111111111111112</c:v>
                </c:pt>
                <c:pt idx="5553">
                  <c:v>7.7125000000000004</c:v>
                </c:pt>
                <c:pt idx="5554">
                  <c:v>7.7138888888888886</c:v>
                </c:pt>
                <c:pt idx="5555">
                  <c:v>7.7152777777777777</c:v>
                </c:pt>
                <c:pt idx="5556">
                  <c:v>7.7166666666666668</c:v>
                </c:pt>
                <c:pt idx="5557">
                  <c:v>7.7180555555555559</c:v>
                </c:pt>
                <c:pt idx="5558">
                  <c:v>7.7194444444444441</c:v>
                </c:pt>
                <c:pt idx="5559">
                  <c:v>7.7208333333333332</c:v>
                </c:pt>
                <c:pt idx="5560">
                  <c:v>7.7222222222222223</c:v>
                </c:pt>
                <c:pt idx="5561">
                  <c:v>7.7236111111111114</c:v>
                </c:pt>
                <c:pt idx="5562">
                  <c:v>7.7249999999999996</c:v>
                </c:pt>
                <c:pt idx="5563">
                  <c:v>7.7263888888888888</c:v>
                </c:pt>
                <c:pt idx="5564">
                  <c:v>7.7277777777777779</c:v>
                </c:pt>
                <c:pt idx="5565">
                  <c:v>7.729166666666667</c:v>
                </c:pt>
                <c:pt idx="5566">
                  <c:v>7.7305555555555552</c:v>
                </c:pt>
                <c:pt idx="5567">
                  <c:v>7.7319444444444443</c:v>
                </c:pt>
                <c:pt idx="5568">
                  <c:v>7.7333333333333334</c:v>
                </c:pt>
                <c:pt idx="5569">
                  <c:v>7.7347222222222225</c:v>
                </c:pt>
                <c:pt idx="5570">
                  <c:v>7.7361111111111107</c:v>
                </c:pt>
                <c:pt idx="5571">
                  <c:v>7.7374999999999998</c:v>
                </c:pt>
                <c:pt idx="5572">
                  <c:v>7.7388888888888889</c:v>
                </c:pt>
                <c:pt idx="5573">
                  <c:v>7.740277777777778</c:v>
                </c:pt>
                <c:pt idx="5574">
                  <c:v>7.7416666666666663</c:v>
                </c:pt>
                <c:pt idx="5575">
                  <c:v>7.7430555555555554</c:v>
                </c:pt>
                <c:pt idx="5576">
                  <c:v>7.7444444444444445</c:v>
                </c:pt>
                <c:pt idx="5577">
                  <c:v>7.7458333333333336</c:v>
                </c:pt>
                <c:pt idx="5578">
                  <c:v>7.7472222222222218</c:v>
                </c:pt>
                <c:pt idx="5579">
                  <c:v>7.7486111111111109</c:v>
                </c:pt>
                <c:pt idx="5580">
                  <c:v>7.75</c:v>
                </c:pt>
                <c:pt idx="5581">
                  <c:v>7.7513888888888891</c:v>
                </c:pt>
                <c:pt idx="5582">
                  <c:v>7.7527777777777782</c:v>
                </c:pt>
                <c:pt idx="5583">
                  <c:v>7.7541666666666664</c:v>
                </c:pt>
                <c:pt idx="5584">
                  <c:v>7.7555555555555555</c:v>
                </c:pt>
                <c:pt idx="5585">
                  <c:v>7.7569444444444446</c:v>
                </c:pt>
                <c:pt idx="5586">
                  <c:v>7.7583333333333337</c:v>
                </c:pt>
                <c:pt idx="5587">
                  <c:v>7.759722222222222</c:v>
                </c:pt>
                <c:pt idx="5588">
                  <c:v>7.7611111111111111</c:v>
                </c:pt>
                <c:pt idx="5589">
                  <c:v>7.7625000000000002</c:v>
                </c:pt>
                <c:pt idx="5590">
                  <c:v>7.7638888888888893</c:v>
                </c:pt>
                <c:pt idx="5591">
                  <c:v>7.7652777777777775</c:v>
                </c:pt>
                <c:pt idx="5592">
                  <c:v>7.7666666666666666</c:v>
                </c:pt>
                <c:pt idx="5593">
                  <c:v>7.7680555555555557</c:v>
                </c:pt>
                <c:pt idx="5594">
                  <c:v>7.7694444444444448</c:v>
                </c:pt>
                <c:pt idx="5595">
                  <c:v>7.770833333333333</c:v>
                </c:pt>
                <c:pt idx="5596">
                  <c:v>7.7722222222222221</c:v>
                </c:pt>
                <c:pt idx="5597">
                  <c:v>7.7736111111111112</c:v>
                </c:pt>
                <c:pt idx="5598">
                  <c:v>7.7750000000000004</c:v>
                </c:pt>
                <c:pt idx="5599">
                  <c:v>7.7763888888888886</c:v>
                </c:pt>
                <c:pt idx="5600">
                  <c:v>7.7777777777777777</c:v>
                </c:pt>
                <c:pt idx="5601">
                  <c:v>7.7791666666666668</c:v>
                </c:pt>
                <c:pt idx="5602">
                  <c:v>7.7805555555555559</c:v>
                </c:pt>
                <c:pt idx="5603">
                  <c:v>7.7819444444444441</c:v>
                </c:pt>
                <c:pt idx="5604">
                  <c:v>7.7833333333333332</c:v>
                </c:pt>
                <c:pt idx="5605">
                  <c:v>7.7847222222222223</c:v>
                </c:pt>
                <c:pt idx="5606">
                  <c:v>7.7861111111111114</c:v>
                </c:pt>
                <c:pt idx="5607">
                  <c:v>7.7874999999999996</c:v>
                </c:pt>
                <c:pt idx="5608">
                  <c:v>7.7888888888888888</c:v>
                </c:pt>
                <c:pt idx="5609">
                  <c:v>7.7902777777777779</c:v>
                </c:pt>
                <c:pt idx="5610">
                  <c:v>7.791666666666667</c:v>
                </c:pt>
                <c:pt idx="5611">
                  <c:v>7.7930555555555552</c:v>
                </c:pt>
                <c:pt idx="5612">
                  <c:v>7.7944444444444443</c:v>
                </c:pt>
                <c:pt idx="5613">
                  <c:v>7.7958333333333334</c:v>
                </c:pt>
                <c:pt idx="5614">
                  <c:v>7.7972222222222225</c:v>
                </c:pt>
                <c:pt idx="5615">
                  <c:v>7.7986111111111107</c:v>
                </c:pt>
                <c:pt idx="5616">
                  <c:v>7.8</c:v>
                </c:pt>
                <c:pt idx="5617">
                  <c:v>7.8013888888888889</c:v>
                </c:pt>
                <c:pt idx="5618">
                  <c:v>7.802777777777778</c:v>
                </c:pt>
                <c:pt idx="5619">
                  <c:v>7.8041666666666663</c:v>
                </c:pt>
                <c:pt idx="5620">
                  <c:v>7.8055555555555554</c:v>
                </c:pt>
                <c:pt idx="5621">
                  <c:v>7.8069444444444445</c:v>
                </c:pt>
                <c:pt idx="5622">
                  <c:v>7.8083333333333336</c:v>
                </c:pt>
                <c:pt idx="5623">
                  <c:v>7.8097222222222218</c:v>
                </c:pt>
                <c:pt idx="5624">
                  <c:v>7.8111111111111109</c:v>
                </c:pt>
                <c:pt idx="5625">
                  <c:v>7.8125</c:v>
                </c:pt>
                <c:pt idx="5626">
                  <c:v>7.8138888888888891</c:v>
                </c:pt>
                <c:pt idx="5627">
                  <c:v>7.8152777777777782</c:v>
                </c:pt>
                <c:pt idx="5628">
                  <c:v>7.8166666666666664</c:v>
                </c:pt>
                <c:pt idx="5629">
                  <c:v>7.8180555555555555</c:v>
                </c:pt>
                <c:pt idx="5630">
                  <c:v>7.8194444444444446</c:v>
                </c:pt>
                <c:pt idx="5631">
                  <c:v>7.8208333333333337</c:v>
                </c:pt>
                <c:pt idx="5632">
                  <c:v>7.822222222222222</c:v>
                </c:pt>
                <c:pt idx="5633">
                  <c:v>7.8236111111111111</c:v>
                </c:pt>
                <c:pt idx="5634">
                  <c:v>7.8250000000000002</c:v>
                </c:pt>
                <c:pt idx="5635">
                  <c:v>7.8263888888888893</c:v>
                </c:pt>
                <c:pt idx="5636">
                  <c:v>7.8277777777777775</c:v>
                </c:pt>
                <c:pt idx="5637">
                  <c:v>7.8291666666666666</c:v>
                </c:pt>
                <c:pt idx="5638">
                  <c:v>7.8305555555555557</c:v>
                </c:pt>
                <c:pt idx="5639">
                  <c:v>7.8319444444444448</c:v>
                </c:pt>
                <c:pt idx="5640">
                  <c:v>7.833333333333333</c:v>
                </c:pt>
                <c:pt idx="5641">
                  <c:v>7.8347222222222221</c:v>
                </c:pt>
                <c:pt idx="5642">
                  <c:v>7.8361111111111112</c:v>
                </c:pt>
                <c:pt idx="5643">
                  <c:v>7.8375000000000004</c:v>
                </c:pt>
                <c:pt idx="5644">
                  <c:v>7.8388888888888886</c:v>
                </c:pt>
                <c:pt idx="5645">
                  <c:v>7.8402777777777777</c:v>
                </c:pt>
                <c:pt idx="5646">
                  <c:v>7.8416666666666668</c:v>
                </c:pt>
                <c:pt idx="5647">
                  <c:v>7.8430555555555559</c:v>
                </c:pt>
                <c:pt idx="5648">
                  <c:v>7.8444444444444441</c:v>
                </c:pt>
                <c:pt idx="5649">
                  <c:v>7.8458333333333332</c:v>
                </c:pt>
                <c:pt idx="5650">
                  <c:v>7.8472222222222223</c:v>
                </c:pt>
                <c:pt idx="5651">
                  <c:v>7.8486111111111114</c:v>
                </c:pt>
                <c:pt idx="5652">
                  <c:v>7.85</c:v>
                </c:pt>
                <c:pt idx="5653">
                  <c:v>7.8513888888888888</c:v>
                </c:pt>
                <c:pt idx="5654">
                  <c:v>7.8527777777777779</c:v>
                </c:pt>
                <c:pt idx="5655">
                  <c:v>7.854166666666667</c:v>
                </c:pt>
                <c:pt idx="5656">
                  <c:v>7.8555555555555552</c:v>
                </c:pt>
                <c:pt idx="5657">
                  <c:v>7.8569444444444443</c:v>
                </c:pt>
                <c:pt idx="5658">
                  <c:v>7.8583333333333334</c:v>
                </c:pt>
                <c:pt idx="5659">
                  <c:v>7.8597222222222225</c:v>
                </c:pt>
                <c:pt idx="5660">
                  <c:v>7.8611111111111107</c:v>
                </c:pt>
                <c:pt idx="5661">
                  <c:v>7.8624999999999998</c:v>
                </c:pt>
                <c:pt idx="5662">
                  <c:v>7.8638888888888889</c:v>
                </c:pt>
                <c:pt idx="5663">
                  <c:v>7.865277777777778</c:v>
                </c:pt>
                <c:pt idx="5664">
                  <c:v>7.8666666666666663</c:v>
                </c:pt>
                <c:pt idx="5665">
                  <c:v>7.8680555555555554</c:v>
                </c:pt>
                <c:pt idx="5666">
                  <c:v>7.8694444444444445</c:v>
                </c:pt>
                <c:pt idx="5667">
                  <c:v>7.8708333333333336</c:v>
                </c:pt>
                <c:pt idx="5668">
                  <c:v>7.8722222222222218</c:v>
                </c:pt>
                <c:pt idx="5669">
                  <c:v>7.8736111111111109</c:v>
                </c:pt>
                <c:pt idx="5670">
                  <c:v>7.875</c:v>
                </c:pt>
                <c:pt idx="5671">
                  <c:v>7.8763888888888891</c:v>
                </c:pt>
                <c:pt idx="5672">
                  <c:v>7.8777777777777782</c:v>
                </c:pt>
                <c:pt idx="5673">
                  <c:v>7.8791666666666664</c:v>
                </c:pt>
                <c:pt idx="5674">
                  <c:v>7.8805555555555555</c:v>
                </c:pt>
                <c:pt idx="5675">
                  <c:v>7.8819444444444446</c:v>
                </c:pt>
                <c:pt idx="5676">
                  <c:v>7.8833333333333337</c:v>
                </c:pt>
                <c:pt idx="5677">
                  <c:v>7.884722222222222</c:v>
                </c:pt>
                <c:pt idx="5678">
                  <c:v>7.8861111111111111</c:v>
                </c:pt>
                <c:pt idx="5679">
                  <c:v>7.8875000000000002</c:v>
                </c:pt>
                <c:pt idx="5680">
                  <c:v>7.8888888888888893</c:v>
                </c:pt>
                <c:pt idx="5681">
                  <c:v>7.8902777777777775</c:v>
                </c:pt>
                <c:pt idx="5682">
                  <c:v>7.8916666666666666</c:v>
                </c:pt>
                <c:pt idx="5683">
                  <c:v>7.8930555555555557</c:v>
                </c:pt>
                <c:pt idx="5684">
                  <c:v>7.8944444444444448</c:v>
                </c:pt>
                <c:pt idx="5685">
                  <c:v>7.895833333333333</c:v>
                </c:pt>
                <c:pt idx="5686">
                  <c:v>7.8972222222222221</c:v>
                </c:pt>
                <c:pt idx="5687">
                  <c:v>7.8986111111111112</c:v>
                </c:pt>
                <c:pt idx="5688">
                  <c:v>7.9</c:v>
                </c:pt>
                <c:pt idx="5689">
                  <c:v>7.9013888888888886</c:v>
                </c:pt>
                <c:pt idx="5690">
                  <c:v>7.9027777777777777</c:v>
                </c:pt>
                <c:pt idx="5691">
                  <c:v>7.9041666666666668</c:v>
                </c:pt>
                <c:pt idx="5692">
                  <c:v>7.9055555555555559</c:v>
                </c:pt>
                <c:pt idx="5693">
                  <c:v>7.9069444444444441</c:v>
                </c:pt>
                <c:pt idx="5694">
                  <c:v>7.9083333333333332</c:v>
                </c:pt>
                <c:pt idx="5695">
                  <c:v>7.9097222222222223</c:v>
                </c:pt>
                <c:pt idx="5696">
                  <c:v>7.9111111111111114</c:v>
                </c:pt>
                <c:pt idx="5697">
                  <c:v>7.9124999999999996</c:v>
                </c:pt>
                <c:pt idx="5698">
                  <c:v>7.9138888888888888</c:v>
                </c:pt>
                <c:pt idx="5699">
                  <c:v>7.9152777777777779</c:v>
                </c:pt>
                <c:pt idx="5700">
                  <c:v>7.916666666666667</c:v>
                </c:pt>
                <c:pt idx="5701">
                  <c:v>7.9180555555555552</c:v>
                </c:pt>
                <c:pt idx="5702">
                  <c:v>7.9194444444444443</c:v>
                </c:pt>
                <c:pt idx="5703">
                  <c:v>7.9208333333333334</c:v>
                </c:pt>
                <c:pt idx="5704">
                  <c:v>7.9222222222222225</c:v>
                </c:pt>
                <c:pt idx="5705">
                  <c:v>7.9236111111111107</c:v>
                </c:pt>
                <c:pt idx="5706">
                  <c:v>7.9249999999999998</c:v>
                </c:pt>
                <c:pt idx="5707">
                  <c:v>7.9263888888888889</c:v>
                </c:pt>
                <c:pt idx="5708">
                  <c:v>7.927777777777778</c:v>
                </c:pt>
                <c:pt idx="5709">
                  <c:v>7.9291666666666663</c:v>
                </c:pt>
                <c:pt idx="5710">
                  <c:v>7.9305555555555554</c:v>
                </c:pt>
                <c:pt idx="5711">
                  <c:v>7.9319444444444445</c:v>
                </c:pt>
                <c:pt idx="5712">
                  <c:v>7.9333333333333336</c:v>
                </c:pt>
                <c:pt idx="5713">
                  <c:v>7.9347222222222218</c:v>
                </c:pt>
                <c:pt idx="5714">
                  <c:v>7.9361111111111109</c:v>
                </c:pt>
                <c:pt idx="5715">
                  <c:v>7.9375</c:v>
                </c:pt>
                <c:pt idx="5716">
                  <c:v>7.9388888888888891</c:v>
                </c:pt>
                <c:pt idx="5717">
                  <c:v>7.9402777777777782</c:v>
                </c:pt>
                <c:pt idx="5718">
                  <c:v>7.9416666666666664</c:v>
                </c:pt>
                <c:pt idx="5719">
                  <c:v>7.9430555555555555</c:v>
                </c:pt>
                <c:pt idx="5720">
                  <c:v>7.9444444444444446</c:v>
                </c:pt>
                <c:pt idx="5721">
                  <c:v>7.9458333333333337</c:v>
                </c:pt>
                <c:pt idx="5722">
                  <c:v>7.947222222222222</c:v>
                </c:pt>
                <c:pt idx="5723">
                  <c:v>7.9486111111111111</c:v>
                </c:pt>
                <c:pt idx="5724">
                  <c:v>7.95</c:v>
                </c:pt>
                <c:pt idx="5725">
                  <c:v>7.9513888888888893</c:v>
                </c:pt>
                <c:pt idx="5726">
                  <c:v>7.9527777777777775</c:v>
                </c:pt>
                <c:pt idx="5727">
                  <c:v>7.9541666666666666</c:v>
                </c:pt>
                <c:pt idx="5728">
                  <c:v>7.9555555555555557</c:v>
                </c:pt>
                <c:pt idx="5729">
                  <c:v>7.9569444444444448</c:v>
                </c:pt>
                <c:pt idx="5730">
                  <c:v>7.958333333333333</c:v>
                </c:pt>
                <c:pt idx="5731">
                  <c:v>7.9597222222222221</c:v>
                </c:pt>
                <c:pt idx="5732">
                  <c:v>7.9611111111111112</c:v>
                </c:pt>
                <c:pt idx="5733">
                  <c:v>7.9625000000000004</c:v>
                </c:pt>
                <c:pt idx="5734">
                  <c:v>7.9638888888888886</c:v>
                </c:pt>
                <c:pt idx="5735">
                  <c:v>7.9652777777777777</c:v>
                </c:pt>
                <c:pt idx="5736">
                  <c:v>7.9666666666666668</c:v>
                </c:pt>
                <c:pt idx="5737">
                  <c:v>7.9680555555555559</c:v>
                </c:pt>
                <c:pt idx="5738">
                  <c:v>7.9694444444444441</c:v>
                </c:pt>
                <c:pt idx="5739">
                  <c:v>7.9708333333333332</c:v>
                </c:pt>
                <c:pt idx="5740">
                  <c:v>7.9722222222222223</c:v>
                </c:pt>
                <c:pt idx="5741">
                  <c:v>7.9736111111111114</c:v>
                </c:pt>
                <c:pt idx="5742">
                  <c:v>7.9749999999999996</c:v>
                </c:pt>
                <c:pt idx="5743">
                  <c:v>7.9763888888888888</c:v>
                </c:pt>
                <c:pt idx="5744">
                  <c:v>7.9777777777777779</c:v>
                </c:pt>
                <c:pt idx="5745">
                  <c:v>7.979166666666667</c:v>
                </c:pt>
                <c:pt idx="5746">
                  <c:v>7.9805555555555552</c:v>
                </c:pt>
                <c:pt idx="5747">
                  <c:v>7.9819444444444443</c:v>
                </c:pt>
                <c:pt idx="5748">
                  <c:v>7.9833333333333334</c:v>
                </c:pt>
                <c:pt idx="5749">
                  <c:v>7.9847222222222225</c:v>
                </c:pt>
                <c:pt idx="5750">
                  <c:v>7.9861111111111107</c:v>
                </c:pt>
                <c:pt idx="5751">
                  <c:v>7.9874999999999998</c:v>
                </c:pt>
                <c:pt idx="5752">
                  <c:v>7.9888888888888889</c:v>
                </c:pt>
                <c:pt idx="5753">
                  <c:v>7.990277777777778</c:v>
                </c:pt>
                <c:pt idx="5754">
                  <c:v>7.9916666666666663</c:v>
                </c:pt>
                <c:pt idx="5755">
                  <c:v>7.9930555555555554</c:v>
                </c:pt>
                <c:pt idx="5756">
                  <c:v>7.9944444444444445</c:v>
                </c:pt>
                <c:pt idx="5757">
                  <c:v>7.9958333333333336</c:v>
                </c:pt>
                <c:pt idx="5758">
                  <c:v>7.9972222222222218</c:v>
                </c:pt>
                <c:pt idx="5759">
                  <c:v>7.9986111111111109</c:v>
                </c:pt>
                <c:pt idx="5760">
                  <c:v>8</c:v>
                </c:pt>
                <c:pt idx="5761">
                  <c:v>8.0013888888888882</c:v>
                </c:pt>
                <c:pt idx="5762">
                  <c:v>8.0027777777777782</c:v>
                </c:pt>
                <c:pt idx="5763">
                  <c:v>8.0041666666666664</c:v>
                </c:pt>
                <c:pt idx="5764">
                  <c:v>8.0055555555555564</c:v>
                </c:pt>
                <c:pt idx="5765">
                  <c:v>8.0069444444444446</c:v>
                </c:pt>
                <c:pt idx="5766">
                  <c:v>8.0083333333333329</c:v>
                </c:pt>
                <c:pt idx="5767">
                  <c:v>8.0097222222222229</c:v>
                </c:pt>
                <c:pt idx="5768">
                  <c:v>8.0111111111111111</c:v>
                </c:pt>
                <c:pt idx="5769">
                  <c:v>8.0124999999999993</c:v>
                </c:pt>
                <c:pt idx="5770">
                  <c:v>8.0138888888888893</c:v>
                </c:pt>
                <c:pt idx="5771">
                  <c:v>8.0152777777777775</c:v>
                </c:pt>
                <c:pt idx="5772">
                  <c:v>8.0166666666666675</c:v>
                </c:pt>
                <c:pt idx="5773">
                  <c:v>8.0180555555555557</c:v>
                </c:pt>
                <c:pt idx="5774">
                  <c:v>8.0194444444444439</c:v>
                </c:pt>
                <c:pt idx="5775">
                  <c:v>8.0208333333333339</c:v>
                </c:pt>
                <c:pt idx="5776">
                  <c:v>8.0222222222222221</c:v>
                </c:pt>
                <c:pt idx="5777">
                  <c:v>8.0236111111111104</c:v>
                </c:pt>
                <c:pt idx="5778">
                  <c:v>8.0250000000000004</c:v>
                </c:pt>
                <c:pt idx="5779">
                  <c:v>8.0263888888888886</c:v>
                </c:pt>
                <c:pt idx="5780">
                  <c:v>8.0277777777777786</c:v>
                </c:pt>
                <c:pt idx="5781">
                  <c:v>8.0291666666666668</c:v>
                </c:pt>
                <c:pt idx="5782">
                  <c:v>8.030555555555555</c:v>
                </c:pt>
                <c:pt idx="5783">
                  <c:v>8.031944444444445</c:v>
                </c:pt>
                <c:pt idx="5784">
                  <c:v>8.0333333333333332</c:v>
                </c:pt>
                <c:pt idx="5785">
                  <c:v>8.0347222222222214</c:v>
                </c:pt>
                <c:pt idx="5786">
                  <c:v>8.0361111111111114</c:v>
                </c:pt>
                <c:pt idx="5787">
                  <c:v>8.0374999999999996</c:v>
                </c:pt>
                <c:pt idx="5788">
                  <c:v>8.0388888888888896</c:v>
                </c:pt>
                <c:pt idx="5789">
                  <c:v>8.0402777777777779</c:v>
                </c:pt>
                <c:pt idx="5790">
                  <c:v>8.0416666666666661</c:v>
                </c:pt>
                <c:pt idx="5791">
                  <c:v>8.0430555555555561</c:v>
                </c:pt>
                <c:pt idx="5792">
                  <c:v>8.0444444444444443</c:v>
                </c:pt>
                <c:pt idx="5793">
                  <c:v>8.0458333333333325</c:v>
                </c:pt>
                <c:pt idx="5794">
                  <c:v>8.0472222222222225</c:v>
                </c:pt>
                <c:pt idx="5795">
                  <c:v>8.0486111111111107</c:v>
                </c:pt>
                <c:pt idx="5796">
                  <c:v>8.0500000000000007</c:v>
                </c:pt>
                <c:pt idx="5797">
                  <c:v>8.0513888888888889</c:v>
                </c:pt>
                <c:pt idx="5798">
                  <c:v>8.0527777777777771</c:v>
                </c:pt>
                <c:pt idx="5799">
                  <c:v>8.0541666666666671</c:v>
                </c:pt>
                <c:pt idx="5800">
                  <c:v>8.0555555555555554</c:v>
                </c:pt>
                <c:pt idx="5801">
                  <c:v>8.0569444444444436</c:v>
                </c:pt>
                <c:pt idx="5802">
                  <c:v>8.0583333333333336</c:v>
                </c:pt>
                <c:pt idx="5803">
                  <c:v>8.0597222222222218</c:v>
                </c:pt>
                <c:pt idx="5804">
                  <c:v>8.0611111111111118</c:v>
                </c:pt>
                <c:pt idx="5805">
                  <c:v>8.0625</c:v>
                </c:pt>
                <c:pt idx="5806">
                  <c:v>8.0638888888888882</c:v>
                </c:pt>
                <c:pt idx="5807">
                  <c:v>8.0652777777777782</c:v>
                </c:pt>
                <c:pt idx="5808">
                  <c:v>8.0666666666666664</c:v>
                </c:pt>
                <c:pt idx="5809">
                  <c:v>8.0680555555555564</c:v>
                </c:pt>
                <c:pt idx="5810">
                  <c:v>8.0694444444444446</c:v>
                </c:pt>
                <c:pt idx="5811">
                  <c:v>8.0708333333333329</c:v>
                </c:pt>
                <c:pt idx="5812">
                  <c:v>8.0722222222222229</c:v>
                </c:pt>
                <c:pt idx="5813">
                  <c:v>8.0736111111111111</c:v>
                </c:pt>
                <c:pt idx="5814">
                  <c:v>8.0749999999999993</c:v>
                </c:pt>
                <c:pt idx="5815">
                  <c:v>8.0763888888888893</c:v>
                </c:pt>
                <c:pt idx="5816">
                  <c:v>8.0777777777777775</c:v>
                </c:pt>
                <c:pt idx="5817">
                  <c:v>8.0791666666666675</c:v>
                </c:pt>
                <c:pt idx="5818">
                  <c:v>8.0805555555555557</c:v>
                </c:pt>
                <c:pt idx="5819">
                  <c:v>8.0819444444444439</c:v>
                </c:pt>
                <c:pt idx="5820">
                  <c:v>8.0833333333333339</c:v>
                </c:pt>
                <c:pt idx="5821">
                  <c:v>8.0847222222222221</c:v>
                </c:pt>
                <c:pt idx="5822">
                  <c:v>8.0861111111111104</c:v>
                </c:pt>
                <c:pt idx="5823">
                  <c:v>8.0875000000000004</c:v>
                </c:pt>
                <c:pt idx="5824">
                  <c:v>8.0888888888888886</c:v>
                </c:pt>
                <c:pt idx="5825">
                  <c:v>8.0902777777777786</c:v>
                </c:pt>
                <c:pt idx="5826">
                  <c:v>8.0916666666666668</c:v>
                </c:pt>
                <c:pt idx="5827">
                  <c:v>8.093055555555555</c:v>
                </c:pt>
                <c:pt idx="5828">
                  <c:v>8.094444444444445</c:v>
                </c:pt>
                <c:pt idx="5829">
                  <c:v>8.0958333333333332</c:v>
                </c:pt>
                <c:pt idx="5830">
                  <c:v>8.0972222222222214</c:v>
                </c:pt>
                <c:pt idx="5831">
                  <c:v>8.0986111111111114</c:v>
                </c:pt>
                <c:pt idx="5832">
                  <c:v>8.1</c:v>
                </c:pt>
                <c:pt idx="5833">
                  <c:v>8.1013888888888896</c:v>
                </c:pt>
                <c:pt idx="5834">
                  <c:v>8.1027777777777779</c:v>
                </c:pt>
                <c:pt idx="5835">
                  <c:v>8.1041666666666661</c:v>
                </c:pt>
                <c:pt idx="5836">
                  <c:v>8.1055555555555561</c:v>
                </c:pt>
                <c:pt idx="5837">
                  <c:v>8.1069444444444443</c:v>
                </c:pt>
                <c:pt idx="5838">
                  <c:v>8.1083333333333325</c:v>
                </c:pt>
                <c:pt idx="5839">
                  <c:v>8.1097222222222225</c:v>
                </c:pt>
                <c:pt idx="5840">
                  <c:v>8.1111111111111107</c:v>
                </c:pt>
                <c:pt idx="5841">
                  <c:v>8.1125000000000007</c:v>
                </c:pt>
                <c:pt idx="5842">
                  <c:v>8.1138888888888889</c:v>
                </c:pt>
                <c:pt idx="5843">
                  <c:v>8.1152777777777771</c:v>
                </c:pt>
                <c:pt idx="5844">
                  <c:v>8.1166666666666671</c:v>
                </c:pt>
                <c:pt idx="5845">
                  <c:v>8.1180555555555554</c:v>
                </c:pt>
                <c:pt idx="5846">
                  <c:v>8.1194444444444436</c:v>
                </c:pt>
                <c:pt idx="5847">
                  <c:v>8.1208333333333336</c:v>
                </c:pt>
                <c:pt idx="5848">
                  <c:v>8.1222222222222218</c:v>
                </c:pt>
                <c:pt idx="5849">
                  <c:v>8.1236111111111118</c:v>
                </c:pt>
                <c:pt idx="5850">
                  <c:v>8.125</c:v>
                </c:pt>
                <c:pt idx="5851">
                  <c:v>8.1263888888888882</c:v>
                </c:pt>
                <c:pt idx="5852">
                  <c:v>8.1277777777777782</c:v>
                </c:pt>
                <c:pt idx="5853">
                  <c:v>8.1291666666666664</c:v>
                </c:pt>
                <c:pt idx="5854">
                  <c:v>8.1305555555555564</c:v>
                </c:pt>
                <c:pt idx="5855">
                  <c:v>8.1319444444444446</c:v>
                </c:pt>
                <c:pt idx="5856">
                  <c:v>8.1333333333333329</c:v>
                </c:pt>
                <c:pt idx="5857">
                  <c:v>8.1347222222222229</c:v>
                </c:pt>
                <c:pt idx="5858">
                  <c:v>8.1361111111111111</c:v>
                </c:pt>
                <c:pt idx="5859">
                  <c:v>8.1374999999999993</c:v>
                </c:pt>
                <c:pt idx="5860">
                  <c:v>8.1388888888888893</c:v>
                </c:pt>
                <c:pt idx="5861">
                  <c:v>8.1402777777777775</c:v>
                </c:pt>
                <c:pt idx="5862">
                  <c:v>8.1416666666666675</c:v>
                </c:pt>
                <c:pt idx="5863">
                  <c:v>8.1430555555555557</c:v>
                </c:pt>
                <c:pt idx="5864">
                  <c:v>8.1444444444444439</c:v>
                </c:pt>
                <c:pt idx="5865">
                  <c:v>8.1458333333333339</c:v>
                </c:pt>
                <c:pt idx="5866">
                  <c:v>8.1472222222222221</c:v>
                </c:pt>
                <c:pt idx="5867">
                  <c:v>8.1486111111111104</c:v>
                </c:pt>
                <c:pt idx="5868">
                  <c:v>8.15</c:v>
                </c:pt>
                <c:pt idx="5869">
                  <c:v>8.1513888888888886</c:v>
                </c:pt>
                <c:pt idx="5870">
                  <c:v>8.1527777777777786</c:v>
                </c:pt>
                <c:pt idx="5871">
                  <c:v>8.1541666666666668</c:v>
                </c:pt>
                <c:pt idx="5872">
                  <c:v>8.155555555555555</c:v>
                </c:pt>
                <c:pt idx="5873">
                  <c:v>8.156944444444445</c:v>
                </c:pt>
                <c:pt idx="5874">
                  <c:v>8.1583333333333332</c:v>
                </c:pt>
                <c:pt idx="5875">
                  <c:v>8.1597222222222214</c:v>
                </c:pt>
                <c:pt idx="5876">
                  <c:v>8.1611111111111114</c:v>
                </c:pt>
                <c:pt idx="5877">
                  <c:v>8.1624999999999996</c:v>
                </c:pt>
                <c:pt idx="5878">
                  <c:v>8.1638888888888896</c:v>
                </c:pt>
                <c:pt idx="5879">
                  <c:v>8.1652777777777779</c:v>
                </c:pt>
                <c:pt idx="5880">
                  <c:v>8.1666666666666661</c:v>
                </c:pt>
                <c:pt idx="5881">
                  <c:v>8.1680555555555561</c:v>
                </c:pt>
                <c:pt idx="5882">
                  <c:v>8.1694444444444443</c:v>
                </c:pt>
                <c:pt idx="5883">
                  <c:v>8.1708333333333325</c:v>
                </c:pt>
                <c:pt idx="5884">
                  <c:v>8.1722222222222225</c:v>
                </c:pt>
                <c:pt idx="5885">
                  <c:v>8.1736111111111107</c:v>
                </c:pt>
                <c:pt idx="5886">
                  <c:v>8.1750000000000007</c:v>
                </c:pt>
                <c:pt idx="5887">
                  <c:v>8.1763888888888889</c:v>
                </c:pt>
                <c:pt idx="5888">
                  <c:v>8.1777777777777771</c:v>
                </c:pt>
                <c:pt idx="5889">
                  <c:v>8.1791666666666671</c:v>
                </c:pt>
                <c:pt idx="5890">
                  <c:v>8.1805555555555554</c:v>
                </c:pt>
                <c:pt idx="5891">
                  <c:v>8.1819444444444436</c:v>
                </c:pt>
                <c:pt idx="5892">
                  <c:v>8.1833333333333336</c:v>
                </c:pt>
                <c:pt idx="5893">
                  <c:v>8.1847222222222218</c:v>
                </c:pt>
                <c:pt idx="5894">
                  <c:v>8.1861111111111118</c:v>
                </c:pt>
                <c:pt idx="5895">
                  <c:v>8.1875</c:v>
                </c:pt>
                <c:pt idx="5896">
                  <c:v>8.1888888888888882</c:v>
                </c:pt>
                <c:pt idx="5897">
                  <c:v>8.1902777777777782</c:v>
                </c:pt>
                <c:pt idx="5898">
                  <c:v>8.1916666666666664</c:v>
                </c:pt>
                <c:pt idx="5899">
                  <c:v>8.1930555555555564</c:v>
                </c:pt>
                <c:pt idx="5900">
                  <c:v>8.1944444444444446</c:v>
                </c:pt>
                <c:pt idx="5901">
                  <c:v>8.1958333333333329</c:v>
                </c:pt>
                <c:pt idx="5902">
                  <c:v>8.1972222222222229</c:v>
                </c:pt>
                <c:pt idx="5903">
                  <c:v>8.1986111111111111</c:v>
                </c:pt>
                <c:pt idx="5904">
                  <c:v>8.1999999999999993</c:v>
                </c:pt>
                <c:pt idx="5905">
                  <c:v>8.2013888888888893</c:v>
                </c:pt>
                <c:pt idx="5906">
                  <c:v>8.2027777777777775</c:v>
                </c:pt>
                <c:pt idx="5907">
                  <c:v>8.2041666666666675</c:v>
                </c:pt>
                <c:pt idx="5908">
                  <c:v>8.2055555555555557</c:v>
                </c:pt>
                <c:pt idx="5909">
                  <c:v>8.2069444444444439</c:v>
                </c:pt>
                <c:pt idx="5910">
                  <c:v>8.2083333333333339</c:v>
                </c:pt>
                <c:pt idx="5911">
                  <c:v>8.2097222222222221</c:v>
                </c:pt>
                <c:pt idx="5912">
                  <c:v>8.2111111111111104</c:v>
                </c:pt>
                <c:pt idx="5913">
                  <c:v>8.2125000000000004</c:v>
                </c:pt>
                <c:pt idx="5914">
                  <c:v>8.2138888888888886</c:v>
                </c:pt>
                <c:pt idx="5915">
                  <c:v>8.2152777777777786</c:v>
                </c:pt>
                <c:pt idx="5916">
                  <c:v>8.2166666666666668</c:v>
                </c:pt>
                <c:pt idx="5917">
                  <c:v>8.218055555555555</c:v>
                </c:pt>
                <c:pt idx="5918">
                  <c:v>8.219444444444445</c:v>
                </c:pt>
                <c:pt idx="5919">
                  <c:v>8.2208333333333332</c:v>
                </c:pt>
                <c:pt idx="5920">
                  <c:v>8.2222222222222214</c:v>
                </c:pt>
                <c:pt idx="5921">
                  <c:v>8.2236111111111114</c:v>
                </c:pt>
                <c:pt idx="5922">
                  <c:v>8.2249999999999996</c:v>
                </c:pt>
                <c:pt idx="5923">
                  <c:v>8.2263888888888896</c:v>
                </c:pt>
                <c:pt idx="5924">
                  <c:v>8.2277777777777779</c:v>
                </c:pt>
                <c:pt idx="5925">
                  <c:v>8.2291666666666661</c:v>
                </c:pt>
                <c:pt idx="5926">
                  <c:v>8.2305555555555561</c:v>
                </c:pt>
                <c:pt idx="5927">
                  <c:v>8.2319444444444443</c:v>
                </c:pt>
                <c:pt idx="5928">
                  <c:v>8.2333333333333325</c:v>
                </c:pt>
                <c:pt idx="5929">
                  <c:v>8.2347222222222225</c:v>
                </c:pt>
                <c:pt idx="5930">
                  <c:v>8.2361111111111107</c:v>
                </c:pt>
                <c:pt idx="5931">
                  <c:v>8.2375000000000007</c:v>
                </c:pt>
                <c:pt idx="5932">
                  <c:v>8.2388888888888889</c:v>
                </c:pt>
                <c:pt idx="5933">
                  <c:v>8.2402777777777771</c:v>
                </c:pt>
                <c:pt idx="5934">
                  <c:v>8.2416666666666671</c:v>
                </c:pt>
                <c:pt idx="5935">
                  <c:v>8.2430555555555554</c:v>
                </c:pt>
                <c:pt idx="5936">
                  <c:v>8.2444444444444436</c:v>
                </c:pt>
                <c:pt idx="5937">
                  <c:v>8.2458333333333336</c:v>
                </c:pt>
                <c:pt idx="5938">
                  <c:v>8.2472222222222218</c:v>
                </c:pt>
                <c:pt idx="5939">
                  <c:v>8.2486111111111118</c:v>
                </c:pt>
                <c:pt idx="5940">
                  <c:v>8.25</c:v>
                </c:pt>
                <c:pt idx="5941">
                  <c:v>8.2513888888888882</c:v>
                </c:pt>
                <c:pt idx="5942">
                  <c:v>8.2527777777777782</c:v>
                </c:pt>
                <c:pt idx="5943">
                  <c:v>8.2541666666666664</c:v>
                </c:pt>
                <c:pt idx="5944">
                  <c:v>8.2555555555555564</c:v>
                </c:pt>
                <c:pt idx="5945">
                  <c:v>8.2569444444444446</c:v>
                </c:pt>
                <c:pt idx="5946">
                  <c:v>8.2583333333333329</c:v>
                </c:pt>
                <c:pt idx="5947">
                  <c:v>8.2597222222222229</c:v>
                </c:pt>
                <c:pt idx="5948">
                  <c:v>8.2611111111111111</c:v>
                </c:pt>
                <c:pt idx="5949">
                  <c:v>8.2624999999999993</c:v>
                </c:pt>
                <c:pt idx="5950">
                  <c:v>8.2638888888888893</c:v>
                </c:pt>
                <c:pt idx="5951">
                  <c:v>8.2652777777777775</c:v>
                </c:pt>
                <c:pt idx="5952">
                  <c:v>8.2666666666666675</c:v>
                </c:pt>
                <c:pt idx="5953">
                  <c:v>8.2680555555555557</c:v>
                </c:pt>
                <c:pt idx="5954">
                  <c:v>8.2694444444444439</c:v>
                </c:pt>
                <c:pt idx="5955">
                  <c:v>8.2708333333333339</c:v>
                </c:pt>
                <c:pt idx="5956">
                  <c:v>8.2722222222222221</c:v>
                </c:pt>
                <c:pt idx="5957">
                  <c:v>8.2736111111111104</c:v>
                </c:pt>
                <c:pt idx="5958">
                  <c:v>8.2750000000000004</c:v>
                </c:pt>
                <c:pt idx="5959">
                  <c:v>8.2763888888888886</c:v>
                </c:pt>
                <c:pt idx="5960">
                  <c:v>8.2777777777777786</c:v>
                </c:pt>
                <c:pt idx="5961">
                  <c:v>8.2791666666666668</c:v>
                </c:pt>
                <c:pt idx="5962">
                  <c:v>8.280555555555555</c:v>
                </c:pt>
                <c:pt idx="5963">
                  <c:v>8.281944444444445</c:v>
                </c:pt>
                <c:pt idx="5964">
                  <c:v>8.2833333333333332</c:v>
                </c:pt>
                <c:pt idx="5965">
                  <c:v>8.2847222222222214</c:v>
                </c:pt>
                <c:pt idx="5966">
                  <c:v>8.2861111111111114</c:v>
                </c:pt>
                <c:pt idx="5967">
                  <c:v>8.2874999999999996</c:v>
                </c:pt>
                <c:pt idx="5968">
                  <c:v>8.2888888888888896</c:v>
                </c:pt>
                <c:pt idx="5969">
                  <c:v>8.2902777777777779</c:v>
                </c:pt>
                <c:pt idx="5970">
                  <c:v>8.2916666666666661</c:v>
                </c:pt>
                <c:pt idx="5971">
                  <c:v>8.2930555555555561</c:v>
                </c:pt>
                <c:pt idx="5972">
                  <c:v>8.2944444444444443</c:v>
                </c:pt>
                <c:pt idx="5973">
                  <c:v>8.2958333333333325</c:v>
                </c:pt>
                <c:pt idx="5974">
                  <c:v>8.2972222222222225</c:v>
                </c:pt>
                <c:pt idx="5975">
                  <c:v>8.2986111111111107</c:v>
                </c:pt>
                <c:pt idx="5976">
                  <c:v>8.3000000000000007</c:v>
                </c:pt>
                <c:pt idx="5977">
                  <c:v>8.3013888888888889</c:v>
                </c:pt>
                <c:pt idx="5978">
                  <c:v>8.3027777777777771</c:v>
                </c:pt>
                <c:pt idx="5979">
                  <c:v>8.3041666666666671</c:v>
                </c:pt>
                <c:pt idx="5980">
                  <c:v>8.3055555555555554</c:v>
                </c:pt>
                <c:pt idx="5981">
                  <c:v>8.3069444444444436</c:v>
                </c:pt>
                <c:pt idx="5982">
                  <c:v>8.3083333333333336</c:v>
                </c:pt>
                <c:pt idx="5983">
                  <c:v>8.3097222222222218</c:v>
                </c:pt>
                <c:pt idx="5984">
                  <c:v>8.3111111111111118</c:v>
                </c:pt>
                <c:pt idx="5985">
                  <c:v>8.3125</c:v>
                </c:pt>
                <c:pt idx="5986">
                  <c:v>8.3138888888888882</c:v>
                </c:pt>
                <c:pt idx="5987">
                  <c:v>8.3152777777777782</c:v>
                </c:pt>
                <c:pt idx="5988">
                  <c:v>8.3166666666666664</c:v>
                </c:pt>
                <c:pt idx="5989">
                  <c:v>8.3180555555555564</c:v>
                </c:pt>
                <c:pt idx="5990">
                  <c:v>8.3194444444444446</c:v>
                </c:pt>
                <c:pt idx="5991">
                  <c:v>8.3208333333333329</c:v>
                </c:pt>
                <c:pt idx="5992">
                  <c:v>8.3222222222222229</c:v>
                </c:pt>
                <c:pt idx="5993">
                  <c:v>8.3236111111111111</c:v>
                </c:pt>
                <c:pt idx="5994">
                  <c:v>8.3249999999999993</c:v>
                </c:pt>
                <c:pt idx="5995">
                  <c:v>8.3263888888888893</c:v>
                </c:pt>
                <c:pt idx="5996">
                  <c:v>8.3277777777777775</c:v>
                </c:pt>
                <c:pt idx="5997">
                  <c:v>8.3291666666666675</c:v>
                </c:pt>
                <c:pt idx="5998">
                  <c:v>8.3305555555555557</c:v>
                </c:pt>
                <c:pt idx="5999">
                  <c:v>8.3319444444444439</c:v>
                </c:pt>
                <c:pt idx="6000">
                  <c:v>8.3333333333333339</c:v>
                </c:pt>
                <c:pt idx="6001">
                  <c:v>8.3347222222222221</c:v>
                </c:pt>
                <c:pt idx="6002">
                  <c:v>8.3361111111111104</c:v>
                </c:pt>
                <c:pt idx="6003">
                  <c:v>8.3375000000000004</c:v>
                </c:pt>
                <c:pt idx="6004">
                  <c:v>8.3388888888888886</c:v>
                </c:pt>
                <c:pt idx="6005">
                  <c:v>8.3402777777777786</c:v>
                </c:pt>
                <c:pt idx="6006">
                  <c:v>8.3416666666666668</c:v>
                </c:pt>
                <c:pt idx="6007">
                  <c:v>8.343055555555555</c:v>
                </c:pt>
                <c:pt idx="6008">
                  <c:v>8.344444444444445</c:v>
                </c:pt>
                <c:pt idx="6009">
                  <c:v>8.3458333333333332</c:v>
                </c:pt>
                <c:pt idx="6010">
                  <c:v>8.3472222222222214</c:v>
                </c:pt>
                <c:pt idx="6011">
                  <c:v>8.3486111111111114</c:v>
                </c:pt>
                <c:pt idx="6012">
                  <c:v>8.35</c:v>
                </c:pt>
                <c:pt idx="6013">
                  <c:v>8.3513888888888896</c:v>
                </c:pt>
                <c:pt idx="6014">
                  <c:v>8.3527777777777779</c:v>
                </c:pt>
                <c:pt idx="6015">
                  <c:v>8.3541666666666661</c:v>
                </c:pt>
                <c:pt idx="6016">
                  <c:v>8.3555555555555561</c:v>
                </c:pt>
                <c:pt idx="6017">
                  <c:v>8.3569444444444443</c:v>
                </c:pt>
                <c:pt idx="6018">
                  <c:v>8.3583333333333325</c:v>
                </c:pt>
                <c:pt idx="6019">
                  <c:v>8.3597222222222225</c:v>
                </c:pt>
                <c:pt idx="6020">
                  <c:v>8.3611111111111107</c:v>
                </c:pt>
                <c:pt idx="6021">
                  <c:v>8.3625000000000007</c:v>
                </c:pt>
                <c:pt idx="6022">
                  <c:v>8.3638888888888889</c:v>
                </c:pt>
                <c:pt idx="6023">
                  <c:v>8.3652777777777771</c:v>
                </c:pt>
                <c:pt idx="6024">
                  <c:v>8.3666666666666671</c:v>
                </c:pt>
                <c:pt idx="6025">
                  <c:v>8.3680555555555554</c:v>
                </c:pt>
                <c:pt idx="6026">
                  <c:v>8.3694444444444436</c:v>
                </c:pt>
                <c:pt idx="6027">
                  <c:v>8.3708333333333336</c:v>
                </c:pt>
                <c:pt idx="6028">
                  <c:v>8.3722222222222218</c:v>
                </c:pt>
                <c:pt idx="6029">
                  <c:v>8.3736111111111118</c:v>
                </c:pt>
                <c:pt idx="6030">
                  <c:v>8.375</c:v>
                </c:pt>
                <c:pt idx="6031">
                  <c:v>8.3763888888888882</c:v>
                </c:pt>
                <c:pt idx="6032">
                  <c:v>8.3777777777777782</c:v>
                </c:pt>
                <c:pt idx="6033">
                  <c:v>8.3791666666666664</c:v>
                </c:pt>
                <c:pt idx="6034">
                  <c:v>8.3805555555555564</c:v>
                </c:pt>
                <c:pt idx="6035">
                  <c:v>8.3819444444444446</c:v>
                </c:pt>
                <c:pt idx="6036">
                  <c:v>8.3833333333333329</c:v>
                </c:pt>
                <c:pt idx="6037">
                  <c:v>8.3847222222222229</c:v>
                </c:pt>
                <c:pt idx="6038">
                  <c:v>8.3861111111111111</c:v>
                </c:pt>
                <c:pt idx="6039">
                  <c:v>8.3874999999999993</c:v>
                </c:pt>
                <c:pt idx="6040">
                  <c:v>8.3888888888888893</c:v>
                </c:pt>
                <c:pt idx="6041">
                  <c:v>8.3902777777777775</c:v>
                </c:pt>
                <c:pt idx="6042">
                  <c:v>8.3916666666666675</c:v>
                </c:pt>
                <c:pt idx="6043">
                  <c:v>8.3930555555555557</c:v>
                </c:pt>
                <c:pt idx="6044">
                  <c:v>8.3944444444444439</c:v>
                </c:pt>
                <c:pt idx="6045">
                  <c:v>8.3958333333333339</c:v>
                </c:pt>
                <c:pt idx="6046">
                  <c:v>8.3972222222222221</c:v>
                </c:pt>
                <c:pt idx="6047">
                  <c:v>8.3986111111111104</c:v>
                </c:pt>
                <c:pt idx="6048">
                  <c:v>8.4</c:v>
                </c:pt>
                <c:pt idx="6049">
                  <c:v>8.4013888888888886</c:v>
                </c:pt>
                <c:pt idx="6050">
                  <c:v>8.4027777777777786</c:v>
                </c:pt>
                <c:pt idx="6051">
                  <c:v>8.4041666666666668</c:v>
                </c:pt>
                <c:pt idx="6052">
                  <c:v>8.405555555555555</c:v>
                </c:pt>
                <c:pt idx="6053">
                  <c:v>8.406944444444445</c:v>
                </c:pt>
                <c:pt idx="6054">
                  <c:v>8.4083333333333332</c:v>
                </c:pt>
                <c:pt idx="6055">
                  <c:v>8.4097222222222214</c:v>
                </c:pt>
                <c:pt idx="6056">
                  <c:v>8.4111111111111114</c:v>
                </c:pt>
                <c:pt idx="6057">
                  <c:v>8.4124999999999996</c:v>
                </c:pt>
                <c:pt idx="6058">
                  <c:v>8.4138888888888896</c:v>
                </c:pt>
                <c:pt idx="6059">
                  <c:v>8.4152777777777779</c:v>
                </c:pt>
                <c:pt idx="6060">
                  <c:v>8.4166666666666661</c:v>
                </c:pt>
                <c:pt idx="6061">
                  <c:v>8.4180555555555561</c:v>
                </c:pt>
                <c:pt idx="6062">
                  <c:v>8.4194444444444443</c:v>
                </c:pt>
                <c:pt idx="6063">
                  <c:v>8.4208333333333325</c:v>
                </c:pt>
                <c:pt idx="6064">
                  <c:v>8.4222222222222225</c:v>
                </c:pt>
                <c:pt idx="6065">
                  <c:v>8.4236111111111107</c:v>
                </c:pt>
                <c:pt idx="6066">
                  <c:v>8.4250000000000007</c:v>
                </c:pt>
                <c:pt idx="6067">
                  <c:v>8.4263888888888889</c:v>
                </c:pt>
                <c:pt idx="6068">
                  <c:v>8.4277777777777771</c:v>
                </c:pt>
                <c:pt idx="6069">
                  <c:v>8.4291666666666671</c:v>
                </c:pt>
                <c:pt idx="6070">
                  <c:v>8.4305555555555554</c:v>
                </c:pt>
                <c:pt idx="6071">
                  <c:v>8.4319444444444436</c:v>
                </c:pt>
                <c:pt idx="6072">
                  <c:v>8.4333333333333336</c:v>
                </c:pt>
                <c:pt idx="6073">
                  <c:v>8.4347222222222218</c:v>
                </c:pt>
                <c:pt idx="6074">
                  <c:v>8.4361111111111118</c:v>
                </c:pt>
                <c:pt idx="6075">
                  <c:v>8.4375</c:v>
                </c:pt>
                <c:pt idx="6076">
                  <c:v>8.4388888888888882</c:v>
                </c:pt>
                <c:pt idx="6077">
                  <c:v>8.4402777777777782</c:v>
                </c:pt>
                <c:pt idx="6078">
                  <c:v>8.4416666666666664</c:v>
                </c:pt>
                <c:pt idx="6079">
                  <c:v>8.4430555555555564</c:v>
                </c:pt>
                <c:pt idx="6080">
                  <c:v>8.4444444444444446</c:v>
                </c:pt>
                <c:pt idx="6081">
                  <c:v>8.4458333333333329</c:v>
                </c:pt>
                <c:pt idx="6082">
                  <c:v>8.4472222222222229</c:v>
                </c:pt>
                <c:pt idx="6083">
                  <c:v>8.4486111111111111</c:v>
                </c:pt>
                <c:pt idx="6084">
                  <c:v>8.4499999999999993</c:v>
                </c:pt>
                <c:pt idx="6085">
                  <c:v>8.4513888888888893</c:v>
                </c:pt>
                <c:pt idx="6086">
                  <c:v>8.4527777777777775</c:v>
                </c:pt>
                <c:pt idx="6087">
                  <c:v>8.4541666666666675</c:v>
                </c:pt>
                <c:pt idx="6088">
                  <c:v>8.4555555555555557</c:v>
                </c:pt>
                <c:pt idx="6089">
                  <c:v>8.4569444444444439</c:v>
                </c:pt>
                <c:pt idx="6090">
                  <c:v>8.4583333333333339</c:v>
                </c:pt>
                <c:pt idx="6091">
                  <c:v>8.4597222222222221</c:v>
                </c:pt>
                <c:pt idx="6092">
                  <c:v>8.4611111111111104</c:v>
                </c:pt>
                <c:pt idx="6093">
                  <c:v>8.4625000000000004</c:v>
                </c:pt>
                <c:pt idx="6094">
                  <c:v>8.4638888888888886</c:v>
                </c:pt>
                <c:pt idx="6095">
                  <c:v>8.4652777777777786</c:v>
                </c:pt>
                <c:pt idx="6096">
                  <c:v>8.4666666666666668</c:v>
                </c:pt>
                <c:pt idx="6097">
                  <c:v>8.468055555555555</c:v>
                </c:pt>
                <c:pt idx="6098">
                  <c:v>8.469444444444445</c:v>
                </c:pt>
                <c:pt idx="6099">
                  <c:v>8.4708333333333332</c:v>
                </c:pt>
                <c:pt idx="6100">
                  <c:v>8.4722222222222214</c:v>
                </c:pt>
                <c:pt idx="6101">
                  <c:v>8.4736111111111114</c:v>
                </c:pt>
                <c:pt idx="6102">
                  <c:v>8.4749999999999996</c:v>
                </c:pt>
                <c:pt idx="6103">
                  <c:v>8.4763888888888896</c:v>
                </c:pt>
                <c:pt idx="6104">
                  <c:v>8.4777777777777779</c:v>
                </c:pt>
                <c:pt idx="6105">
                  <c:v>8.4791666666666661</c:v>
                </c:pt>
                <c:pt idx="6106">
                  <c:v>8.4805555555555561</c:v>
                </c:pt>
                <c:pt idx="6107">
                  <c:v>8.4819444444444443</c:v>
                </c:pt>
                <c:pt idx="6108">
                  <c:v>8.4833333333333325</c:v>
                </c:pt>
                <c:pt idx="6109">
                  <c:v>8.4847222222222225</c:v>
                </c:pt>
                <c:pt idx="6110">
                  <c:v>8.4861111111111107</c:v>
                </c:pt>
                <c:pt idx="6111">
                  <c:v>8.4875000000000007</c:v>
                </c:pt>
                <c:pt idx="6112">
                  <c:v>8.4888888888888889</c:v>
                </c:pt>
                <c:pt idx="6113">
                  <c:v>8.4902777777777771</c:v>
                </c:pt>
                <c:pt idx="6114">
                  <c:v>8.4916666666666671</c:v>
                </c:pt>
                <c:pt idx="6115">
                  <c:v>8.4930555555555554</c:v>
                </c:pt>
                <c:pt idx="6116">
                  <c:v>8.4944444444444436</c:v>
                </c:pt>
                <c:pt idx="6117">
                  <c:v>8.4958333333333336</c:v>
                </c:pt>
                <c:pt idx="6118">
                  <c:v>8.4972222222222218</c:v>
                </c:pt>
                <c:pt idx="6119">
                  <c:v>8.4986111111111118</c:v>
                </c:pt>
                <c:pt idx="6120">
                  <c:v>8.5</c:v>
                </c:pt>
                <c:pt idx="6121">
                  <c:v>8.5013888888888882</c:v>
                </c:pt>
                <c:pt idx="6122">
                  <c:v>8.5027777777777782</c:v>
                </c:pt>
                <c:pt idx="6123">
                  <c:v>8.5041666666666664</c:v>
                </c:pt>
                <c:pt idx="6124">
                  <c:v>8.5055555555555564</c:v>
                </c:pt>
                <c:pt idx="6125">
                  <c:v>8.5069444444444446</c:v>
                </c:pt>
                <c:pt idx="6126">
                  <c:v>8.5083333333333329</c:v>
                </c:pt>
                <c:pt idx="6127">
                  <c:v>8.5097222222222229</c:v>
                </c:pt>
                <c:pt idx="6128">
                  <c:v>8.5111111111111111</c:v>
                </c:pt>
                <c:pt idx="6129">
                  <c:v>8.5124999999999993</c:v>
                </c:pt>
                <c:pt idx="6130">
                  <c:v>8.5138888888888893</c:v>
                </c:pt>
                <c:pt idx="6131">
                  <c:v>8.5152777777777775</c:v>
                </c:pt>
                <c:pt idx="6132">
                  <c:v>8.5166666666666675</c:v>
                </c:pt>
                <c:pt idx="6133">
                  <c:v>8.5180555555555557</c:v>
                </c:pt>
                <c:pt idx="6134">
                  <c:v>8.5194444444444439</c:v>
                </c:pt>
                <c:pt idx="6135">
                  <c:v>8.5208333333333339</c:v>
                </c:pt>
                <c:pt idx="6136">
                  <c:v>8.5222222222222221</c:v>
                </c:pt>
                <c:pt idx="6137">
                  <c:v>8.5236111111111104</c:v>
                </c:pt>
                <c:pt idx="6138">
                  <c:v>8.5250000000000004</c:v>
                </c:pt>
                <c:pt idx="6139">
                  <c:v>8.5263888888888886</c:v>
                </c:pt>
                <c:pt idx="6140">
                  <c:v>8.5277777777777786</c:v>
                </c:pt>
                <c:pt idx="6141">
                  <c:v>8.5291666666666668</c:v>
                </c:pt>
                <c:pt idx="6142">
                  <c:v>8.530555555555555</c:v>
                </c:pt>
                <c:pt idx="6143">
                  <c:v>8.531944444444445</c:v>
                </c:pt>
                <c:pt idx="6144">
                  <c:v>8.5333333333333332</c:v>
                </c:pt>
                <c:pt idx="6145">
                  <c:v>8.5347222222222214</c:v>
                </c:pt>
                <c:pt idx="6146">
                  <c:v>8.5361111111111114</c:v>
                </c:pt>
                <c:pt idx="6147">
                  <c:v>8.5374999999999996</c:v>
                </c:pt>
                <c:pt idx="6148">
                  <c:v>8.5388888888888896</c:v>
                </c:pt>
                <c:pt idx="6149">
                  <c:v>8.5402777777777779</c:v>
                </c:pt>
                <c:pt idx="6150">
                  <c:v>8.5416666666666661</c:v>
                </c:pt>
                <c:pt idx="6151">
                  <c:v>8.5430555555555561</c:v>
                </c:pt>
                <c:pt idx="6152">
                  <c:v>8.5444444444444443</c:v>
                </c:pt>
                <c:pt idx="6153">
                  <c:v>8.5458333333333325</c:v>
                </c:pt>
                <c:pt idx="6154">
                  <c:v>8.5472222222222225</c:v>
                </c:pt>
                <c:pt idx="6155">
                  <c:v>8.5486111111111107</c:v>
                </c:pt>
                <c:pt idx="6156">
                  <c:v>8.5500000000000007</c:v>
                </c:pt>
                <c:pt idx="6157">
                  <c:v>8.5513888888888889</c:v>
                </c:pt>
                <c:pt idx="6158">
                  <c:v>8.5527777777777771</c:v>
                </c:pt>
                <c:pt idx="6159">
                  <c:v>8.5541666666666671</c:v>
                </c:pt>
                <c:pt idx="6160">
                  <c:v>8.5555555555555554</c:v>
                </c:pt>
                <c:pt idx="6161">
                  <c:v>8.5569444444444436</c:v>
                </c:pt>
                <c:pt idx="6162">
                  <c:v>8.5583333333333336</c:v>
                </c:pt>
                <c:pt idx="6163">
                  <c:v>8.5597222222222218</c:v>
                </c:pt>
                <c:pt idx="6164">
                  <c:v>8.5611111111111118</c:v>
                </c:pt>
                <c:pt idx="6165">
                  <c:v>8.5625</c:v>
                </c:pt>
                <c:pt idx="6166">
                  <c:v>8.5638888888888882</c:v>
                </c:pt>
                <c:pt idx="6167">
                  <c:v>8.5652777777777782</c:v>
                </c:pt>
                <c:pt idx="6168">
                  <c:v>8.5666666666666664</c:v>
                </c:pt>
                <c:pt idx="6169">
                  <c:v>8.5680555555555564</c:v>
                </c:pt>
                <c:pt idx="6170">
                  <c:v>8.5694444444444446</c:v>
                </c:pt>
                <c:pt idx="6171">
                  <c:v>8.5708333333333329</c:v>
                </c:pt>
                <c:pt idx="6172">
                  <c:v>8.5722222222222229</c:v>
                </c:pt>
                <c:pt idx="6173">
                  <c:v>8.5736111111111111</c:v>
                </c:pt>
                <c:pt idx="6174">
                  <c:v>8.5749999999999993</c:v>
                </c:pt>
                <c:pt idx="6175">
                  <c:v>8.5763888888888893</c:v>
                </c:pt>
                <c:pt idx="6176">
                  <c:v>8.5777777777777775</c:v>
                </c:pt>
                <c:pt idx="6177">
                  <c:v>8.5791666666666675</c:v>
                </c:pt>
                <c:pt idx="6178">
                  <c:v>8.5805555555555557</c:v>
                </c:pt>
                <c:pt idx="6179">
                  <c:v>8.5819444444444439</c:v>
                </c:pt>
                <c:pt idx="6180">
                  <c:v>8.5833333333333339</c:v>
                </c:pt>
                <c:pt idx="6181">
                  <c:v>8.5847222222222221</c:v>
                </c:pt>
                <c:pt idx="6182">
                  <c:v>8.5861111111111104</c:v>
                </c:pt>
                <c:pt idx="6183">
                  <c:v>8.5875000000000004</c:v>
                </c:pt>
                <c:pt idx="6184">
                  <c:v>8.5888888888888886</c:v>
                </c:pt>
                <c:pt idx="6185">
                  <c:v>8.5902777777777786</c:v>
                </c:pt>
                <c:pt idx="6186">
                  <c:v>8.5916666666666668</c:v>
                </c:pt>
                <c:pt idx="6187">
                  <c:v>8.593055555555555</c:v>
                </c:pt>
                <c:pt idx="6188">
                  <c:v>8.594444444444445</c:v>
                </c:pt>
                <c:pt idx="6189">
                  <c:v>8.5958333333333332</c:v>
                </c:pt>
                <c:pt idx="6190">
                  <c:v>8.5972222222222214</c:v>
                </c:pt>
                <c:pt idx="6191">
                  <c:v>8.5986111111111114</c:v>
                </c:pt>
                <c:pt idx="6192">
                  <c:v>8.6</c:v>
                </c:pt>
                <c:pt idx="6193">
                  <c:v>8.6013888888888896</c:v>
                </c:pt>
                <c:pt idx="6194">
                  <c:v>8.6027777777777779</c:v>
                </c:pt>
                <c:pt idx="6195">
                  <c:v>8.6041666666666661</c:v>
                </c:pt>
                <c:pt idx="6196">
                  <c:v>8.6055555555555561</c:v>
                </c:pt>
                <c:pt idx="6197">
                  <c:v>8.6069444444444443</c:v>
                </c:pt>
                <c:pt idx="6198">
                  <c:v>8.6083333333333325</c:v>
                </c:pt>
                <c:pt idx="6199">
                  <c:v>8.6097222222222225</c:v>
                </c:pt>
                <c:pt idx="6200">
                  <c:v>8.6111111111111107</c:v>
                </c:pt>
                <c:pt idx="6201">
                  <c:v>8.6125000000000007</c:v>
                </c:pt>
                <c:pt idx="6202">
                  <c:v>8.6138888888888889</c:v>
                </c:pt>
                <c:pt idx="6203">
                  <c:v>8.6152777777777771</c:v>
                </c:pt>
                <c:pt idx="6204">
                  <c:v>8.6166666666666671</c:v>
                </c:pt>
                <c:pt idx="6205">
                  <c:v>8.6180555555555554</c:v>
                </c:pt>
                <c:pt idx="6206">
                  <c:v>8.6194444444444436</c:v>
                </c:pt>
                <c:pt idx="6207">
                  <c:v>8.6208333333333336</c:v>
                </c:pt>
                <c:pt idx="6208">
                  <c:v>8.6222222222222218</c:v>
                </c:pt>
                <c:pt idx="6209">
                  <c:v>8.6236111111111118</c:v>
                </c:pt>
                <c:pt idx="6210">
                  <c:v>8.625</c:v>
                </c:pt>
                <c:pt idx="6211">
                  <c:v>8.6263888888888882</c:v>
                </c:pt>
                <c:pt idx="6212">
                  <c:v>8.6277777777777782</c:v>
                </c:pt>
                <c:pt idx="6213">
                  <c:v>8.6291666666666664</c:v>
                </c:pt>
                <c:pt idx="6214">
                  <c:v>8.6305555555555564</c:v>
                </c:pt>
                <c:pt idx="6215">
                  <c:v>8.6319444444444446</c:v>
                </c:pt>
                <c:pt idx="6216">
                  <c:v>8.6333333333333329</c:v>
                </c:pt>
                <c:pt idx="6217">
                  <c:v>8.6347222222222229</c:v>
                </c:pt>
                <c:pt idx="6218">
                  <c:v>8.6361111111111111</c:v>
                </c:pt>
                <c:pt idx="6219">
                  <c:v>8.6374999999999993</c:v>
                </c:pt>
                <c:pt idx="6220">
                  <c:v>8.6388888888888893</c:v>
                </c:pt>
                <c:pt idx="6221">
                  <c:v>8.6402777777777775</c:v>
                </c:pt>
                <c:pt idx="6222">
                  <c:v>8.6416666666666675</c:v>
                </c:pt>
                <c:pt idx="6223">
                  <c:v>8.6430555555555557</c:v>
                </c:pt>
                <c:pt idx="6224">
                  <c:v>8.6444444444444439</c:v>
                </c:pt>
                <c:pt idx="6225">
                  <c:v>8.6458333333333339</c:v>
                </c:pt>
                <c:pt idx="6226">
                  <c:v>8.6472222222222221</c:v>
                </c:pt>
                <c:pt idx="6227">
                  <c:v>8.6486111111111104</c:v>
                </c:pt>
                <c:pt idx="6228">
                  <c:v>8.65</c:v>
                </c:pt>
                <c:pt idx="6229">
                  <c:v>8.6513888888888886</c:v>
                </c:pt>
                <c:pt idx="6230">
                  <c:v>8.6527777777777786</c:v>
                </c:pt>
                <c:pt idx="6231">
                  <c:v>8.6541666666666668</c:v>
                </c:pt>
                <c:pt idx="6232">
                  <c:v>8.655555555555555</c:v>
                </c:pt>
                <c:pt idx="6233">
                  <c:v>8.656944444444445</c:v>
                </c:pt>
                <c:pt idx="6234">
                  <c:v>8.6583333333333332</c:v>
                </c:pt>
                <c:pt idx="6235">
                  <c:v>8.6597222222222214</c:v>
                </c:pt>
                <c:pt idx="6236">
                  <c:v>8.6611111111111114</c:v>
                </c:pt>
                <c:pt idx="6237">
                  <c:v>8.6624999999999996</c:v>
                </c:pt>
                <c:pt idx="6238">
                  <c:v>8.6638888888888896</c:v>
                </c:pt>
                <c:pt idx="6239">
                  <c:v>8.6652777777777779</c:v>
                </c:pt>
                <c:pt idx="6240">
                  <c:v>8.6666666666666661</c:v>
                </c:pt>
                <c:pt idx="6241">
                  <c:v>8.6680555555555561</c:v>
                </c:pt>
                <c:pt idx="6242">
                  <c:v>8.6694444444444443</c:v>
                </c:pt>
                <c:pt idx="6243">
                  <c:v>8.6708333333333325</c:v>
                </c:pt>
                <c:pt idx="6244">
                  <c:v>8.6722222222222225</c:v>
                </c:pt>
                <c:pt idx="6245">
                  <c:v>8.6736111111111107</c:v>
                </c:pt>
                <c:pt idx="6246">
                  <c:v>8.6750000000000007</c:v>
                </c:pt>
                <c:pt idx="6247">
                  <c:v>8.6763888888888889</c:v>
                </c:pt>
                <c:pt idx="6248">
                  <c:v>8.6777777777777771</c:v>
                </c:pt>
                <c:pt idx="6249">
                  <c:v>8.6791666666666671</c:v>
                </c:pt>
                <c:pt idx="6250">
                  <c:v>8.6805555555555554</c:v>
                </c:pt>
                <c:pt idx="6251">
                  <c:v>8.6819444444444436</c:v>
                </c:pt>
                <c:pt idx="6252">
                  <c:v>8.6833333333333336</c:v>
                </c:pt>
                <c:pt idx="6253">
                  <c:v>8.6847222222222218</c:v>
                </c:pt>
                <c:pt idx="6254">
                  <c:v>8.6861111111111118</c:v>
                </c:pt>
                <c:pt idx="6255">
                  <c:v>8.6875</c:v>
                </c:pt>
                <c:pt idx="6256">
                  <c:v>8.6888888888888882</c:v>
                </c:pt>
                <c:pt idx="6257">
                  <c:v>8.6902777777777782</c:v>
                </c:pt>
                <c:pt idx="6258">
                  <c:v>8.6916666666666664</c:v>
                </c:pt>
                <c:pt idx="6259">
                  <c:v>8.6930555555555564</c:v>
                </c:pt>
                <c:pt idx="6260">
                  <c:v>8.6944444444444446</c:v>
                </c:pt>
                <c:pt idx="6261">
                  <c:v>8.6958333333333329</c:v>
                </c:pt>
                <c:pt idx="6262">
                  <c:v>8.6972222222222229</c:v>
                </c:pt>
                <c:pt idx="6263">
                  <c:v>8.6986111111111111</c:v>
                </c:pt>
                <c:pt idx="6264">
                  <c:v>8.6999999999999993</c:v>
                </c:pt>
                <c:pt idx="6265">
                  <c:v>8.7013888888888893</c:v>
                </c:pt>
                <c:pt idx="6266">
                  <c:v>8.7027777777777775</c:v>
                </c:pt>
                <c:pt idx="6267">
                  <c:v>8.7041666666666675</c:v>
                </c:pt>
                <c:pt idx="6268">
                  <c:v>8.7055555555555557</c:v>
                </c:pt>
                <c:pt idx="6269">
                  <c:v>8.7069444444444439</c:v>
                </c:pt>
                <c:pt idx="6270">
                  <c:v>8.7083333333333339</c:v>
                </c:pt>
                <c:pt idx="6271">
                  <c:v>8.7097222222222221</c:v>
                </c:pt>
                <c:pt idx="6272">
                  <c:v>8.7111111111111104</c:v>
                </c:pt>
                <c:pt idx="6273">
                  <c:v>8.7125000000000004</c:v>
                </c:pt>
                <c:pt idx="6274">
                  <c:v>8.7138888888888886</c:v>
                </c:pt>
                <c:pt idx="6275">
                  <c:v>8.7152777777777786</c:v>
                </c:pt>
                <c:pt idx="6276">
                  <c:v>8.7166666666666668</c:v>
                </c:pt>
                <c:pt idx="6277">
                  <c:v>8.718055555555555</c:v>
                </c:pt>
                <c:pt idx="6278">
                  <c:v>8.719444444444445</c:v>
                </c:pt>
                <c:pt idx="6279">
                  <c:v>8.7208333333333332</c:v>
                </c:pt>
                <c:pt idx="6280">
                  <c:v>8.7222222222222214</c:v>
                </c:pt>
                <c:pt idx="6281">
                  <c:v>8.7236111111111114</c:v>
                </c:pt>
                <c:pt idx="6282">
                  <c:v>8.7249999999999996</c:v>
                </c:pt>
                <c:pt idx="6283">
                  <c:v>8.7263888888888896</c:v>
                </c:pt>
                <c:pt idx="6284">
                  <c:v>8.7277777777777779</c:v>
                </c:pt>
                <c:pt idx="6285">
                  <c:v>8.7291666666666661</c:v>
                </c:pt>
                <c:pt idx="6286">
                  <c:v>8.7305555555555561</c:v>
                </c:pt>
                <c:pt idx="6287">
                  <c:v>8.7319444444444443</c:v>
                </c:pt>
                <c:pt idx="6288">
                  <c:v>8.7333333333333325</c:v>
                </c:pt>
                <c:pt idx="6289">
                  <c:v>8.7347222222222225</c:v>
                </c:pt>
                <c:pt idx="6290">
                  <c:v>8.7361111111111107</c:v>
                </c:pt>
                <c:pt idx="6291">
                  <c:v>8.7375000000000007</c:v>
                </c:pt>
                <c:pt idx="6292">
                  <c:v>8.7388888888888889</c:v>
                </c:pt>
                <c:pt idx="6293">
                  <c:v>8.7402777777777771</c:v>
                </c:pt>
                <c:pt idx="6294">
                  <c:v>8.7416666666666671</c:v>
                </c:pt>
                <c:pt idx="6295">
                  <c:v>8.7430555555555554</c:v>
                </c:pt>
                <c:pt idx="6296">
                  <c:v>8.7444444444444436</c:v>
                </c:pt>
                <c:pt idx="6297">
                  <c:v>8.7458333333333336</c:v>
                </c:pt>
                <c:pt idx="6298">
                  <c:v>8.7472222222222218</c:v>
                </c:pt>
                <c:pt idx="6299">
                  <c:v>8.7486111111111118</c:v>
                </c:pt>
                <c:pt idx="6300">
                  <c:v>8.75</c:v>
                </c:pt>
                <c:pt idx="6301">
                  <c:v>8.7513888888888882</c:v>
                </c:pt>
                <c:pt idx="6302">
                  <c:v>8.7527777777777782</c:v>
                </c:pt>
                <c:pt idx="6303">
                  <c:v>8.7541666666666664</c:v>
                </c:pt>
                <c:pt idx="6304">
                  <c:v>8.7555555555555564</c:v>
                </c:pt>
                <c:pt idx="6305">
                  <c:v>8.7569444444444446</c:v>
                </c:pt>
                <c:pt idx="6306">
                  <c:v>8.7583333333333329</c:v>
                </c:pt>
                <c:pt idx="6307">
                  <c:v>8.7597222222222229</c:v>
                </c:pt>
                <c:pt idx="6308">
                  <c:v>8.7611111111111111</c:v>
                </c:pt>
                <c:pt idx="6309">
                  <c:v>8.7624999999999993</c:v>
                </c:pt>
                <c:pt idx="6310">
                  <c:v>8.7638888888888893</c:v>
                </c:pt>
                <c:pt idx="6311">
                  <c:v>8.7652777777777775</c:v>
                </c:pt>
                <c:pt idx="6312">
                  <c:v>8.7666666666666675</c:v>
                </c:pt>
                <c:pt idx="6313">
                  <c:v>8.7680555555555557</c:v>
                </c:pt>
                <c:pt idx="6314">
                  <c:v>8.7694444444444439</c:v>
                </c:pt>
                <c:pt idx="6315">
                  <c:v>8.7708333333333339</c:v>
                </c:pt>
                <c:pt idx="6316">
                  <c:v>8.7722222222222221</c:v>
                </c:pt>
                <c:pt idx="6317">
                  <c:v>8.7736111111111104</c:v>
                </c:pt>
                <c:pt idx="6318">
                  <c:v>8.7750000000000004</c:v>
                </c:pt>
                <c:pt idx="6319">
                  <c:v>8.7763888888888886</c:v>
                </c:pt>
                <c:pt idx="6320">
                  <c:v>8.7777777777777786</c:v>
                </c:pt>
                <c:pt idx="6321">
                  <c:v>8.7791666666666668</c:v>
                </c:pt>
                <c:pt idx="6322">
                  <c:v>8.780555555555555</c:v>
                </c:pt>
                <c:pt idx="6323">
                  <c:v>8.781944444444445</c:v>
                </c:pt>
                <c:pt idx="6324">
                  <c:v>8.7833333333333332</c:v>
                </c:pt>
                <c:pt idx="6325">
                  <c:v>8.7847222222222214</c:v>
                </c:pt>
                <c:pt idx="6326">
                  <c:v>8.7861111111111114</c:v>
                </c:pt>
                <c:pt idx="6327">
                  <c:v>8.7874999999999996</c:v>
                </c:pt>
                <c:pt idx="6328">
                  <c:v>8.7888888888888896</c:v>
                </c:pt>
                <c:pt idx="6329">
                  <c:v>8.7902777777777779</c:v>
                </c:pt>
                <c:pt idx="6330">
                  <c:v>8.7916666666666661</c:v>
                </c:pt>
                <c:pt idx="6331">
                  <c:v>8.7930555555555561</c:v>
                </c:pt>
                <c:pt idx="6332">
                  <c:v>8.7944444444444443</c:v>
                </c:pt>
                <c:pt idx="6333">
                  <c:v>8.7958333333333325</c:v>
                </c:pt>
                <c:pt idx="6334">
                  <c:v>8.7972222222222225</c:v>
                </c:pt>
                <c:pt idx="6335">
                  <c:v>8.7986111111111107</c:v>
                </c:pt>
                <c:pt idx="6336">
                  <c:v>8.8000000000000007</c:v>
                </c:pt>
                <c:pt idx="6337">
                  <c:v>8.8013888888888889</c:v>
                </c:pt>
                <c:pt idx="6338">
                  <c:v>8.8027777777777771</c:v>
                </c:pt>
                <c:pt idx="6339">
                  <c:v>8.8041666666666671</c:v>
                </c:pt>
                <c:pt idx="6340">
                  <c:v>8.8055555555555554</c:v>
                </c:pt>
                <c:pt idx="6341">
                  <c:v>8.8069444444444436</c:v>
                </c:pt>
                <c:pt idx="6342">
                  <c:v>8.8083333333333336</c:v>
                </c:pt>
                <c:pt idx="6343">
                  <c:v>8.8097222222222218</c:v>
                </c:pt>
                <c:pt idx="6344">
                  <c:v>8.8111111111111118</c:v>
                </c:pt>
                <c:pt idx="6345">
                  <c:v>8.8125</c:v>
                </c:pt>
                <c:pt idx="6346">
                  <c:v>8.8138888888888882</c:v>
                </c:pt>
                <c:pt idx="6347">
                  <c:v>8.8152777777777782</c:v>
                </c:pt>
                <c:pt idx="6348">
                  <c:v>8.8166666666666664</c:v>
                </c:pt>
                <c:pt idx="6349">
                  <c:v>8.8180555555555564</c:v>
                </c:pt>
                <c:pt idx="6350">
                  <c:v>8.8194444444444446</c:v>
                </c:pt>
                <c:pt idx="6351">
                  <c:v>8.8208333333333329</c:v>
                </c:pt>
                <c:pt idx="6352">
                  <c:v>8.8222222222222229</c:v>
                </c:pt>
                <c:pt idx="6353">
                  <c:v>8.8236111111111111</c:v>
                </c:pt>
                <c:pt idx="6354">
                  <c:v>8.8249999999999993</c:v>
                </c:pt>
                <c:pt idx="6355">
                  <c:v>8.8263888888888893</c:v>
                </c:pt>
                <c:pt idx="6356">
                  <c:v>8.8277777777777775</c:v>
                </c:pt>
                <c:pt idx="6357">
                  <c:v>8.8291666666666675</c:v>
                </c:pt>
                <c:pt idx="6358">
                  <c:v>8.8305555555555557</c:v>
                </c:pt>
                <c:pt idx="6359">
                  <c:v>8.8319444444444439</c:v>
                </c:pt>
                <c:pt idx="6360">
                  <c:v>8.8333333333333339</c:v>
                </c:pt>
                <c:pt idx="6361">
                  <c:v>8.8347222222222221</c:v>
                </c:pt>
                <c:pt idx="6362">
                  <c:v>8.8361111111111104</c:v>
                </c:pt>
                <c:pt idx="6363">
                  <c:v>8.8375000000000004</c:v>
                </c:pt>
                <c:pt idx="6364">
                  <c:v>8.8388888888888886</c:v>
                </c:pt>
                <c:pt idx="6365">
                  <c:v>8.8402777777777786</c:v>
                </c:pt>
                <c:pt idx="6366">
                  <c:v>8.8416666666666668</c:v>
                </c:pt>
                <c:pt idx="6367">
                  <c:v>8.843055555555555</c:v>
                </c:pt>
                <c:pt idx="6368">
                  <c:v>8.844444444444445</c:v>
                </c:pt>
                <c:pt idx="6369">
                  <c:v>8.8458333333333332</c:v>
                </c:pt>
                <c:pt idx="6370">
                  <c:v>8.8472222222222214</c:v>
                </c:pt>
                <c:pt idx="6371">
                  <c:v>8.8486111111111114</c:v>
                </c:pt>
                <c:pt idx="6372">
                  <c:v>8.85</c:v>
                </c:pt>
                <c:pt idx="6373">
                  <c:v>8.8513888888888896</c:v>
                </c:pt>
                <c:pt idx="6374">
                  <c:v>8.8527777777777779</c:v>
                </c:pt>
                <c:pt idx="6375">
                  <c:v>8.8541666666666661</c:v>
                </c:pt>
                <c:pt idx="6376">
                  <c:v>8.8555555555555561</c:v>
                </c:pt>
                <c:pt idx="6377">
                  <c:v>8.8569444444444443</c:v>
                </c:pt>
                <c:pt idx="6378">
                  <c:v>8.8583333333333325</c:v>
                </c:pt>
                <c:pt idx="6379">
                  <c:v>8.8597222222222225</c:v>
                </c:pt>
                <c:pt idx="6380">
                  <c:v>8.8611111111111107</c:v>
                </c:pt>
                <c:pt idx="6381">
                  <c:v>8.8625000000000007</c:v>
                </c:pt>
                <c:pt idx="6382">
                  <c:v>8.8638888888888889</c:v>
                </c:pt>
                <c:pt idx="6383">
                  <c:v>8.8652777777777771</c:v>
                </c:pt>
                <c:pt idx="6384">
                  <c:v>8.8666666666666671</c:v>
                </c:pt>
                <c:pt idx="6385">
                  <c:v>8.8680555555555554</c:v>
                </c:pt>
                <c:pt idx="6386">
                  <c:v>8.8694444444444436</c:v>
                </c:pt>
                <c:pt idx="6387">
                  <c:v>8.8708333333333336</c:v>
                </c:pt>
                <c:pt idx="6388">
                  <c:v>8.8722222222222218</c:v>
                </c:pt>
                <c:pt idx="6389">
                  <c:v>8.8736111111111118</c:v>
                </c:pt>
                <c:pt idx="6390">
                  <c:v>8.875</c:v>
                </c:pt>
                <c:pt idx="6391">
                  <c:v>8.8763888888888882</c:v>
                </c:pt>
                <c:pt idx="6392">
                  <c:v>8.8777777777777782</c:v>
                </c:pt>
                <c:pt idx="6393">
                  <c:v>8.8791666666666664</c:v>
                </c:pt>
                <c:pt idx="6394">
                  <c:v>8.8805555555555564</c:v>
                </c:pt>
                <c:pt idx="6395">
                  <c:v>8.8819444444444446</c:v>
                </c:pt>
                <c:pt idx="6396">
                  <c:v>8.8833333333333329</c:v>
                </c:pt>
                <c:pt idx="6397">
                  <c:v>8.8847222222222229</c:v>
                </c:pt>
                <c:pt idx="6398">
                  <c:v>8.8861111111111111</c:v>
                </c:pt>
                <c:pt idx="6399">
                  <c:v>8.8874999999999993</c:v>
                </c:pt>
                <c:pt idx="6400">
                  <c:v>8.8888888888888893</c:v>
                </c:pt>
                <c:pt idx="6401">
                  <c:v>8.8902777777777775</c:v>
                </c:pt>
                <c:pt idx="6402">
                  <c:v>8.8916666666666675</c:v>
                </c:pt>
                <c:pt idx="6403">
                  <c:v>8.8930555555555557</c:v>
                </c:pt>
                <c:pt idx="6404">
                  <c:v>8.8944444444444439</c:v>
                </c:pt>
                <c:pt idx="6405">
                  <c:v>8.8958333333333339</c:v>
                </c:pt>
                <c:pt idx="6406">
                  <c:v>8.8972222222222221</c:v>
                </c:pt>
                <c:pt idx="6407">
                  <c:v>8.8986111111111104</c:v>
                </c:pt>
                <c:pt idx="6408">
                  <c:v>8.9</c:v>
                </c:pt>
                <c:pt idx="6409">
                  <c:v>8.9013888888888886</c:v>
                </c:pt>
                <c:pt idx="6410">
                  <c:v>8.9027777777777786</c:v>
                </c:pt>
                <c:pt idx="6411">
                  <c:v>8.9041666666666668</c:v>
                </c:pt>
                <c:pt idx="6412">
                  <c:v>8.905555555555555</c:v>
                </c:pt>
                <c:pt idx="6413">
                  <c:v>8.906944444444445</c:v>
                </c:pt>
                <c:pt idx="6414">
                  <c:v>8.9083333333333332</c:v>
                </c:pt>
                <c:pt idx="6415">
                  <c:v>8.9097222222222214</c:v>
                </c:pt>
                <c:pt idx="6416">
                  <c:v>8.9111111111111114</c:v>
                </c:pt>
                <c:pt idx="6417">
                  <c:v>8.9124999999999996</c:v>
                </c:pt>
                <c:pt idx="6418">
                  <c:v>8.9138888888888896</c:v>
                </c:pt>
                <c:pt idx="6419">
                  <c:v>8.9152777777777779</c:v>
                </c:pt>
                <c:pt idx="6420">
                  <c:v>8.9166666666666661</c:v>
                </c:pt>
                <c:pt idx="6421">
                  <c:v>8.9180555555555561</c:v>
                </c:pt>
                <c:pt idx="6422">
                  <c:v>8.9194444444444443</c:v>
                </c:pt>
                <c:pt idx="6423">
                  <c:v>8.9208333333333325</c:v>
                </c:pt>
                <c:pt idx="6424">
                  <c:v>8.9222222222222225</c:v>
                </c:pt>
                <c:pt idx="6425">
                  <c:v>8.9236111111111107</c:v>
                </c:pt>
                <c:pt idx="6426">
                  <c:v>8.9250000000000007</c:v>
                </c:pt>
                <c:pt idx="6427">
                  <c:v>8.9263888888888889</c:v>
                </c:pt>
                <c:pt idx="6428">
                  <c:v>8.9277777777777771</c:v>
                </c:pt>
                <c:pt idx="6429">
                  <c:v>8.9291666666666671</c:v>
                </c:pt>
                <c:pt idx="6430">
                  <c:v>8.9305555555555554</c:v>
                </c:pt>
                <c:pt idx="6431">
                  <c:v>8.9319444444444436</c:v>
                </c:pt>
                <c:pt idx="6432">
                  <c:v>8.9333333333333336</c:v>
                </c:pt>
                <c:pt idx="6433">
                  <c:v>8.9347222222222218</c:v>
                </c:pt>
                <c:pt idx="6434">
                  <c:v>8.9361111111111118</c:v>
                </c:pt>
                <c:pt idx="6435">
                  <c:v>8.9375</c:v>
                </c:pt>
                <c:pt idx="6436">
                  <c:v>8.9388888888888882</c:v>
                </c:pt>
                <c:pt idx="6437">
                  <c:v>8.9402777777777782</c:v>
                </c:pt>
                <c:pt idx="6438">
                  <c:v>8.9416666666666664</c:v>
                </c:pt>
                <c:pt idx="6439">
                  <c:v>8.9430555555555564</c:v>
                </c:pt>
                <c:pt idx="6440">
                  <c:v>8.9444444444444446</c:v>
                </c:pt>
                <c:pt idx="6441">
                  <c:v>8.9458333333333329</c:v>
                </c:pt>
                <c:pt idx="6442">
                  <c:v>8.9472222222222229</c:v>
                </c:pt>
                <c:pt idx="6443">
                  <c:v>8.9486111111111111</c:v>
                </c:pt>
                <c:pt idx="6444">
                  <c:v>8.9499999999999993</c:v>
                </c:pt>
                <c:pt idx="6445">
                  <c:v>8.9513888888888893</c:v>
                </c:pt>
                <c:pt idx="6446">
                  <c:v>8.9527777777777775</c:v>
                </c:pt>
                <c:pt idx="6447">
                  <c:v>8.9541666666666675</c:v>
                </c:pt>
                <c:pt idx="6448">
                  <c:v>8.9555555555555557</c:v>
                </c:pt>
                <c:pt idx="6449">
                  <c:v>8.9569444444444439</c:v>
                </c:pt>
                <c:pt idx="6450">
                  <c:v>8.9583333333333339</c:v>
                </c:pt>
                <c:pt idx="6451">
                  <c:v>8.9597222222222221</c:v>
                </c:pt>
                <c:pt idx="6452">
                  <c:v>8.9611111111111104</c:v>
                </c:pt>
                <c:pt idx="6453">
                  <c:v>8.9625000000000004</c:v>
                </c:pt>
                <c:pt idx="6454">
                  <c:v>8.9638888888888886</c:v>
                </c:pt>
                <c:pt idx="6455">
                  <c:v>8.9652777777777786</c:v>
                </c:pt>
                <c:pt idx="6456">
                  <c:v>8.9666666666666668</c:v>
                </c:pt>
                <c:pt idx="6457">
                  <c:v>8.968055555555555</c:v>
                </c:pt>
                <c:pt idx="6458">
                  <c:v>8.969444444444445</c:v>
                </c:pt>
                <c:pt idx="6459">
                  <c:v>8.9708333333333332</c:v>
                </c:pt>
                <c:pt idx="6460">
                  <c:v>8.9722222222222214</c:v>
                </c:pt>
                <c:pt idx="6461">
                  <c:v>8.9736111111111114</c:v>
                </c:pt>
                <c:pt idx="6462">
                  <c:v>8.9749999999999996</c:v>
                </c:pt>
                <c:pt idx="6463">
                  <c:v>8.9763888888888896</c:v>
                </c:pt>
                <c:pt idx="6464">
                  <c:v>8.9777777777777779</c:v>
                </c:pt>
                <c:pt idx="6465">
                  <c:v>8.9791666666666661</c:v>
                </c:pt>
                <c:pt idx="6466">
                  <c:v>8.9805555555555561</c:v>
                </c:pt>
                <c:pt idx="6467">
                  <c:v>8.9819444444444443</c:v>
                </c:pt>
                <c:pt idx="6468">
                  <c:v>8.9833333333333325</c:v>
                </c:pt>
                <c:pt idx="6469">
                  <c:v>8.9847222222222225</c:v>
                </c:pt>
                <c:pt idx="6470">
                  <c:v>8.9861111111111107</c:v>
                </c:pt>
                <c:pt idx="6471">
                  <c:v>8.9875000000000007</c:v>
                </c:pt>
                <c:pt idx="6472">
                  <c:v>8.9888888888888889</c:v>
                </c:pt>
                <c:pt idx="6473">
                  <c:v>8.9902777777777771</c:v>
                </c:pt>
                <c:pt idx="6474">
                  <c:v>8.9916666666666671</c:v>
                </c:pt>
                <c:pt idx="6475">
                  <c:v>8.9930555555555554</c:v>
                </c:pt>
                <c:pt idx="6476">
                  <c:v>8.9944444444444436</c:v>
                </c:pt>
                <c:pt idx="6477">
                  <c:v>8.9958333333333336</c:v>
                </c:pt>
                <c:pt idx="6478">
                  <c:v>8.9972222222222218</c:v>
                </c:pt>
                <c:pt idx="6479">
                  <c:v>8.9986111111111118</c:v>
                </c:pt>
                <c:pt idx="6480">
                  <c:v>9</c:v>
                </c:pt>
                <c:pt idx="6481">
                  <c:v>9.0013888888888882</c:v>
                </c:pt>
                <c:pt idx="6482">
                  <c:v>9.0027777777777782</c:v>
                </c:pt>
                <c:pt idx="6483">
                  <c:v>9.0041666666666664</c:v>
                </c:pt>
                <c:pt idx="6484">
                  <c:v>9.0055555555555564</c:v>
                </c:pt>
                <c:pt idx="6485">
                  <c:v>9.0069444444444446</c:v>
                </c:pt>
                <c:pt idx="6486">
                  <c:v>9.0083333333333329</c:v>
                </c:pt>
                <c:pt idx="6487">
                  <c:v>9.0097222222222229</c:v>
                </c:pt>
                <c:pt idx="6488">
                  <c:v>9.0111111111111111</c:v>
                </c:pt>
                <c:pt idx="6489">
                  <c:v>9.0124999999999993</c:v>
                </c:pt>
                <c:pt idx="6490">
                  <c:v>9.0138888888888893</c:v>
                </c:pt>
                <c:pt idx="6491">
                  <c:v>9.0152777777777775</c:v>
                </c:pt>
                <c:pt idx="6492">
                  <c:v>9.0166666666666675</c:v>
                </c:pt>
                <c:pt idx="6493">
                  <c:v>9.0180555555555557</c:v>
                </c:pt>
                <c:pt idx="6494">
                  <c:v>9.0194444444444439</c:v>
                </c:pt>
                <c:pt idx="6495">
                  <c:v>9.0208333333333339</c:v>
                </c:pt>
                <c:pt idx="6496">
                  <c:v>9.0222222222222221</c:v>
                </c:pt>
                <c:pt idx="6497">
                  <c:v>9.0236111111111104</c:v>
                </c:pt>
                <c:pt idx="6498">
                  <c:v>9.0250000000000004</c:v>
                </c:pt>
                <c:pt idx="6499">
                  <c:v>9.0263888888888886</c:v>
                </c:pt>
                <c:pt idx="6500">
                  <c:v>9.0277777777777786</c:v>
                </c:pt>
                <c:pt idx="6501">
                  <c:v>9.0291666666666668</c:v>
                </c:pt>
                <c:pt idx="6502">
                  <c:v>9.030555555555555</c:v>
                </c:pt>
                <c:pt idx="6503">
                  <c:v>9.031944444444445</c:v>
                </c:pt>
                <c:pt idx="6504">
                  <c:v>9.0333333333333332</c:v>
                </c:pt>
                <c:pt idx="6505">
                  <c:v>9.0347222222222214</c:v>
                </c:pt>
                <c:pt idx="6506">
                  <c:v>9.0361111111111114</c:v>
                </c:pt>
                <c:pt idx="6507">
                  <c:v>9.0374999999999996</c:v>
                </c:pt>
                <c:pt idx="6508">
                  <c:v>9.0388888888888896</c:v>
                </c:pt>
                <c:pt idx="6509">
                  <c:v>9.0402777777777779</c:v>
                </c:pt>
                <c:pt idx="6510">
                  <c:v>9.0416666666666661</c:v>
                </c:pt>
                <c:pt idx="6511">
                  <c:v>9.0430555555555561</c:v>
                </c:pt>
                <c:pt idx="6512">
                  <c:v>9.0444444444444443</c:v>
                </c:pt>
                <c:pt idx="6513">
                  <c:v>9.0458333333333325</c:v>
                </c:pt>
                <c:pt idx="6514">
                  <c:v>9.0472222222222225</c:v>
                </c:pt>
                <c:pt idx="6515">
                  <c:v>9.0486111111111107</c:v>
                </c:pt>
                <c:pt idx="6516">
                  <c:v>9.0500000000000007</c:v>
                </c:pt>
                <c:pt idx="6517">
                  <c:v>9.0513888888888889</c:v>
                </c:pt>
                <c:pt idx="6518">
                  <c:v>9.0527777777777771</c:v>
                </c:pt>
                <c:pt idx="6519">
                  <c:v>9.0541666666666671</c:v>
                </c:pt>
                <c:pt idx="6520">
                  <c:v>9.0555555555555554</c:v>
                </c:pt>
                <c:pt idx="6521">
                  <c:v>9.0569444444444436</c:v>
                </c:pt>
                <c:pt idx="6522">
                  <c:v>9.0583333333333336</c:v>
                </c:pt>
                <c:pt idx="6523">
                  <c:v>9.0597222222222218</c:v>
                </c:pt>
                <c:pt idx="6524">
                  <c:v>9.0611111111111118</c:v>
                </c:pt>
                <c:pt idx="6525">
                  <c:v>9.0625</c:v>
                </c:pt>
                <c:pt idx="6526">
                  <c:v>9.0638888888888882</c:v>
                </c:pt>
                <c:pt idx="6527">
                  <c:v>9.0652777777777782</c:v>
                </c:pt>
                <c:pt idx="6528">
                  <c:v>9.0666666666666664</c:v>
                </c:pt>
                <c:pt idx="6529">
                  <c:v>9.0680555555555564</c:v>
                </c:pt>
                <c:pt idx="6530">
                  <c:v>9.0694444444444446</c:v>
                </c:pt>
                <c:pt idx="6531">
                  <c:v>9.0708333333333329</c:v>
                </c:pt>
                <c:pt idx="6532">
                  <c:v>9.0722222222222229</c:v>
                </c:pt>
                <c:pt idx="6533">
                  <c:v>9.0736111111111111</c:v>
                </c:pt>
                <c:pt idx="6534">
                  <c:v>9.0749999999999993</c:v>
                </c:pt>
                <c:pt idx="6535">
                  <c:v>9.0763888888888893</c:v>
                </c:pt>
                <c:pt idx="6536">
                  <c:v>9.0777777777777775</c:v>
                </c:pt>
                <c:pt idx="6537">
                  <c:v>9.0791666666666675</c:v>
                </c:pt>
                <c:pt idx="6538">
                  <c:v>9.0805555555555557</c:v>
                </c:pt>
                <c:pt idx="6539">
                  <c:v>9.0819444444444439</c:v>
                </c:pt>
                <c:pt idx="6540">
                  <c:v>9.0833333333333339</c:v>
                </c:pt>
                <c:pt idx="6541">
                  <c:v>9.0847222222222221</c:v>
                </c:pt>
                <c:pt idx="6542">
                  <c:v>9.0861111111111104</c:v>
                </c:pt>
                <c:pt idx="6543">
                  <c:v>9.0875000000000004</c:v>
                </c:pt>
                <c:pt idx="6544">
                  <c:v>9.0888888888888886</c:v>
                </c:pt>
                <c:pt idx="6545">
                  <c:v>9.0902777777777786</c:v>
                </c:pt>
                <c:pt idx="6546">
                  <c:v>9.0916666666666668</c:v>
                </c:pt>
                <c:pt idx="6547">
                  <c:v>9.093055555555555</c:v>
                </c:pt>
                <c:pt idx="6548">
                  <c:v>9.094444444444445</c:v>
                </c:pt>
                <c:pt idx="6549">
                  <c:v>9.0958333333333332</c:v>
                </c:pt>
                <c:pt idx="6550">
                  <c:v>9.0972222222222214</c:v>
                </c:pt>
                <c:pt idx="6551">
                  <c:v>9.0986111111111114</c:v>
                </c:pt>
                <c:pt idx="6552">
                  <c:v>9.1</c:v>
                </c:pt>
                <c:pt idx="6553">
                  <c:v>9.1013888888888896</c:v>
                </c:pt>
                <c:pt idx="6554">
                  <c:v>9.1027777777777779</c:v>
                </c:pt>
                <c:pt idx="6555">
                  <c:v>9.1041666666666661</c:v>
                </c:pt>
                <c:pt idx="6556">
                  <c:v>9.1055555555555561</c:v>
                </c:pt>
                <c:pt idx="6557">
                  <c:v>9.1069444444444443</c:v>
                </c:pt>
                <c:pt idx="6558">
                  <c:v>9.1083333333333325</c:v>
                </c:pt>
                <c:pt idx="6559">
                  <c:v>9.1097222222222225</c:v>
                </c:pt>
                <c:pt idx="6560">
                  <c:v>9.1111111111111107</c:v>
                </c:pt>
                <c:pt idx="6561">
                  <c:v>9.1125000000000007</c:v>
                </c:pt>
                <c:pt idx="6562">
                  <c:v>9.1138888888888889</c:v>
                </c:pt>
                <c:pt idx="6563">
                  <c:v>9.1152777777777771</c:v>
                </c:pt>
                <c:pt idx="6564">
                  <c:v>9.1166666666666671</c:v>
                </c:pt>
                <c:pt idx="6565">
                  <c:v>9.1180555555555554</c:v>
                </c:pt>
                <c:pt idx="6566">
                  <c:v>9.1194444444444436</c:v>
                </c:pt>
                <c:pt idx="6567">
                  <c:v>9.1208333333333336</c:v>
                </c:pt>
                <c:pt idx="6568">
                  <c:v>9.1222222222222218</c:v>
                </c:pt>
                <c:pt idx="6569">
                  <c:v>9.1236111111111118</c:v>
                </c:pt>
                <c:pt idx="6570">
                  <c:v>9.125</c:v>
                </c:pt>
                <c:pt idx="6571">
                  <c:v>9.1263888888888882</c:v>
                </c:pt>
                <c:pt idx="6572">
                  <c:v>9.1277777777777782</c:v>
                </c:pt>
                <c:pt idx="6573">
                  <c:v>9.1291666666666664</c:v>
                </c:pt>
                <c:pt idx="6574">
                  <c:v>9.1305555555555564</c:v>
                </c:pt>
                <c:pt idx="6575">
                  <c:v>9.1319444444444446</c:v>
                </c:pt>
                <c:pt idx="6576">
                  <c:v>9.1333333333333329</c:v>
                </c:pt>
                <c:pt idx="6577">
                  <c:v>9.1347222222222229</c:v>
                </c:pt>
                <c:pt idx="6578">
                  <c:v>9.1361111111111111</c:v>
                </c:pt>
                <c:pt idx="6579">
                  <c:v>9.1374999999999993</c:v>
                </c:pt>
                <c:pt idx="6580">
                  <c:v>9.1388888888888893</c:v>
                </c:pt>
                <c:pt idx="6581">
                  <c:v>9.1402777777777775</c:v>
                </c:pt>
                <c:pt idx="6582">
                  <c:v>9.1416666666666675</c:v>
                </c:pt>
                <c:pt idx="6583">
                  <c:v>9.1430555555555557</c:v>
                </c:pt>
                <c:pt idx="6584">
                  <c:v>9.1444444444444439</c:v>
                </c:pt>
                <c:pt idx="6585">
                  <c:v>9.1458333333333339</c:v>
                </c:pt>
                <c:pt idx="6586">
                  <c:v>9.1472222222222221</c:v>
                </c:pt>
                <c:pt idx="6587">
                  <c:v>9.1486111111111104</c:v>
                </c:pt>
                <c:pt idx="6588">
                  <c:v>9.15</c:v>
                </c:pt>
                <c:pt idx="6589">
                  <c:v>9.1513888888888886</c:v>
                </c:pt>
                <c:pt idx="6590">
                  <c:v>9.1527777777777786</c:v>
                </c:pt>
                <c:pt idx="6591">
                  <c:v>9.1541666666666668</c:v>
                </c:pt>
                <c:pt idx="6592">
                  <c:v>9.155555555555555</c:v>
                </c:pt>
                <c:pt idx="6593">
                  <c:v>9.156944444444445</c:v>
                </c:pt>
                <c:pt idx="6594">
                  <c:v>9.1583333333333332</c:v>
                </c:pt>
                <c:pt idx="6595">
                  <c:v>9.1597222222222214</c:v>
                </c:pt>
                <c:pt idx="6596">
                  <c:v>9.1611111111111114</c:v>
                </c:pt>
                <c:pt idx="6597">
                  <c:v>9.1624999999999996</c:v>
                </c:pt>
                <c:pt idx="6598">
                  <c:v>9.1638888888888896</c:v>
                </c:pt>
                <c:pt idx="6599">
                  <c:v>9.1652777777777779</c:v>
                </c:pt>
                <c:pt idx="6600">
                  <c:v>9.1666666666666661</c:v>
                </c:pt>
                <c:pt idx="6601">
                  <c:v>9.1680555555555561</c:v>
                </c:pt>
                <c:pt idx="6602">
                  <c:v>9.1694444444444443</c:v>
                </c:pt>
                <c:pt idx="6603">
                  <c:v>9.1708333333333325</c:v>
                </c:pt>
                <c:pt idx="6604">
                  <c:v>9.1722222222222225</c:v>
                </c:pt>
                <c:pt idx="6605">
                  <c:v>9.1736111111111107</c:v>
                </c:pt>
                <c:pt idx="6606">
                  <c:v>9.1750000000000007</c:v>
                </c:pt>
                <c:pt idx="6607">
                  <c:v>9.1763888888888889</c:v>
                </c:pt>
                <c:pt idx="6608">
                  <c:v>9.1777777777777771</c:v>
                </c:pt>
                <c:pt idx="6609">
                  <c:v>9.1791666666666671</c:v>
                </c:pt>
                <c:pt idx="6610">
                  <c:v>9.1805555555555554</c:v>
                </c:pt>
                <c:pt idx="6611">
                  <c:v>9.1819444444444436</c:v>
                </c:pt>
                <c:pt idx="6612">
                  <c:v>9.1833333333333336</c:v>
                </c:pt>
                <c:pt idx="6613">
                  <c:v>9.1847222222222218</c:v>
                </c:pt>
                <c:pt idx="6614">
                  <c:v>9.1861111111111118</c:v>
                </c:pt>
                <c:pt idx="6615">
                  <c:v>9.1875</c:v>
                </c:pt>
                <c:pt idx="6616">
                  <c:v>9.1888888888888882</c:v>
                </c:pt>
                <c:pt idx="6617">
                  <c:v>9.1902777777777782</c:v>
                </c:pt>
                <c:pt idx="6618">
                  <c:v>9.1916666666666664</c:v>
                </c:pt>
                <c:pt idx="6619">
                  <c:v>9.1930555555555564</c:v>
                </c:pt>
                <c:pt idx="6620">
                  <c:v>9.1944444444444446</c:v>
                </c:pt>
                <c:pt idx="6621">
                  <c:v>9.1958333333333329</c:v>
                </c:pt>
                <c:pt idx="6622">
                  <c:v>9.1972222222222229</c:v>
                </c:pt>
                <c:pt idx="6623">
                  <c:v>9.1986111111111111</c:v>
                </c:pt>
                <c:pt idx="6624">
                  <c:v>9.1999999999999993</c:v>
                </c:pt>
                <c:pt idx="6625">
                  <c:v>9.2013888888888893</c:v>
                </c:pt>
                <c:pt idx="6626">
                  <c:v>9.2027777777777775</c:v>
                </c:pt>
                <c:pt idx="6627">
                  <c:v>9.2041666666666675</c:v>
                </c:pt>
                <c:pt idx="6628">
                  <c:v>9.2055555555555557</c:v>
                </c:pt>
                <c:pt idx="6629">
                  <c:v>9.2069444444444439</c:v>
                </c:pt>
                <c:pt idx="6630">
                  <c:v>9.2083333333333339</c:v>
                </c:pt>
                <c:pt idx="6631">
                  <c:v>9.2097222222222221</c:v>
                </c:pt>
                <c:pt idx="6632">
                  <c:v>9.2111111111111104</c:v>
                </c:pt>
                <c:pt idx="6633">
                  <c:v>9.2125000000000004</c:v>
                </c:pt>
                <c:pt idx="6634">
                  <c:v>9.2138888888888886</c:v>
                </c:pt>
                <c:pt idx="6635">
                  <c:v>9.2152777777777786</c:v>
                </c:pt>
                <c:pt idx="6636">
                  <c:v>9.2166666666666668</c:v>
                </c:pt>
                <c:pt idx="6637">
                  <c:v>9.218055555555555</c:v>
                </c:pt>
                <c:pt idx="6638">
                  <c:v>9.219444444444445</c:v>
                </c:pt>
                <c:pt idx="6639">
                  <c:v>9.2208333333333332</c:v>
                </c:pt>
                <c:pt idx="6640">
                  <c:v>9.2222222222222214</c:v>
                </c:pt>
                <c:pt idx="6641">
                  <c:v>9.2236111111111114</c:v>
                </c:pt>
                <c:pt idx="6642">
                  <c:v>9.2249999999999996</c:v>
                </c:pt>
                <c:pt idx="6643">
                  <c:v>9.2263888888888896</c:v>
                </c:pt>
                <c:pt idx="6644">
                  <c:v>9.2277777777777779</c:v>
                </c:pt>
                <c:pt idx="6645">
                  <c:v>9.2291666666666661</c:v>
                </c:pt>
                <c:pt idx="6646">
                  <c:v>9.2305555555555561</c:v>
                </c:pt>
                <c:pt idx="6647">
                  <c:v>9.2319444444444443</c:v>
                </c:pt>
                <c:pt idx="6648">
                  <c:v>9.2333333333333325</c:v>
                </c:pt>
                <c:pt idx="6649">
                  <c:v>9.2347222222222225</c:v>
                </c:pt>
                <c:pt idx="6650">
                  <c:v>9.2361111111111107</c:v>
                </c:pt>
                <c:pt idx="6651">
                  <c:v>9.2375000000000007</c:v>
                </c:pt>
                <c:pt idx="6652">
                  <c:v>9.2388888888888889</c:v>
                </c:pt>
                <c:pt idx="6653">
                  <c:v>9.2402777777777771</c:v>
                </c:pt>
                <c:pt idx="6654">
                  <c:v>9.2416666666666671</c:v>
                </c:pt>
                <c:pt idx="6655">
                  <c:v>9.2430555555555554</c:v>
                </c:pt>
                <c:pt idx="6656">
                  <c:v>9.2444444444444436</c:v>
                </c:pt>
                <c:pt idx="6657">
                  <c:v>9.2458333333333336</c:v>
                </c:pt>
                <c:pt idx="6658">
                  <c:v>9.2472222222222218</c:v>
                </c:pt>
                <c:pt idx="6659">
                  <c:v>9.2486111111111118</c:v>
                </c:pt>
                <c:pt idx="6660">
                  <c:v>9.25</c:v>
                </c:pt>
                <c:pt idx="6661">
                  <c:v>9.2513888888888882</c:v>
                </c:pt>
                <c:pt idx="6662">
                  <c:v>9.2527777777777782</c:v>
                </c:pt>
                <c:pt idx="6663">
                  <c:v>9.2541666666666664</c:v>
                </c:pt>
                <c:pt idx="6664">
                  <c:v>9.2555555555555564</c:v>
                </c:pt>
                <c:pt idx="6665">
                  <c:v>9.2569444444444446</c:v>
                </c:pt>
                <c:pt idx="6666">
                  <c:v>9.2583333333333329</c:v>
                </c:pt>
                <c:pt idx="6667">
                  <c:v>9.2597222222222229</c:v>
                </c:pt>
                <c:pt idx="6668">
                  <c:v>9.2611111111111111</c:v>
                </c:pt>
                <c:pt idx="6669">
                  <c:v>9.2624999999999993</c:v>
                </c:pt>
                <c:pt idx="6670">
                  <c:v>9.2638888888888893</c:v>
                </c:pt>
                <c:pt idx="6671">
                  <c:v>9.2652777777777775</c:v>
                </c:pt>
                <c:pt idx="6672">
                  <c:v>9.2666666666666675</c:v>
                </c:pt>
                <c:pt idx="6673">
                  <c:v>9.2680555555555557</c:v>
                </c:pt>
                <c:pt idx="6674">
                  <c:v>9.2694444444444439</c:v>
                </c:pt>
                <c:pt idx="6675">
                  <c:v>9.2708333333333339</c:v>
                </c:pt>
                <c:pt idx="6676">
                  <c:v>9.2722222222222221</c:v>
                </c:pt>
                <c:pt idx="6677">
                  <c:v>9.2736111111111104</c:v>
                </c:pt>
                <c:pt idx="6678">
                  <c:v>9.2750000000000004</c:v>
                </c:pt>
                <c:pt idx="6679">
                  <c:v>9.2763888888888886</c:v>
                </c:pt>
                <c:pt idx="6680">
                  <c:v>9.2777777777777786</c:v>
                </c:pt>
                <c:pt idx="6681">
                  <c:v>9.2791666666666668</c:v>
                </c:pt>
                <c:pt idx="6682">
                  <c:v>9.280555555555555</c:v>
                </c:pt>
                <c:pt idx="6683">
                  <c:v>9.281944444444445</c:v>
                </c:pt>
                <c:pt idx="6684">
                  <c:v>9.2833333333333332</c:v>
                </c:pt>
                <c:pt idx="6685">
                  <c:v>9.2847222222222214</c:v>
                </c:pt>
                <c:pt idx="6686">
                  <c:v>9.2861111111111114</c:v>
                </c:pt>
                <c:pt idx="6687">
                  <c:v>9.2874999999999996</c:v>
                </c:pt>
                <c:pt idx="6688">
                  <c:v>9.2888888888888896</c:v>
                </c:pt>
                <c:pt idx="6689">
                  <c:v>9.2902777777777779</c:v>
                </c:pt>
                <c:pt idx="6690">
                  <c:v>9.2916666666666661</c:v>
                </c:pt>
                <c:pt idx="6691">
                  <c:v>9.2930555555555561</c:v>
                </c:pt>
                <c:pt idx="6692">
                  <c:v>9.2944444444444443</c:v>
                </c:pt>
                <c:pt idx="6693">
                  <c:v>9.2958333333333325</c:v>
                </c:pt>
                <c:pt idx="6694">
                  <c:v>9.2972222222222225</c:v>
                </c:pt>
                <c:pt idx="6695">
                  <c:v>9.2986111111111107</c:v>
                </c:pt>
                <c:pt idx="6696">
                  <c:v>9.3000000000000007</c:v>
                </c:pt>
                <c:pt idx="6697">
                  <c:v>9.3013888888888889</c:v>
                </c:pt>
                <c:pt idx="6698">
                  <c:v>9.3027777777777771</c:v>
                </c:pt>
                <c:pt idx="6699">
                  <c:v>9.3041666666666671</c:v>
                </c:pt>
                <c:pt idx="6700">
                  <c:v>9.3055555555555554</c:v>
                </c:pt>
                <c:pt idx="6701">
                  <c:v>9.3069444444444436</c:v>
                </c:pt>
                <c:pt idx="6702">
                  <c:v>9.3083333333333336</c:v>
                </c:pt>
                <c:pt idx="6703">
                  <c:v>9.3097222222222218</c:v>
                </c:pt>
                <c:pt idx="6704">
                  <c:v>9.3111111111111118</c:v>
                </c:pt>
                <c:pt idx="6705">
                  <c:v>9.3125</c:v>
                </c:pt>
                <c:pt idx="6706">
                  <c:v>9.3138888888888882</c:v>
                </c:pt>
                <c:pt idx="6707">
                  <c:v>9.3152777777777782</c:v>
                </c:pt>
                <c:pt idx="6708">
                  <c:v>9.3166666666666664</c:v>
                </c:pt>
                <c:pt idx="6709">
                  <c:v>9.3180555555555564</c:v>
                </c:pt>
                <c:pt idx="6710">
                  <c:v>9.3194444444444446</c:v>
                </c:pt>
                <c:pt idx="6711">
                  <c:v>9.3208333333333329</c:v>
                </c:pt>
                <c:pt idx="6712">
                  <c:v>9.3222222222222229</c:v>
                </c:pt>
                <c:pt idx="6713">
                  <c:v>9.3236111111111111</c:v>
                </c:pt>
                <c:pt idx="6714">
                  <c:v>9.3249999999999993</c:v>
                </c:pt>
                <c:pt idx="6715">
                  <c:v>9.3263888888888893</c:v>
                </c:pt>
                <c:pt idx="6716">
                  <c:v>9.3277777777777775</c:v>
                </c:pt>
                <c:pt idx="6717">
                  <c:v>9.3291666666666675</c:v>
                </c:pt>
                <c:pt idx="6718">
                  <c:v>9.3305555555555557</c:v>
                </c:pt>
                <c:pt idx="6719">
                  <c:v>9.3319444444444439</c:v>
                </c:pt>
                <c:pt idx="6720">
                  <c:v>9.3333333333333339</c:v>
                </c:pt>
                <c:pt idx="6721">
                  <c:v>9.3347222222222221</c:v>
                </c:pt>
                <c:pt idx="6722">
                  <c:v>9.3361111111111104</c:v>
                </c:pt>
                <c:pt idx="6723">
                  <c:v>9.3375000000000004</c:v>
                </c:pt>
                <c:pt idx="6724">
                  <c:v>9.3388888888888886</c:v>
                </c:pt>
                <c:pt idx="6725">
                  <c:v>9.3402777777777786</c:v>
                </c:pt>
                <c:pt idx="6726">
                  <c:v>9.3416666666666668</c:v>
                </c:pt>
                <c:pt idx="6727">
                  <c:v>9.343055555555555</c:v>
                </c:pt>
                <c:pt idx="6728">
                  <c:v>9.344444444444445</c:v>
                </c:pt>
                <c:pt idx="6729">
                  <c:v>9.3458333333333332</c:v>
                </c:pt>
                <c:pt idx="6730">
                  <c:v>9.3472222222222214</c:v>
                </c:pt>
                <c:pt idx="6731">
                  <c:v>9.3486111111111114</c:v>
                </c:pt>
                <c:pt idx="6732">
                  <c:v>9.35</c:v>
                </c:pt>
                <c:pt idx="6733">
                  <c:v>9.3513888888888896</c:v>
                </c:pt>
                <c:pt idx="6734">
                  <c:v>9.3527777777777779</c:v>
                </c:pt>
                <c:pt idx="6735">
                  <c:v>9.3541666666666661</c:v>
                </c:pt>
                <c:pt idx="6736">
                  <c:v>9.3555555555555561</c:v>
                </c:pt>
                <c:pt idx="6737">
                  <c:v>9.3569444444444443</c:v>
                </c:pt>
                <c:pt idx="6738">
                  <c:v>9.3583333333333325</c:v>
                </c:pt>
                <c:pt idx="6739">
                  <c:v>9.3597222222222225</c:v>
                </c:pt>
                <c:pt idx="6740">
                  <c:v>9.3611111111111107</c:v>
                </c:pt>
                <c:pt idx="6741">
                  <c:v>9.3625000000000007</c:v>
                </c:pt>
                <c:pt idx="6742">
                  <c:v>9.3638888888888889</c:v>
                </c:pt>
                <c:pt idx="6743">
                  <c:v>9.3652777777777771</c:v>
                </c:pt>
                <c:pt idx="6744">
                  <c:v>9.3666666666666671</c:v>
                </c:pt>
                <c:pt idx="6745">
                  <c:v>9.3680555555555554</c:v>
                </c:pt>
                <c:pt idx="6746">
                  <c:v>9.3694444444444436</c:v>
                </c:pt>
                <c:pt idx="6747">
                  <c:v>9.3708333333333336</c:v>
                </c:pt>
                <c:pt idx="6748">
                  <c:v>9.3722222222222218</c:v>
                </c:pt>
                <c:pt idx="6749">
                  <c:v>9.3736111111111118</c:v>
                </c:pt>
                <c:pt idx="6750">
                  <c:v>9.375</c:v>
                </c:pt>
                <c:pt idx="6751">
                  <c:v>9.3763888888888882</c:v>
                </c:pt>
                <c:pt idx="6752">
                  <c:v>9.3777777777777782</c:v>
                </c:pt>
                <c:pt idx="6753">
                  <c:v>9.3791666666666664</c:v>
                </c:pt>
                <c:pt idx="6754">
                  <c:v>9.3805555555555564</c:v>
                </c:pt>
                <c:pt idx="6755">
                  <c:v>9.3819444444444446</c:v>
                </c:pt>
                <c:pt idx="6756">
                  <c:v>9.3833333333333329</c:v>
                </c:pt>
                <c:pt idx="6757">
                  <c:v>9.3847222222222229</c:v>
                </c:pt>
                <c:pt idx="6758">
                  <c:v>9.3861111111111111</c:v>
                </c:pt>
                <c:pt idx="6759">
                  <c:v>9.3874999999999993</c:v>
                </c:pt>
                <c:pt idx="6760">
                  <c:v>9.3888888888888893</c:v>
                </c:pt>
                <c:pt idx="6761">
                  <c:v>9.3902777777777775</c:v>
                </c:pt>
                <c:pt idx="6762">
                  <c:v>9.3916666666666675</c:v>
                </c:pt>
                <c:pt idx="6763">
                  <c:v>9.3930555555555557</c:v>
                </c:pt>
                <c:pt idx="6764">
                  <c:v>9.3944444444444439</c:v>
                </c:pt>
                <c:pt idx="6765">
                  <c:v>9.3958333333333339</c:v>
                </c:pt>
                <c:pt idx="6766">
                  <c:v>9.3972222222222221</c:v>
                </c:pt>
                <c:pt idx="6767">
                  <c:v>9.3986111111111104</c:v>
                </c:pt>
                <c:pt idx="6768">
                  <c:v>9.4</c:v>
                </c:pt>
                <c:pt idx="6769">
                  <c:v>9.4013888888888886</c:v>
                </c:pt>
                <c:pt idx="6770">
                  <c:v>9.4027777777777786</c:v>
                </c:pt>
                <c:pt idx="6771">
                  <c:v>9.4041666666666668</c:v>
                </c:pt>
                <c:pt idx="6772">
                  <c:v>9.405555555555555</c:v>
                </c:pt>
                <c:pt idx="6773">
                  <c:v>9.406944444444445</c:v>
                </c:pt>
                <c:pt idx="6774">
                  <c:v>9.4083333333333332</c:v>
                </c:pt>
                <c:pt idx="6775">
                  <c:v>9.4097222222222214</c:v>
                </c:pt>
                <c:pt idx="6776">
                  <c:v>9.4111111111111114</c:v>
                </c:pt>
                <c:pt idx="6777">
                  <c:v>9.4124999999999996</c:v>
                </c:pt>
                <c:pt idx="6778">
                  <c:v>9.4138888888888896</c:v>
                </c:pt>
                <c:pt idx="6779">
                  <c:v>9.4152777777777779</c:v>
                </c:pt>
                <c:pt idx="6780">
                  <c:v>9.4166666666666661</c:v>
                </c:pt>
                <c:pt idx="6781">
                  <c:v>9.4180555555555561</c:v>
                </c:pt>
                <c:pt idx="6782">
                  <c:v>9.4194444444444443</c:v>
                </c:pt>
                <c:pt idx="6783">
                  <c:v>9.4208333333333325</c:v>
                </c:pt>
                <c:pt idx="6784">
                  <c:v>9.4222222222222225</c:v>
                </c:pt>
                <c:pt idx="6785">
                  <c:v>9.4236111111111107</c:v>
                </c:pt>
                <c:pt idx="6786">
                  <c:v>9.4250000000000007</c:v>
                </c:pt>
                <c:pt idx="6787">
                  <c:v>9.4263888888888889</c:v>
                </c:pt>
                <c:pt idx="6788">
                  <c:v>9.4277777777777771</c:v>
                </c:pt>
                <c:pt idx="6789">
                  <c:v>9.4291666666666671</c:v>
                </c:pt>
                <c:pt idx="6790">
                  <c:v>9.4305555555555554</c:v>
                </c:pt>
                <c:pt idx="6791">
                  <c:v>9.4319444444444436</c:v>
                </c:pt>
                <c:pt idx="6792">
                  <c:v>9.4333333333333336</c:v>
                </c:pt>
                <c:pt idx="6793">
                  <c:v>9.4347222222222218</c:v>
                </c:pt>
                <c:pt idx="6794">
                  <c:v>9.4361111111111118</c:v>
                </c:pt>
                <c:pt idx="6795">
                  <c:v>9.4375</c:v>
                </c:pt>
                <c:pt idx="6796">
                  <c:v>9.4388888888888882</c:v>
                </c:pt>
                <c:pt idx="6797">
                  <c:v>9.4402777777777782</c:v>
                </c:pt>
                <c:pt idx="6798">
                  <c:v>9.4416666666666664</c:v>
                </c:pt>
                <c:pt idx="6799">
                  <c:v>9.4430555555555564</c:v>
                </c:pt>
                <c:pt idx="6800">
                  <c:v>9.4444444444444446</c:v>
                </c:pt>
                <c:pt idx="6801">
                  <c:v>9.4458333333333329</c:v>
                </c:pt>
                <c:pt idx="6802">
                  <c:v>9.4472222222222229</c:v>
                </c:pt>
                <c:pt idx="6803">
                  <c:v>9.4486111111111111</c:v>
                </c:pt>
                <c:pt idx="6804">
                  <c:v>9.4499999999999993</c:v>
                </c:pt>
                <c:pt idx="6805">
                  <c:v>9.4513888888888893</c:v>
                </c:pt>
                <c:pt idx="6806">
                  <c:v>9.4527777777777775</c:v>
                </c:pt>
                <c:pt idx="6807">
                  <c:v>9.4541666666666675</c:v>
                </c:pt>
                <c:pt idx="6808">
                  <c:v>9.4555555555555557</c:v>
                </c:pt>
                <c:pt idx="6809">
                  <c:v>9.4569444444444439</c:v>
                </c:pt>
                <c:pt idx="6810">
                  <c:v>9.4583333333333339</c:v>
                </c:pt>
                <c:pt idx="6811">
                  <c:v>9.4597222222222221</c:v>
                </c:pt>
                <c:pt idx="6812">
                  <c:v>9.4611111111111104</c:v>
                </c:pt>
                <c:pt idx="6813">
                  <c:v>9.4625000000000004</c:v>
                </c:pt>
                <c:pt idx="6814">
                  <c:v>9.4638888888888886</c:v>
                </c:pt>
                <c:pt idx="6815">
                  <c:v>9.4652777777777786</c:v>
                </c:pt>
                <c:pt idx="6816">
                  <c:v>9.4666666666666668</c:v>
                </c:pt>
                <c:pt idx="6817">
                  <c:v>9.468055555555555</c:v>
                </c:pt>
                <c:pt idx="6818">
                  <c:v>9.469444444444445</c:v>
                </c:pt>
                <c:pt idx="6819">
                  <c:v>9.4708333333333332</c:v>
                </c:pt>
                <c:pt idx="6820">
                  <c:v>9.4722222222222214</c:v>
                </c:pt>
                <c:pt idx="6821">
                  <c:v>9.4736111111111114</c:v>
                </c:pt>
                <c:pt idx="6822">
                  <c:v>9.4749999999999996</c:v>
                </c:pt>
                <c:pt idx="6823">
                  <c:v>9.4763888888888896</c:v>
                </c:pt>
                <c:pt idx="6824">
                  <c:v>9.4777777777777779</c:v>
                </c:pt>
                <c:pt idx="6825">
                  <c:v>9.4791666666666661</c:v>
                </c:pt>
                <c:pt idx="6826">
                  <c:v>9.4805555555555561</c:v>
                </c:pt>
                <c:pt idx="6827">
                  <c:v>9.4819444444444443</c:v>
                </c:pt>
                <c:pt idx="6828">
                  <c:v>9.4833333333333325</c:v>
                </c:pt>
                <c:pt idx="6829">
                  <c:v>9.4847222222222225</c:v>
                </c:pt>
                <c:pt idx="6830">
                  <c:v>9.4861111111111107</c:v>
                </c:pt>
                <c:pt idx="6831">
                  <c:v>9.4875000000000007</c:v>
                </c:pt>
                <c:pt idx="6832">
                  <c:v>9.4888888888888889</c:v>
                </c:pt>
                <c:pt idx="6833">
                  <c:v>9.4902777777777771</c:v>
                </c:pt>
                <c:pt idx="6834">
                  <c:v>9.4916666666666671</c:v>
                </c:pt>
                <c:pt idx="6835">
                  <c:v>9.4930555555555554</c:v>
                </c:pt>
                <c:pt idx="6836">
                  <c:v>9.4944444444444436</c:v>
                </c:pt>
                <c:pt idx="6837">
                  <c:v>9.4958333333333336</c:v>
                </c:pt>
                <c:pt idx="6838">
                  <c:v>9.4972222222222218</c:v>
                </c:pt>
                <c:pt idx="6839">
                  <c:v>9.4986111111111118</c:v>
                </c:pt>
                <c:pt idx="6840">
                  <c:v>9.5</c:v>
                </c:pt>
                <c:pt idx="6841">
                  <c:v>9.5013888888888882</c:v>
                </c:pt>
                <c:pt idx="6842">
                  <c:v>9.5027777777777782</c:v>
                </c:pt>
                <c:pt idx="6843">
                  <c:v>9.5041666666666664</c:v>
                </c:pt>
                <c:pt idx="6844">
                  <c:v>9.5055555555555564</c:v>
                </c:pt>
                <c:pt idx="6845">
                  <c:v>9.5069444444444446</c:v>
                </c:pt>
                <c:pt idx="6846">
                  <c:v>9.5083333333333329</c:v>
                </c:pt>
                <c:pt idx="6847">
                  <c:v>9.5097222222222229</c:v>
                </c:pt>
                <c:pt idx="6848">
                  <c:v>9.5111111111111111</c:v>
                </c:pt>
                <c:pt idx="6849">
                  <c:v>9.5124999999999993</c:v>
                </c:pt>
                <c:pt idx="6850">
                  <c:v>9.5138888888888893</c:v>
                </c:pt>
                <c:pt idx="6851">
                  <c:v>9.5152777777777775</c:v>
                </c:pt>
                <c:pt idx="6852">
                  <c:v>9.5166666666666675</c:v>
                </c:pt>
                <c:pt idx="6853">
                  <c:v>9.5180555555555557</c:v>
                </c:pt>
                <c:pt idx="6854">
                  <c:v>9.5194444444444439</c:v>
                </c:pt>
                <c:pt idx="6855">
                  <c:v>9.5208333333333339</c:v>
                </c:pt>
                <c:pt idx="6856">
                  <c:v>9.5222222222222221</c:v>
                </c:pt>
                <c:pt idx="6857">
                  <c:v>9.5236111111111104</c:v>
                </c:pt>
                <c:pt idx="6858">
                  <c:v>9.5250000000000004</c:v>
                </c:pt>
                <c:pt idx="6859">
                  <c:v>9.5263888888888886</c:v>
                </c:pt>
                <c:pt idx="6860">
                  <c:v>9.5277777777777786</c:v>
                </c:pt>
                <c:pt idx="6861">
                  <c:v>9.5291666666666668</c:v>
                </c:pt>
                <c:pt idx="6862">
                  <c:v>9.530555555555555</c:v>
                </c:pt>
                <c:pt idx="6863">
                  <c:v>9.531944444444445</c:v>
                </c:pt>
                <c:pt idx="6864">
                  <c:v>9.5333333333333332</c:v>
                </c:pt>
                <c:pt idx="6865">
                  <c:v>9.5347222222222214</c:v>
                </c:pt>
                <c:pt idx="6866">
                  <c:v>9.5361111111111114</c:v>
                </c:pt>
                <c:pt idx="6867">
                  <c:v>9.5374999999999996</c:v>
                </c:pt>
                <c:pt idx="6868">
                  <c:v>9.5388888888888896</c:v>
                </c:pt>
                <c:pt idx="6869">
                  <c:v>9.5402777777777779</c:v>
                </c:pt>
                <c:pt idx="6870">
                  <c:v>9.5416666666666661</c:v>
                </c:pt>
                <c:pt idx="6871">
                  <c:v>9.5430555555555561</c:v>
                </c:pt>
                <c:pt idx="6872">
                  <c:v>9.5444444444444443</c:v>
                </c:pt>
                <c:pt idx="6873">
                  <c:v>9.5458333333333325</c:v>
                </c:pt>
                <c:pt idx="6874">
                  <c:v>9.5472222222222225</c:v>
                </c:pt>
                <c:pt idx="6875">
                  <c:v>9.5486111111111107</c:v>
                </c:pt>
                <c:pt idx="6876">
                  <c:v>9.5500000000000007</c:v>
                </c:pt>
                <c:pt idx="6877">
                  <c:v>9.5513888888888889</c:v>
                </c:pt>
                <c:pt idx="6878">
                  <c:v>9.5527777777777771</c:v>
                </c:pt>
                <c:pt idx="6879">
                  <c:v>9.5541666666666671</c:v>
                </c:pt>
                <c:pt idx="6880">
                  <c:v>9.5555555555555554</c:v>
                </c:pt>
                <c:pt idx="6881">
                  <c:v>9.5569444444444436</c:v>
                </c:pt>
                <c:pt idx="6882">
                  <c:v>9.5583333333333336</c:v>
                </c:pt>
                <c:pt idx="6883">
                  <c:v>9.5597222222222218</c:v>
                </c:pt>
                <c:pt idx="6884">
                  <c:v>9.5611111111111118</c:v>
                </c:pt>
                <c:pt idx="6885">
                  <c:v>9.5625</c:v>
                </c:pt>
                <c:pt idx="6886">
                  <c:v>9.5638888888888882</c:v>
                </c:pt>
                <c:pt idx="6887">
                  <c:v>9.5652777777777782</c:v>
                </c:pt>
                <c:pt idx="6888">
                  <c:v>9.5666666666666664</c:v>
                </c:pt>
                <c:pt idx="6889">
                  <c:v>9.5680555555555564</c:v>
                </c:pt>
                <c:pt idx="6890">
                  <c:v>9.5694444444444446</c:v>
                </c:pt>
                <c:pt idx="6891">
                  <c:v>9.5708333333333329</c:v>
                </c:pt>
                <c:pt idx="6892">
                  <c:v>9.5722222222222229</c:v>
                </c:pt>
                <c:pt idx="6893">
                  <c:v>9.5736111111111111</c:v>
                </c:pt>
                <c:pt idx="6894">
                  <c:v>9.5749999999999993</c:v>
                </c:pt>
                <c:pt idx="6895">
                  <c:v>9.5763888888888893</c:v>
                </c:pt>
                <c:pt idx="6896">
                  <c:v>9.5777777777777775</c:v>
                </c:pt>
                <c:pt idx="6897">
                  <c:v>9.5791666666666675</c:v>
                </c:pt>
                <c:pt idx="6898">
                  <c:v>9.5805555555555557</c:v>
                </c:pt>
                <c:pt idx="6899">
                  <c:v>9.5819444444444439</c:v>
                </c:pt>
                <c:pt idx="6900">
                  <c:v>9.5833333333333339</c:v>
                </c:pt>
                <c:pt idx="6901">
                  <c:v>9.5847222222222221</c:v>
                </c:pt>
                <c:pt idx="6902">
                  <c:v>9.5861111111111104</c:v>
                </c:pt>
                <c:pt idx="6903">
                  <c:v>9.5875000000000004</c:v>
                </c:pt>
                <c:pt idx="6904">
                  <c:v>9.5888888888888886</c:v>
                </c:pt>
                <c:pt idx="6905">
                  <c:v>9.5902777777777786</c:v>
                </c:pt>
                <c:pt idx="6906">
                  <c:v>9.5916666666666668</c:v>
                </c:pt>
                <c:pt idx="6907">
                  <c:v>9.593055555555555</c:v>
                </c:pt>
                <c:pt idx="6908">
                  <c:v>9.594444444444445</c:v>
                </c:pt>
                <c:pt idx="6909">
                  <c:v>9.5958333333333332</c:v>
                </c:pt>
                <c:pt idx="6910">
                  <c:v>9.5972222222222214</c:v>
                </c:pt>
                <c:pt idx="6911">
                  <c:v>9.5986111111111114</c:v>
                </c:pt>
                <c:pt idx="6912">
                  <c:v>9.6</c:v>
                </c:pt>
                <c:pt idx="6913">
                  <c:v>9.6013888888888896</c:v>
                </c:pt>
                <c:pt idx="6914">
                  <c:v>9.6027777777777779</c:v>
                </c:pt>
                <c:pt idx="6915">
                  <c:v>9.6041666666666661</c:v>
                </c:pt>
                <c:pt idx="6916">
                  <c:v>9.6055555555555561</c:v>
                </c:pt>
                <c:pt idx="6917">
                  <c:v>9.6069444444444443</c:v>
                </c:pt>
                <c:pt idx="6918">
                  <c:v>9.6083333333333325</c:v>
                </c:pt>
                <c:pt idx="6919">
                  <c:v>9.6097222222222225</c:v>
                </c:pt>
                <c:pt idx="6920">
                  <c:v>9.6111111111111107</c:v>
                </c:pt>
                <c:pt idx="6921">
                  <c:v>9.6125000000000007</c:v>
                </c:pt>
                <c:pt idx="6922">
                  <c:v>9.6138888888888889</c:v>
                </c:pt>
                <c:pt idx="6923">
                  <c:v>9.6152777777777771</c:v>
                </c:pt>
                <c:pt idx="6924">
                  <c:v>9.6166666666666671</c:v>
                </c:pt>
                <c:pt idx="6925">
                  <c:v>9.6180555555555554</c:v>
                </c:pt>
                <c:pt idx="6926">
                  <c:v>9.6194444444444436</c:v>
                </c:pt>
                <c:pt idx="6927">
                  <c:v>9.6208333333333336</c:v>
                </c:pt>
                <c:pt idx="6928">
                  <c:v>9.6222222222222218</c:v>
                </c:pt>
                <c:pt idx="6929">
                  <c:v>9.6236111111111118</c:v>
                </c:pt>
                <c:pt idx="6930">
                  <c:v>9.625</c:v>
                </c:pt>
                <c:pt idx="6931">
                  <c:v>9.6263888888888882</c:v>
                </c:pt>
                <c:pt idx="6932">
                  <c:v>9.6277777777777782</c:v>
                </c:pt>
                <c:pt idx="6933">
                  <c:v>9.6291666666666664</c:v>
                </c:pt>
                <c:pt idx="6934">
                  <c:v>9.6305555555555564</c:v>
                </c:pt>
                <c:pt idx="6935">
                  <c:v>9.6319444444444446</c:v>
                </c:pt>
                <c:pt idx="6936">
                  <c:v>9.6333333333333329</c:v>
                </c:pt>
                <c:pt idx="6937">
                  <c:v>9.6347222222222229</c:v>
                </c:pt>
                <c:pt idx="6938">
                  <c:v>9.6361111111111111</c:v>
                </c:pt>
                <c:pt idx="6939">
                  <c:v>9.6374999999999993</c:v>
                </c:pt>
                <c:pt idx="6940">
                  <c:v>9.6388888888888893</c:v>
                </c:pt>
                <c:pt idx="6941">
                  <c:v>9.6402777777777775</c:v>
                </c:pt>
                <c:pt idx="6942">
                  <c:v>9.6416666666666675</c:v>
                </c:pt>
                <c:pt idx="6943">
                  <c:v>9.6430555555555557</c:v>
                </c:pt>
                <c:pt idx="6944">
                  <c:v>9.6444444444444439</c:v>
                </c:pt>
                <c:pt idx="6945">
                  <c:v>9.6458333333333339</c:v>
                </c:pt>
                <c:pt idx="6946">
                  <c:v>9.6472222222222221</c:v>
                </c:pt>
                <c:pt idx="6947">
                  <c:v>9.6486111111111104</c:v>
                </c:pt>
                <c:pt idx="6948">
                  <c:v>9.65</c:v>
                </c:pt>
                <c:pt idx="6949">
                  <c:v>9.6513888888888886</c:v>
                </c:pt>
                <c:pt idx="6950">
                  <c:v>9.6527777777777786</c:v>
                </c:pt>
                <c:pt idx="6951">
                  <c:v>9.6541666666666668</c:v>
                </c:pt>
                <c:pt idx="6952">
                  <c:v>9.655555555555555</c:v>
                </c:pt>
                <c:pt idx="6953">
                  <c:v>9.656944444444445</c:v>
                </c:pt>
                <c:pt idx="6954">
                  <c:v>9.6583333333333332</c:v>
                </c:pt>
                <c:pt idx="6955">
                  <c:v>9.6597222222222214</c:v>
                </c:pt>
                <c:pt idx="6956">
                  <c:v>9.6611111111111114</c:v>
                </c:pt>
                <c:pt idx="6957">
                  <c:v>9.6624999999999996</c:v>
                </c:pt>
                <c:pt idx="6958">
                  <c:v>9.6638888888888896</c:v>
                </c:pt>
                <c:pt idx="6959">
                  <c:v>9.6652777777777779</c:v>
                </c:pt>
                <c:pt idx="6960">
                  <c:v>9.6666666666666661</c:v>
                </c:pt>
                <c:pt idx="6961">
                  <c:v>9.6680555555555561</c:v>
                </c:pt>
                <c:pt idx="6962">
                  <c:v>9.6694444444444443</c:v>
                </c:pt>
                <c:pt idx="6963">
                  <c:v>9.6708333333333325</c:v>
                </c:pt>
                <c:pt idx="6964">
                  <c:v>9.6722222222222225</c:v>
                </c:pt>
                <c:pt idx="6965">
                  <c:v>9.6736111111111107</c:v>
                </c:pt>
                <c:pt idx="6966">
                  <c:v>9.6750000000000007</c:v>
                </c:pt>
                <c:pt idx="6967">
                  <c:v>9.6763888888888889</c:v>
                </c:pt>
                <c:pt idx="6968">
                  <c:v>9.6777777777777771</c:v>
                </c:pt>
                <c:pt idx="6969">
                  <c:v>9.6791666666666671</c:v>
                </c:pt>
                <c:pt idx="6970">
                  <c:v>9.6805555555555554</c:v>
                </c:pt>
                <c:pt idx="6971">
                  <c:v>9.6819444444444436</c:v>
                </c:pt>
                <c:pt idx="6972">
                  <c:v>9.6833333333333336</c:v>
                </c:pt>
                <c:pt idx="6973">
                  <c:v>9.6847222222222218</c:v>
                </c:pt>
                <c:pt idx="6974">
                  <c:v>9.6861111111111118</c:v>
                </c:pt>
                <c:pt idx="6975">
                  <c:v>9.6875</c:v>
                </c:pt>
                <c:pt idx="6976">
                  <c:v>9.6888888888888882</c:v>
                </c:pt>
                <c:pt idx="6977">
                  <c:v>9.6902777777777782</c:v>
                </c:pt>
                <c:pt idx="6978">
                  <c:v>9.6916666666666664</c:v>
                </c:pt>
                <c:pt idx="6979">
                  <c:v>9.6930555555555564</c:v>
                </c:pt>
                <c:pt idx="6980">
                  <c:v>9.6944444444444446</c:v>
                </c:pt>
                <c:pt idx="6981">
                  <c:v>9.6958333333333329</c:v>
                </c:pt>
                <c:pt idx="6982">
                  <c:v>9.6972222222222229</c:v>
                </c:pt>
                <c:pt idx="6983">
                  <c:v>9.6986111111111111</c:v>
                </c:pt>
                <c:pt idx="6984">
                  <c:v>9.6999999999999993</c:v>
                </c:pt>
                <c:pt idx="6985">
                  <c:v>9.7013888888888893</c:v>
                </c:pt>
                <c:pt idx="6986">
                  <c:v>9.7027777777777775</c:v>
                </c:pt>
                <c:pt idx="6987">
                  <c:v>9.7041666666666675</c:v>
                </c:pt>
                <c:pt idx="6988">
                  <c:v>9.7055555555555557</c:v>
                </c:pt>
                <c:pt idx="6989">
                  <c:v>9.7069444444444439</c:v>
                </c:pt>
                <c:pt idx="6990">
                  <c:v>9.7083333333333339</c:v>
                </c:pt>
                <c:pt idx="6991">
                  <c:v>9.7097222222222221</c:v>
                </c:pt>
                <c:pt idx="6992">
                  <c:v>9.7111111111111104</c:v>
                </c:pt>
                <c:pt idx="6993">
                  <c:v>9.7125000000000004</c:v>
                </c:pt>
                <c:pt idx="6994">
                  <c:v>9.7138888888888886</c:v>
                </c:pt>
                <c:pt idx="6995">
                  <c:v>9.7152777777777786</c:v>
                </c:pt>
                <c:pt idx="6996">
                  <c:v>9.7166666666666668</c:v>
                </c:pt>
                <c:pt idx="6997">
                  <c:v>9.718055555555555</c:v>
                </c:pt>
                <c:pt idx="6998">
                  <c:v>9.719444444444445</c:v>
                </c:pt>
                <c:pt idx="6999">
                  <c:v>9.7208333333333332</c:v>
                </c:pt>
                <c:pt idx="7000">
                  <c:v>9.7222222222222214</c:v>
                </c:pt>
                <c:pt idx="7001">
                  <c:v>9.7236111111111114</c:v>
                </c:pt>
                <c:pt idx="7002">
                  <c:v>9.7249999999999996</c:v>
                </c:pt>
                <c:pt idx="7003">
                  <c:v>9.7263888888888896</c:v>
                </c:pt>
                <c:pt idx="7004">
                  <c:v>9.7277777777777779</c:v>
                </c:pt>
                <c:pt idx="7005">
                  <c:v>9.7291666666666661</c:v>
                </c:pt>
                <c:pt idx="7006">
                  <c:v>9.7305555555555561</c:v>
                </c:pt>
                <c:pt idx="7007">
                  <c:v>9.7319444444444443</c:v>
                </c:pt>
                <c:pt idx="7008">
                  <c:v>9.7333333333333325</c:v>
                </c:pt>
                <c:pt idx="7009">
                  <c:v>9.7347222222222225</c:v>
                </c:pt>
                <c:pt idx="7010">
                  <c:v>9.7361111111111107</c:v>
                </c:pt>
                <c:pt idx="7011">
                  <c:v>9.7375000000000007</c:v>
                </c:pt>
                <c:pt idx="7012">
                  <c:v>9.7388888888888889</c:v>
                </c:pt>
                <c:pt idx="7013">
                  <c:v>9.7402777777777771</c:v>
                </c:pt>
                <c:pt idx="7014">
                  <c:v>9.7416666666666671</c:v>
                </c:pt>
                <c:pt idx="7015">
                  <c:v>9.7430555555555554</c:v>
                </c:pt>
                <c:pt idx="7016">
                  <c:v>9.7444444444444436</c:v>
                </c:pt>
                <c:pt idx="7017">
                  <c:v>9.7458333333333336</c:v>
                </c:pt>
                <c:pt idx="7018">
                  <c:v>9.7472222222222218</c:v>
                </c:pt>
                <c:pt idx="7019">
                  <c:v>9.7486111111111118</c:v>
                </c:pt>
                <c:pt idx="7020">
                  <c:v>9.75</c:v>
                </c:pt>
                <c:pt idx="7021">
                  <c:v>9.7513888888888882</c:v>
                </c:pt>
                <c:pt idx="7022">
                  <c:v>9.7527777777777782</c:v>
                </c:pt>
                <c:pt idx="7023">
                  <c:v>9.7541666666666664</c:v>
                </c:pt>
                <c:pt idx="7024">
                  <c:v>9.7555555555555564</c:v>
                </c:pt>
                <c:pt idx="7025">
                  <c:v>9.7569444444444446</c:v>
                </c:pt>
                <c:pt idx="7026">
                  <c:v>9.7583333333333329</c:v>
                </c:pt>
                <c:pt idx="7027">
                  <c:v>9.7597222222222229</c:v>
                </c:pt>
                <c:pt idx="7028">
                  <c:v>9.7611111111111111</c:v>
                </c:pt>
                <c:pt idx="7029">
                  <c:v>9.7624999999999993</c:v>
                </c:pt>
                <c:pt idx="7030">
                  <c:v>9.7638888888888893</c:v>
                </c:pt>
                <c:pt idx="7031">
                  <c:v>9.7652777777777775</c:v>
                </c:pt>
                <c:pt idx="7032">
                  <c:v>9.7666666666666675</c:v>
                </c:pt>
                <c:pt idx="7033">
                  <c:v>9.7680555555555557</c:v>
                </c:pt>
                <c:pt idx="7034">
                  <c:v>9.7694444444444439</c:v>
                </c:pt>
                <c:pt idx="7035">
                  <c:v>9.7708333333333339</c:v>
                </c:pt>
                <c:pt idx="7036">
                  <c:v>9.7722222222222221</c:v>
                </c:pt>
                <c:pt idx="7037">
                  <c:v>9.7736111111111104</c:v>
                </c:pt>
                <c:pt idx="7038">
                  <c:v>9.7750000000000004</c:v>
                </c:pt>
                <c:pt idx="7039">
                  <c:v>9.7763888888888886</c:v>
                </c:pt>
                <c:pt idx="7040">
                  <c:v>9.7777777777777786</c:v>
                </c:pt>
                <c:pt idx="7041">
                  <c:v>9.7791666666666668</c:v>
                </c:pt>
                <c:pt idx="7042">
                  <c:v>9.780555555555555</c:v>
                </c:pt>
                <c:pt idx="7043">
                  <c:v>9.781944444444445</c:v>
                </c:pt>
                <c:pt idx="7044">
                  <c:v>9.7833333333333332</c:v>
                </c:pt>
                <c:pt idx="7045">
                  <c:v>9.7847222222222214</c:v>
                </c:pt>
                <c:pt idx="7046">
                  <c:v>9.7861111111111114</c:v>
                </c:pt>
                <c:pt idx="7047">
                  <c:v>9.7874999999999996</c:v>
                </c:pt>
                <c:pt idx="7048">
                  <c:v>9.7888888888888896</c:v>
                </c:pt>
                <c:pt idx="7049">
                  <c:v>9.7902777777777779</c:v>
                </c:pt>
                <c:pt idx="7050">
                  <c:v>9.7916666666666661</c:v>
                </c:pt>
                <c:pt idx="7051">
                  <c:v>9.7930555555555561</c:v>
                </c:pt>
                <c:pt idx="7052">
                  <c:v>9.7944444444444443</c:v>
                </c:pt>
                <c:pt idx="7053">
                  <c:v>9.7958333333333325</c:v>
                </c:pt>
                <c:pt idx="7054">
                  <c:v>9.7972222222222225</c:v>
                </c:pt>
                <c:pt idx="7055">
                  <c:v>9.7986111111111107</c:v>
                </c:pt>
                <c:pt idx="7056">
                  <c:v>9.8000000000000007</c:v>
                </c:pt>
                <c:pt idx="7057">
                  <c:v>9.8013888888888889</c:v>
                </c:pt>
                <c:pt idx="7058">
                  <c:v>9.8027777777777771</c:v>
                </c:pt>
                <c:pt idx="7059">
                  <c:v>9.8041666666666671</c:v>
                </c:pt>
                <c:pt idx="7060">
                  <c:v>9.8055555555555554</c:v>
                </c:pt>
                <c:pt idx="7061">
                  <c:v>9.8069444444444436</c:v>
                </c:pt>
                <c:pt idx="7062">
                  <c:v>9.8083333333333336</c:v>
                </c:pt>
                <c:pt idx="7063">
                  <c:v>9.8097222222222218</c:v>
                </c:pt>
                <c:pt idx="7064">
                  <c:v>9.8111111111111118</c:v>
                </c:pt>
                <c:pt idx="7065">
                  <c:v>9.8125</c:v>
                </c:pt>
                <c:pt idx="7066">
                  <c:v>9.8138888888888882</c:v>
                </c:pt>
                <c:pt idx="7067">
                  <c:v>9.8152777777777782</c:v>
                </c:pt>
                <c:pt idx="7068">
                  <c:v>9.8166666666666664</c:v>
                </c:pt>
                <c:pt idx="7069">
                  <c:v>9.8180555555555564</c:v>
                </c:pt>
                <c:pt idx="7070">
                  <c:v>9.8194444444444446</c:v>
                </c:pt>
                <c:pt idx="7071">
                  <c:v>9.8208333333333329</c:v>
                </c:pt>
                <c:pt idx="7072">
                  <c:v>9.8222222222222229</c:v>
                </c:pt>
                <c:pt idx="7073">
                  <c:v>9.8236111111111111</c:v>
                </c:pt>
                <c:pt idx="7074">
                  <c:v>9.8249999999999993</c:v>
                </c:pt>
                <c:pt idx="7075">
                  <c:v>9.8263888888888893</c:v>
                </c:pt>
                <c:pt idx="7076">
                  <c:v>9.8277777777777775</c:v>
                </c:pt>
                <c:pt idx="7077">
                  <c:v>9.8291666666666675</c:v>
                </c:pt>
                <c:pt idx="7078">
                  <c:v>9.8305555555555557</c:v>
                </c:pt>
                <c:pt idx="7079">
                  <c:v>9.8319444444444439</c:v>
                </c:pt>
                <c:pt idx="7080">
                  <c:v>9.8333333333333339</c:v>
                </c:pt>
                <c:pt idx="7081">
                  <c:v>9.8347222222222221</c:v>
                </c:pt>
                <c:pt idx="7082">
                  <c:v>9.8361111111111104</c:v>
                </c:pt>
                <c:pt idx="7083">
                  <c:v>9.8375000000000004</c:v>
                </c:pt>
                <c:pt idx="7084">
                  <c:v>9.8388888888888886</c:v>
                </c:pt>
                <c:pt idx="7085">
                  <c:v>9.8402777777777786</c:v>
                </c:pt>
                <c:pt idx="7086">
                  <c:v>9.8416666666666668</c:v>
                </c:pt>
                <c:pt idx="7087">
                  <c:v>9.843055555555555</c:v>
                </c:pt>
                <c:pt idx="7088">
                  <c:v>9.844444444444445</c:v>
                </c:pt>
                <c:pt idx="7089">
                  <c:v>9.8458333333333332</c:v>
                </c:pt>
                <c:pt idx="7090">
                  <c:v>9.8472222222222214</c:v>
                </c:pt>
                <c:pt idx="7091">
                  <c:v>9.8486111111111114</c:v>
                </c:pt>
                <c:pt idx="7092">
                  <c:v>9.85</c:v>
                </c:pt>
                <c:pt idx="7093">
                  <c:v>9.8513888888888896</c:v>
                </c:pt>
                <c:pt idx="7094">
                  <c:v>9.8527777777777779</c:v>
                </c:pt>
                <c:pt idx="7095">
                  <c:v>9.8541666666666661</c:v>
                </c:pt>
                <c:pt idx="7096">
                  <c:v>9.8555555555555561</c:v>
                </c:pt>
                <c:pt idx="7097">
                  <c:v>9.8569444444444443</c:v>
                </c:pt>
                <c:pt idx="7098">
                  <c:v>9.8583333333333325</c:v>
                </c:pt>
                <c:pt idx="7099">
                  <c:v>9.8597222222222225</c:v>
                </c:pt>
                <c:pt idx="7100">
                  <c:v>9.8611111111111107</c:v>
                </c:pt>
                <c:pt idx="7101">
                  <c:v>9.8625000000000007</c:v>
                </c:pt>
                <c:pt idx="7102">
                  <c:v>9.8638888888888889</c:v>
                </c:pt>
                <c:pt idx="7103">
                  <c:v>9.8652777777777771</c:v>
                </c:pt>
                <c:pt idx="7104">
                  <c:v>9.8666666666666671</c:v>
                </c:pt>
                <c:pt idx="7105">
                  <c:v>9.8680555555555554</c:v>
                </c:pt>
                <c:pt idx="7106">
                  <c:v>9.8694444444444436</c:v>
                </c:pt>
                <c:pt idx="7107">
                  <c:v>9.8708333333333336</c:v>
                </c:pt>
                <c:pt idx="7108">
                  <c:v>9.8722222222222218</c:v>
                </c:pt>
                <c:pt idx="7109">
                  <c:v>9.8736111111111118</c:v>
                </c:pt>
                <c:pt idx="7110">
                  <c:v>9.875</c:v>
                </c:pt>
                <c:pt idx="7111">
                  <c:v>9.8763888888888882</c:v>
                </c:pt>
                <c:pt idx="7112">
                  <c:v>9.8777777777777782</c:v>
                </c:pt>
                <c:pt idx="7113">
                  <c:v>9.8791666666666664</c:v>
                </c:pt>
                <c:pt idx="7114">
                  <c:v>9.8805555555555564</c:v>
                </c:pt>
                <c:pt idx="7115">
                  <c:v>9.8819444444444446</c:v>
                </c:pt>
                <c:pt idx="7116">
                  <c:v>9.8833333333333329</c:v>
                </c:pt>
                <c:pt idx="7117">
                  <c:v>9.8847222222222229</c:v>
                </c:pt>
                <c:pt idx="7118">
                  <c:v>9.8861111111111111</c:v>
                </c:pt>
                <c:pt idx="7119">
                  <c:v>9.8874999999999993</c:v>
                </c:pt>
                <c:pt idx="7120">
                  <c:v>9.8888888888888893</c:v>
                </c:pt>
                <c:pt idx="7121">
                  <c:v>9.8902777777777775</c:v>
                </c:pt>
                <c:pt idx="7122">
                  <c:v>9.8916666666666675</c:v>
                </c:pt>
                <c:pt idx="7123">
                  <c:v>9.8930555555555557</c:v>
                </c:pt>
                <c:pt idx="7124">
                  <c:v>9.8944444444444439</c:v>
                </c:pt>
                <c:pt idx="7125">
                  <c:v>9.8958333333333339</c:v>
                </c:pt>
                <c:pt idx="7126">
                  <c:v>9.8972222222222221</c:v>
                </c:pt>
                <c:pt idx="7127">
                  <c:v>9.8986111111111104</c:v>
                </c:pt>
                <c:pt idx="7128">
                  <c:v>9.9</c:v>
                </c:pt>
                <c:pt idx="7129">
                  <c:v>9.9013888888888886</c:v>
                </c:pt>
                <c:pt idx="7130">
                  <c:v>9.9027777777777786</c:v>
                </c:pt>
                <c:pt idx="7131">
                  <c:v>9.9041666666666668</c:v>
                </c:pt>
                <c:pt idx="7132">
                  <c:v>9.905555555555555</c:v>
                </c:pt>
                <c:pt idx="7133">
                  <c:v>9.906944444444445</c:v>
                </c:pt>
                <c:pt idx="7134">
                  <c:v>9.9083333333333332</c:v>
                </c:pt>
                <c:pt idx="7135">
                  <c:v>9.9097222222222214</c:v>
                </c:pt>
                <c:pt idx="7136">
                  <c:v>9.9111111111111114</c:v>
                </c:pt>
                <c:pt idx="7137">
                  <c:v>9.9124999999999996</c:v>
                </c:pt>
                <c:pt idx="7138">
                  <c:v>9.9138888888888896</c:v>
                </c:pt>
                <c:pt idx="7139">
                  <c:v>9.9152777777777779</c:v>
                </c:pt>
                <c:pt idx="7140">
                  <c:v>9.9166666666666661</c:v>
                </c:pt>
                <c:pt idx="7141">
                  <c:v>9.9180555555555561</c:v>
                </c:pt>
                <c:pt idx="7142">
                  <c:v>9.9194444444444443</c:v>
                </c:pt>
                <c:pt idx="7143">
                  <c:v>9.9208333333333325</c:v>
                </c:pt>
                <c:pt idx="7144">
                  <c:v>9.9222222222222225</c:v>
                </c:pt>
                <c:pt idx="7145">
                  <c:v>9.9236111111111107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9.9291666666666671</c:v>
                </c:pt>
                <c:pt idx="7150">
                  <c:v>9.9305555555555554</c:v>
                </c:pt>
                <c:pt idx="7151">
                  <c:v>9.9319444444444436</c:v>
                </c:pt>
                <c:pt idx="7152">
                  <c:v>9.9333333333333336</c:v>
                </c:pt>
                <c:pt idx="7153">
                  <c:v>9.9347222222222218</c:v>
                </c:pt>
                <c:pt idx="7154">
                  <c:v>9.9361111111111118</c:v>
                </c:pt>
                <c:pt idx="7155">
                  <c:v>9.9375</c:v>
                </c:pt>
                <c:pt idx="7156">
                  <c:v>9.9388888888888882</c:v>
                </c:pt>
                <c:pt idx="7157">
                  <c:v>9.9402777777777782</c:v>
                </c:pt>
                <c:pt idx="7158">
                  <c:v>9.9416666666666664</c:v>
                </c:pt>
                <c:pt idx="7159">
                  <c:v>9.9430555555555564</c:v>
                </c:pt>
                <c:pt idx="7160">
                  <c:v>9.9444444444444446</c:v>
                </c:pt>
                <c:pt idx="7161">
                  <c:v>9.9458333333333329</c:v>
                </c:pt>
                <c:pt idx="7162">
                  <c:v>9.9472222222222229</c:v>
                </c:pt>
                <c:pt idx="7163">
                  <c:v>9.9486111111111111</c:v>
                </c:pt>
                <c:pt idx="7164">
                  <c:v>9.9499999999999993</c:v>
                </c:pt>
                <c:pt idx="7165">
                  <c:v>9.9513888888888893</c:v>
                </c:pt>
                <c:pt idx="7166">
                  <c:v>9.9527777777777775</c:v>
                </c:pt>
                <c:pt idx="7167">
                  <c:v>9.9541666666666675</c:v>
                </c:pt>
                <c:pt idx="7168">
                  <c:v>9.9555555555555557</c:v>
                </c:pt>
                <c:pt idx="7169">
                  <c:v>9.9569444444444439</c:v>
                </c:pt>
                <c:pt idx="7170">
                  <c:v>9.9583333333333339</c:v>
                </c:pt>
                <c:pt idx="7171">
                  <c:v>9.9597222222222221</c:v>
                </c:pt>
                <c:pt idx="7172">
                  <c:v>9.9611111111111104</c:v>
                </c:pt>
                <c:pt idx="7173">
                  <c:v>9.9625000000000004</c:v>
                </c:pt>
                <c:pt idx="7174">
                  <c:v>9.9638888888888886</c:v>
                </c:pt>
                <c:pt idx="7175">
                  <c:v>9.9652777777777786</c:v>
                </c:pt>
                <c:pt idx="7176">
                  <c:v>9.9666666666666668</c:v>
                </c:pt>
                <c:pt idx="7177">
                  <c:v>9.968055555555555</c:v>
                </c:pt>
                <c:pt idx="7178">
                  <c:v>9.969444444444445</c:v>
                </c:pt>
                <c:pt idx="7179">
                  <c:v>9.9708333333333332</c:v>
                </c:pt>
                <c:pt idx="7180">
                  <c:v>9.9722222222222214</c:v>
                </c:pt>
                <c:pt idx="7181">
                  <c:v>9.9736111111111114</c:v>
                </c:pt>
                <c:pt idx="7182">
                  <c:v>9.9749999999999996</c:v>
                </c:pt>
                <c:pt idx="7183">
                  <c:v>9.9763888888888896</c:v>
                </c:pt>
                <c:pt idx="7184">
                  <c:v>9.9777777777777779</c:v>
                </c:pt>
                <c:pt idx="7185">
                  <c:v>9.9791666666666661</c:v>
                </c:pt>
                <c:pt idx="7186">
                  <c:v>9.9805555555555561</c:v>
                </c:pt>
                <c:pt idx="7187">
                  <c:v>9.9819444444444443</c:v>
                </c:pt>
                <c:pt idx="7188">
                  <c:v>9.9833333333333325</c:v>
                </c:pt>
                <c:pt idx="7189">
                  <c:v>9.9847222222222225</c:v>
                </c:pt>
                <c:pt idx="7190">
                  <c:v>9.9861111111111107</c:v>
                </c:pt>
                <c:pt idx="7191">
                  <c:v>9.9875000000000007</c:v>
                </c:pt>
                <c:pt idx="7192">
                  <c:v>9.9888888888888889</c:v>
                </c:pt>
                <c:pt idx="7193">
                  <c:v>9.9902777777777771</c:v>
                </c:pt>
                <c:pt idx="7194">
                  <c:v>9.9916666666666671</c:v>
                </c:pt>
                <c:pt idx="7195">
                  <c:v>9.9930555555555554</c:v>
                </c:pt>
                <c:pt idx="7196">
                  <c:v>9.9944444444444436</c:v>
                </c:pt>
                <c:pt idx="7197">
                  <c:v>9.9958333333333336</c:v>
                </c:pt>
                <c:pt idx="7198">
                  <c:v>9.9972222222222218</c:v>
                </c:pt>
                <c:pt idx="7199">
                  <c:v>9.9986111111111118</c:v>
                </c:pt>
                <c:pt idx="7200">
                  <c:v>10</c:v>
                </c:pt>
                <c:pt idx="7201">
                  <c:v>10.001388888888888</c:v>
                </c:pt>
                <c:pt idx="7202">
                  <c:v>10.002777777777778</c:v>
                </c:pt>
                <c:pt idx="7203">
                  <c:v>10.004166666666666</c:v>
                </c:pt>
                <c:pt idx="7204">
                  <c:v>10.005555555555556</c:v>
                </c:pt>
                <c:pt idx="7205">
                  <c:v>10.006944444444445</c:v>
                </c:pt>
                <c:pt idx="7206">
                  <c:v>10.008333333333333</c:v>
                </c:pt>
                <c:pt idx="7207">
                  <c:v>10.009722222222223</c:v>
                </c:pt>
                <c:pt idx="7208">
                  <c:v>10.011111111111111</c:v>
                </c:pt>
                <c:pt idx="7209">
                  <c:v>10.012499999999999</c:v>
                </c:pt>
                <c:pt idx="7210">
                  <c:v>10.013888888888889</c:v>
                </c:pt>
                <c:pt idx="7211">
                  <c:v>10.015277777777778</c:v>
                </c:pt>
                <c:pt idx="7212">
                  <c:v>10.016666666666667</c:v>
                </c:pt>
                <c:pt idx="7213">
                  <c:v>10.018055555555556</c:v>
                </c:pt>
                <c:pt idx="7214">
                  <c:v>10.019444444444444</c:v>
                </c:pt>
                <c:pt idx="7215">
                  <c:v>10.020833333333334</c:v>
                </c:pt>
                <c:pt idx="7216">
                  <c:v>10.022222222222222</c:v>
                </c:pt>
                <c:pt idx="7217">
                  <c:v>10.02361111111111</c:v>
                </c:pt>
                <c:pt idx="7218">
                  <c:v>10.025</c:v>
                </c:pt>
                <c:pt idx="7219">
                  <c:v>10.026388888888889</c:v>
                </c:pt>
                <c:pt idx="7220">
                  <c:v>10.027777777777779</c:v>
                </c:pt>
                <c:pt idx="7221">
                  <c:v>10.029166666666667</c:v>
                </c:pt>
                <c:pt idx="7222">
                  <c:v>10.030555555555555</c:v>
                </c:pt>
                <c:pt idx="7223">
                  <c:v>10.031944444444445</c:v>
                </c:pt>
                <c:pt idx="7224">
                  <c:v>10.033333333333333</c:v>
                </c:pt>
                <c:pt idx="7225">
                  <c:v>10.034722222222221</c:v>
                </c:pt>
                <c:pt idx="7226">
                  <c:v>10.036111111111111</c:v>
                </c:pt>
                <c:pt idx="7227">
                  <c:v>10.0375</c:v>
                </c:pt>
                <c:pt idx="7228">
                  <c:v>10.03888888888889</c:v>
                </c:pt>
                <c:pt idx="7229">
                  <c:v>10.040277777777778</c:v>
                </c:pt>
                <c:pt idx="7230">
                  <c:v>10.041666666666666</c:v>
                </c:pt>
                <c:pt idx="7231">
                  <c:v>10.043055555555556</c:v>
                </c:pt>
                <c:pt idx="7232">
                  <c:v>10.044444444444444</c:v>
                </c:pt>
                <c:pt idx="7233">
                  <c:v>10.045833333333333</c:v>
                </c:pt>
                <c:pt idx="7234">
                  <c:v>10.047222222222222</c:v>
                </c:pt>
                <c:pt idx="7235">
                  <c:v>10.048611111111111</c:v>
                </c:pt>
                <c:pt idx="7236">
                  <c:v>10.050000000000001</c:v>
                </c:pt>
                <c:pt idx="7237">
                  <c:v>10.051388888888889</c:v>
                </c:pt>
                <c:pt idx="7238">
                  <c:v>10.052777777777777</c:v>
                </c:pt>
                <c:pt idx="7239">
                  <c:v>10.054166666666667</c:v>
                </c:pt>
                <c:pt idx="7240">
                  <c:v>10.055555555555555</c:v>
                </c:pt>
                <c:pt idx="7241">
                  <c:v>10.056944444444444</c:v>
                </c:pt>
                <c:pt idx="7242">
                  <c:v>10.058333333333334</c:v>
                </c:pt>
                <c:pt idx="7243">
                  <c:v>10.059722222222222</c:v>
                </c:pt>
                <c:pt idx="7244">
                  <c:v>10.061111111111112</c:v>
                </c:pt>
                <c:pt idx="7245">
                  <c:v>10.0625</c:v>
                </c:pt>
                <c:pt idx="7246">
                  <c:v>10.063888888888888</c:v>
                </c:pt>
                <c:pt idx="7247">
                  <c:v>10.065277777777778</c:v>
                </c:pt>
                <c:pt idx="7248">
                  <c:v>10.066666666666666</c:v>
                </c:pt>
                <c:pt idx="7249">
                  <c:v>10.068055555555556</c:v>
                </c:pt>
                <c:pt idx="7250">
                  <c:v>10.069444444444445</c:v>
                </c:pt>
                <c:pt idx="7251">
                  <c:v>10.070833333333333</c:v>
                </c:pt>
                <c:pt idx="7252">
                  <c:v>10.072222222222223</c:v>
                </c:pt>
                <c:pt idx="7253">
                  <c:v>10.073611111111111</c:v>
                </c:pt>
                <c:pt idx="7254">
                  <c:v>10.074999999999999</c:v>
                </c:pt>
                <c:pt idx="7255">
                  <c:v>10.076388888888889</c:v>
                </c:pt>
                <c:pt idx="7256">
                  <c:v>10.077777777777778</c:v>
                </c:pt>
                <c:pt idx="7257">
                  <c:v>10.079166666666667</c:v>
                </c:pt>
                <c:pt idx="7258">
                  <c:v>10.080555555555556</c:v>
                </c:pt>
                <c:pt idx="7259">
                  <c:v>10.081944444444444</c:v>
                </c:pt>
                <c:pt idx="7260">
                  <c:v>10.083333333333334</c:v>
                </c:pt>
                <c:pt idx="7261">
                  <c:v>10.084722222222222</c:v>
                </c:pt>
                <c:pt idx="7262">
                  <c:v>10.08611111111111</c:v>
                </c:pt>
                <c:pt idx="7263">
                  <c:v>10.0875</c:v>
                </c:pt>
                <c:pt idx="7264">
                  <c:v>10.088888888888889</c:v>
                </c:pt>
                <c:pt idx="7265">
                  <c:v>10.090277777777779</c:v>
                </c:pt>
                <c:pt idx="7266">
                  <c:v>10.091666666666667</c:v>
                </c:pt>
                <c:pt idx="7267">
                  <c:v>10.093055555555555</c:v>
                </c:pt>
                <c:pt idx="7268">
                  <c:v>10.094444444444445</c:v>
                </c:pt>
                <c:pt idx="7269">
                  <c:v>10.095833333333333</c:v>
                </c:pt>
                <c:pt idx="7270">
                  <c:v>10.097222222222221</c:v>
                </c:pt>
                <c:pt idx="7271">
                  <c:v>10.098611111111111</c:v>
                </c:pt>
                <c:pt idx="7272">
                  <c:v>10.1</c:v>
                </c:pt>
                <c:pt idx="7273">
                  <c:v>10.10138888888889</c:v>
                </c:pt>
                <c:pt idx="7274">
                  <c:v>10.102777777777778</c:v>
                </c:pt>
                <c:pt idx="7275">
                  <c:v>10.104166666666666</c:v>
                </c:pt>
                <c:pt idx="7276">
                  <c:v>10.105555555555556</c:v>
                </c:pt>
                <c:pt idx="7277">
                  <c:v>10.106944444444444</c:v>
                </c:pt>
                <c:pt idx="7278">
                  <c:v>10.108333333333333</c:v>
                </c:pt>
                <c:pt idx="7279">
                  <c:v>10.109722222222222</c:v>
                </c:pt>
                <c:pt idx="7280">
                  <c:v>10.111111111111111</c:v>
                </c:pt>
                <c:pt idx="7281">
                  <c:v>10.112500000000001</c:v>
                </c:pt>
                <c:pt idx="7282">
                  <c:v>10.113888888888889</c:v>
                </c:pt>
                <c:pt idx="7283">
                  <c:v>10.115277777777777</c:v>
                </c:pt>
                <c:pt idx="7284">
                  <c:v>10.116666666666667</c:v>
                </c:pt>
                <c:pt idx="7285">
                  <c:v>10.118055555555555</c:v>
                </c:pt>
                <c:pt idx="7286">
                  <c:v>10.119444444444444</c:v>
                </c:pt>
                <c:pt idx="7287">
                  <c:v>10.120833333333334</c:v>
                </c:pt>
                <c:pt idx="7288">
                  <c:v>10.122222222222222</c:v>
                </c:pt>
                <c:pt idx="7289">
                  <c:v>10.123611111111112</c:v>
                </c:pt>
                <c:pt idx="7290">
                  <c:v>10.125</c:v>
                </c:pt>
                <c:pt idx="7291">
                  <c:v>10.126388888888888</c:v>
                </c:pt>
                <c:pt idx="7292">
                  <c:v>10.127777777777778</c:v>
                </c:pt>
                <c:pt idx="7293">
                  <c:v>10.129166666666666</c:v>
                </c:pt>
                <c:pt idx="7294">
                  <c:v>10.130555555555556</c:v>
                </c:pt>
                <c:pt idx="7295">
                  <c:v>10.131944444444445</c:v>
                </c:pt>
                <c:pt idx="7296">
                  <c:v>10.133333333333333</c:v>
                </c:pt>
                <c:pt idx="7297">
                  <c:v>10.134722222222223</c:v>
                </c:pt>
                <c:pt idx="7298">
                  <c:v>10.136111111111111</c:v>
                </c:pt>
                <c:pt idx="7299">
                  <c:v>10.137499999999999</c:v>
                </c:pt>
                <c:pt idx="7300">
                  <c:v>10.138888888888889</c:v>
                </c:pt>
                <c:pt idx="7301">
                  <c:v>10.140277777777778</c:v>
                </c:pt>
                <c:pt idx="7302">
                  <c:v>10.141666666666667</c:v>
                </c:pt>
                <c:pt idx="7303">
                  <c:v>10.143055555555556</c:v>
                </c:pt>
                <c:pt idx="7304">
                  <c:v>10.144444444444444</c:v>
                </c:pt>
                <c:pt idx="7305">
                  <c:v>10.145833333333334</c:v>
                </c:pt>
                <c:pt idx="7306">
                  <c:v>10.147222222222222</c:v>
                </c:pt>
                <c:pt idx="7307">
                  <c:v>10.14861111111111</c:v>
                </c:pt>
                <c:pt idx="7308">
                  <c:v>10.15</c:v>
                </c:pt>
                <c:pt idx="7309">
                  <c:v>10.151388888888889</c:v>
                </c:pt>
                <c:pt idx="7310">
                  <c:v>10.152777777777779</c:v>
                </c:pt>
                <c:pt idx="7311">
                  <c:v>10.154166666666667</c:v>
                </c:pt>
                <c:pt idx="7312">
                  <c:v>10.155555555555555</c:v>
                </c:pt>
                <c:pt idx="7313">
                  <c:v>10.156944444444445</c:v>
                </c:pt>
                <c:pt idx="7314">
                  <c:v>10.158333333333333</c:v>
                </c:pt>
                <c:pt idx="7315">
                  <c:v>10.159722222222221</c:v>
                </c:pt>
                <c:pt idx="7316">
                  <c:v>10.161111111111111</c:v>
                </c:pt>
                <c:pt idx="7317">
                  <c:v>10.1625</c:v>
                </c:pt>
                <c:pt idx="7318">
                  <c:v>10.16388888888889</c:v>
                </c:pt>
                <c:pt idx="7319">
                  <c:v>10.165277777777778</c:v>
                </c:pt>
                <c:pt idx="7320">
                  <c:v>10.166666666666666</c:v>
                </c:pt>
                <c:pt idx="7321">
                  <c:v>10.168055555555556</c:v>
                </c:pt>
                <c:pt idx="7322">
                  <c:v>10.169444444444444</c:v>
                </c:pt>
                <c:pt idx="7323">
                  <c:v>10.170833333333333</c:v>
                </c:pt>
                <c:pt idx="7324">
                  <c:v>10.172222222222222</c:v>
                </c:pt>
                <c:pt idx="7325">
                  <c:v>10.173611111111111</c:v>
                </c:pt>
                <c:pt idx="7326">
                  <c:v>10.175000000000001</c:v>
                </c:pt>
                <c:pt idx="7327">
                  <c:v>10.176388888888889</c:v>
                </c:pt>
                <c:pt idx="7328">
                  <c:v>10.177777777777777</c:v>
                </c:pt>
                <c:pt idx="7329">
                  <c:v>10.179166666666667</c:v>
                </c:pt>
                <c:pt idx="7330">
                  <c:v>10.180555555555555</c:v>
                </c:pt>
                <c:pt idx="7331">
                  <c:v>10.181944444444444</c:v>
                </c:pt>
                <c:pt idx="7332">
                  <c:v>10.183333333333334</c:v>
                </c:pt>
                <c:pt idx="7333">
                  <c:v>10.184722222222222</c:v>
                </c:pt>
                <c:pt idx="7334">
                  <c:v>10.186111111111112</c:v>
                </c:pt>
                <c:pt idx="7335">
                  <c:v>10.1875</c:v>
                </c:pt>
                <c:pt idx="7336">
                  <c:v>10.188888888888888</c:v>
                </c:pt>
                <c:pt idx="7337">
                  <c:v>10.190277777777778</c:v>
                </c:pt>
                <c:pt idx="7338">
                  <c:v>10.191666666666666</c:v>
                </c:pt>
                <c:pt idx="7339">
                  <c:v>10.193055555555556</c:v>
                </c:pt>
                <c:pt idx="7340">
                  <c:v>10.194444444444445</c:v>
                </c:pt>
                <c:pt idx="7341">
                  <c:v>10.195833333333333</c:v>
                </c:pt>
                <c:pt idx="7342">
                  <c:v>10.197222222222223</c:v>
                </c:pt>
                <c:pt idx="7343">
                  <c:v>10.198611111111111</c:v>
                </c:pt>
                <c:pt idx="7344">
                  <c:v>10.199999999999999</c:v>
                </c:pt>
                <c:pt idx="7345">
                  <c:v>10.201388888888889</c:v>
                </c:pt>
                <c:pt idx="7346">
                  <c:v>10.202777777777778</c:v>
                </c:pt>
                <c:pt idx="7347">
                  <c:v>10.204166666666667</c:v>
                </c:pt>
                <c:pt idx="7348">
                  <c:v>10.205555555555556</c:v>
                </c:pt>
                <c:pt idx="7349">
                  <c:v>10.206944444444444</c:v>
                </c:pt>
                <c:pt idx="7350">
                  <c:v>10.208333333333334</c:v>
                </c:pt>
                <c:pt idx="7351">
                  <c:v>10.209722222222222</c:v>
                </c:pt>
                <c:pt idx="7352">
                  <c:v>10.21111111111111</c:v>
                </c:pt>
                <c:pt idx="7353">
                  <c:v>10.2125</c:v>
                </c:pt>
                <c:pt idx="7354">
                  <c:v>10.213888888888889</c:v>
                </c:pt>
                <c:pt idx="7355">
                  <c:v>10.215277777777779</c:v>
                </c:pt>
                <c:pt idx="7356">
                  <c:v>10.216666666666667</c:v>
                </c:pt>
                <c:pt idx="7357">
                  <c:v>10.218055555555555</c:v>
                </c:pt>
                <c:pt idx="7358">
                  <c:v>10.219444444444445</c:v>
                </c:pt>
                <c:pt idx="7359">
                  <c:v>10.220833333333333</c:v>
                </c:pt>
                <c:pt idx="7360">
                  <c:v>10.222222222222221</c:v>
                </c:pt>
                <c:pt idx="7361">
                  <c:v>10.223611111111111</c:v>
                </c:pt>
                <c:pt idx="7362">
                  <c:v>10.225</c:v>
                </c:pt>
                <c:pt idx="7363">
                  <c:v>10.22638888888889</c:v>
                </c:pt>
                <c:pt idx="7364">
                  <c:v>10.227777777777778</c:v>
                </c:pt>
                <c:pt idx="7365">
                  <c:v>10.229166666666666</c:v>
                </c:pt>
                <c:pt idx="7366">
                  <c:v>10.230555555555556</c:v>
                </c:pt>
                <c:pt idx="7367">
                  <c:v>10.231944444444444</c:v>
                </c:pt>
                <c:pt idx="7368">
                  <c:v>10.233333333333333</c:v>
                </c:pt>
                <c:pt idx="7369">
                  <c:v>10.234722222222222</c:v>
                </c:pt>
                <c:pt idx="7370">
                  <c:v>10.236111111111111</c:v>
                </c:pt>
                <c:pt idx="7371">
                  <c:v>10.237500000000001</c:v>
                </c:pt>
                <c:pt idx="7372">
                  <c:v>10.238888888888889</c:v>
                </c:pt>
                <c:pt idx="7373">
                  <c:v>10.240277777777777</c:v>
                </c:pt>
                <c:pt idx="7374">
                  <c:v>10.241666666666667</c:v>
                </c:pt>
                <c:pt idx="7375">
                  <c:v>10.243055555555555</c:v>
                </c:pt>
                <c:pt idx="7376">
                  <c:v>10.244444444444444</c:v>
                </c:pt>
                <c:pt idx="7377">
                  <c:v>10.245833333333334</c:v>
                </c:pt>
                <c:pt idx="7378">
                  <c:v>10.247222222222222</c:v>
                </c:pt>
                <c:pt idx="7379">
                  <c:v>10.248611111111112</c:v>
                </c:pt>
                <c:pt idx="7380">
                  <c:v>10.25</c:v>
                </c:pt>
                <c:pt idx="7381">
                  <c:v>10.251388888888888</c:v>
                </c:pt>
                <c:pt idx="7382">
                  <c:v>10.252777777777778</c:v>
                </c:pt>
                <c:pt idx="7383">
                  <c:v>10.254166666666666</c:v>
                </c:pt>
                <c:pt idx="7384">
                  <c:v>10.255555555555556</c:v>
                </c:pt>
                <c:pt idx="7385">
                  <c:v>10.256944444444445</c:v>
                </c:pt>
                <c:pt idx="7386">
                  <c:v>10.258333333333333</c:v>
                </c:pt>
                <c:pt idx="7387">
                  <c:v>10.259722222222223</c:v>
                </c:pt>
                <c:pt idx="7388">
                  <c:v>10.261111111111111</c:v>
                </c:pt>
                <c:pt idx="7389">
                  <c:v>10.262499999999999</c:v>
                </c:pt>
                <c:pt idx="7390">
                  <c:v>10.263888888888889</c:v>
                </c:pt>
                <c:pt idx="7391">
                  <c:v>10.265277777777778</c:v>
                </c:pt>
                <c:pt idx="7392">
                  <c:v>10.266666666666667</c:v>
                </c:pt>
                <c:pt idx="7393">
                  <c:v>10.268055555555556</c:v>
                </c:pt>
                <c:pt idx="7394">
                  <c:v>10.269444444444444</c:v>
                </c:pt>
                <c:pt idx="7395">
                  <c:v>10.270833333333334</c:v>
                </c:pt>
                <c:pt idx="7396">
                  <c:v>10.272222222222222</c:v>
                </c:pt>
                <c:pt idx="7397">
                  <c:v>10.27361111111111</c:v>
                </c:pt>
                <c:pt idx="7398">
                  <c:v>10.275</c:v>
                </c:pt>
                <c:pt idx="7399">
                  <c:v>10.276388888888889</c:v>
                </c:pt>
                <c:pt idx="7400">
                  <c:v>10.277777777777779</c:v>
                </c:pt>
                <c:pt idx="7401">
                  <c:v>10.279166666666667</c:v>
                </c:pt>
                <c:pt idx="7402">
                  <c:v>10.280555555555555</c:v>
                </c:pt>
                <c:pt idx="7403">
                  <c:v>10.281944444444445</c:v>
                </c:pt>
                <c:pt idx="7404">
                  <c:v>10.283333333333333</c:v>
                </c:pt>
                <c:pt idx="7405">
                  <c:v>10.284722222222221</c:v>
                </c:pt>
                <c:pt idx="7406">
                  <c:v>10.286111111111111</c:v>
                </c:pt>
                <c:pt idx="7407">
                  <c:v>10.2875</c:v>
                </c:pt>
                <c:pt idx="7408">
                  <c:v>10.28888888888889</c:v>
                </c:pt>
                <c:pt idx="7409">
                  <c:v>10.290277777777778</c:v>
                </c:pt>
                <c:pt idx="7410">
                  <c:v>10.291666666666666</c:v>
                </c:pt>
                <c:pt idx="7411">
                  <c:v>10.293055555555556</c:v>
                </c:pt>
                <c:pt idx="7412">
                  <c:v>10.294444444444444</c:v>
                </c:pt>
                <c:pt idx="7413">
                  <c:v>10.295833333333333</c:v>
                </c:pt>
                <c:pt idx="7414">
                  <c:v>10.297222222222222</c:v>
                </c:pt>
                <c:pt idx="7415">
                  <c:v>10.298611111111111</c:v>
                </c:pt>
                <c:pt idx="7416">
                  <c:v>10.3</c:v>
                </c:pt>
                <c:pt idx="7417">
                  <c:v>10.301388888888889</c:v>
                </c:pt>
                <c:pt idx="7418">
                  <c:v>10.302777777777777</c:v>
                </c:pt>
                <c:pt idx="7419">
                  <c:v>10.304166666666667</c:v>
                </c:pt>
                <c:pt idx="7420">
                  <c:v>10.305555555555555</c:v>
                </c:pt>
                <c:pt idx="7421">
                  <c:v>10.306944444444444</c:v>
                </c:pt>
                <c:pt idx="7422">
                  <c:v>10.308333333333334</c:v>
                </c:pt>
                <c:pt idx="7423">
                  <c:v>10.309722222222222</c:v>
                </c:pt>
                <c:pt idx="7424">
                  <c:v>10.311111111111112</c:v>
                </c:pt>
                <c:pt idx="7425">
                  <c:v>10.3125</c:v>
                </c:pt>
                <c:pt idx="7426">
                  <c:v>10.313888888888888</c:v>
                </c:pt>
                <c:pt idx="7427">
                  <c:v>10.315277777777778</c:v>
                </c:pt>
                <c:pt idx="7428">
                  <c:v>10.316666666666666</c:v>
                </c:pt>
                <c:pt idx="7429">
                  <c:v>10.318055555555556</c:v>
                </c:pt>
                <c:pt idx="7430">
                  <c:v>10.319444444444445</c:v>
                </c:pt>
                <c:pt idx="7431">
                  <c:v>10.320833333333333</c:v>
                </c:pt>
                <c:pt idx="7432">
                  <c:v>10.322222222222223</c:v>
                </c:pt>
                <c:pt idx="7433">
                  <c:v>10.323611111111111</c:v>
                </c:pt>
                <c:pt idx="7434">
                  <c:v>10.324999999999999</c:v>
                </c:pt>
                <c:pt idx="7435">
                  <c:v>10.326388888888889</c:v>
                </c:pt>
                <c:pt idx="7436">
                  <c:v>10.327777777777778</c:v>
                </c:pt>
                <c:pt idx="7437">
                  <c:v>10.329166666666667</c:v>
                </c:pt>
                <c:pt idx="7438">
                  <c:v>10.330555555555556</c:v>
                </c:pt>
                <c:pt idx="7439">
                  <c:v>10.331944444444444</c:v>
                </c:pt>
                <c:pt idx="7440">
                  <c:v>10.333333333333334</c:v>
                </c:pt>
                <c:pt idx="7441">
                  <c:v>10.334722222222222</c:v>
                </c:pt>
                <c:pt idx="7442">
                  <c:v>10.33611111111111</c:v>
                </c:pt>
                <c:pt idx="7443">
                  <c:v>10.3375</c:v>
                </c:pt>
                <c:pt idx="7444">
                  <c:v>10.338888888888889</c:v>
                </c:pt>
                <c:pt idx="7445">
                  <c:v>10.340277777777779</c:v>
                </c:pt>
                <c:pt idx="7446">
                  <c:v>10.341666666666667</c:v>
                </c:pt>
                <c:pt idx="7447">
                  <c:v>10.343055555555555</c:v>
                </c:pt>
                <c:pt idx="7448">
                  <c:v>10.344444444444445</c:v>
                </c:pt>
                <c:pt idx="7449">
                  <c:v>10.345833333333333</c:v>
                </c:pt>
                <c:pt idx="7450">
                  <c:v>10.347222222222221</c:v>
                </c:pt>
                <c:pt idx="7451">
                  <c:v>10.348611111111111</c:v>
                </c:pt>
                <c:pt idx="7452">
                  <c:v>10.35</c:v>
                </c:pt>
                <c:pt idx="7453">
                  <c:v>10.35138888888889</c:v>
                </c:pt>
                <c:pt idx="7454">
                  <c:v>10.352777777777778</c:v>
                </c:pt>
                <c:pt idx="7455">
                  <c:v>10.354166666666666</c:v>
                </c:pt>
                <c:pt idx="7456">
                  <c:v>10.355555555555556</c:v>
                </c:pt>
                <c:pt idx="7457">
                  <c:v>10.356944444444444</c:v>
                </c:pt>
                <c:pt idx="7458">
                  <c:v>10.358333333333333</c:v>
                </c:pt>
                <c:pt idx="7459">
                  <c:v>10.359722222222222</c:v>
                </c:pt>
                <c:pt idx="7460">
                  <c:v>10.361111111111111</c:v>
                </c:pt>
                <c:pt idx="7461">
                  <c:v>10.362500000000001</c:v>
                </c:pt>
                <c:pt idx="7462">
                  <c:v>10.363888888888889</c:v>
                </c:pt>
                <c:pt idx="7463">
                  <c:v>10.365277777777777</c:v>
                </c:pt>
                <c:pt idx="7464">
                  <c:v>10.366666666666667</c:v>
                </c:pt>
                <c:pt idx="7465">
                  <c:v>10.368055555555555</c:v>
                </c:pt>
                <c:pt idx="7466">
                  <c:v>10.369444444444444</c:v>
                </c:pt>
                <c:pt idx="7467">
                  <c:v>10.370833333333334</c:v>
                </c:pt>
                <c:pt idx="7468">
                  <c:v>10.372222222222222</c:v>
                </c:pt>
                <c:pt idx="7469">
                  <c:v>10.373611111111112</c:v>
                </c:pt>
                <c:pt idx="7470">
                  <c:v>10.375</c:v>
                </c:pt>
                <c:pt idx="7471">
                  <c:v>10.376388888888888</c:v>
                </c:pt>
                <c:pt idx="7472">
                  <c:v>10.377777777777778</c:v>
                </c:pt>
                <c:pt idx="7473">
                  <c:v>10.379166666666666</c:v>
                </c:pt>
                <c:pt idx="7474">
                  <c:v>10.380555555555556</c:v>
                </c:pt>
                <c:pt idx="7475">
                  <c:v>10.381944444444445</c:v>
                </c:pt>
                <c:pt idx="7476">
                  <c:v>10.383333333333333</c:v>
                </c:pt>
                <c:pt idx="7477">
                  <c:v>10.384722222222223</c:v>
                </c:pt>
                <c:pt idx="7478">
                  <c:v>10.386111111111111</c:v>
                </c:pt>
                <c:pt idx="7479">
                  <c:v>10.387499999999999</c:v>
                </c:pt>
                <c:pt idx="7480">
                  <c:v>10.388888888888889</c:v>
                </c:pt>
                <c:pt idx="7481">
                  <c:v>10.390277777777778</c:v>
                </c:pt>
                <c:pt idx="7482">
                  <c:v>10.391666666666667</c:v>
                </c:pt>
                <c:pt idx="7483">
                  <c:v>10.393055555555556</c:v>
                </c:pt>
                <c:pt idx="7484">
                  <c:v>10.394444444444444</c:v>
                </c:pt>
                <c:pt idx="7485">
                  <c:v>10.395833333333334</c:v>
                </c:pt>
                <c:pt idx="7486">
                  <c:v>10.397222222222222</c:v>
                </c:pt>
                <c:pt idx="7487">
                  <c:v>10.39861111111111</c:v>
                </c:pt>
                <c:pt idx="7488">
                  <c:v>10.4</c:v>
                </c:pt>
                <c:pt idx="7489">
                  <c:v>10.401388888888889</c:v>
                </c:pt>
                <c:pt idx="7490">
                  <c:v>10.402777777777779</c:v>
                </c:pt>
                <c:pt idx="7491">
                  <c:v>10.404166666666667</c:v>
                </c:pt>
                <c:pt idx="7492">
                  <c:v>10.405555555555555</c:v>
                </c:pt>
                <c:pt idx="7493">
                  <c:v>10.406944444444445</c:v>
                </c:pt>
                <c:pt idx="7494">
                  <c:v>10.408333333333333</c:v>
                </c:pt>
                <c:pt idx="7495">
                  <c:v>10.409722222222221</c:v>
                </c:pt>
                <c:pt idx="7496">
                  <c:v>10.411111111111111</c:v>
                </c:pt>
                <c:pt idx="7497">
                  <c:v>10.4125</c:v>
                </c:pt>
                <c:pt idx="7498">
                  <c:v>10.41388888888889</c:v>
                </c:pt>
                <c:pt idx="7499">
                  <c:v>10.415277777777778</c:v>
                </c:pt>
                <c:pt idx="7500">
                  <c:v>10.416666666666666</c:v>
                </c:pt>
                <c:pt idx="7501">
                  <c:v>10.418055555555556</c:v>
                </c:pt>
                <c:pt idx="7502">
                  <c:v>10.419444444444444</c:v>
                </c:pt>
                <c:pt idx="7503">
                  <c:v>10.420833333333333</c:v>
                </c:pt>
                <c:pt idx="7504">
                  <c:v>10.422222222222222</c:v>
                </c:pt>
                <c:pt idx="7505">
                  <c:v>10.423611111111111</c:v>
                </c:pt>
                <c:pt idx="7506">
                  <c:v>10.425000000000001</c:v>
                </c:pt>
                <c:pt idx="7507">
                  <c:v>10.426388888888889</c:v>
                </c:pt>
                <c:pt idx="7508">
                  <c:v>10.427777777777777</c:v>
                </c:pt>
                <c:pt idx="7509">
                  <c:v>10.429166666666667</c:v>
                </c:pt>
                <c:pt idx="7510">
                  <c:v>10.430555555555555</c:v>
                </c:pt>
                <c:pt idx="7511">
                  <c:v>10.431944444444444</c:v>
                </c:pt>
                <c:pt idx="7512">
                  <c:v>10.433333333333334</c:v>
                </c:pt>
                <c:pt idx="7513">
                  <c:v>10.434722222222222</c:v>
                </c:pt>
                <c:pt idx="7514">
                  <c:v>10.436111111111112</c:v>
                </c:pt>
                <c:pt idx="7515">
                  <c:v>10.4375</c:v>
                </c:pt>
                <c:pt idx="7516">
                  <c:v>10.438888888888888</c:v>
                </c:pt>
                <c:pt idx="7517">
                  <c:v>10.440277777777778</c:v>
                </c:pt>
                <c:pt idx="7518">
                  <c:v>10.441666666666666</c:v>
                </c:pt>
                <c:pt idx="7519">
                  <c:v>10.443055555555556</c:v>
                </c:pt>
                <c:pt idx="7520">
                  <c:v>10.444444444444445</c:v>
                </c:pt>
                <c:pt idx="7521">
                  <c:v>10.445833333333333</c:v>
                </c:pt>
                <c:pt idx="7522">
                  <c:v>10.447222222222223</c:v>
                </c:pt>
                <c:pt idx="7523">
                  <c:v>10.448611111111111</c:v>
                </c:pt>
                <c:pt idx="7524">
                  <c:v>10.45</c:v>
                </c:pt>
                <c:pt idx="7525">
                  <c:v>10.451388888888889</c:v>
                </c:pt>
                <c:pt idx="7526">
                  <c:v>10.452777777777778</c:v>
                </c:pt>
                <c:pt idx="7527">
                  <c:v>10.454166666666667</c:v>
                </c:pt>
                <c:pt idx="7528">
                  <c:v>10.455555555555556</c:v>
                </c:pt>
                <c:pt idx="7529">
                  <c:v>10.456944444444444</c:v>
                </c:pt>
                <c:pt idx="7530">
                  <c:v>10.458333333333334</c:v>
                </c:pt>
                <c:pt idx="7531">
                  <c:v>10.459722222222222</c:v>
                </c:pt>
                <c:pt idx="7532">
                  <c:v>10.46111111111111</c:v>
                </c:pt>
                <c:pt idx="7533">
                  <c:v>10.4625</c:v>
                </c:pt>
                <c:pt idx="7534">
                  <c:v>10.463888888888889</c:v>
                </c:pt>
                <c:pt idx="7535">
                  <c:v>10.465277777777779</c:v>
                </c:pt>
                <c:pt idx="7536">
                  <c:v>10.466666666666667</c:v>
                </c:pt>
                <c:pt idx="7537">
                  <c:v>10.468055555555555</c:v>
                </c:pt>
                <c:pt idx="7538">
                  <c:v>10.469444444444445</c:v>
                </c:pt>
                <c:pt idx="7539">
                  <c:v>10.470833333333333</c:v>
                </c:pt>
                <c:pt idx="7540">
                  <c:v>10.472222222222221</c:v>
                </c:pt>
                <c:pt idx="7541">
                  <c:v>10.473611111111111</c:v>
                </c:pt>
                <c:pt idx="7542">
                  <c:v>10.475</c:v>
                </c:pt>
                <c:pt idx="7543">
                  <c:v>10.47638888888889</c:v>
                </c:pt>
                <c:pt idx="7544">
                  <c:v>10.477777777777778</c:v>
                </c:pt>
                <c:pt idx="7545">
                  <c:v>10.479166666666666</c:v>
                </c:pt>
                <c:pt idx="7546">
                  <c:v>10.480555555555556</c:v>
                </c:pt>
                <c:pt idx="7547">
                  <c:v>10.481944444444444</c:v>
                </c:pt>
                <c:pt idx="7548">
                  <c:v>10.483333333333333</c:v>
                </c:pt>
                <c:pt idx="7549">
                  <c:v>10.484722222222222</c:v>
                </c:pt>
                <c:pt idx="7550">
                  <c:v>10.486111111111111</c:v>
                </c:pt>
                <c:pt idx="7551">
                  <c:v>10.487500000000001</c:v>
                </c:pt>
                <c:pt idx="7552">
                  <c:v>10.488888888888889</c:v>
                </c:pt>
                <c:pt idx="7553">
                  <c:v>10.490277777777777</c:v>
                </c:pt>
                <c:pt idx="7554">
                  <c:v>10.491666666666667</c:v>
                </c:pt>
                <c:pt idx="7555">
                  <c:v>10.493055555555555</c:v>
                </c:pt>
                <c:pt idx="7556">
                  <c:v>10.494444444444444</c:v>
                </c:pt>
                <c:pt idx="7557">
                  <c:v>10.495833333333334</c:v>
                </c:pt>
                <c:pt idx="7558">
                  <c:v>10.497222222222222</c:v>
                </c:pt>
                <c:pt idx="7559">
                  <c:v>10.498611111111112</c:v>
                </c:pt>
                <c:pt idx="7560">
                  <c:v>10.5</c:v>
                </c:pt>
                <c:pt idx="7561">
                  <c:v>10.501388888888888</c:v>
                </c:pt>
                <c:pt idx="7562">
                  <c:v>10.502777777777778</c:v>
                </c:pt>
                <c:pt idx="7563">
                  <c:v>10.504166666666666</c:v>
                </c:pt>
                <c:pt idx="7564">
                  <c:v>10.505555555555556</c:v>
                </c:pt>
                <c:pt idx="7565">
                  <c:v>10.506944444444445</c:v>
                </c:pt>
                <c:pt idx="7566">
                  <c:v>10.508333333333333</c:v>
                </c:pt>
                <c:pt idx="7567">
                  <c:v>10.509722222222223</c:v>
                </c:pt>
                <c:pt idx="7568">
                  <c:v>10.511111111111111</c:v>
                </c:pt>
                <c:pt idx="7569">
                  <c:v>10.512499999999999</c:v>
                </c:pt>
                <c:pt idx="7570">
                  <c:v>10.513888888888889</c:v>
                </c:pt>
                <c:pt idx="7571">
                  <c:v>10.515277777777778</c:v>
                </c:pt>
                <c:pt idx="7572">
                  <c:v>10.516666666666667</c:v>
                </c:pt>
                <c:pt idx="7573">
                  <c:v>10.518055555555556</c:v>
                </c:pt>
                <c:pt idx="7574">
                  <c:v>10.519444444444444</c:v>
                </c:pt>
                <c:pt idx="7575">
                  <c:v>10.520833333333334</c:v>
                </c:pt>
                <c:pt idx="7576">
                  <c:v>10.522222222222222</c:v>
                </c:pt>
                <c:pt idx="7577">
                  <c:v>10.52361111111111</c:v>
                </c:pt>
                <c:pt idx="7578">
                  <c:v>10.525</c:v>
                </c:pt>
                <c:pt idx="7579">
                  <c:v>10.526388888888889</c:v>
                </c:pt>
                <c:pt idx="7580">
                  <c:v>10.527777777777779</c:v>
                </c:pt>
                <c:pt idx="7581">
                  <c:v>10.529166666666667</c:v>
                </c:pt>
                <c:pt idx="7582">
                  <c:v>10.530555555555555</c:v>
                </c:pt>
                <c:pt idx="7583">
                  <c:v>10.531944444444445</c:v>
                </c:pt>
                <c:pt idx="7584">
                  <c:v>10.533333333333333</c:v>
                </c:pt>
                <c:pt idx="7585">
                  <c:v>10.534722222222221</c:v>
                </c:pt>
                <c:pt idx="7586">
                  <c:v>10.536111111111111</c:v>
                </c:pt>
                <c:pt idx="7587">
                  <c:v>10.5375</c:v>
                </c:pt>
                <c:pt idx="7588">
                  <c:v>10.53888888888889</c:v>
                </c:pt>
                <c:pt idx="7589">
                  <c:v>10.540277777777778</c:v>
                </c:pt>
                <c:pt idx="7590">
                  <c:v>10.541666666666666</c:v>
                </c:pt>
                <c:pt idx="7591">
                  <c:v>10.543055555555556</c:v>
                </c:pt>
                <c:pt idx="7592">
                  <c:v>10.544444444444444</c:v>
                </c:pt>
                <c:pt idx="7593">
                  <c:v>10.545833333333333</c:v>
                </c:pt>
                <c:pt idx="7594">
                  <c:v>10.547222222222222</c:v>
                </c:pt>
                <c:pt idx="7595">
                  <c:v>10.548611111111111</c:v>
                </c:pt>
                <c:pt idx="7596">
                  <c:v>10.55</c:v>
                </c:pt>
                <c:pt idx="7597">
                  <c:v>10.551388888888889</c:v>
                </c:pt>
                <c:pt idx="7598">
                  <c:v>10.552777777777777</c:v>
                </c:pt>
                <c:pt idx="7599">
                  <c:v>10.554166666666667</c:v>
                </c:pt>
                <c:pt idx="7600">
                  <c:v>10.555555555555555</c:v>
                </c:pt>
                <c:pt idx="7601">
                  <c:v>10.556944444444444</c:v>
                </c:pt>
                <c:pt idx="7602">
                  <c:v>10.558333333333334</c:v>
                </c:pt>
                <c:pt idx="7603">
                  <c:v>10.559722222222222</c:v>
                </c:pt>
                <c:pt idx="7604">
                  <c:v>10.561111111111112</c:v>
                </c:pt>
                <c:pt idx="7605">
                  <c:v>10.5625</c:v>
                </c:pt>
                <c:pt idx="7606">
                  <c:v>10.563888888888888</c:v>
                </c:pt>
                <c:pt idx="7607">
                  <c:v>10.565277777777778</c:v>
                </c:pt>
                <c:pt idx="7608">
                  <c:v>10.566666666666666</c:v>
                </c:pt>
                <c:pt idx="7609">
                  <c:v>10.568055555555556</c:v>
                </c:pt>
                <c:pt idx="7610">
                  <c:v>10.569444444444445</c:v>
                </c:pt>
                <c:pt idx="7611">
                  <c:v>10.570833333333333</c:v>
                </c:pt>
                <c:pt idx="7612">
                  <c:v>10.572222222222223</c:v>
                </c:pt>
                <c:pt idx="7613">
                  <c:v>10.573611111111111</c:v>
                </c:pt>
                <c:pt idx="7614">
                  <c:v>10.574999999999999</c:v>
                </c:pt>
                <c:pt idx="7615">
                  <c:v>10.576388888888889</c:v>
                </c:pt>
                <c:pt idx="7616">
                  <c:v>10.577777777777778</c:v>
                </c:pt>
                <c:pt idx="7617">
                  <c:v>10.579166666666667</c:v>
                </c:pt>
                <c:pt idx="7618">
                  <c:v>10.580555555555556</c:v>
                </c:pt>
                <c:pt idx="7619">
                  <c:v>10.581944444444444</c:v>
                </c:pt>
                <c:pt idx="7620">
                  <c:v>10.583333333333334</c:v>
                </c:pt>
                <c:pt idx="7621">
                  <c:v>10.584722222222222</c:v>
                </c:pt>
                <c:pt idx="7622">
                  <c:v>10.58611111111111</c:v>
                </c:pt>
                <c:pt idx="7623">
                  <c:v>10.5875</c:v>
                </c:pt>
                <c:pt idx="7624">
                  <c:v>10.588888888888889</c:v>
                </c:pt>
                <c:pt idx="7625">
                  <c:v>10.590277777777779</c:v>
                </c:pt>
                <c:pt idx="7626">
                  <c:v>10.591666666666667</c:v>
                </c:pt>
                <c:pt idx="7627">
                  <c:v>10.593055555555555</c:v>
                </c:pt>
                <c:pt idx="7628">
                  <c:v>10.594444444444445</c:v>
                </c:pt>
                <c:pt idx="7629">
                  <c:v>10.595833333333333</c:v>
                </c:pt>
                <c:pt idx="7630">
                  <c:v>10.597222222222221</c:v>
                </c:pt>
                <c:pt idx="7631">
                  <c:v>10.598611111111111</c:v>
                </c:pt>
                <c:pt idx="7632">
                  <c:v>10.6</c:v>
                </c:pt>
                <c:pt idx="7633">
                  <c:v>10.60138888888889</c:v>
                </c:pt>
                <c:pt idx="7634">
                  <c:v>10.602777777777778</c:v>
                </c:pt>
                <c:pt idx="7635">
                  <c:v>10.604166666666666</c:v>
                </c:pt>
                <c:pt idx="7636">
                  <c:v>10.605555555555556</c:v>
                </c:pt>
                <c:pt idx="7637">
                  <c:v>10.606944444444444</c:v>
                </c:pt>
                <c:pt idx="7638">
                  <c:v>10.608333333333333</c:v>
                </c:pt>
                <c:pt idx="7639">
                  <c:v>10.609722222222222</c:v>
                </c:pt>
                <c:pt idx="7640">
                  <c:v>10.611111111111111</c:v>
                </c:pt>
                <c:pt idx="7641">
                  <c:v>10.612500000000001</c:v>
                </c:pt>
                <c:pt idx="7642">
                  <c:v>10.613888888888889</c:v>
                </c:pt>
                <c:pt idx="7643">
                  <c:v>10.615277777777777</c:v>
                </c:pt>
                <c:pt idx="7644">
                  <c:v>10.616666666666667</c:v>
                </c:pt>
                <c:pt idx="7645">
                  <c:v>10.618055555555555</c:v>
                </c:pt>
                <c:pt idx="7646">
                  <c:v>10.619444444444444</c:v>
                </c:pt>
                <c:pt idx="7647">
                  <c:v>10.620833333333334</c:v>
                </c:pt>
                <c:pt idx="7648">
                  <c:v>10.622222222222222</c:v>
                </c:pt>
                <c:pt idx="7649">
                  <c:v>10.623611111111112</c:v>
                </c:pt>
                <c:pt idx="7650">
                  <c:v>10.625</c:v>
                </c:pt>
                <c:pt idx="7651">
                  <c:v>10.626388888888888</c:v>
                </c:pt>
                <c:pt idx="7652">
                  <c:v>10.627777777777778</c:v>
                </c:pt>
                <c:pt idx="7653">
                  <c:v>10.629166666666666</c:v>
                </c:pt>
                <c:pt idx="7654">
                  <c:v>10.630555555555556</c:v>
                </c:pt>
                <c:pt idx="7655">
                  <c:v>10.631944444444445</c:v>
                </c:pt>
                <c:pt idx="7656">
                  <c:v>10.633333333333333</c:v>
                </c:pt>
                <c:pt idx="7657">
                  <c:v>10.634722222222223</c:v>
                </c:pt>
                <c:pt idx="7658">
                  <c:v>10.636111111111111</c:v>
                </c:pt>
                <c:pt idx="7659">
                  <c:v>10.637499999999999</c:v>
                </c:pt>
                <c:pt idx="7660">
                  <c:v>10.638888888888889</c:v>
                </c:pt>
                <c:pt idx="7661">
                  <c:v>10.640277777777778</c:v>
                </c:pt>
                <c:pt idx="7662">
                  <c:v>10.641666666666667</c:v>
                </c:pt>
                <c:pt idx="7663">
                  <c:v>10.643055555555556</c:v>
                </c:pt>
                <c:pt idx="7664">
                  <c:v>10.644444444444444</c:v>
                </c:pt>
                <c:pt idx="7665">
                  <c:v>10.645833333333334</c:v>
                </c:pt>
                <c:pt idx="7666">
                  <c:v>10.647222222222222</c:v>
                </c:pt>
                <c:pt idx="7667">
                  <c:v>10.64861111111111</c:v>
                </c:pt>
                <c:pt idx="7668">
                  <c:v>10.65</c:v>
                </c:pt>
                <c:pt idx="7669">
                  <c:v>10.651388888888889</c:v>
                </c:pt>
                <c:pt idx="7670">
                  <c:v>10.652777777777779</c:v>
                </c:pt>
                <c:pt idx="7671">
                  <c:v>10.654166666666667</c:v>
                </c:pt>
                <c:pt idx="7672">
                  <c:v>10.655555555555555</c:v>
                </c:pt>
                <c:pt idx="7673">
                  <c:v>10.656944444444445</c:v>
                </c:pt>
                <c:pt idx="7674">
                  <c:v>10.658333333333333</c:v>
                </c:pt>
                <c:pt idx="7675">
                  <c:v>10.659722222222221</c:v>
                </c:pt>
                <c:pt idx="7676">
                  <c:v>10.661111111111111</c:v>
                </c:pt>
                <c:pt idx="7677">
                  <c:v>10.6625</c:v>
                </c:pt>
                <c:pt idx="7678">
                  <c:v>10.66388888888889</c:v>
                </c:pt>
                <c:pt idx="7679">
                  <c:v>10.665277777777778</c:v>
                </c:pt>
                <c:pt idx="7680">
                  <c:v>10.666666666666666</c:v>
                </c:pt>
                <c:pt idx="7681">
                  <c:v>10.668055555555556</c:v>
                </c:pt>
                <c:pt idx="7682">
                  <c:v>10.669444444444444</c:v>
                </c:pt>
                <c:pt idx="7683">
                  <c:v>10.670833333333333</c:v>
                </c:pt>
                <c:pt idx="7684">
                  <c:v>10.672222222222222</c:v>
                </c:pt>
                <c:pt idx="7685">
                  <c:v>10.673611111111111</c:v>
                </c:pt>
                <c:pt idx="7686">
                  <c:v>10.675000000000001</c:v>
                </c:pt>
                <c:pt idx="7687">
                  <c:v>10.676388888888889</c:v>
                </c:pt>
                <c:pt idx="7688">
                  <c:v>10.677777777777777</c:v>
                </c:pt>
                <c:pt idx="7689">
                  <c:v>10.679166666666667</c:v>
                </c:pt>
                <c:pt idx="7690">
                  <c:v>10.680555555555555</c:v>
                </c:pt>
                <c:pt idx="7691">
                  <c:v>10.681944444444444</c:v>
                </c:pt>
                <c:pt idx="7692">
                  <c:v>10.683333333333334</c:v>
                </c:pt>
                <c:pt idx="7693">
                  <c:v>10.684722222222222</c:v>
                </c:pt>
                <c:pt idx="7694">
                  <c:v>10.686111111111112</c:v>
                </c:pt>
                <c:pt idx="7695">
                  <c:v>10.6875</c:v>
                </c:pt>
                <c:pt idx="7696">
                  <c:v>10.688888888888888</c:v>
                </c:pt>
                <c:pt idx="7697">
                  <c:v>10.690277777777778</c:v>
                </c:pt>
                <c:pt idx="7698">
                  <c:v>10.691666666666666</c:v>
                </c:pt>
                <c:pt idx="7699">
                  <c:v>10.693055555555556</c:v>
                </c:pt>
                <c:pt idx="7700">
                  <c:v>10.694444444444445</c:v>
                </c:pt>
                <c:pt idx="7701">
                  <c:v>10.695833333333333</c:v>
                </c:pt>
                <c:pt idx="7702">
                  <c:v>10.697222222222223</c:v>
                </c:pt>
                <c:pt idx="7703">
                  <c:v>10.698611111111111</c:v>
                </c:pt>
                <c:pt idx="7704">
                  <c:v>10.7</c:v>
                </c:pt>
                <c:pt idx="7705">
                  <c:v>10.701388888888889</c:v>
                </c:pt>
                <c:pt idx="7706">
                  <c:v>10.702777777777778</c:v>
                </c:pt>
                <c:pt idx="7707">
                  <c:v>10.704166666666667</c:v>
                </c:pt>
                <c:pt idx="7708">
                  <c:v>10.705555555555556</c:v>
                </c:pt>
                <c:pt idx="7709">
                  <c:v>10.706944444444444</c:v>
                </c:pt>
                <c:pt idx="7710">
                  <c:v>10.708333333333334</c:v>
                </c:pt>
                <c:pt idx="7711">
                  <c:v>10.709722222222222</c:v>
                </c:pt>
                <c:pt idx="7712">
                  <c:v>10.71111111111111</c:v>
                </c:pt>
                <c:pt idx="7713">
                  <c:v>10.7125</c:v>
                </c:pt>
                <c:pt idx="7714">
                  <c:v>10.713888888888889</c:v>
                </c:pt>
                <c:pt idx="7715">
                  <c:v>10.715277777777779</c:v>
                </c:pt>
                <c:pt idx="7716">
                  <c:v>10.716666666666667</c:v>
                </c:pt>
                <c:pt idx="7717">
                  <c:v>10.718055555555555</c:v>
                </c:pt>
                <c:pt idx="7718">
                  <c:v>10.719444444444445</c:v>
                </c:pt>
                <c:pt idx="7719">
                  <c:v>10.720833333333333</c:v>
                </c:pt>
                <c:pt idx="7720">
                  <c:v>10.722222222222221</c:v>
                </c:pt>
                <c:pt idx="7721">
                  <c:v>10.723611111111111</c:v>
                </c:pt>
                <c:pt idx="7722">
                  <c:v>10.725</c:v>
                </c:pt>
                <c:pt idx="7723">
                  <c:v>10.72638888888889</c:v>
                </c:pt>
                <c:pt idx="7724">
                  <c:v>10.727777777777778</c:v>
                </c:pt>
                <c:pt idx="7725">
                  <c:v>10.729166666666666</c:v>
                </c:pt>
                <c:pt idx="7726">
                  <c:v>10.730555555555556</c:v>
                </c:pt>
                <c:pt idx="7727">
                  <c:v>10.731944444444444</c:v>
                </c:pt>
                <c:pt idx="7728">
                  <c:v>10.733333333333333</c:v>
                </c:pt>
                <c:pt idx="7729">
                  <c:v>10.734722222222222</c:v>
                </c:pt>
                <c:pt idx="7730">
                  <c:v>10.736111111111111</c:v>
                </c:pt>
                <c:pt idx="7731">
                  <c:v>10.737500000000001</c:v>
                </c:pt>
                <c:pt idx="7732">
                  <c:v>10.738888888888889</c:v>
                </c:pt>
                <c:pt idx="7733">
                  <c:v>10.740277777777777</c:v>
                </c:pt>
                <c:pt idx="7734">
                  <c:v>10.741666666666667</c:v>
                </c:pt>
                <c:pt idx="7735">
                  <c:v>10.743055555555555</c:v>
                </c:pt>
                <c:pt idx="7736">
                  <c:v>10.744444444444444</c:v>
                </c:pt>
                <c:pt idx="7737">
                  <c:v>10.745833333333334</c:v>
                </c:pt>
                <c:pt idx="7738">
                  <c:v>10.747222222222222</c:v>
                </c:pt>
                <c:pt idx="7739">
                  <c:v>10.748611111111112</c:v>
                </c:pt>
                <c:pt idx="7740">
                  <c:v>10.75</c:v>
                </c:pt>
                <c:pt idx="7741">
                  <c:v>10.751388888888888</c:v>
                </c:pt>
                <c:pt idx="7742">
                  <c:v>10.752777777777778</c:v>
                </c:pt>
                <c:pt idx="7743">
                  <c:v>10.754166666666666</c:v>
                </c:pt>
                <c:pt idx="7744">
                  <c:v>10.755555555555556</c:v>
                </c:pt>
                <c:pt idx="7745">
                  <c:v>10.756944444444445</c:v>
                </c:pt>
                <c:pt idx="7746">
                  <c:v>10.758333333333333</c:v>
                </c:pt>
                <c:pt idx="7747">
                  <c:v>10.759722222222223</c:v>
                </c:pt>
                <c:pt idx="7748">
                  <c:v>10.761111111111111</c:v>
                </c:pt>
                <c:pt idx="7749">
                  <c:v>10.762499999999999</c:v>
                </c:pt>
                <c:pt idx="7750">
                  <c:v>10.763888888888889</c:v>
                </c:pt>
                <c:pt idx="7751">
                  <c:v>10.765277777777778</c:v>
                </c:pt>
                <c:pt idx="7752">
                  <c:v>10.766666666666667</c:v>
                </c:pt>
                <c:pt idx="7753">
                  <c:v>10.768055555555556</c:v>
                </c:pt>
                <c:pt idx="7754">
                  <c:v>10.769444444444444</c:v>
                </c:pt>
                <c:pt idx="7755">
                  <c:v>10.770833333333334</c:v>
                </c:pt>
                <c:pt idx="7756">
                  <c:v>10.772222222222222</c:v>
                </c:pt>
                <c:pt idx="7757">
                  <c:v>10.77361111111111</c:v>
                </c:pt>
                <c:pt idx="7758">
                  <c:v>10.775</c:v>
                </c:pt>
                <c:pt idx="7759">
                  <c:v>10.776388888888889</c:v>
                </c:pt>
                <c:pt idx="7760">
                  <c:v>10.777777777777779</c:v>
                </c:pt>
                <c:pt idx="7761">
                  <c:v>10.779166666666667</c:v>
                </c:pt>
                <c:pt idx="7762">
                  <c:v>10.780555555555555</c:v>
                </c:pt>
                <c:pt idx="7763">
                  <c:v>10.781944444444445</c:v>
                </c:pt>
                <c:pt idx="7764">
                  <c:v>10.783333333333333</c:v>
                </c:pt>
                <c:pt idx="7765">
                  <c:v>10.784722222222221</c:v>
                </c:pt>
                <c:pt idx="7766">
                  <c:v>10.786111111111111</c:v>
                </c:pt>
                <c:pt idx="7767">
                  <c:v>10.7875</c:v>
                </c:pt>
                <c:pt idx="7768">
                  <c:v>10.78888888888889</c:v>
                </c:pt>
                <c:pt idx="7769">
                  <c:v>10.790277777777778</c:v>
                </c:pt>
                <c:pt idx="7770">
                  <c:v>10.791666666666666</c:v>
                </c:pt>
                <c:pt idx="7771">
                  <c:v>10.793055555555556</c:v>
                </c:pt>
                <c:pt idx="7772">
                  <c:v>10.794444444444444</c:v>
                </c:pt>
                <c:pt idx="7773">
                  <c:v>10.795833333333333</c:v>
                </c:pt>
                <c:pt idx="7774">
                  <c:v>10.797222222222222</c:v>
                </c:pt>
                <c:pt idx="7775">
                  <c:v>10.798611111111111</c:v>
                </c:pt>
                <c:pt idx="7776">
                  <c:v>10.8</c:v>
                </c:pt>
                <c:pt idx="7777">
                  <c:v>10.801388888888889</c:v>
                </c:pt>
                <c:pt idx="7778">
                  <c:v>10.802777777777777</c:v>
                </c:pt>
                <c:pt idx="7779">
                  <c:v>10.804166666666667</c:v>
                </c:pt>
                <c:pt idx="7780">
                  <c:v>10.805555555555555</c:v>
                </c:pt>
                <c:pt idx="7781">
                  <c:v>10.806944444444444</c:v>
                </c:pt>
                <c:pt idx="7782">
                  <c:v>10.808333333333334</c:v>
                </c:pt>
                <c:pt idx="7783">
                  <c:v>10.809722222222222</c:v>
                </c:pt>
                <c:pt idx="7784">
                  <c:v>10.811111111111112</c:v>
                </c:pt>
                <c:pt idx="7785">
                  <c:v>10.8125</c:v>
                </c:pt>
                <c:pt idx="7786">
                  <c:v>10.813888888888888</c:v>
                </c:pt>
                <c:pt idx="7787">
                  <c:v>10.815277777777778</c:v>
                </c:pt>
                <c:pt idx="7788">
                  <c:v>10.816666666666666</c:v>
                </c:pt>
                <c:pt idx="7789">
                  <c:v>10.818055555555556</c:v>
                </c:pt>
                <c:pt idx="7790">
                  <c:v>10.819444444444445</c:v>
                </c:pt>
                <c:pt idx="7791">
                  <c:v>10.820833333333333</c:v>
                </c:pt>
                <c:pt idx="7792">
                  <c:v>10.822222222222223</c:v>
                </c:pt>
                <c:pt idx="7793">
                  <c:v>10.823611111111111</c:v>
                </c:pt>
                <c:pt idx="7794">
                  <c:v>10.824999999999999</c:v>
                </c:pt>
                <c:pt idx="7795">
                  <c:v>10.826388888888889</c:v>
                </c:pt>
                <c:pt idx="7796">
                  <c:v>10.827777777777778</c:v>
                </c:pt>
                <c:pt idx="7797">
                  <c:v>10.829166666666667</c:v>
                </c:pt>
                <c:pt idx="7798">
                  <c:v>10.830555555555556</c:v>
                </c:pt>
                <c:pt idx="7799">
                  <c:v>10.831944444444444</c:v>
                </c:pt>
                <c:pt idx="7800">
                  <c:v>10.833333333333334</c:v>
                </c:pt>
                <c:pt idx="7801">
                  <c:v>10.834722222222222</c:v>
                </c:pt>
                <c:pt idx="7802">
                  <c:v>10.83611111111111</c:v>
                </c:pt>
                <c:pt idx="7803">
                  <c:v>10.8375</c:v>
                </c:pt>
                <c:pt idx="7804">
                  <c:v>10.838888888888889</c:v>
                </c:pt>
                <c:pt idx="7805">
                  <c:v>10.840277777777779</c:v>
                </c:pt>
                <c:pt idx="7806">
                  <c:v>10.841666666666667</c:v>
                </c:pt>
                <c:pt idx="7807">
                  <c:v>10.843055555555555</c:v>
                </c:pt>
                <c:pt idx="7808">
                  <c:v>10.844444444444445</c:v>
                </c:pt>
                <c:pt idx="7809">
                  <c:v>10.845833333333333</c:v>
                </c:pt>
                <c:pt idx="7810">
                  <c:v>10.847222222222221</c:v>
                </c:pt>
                <c:pt idx="7811">
                  <c:v>10.848611111111111</c:v>
                </c:pt>
                <c:pt idx="7812">
                  <c:v>10.85</c:v>
                </c:pt>
                <c:pt idx="7813">
                  <c:v>10.85138888888889</c:v>
                </c:pt>
                <c:pt idx="7814">
                  <c:v>10.852777777777778</c:v>
                </c:pt>
                <c:pt idx="7815">
                  <c:v>10.854166666666666</c:v>
                </c:pt>
                <c:pt idx="7816">
                  <c:v>10.855555555555556</c:v>
                </c:pt>
                <c:pt idx="7817">
                  <c:v>10.856944444444444</c:v>
                </c:pt>
                <c:pt idx="7818">
                  <c:v>10.858333333333333</c:v>
                </c:pt>
                <c:pt idx="7819">
                  <c:v>10.859722222222222</c:v>
                </c:pt>
                <c:pt idx="7820">
                  <c:v>10.861111111111111</c:v>
                </c:pt>
                <c:pt idx="7821">
                  <c:v>10.862500000000001</c:v>
                </c:pt>
                <c:pt idx="7822">
                  <c:v>10.863888888888889</c:v>
                </c:pt>
                <c:pt idx="7823">
                  <c:v>10.865277777777777</c:v>
                </c:pt>
                <c:pt idx="7824">
                  <c:v>10.866666666666667</c:v>
                </c:pt>
                <c:pt idx="7825">
                  <c:v>10.868055555555555</c:v>
                </c:pt>
                <c:pt idx="7826">
                  <c:v>10.869444444444444</c:v>
                </c:pt>
                <c:pt idx="7827">
                  <c:v>10.870833333333334</c:v>
                </c:pt>
                <c:pt idx="7828">
                  <c:v>10.872222222222222</c:v>
                </c:pt>
                <c:pt idx="7829">
                  <c:v>10.873611111111112</c:v>
                </c:pt>
                <c:pt idx="7830">
                  <c:v>10.875</c:v>
                </c:pt>
                <c:pt idx="7831">
                  <c:v>10.876388888888888</c:v>
                </c:pt>
                <c:pt idx="7832">
                  <c:v>10.877777777777778</c:v>
                </c:pt>
                <c:pt idx="7833">
                  <c:v>10.879166666666666</c:v>
                </c:pt>
                <c:pt idx="7834">
                  <c:v>10.880555555555556</c:v>
                </c:pt>
                <c:pt idx="7835">
                  <c:v>10.881944444444445</c:v>
                </c:pt>
                <c:pt idx="7836">
                  <c:v>10.883333333333333</c:v>
                </c:pt>
                <c:pt idx="7837">
                  <c:v>10.884722222222223</c:v>
                </c:pt>
                <c:pt idx="7838">
                  <c:v>10.886111111111111</c:v>
                </c:pt>
                <c:pt idx="7839">
                  <c:v>10.887499999999999</c:v>
                </c:pt>
                <c:pt idx="7840">
                  <c:v>10.888888888888889</c:v>
                </c:pt>
                <c:pt idx="7841">
                  <c:v>10.890277777777778</c:v>
                </c:pt>
                <c:pt idx="7842">
                  <c:v>10.891666666666667</c:v>
                </c:pt>
                <c:pt idx="7843">
                  <c:v>10.893055555555556</c:v>
                </c:pt>
                <c:pt idx="7844">
                  <c:v>10.894444444444444</c:v>
                </c:pt>
                <c:pt idx="7845">
                  <c:v>10.895833333333334</c:v>
                </c:pt>
                <c:pt idx="7846">
                  <c:v>10.897222222222222</c:v>
                </c:pt>
                <c:pt idx="7847">
                  <c:v>10.89861111111111</c:v>
                </c:pt>
                <c:pt idx="7848">
                  <c:v>10.9</c:v>
                </c:pt>
                <c:pt idx="7849">
                  <c:v>10.901388888888889</c:v>
                </c:pt>
                <c:pt idx="7850">
                  <c:v>10.902777777777779</c:v>
                </c:pt>
                <c:pt idx="7851">
                  <c:v>10.904166666666667</c:v>
                </c:pt>
                <c:pt idx="7852">
                  <c:v>10.905555555555555</c:v>
                </c:pt>
                <c:pt idx="7853">
                  <c:v>10.906944444444445</c:v>
                </c:pt>
                <c:pt idx="7854">
                  <c:v>10.908333333333333</c:v>
                </c:pt>
                <c:pt idx="7855">
                  <c:v>10.909722222222221</c:v>
                </c:pt>
                <c:pt idx="7856">
                  <c:v>10.911111111111111</c:v>
                </c:pt>
                <c:pt idx="7857">
                  <c:v>10.9125</c:v>
                </c:pt>
                <c:pt idx="7858">
                  <c:v>10.91388888888889</c:v>
                </c:pt>
                <c:pt idx="7859">
                  <c:v>10.915277777777778</c:v>
                </c:pt>
                <c:pt idx="7860">
                  <c:v>10.916666666666666</c:v>
                </c:pt>
                <c:pt idx="7861">
                  <c:v>10.918055555555556</c:v>
                </c:pt>
                <c:pt idx="7862">
                  <c:v>10.919444444444444</c:v>
                </c:pt>
                <c:pt idx="7863">
                  <c:v>10.920833333333333</c:v>
                </c:pt>
                <c:pt idx="7864">
                  <c:v>10.922222222222222</c:v>
                </c:pt>
                <c:pt idx="7865">
                  <c:v>10.923611111111111</c:v>
                </c:pt>
                <c:pt idx="7866">
                  <c:v>10.925000000000001</c:v>
                </c:pt>
                <c:pt idx="7867">
                  <c:v>10.926388888888889</c:v>
                </c:pt>
                <c:pt idx="7868">
                  <c:v>10.927777777777777</c:v>
                </c:pt>
                <c:pt idx="7869">
                  <c:v>10.929166666666667</c:v>
                </c:pt>
                <c:pt idx="7870">
                  <c:v>10.930555555555555</c:v>
                </c:pt>
                <c:pt idx="7871">
                  <c:v>10.931944444444444</c:v>
                </c:pt>
                <c:pt idx="7872">
                  <c:v>10.933333333333334</c:v>
                </c:pt>
                <c:pt idx="7873">
                  <c:v>10.934722222222222</c:v>
                </c:pt>
                <c:pt idx="7874">
                  <c:v>10.936111111111112</c:v>
                </c:pt>
                <c:pt idx="7875">
                  <c:v>10.9375</c:v>
                </c:pt>
                <c:pt idx="7876">
                  <c:v>10.938888888888888</c:v>
                </c:pt>
                <c:pt idx="7877">
                  <c:v>10.940277777777778</c:v>
                </c:pt>
                <c:pt idx="7878">
                  <c:v>10.941666666666666</c:v>
                </c:pt>
                <c:pt idx="7879">
                  <c:v>10.943055555555556</c:v>
                </c:pt>
                <c:pt idx="7880">
                  <c:v>10.944444444444445</c:v>
                </c:pt>
                <c:pt idx="7881">
                  <c:v>10.945833333333333</c:v>
                </c:pt>
                <c:pt idx="7882">
                  <c:v>10.947222222222223</c:v>
                </c:pt>
                <c:pt idx="7883">
                  <c:v>10.948611111111111</c:v>
                </c:pt>
                <c:pt idx="7884">
                  <c:v>10.95</c:v>
                </c:pt>
                <c:pt idx="7885">
                  <c:v>10.951388888888889</c:v>
                </c:pt>
                <c:pt idx="7886">
                  <c:v>10.952777777777778</c:v>
                </c:pt>
                <c:pt idx="7887">
                  <c:v>10.954166666666667</c:v>
                </c:pt>
                <c:pt idx="7888">
                  <c:v>10.955555555555556</c:v>
                </c:pt>
                <c:pt idx="7889">
                  <c:v>10.956944444444444</c:v>
                </c:pt>
                <c:pt idx="7890">
                  <c:v>10.958333333333334</c:v>
                </c:pt>
                <c:pt idx="7891">
                  <c:v>10.959722222222222</c:v>
                </c:pt>
                <c:pt idx="7892">
                  <c:v>10.96111111111111</c:v>
                </c:pt>
                <c:pt idx="7893">
                  <c:v>10.9625</c:v>
                </c:pt>
                <c:pt idx="7894">
                  <c:v>10.963888888888889</c:v>
                </c:pt>
                <c:pt idx="7895">
                  <c:v>10.965277777777779</c:v>
                </c:pt>
                <c:pt idx="7896">
                  <c:v>10.966666666666667</c:v>
                </c:pt>
                <c:pt idx="7897">
                  <c:v>10.968055555555555</c:v>
                </c:pt>
                <c:pt idx="7898">
                  <c:v>10.969444444444445</c:v>
                </c:pt>
                <c:pt idx="7899">
                  <c:v>10.970833333333333</c:v>
                </c:pt>
                <c:pt idx="7900">
                  <c:v>10.972222222222221</c:v>
                </c:pt>
                <c:pt idx="7901">
                  <c:v>10.973611111111111</c:v>
                </c:pt>
                <c:pt idx="7902">
                  <c:v>10.975</c:v>
                </c:pt>
                <c:pt idx="7903">
                  <c:v>10.97638888888889</c:v>
                </c:pt>
                <c:pt idx="7904">
                  <c:v>10.977777777777778</c:v>
                </c:pt>
                <c:pt idx="7905">
                  <c:v>10.979166666666666</c:v>
                </c:pt>
                <c:pt idx="7906">
                  <c:v>10.980555555555556</c:v>
                </c:pt>
                <c:pt idx="7907">
                  <c:v>10.981944444444444</c:v>
                </c:pt>
                <c:pt idx="7908">
                  <c:v>10.983333333333333</c:v>
                </c:pt>
                <c:pt idx="7909">
                  <c:v>10.984722222222222</c:v>
                </c:pt>
                <c:pt idx="7910">
                  <c:v>10.986111111111111</c:v>
                </c:pt>
                <c:pt idx="7911">
                  <c:v>10.987500000000001</c:v>
                </c:pt>
                <c:pt idx="7912">
                  <c:v>10.988888888888889</c:v>
                </c:pt>
                <c:pt idx="7913">
                  <c:v>10.990277777777777</c:v>
                </c:pt>
                <c:pt idx="7914">
                  <c:v>10.991666666666667</c:v>
                </c:pt>
                <c:pt idx="7915">
                  <c:v>10.993055555555555</c:v>
                </c:pt>
                <c:pt idx="7916">
                  <c:v>10.994444444444444</c:v>
                </c:pt>
                <c:pt idx="7917">
                  <c:v>10.995833333333334</c:v>
                </c:pt>
                <c:pt idx="7918">
                  <c:v>10.997222222222222</c:v>
                </c:pt>
                <c:pt idx="7919">
                  <c:v>10.998611111111112</c:v>
                </c:pt>
                <c:pt idx="7920">
                  <c:v>11</c:v>
                </c:pt>
                <c:pt idx="7921">
                  <c:v>11.001388888888888</c:v>
                </c:pt>
                <c:pt idx="7922">
                  <c:v>11.002777777777778</c:v>
                </c:pt>
                <c:pt idx="7923">
                  <c:v>11.004166666666666</c:v>
                </c:pt>
                <c:pt idx="7924">
                  <c:v>11.005555555555556</c:v>
                </c:pt>
                <c:pt idx="7925">
                  <c:v>11.006944444444445</c:v>
                </c:pt>
                <c:pt idx="7926">
                  <c:v>11.008333333333333</c:v>
                </c:pt>
                <c:pt idx="7927">
                  <c:v>11.009722222222223</c:v>
                </c:pt>
                <c:pt idx="7928">
                  <c:v>11.011111111111111</c:v>
                </c:pt>
                <c:pt idx="7929">
                  <c:v>11.012499999999999</c:v>
                </c:pt>
                <c:pt idx="7930">
                  <c:v>11.013888888888889</c:v>
                </c:pt>
                <c:pt idx="7931">
                  <c:v>11.015277777777778</c:v>
                </c:pt>
                <c:pt idx="7932">
                  <c:v>11.016666666666667</c:v>
                </c:pt>
                <c:pt idx="7933">
                  <c:v>11.018055555555556</c:v>
                </c:pt>
                <c:pt idx="7934">
                  <c:v>11.019444444444444</c:v>
                </c:pt>
                <c:pt idx="7935">
                  <c:v>11.020833333333334</c:v>
                </c:pt>
                <c:pt idx="7936">
                  <c:v>11.022222222222222</c:v>
                </c:pt>
                <c:pt idx="7937">
                  <c:v>11.02361111111111</c:v>
                </c:pt>
                <c:pt idx="7938">
                  <c:v>11.025</c:v>
                </c:pt>
                <c:pt idx="7939">
                  <c:v>11.026388888888889</c:v>
                </c:pt>
                <c:pt idx="7940">
                  <c:v>11.027777777777779</c:v>
                </c:pt>
                <c:pt idx="7941">
                  <c:v>11.029166666666667</c:v>
                </c:pt>
                <c:pt idx="7942">
                  <c:v>11.030555555555555</c:v>
                </c:pt>
                <c:pt idx="7943">
                  <c:v>11.031944444444445</c:v>
                </c:pt>
                <c:pt idx="7944">
                  <c:v>11.033333333333333</c:v>
                </c:pt>
                <c:pt idx="7945">
                  <c:v>11.034722222222221</c:v>
                </c:pt>
                <c:pt idx="7946">
                  <c:v>11.036111111111111</c:v>
                </c:pt>
                <c:pt idx="7947">
                  <c:v>11.0375</c:v>
                </c:pt>
                <c:pt idx="7948">
                  <c:v>11.03888888888889</c:v>
                </c:pt>
                <c:pt idx="7949">
                  <c:v>11.040277777777778</c:v>
                </c:pt>
                <c:pt idx="7950">
                  <c:v>11.041666666666666</c:v>
                </c:pt>
                <c:pt idx="7951">
                  <c:v>11.043055555555556</c:v>
                </c:pt>
                <c:pt idx="7952">
                  <c:v>11.044444444444444</c:v>
                </c:pt>
                <c:pt idx="7953">
                  <c:v>11.045833333333333</c:v>
                </c:pt>
                <c:pt idx="7954">
                  <c:v>11.047222222222222</c:v>
                </c:pt>
                <c:pt idx="7955">
                  <c:v>11.048611111111111</c:v>
                </c:pt>
                <c:pt idx="7956">
                  <c:v>11.05</c:v>
                </c:pt>
                <c:pt idx="7957">
                  <c:v>11.051388888888889</c:v>
                </c:pt>
                <c:pt idx="7958">
                  <c:v>11.052777777777777</c:v>
                </c:pt>
                <c:pt idx="7959">
                  <c:v>11.054166666666667</c:v>
                </c:pt>
                <c:pt idx="7960">
                  <c:v>11.055555555555555</c:v>
                </c:pt>
                <c:pt idx="7961">
                  <c:v>11.056944444444444</c:v>
                </c:pt>
                <c:pt idx="7962">
                  <c:v>11.058333333333334</c:v>
                </c:pt>
                <c:pt idx="7963">
                  <c:v>11.059722222222222</c:v>
                </c:pt>
                <c:pt idx="7964">
                  <c:v>11.061111111111112</c:v>
                </c:pt>
                <c:pt idx="7965">
                  <c:v>11.0625</c:v>
                </c:pt>
                <c:pt idx="7966">
                  <c:v>11.063888888888888</c:v>
                </c:pt>
                <c:pt idx="7967">
                  <c:v>11.065277777777778</c:v>
                </c:pt>
                <c:pt idx="7968">
                  <c:v>11.066666666666666</c:v>
                </c:pt>
                <c:pt idx="7969">
                  <c:v>11.068055555555556</c:v>
                </c:pt>
                <c:pt idx="7970">
                  <c:v>11.069444444444445</c:v>
                </c:pt>
                <c:pt idx="7971">
                  <c:v>11.070833333333333</c:v>
                </c:pt>
                <c:pt idx="7972">
                  <c:v>11.072222222222223</c:v>
                </c:pt>
                <c:pt idx="7973">
                  <c:v>11.073611111111111</c:v>
                </c:pt>
                <c:pt idx="7974">
                  <c:v>11.074999999999999</c:v>
                </c:pt>
                <c:pt idx="7975">
                  <c:v>11.076388888888889</c:v>
                </c:pt>
                <c:pt idx="7976">
                  <c:v>11.077777777777778</c:v>
                </c:pt>
                <c:pt idx="7977">
                  <c:v>11.079166666666667</c:v>
                </c:pt>
                <c:pt idx="7978">
                  <c:v>11.080555555555556</c:v>
                </c:pt>
                <c:pt idx="7979">
                  <c:v>11.081944444444444</c:v>
                </c:pt>
                <c:pt idx="7980">
                  <c:v>11.083333333333334</c:v>
                </c:pt>
                <c:pt idx="7981">
                  <c:v>11.084722222222222</c:v>
                </c:pt>
                <c:pt idx="7982">
                  <c:v>11.08611111111111</c:v>
                </c:pt>
                <c:pt idx="7983">
                  <c:v>11.0875</c:v>
                </c:pt>
                <c:pt idx="7984">
                  <c:v>11.088888888888889</c:v>
                </c:pt>
                <c:pt idx="7985">
                  <c:v>11.090277777777779</c:v>
                </c:pt>
                <c:pt idx="7986">
                  <c:v>11.091666666666667</c:v>
                </c:pt>
                <c:pt idx="7987">
                  <c:v>11.093055555555555</c:v>
                </c:pt>
                <c:pt idx="7988">
                  <c:v>11.094444444444445</c:v>
                </c:pt>
                <c:pt idx="7989">
                  <c:v>11.095833333333333</c:v>
                </c:pt>
                <c:pt idx="7990">
                  <c:v>11.097222222222221</c:v>
                </c:pt>
                <c:pt idx="7991">
                  <c:v>11.098611111111111</c:v>
                </c:pt>
                <c:pt idx="7992">
                  <c:v>11.1</c:v>
                </c:pt>
                <c:pt idx="7993">
                  <c:v>11.10138888888889</c:v>
                </c:pt>
                <c:pt idx="7994">
                  <c:v>11.102777777777778</c:v>
                </c:pt>
                <c:pt idx="7995">
                  <c:v>11.104166666666666</c:v>
                </c:pt>
                <c:pt idx="7996">
                  <c:v>11.105555555555556</c:v>
                </c:pt>
                <c:pt idx="7997">
                  <c:v>11.106944444444444</c:v>
                </c:pt>
                <c:pt idx="7998">
                  <c:v>11.108333333333333</c:v>
                </c:pt>
                <c:pt idx="7999">
                  <c:v>11.109722222222222</c:v>
                </c:pt>
                <c:pt idx="8000">
                  <c:v>11.111111111111111</c:v>
                </c:pt>
                <c:pt idx="8001">
                  <c:v>11.112500000000001</c:v>
                </c:pt>
                <c:pt idx="8002">
                  <c:v>11.113888888888889</c:v>
                </c:pt>
                <c:pt idx="8003">
                  <c:v>11.115277777777777</c:v>
                </c:pt>
                <c:pt idx="8004">
                  <c:v>11.116666666666667</c:v>
                </c:pt>
                <c:pt idx="8005">
                  <c:v>11.118055555555555</c:v>
                </c:pt>
                <c:pt idx="8006">
                  <c:v>11.119444444444444</c:v>
                </c:pt>
                <c:pt idx="8007">
                  <c:v>11.120833333333334</c:v>
                </c:pt>
                <c:pt idx="8008">
                  <c:v>11.122222222222222</c:v>
                </c:pt>
                <c:pt idx="8009">
                  <c:v>11.123611111111112</c:v>
                </c:pt>
                <c:pt idx="8010">
                  <c:v>11.125</c:v>
                </c:pt>
                <c:pt idx="8011">
                  <c:v>11.126388888888888</c:v>
                </c:pt>
                <c:pt idx="8012">
                  <c:v>11.127777777777778</c:v>
                </c:pt>
                <c:pt idx="8013">
                  <c:v>11.129166666666666</c:v>
                </c:pt>
                <c:pt idx="8014">
                  <c:v>11.130555555555556</c:v>
                </c:pt>
                <c:pt idx="8015">
                  <c:v>11.131944444444445</c:v>
                </c:pt>
                <c:pt idx="8016">
                  <c:v>11.133333333333333</c:v>
                </c:pt>
                <c:pt idx="8017">
                  <c:v>11.134722222222223</c:v>
                </c:pt>
                <c:pt idx="8018">
                  <c:v>11.136111111111111</c:v>
                </c:pt>
                <c:pt idx="8019">
                  <c:v>11.137499999999999</c:v>
                </c:pt>
                <c:pt idx="8020">
                  <c:v>11.138888888888889</c:v>
                </c:pt>
                <c:pt idx="8021">
                  <c:v>11.140277777777778</c:v>
                </c:pt>
                <c:pt idx="8022">
                  <c:v>11.141666666666667</c:v>
                </c:pt>
                <c:pt idx="8023">
                  <c:v>11.143055555555556</c:v>
                </c:pt>
                <c:pt idx="8024">
                  <c:v>11.144444444444444</c:v>
                </c:pt>
                <c:pt idx="8025">
                  <c:v>11.145833333333334</c:v>
                </c:pt>
                <c:pt idx="8026">
                  <c:v>11.147222222222222</c:v>
                </c:pt>
                <c:pt idx="8027">
                  <c:v>11.14861111111111</c:v>
                </c:pt>
                <c:pt idx="8028">
                  <c:v>11.15</c:v>
                </c:pt>
                <c:pt idx="8029">
                  <c:v>11.151388888888889</c:v>
                </c:pt>
                <c:pt idx="8030">
                  <c:v>11.152777777777779</c:v>
                </c:pt>
                <c:pt idx="8031">
                  <c:v>11.154166666666667</c:v>
                </c:pt>
                <c:pt idx="8032">
                  <c:v>11.155555555555555</c:v>
                </c:pt>
                <c:pt idx="8033">
                  <c:v>11.156944444444445</c:v>
                </c:pt>
                <c:pt idx="8034">
                  <c:v>11.158333333333333</c:v>
                </c:pt>
                <c:pt idx="8035">
                  <c:v>11.159722222222221</c:v>
                </c:pt>
                <c:pt idx="8036">
                  <c:v>11.161111111111111</c:v>
                </c:pt>
                <c:pt idx="8037">
                  <c:v>11.1625</c:v>
                </c:pt>
                <c:pt idx="8038">
                  <c:v>11.16388888888889</c:v>
                </c:pt>
                <c:pt idx="8039">
                  <c:v>11.165277777777778</c:v>
                </c:pt>
                <c:pt idx="8040">
                  <c:v>11.166666666666666</c:v>
                </c:pt>
                <c:pt idx="8041">
                  <c:v>11.168055555555556</c:v>
                </c:pt>
                <c:pt idx="8042">
                  <c:v>11.169444444444444</c:v>
                </c:pt>
                <c:pt idx="8043">
                  <c:v>11.170833333333333</c:v>
                </c:pt>
                <c:pt idx="8044">
                  <c:v>11.172222222222222</c:v>
                </c:pt>
                <c:pt idx="8045">
                  <c:v>11.173611111111111</c:v>
                </c:pt>
                <c:pt idx="8046">
                  <c:v>11.175000000000001</c:v>
                </c:pt>
                <c:pt idx="8047">
                  <c:v>11.176388888888889</c:v>
                </c:pt>
                <c:pt idx="8048">
                  <c:v>11.177777777777777</c:v>
                </c:pt>
                <c:pt idx="8049">
                  <c:v>11.179166666666667</c:v>
                </c:pt>
                <c:pt idx="8050">
                  <c:v>11.180555555555555</c:v>
                </c:pt>
                <c:pt idx="8051">
                  <c:v>11.181944444444444</c:v>
                </c:pt>
                <c:pt idx="8052">
                  <c:v>11.183333333333334</c:v>
                </c:pt>
                <c:pt idx="8053">
                  <c:v>11.184722222222222</c:v>
                </c:pt>
                <c:pt idx="8054">
                  <c:v>11.186111111111112</c:v>
                </c:pt>
                <c:pt idx="8055">
                  <c:v>11.1875</c:v>
                </c:pt>
                <c:pt idx="8056">
                  <c:v>11.188888888888888</c:v>
                </c:pt>
                <c:pt idx="8057">
                  <c:v>11.190277777777778</c:v>
                </c:pt>
                <c:pt idx="8058">
                  <c:v>11.191666666666666</c:v>
                </c:pt>
                <c:pt idx="8059">
                  <c:v>11.193055555555556</c:v>
                </c:pt>
                <c:pt idx="8060">
                  <c:v>11.194444444444445</c:v>
                </c:pt>
                <c:pt idx="8061">
                  <c:v>11.195833333333333</c:v>
                </c:pt>
                <c:pt idx="8062">
                  <c:v>11.197222222222223</c:v>
                </c:pt>
                <c:pt idx="8063">
                  <c:v>11.198611111111111</c:v>
                </c:pt>
                <c:pt idx="8064">
                  <c:v>11.2</c:v>
                </c:pt>
                <c:pt idx="8065">
                  <c:v>11.201388888888889</c:v>
                </c:pt>
                <c:pt idx="8066">
                  <c:v>11.202777777777778</c:v>
                </c:pt>
                <c:pt idx="8067">
                  <c:v>11.204166666666667</c:v>
                </c:pt>
                <c:pt idx="8068">
                  <c:v>11.205555555555556</c:v>
                </c:pt>
                <c:pt idx="8069">
                  <c:v>11.206944444444444</c:v>
                </c:pt>
                <c:pt idx="8070">
                  <c:v>11.208333333333334</c:v>
                </c:pt>
                <c:pt idx="8071">
                  <c:v>11.209722222222222</c:v>
                </c:pt>
                <c:pt idx="8072">
                  <c:v>11.21111111111111</c:v>
                </c:pt>
                <c:pt idx="8073">
                  <c:v>11.2125</c:v>
                </c:pt>
                <c:pt idx="8074">
                  <c:v>11.213888888888889</c:v>
                </c:pt>
                <c:pt idx="8075">
                  <c:v>11.215277777777779</c:v>
                </c:pt>
                <c:pt idx="8076">
                  <c:v>11.216666666666667</c:v>
                </c:pt>
                <c:pt idx="8077">
                  <c:v>11.218055555555555</c:v>
                </c:pt>
                <c:pt idx="8078">
                  <c:v>11.219444444444445</c:v>
                </c:pt>
                <c:pt idx="8079">
                  <c:v>11.220833333333333</c:v>
                </c:pt>
                <c:pt idx="8080">
                  <c:v>11.222222222222221</c:v>
                </c:pt>
                <c:pt idx="8081">
                  <c:v>11.223611111111111</c:v>
                </c:pt>
                <c:pt idx="8082">
                  <c:v>11.225</c:v>
                </c:pt>
                <c:pt idx="8083">
                  <c:v>11.22638888888889</c:v>
                </c:pt>
                <c:pt idx="8084">
                  <c:v>11.227777777777778</c:v>
                </c:pt>
                <c:pt idx="8085">
                  <c:v>11.229166666666666</c:v>
                </c:pt>
                <c:pt idx="8086">
                  <c:v>11.230555555555556</c:v>
                </c:pt>
                <c:pt idx="8087">
                  <c:v>11.231944444444444</c:v>
                </c:pt>
                <c:pt idx="8088">
                  <c:v>11.233333333333333</c:v>
                </c:pt>
                <c:pt idx="8089">
                  <c:v>11.234722222222222</c:v>
                </c:pt>
                <c:pt idx="8090">
                  <c:v>11.236111111111111</c:v>
                </c:pt>
                <c:pt idx="8091">
                  <c:v>11.237500000000001</c:v>
                </c:pt>
                <c:pt idx="8092">
                  <c:v>11.238888888888889</c:v>
                </c:pt>
                <c:pt idx="8093">
                  <c:v>11.240277777777777</c:v>
                </c:pt>
                <c:pt idx="8094">
                  <c:v>11.241666666666667</c:v>
                </c:pt>
                <c:pt idx="8095">
                  <c:v>11.243055555555555</c:v>
                </c:pt>
                <c:pt idx="8096">
                  <c:v>11.244444444444444</c:v>
                </c:pt>
                <c:pt idx="8097">
                  <c:v>11.245833333333334</c:v>
                </c:pt>
                <c:pt idx="8098">
                  <c:v>11.247222222222222</c:v>
                </c:pt>
                <c:pt idx="8099">
                  <c:v>11.248611111111112</c:v>
                </c:pt>
                <c:pt idx="8100">
                  <c:v>11.25</c:v>
                </c:pt>
                <c:pt idx="8101">
                  <c:v>11.251388888888888</c:v>
                </c:pt>
                <c:pt idx="8102">
                  <c:v>11.252777777777778</c:v>
                </c:pt>
                <c:pt idx="8103">
                  <c:v>11.254166666666666</c:v>
                </c:pt>
                <c:pt idx="8104">
                  <c:v>11.255555555555556</c:v>
                </c:pt>
                <c:pt idx="8105">
                  <c:v>11.256944444444445</c:v>
                </c:pt>
                <c:pt idx="8106">
                  <c:v>11.258333333333333</c:v>
                </c:pt>
                <c:pt idx="8107">
                  <c:v>11.259722222222223</c:v>
                </c:pt>
                <c:pt idx="8108">
                  <c:v>11.261111111111111</c:v>
                </c:pt>
                <c:pt idx="8109">
                  <c:v>11.262499999999999</c:v>
                </c:pt>
                <c:pt idx="8110">
                  <c:v>11.263888888888889</c:v>
                </c:pt>
                <c:pt idx="8111">
                  <c:v>11.265277777777778</c:v>
                </c:pt>
                <c:pt idx="8112">
                  <c:v>11.266666666666667</c:v>
                </c:pt>
                <c:pt idx="8113">
                  <c:v>11.268055555555556</c:v>
                </c:pt>
                <c:pt idx="8114">
                  <c:v>11.269444444444444</c:v>
                </c:pt>
                <c:pt idx="8115">
                  <c:v>11.270833333333334</c:v>
                </c:pt>
                <c:pt idx="8116">
                  <c:v>11.272222222222222</c:v>
                </c:pt>
                <c:pt idx="8117">
                  <c:v>11.27361111111111</c:v>
                </c:pt>
                <c:pt idx="8118">
                  <c:v>11.275</c:v>
                </c:pt>
                <c:pt idx="8119">
                  <c:v>11.276388888888889</c:v>
                </c:pt>
                <c:pt idx="8120">
                  <c:v>11.277777777777779</c:v>
                </c:pt>
                <c:pt idx="8121">
                  <c:v>11.279166666666667</c:v>
                </c:pt>
                <c:pt idx="8122">
                  <c:v>11.280555555555555</c:v>
                </c:pt>
                <c:pt idx="8123">
                  <c:v>11.281944444444445</c:v>
                </c:pt>
                <c:pt idx="8124">
                  <c:v>11.283333333333333</c:v>
                </c:pt>
                <c:pt idx="8125">
                  <c:v>11.284722222222221</c:v>
                </c:pt>
                <c:pt idx="8126">
                  <c:v>11.286111111111111</c:v>
                </c:pt>
                <c:pt idx="8127">
                  <c:v>11.2875</c:v>
                </c:pt>
                <c:pt idx="8128">
                  <c:v>11.28888888888889</c:v>
                </c:pt>
                <c:pt idx="8129">
                  <c:v>11.290277777777778</c:v>
                </c:pt>
                <c:pt idx="8130">
                  <c:v>11.291666666666666</c:v>
                </c:pt>
                <c:pt idx="8131">
                  <c:v>11.293055555555556</c:v>
                </c:pt>
                <c:pt idx="8132">
                  <c:v>11.294444444444444</c:v>
                </c:pt>
                <c:pt idx="8133">
                  <c:v>11.295833333333333</c:v>
                </c:pt>
                <c:pt idx="8134">
                  <c:v>11.297222222222222</c:v>
                </c:pt>
                <c:pt idx="8135">
                  <c:v>11.298611111111111</c:v>
                </c:pt>
                <c:pt idx="8136">
                  <c:v>11.3</c:v>
                </c:pt>
                <c:pt idx="8137">
                  <c:v>11.301388888888889</c:v>
                </c:pt>
                <c:pt idx="8138">
                  <c:v>11.302777777777777</c:v>
                </c:pt>
                <c:pt idx="8139">
                  <c:v>11.304166666666667</c:v>
                </c:pt>
                <c:pt idx="8140">
                  <c:v>11.305555555555555</c:v>
                </c:pt>
                <c:pt idx="8141">
                  <c:v>11.306944444444444</c:v>
                </c:pt>
                <c:pt idx="8142">
                  <c:v>11.308333333333334</c:v>
                </c:pt>
                <c:pt idx="8143">
                  <c:v>11.309722222222222</c:v>
                </c:pt>
                <c:pt idx="8144">
                  <c:v>11.311111111111112</c:v>
                </c:pt>
                <c:pt idx="8145">
                  <c:v>11.3125</c:v>
                </c:pt>
                <c:pt idx="8146">
                  <c:v>11.313888888888888</c:v>
                </c:pt>
                <c:pt idx="8147">
                  <c:v>11.315277777777778</c:v>
                </c:pt>
                <c:pt idx="8148">
                  <c:v>11.316666666666666</c:v>
                </c:pt>
                <c:pt idx="8149">
                  <c:v>11.318055555555556</c:v>
                </c:pt>
                <c:pt idx="8150">
                  <c:v>11.319444444444445</c:v>
                </c:pt>
                <c:pt idx="8151">
                  <c:v>11.320833333333333</c:v>
                </c:pt>
                <c:pt idx="8152">
                  <c:v>11.322222222222223</c:v>
                </c:pt>
                <c:pt idx="8153">
                  <c:v>11.323611111111111</c:v>
                </c:pt>
                <c:pt idx="8154">
                  <c:v>11.324999999999999</c:v>
                </c:pt>
                <c:pt idx="8155">
                  <c:v>11.326388888888889</c:v>
                </c:pt>
                <c:pt idx="8156">
                  <c:v>11.327777777777778</c:v>
                </c:pt>
                <c:pt idx="8157">
                  <c:v>11.329166666666667</c:v>
                </c:pt>
                <c:pt idx="8158">
                  <c:v>11.330555555555556</c:v>
                </c:pt>
                <c:pt idx="8159">
                  <c:v>11.331944444444444</c:v>
                </c:pt>
                <c:pt idx="8160">
                  <c:v>11.333333333333334</c:v>
                </c:pt>
                <c:pt idx="8161">
                  <c:v>11.334722222222222</c:v>
                </c:pt>
                <c:pt idx="8162">
                  <c:v>11.33611111111111</c:v>
                </c:pt>
                <c:pt idx="8163">
                  <c:v>11.3375</c:v>
                </c:pt>
                <c:pt idx="8164">
                  <c:v>11.338888888888889</c:v>
                </c:pt>
                <c:pt idx="8165">
                  <c:v>11.340277777777779</c:v>
                </c:pt>
                <c:pt idx="8166">
                  <c:v>11.341666666666667</c:v>
                </c:pt>
                <c:pt idx="8167">
                  <c:v>11.343055555555555</c:v>
                </c:pt>
                <c:pt idx="8168">
                  <c:v>11.344444444444445</c:v>
                </c:pt>
                <c:pt idx="8169">
                  <c:v>11.345833333333333</c:v>
                </c:pt>
                <c:pt idx="8170">
                  <c:v>11.347222222222221</c:v>
                </c:pt>
                <c:pt idx="8171">
                  <c:v>11.348611111111111</c:v>
                </c:pt>
                <c:pt idx="8172">
                  <c:v>11.35</c:v>
                </c:pt>
                <c:pt idx="8173">
                  <c:v>11.35138888888889</c:v>
                </c:pt>
                <c:pt idx="8174">
                  <c:v>11.352777777777778</c:v>
                </c:pt>
                <c:pt idx="8175">
                  <c:v>11.354166666666666</c:v>
                </c:pt>
                <c:pt idx="8176">
                  <c:v>11.355555555555556</c:v>
                </c:pt>
                <c:pt idx="8177">
                  <c:v>11.356944444444444</c:v>
                </c:pt>
                <c:pt idx="8178">
                  <c:v>11.358333333333333</c:v>
                </c:pt>
                <c:pt idx="8179">
                  <c:v>11.359722222222222</c:v>
                </c:pt>
                <c:pt idx="8180">
                  <c:v>11.361111111111111</c:v>
                </c:pt>
                <c:pt idx="8181">
                  <c:v>11.362500000000001</c:v>
                </c:pt>
                <c:pt idx="8182">
                  <c:v>11.363888888888889</c:v>
                </c:pt>
                <c:pt idx="8183">
                  <c:v>11.365277777777777</c:v>
                </c:pt>
                <c:pt idx="8184">
                  <c:v>11.366666666666667</c:v>
                </c:pt>
                <c:pt idx="8185">
                  <c:v>11.368055555555555</c:v>
                </c:pt>
                <c:pt idx="8186">
                  <c:v>11.369444444444444</c:v>
                </c:pt>
                <c:pt idx="8187">
                  <c:v>11.370833333333334</c:v>
                </c:pt>
                <c:pt idx="8188">
                  <c:v>11.372222222222222</c:v>
                </c:pt>
                <c:pt idx="8189">
                  <c:v>11.373611111111112</c:v>
                </c:pt>
                <c:pt idx="8190">
                  <c:v>11.375</c:v>
                </c:pt>
                <c:pt idx="8191">
                  <c:v>11.376388888888888</c:v>
                </c:pt>
                <c:pt idx="8192">
                  <c:v>11.377777777777778</c:v>
                </c:pt>
                <c:pt idx="8193">
                  <c:v>11.379166666666666</c:v>
                </c:pt>
                <c:pt idx="8194">
                  <c:v>11.380555555555556</c:v>
                </c:pt>
                <c:pt idx="8195">
                  <c:v>11.381944444444445</c:v>
                </c:pt>
                <c:pt idx="8196">
                  <c:v>11.383333333333333</c:v>
                </c:pt>
                <c:pt idx="8197">
                  <c:v>11.384722222222223</c:v>
                </c:pt>
                <c:pt idx="8198">
                  <c:v>11.386111111111111</c:v>
                </c:pt>
                <c:pt idx="8199">
                  <c:v>11.387499999999999</c:v>
                </c:pt>
                <c:pt idx="8200">
                  <c:v>11.388888888888889</c:v>
                </c:pt>
                <c:pt idx="8201">
                  <c:v>11.390277777777778</c:v>
                </c:pt>
                <c:pt idx="8202">
                  <c:v>11.391666666666667</c:v>
                </c:pt>
                <c:pt idx="8203">
                  <c:v>11.393055555555556</c:v>
                </c:pt>
                <c:pt idx="8204">
                  <c:v>11.394444444444444</c:v>
                </c:pt>
                <c:pt idx="8205">
                  <c:v>11.395833333333334</c:v>
                </c:pt>
                <c:pt idx="8206">
                  <c:v>11.397222222222222</c:v>
                </c:pt>
                <c:pt idx="8207">
                  <c:v>11.39861111111111</c:v>
                </c:pt>
                <c:pt idx="8208">
                  <c:v>11.4</c:v>
                </c:pt>
                <c:pt idx="8209">
                  <c:v>11.401388888888889</c:v>
                </c:pt>
                <c:pt idx="8210">
                  <c:v>11.402777777777779</c:v>
                </c:pt>
                <c:pt idx="8211">
                  <c:v>11.404166666666667</c:v>
                </c:pt>
                <c:pt idx="8212">
                  <c:v>11.405555555555555</c:v>
                </c:pt>
                <c:pt idx="8213">
                  <c:v>11.406944444444445</c:v>
                </c:pt>
                <c:pt idx="8214">
                  <c:v>11.408333333333333</c:v>
                </c:pt>
                <c:pt idx="8215">
                  <c:v>11.409722222222221</c:v>
                </c:pt>
                <c:pt idx="8216">
                  <c:v>11.411111111111111</c:v>
                </c:pt>
                <c:pt idx="8217">
                  <c:v>11.4125</c:v>
                </c:pt>
                <c:pt idx="8218">
                  <c:v>11.41388888888889</c:v>
                </c:pt>
                <c:pt idx="8219">
                  <c:v>11.415277777777778</c:v>
                </c:pt>
                <c:pt idx="8220">
                  <c:v>11.416666666666666</c:v>
                </c:pt>
                <c:pt idx="8221">
                  <c:v>11.418055555555556</c:v>
                </c:pt>
                <c:pt idx="8222">
                  <c:v>11.419444444444444</c:v>
                </c:pt>
                <c:pt idx="8223">
                  <c:v>11.420833333333333</c:v>
                </c:pt>
                <c:pt idx="8224">
                  <c:v>11.422222222222222</c:v>
                </c:pt>
                <c:pt idx="8225">
                  <c:v>11.423611111111111</c:v>
                </c:pt>
                <c:pt idx="8226">
                  <c:v>11.425000000000001</c:v>
                </c:pt>
                <c:pt idx="8227">
                  <c:v>11.426388888888889</c:v>
                </c:pt>
                <c:pt idx="8228">
                  <c:v>11.427777777777777</c:v>
                </c:pt>
                <c:pt idx="8229">
                  <c:v>11.429166666666667</c:v>
                </c:pt>
                <c:pt idx="8230">
                  <c:v>11.430555555555555</c:v>
                </c:pt>
                <c:pt idx="8231">
                  <c:v>11.431944444444444</c:v>
                </c:pt>
                <c:pt idx="8232">
                  <c:v>11.433333333333334</c:v>
                </c:pt>
                <c:pt idx="8233">
                  <c:v>11.434722222222222</c:v>
                </c:pt>
                <c:pt idx="8234">
                  <c:v>11.436111111111112</c:v>
                </c:pt>
                <c:pt idx="8235">
                  <c:v>11.4375</c:v>
                </c:pt>
                <c:pt idx="8236">
                  <c:v>11.438888888888888</c:v>
                </c:pt>
                <c:pt idx="8237">
                  <c:v>11.440277777777778</c:v>
                </c:pt>
                <c:pt idx="8238">
                  <c:v>11.441666666666666</c:v>
                </c:pt>
                <c:pt idx="8239">
                  <c:v>11.443055555555556</c:v>
                </c:pt>
                <c:pt idx="8240">
                  <c:v>11.444444444444445</c:v>
                </c:pt>
                <c:pt idx="8241">
                  <c:v>11.445833333333333</c:v>
                </c:pt>
                <c:pt idx="8242">
                  <c:v>11.447222222222223</c:v>
                </c:pt>
                <c:pt idx="8243">
                  <c:v>11.448611111111111</c:v>
                </c:pt>
                <c:pt idx="8244">
                  <c:v>11.45</c:v>
                </c:pt>
                <c:pt idx="8245">
                  <c:v>11.451388888888889</c:v>
                </c:pt>
                <c:pt idx="8246">
                  <c:v>11.452777777777778</c:v>
                </c:pt>
                <c:pt idx="8247">
                  <c:v>11.454166666666667</c:v>
                </c:pt>
                <c:pt idx="8248">
                  <c:v>11.455555555555556</c:v>
                </c:pt>
                <c:pt idx="8249">
                  <c:v>11.456944444444444</c:v>
                </c:pt>
                <c:pt idx="8250">
                  <c:v>11.458333333333334</c:v>
                </c:pt>
                <c:pt idx="8251">
                  <c:v>11.459722222222222</c:v>
                </c:pt>
                <c:pt idx="8252">
                  <c:v>11.46111111111111</c:v>
                </c:pt>
                <c:pt idx="8253">
                  <c:v>11.4625</c:v>
                </c:pt>
                <c:pt idx="8254">
                  <c:v>11.463888888888889</c:v>
                </c:pt>
                <c:pt idx="8255">
                  <c:v>11.465277777777779</c:v>
                </c:pt>
                <c:pt idx="8256">
                  <c:v>11.466666666666667</c:v>
                </c:pt>
                <c:pt idx="8257">
                  <c:v>11.468055555555555</c:v>
                </c:pt>
                <c:pt idx="8258">
                  <c:v>11.469444444444445</c:v>
                </c:pt>
                <c:pt idx="8259">
                  <c:v>11.470833333333333</c:v>
                </c:pt>
                <c:pt idx="8260">
                  <c:v>11.472222222222221</c:v>
                </c:pt>
                <c:pt idx="8261">
                  <c:v>11.473611111111111</c:v>
                </c:pt>
                <c:pt idx="8262">
                  <c:v>11.475</c:v>
                </c:pt>
                <c:pt idx="8263">
                  <c:v>11.47638888888889</c:v>
                </c:pt>
                <c:pt idx="8264">
                  <c:v>11.477777777777778</c:v>
                </c:pt>
                <c:pt idx="8265">
                  <c:v>11.479166666666666</c:v>
                </c:pt>
                <c:pt idx="8266">
                  <c:v>11.480555555555556</c:v>
                </c:pt>
                <c:pt idx="8267">
                  <c:v>11.481944444444444</c:v>
                </c:pt>
                <c:pt idx="8268">
                  <c:v>11.483333333333333</c:v>
                </c:pt>
                <c:pt idx="8269">
                  <c:v>11.484722222222222</c:v>
                </c:pt>
                <c:pt idx="8270">
                  <c:v>11.486111111111111</c:v>
                </c:pt>
                <c:pt idx="8271">
                  <c:v>11.487500000000001</c:v>
                </c:pt>
                <c:pt idx="8272">
                  <c:v>11.488888888888889</c:v>
                </c:pt>
                <c:pt idx="8273">
                  <c:v>11.490277777777777</c:v>
                </c:pt>
                <c:pt idx="8274">
                  <c:v>11.491666666666667</c:v>
                </c:pt>
                <c:pt idx="8275">
                  <c:v>11.493055555555555</c:v>
                </c:pt>
                <c:pt idx="8276">
                  <c:v>11.494444444444444</c:v>
                </c:pt>
                <c:pt idx="8277">
                  <c:v>11.495833333333334</c:v>
                </c:pt>
                <c:pt idx="8278">
                  <c:v>11.497222222222222</c:v>
                </c:pt>
                <c:pt idx="8279">
                  <c:v>11.498611111111112</c:v>
                </c:pt>
                <c:pt idx="8280">
                  <c:v>11.5</c:v>
                </c:pt>
                <c:pt idx="8281">
                  <c:v>11.501388888888888</c:v>
                </c:pt>
                <c:pt idx="8282">
                  <c:v>11.502777777777778</c:v>
                </c:pt>
                <c:pt idx="8283">
                  <c:v>11.504166666666666</c:v>
                </c:pt>
                <c:pt idx="8284">
                  <c:v>11.505555555555556</c:v>
                </c:pt>
                <c:pt idx="8285">
                  <c:v>11.506944444444445</c:v>
                </c:pt>
                <c:pt idx="8286">
                  <c:v>11.508333333333333</c:v>
                </c:pt>
                <c:pt idx="8287">
                  <c:v>11.509722222222223</c:v>
                </c:pt>
                <c:pt idx="8288">
                  <c:v>11.511111111111111</c:v>
                </c:pt>
                <c:pt idx="8289">
                  <c:v>11.512499999999999</c:v>
                </c:pt>
                <c:pt idx="8290">
                  <c:v>11.513888888888889</c:v>
                </c:pt>
                <c:pt idx="8291">
                  <c:v>11.515277777777778</c:v>
                </c:pt>
                <c:pt idx="8292">
                  <c:v>11.516666666666667</c:v>
                </c:pt>
                <c:pt idx="8293">
                  <c:v>11.518055555555556</c:v>
                </c:pt>
                <c:pt idx="8294">
                  <c:v>11.519444444444444</c:v>
                </c:pt>
                <c:pt idx="8295">
                  <c:v>11.520833333333334</c:v>
                </c:pt>
                <c:pt idx="8296">
                  <c:v>11.522222222222222</c:v>
                </c:pt>
                <c:pt idx="8297">
                  <c:v>11.52361111111111</c:v>
                </c:pt>
                <c:pt idx="8298">
                  <c:v>11.525</c:v>
                </c:pt>
                <c:pt idx="8299">
                  <c:v>11.526388888888889</c:v>
                </c:pt>
                <c:pt idx="8300">
                  <c:v>11.527777777777779</c:v>
                </c:pt>
                <c:pt idx="8301">
                  <c:v>11.529166666666667</c:v>
                </c:pt>
                <c:pt idx="8302">
                  <c:v>11.530555555555555</c:v>
                </c:pt>
                <c:pt idx="8303">
                  <c:v>11.531944444444445</c:v>
                </c:pt>
                <c:pt idx="8304">
                  <c:v>11.533333333333333</c:v>
                </c:pt>
                <c:pt idx="8305">
                  <c:v>11.534722222222221</c:v>
                </c:pt>
                <c:pt idx="8306">
                  <c:v>11.536111111111111</c:v>
                </c:pt>
                <c:pt idx="8307">
                  <c:v>11.5375</c:v>
                </c:pt>
                <c:pt idx="8308">
                  <c:v>11.53888888888889</c:v>
                </c:pt>
                <c:pt idx="8309">
                  <c:v>11.540277777777778</c:v>
                </c:pt>
                <c:pt idx="8310">
                  <c:v>11.541666666666666</c:v>
                </c:pt>
                <c:pt idx="8311">
                  <c:v>11.543055555555556</c:v>
                </c:pt>
                <c:pt idx="8312">
                  <c:v>11.544444444444444</c:v>
                </c:pt>
                <c:pt idx="8313">
                  <c:v>11.545833333333333</c:v>
                </c:pt>
                <c:pt idx="8314">
                  <c:v>11.547222222222222</c:v>
                </c:pt>
                <c:pt idx="8315">
                  <c:v>11.548611111111111</c:v>
                </c:pt>
                <c:pt idx="8316">
                  <c:v>11.55</c:v>
                </c:pt>
                <c:pt idx="8317">
                  <c:v>11.551388888888889</c:v>
                </c:pt>
                <c:pt idx="8318">
                  <c:v>11.552777777777777</c:v>
                </c:pt>
                <c:pt idx="8319">
                  <c:v>11.554166666666667</c:v>
                </c:pt>
                <c:pt idx="8320">
                  <c:v>11.555555555555555</c:v>
                </c:pt>
                <c:pt idx="8321">
                  <c:v>11.556944444444444</c:v>
                </c:pt>
                <c:pt idx="8322">
                  <c:v>11.558333333333334</c:v>
                </c:pt>
                <c:pt idx="8323">
                  <c:v>11.559722222222222</c:v>
                </c:pt>
                <c:pt idx="8324">
                  <c:v>11.561111111111112</c:v>
                </c:pt>
                <c:pt idx="8325">
                  <c:v>11.5625</c:v>
                </c:pt>
                <c:pt idx="8326">
                  <c:v>11.563888888888888</c:v>
                </c:pt>
                <c:pt idx="8327">
                  <c:v>11.565277777777778</c:v>
                </c:pt>
                <c:pt idx="8328">
                  <c:v>11.566666666666666</c:v>
                </c:pt>
                <c:pt idx="8329">
                  <c:v>11.568055555555556</c:v>
                </c:pt>
                <c:pt idx="8330">
                  <c:v>11.569444444444445</c:v>
                </c:pt>
                <c:pt idx="8331">
                  <c:v>11.570833333333333</c:v>
                </c:pt>
                <c:pt idx="8332">
                  <c:v>11.572222222222223</c:v>
                </c:pt>
                <c:pt idx="8333">
                  <c:v>11.573611111111111</c:v>
                </c:pt>
                <c:pt idx="8334">
                  <c:v>11.574999999999999</c:v>
                </c:pt>
                <c:pt idx="8335">
                  <c:v>11.576388888888889</c:v>
                </c:pt>
                <c:pt idx="8336">
                  <c:v>11.577777777777778</c:v>
                </c:pt>
                <c:pt idx="8337">
                  <c:v>11.579166666666667</c:v>
                </c:pt>
                <c:pt idx="8338">
                  <c:v>11.580555555555556</c:v>
                </c:pt>
                <c:pt idx="8339">
                  <c:v>11.581944444444444</c:v>
                </c:pt>
                <c:pt idx="8340">
                  <c:v>11.583333333333334</c:v>
                </c:pt>
                <c:pt idx="8341">
                  <c:v>11.584722222222222</c:v>
                </c:pt>
                <c:pt idx="8342">
                  <c:v>11.58611111111111</c:v>
                </c:pt>
                <c:pt idx="8343">
                  <c:v>11.5875</c:v>
                </c:pt>
                <c:pt idx="8344">
                  <c:v>11.588888888888889</c:v>
                </c:pt>
                <c:pt idx="8345">
                  <c:v>11.590277777777779</c:v>
                </c:pt>
                <c:pt idx="8346">
                  <c:v>11.591666666666667</c:v>
                </c:pt>
                <c:pt idx="8347">
                  <c:v>11.593055555555555</c:v>
                </c:pt>
                <c:pt idx="8348">
                  <c:v>11.594444444444445</c:v>
                </c:pt>
                <c:pt idx="8349">
                  <c:v>11.595833333333333</c:v>
                </c:pt>
                <c:pt idx="8350">
                  <c:v>11.597222222222221</c:v>
                </c:pt>
                <c:pt idx="8351">
                  <c:v>11.598611111111111</c:v>
                </c:pt>
                <c:pt idx="8352">
                  <c:v>11.6</c:v>
                </c:pt>
                <c:pt idx="8353">
                  <c:v>11.60138888888889</c:v>
                </c:pt>
                <c:pt idx="8354">
                  <c:v>11.602777777777778</c:v>
                </c:pt>
                <c:pt idx="8355">
                  <c:v>11.604166666666666</c:v>
                </c:pt>
                <c:pt idx="8356">
                  <c:v>11.605555555555556</c:v>
                </c:pt>
                <c:pt idx="8357">
                  <c:v>11.606944444444444</c:v>
                </c:pt>
                <c:pt idx="8358">
                  <c:v>11.608333333333333</c:v>
                </c:pt>
                <c:pt idx="8359">
                  <c:v>11.609722222222222</c:v>
                </c:pt>
                <c:pt idx="8360">
                  <c:v>11.611111111111111</c:v>
                </c:pt>
                <c:pt idx="8361">
                  <c:v>11.612500000000001</c:v>
                </c:pt>
                <c:pt idx="8362">
                  <c:v>11.613888888888889</c:v>
                </c:pt>
                <c:pt idx="8363">
                  <c:v>11.615277777777777</c:v>
                </c:pt>
                <c:pt idx="8364">
                  <c:v>11.616666666666667</c:v>
                </c:pt>
                <c:pt idx="8365">
                  <c:v>11.618055555555555</c:v>
                </c:pt>
                <c:pt idx="8366">
                  <c:v>11.619444444444444</c:v>
                </c:pt>
                <c:pt idx="8367">
                  <c:v>11.620833333333334</c:v>
                </c:pt>
                <c:pt idx="8368">
                  <c:v>11.622222222222222</c:v>
                </c:pt>
                <c:pt idx="8369">
                  <c:v>11.623611111111112</c:v>
                </c:pt>
                <c:pt idx="8370">
                  <c:v>11.625</c:v>
                </c:pt>
                <c:pt idx="8371">
                  <c:v>11.626388888888888</c:v>
                </c:pt>
                <c:pt idx="8372">
                  <c:v>11.627777777777778</c:v>
                </c:pt>
                <c:pt idx="8373">
                  <c:v>11.629166666666666</c:v>
                </c:pt>
                <c:pt idx="8374">
                  <c:v>11.630555555555556</c:v>
                </c:pt>
                <c:pt idx="8375">
                  <c:v>11.631944444444445</c:v>
                </c:pt>
                <c:pt idx="8376">
                  <c:v>11.633333333333333</c:v>
                </c:pt>
                <c:pt idx="8377">
                  <c:v>11.634722222222223</c:v>
                </c:pt>
                <c:pt idx="8378">
                  <c:v>11.636111111111111</c:v>
                </c:pt>
                <c:pt idx="8379">
                  <c:v>11.637499999999999</c:v>
                </c:pt>
                <c:pt idx="8380">
                  <c:v>11.638888888888889</c:v>
                </c:pt>
                <c:pt idx="8381">
                  <c:v>11.640277777777778</c:v>
                </c:pt>
                <c:pt idx="8382">
                  <c:v>11.641666666666667</c:v>
                </c:pt>
                <c:pt idx="8383">
                  <c:v>11.643055555555556</c:v>
                </c:pt>
                <c:pt idx="8384">
                  <c:v>11.644444444444444</c:v>
                </c:pt>
                <c:pt idx="8385">
                  <c:v>11.645833333333334</c:v>
                </c:pt>
                <c:pt idx="8386">
                  <c:v>11.647222222222222</c:v>
                </c:pt>
                <c:pt idx="8387">
                  <c:v>11.64861111111111</c:v>
                </c:pt>
                <c:pt idx="8388">
                  <c:v>11.65</c:v>
                </c:pt>
                <c:pt idx="8389">
                  <c:v>11.651388888888889</c:v>
                </c:pt>
                <c:pt idx="8390">
                  <c:v>11.652777777777779</c:v>
                </c:pt>
                <c:pt idx="8391">
                  <c:v>11.654166666666667</c:v>
                </c:pt>
                <c:pt idx="8392">
                  <c:v>11.655555555555555</c:v>
                </c:pt>
                <c:pt idx="8393">
                  <c:v>11.656944444444445</c:v>
                </c:pt>
                <c:pt idx="8394">
                  <c:v>11.658333333333333</c:v>
                </c:pt>
                <c:pt idx="8395">
                  <c:v>11.659722222222221</c:v>
                </c:pt>
                <c:pt idx="8396">
                  <c:v>11.661111111111111</c:v>
                </c:pt>
                <c:pt idx="8397">
                  <c:v>11.6625</c:v>
                </c:pt>
                <c:pt idx="8398">
                  <c:v>11.66388888888889</c:v>
                </c:pt>
                <c:pt idx="8399">
                  <c:v>11.665277777777778</c:v>
                </c:pt>
                <c:pt idx="8400">
                  <c:v>11.666666666666666</c:v>
                </c:pt>
                <c:pt idx="8401">
                  <c:v>11.668055555555556</c:v>
                </c:pt>
                <c:pt idx="8402">
                  <c:v>11.669444444444444</c:v>
                </c:pt>
                <c:pt idx="8403">
                  <c:v>11.670833333333333</c:v>
                </c:pt>
                <c:pt idx="8404">
                  <c:v>11.672222222222222</c:v>
                </c:pt>
                <c:pt idx="8405">
                  <c:v>11.673611111111111</c:v>
                </c:pt>
                <c:pt idx="8406">
                  <c:v>11.675000000000001</c:v>
                </c:pt>
                <c:pt idx="8407">
                  <c:v>11.676388888888889</c:v>
                </c:pt>
                <c:pt idx="8408">
                  <c:v>11.677777777777777</c:v>
                </c:pt>
                <c:pt idx="8409">
                  <c:v>11.679166666666667</c:v>
                </c:pt>
                <c:pt idx="8410">
                  <c:v>11.680555555555555</c:v>
                </c:pt>
                <c:pt idx="8411">
                  <c:v>11.681944444444444</c:v>
                </c:pt>
                <c:pt idx="8412">
                  <c:v>11.683333333333334</c:v>
                </c:pt>
                <c:pt idx="8413">
                  <c:v>11.684722222222222</c:v>
                </c:pt>
                <c:pt idx="8414">
                  <c:v>11.686111111111112</c:v>
                </c:pt>
                <c:pt idx="8415">
                  <c:v>11.6875</c:v>
                </c:pt>
                <c:pt idx="8416">
                  <c:v>11.688888888888888</c:v>
                </c:pt>
                <c:pt idx="8417">
                  <c:v>11.690277777777778</c:v>
                </c:pt>
                <c:pt idx="8418">
                  <c:v>11.691666666666666</c:v>
                </c:pt>
                <c:pt idx="8419">
                  <c:v>11.693055555555556</c:v>
                </c:pt>
                <c:pt idx="8420">
                  <c:v>11.694444444444445</c:v>
                </c:pt>
                <c:pt idx="8421">
                  <c:v>11.695833333333333</c:v>
                </c:pt>
                <c:pt idx="8422">
                  <c:v>11.697222222222223</c:v>
                </c:pt>
                <c:pt idx="8423">
                  <c:v>11.698611111111111</c:v>
                </c:pt>
                <c:pt idx="8424">
                  <c:v>11.7</c:v>
                </c:pt>
                <c:pt idx="8425">
                  <c:v>11.701388888888889</c:v>
                </c:pt>
                <c:pt idx="8426">
                  <c:v>11.702777777777778</c:v>
                </c:pt>
                <c:pt idx="8427">
                  <c:v>11.704166666666667</c:v>
                </c:pt>
                <c:pt idx="8428">
                  <c:v>11.705555555555556</c:v>
                </c:pt>
                <c:pt idx="8429">
                  <c:v>11.706944444444444</c:v>
                </c:pt>
                <c:pt idx="8430">
                  <c:v>11.708333333333334</c:v>
                </c:pt>
                <c:pt idx="8431">
                  <c:v>11.709722222222222</c:v>
                </c:pt>
                <c:pt idx="8432">
                  <c:v>11.71111111111111</c:v>
                </c:pt>
                <c:pt idx="8433">
                  <c:v>11.7125</c:v>
                </c:pt>
                <c:pt idx="8434">
                  <c:v>11.713888888888889</c:v>
                </c:pt>
                <c:pt idx="8435">
                  <c:v>11.715277777777779</c:v>
                </c:pt>
                <c:pt idx="8436">
                  <c:v>11.716666666666667</c:v>
                </c:pt>
                <c:pt idx="8437">
                  <c:v>11.718055555555555</c:v>
                </c:pt>
                <c:pt idx="8438">
                  <c:v>11.719444444444445</c:v>
                </c:pt>
                <c:pt idx="8439">
                  <c:v>11.720833333333333</c:v>
                </c:pt>
                <c:pt idx="8440">
                  <c:v>11.722222222222221</c:v>
                </c:pt>
                <c:pt idx="8441">
                  <c:v>11.723611111111111</c:v>
                </c:pt>
                <c:pt idx="8442">
                  <c:v>11.725</c:v>
                </c:pt>
                <c:pt idx="8443">
                  <c:v>11.72638888888889</c:v>
                </c:pt>
                <c:pt idx="8444">
                  <c:v>11.727777777777778</c:v>
                </c:pt>
                <c:pt idx="8445">
                  <c:v>11.729166666666666</c:v>
                </c:pt>
                <c:pt idx="8446">
                  <c:v>11.730555555555556</c:v>
                </c:pt>
                <c:pt idx="8447">
                  <c:v>11.731944444444444</c:v>
                </c:pt>
                <c:pt idx="8448">
                  <c:v>11.733333333333333</c:v>
                </c:pt>
                <c:pt idx="8449">
                  <c:v>11.734722222222222</c:v>
                </c:pt>
                <c:pt idx="8450">
                  <c:v>11.736111111111111</c:v>
                </c:pt>
                <c:pt idx="8451">
                  <c:v>11.737500000000001</c:v>
                </c:pt>
                <c:pt idx="8452">
                  <c:v>11.738888888888889</c:v>
                </c:pt>
                <c:pt idx="8453">
                  <c:v>11.740277777777777</c:v>
                </c:pt>
                <c:pt idx="8454">
                  <c:v>11.741666666666667</c:v>
                </c:pt>
                <c:pt idx="8455">
                  <c:v>11.743055555555555</c:v>
                </c:pt>
                <c:pt idx="8456">
                  <c:v>11.744444444444444</c:v>
                </c:pt>
                <c:pt idx="8457">
                  <c:v>11.745833333333334</c:v>
                </c:pt>
                <c:pt idx="8458">
                  <c:v>11.747222222222222</c:v>
                </c:pt>
                <c:pt idx="8459">
                  <c:v>11.748611111111112</c:v>
                </c:pt>
                <c:pt idx="8460">
                  <c:v>11.75</c:v>
                </c:pt>
                <c:pt idx="8461">
                  <c:v>11.751388888888888</c:v>
                </c:pt>
                <c:pt idx="8462">
                  <c:v>11.752777777777778</c:v>
                </c:pt>
                <c:pt idx="8463">
                  <c:v>11.754166666666666</c:v>
                </c:pt>
                <c:pt idx="8464">
                  <c:v>11.755555555555556</c:v>
                </c:pt>
                <c:pt idx="8465">
                  <c:v>11.756944444444445</c:v>
                </c:pt>
                <c:pt idx="8466">
                  <c:v>11.758333333333333</c:v>
                </c:pt>
                <c:pt idx="8467">
                  <c:v>11.759722222222223</c:v>
                </c:pt>
                <c:pt idx="8468">
                  <c:v>11.761111111111111</c:v>
                </c:pt>
                <c:pt idx="8469">
                  <c:v>11.762499999999999</c:v>
                </c:pt>
                <c:pt idx="8470">
                  <c:v>11.763888888888889</c:v>
                </c:pt>
                <c:pt idx="8471">
                  <c:v>11.765277777777778</c:v>
                </c:pt>
                <c:pt idx="8472">
                  <c:v>11.766666666666667</c:v>
                </c:pt>
                <c:pt idx="8473">
                  <c:v>11.768055555555556</c:v>
                </c:pt>
                <c:pt idx="8474">
                  <c:v>11.769444444444444</c:v>
                </c:pt>
                <c:pt idx="8475">
                  <c:v>11.770833333333334</c:v>
                </c:pt>
                <c:pt idx="8476">
                  <c:v>11.772222222222222</c:v>
                </c:pt>
                <c:pt idx="8477">
                  <c:v>11.77361111111111</c:v>
                </c:pt>
                <c:pt idx="8478">
                  <c:v>11.775</c:v>
                </c:pt>
                <c:pt idx="8479">
                  <c:v>11.776388888888889</c:v>
                </c:pt>
                <c:pt idx="8480">
                  <c:v>11.777777777777779</c:v>
                </c:pt>
                <c:pt idx="8481">
                  <c:v>11.779166666666667</c:v>
                </c:pt>
                <c:pt idx="8482">
                  <c:v>11.780555555555555</c:v>
                </c:pt>
                <c:pt idx="8483">
                  <c:v>11.781944444444445</c:v>
                </c:pt>
                <c:pt idx="8484">
                  <c:v>11.783333333333333</c:v>
                </c:pt>
                <c:pt idx="8485">
                  <c:v>11.784722222222221</c:v>
                </c:pt>
                <c:pt idx="8486">
                  <c:v>11.786111111111111</c:v>
                </c:pt>
                <c:pt idx="8487">
                  <c:v>11.7875</c:v>
                </c:pt>
                <c:pt idx="8488">
                  <c:v>11.78888888888889</c:v>
                </c:pt>
                <c:pt idx="8489">
                  <c:v>11.790277777777778</c:v>
                </c:pt>
                <c:pt idx="8490">
                  <c:v>11.791666666666666</c:v>
                </c:pt>
                <c:pt idx="8491">
                  <c:v>11.793055555555556</c:v>
                </c:pt>
                <c:pt idx="8492">
                  <c:v>11.794444444444444</c:v>
                </c:pt>
                <c:pt idx="8493">
                  <c:v>11.795833333333333</c:v>
                </c:pt>
                <c:pt idx="8494">
                  <c:v>11.797222222222222</c:v>
                </c:pt>
                <c:pt idx="8495">
                  <c:v>11.798611111111111</c:v>
                </c:pt>
                <c:pt idx="8496">
                  <c:v>11.8</c:v>
                </c:pt>
                <c:pt idx="8497">
                  <c:v>11.801388888888889</c:v>
                </c:pt>
                <c:pt idx="8498">
                  <c:v>11.802777777777777</c:v>
                </c:pt>
                <c:pt idx="8499">
                  <c:v>11.804166666666667</c:v>
                </c:pt>
                <c:pt idx="8500">
                  <c:v>11.805555555555555</c:v>
                </c:pt>
                <c:pt idx="8501">
                  <c:v>11.806944444444444</c:v>
                </c:pt>
                <c:pt idx="8502">
                  <c:v>11.808333333333334</c:v>
                </c:pt>
                <c:pt idx="8503">
                  <c:v>11.809722222222222</c:v>
                </c:pt>
                <c:pt idx="8504">
                  <c:v>11.811111111111112</c:v>
                </c:pt>
                <c:pt idx="8505">
                  <c:v>11.8125</c:v>
                </c:pt>
                <c:pt idx="8506">
                  <c:v>11.813888888888888</c:v>
                </c:pt>
                <c:pt idx="8507">
                  <c:v>11.815277777777778</c:v>
                </c:pt>
                <c:pt idx="8508">
                  <c:v>11.816666666666666</c:v>
                </c:pt>
                <c:pt idx="8509">
                  <c:v>11.818055555555556</c:v>
                </c:pt>
                <c:pt idx="8510">
                  <c:v>11.819444444444445</c:v>
                </c:pt>
                <c:pt idx="8511">
                  <c:v>11.820833333333333</c:v>
                </c:pt>
                <c:pt idx="8512">
                  <c:v>11.822222222222223</c:v>
                </c:pt>
                <c:pt idx="8513">
                  <c:v>11.823611111111111</c:v>
                </c:pt>
                <c:pt idx="8514">
                  <c:v>11.824999999999999</c:v>
                </c:pt>
                <c:pt idx="8515">
                  <c:v>11.826388888888889</c:v>
                </c:pt>
                <c:pt idx="8516">
                  <c:v>11.827777777777778</c:v>
                </c:pt>
                <c:pt idx="8517">
                  <c:v>11.829166666666667</c:v>
                </c:pt>
                <c:pt idx="8518">
                  <c:v>11.830555555555556</c:v>
                </c:pt>
                <c:pt idx="8519">
                  <c:v>11.831944444444444</c:v>
                </c:pt>
                <c:pt idx="8520">
                  <c:v>11.833333333333334</c:v>
                </c:pt>
                <c:pt idx="8521">
                  <c:v>11.834722222222222</c:v>
                </c:pt>
                <c:pt idx="8522">
                  <c:v>11.83611111111111</c:v>
                </c:pt>
                <c:pt idx="8523">
                  <c:v>11.8375</c:v>
                </c:pt>
                <c:pt idx="8524">
                  <c:v>11.838888888888889</c:v>
                </c:pt>
                <c:pt idx="8525">
                  <c:v>11.840277777777779</c:v>
                </c:pt>
                <c:pt idx="8526">
                  <c:v>11.841666666666667</c:v>
                </c:pt>
                <c:pt idx="8527">
                  <c:v>11.843055555555555</c:v>
                </c:pt>
                <c:pt idx="8528">
                  <c:v>11.844444444444445</c:v>
                </c:pt>
                <c:pt idx="8529">
                  <c:v>11.845833333333333</c:v>
                </c:pt>
                <c:pt idx="8530">
                  <c:v>11.847222222222221</c:v>
                </c:pt>
                <c:pt idx="8531">
                  <c:v>11.848611111111111</c:v>
                </c:pt>
                <c:pt idx="8532">
                  <c:v>11.85</c:v>
                </c:pt>
                <c:pt idx="8533">
                  <c:v>11.85138888888889</c:v>
                </c:pt>
                <c:pt idx="8534">
                  <c:v>11.852777777777778</c:v>
                </c:pt>
                <c:pt idx="8535">
                  <c:v>11.854166666666666</c:v>
                </c:pt>
                <c:pt idx="8536">
                  <c:v>11.855555555555556</c:v>
                </c:pt>
                <c:pt idx="8537">
                  <c:v>11.856944444444444</c:v>
                </c:pt>
                <c:pt idx="8538">
                  <c:v>11.858333333333333</c:v>
                </c:pt>
                <c:pt idx="8539">
                  <c:v>11.859722222222222</c:v>
                </c:pt>
                <c:pt idx="8540">
                  <c:v>11.861111111111111</c:v>
                </c:pt>
                <c:pt idx="8541">
                  <c:v>11.862500000000001</c:v>
                </c:pt>
                <c:pt idx="8542">
                  <c:v>11.863888888888889</c:v>
                </c:pt>
                <c:pt idx="8543">
                  <c:v>11.865277777777777</c:v>
                </c:pt>
                <c:pt idx="8544">
                  <c:v>11.866666666666667</c:v>
                </c:pt>
                <c:pt idx="8545">
                  <c:v>11.868055555555555</c:v>
                </c:pt>
                <c:pt idx="8546">
                  <c:v>11.869444444444444</c:v>
                </c:pt>
                <c:pt idx="8547">
                  <c:v>11.870833333333334</c:v>
                </c:pt>
                <c:pt idx="8548">
                  <c:v>11.872222222222222</c:v>
                </c:pt>
                <c:pt idx="8549">
                  <c:v>11.873611111111112</c:v>
                </c:pt>
                <c:pt idx="8550">
                  <c:v>11.875</c:v>
                </c:pt>
                <c:pt idx="8551">
                  <c:v>11.876388888888888</c:v>
                </c:pt>
                <c:pt idx="8552">
                  <c:v>11.877777777777778</c:v>
                </c:pt>
                <c:pt idx="8553">
                  <c:v>11.879166666666666</c:v>
                </c:pt>
                <c:pt idx="8554">
                  <c:v>11.880555555555556</c:v>
                </c:pt>
                <c:pt idx="8555">
                  <c:v>11.881944444444445</c:v>
                </c:pt>
                <c:pt idx="8556">
                  <c:v>11.883333333333333</c:v>
                </c:pt>
                <c:pt idx="8557">
                  <c:v>11.884722222222223</c:v>
                </c:pt>
                <c:pt idx="8558">
                  <c:v>11.886111111111111</c:v>
                </c:pt>
                <c:pt idx="8559">
                  <c:v>11.887499999999999</c:v>
                </c:pt>
                <c:pt idx="8560">
                  <c:v>11.888888888888889</c:v>
                </c:pt>
                <c:pt idx="8561">
                  <c:v>11.890277777777778</c:v>
                </c:pt>
                <c:pt idx="8562">
                  <c:v>11.891666666666667</c:v>
                </c:pt>
                <c:pt idx="8563">
                  <c:v>11.893055555555556</c:v>
                </c:pt>
                <c:pt idx="8564">
                  <c:v>11.894444444444444</c:v>
                </c:pt>
                <c:pt idx="8565">
                  <c:v>11.895833333333334</c:v>
                </c:pt>
                <c:pt idx="8566">
                  <c:v>11.897222222222222</c:v>
                </c:pt>
                <c:pt idx="8567">
                  <c:v>11.89861111111111</c:v>
                </c:pt>
                <c:pt idx="8568">
                  <c:v>11.9</c:v>
                </c:pt>
                <c:pt idx="8569">
                  <c:v>11.901388888888889</c:v>
                </c:pt>
                <c:pt idx="8570">
                  <c:v>11.902777777777779</c:v>
                </c:pt>
                <c:pt idx="8571">
                  <c:v>11.904166666666667</c:v>
                </c:pt>
                <c:pt idx="8572">
                  <c:v>11.905555555555555</c:v>
                </c:pt>
                <c:pt idx="8573">
                  <c:v>11.906944444444445</c:v>
                </c:pt>
                <c:pt idx="8574">
                  <c:v>11.908333333333333</c:v>
                </c:pt>
                <c:pt idx="8575">
                  <c:v>11.909722222222221</c:v>
                </c:pt>
                <c:pt idx="8576">
                  <c:v>11.911111111111111</c:v>
                </c:pt>
                <c:pt idx="8577">
                  <c:v>11.9125</c:v>
                </c:pt>
                <c:pt idx="8578">
                  <c:v>11.91388888888889</c:v>
                </c:pt>
                <c:pt idx="8579">
                  <c:v>11.915277777777778</c:v>
                </c:pt>
                <c:pt idx="8580">
                  <c:v>11.916666666666666</c:v>
                </c:pt>
                <c:pt idx="8581">
                  <c:v>11.918055555555556</c:v>
                </c:pt>
                <c:pt idx="8582">
                  <c:v>11.919444444444444</c:v>
                </c:pt>
                <c:pt idx="8583">
                  <c:v>11.920833333333333</c:v>
                </c:pt>
                <c:pt idx="8584">
                  <c:v>11.922222222222222</c:v>
                </c:pt>
                <c:pt idx="8585">
                  <c:v>11.923611111111111</c:v>
                </c:pt>
                <c:pt idx="8586">
                  <c:v>11.925000000000001</c:v>
                </c:pt>
                <c:pt idx="8587">
                  <c:v>11.926388888888889</c:v>
                </c:pt>
                <c:pt idx="8588">
                  <c:v>11.927777777777777</c:v>
                </c:pt>
                <c:pt idx="8589">
                  <c:v>11.929166666666667</c:v>
                </c:pt>
                <c:pt idx="8590">
                  <c:v>11.930555555555555</c:v>
                </c:pt>
                <c:pt idx="8591">
                  <c:v>11.931944444444444</c:v>
                </c:pt>
                <c:pt idx="8592">
                  <c:v>11.933333333333334</c:v>
                </c:pt>
                <c:pt idx="8593">
                  <c:v>11.934722222222222</c:v>
                </c:pt>
                <c:pt idx="8594">
                  <c:v>11.936111111111112</c:v>
                </c:pt>
                <c:pt idx="8595">
                  <c:v>11.9375</c:v>
                </c:pt>
                <c:pt idx="8596">
                  <c:v>11.938888888888888</c:v>
                </c:pt>
                <c:pt idx="8597">
                  <c:v>11.940277777777778</c:v>
                </c:pt>
                <c:pt idx="8598">
                  <c:v>11.941666666666666</c:v>
                </c:pt>
                <c:pt idx="8599">
                  <c:v>11.943055555555556</c:v>
                </c:pt>
                <c:pt idx="8600">
                  <c:v>11.944444444444445</c:v>
                </c:pt>
                <c:pt idx="8601">
                  <c:v>11.945833333333333</c:v>
                </c:pt>
                <c:pt idx="8602">
                  <c:v>11.947222222222223</c:v>
                </c:pt>
                <c:pt idx="8603">
                  <c:v>11.948611111111111</c:v>
                </c:pt>
                <c:pt idx="8604">
                  <c:v>11.95</c:v>
                </c:pt>
                <c:pt idx="8605">
                  <c:v>11.951388888888889</c:v>
                </c:pt>
                <c:pt idx="8606">
                  <c:v>11.952777777777778</c:v>
                </c:pt>
                <c:pt idx="8607">
                  <c:v>11.954166666666667</c:v>
                </c:pt>
                <c:pt idx="8608">
                  <c:v>11.955555555555556</c:v>
                </c:pt>
                <c:pt idx="8609">
                  <c:v>11.956944444444444</c:v>
                </c:pt>
                <c:pt idx="8610">
                  <c:v>11.958333333333334</c:v>
                </c:pt>
                <c:pt idx="8611">
                  <c:v>11.959722222222222</c:v>
                </c:pt>
                <c:pt idx="8612">
                  <c:v>11.96111111111111</c:v>
                </c:pt>
                <c:pt idx="8613">
                  <c:v>11.9625</c:v>
                </c:pt>
                <c:pt idx="8614">
                  <c:v>11.963888888888889</c:v>
                </c:pt>
                <c:pt idx="8615">
                  <c:v>11.965277777777779</c:v>
                </c:pt>
                <c:pt idx="8616">
                  <c:v>11.966666666666667</c:v>
                </c:pt>
                <c:pt idx="8617">
                  <c:v>11.968055555555555</c:v>
                </c:pt>
                <c:pt idx="8618">
                  <c:v>11.969444444444445</c:v>
                </c:pt>
                <c:pt idx="8619">
                  <c:v>11.970833333333333</c:v>
                </c:pt>
                <c:pt idx="8620">
                  <c:v>11.972222222222221</c:v>
                </c:pt>
                <c:pt idx="8621">
                  <c:v>11.973611111111111</c:v>
                </c:pt>
                <c:pt idx="8622">
                  <c:v>11.975</c:v>
                </c:pt>
                <c:pt idx="8623">
                  <c:v>11.97638888888889</c:v>
                </c:pt>
                <c:pt idx="8624">
                  <c:v>11.977777777777778</c:v>
                </c:pt>
                <c:pt idx="8625">
                  <c:v>11.979166666666666</c:v>
                </c:pt>
                <c:pt idx="8626">
                  <c:v>11.980555555555556</c:v>
                </c:pt>
                <c:pt idx="8627">
                  <c:v>11.981944444444444</c:v>
                </c:pt>
                <c:pt idx="8628">
                  <c:v>11.983333333333333</c:v>
                </c:pt>
                <c:pt idx="8629">
                  <c:v>11.984722222222222</c:v>
                </c:pt>
                <c:pt idx="8630">
                  <c:v>11.986111111111111</c:v>
                </c:pt>
                <c:pt idx="8631">
                  <c:v>11.987500000000001</c:v>
                </c:pt>
                <c:pt idx="8632">
                  <c:v>11.988888888888889</c:v>
                </c:pt>
                <c:pt idx="8633">
                  <c:v>11.990277777777777</c:v>
                </c:pt>
                <c:pt idx="8634">
                  <c:v>11.991666666666667</c:v>
                </c:pt>
                <c:pt idx="8635">
                  <c:v>11.993055555555555</c:v>
                </c:pt>
                <c:pt idx="8636">
                  <c:v>11.994444444444444</c:v>
                </c:pt>
                <c:pt idx="8637">
                  <c:v>11.995833333333334</c:v>
                </c:pt>
                <c:pt idx="8638">
                  <c:v>11.997222222222222</c:v>
                </c:pt>
                <c:pt idx="8639">
                  <c:v>11.998611111111112</c:v>
                </c:pt>
                <c:pt idx="8640">
                  <c:v>12</c:v>
                </c:pt>
                <c:pt idx="8641">
                  <c:v>12.001388888888888</c:v>
                </c:pt>
                <c:pt idx="8642">
                  <c:v>12.002777777777778</c:v>
                </c:pt>
                <c:pt idx="8643">
                  <c:v>12.004166666666666</c:v>
                </c:pt>
                <c:pt idx="8644">
                  <c:v>12.005555555555556</c:v>
                </c:pt>
                <c:pt idx="8645">
                  <c:v>12.006944444444445</c:v>
                </c:pt>
                <c:pt idx="8646">
                  <c:v>12.008333333333333</c:v>
                </c:pt>
                <c:pt idx="8647">
                  <c:v>12.009722222222223</c:v>
                </c:pt>
                <c:pt idx="8648">
                  <c:v>12.011111111111111</c:v>
                </c:pt>
                <c:pt idx="8649">
                  <c:v>12.012499999999999</c:v>
                </c:pt>
                <c:pt idx="8650">
                  <c:v>12.013888888888889</c:v>
                </c:pt>
                <c:pt idx="8651">
                  <c:v>12.015277777777778</c:v>
                </c:pt>
                <c:pt idx="8652">
                  <c:v>12.016666666666667</c:v>
                </c:pt>
                <c:pt idx="8653">
                  <c:v>12.018055555555556</c:v>
                </c:pt>
                <c:pt idx="8654">
                  <c:v>12.019444444444444</c:v>
                </c:pt>
                <c:pt idx="8655">
                  <c:v>12.020833333333334</c:v>
                </c:pt>
                <c:pt idx="8656">
                  <c:v>12.022222222222222</c:v>
                </c:pt>
                <c:pt idx="8657">
                  <c:v>12.02361111111111</c:v>
                </c:pt>
                <c:pt idx="8658">
                  <c:v>12.025</c:v>
                </c:pt>
                <c:pt idx="8659">
                  <c:v>12.026388888888889</c:v>
                </c:pt>
                <c:pt idx="8660">
                  <c:v>12.027777777777779</c:v>
                </c:pt>
                <c:pt idx="8661">
                  <c:v>12.029166666666667</c:v>
                </c:pt>
                <c:pt idx="8662">
                  <c:v>12.030555555555555</c:v>
                </c:pt>
                <c:pt idx="8663">
                  <c:v>12.031944444444445</c:v>
                </c:pt>
                <c:pt idx="8664">
                  <c:v>12.033333333333333</c:v>
                </c:pt>
                <c:pt idx="8665">
                  <c:v>12.034722222222221</c:v>
                </c:pt>
                <c:pt idx="8666">
                  <c:v>12.036111111111111</c:v>
                </c:pt>
                <c:pt idx="8667">
                  <c:v>12.0375</c:v>
                </c:pt>
                <c:pt idx="8668">
                  <c:v>12.03888888888889</c:v>
                </c:pt>
                <c:pt idx="8669">
                  <c:v>12.040277777777778</c:v>
                </c:pt>
                <c:pt idx="8670">
                  <c:v>12.041666666666666</c:v>
                </c:pt>
                <c:pt idx="8671">
                  <c:v>12.043055555555556</c:v>
                </c:pt>
                <c:pt idx="8672">
                  <c:v>12.044444444444444</c:v>
                </c:pt>
                <c:pt idx="8673">
                  <c:v>12.045833333333333</c:v>
                </c:pt>
                <c:pt idx="8674">
                  <c:v>12.047222222222222</c:v>
                </c:pt>
                <c:pt idx="8675">
                  <c:v>12.048611111111111</c:v>
                </c:pt>
                <c:pt idx="8676">
                  <c:v>12.05</c:v>
                </c:pt>
                <c:pt idx="8677">
                  <c:v>12.051388888888889</c:v>
                </c:pt>
                <c:pt idx="8678">
                  <c:v>12.052777777777777</c:v>
                </c:pt>
                <c:pt idx="8679">
                  <c:v>12.054166666666667</c:v>
                </c:pt>
                <c:pt idx="8680">
                  <c:v>12.055555555555555</c:v>
                </c:pt>
                <c:pt idx="8681">
                  <c:v>12.056944444444444</c:v>
                </c:pt>
                <c:pt idx="8682">
                  <c:v>12.058333333333334</c:v>
                </c:pt>
                <c:pt idx="8683">
                  <c:v>12.059722222222222</c:v>
                </c:pt>
                <c:pt idx="8684">
                  <c:v>12.061111111111112</c:v>
                </c:pt>
                <c:pt idx="8685">
                  <c:v>12.0625</c:v>
                </c:pt>
                <c:pt idx="8686">
                  <c:v>12.063888888888888</c:v>
                </c:pt>
                <c:pt idx="8687">
                  <c:v>12.065277777777778</c:v>
                </c:pt>
                <c:pt idx="8688">
                  <c:v>12.066666666666666</c:v>
                </c:pt>
                <c:pt idx="8689">
                  <c:v>12.068055555555556</c:v>
                </c:pt>
                <c:pt idx="8690">
                  <c:v>12.069444444444445</c:v>
                </c:pt>
                <c:pt idx="8691">
                  <c:v>12.070833333333333</c:v>
                </c:pt>
                <c:pt idx="8692">
                  <c:v>12.072222222222223</c:v>
                </c:pt>
                <c:pt idx="8693">
                  <c:v>12.073611111111111</c:v>
                </c:pt>
                <c:pt idx="8694">
                  <c:v>12.074999999999999</c:v>
                </c:pt>
                <c:pt idx="8695">
                  <c:v>12.076388888888889</c:v>
                </c:pt>
                <c:pt idx="8696">
                  <c:v>12.077777777777778</c:v>
                </c:pt>
                <c:pt idx="8697">
                  <c:v>12.079166666666667</c:v>
                </c:pt>
                <c:pt idx="8698">
                  <c:v>12.080555555555556</c:v>
                </c:pt>
                <c:pt idx="8699">
                  <c:v>12.081944444444444</c:v>
                </c:pt>
                <c:pt idx="8700">
                  <c:v>12.083333333333334</c:v>
                </c:pt>
                <c:pt idx="8701">
                  <c:v>12.084722222222222</c:v>
                </c:pt>
                <c:pt idx="8702">
                  <c:v>12.08611111111111</c:v>
                </c:pt>
                <c:pt idx="8703">
                  <c:v>12.0875</c:v>
                </c:pt>
                <c:pt idx="8704">
                  <c:v>12.088888888888889</c:v>
                </c:pt>
                <c:pt idx="8705">
                  <c:v>12.090277777777779</c:v>
                </c:pt>
                <c:pt idx="8706">
                  <c:v>12.091666666666667</c:v>
                </c:pt>
                <c:pt idx="8707">
                  <c:v>12.093055555555555</c:v>
                </c:pt>
                <c:pt idx="8708">
                  <c:v>12.094444444444445</c:v>
                </c:pt>
                <c:pt idx="8709">
                  <c:v>12.095833333333333</c:v>
                </c:pt>
                <c:pt idx="8710">
                  <c:v>12.097222222222221</c:v>
                </c:pt>
                <c:pt idx="8711">
                  <c:v>12.098611111111111</c:v>
                </c:pt>
                <c:pt idx="8712">
                  <c:v>12.1</c:v>
                </c:pt>
                <c:pt idx="8713">
                  <c:v>12.10138888888889</c:v>
                </c:pt>
                <c:pt idx="8714">
                  <c:v>12.102777777777778</c:v>
                </c:pt>
                <c:pt idx="8715">
                  <c:v>12.104166666666666</c:v>
                </c:pt>
                <c:pt idx="8716">
                  <c:v>12.105555555555556</c:v>
                </c:pt>
                <c:pt idx="8717">
                  <c:v>12.106944444444444</c:v>
                </c:pt>
                <c:pt idx="8718">
                  <c:v>12.108333333333333</c:v>
                </c:pt>
                <c:pt idx="8719">
                  <c:v>12.109722222222222</c:v>
                </c:pt>
                <c:pt idx="8720">
                  <c:v>12.111111111111111</c:v>
                </c:pt>
                <c:pt idx="8721">
                  <c:v>12.112500000000001</c:v>
                </c:pt>
                <c:pt idx="8722">
                  <c:v>12.113888888888889</c:v>
                </c:pt>
                <c:pt idx="8723">
                  <c:v>12.115277777777777</c:v>
                </c:pt>
                <c:pt idx="8724">
                  <c:v>12.116666666666667</c:v>
                </c:pt>
                <c:pt idx="8725">
                  <c:v>12.118055555555555</c:v>
                </c:pt>
                <c:pt idx="8726">
                  <c:v>12.119444444444444</c:v>
                </c:pt>
                <c:pt idx="8727">
                  <c:v>12.120833333333334</c:v>
                </c:pt>
                <c:pt idx="8728">
                  <c:v>12.122222222222222</c:v>
                </c:pt>
                <c:pt idx="8729">
                  <c:v>12.123611111111112</c:v>
                </c:pt>
                <c:pt idx="8730">
                  <c:v>12.125</c:v>
                </c:pt>
                <c:pt idx="8731">
                  <c:v>12.126388888888888</c:v>
                </c:pt>
                <c:pt idx="8732">
                  <c:v>12.127777777777778</c:v>
                </c:pt>
                <c:pt idx="8733">
                  <c:v>12.129166666666666</c:v>
                </c:pt>
                <c:pt idx="8734">
                  <c:v>12.130555555555556</c:v>
                </c:pt>
                <c:pt idx="8735">
                  <c:v>12.131944444444445</c:v>
                </c:pt>
                <c:pt idx="8736">
                  <c:v>12.133333333333333</c:v>
                </c:pt>
                <c:pt idx="8737">
                  <c:v>12.134722222222223</c:v>
                </c:pt>
                <c:pt idx="8738">
                  <c:v>12.136111111111111</c:v>
                </c:pt>
                <c:pt idx="8739">
                  <c:v>12.137499999999999</c:v>
                </c:pt>
                <c:pt idx="8740">
                  <c:v>12.138888888888889</c:v>
                </c:pt>
                <c:pt idx="8741">
                  <c:v>12.140277777777778</c:v>
                </c:pt>
                <c:pt idx="8742">
                  <c:v>12.141666666666667</c:v>
                </c:pt>
                <c:pt idx="8743">
                  <c:v>12.143055555555556</c:v>
                </c:pt>
                <c:pt idx="8744">
                  <c:v>12.144444444444444</c:v>
                </c:pt>
                <c:pt idx="8745">
                  <c:v>12.145833333333334</c:v>
                </c:pt>
                <c:pt idx="8746">
                  <c:v>12.147222222222222</c:v>
                </c:pt>
                <c:pt idx="8747">
                  <c:v>12.14861111111111</c:v>
                </c:pt>
                <c:pt idx="8748">
                  <c:v>12.15</c:v>
                </c:pt>
                <c:pt idx="8749">
                  <c:v>12.151388888888889</c:v>
                </c:pt>
                <c:pt idx="8750">
                  <c:v>12.152777777777779</c:v>
                </c:pt>
                <c:pt idx="8751">
                  <c:v>12.154166666666667</c:v>
                </c:pt>
                <c:pt idx="8752">
                  <c:v>12.155555555555555</c:v>
                </c:pt>
                <c:pt idx="8753">
                  <c:v>12.156944444444445</c:v>
                </c:pt>
                <c:pt idx="8754">
                  <c:v>12.158333333333333</c:v>
                </c:pt>
                <c:pt idx="8755">
                  <c:v>12.159722222222221</c:v>
                </c:pt>
                <c:pt idx="8756">
                  <c:v>12.161111111111111</c:v>
                </c:pt>
                <c:pt idx="8757">
                  <c:v>12.1625</c:v>
                </c:pt>
                <c:pt idx="8758">
                  <c:v>12.16388888888889</c:v>
                </c:pt>
                <c:pt idx="8759">
                  <c:v>12.165277777777778</c:v>
                </c:pt>
                <c:pt idx="8760">
                  <c:v>12.166666666666666</c:v>
                </c:pt>
                <c:pt idx="8761">
                  <c:v>12.168055555555556</c:v>
                </c:pt>
                <c:pt idx="8762">
                  <c:v>12.169444444444444</c:v>
                </c:pt>
                <c:pt idx="8763">
                  <c:v>12.170833333333333</c:v>
                </c:pt>
                <c:pt idx="8764">
                  <c:v>12.172222222222222</c:v>
                </c:pt>
                <c:pt idx="8765">
                  <c:v>12.173611111111111</c:v>
                </c:pt>
                <c:pt idx="8766">
                  <c:v>12.175000000000001</c:v>
                </c:pt>
                <c:pt idx="8767">
                  <c:v>12.176388888888889</c:v>
                </c:pt>
                <c:pt idx="8768">
                  <c:v>12.177777777777777</c:v>
                </c:pt>
                <c:pt idx="8769">
                  <c:v>12.179166666666667</c:v>
                </c:pt>
                <c:pt idx="8770">
                  <c:v>12.180555555555555</c:v>
                </c:pt>
                <c:pt idx="8771">
                  <c:v>12.181944444444444</c:v>
                </c:pt>
                <c:pt idx="8772">
                  <c:v>12.183333333333334</c:v>
                </c:pt>
                <c:pt idx="8773">
                  <c:v>12.184722222222222</c:v>
                </c:pt>
                <c:pt idx="8774">
                  <c:v>12.186111111111112</c:v>
                </c:pt>
                <c:pt idx="8775">
                  <c:v>12.1875</c:v>
                </c:pt>
                <c:pt idx="8776">
                  <c:v>12.188888888888888</c:v>
                </c:pt>
                <c:pt idx="8777">
                  <c:v>12.190277777777778</c:v>
                </c:pt>
                <c:pt idx="8778">
                  <c:v>12.191666666666666</c:v>
                </c:pt>
                <c:pt idx="8779">
                  <c:v>12.193055555555556</c:v>
                </c:pt>
                <c:pt idx="8780">
                  <c:v>12.194444444444445</c:v>
                </c:pt>
                <c:pt idx="8781">
                  <c:v>12.195833333333333</c:v>
                </c:pt>
                <c:pt idx="8782">
                  <c:v>12.197222222222223</c:v>
                </c:pt>
                <c:pt idx="8783">
                  <c:v>12.198611111111111</c:v>
                </c:pt>
                <c:pt idx="8784">
                  <c:v>12.2</c:v>
                </c:pt>
                <c:pt idx="8785">
                  <c:v>12.201388888888889</c:v>
                </c:pt>
                <c:pt idx="8786">
                  <c:v>12.202777777777778</c:v>
                </c:pt>
                <c:pt idx="8787">
                  <c:v>12.204166666666667</c:v>
                </c:pt>
                <c:pt idx="8788">
                  <c:v>12.205555555555556</c:v>
                </c:pt>
                <c:pt idx="8789">
                  <c:v>12.206944444444444</c:v>
                </c:pt>
                <c:pt idx="8790">
                  <c:v>12.208333333333334</c:v>
                </c:pt>
                <c:pt idx="8791">
                  <c:v>12.209722222222222</c:v>
                </c:pt>
                <c:pt idx="8792">
                  <c:v>12.21111111111111</c:v>
                </c:pt>
                <c:pt idx="8793">
                  <c:v>12.2125</c:v>
                </c:pt>
                <c:pt idx="8794">
                  <c:v>12.213888888888889</c:v>
                </c:pt>
                <c:pt idx="8795">
                  <c:v>12.215277777777779</c:v>
                </c:pt>
                <c:pt idx="8796">
                  <c:v>12.216666666666667</c:v>
                </c:pt>
                <c:pt idx="8797">
                  <c:v>12.218055555555555</c:v>
                </c:pt>
                <c:pt idx="8798">
                  <c:v>12.219444444444445</c:v>
                </c:pt>
                <c:pt idx="8799">
                  <c:v>12.220833333333333</c:v>
                </c:pt>
                <c:pt idx="8800">
                  <c:v>12.222222222222221</c:v>
                </c:pt>
                <c:pt idx="8801">
                  <c:v>12.223611111111111</c:v>
                </c:pt>
                <c:pt idx="8802">
                  <c:v>12.225</c:v>
                </c:pt>
                <c:pt idx="8803">
                  <c:v>12.22638888888889</c:v>
                </c:pt>
                <c:pt idx="8804">
                  <c:v>12.227777777777778</c:v>
                </c:pt>
                <c:pt idx="8805">
                  <c:v>12.229166666666666</c:v>
                </c:pt>
                <c:pt idx="8806">
                  <c:v>12.230555555555556</c:v>
                </c:pt>
                <c:pt idx="8807">
                  <c:v>12.231944444444444</c:v>
                </c:pt>
                <c:pt idx="8808">
                  <c:v>12.233333333333333</c:v>
                </c:pt>
                <c:pt idx="8809">
                  <c:v>12.234722222222222</c:v>
                </c:pt>
                <c:pt idx="8810">
                  <c:v>12.236111111111111</c:v>
                </c:pt>
                <c:pt idx="8811">
                  <c:v>12.237500000000001</c:v>
                </c:pt>
                <c:pt idx="8812">
                  <c:v>12.238888888888889</c:v>
                </c:pt>
                <c:pt idx="8813">
                  <c:v>12.240277777777777</c:v>
                </c:pt>
                <c:pt idx="8814">
                  <c:v>12.241666666666667</c:v>
                </c:pt>
                <c:pt idx="8815">
                  <c:v>12.243055555555555</c:v>
                </c:pt>
                <c:pt idx="8816">
                  <c:v>12.244444444444444</c:v>
                </c:pt>
                <c:pt idx="8817">
                  <c:v>12.245833333333334</c:v>
                </c:pt>
                <c:pt idx="8818">
                  <c:v>12.247222222222222</c:v>
                </c:pt>
                <c:pt idx="8819">
                  <c:v>12.248611111111112</c:v>
                </c:pt>
                <c:pt idx="8820">
                  <c:v>12.25</c:v>
                </c:pt>
                <c:pt idx="8821">
                  <c:v>12.251388888888888</c:v>
                </c:pt>
                <c:pt idx="8822">
                  <c:v>12.252777777777778</c:v>
                </c:pt>
                <c:pt idx="8823">
                  <c:v>12.254166666666666</c:v>
                </c:pt>
                <c:pt idx="8824">
                  <c:v>12.255555555555556</c:v>
                </c:pt>
                <c:pt idx="8825">
                  <c:v>12.256944444444445</c:v>
                </c:pt>
                <c:pt idx="8826">
                  <c:v>12.258333333333333</c:v>
                </c:pt>
                <c:pt idx="8827">
                  <c:v>12.259722222222223</c:v>
                </c:pt>
                <c:pt idx="8828">
                  <c:v>12.261111111111111</c:v>
                </c:pt>
                <c:pt idx="8829">
                  <c:v>12.262499999999999</c:v>
                </c:pt>
                <c:pt idx="8830">
                  <c:v>12.263888888888889</c:v>
                </c:pt>
                <c:pt idx="8831">
                  <c:v>12.265277777777778</c:v>
                </c:pt>
                <c:pt idx="8832">
                  <c:v>12.266666666666667</c:v>
                </c:pt>
                <c:pt idx="8833">
                  <c:v>12.268055555555556</c:v>
                </c:pt>
                <c:pt idx="8834">
                  <c:v>12.269444444444444</c:v>
                </c:pt>
                <c:pt idx="8835">
                  <c:v>12.270833333333334</c:v>
                </c:pt>
                <c:pt idx="8836">
                  <c:v>12.272222222222222</c:v>
                </c:pt>
                <c:pt idx="8837">
                  <c:v>12.27361111111111</c:v>
                </c:pt>
                <c:pt idx="8838">
                  <c:v>12.275</c:v>
                </c:pt>
                <c:pt idx="8839">
                  <c:v>12.276388888888889</c:v>
                </c:pt>
                <c:pt idx="8840">
                  <c:v>12.277777777777779</c:v>
                </c:pt>
                <c:pt idx="8841">
                  <c:v>12.279166666666667</c:v>
                </c:pt>
                <c:pt idx="8842">
                  <c:v>12.280555555555555</c:v>
                </c:pt>
                <c:pt idx="8843">
                  <c:v>12.281944444444445</c:v>
                </c:pt>
                <c:pt idx="8844">
                  <c:v>12.283333333333333</c:v>
                </c:pt>
                <c:pt idx="8845">
                  <c:v>12.284722222222221</c:v>
                </c:pt>
                <c:pt idx="8846">
                  <c:v>12.286111111111111</c:v>
                </c:pt>
                <c:pt idx="8847">
                  <c:v>12.2875</c:v>
                </c:pt>
                <c:pt idx="8848">
                  <c:v>12.28888888888889</c:v>
                </c:pt>
                <c:pt idx="8849">
                  <c:v>12.290277777777778</c:v>
                </c:pt>
                <c:pt idx="8850">
                  <c:v>12.291666666666666</c:v>
                </c:pt>
                <c:pt idx="8851">
                  <c:v>12.293055555555556</c:v>
                </c:pt>
                <c:pt idx="8852">
                  <c:v>12.294444444444444</c:v>
                </c:pt>
                <c:pt idx="8853">
                  <c:v>12.295833333333333</c:v>
                </c:pt>
                <c:pt idx="8854">
                  <c:v>12.297222222222222</c:v>
                </c:pt>
                <c:pt idx="8855">
                  <c:v>12.298611111111111</c:v>
                </c:pt>
                <c:pt idx="8856">
                  <c:v>12.3</c:v>
                </c:pt>
                <c:pt idx="8857">
                  <c:v>12.301388888888889</c:v>
                </c:pt>
                <c:pt idx="8858">
                  <c:v>12.302777777777777</c:v>
                </c:pt>
                <c:pt idx="8859">
                  <c:v>12.304166666666667</c:v>
                </c:pt>
                <c:pt idx="8860">
                  <c:v>12.305555555555555</c:v>
                </c:pt>
                <c:pt idx="8861">
                  <c:v>12.306944444444444</c:v>
                </c:pt>
                <c:pt idx="8862">
                  <c:v>12.308333333333334</c:v>
                </c:pt>
                <c:pt idx="8863">
                  <c:v>12.309722222222222</c:v>
                </c:pt>
                <c:pt idx="8864">
                  <c:v>12.311111111111112</c:v>
                </c:pt>
                <c:pt idx="8865">
                  <c:v>12.3125</c:v>
                </c:pt>
                <c:pt idx="8866">
                  <c:v>12.313888888888888</c:v>
                </c:pt>
                <c:pt idx="8867">
                  <c:v>12.315277777777778</c:v>
                </c:pt>
                <c:pt idx="8868">
                  <c:v>12.316666666666666</c:v>
                </c:pt>
                <c:pt idx="8869">
                  <c:v>12.318055555555556</c:v>
                </c:pt>
                <c:pt idx="8870">
                  <c:v>12.319444444444445</c:v>
                </c:pt>
                <c:pt idx="8871">
                  <c:v>12.320833333333333</c:v>
                </c:pt>
                <c:pt idx="8872">
                  <c:v>12.322222222222223</c:v>
                </c:pt>
                <c:pt idx="8873">
                  <c:v>12.323611111111111</c:v>
                </c:pt>
                <c:pt idx="8874">
                  <c:v>12.324999999999999</c:v>
                </c:pt>
                <c:pt idx="8875">
                  <c:v>12.326388888888889</c:v>
                </c:pt>
                <c:pt idx="8876">
                  <c:v>12.327777777777778</c:v>
                </c:pt>
                <c:pt idx="8877">
                  <c:v>12.329166666666667</c:v>
                </c:pt>
                <c:pt idx="8878">
                  <c:v>12.330555555555556</c:v>
                </c:pt>
                <c:pt idx="8879">
                  <c:v>12.331944444444444</c:v>
                </c:pt>
                <c:pt idx="8880">
                  <c:v>12.333333333333334</c:v>
                </c:pt>
                <c:pt idx="8881">
                  <c:v>12.334722222222222</c:v>
                </c:pt>
                <c:pt idx="8882">
                  <c:v>12.33611111111111</c:v>
                </c:pt>
                <c:pt idx="8883">
                  <c:v>12.3375</c:v>
                </c:pt>
                <c:pt idx="8884">
                  <c:v>12.338888888888889</c:v>
                </c:pt>
                <c:pt idx="8885">
                  <c:v>12.340277777777779</c:v>
                </c:pt>
                <c:pt idx="8886">
                  <c:v>12.341666666666667</c:v>
                </c:pt>
                <c:pt idx="8887">
                  <c:v>12.343055555555555</c:v>
                </c:pt>
                <c:pt idx="8888">
                  <c:v>12.344444444444445</c:v>
                </c:pt>
                <c:pt idx="8889">
                  <c:v>12.345833333333333</c:v>
                </c:pt>
                <c:pt idx="8890">
                  <c:v>12.347222222222221</c:v>
                </c:pt>
                <c:pt idx="8891">
                  <c:v>12.348611111111111</c:v>
                </c:pt>
                <c:pt idx="8892">
                  <c:v>12.35</c:v>
                </c:pt>
                <c:pt idx="8893">
                  <c:v>12.35138888888889</c:v>
                </c:pt>
                <c:pt idx="8894">
                  <c:v>12.352777777777778</c:v>
                </c:pt>
                <c:pt idx="8895">
                  <c:v>12.354166666666666</c:v>
                </c:pt>
                <c:pt idx="8896">
                  <c:v>12.355555555555556</c:v>
                </c:pt>
                <c:pt idx="8897">
                  <c:v>12.356944444444444</c:v>
                </c:pt>
                <c:pt idx="8898">
                  <c:v>12.358333333333333</c:v>
                </c:pt>
                <c:pt idx="8899">
                  <c:v>12.359722222222222</c:v>
                </c:pt>
                <c:pt idx="8900">
                  <c:v>12.361111111111111</c:v>
                </c:pt>
                <c:pt idx="8901">
                  <c:v>12.362500000000001</c:v>
                </c:pt>
                <c:pt idx="8902">
                  <c:v>12.363888888888889</c:v>
                </c:pt>
                <c:pt idx="8903">
                  <c:v>12.365277777777777</c:v>
                </c:pt>
                <c:pt idx="8904">
                  <c:v>12.366666666666667</c:v>
                </c:pt>
                <c:pt idx="8905">
                  <c:v>12.368055555555555</c:v>
                </c:pt>
                <c:pt idx="8906">
                  <c:v>12.369444444444444</c:v>
                </c:pt>
                <c:pt idx="8907">
                  <c:v>12.370833333333334</c:v>
                </c:pt>
                <c:pt idx="8908">
                  <c:v>12.372222222222222</c:v>
                </c:pt>
                <c:pt idx="8909">
                  <c:v>12.373611111111112</c:v>
                </c:pt>
                <c:pt idx="8910">
                  <c:v>12.375</c:v>
                </c:pt>
                <c:pt idx="8911">
                  <c:v>12.376388888888888</c:v>
                </c:pt>
                <c:pt idx="8912">
                  <c:v>12.377777777777778</c:v>
                </c:pt>
                <c:pt idx="8913">
                  <c:v>12.379166666666666</c:v>
                </c:pt>
                <c:pt idx="8914">
                  <c:v>12.380555555555556</c:v>
                </c:pt>
                <c:pt idx="8915">
                  <c:v>12.381944444444445</c:v>
                </c:pt>
                <c:pt idx="8916">
                  <c:v>12.383333333333333</c:v>
                </c:pt>
                <c:pt idx="8917">
                  <c:v>12.384722222222223</c:v>
                </c:pt>
                <c:pt idx="8918">
                  <c:v>12.386111111111111</c:v>
                </c:pt>
                <c:pt idx="8919">
                  <c:v>12.387499999999999</c:v>
                </c:pt>
                <c:pt idx="8920">
                  <c:v>12.388888888888889</c:v>
                </c:pt>
                <c:pt idx="8921">
                  <c:v>12.390277777777778</c:v>
                </c:pt>
                <c:pt idx="8922">
                  <c:v>12.391666666666667</c:v>
                </c:pt>
                <c:pt idx="8923">
                  <c:v>12.393055555555556</c:v>
                </c:pt>
                <c:pt idx="8924">
                  <c:v>12.394444444444444</c:v>
                </c:pt>
                <c:pt idx="8925">
                  <c:v>12.395833333333334</c:v>
                </c:pt>
                <c:pt idx="8926">
                  <c:v>12.397222222222222</c:v>
                </c:pt>
                <c:pt idx="8927">
                  <c:v>12.39861111111111</c:v>
                </c:pt>
                <c:pt idx="8928">
                  <c:v>12.4</c:v>
                </c:pt>
                <c:pt idx="8929">
                  <c:v>12.401388888888889</c:v>
                </c:pt>
                <c:pt idx="8930">
                  <c:v>12.402777777777779</c:v>
                </c:pt>
                <c:pt idx="8931">
                  <c:v>12.404166666666667</c:v>
                </c:pt>
                <c:pt idx="8932">
                  <c:v>12.405555555555555</c:v>
                </c:pt>
                <c:pt idx="8933">
                  <c:v>12.406944444444445</c:v>
                </c:pt>
                <c:pt idx="8934">
                  <c:v>12.408333333333333</c:v>
                </c:pt>
                <c:pt idx="8935">
                  <c:v>12.409722222222221</c:v>
                </c:pt>
                <c:pt idx="8936">
                  <c:v>12.411111111111111</c:v>
                </c:pt>
                <c:pt idx="8937">
                  <c:v>12.4125</c:v>
                </c:pt>
                <c:pt idx="8938">
                  <c:v>12.41388888888889</c:v>
                </c:pt>
                <c:pt idx="8939">
                  <c:v>12.415277777777778</c:v>
                </c:pt>
                <c:pt idx="8940">
                  <c:v>12.416666666666666</c:v>
                </c:pt>
                <c:pt idx="8941">
                  <c:v>12.418055555555556</c:v>
                </c:pt>
                <c:pt idx="8942">
                  <c:v>12.419444444444444</c:v>
                </c:pt>
                <c:pt idx="8943">
                  <c:v>12.420833333333333</c:v>
                </c:pt>
                <c:pt idx="8944">
                  <c:v>12.422222222222222</c:v>
                </c:pt>
                <c:pt idx="8945">
                  <c:v>12.423611111111111</c:v>
                </c:pt>
                <c:pt idx="8946">
                  <c:v>12.425000000000001</c:v>
                </c:pt>
                <c:pt idx="8947">
                  <c:v>12.426388888888889</c:v>
                </c:pt>
                <c:pt idx="8948">
                  <c:v>12.427777777777777</c:v>
                </c:pt>
                <c:pt idx="8949">
                  <c:v>12.429166666666667</c:v>
                </c:pt>
                <c:pt idx="8950">
                  <c:v>12.430555555555555</c:v>
                </c:pt>
                <c:pt idx="8951">
                  <c:v>12.431944444444444</c:v>
                </c:pt>
                <c:pt idx="8952">
                  <c:v>12.433333333333334</c:v>
                </c:pt>
                <c:pt idx="8953">
                  <c:v>12.434722222222222</c:v>
                </c:pt>
                <c:pt idx="8954">
                  <c:v>12.436111111111112</c:v>
                </c:pt>
                <c:pt idx="8955">
                  <c:v>12.4375</c:v>
                </c:pt>
                <c:pt idx="8956">
                  <c:v>12.438888888888888</c:v>
                </c:pt>
                <c:pt idx="8957">
                  <c:v>12.440277777777778</c:v>
                </c:pt>
                <c:pt idx="8958">
                  <c:v>12.441666666666666</c:v>
                </c:pt>
                <c:pt idx="8959">
                  <c:v>12.443055555555556</c:v>
                </c:pt>
                <c:pt idx="8960">
                  <c:v>12.444444444444445</c:v>
                </c:pt>
                <c:pt idx="8961">
                  <c:v>12.445833333333333</c:v>
                </c:pt>
                <c:pt idx="8962">
                  <c:v>12.447222222222223</c:v>
                </c:pt>
                <c:pt idx="8963">
                  <c:v>12.448611111111111</c:v>
                </c:pt>
                <c:pt idx="8964">
                  <c:v>12.45</c:v>
                </c:pt>
                <c:pt idx="8965">
                  <c:v>12.451388888888889</c:v>
                </c:pt>
                <c:pt idx="8966">
                  <c:v>12.452777777777778</c:v>
                </c:pt>
                <c:pt idx="8967">
                  <c:v>12.454166666666667</c:v>
                </c:pt>
                <c:pt idx="8968">
                  <c:v>12.455555555555556</c:v>
                </c:pt>
                <c:pt idx="8969">
                  <c:v>12.456944444444444</c:v>
                </c:pt>
                <c:pt idx="8970">
                  <c:v>12.458333333333334</c:v>
                </c:pt>
                <c:pt idx="8971">
                  <c:v>12.459722222222222</c:v>
                </c:pt>
                <c:pt idx="8972">
                  <c:v>12.46111111111111</c:v>
                </c:pt>
                <c:pt idx="8973">
                  <c:v>12.4625</c:v>
                </c:pt>
                <c:pt idx="8974">
                  <c:v>12.463888888888889</c:v>
                </c:pt>
                <c:pt idx="8975">
                  <c:v>12.465277777777779</c:v>
                </c:pt>
                <c:pt idx="8976">
                  <c:v>12.466666666666667</c:v>
                </c:pt>
                <c:pt idx="8977">
                  <c:v>12.468055555555555</c:v>
                </c:pt>
                <c:pt idx="8978">
                  <c:v>12.469444444444445</c:v>
                </c:pt>
                <c:pt idx="8979">
                  <c:v>12.470833333333333</c:v>
                </c:pt>
                <c:pt idx="8980">
                  <c:v>12.472222222222221</c:v>
                </c:pt>
                <c:pt idx="8981">
                  <c:v>12.473611111111111</c:v>
                </c:pt>
                <c:pt idx="8982">
                  <c:v>12.475</c:v>
                </c:pt>
                <c:pt idx="8983">
                  <c:v>12.47638888888889</c:v>
                </c:pt>
                <c:pt idx="8984">
                  <c:v>12.477777777777778</c:v>
                </c:pt>
                <c:pt idx="8985">
                  <c:v>12.479166666666666</c:v>
                </c:pt>
                <c:pt idx="8986">
                  <c:v>12.480555555555556</c:v>
                </c:pt>
                <c:pt idx="8987">
                  <c:v>12.481944444444444</c:v>
                </c:pt>
                <c:pt idx="8988">
                  <c:v>12.483333333333333</c:v>
                </c:pt>
                <c:pt idx="8989">
                  <c:v>12.484722222222222</c:v>
                </c:pt>
                <c:pt idx="8990">
                  <c:v>12.486111111111111</c:v>
                </c:pt>
                <c:pt idx="8991">
                  <c:v>12.487500000000001</c:v>
                </c:pt>
                <c:pt idx="8992">
                  <c:v>12.488888888888889</c:v>
                </c:pt>
                <c:pt idx="8993">
                  <c:v>12.490277777777777</c:v>
                </c:pt>
                <c:pt idx="8994">
                  <c:v>12.491666666666667</c:v>
                </c:pt>
                <c:pt idx="8995">
                  <c:v>12.493055555555555</c:v>
                </c:pt>
                <c:pt idx="8996">
                  <c:v>12.494444444444444</c:v>
                </c:pt>
                <c:pt idx="8997">
                  <c:v>12.495833333333334</c:v>
                </c:pt>
                <c:pt idx="8998">
                  <c:v>12.497222222222222</c:v>
                </c:pt>
                <c:pt idx="8999">
                  <c:v>12.498611111111112</c:v>
                </c:pt>
                <c:pt idx="9000">
                  <c:v>12.5</c:v>
                </c:pt>
                <c:pt idx="9001">
                  <c:v>12.501388888888888</c:v>
                </c:pt>
                <c:pt idx="9002">
                  <c:v>12.502777777777778</c:v>
                </c:pt>
                <c:pt idx="9003">
                  <c:v>12.504166666666666</c:v>
                </c:pt>
                <c:pt idx="9004">
                  <c:v>12.505555555555556</c:v>
                </c:pt>
                <c:pt idx="9005">
                  <c:v>12.506944444444445</c:v>
                </c:pt>
                <c:pt idx="9006">
                  <c:v>12.508333333333333</c:v>
                </c:pt>
                <c:pt idx="9007">
                  <c:v>12.509722222222223</c:v>
                </c:pt>
                <c:pt idx="9008">
                  <c:v>12.511111111111111</c:v>
                </c:pt>
                <c:pt idx="9009">
                  <c:v>12.512499999999999</c:v>
                </c:pt>
                <c:pt idx="9010">
                  <c:v>12.513888888888889</c:v>
                </c:pt>
                <c:pt idx="9011">
                  <c:v>12.515277777777778</c:v>
                </c:pt>
                <c:pt idx="9012">
                  <c:v>12.516666666666667</c:v>
                </c:pt>
                <c:pt idx="9013">
                  <c:v>12.518055555555556</c:v>
                </c:pt>
                <c:pt idx="9014">
                  <c:v>12.519444444444444</c:v>
                </c:pt>
                <c:pt idx="9015">
                  <c:v>12.520833333333334</c:v>
                </c:pt>
                <c:pt idx="9016">
                  <c:v>12.522222222222222</c:v>
                </c:pt>
                <c:pt idx="9017">
                  <c:v>12.52361111111111</c:v>
                </c:pt>
                <c:pt idx="9018">
                  <c:v>12.525</c:v>
                </c:pt>
                <c:pt idx="9019">
                  <c:v>12.526388888888889</c:v>
                </c:pt>
                <c:pt idx="9020">
                  <c:v>12.527777777777779</c:v>
                </c:pt>
                <c:pt idx="9021">
                  <c:v>12.529166666666667</c:v>
                </c:pt>
                <c:pt idx="9022">
                  <c:v>12.530555555555555</c:v>
                </c:pt>
                <c:pt idx="9023">
                  <c:v>12.531944444444445</c:v>
                </c:pt>
                <c:pt idx="9024">
                  <c:v>12.533333333333333</c:v>
                </c:pt>
                <c:pt idx="9025">
                  <c:v>12.534722222222221</c:v>
                </c:pt>
                <c:pt idx="9026">
                  <c:v>12.536111111111111</c:v>
                </c:pt>
                <c:pt idx="9027">
                  <c:v>12.5375</c:v>
                </c:pt>
                <c:pt idx="9028">
                  <c:v>12.53888888888889</c:v>
                </c:pt>
                <c:pt idx="9029">
                  <c:v>12.540277777777778</c:v>
                </c:pt>
                <c:pt idx="9030">
                  <c:v>12.541666666666666</c:v>
                </c:pt>
                <c:pt idx="9031">
                  <c:v>12.543055555555556</c:v>
                </c:pt>
                <c:pt idx="9032">
                  <c:v>12.544444444444444</c:v>
                </c:pt>
                <c:pt idx="9033">
                  <c:v>12.545833333333333</c:v>
                </c:pt>
                <c:pt idx="9034">
                  <c:v>12.547222222222222</c:v>
                </c:pt>
                <c:pt idx="9035">
                  <c:v>12.548611111111111</c:v>
                </c:pt>
                <c:pt idx="9036">
                  <c:v>12.55</c:v>
                </c:pt>
                <c:pt idx="9037">
                  <c:v>12.551388888888889</c:v>
                </c:pt>
                <c:pt idx="9038">
                  <c:v>12.552777777777777</c:v>
                </c:pt>
                <c:pt idx="9039">
                  <c:v>12.554166666666667</c:v>
                </c:pt>
                <c:pt idx="9040">
                  <c:v>12.555555555555555</c:v>
                </c:pt>
                <c:pt idx="9041">
                  <c:v>12.556944444444444</c:v>
                </c:pt>
                <c:pt idx="9042">
                  <c:v>12.558333333333334</c:v>
                </c:pt>
                <c:pt idx="9043">
                  <c:v>12.559722222222222</c:v>
                </c:pt>
                <c:pt idx="9044">
                  <c:v>12.561111111111112</c:v>
                </c:pt>
                <c:pt idx="9045">
                  <c:v>12.5625</c:v>
                </c:pt>
                <c:pt idx="9046">
                  <c:v>12.563888888888888</c:v>
                </c:pt>
                <c:pt idx="9047">
                  <c:v>12.565277777777778</c:v>
                </c:pt>
                <c:pt idx="9048">
                  <c:v>12.566666666666666</c:v>
                </c:pt>
                <c:pt idx="9049">
                  <c:v>12.568055555555556</c:v>
                </c:pt>
                <c:pt idx="9050">
                  <c:v>12.569444444444445</c:v>
                </c:pt>
                <c:pt idx="9051">
                  <c:v>12.570833333333333</c:v>
                </c:pt>
                <c:pt idx="9052">
                  <c:v>12.572222222222223</c:v>
                </c:pt>
                <c:pt idx="9053">
                  <c:v>12.573611111111111</c:v>
                </c:pt>
                <c:pt idx="9054">
                  <c:v>12.574999999999999</c:v>
                </c:pt>
                <c:pt idx="9055">
                  <c:v>12.576388888888889</c:v>
                </c:pt>
                <c:pt idx="9056">
                  <c:v>12.577777777777778</c:v>
                </c:pt>
                <c:pt idx="9057">
                  <c:v>12.579166666666667</c:v>
                </c:pt>
                <c:pt idx="9058">
                  <c:v>12.580555555555556</c:v>
                </c:pt>
                <c:pt idx="9059">
                  <c:v>12.581944444444444</c:v>
                </c:pt>
                <c:pt idx="9060">
                  <c:v>12.583333333333334</c:v>
                </c:pt>
                <c:pt idx="9061">
                  <c:v>12.584722222222222</c:v>
                </c:pt>
                <c:pt idx="9062">
                  <c:v>12.58611111111111</c:v>
                </c:pt>
                <c:pt idx="9063">
                  <c:v>12.5875</c:v>
                </c:pt>
                <c:pt idx="9064">
                  <c:v>12.588888888888889</c:v>
                </c:pt>
                <c:pt idx="9065">
                  <c:v>12.590277777777779</c:v>
                </c:pt>
                <c:pt idx="9066">
                  <c:v>12.591666666666667</c:v>
                </c:pt>
                <c:pt idx="9067">
                  <c:v>12.593055555555555</c:v>
                </c:pt>
                <c:pt idx="9068">
                  <c:v>12.594444444444445</c:v>
                </c:pt>
                <c:pt idx="9069">
                  <c:v>12.595833333333333</c:v>
                </c:pt>
                <c:pt idx="9070">
                  <c:v>12.597222222222221</c:v>
                </c:pt>
                <c:pt idx="9071">
                  <c:v>12.598611111111111</c:v>
                </c:pt>
                <c:pt idx="9072">
                  <c:v>12.6</c:v>
                </c:pt>
                <c:pt idx="9073">
                  <c:v>12.60138888888889</c:v>
                </c:pt>
                <c:pt idx="9074">
                  <c:v>12.602777777777778</c:v>
                </c:pt>
                <c:pt idx="9075">
                  <c:v>12.604166666666666</c:v>
                </c:pt>
                <c:pt idx="9076">
                  <c:v>12.605555555555556</c:v>
                </c:pt>
                <c:pt idx="9077">
                  <c:v>12.606944444444444</c:v>
                </c:pt>
                <c:pt idx="9078">
                  <c:v>12.608333333333333</c:v>
                </c:pt>
                <c:pt idx="9079">
                  <c:v>12.609722222222222</c:v>
                </c:pt>
                <c:pt idx="9080">
                  <c:v>12.611111111111111</c:v>
                </c:pt>
                <c:pt idx="9081">
                  <c:v>12.612500000000001</c:v>
                </c:pt>
                <c:pt idx="9082">
                  <c:v>12.613888888888889</c:v>
                </c:pt>
                <c:pt idx="9083">
                  <c:v>12.615277777777777</c:v>
                </c:pt>
                <c:pt idx="9084">
                  <c:v>12.616666666666667</c:v>
                </c:pt>
                <c:pt idx="9085">
                  <c:v>12.618055555555555</c:v>
                </c:pt>
                <c:pt idx="9086">
                  <c:v>12.619444444444444</c:v>
                </c:pt>
                <c:pt idx="9087">
                  <c:v>12.620833333333334</c:v>
                </c:pt>
                <c:pt idx="9088">
                  <c:v>12.622222222222222</c:v>
                </c:pt>
                <c:pt idx="9089">
                  <c:v>12.623611111111112</c:v>
                </c:pt>
                <c:pt idx="9090">
                  <c:v>12.625</c:v>
                </c:pt>
                <c:pt idx="9091">
                  <c:v>12.626388888888888</c:v>
                </c:pt>
                <c:pt idx="9092">
                  <c:v>12.627777777777778</c:v>
                </c:pt>
                <c:pt idx="9093">
                  <c:v>12.629166666666666</c:v>
                </c:pt>
                <c:pt idx="9094">
                  <c:v>12.630555555555556</c:v>
                </c:pt>
                <c:pt idx="9095">
                  <c:v>12.631944444444445</c:v>
                </c:pt>
                <c:pt idx="9096">
                  <c:v>12.633333333333333</c:v>
                </c:pt>
                <c:pt idx="9097">
                  <c:v>12.634722222222223</c:v>
                </c:pt>
                <c:pt idx="9098">
                  <c:v>12.636111111111111</c:v>
                </c:pt>
                <c:pt idx="9099">
                  <c:v>12.637499999999999</c:v>
                </c:pt>
                <c:pt idx="9100">
                  <c:v>12.638888888888889</c:v>
                </c:pt>
                <c:pt idx="9101">
                  <c:v>12.640277777777778</c:v>
                </c:pt>
                <c:pt idx="9102">
                  <c:v>12.641666666666667</c:v>
                </c:pt>
                <c:pt idx="9103">
                  <c:v>12.643055555555556</c:v>
                </c:pt>
                <c:pt idx="9104">
                  <c:v>12.644444444444444</c:v>
                </c:pt>
                <c:pt idx="9105">
                  <c:v>12.645833333333334</c:v>
                </c:pt>
                <c:pt idx="9106">
                  <c:v>12.647222222222222</c:v>
                </c:pt>
                <c:pt idx="9107">
                  <c:v>12.64861111111111</c:v>
                </c:pt>
                <c:pt idx="9108">
                  <c:v>12.65</c:v>
                </c:pt>
                <c:pt idx="9109">
                  <c:v>12.651388888888889</c:v>
                </c:pt>
                <c:pt idx="9110">
                  <c:v>12.652777777777779</c:v>
                </c:pt>
                <c:pt idx="9111">
                  <c:v>12.654166666666667</c:v>
                </c:pt>
                <c:pt idx="9112">
                  <c:v>12.655555555555555</c:v>
                </c:pt>
                <c:pt idx="9113">
                  <c:v>12.656944444444445</c:v>
                </c:pt>
                <c:pt idx="9114">
                  <c:v>12.658333333333333</c:v>
                </c:pt>
                <c:pt idx="9115">
                  <c:v>12.659722222222221</c:v>
                </c:pt>
                <c:pt idx="9116">
                  <c:v>12.661111111111111</c:v>
                </c:pt>
                <c:pt idx="9117">
                  <c:v>12.6625</c:v>
                </c:pt>
                <c:pt idx="9118">
                  <c:v>12.66388888888889</c:v>
                </c:pt>
                <c:pt idx="9119">
                  <c:v>12.665277777777778</c:v>
                </c:pt>
                <c:pt idx="9120">
                  <c:v>12.666666666666666</c:v>
                </c:pt>
                <c:pt idx="9121">
                  <c:v>12.668055555555556</c:v>
                </c:pt>
                <c:pt idx="9122">
                  <c:v>12.669444444444444</c:v>
                </c:pt>
                <c:pt idx="9123">
                  <c:v>12.670833333333333</c:v>
                </c:pt>
                <c:pt idx="9124">
                  <c:v>12.672222222222222</c:v>
                </c:pt>
                <c:pt idx="9125">
                  <c:v>12.673611111111111</c:v>
                </c:pt>
                <c:pt idx="9126">
                  <c:v>12.675000000000001</c:v>
                </c:pt>
                <c:pt idx="9127">
                  <c:v>12.676388888888889</c:v>
                </c:pt>
                <c:pt idx="9128">
                  <c:v>12.677777777777777</c:v>
                </c:pt>
                <c:pt idx="9129">
                  <c:v>12.679166666666667</c:v>
                </c:pt>
                <c:pt idx="9130">
                  <c:v>12.680555555555555</c:v>
                </c:pt>
                <c:pt idx="9131">
                  <c:v>12.681944444444444</c:v>
                </c:pt>
                <c:pt idx="9132">
                  <c:v>12.683333333333334</c:v>
                </c:pt>
                <c:pt idx="9133">
                  <c:v>12.684722222222222</c:v>
                </c:pt>
                <c:pt idx="9134">
                  <c:v>12.686111111111112</c:v>
                </c:pt>
                <c:pt idx="9135">
                  <c:v>12.6875</c:v>
                </c:pt>
                <c:pt idx="9136">
                  <c:v>12.688888888888888</c:v>
                </c:pt>
                <c:pt idx="9137">
                  <c:v>12.690277777777778</c:v>
                </c:pt>
                <c:pt idx="9138">
                  <c:v>12.691666666666666</c:v>
                </c:pt>
                <c:pt idx="9139">
                  <c:v>12.693055555555556</c:v>
                </c:pt>
                <c:pt idx="9140">
                  <c:v>12.694444444444445</c:v>
                </c:pt>
                <c:pt idx="9141">
                  <c:v>12.695833333333333</c:v>
                </c:pt>
                <c:pt idx="9142">
                  <c:v>12.697222222222223</c:v>
                </c:pt>
                <c:pt idx="9143">
                  <c:v>12.698611111111111</c:v>
                </c:pt>
                <c:pt idx="9144">
                  <c:v>12.7</c:v>
                </c:pt>
                <c:pt idx="9145">
                  <c:v>12.701388888888889</c:v>
                </c:pt>
                <c:pt idx="9146">
                  <c:v>12.702777777777778</c:v>
                </c:pt>
                <c:pt idx="9147">
                  <c:v>12.704166666666667</c:v>
                </c:pt>
                <c:pt idx="9148">
                  <c:v>12.705555555555556</c:v>
                </c:pt>
                <c:pt idx="9149">
                  <c:v>12.706944444444444</c:v>
                </c:pt>
                <c:pt idx="9150">
                  <c:v>12.708333333333334</c:v>
                </c:pt>
                <c:pt idx="9151">
                  <c:v>12.709722222222222</c:v>
                </c:pt>
                <c:pt idx="9152">
                  <c:v>12.71111111111111</c:v>
                </c:pt>
                <c:pt idx="9153">
                  <c:v>12.7125</c:v>
                </c:pt>
                <c:pt idx="9154">
                  <c:v>12.713888888888889</c:v>
                </c:pt>
                <c:pt idx="9155">
                  <c:v>12.715277777777779</c:v>
                </c:pt>
                <c:pt idx="9156">
                  <c:v>12.716666666666667</c:v>
                </c:pt>
                <c:pt idx="9157">
                  <c:v>12.718055555555555</c:v>
                </c:pt>
                <c:pt idx="9158">
                  <c:v>12.719444444444445</c:v>
                </c:pt>
                <c:pt idx="9159">
                  <c:v>12.720833333333333</c:v>
                </c:pt>
                <c:pt idx="9160">
                  <c:v>12.722222222222221</c:v>
                </c:pt>
                <c:pt idx="9161">
                  <c:v>12.723611111111111</c:v>
                </c:pt>
                <c:pt idx="9162">
                  <c:v>12.725</c:v>
                </c:pt>
                <c:pt idx="9163">
                  <c:v>12.72638888888889</c:v>
                </c:pt>
                <c:pt idx="9164">
                  <c:v>12.727777777777778</c:v>
                </c:pt>
                <c:pt idx="9165">
                  <c:v>12.729166666666666</c:v>
                </c:pt>
                <c:pt idx="9166">
                  <c:v>12.730555555555556</c:v>
                </c:pt>
                <c:pt idx="9167">
                  <c:v>12.731944444444444</c:v>
                </c:pt>
                <c:pt idx="9168">
                  <c:v>12.733333333333333</c:v>
                </c:pt>
                <c:pt idx="9169">
                  <c:v>12.734722222222222</c:v>
                </c:pt>
                <c:pt idx="9170">
                  <c:v>12.736111111111111</c:v>
                </c:pt>
                <c:pt idx="9171">
                  <c:v>12.737500000000001</c:v>
                </c:pt>
                <c:pt idx="9172">
                  <c:v>12.738888888888889</c:v>
                </c:pt>
                <c:pt idx="9173">
                  <c:v>12.740277777777777</c:v>
                </c:pt>
                <c:pt idx="9174">
                  <c:v>12.741666666666667</c:v>
                </c:pt>
                <c:pt idx="9175">
                  <c:v>12.743055555555555</c:v>
                </c:pt>
                <c:pt idx="9176">
                  <c:v>12.744444444444444</c:v>
                </c:pt>
                <c:pt idx="9177">
                  <c:v>12.745833333333334</c:v>
                </c:pt>
                <c:pt idx="9178">
                  <c:v>12.747222222222222</c:v>
                </c:pt>
                <c:pt idx="9179">
                  <c:v>12.748611111111112</c:v>
                </c:pt>
                <c:pt idx="9180">
                  <c:v>12.75</c:v>
                </c:pt>
                <c:pt idx="9181">
                  <c:v>12.751388888888888</c:v>
                </c:pt>
                <c:pt idx="9182">
                  <c:v>12.752777777777778</c:v>
                </c:pt>
                <c:pt idx="9183">
                  <c:v>12.754166666666666</c:v>
                </c:pt>
                <c:pt idx="9184">
                  <c:v>12.755555555555556</c:v>
                </c:pt>
                <c:pt idx="9185">
                  <c:v>12.756944444444445</c:v>
                </c:pt>
                <c:pt idx="9186">
                  <c:v>12.758333333333333</c:v>
                </c:pt>
                <c:pt idx="9187">
                  <c:v>12.759722222222223</c:v>
                </c:pt>
                <c:pt idx="9188">
                  <c:v>12.761111111111111</c:v>
                </c:pt>
                <c:pt idx="9189">
                  <c:v>12.762499999999999</c:v>
                </c:pt>
                <c:pt idx="9190">
                  <c:v>12.763888888888889</c:v>
                </c:pt>
                <c:pt idx="9191">
                  <c:v>12.765277777777778</c:v>
                </c:pt>
                <c:pt idx="9192">
                  <c:v>12.766666666666667</c:v>
                </c:pt>
                <c:pt idx="9193">
                  <c:v>12.768055555555556</c:v>
                </c:pt>
                <c:pt idx="9194">
                  <c:v>12.769444444444444</c:v>
                </c:pt>
                <c:pt idx="9195">
                  <c:v>12.770833333333334</c:v>
                </c:pt>
                <c:pt idx="9196">
                  <c:v>12.772222222222222</c:v>
                </c:pt>
                <c:pt idx="9197">
                  <c:v>12.77361111111111</c:v>
                </c:pt>
                <c:pt idx="9198">
                  <c:v>12.775</c:v>
                </c:pt>
                <c:pt idx="9199">
                  <c:v>12.776388888888889</c:v>
                </c:pt>
                <c:pt idx="9200">
                  <c:v>12.777777777777779</c:v>
                </c:pt>
                <c:pt idx="9201">
                  <c:v>12.779166666666667</c:v>
                </c:pt>
                <c:pt idx="9202">
                  <c:v>12.780555555555555</c:v>
                </c:pt>
                <c:pt idx="9203">
                  <c:v>12.781944444444445</c:v>
                </c:pt>
                <c:pt idx="9204">
                  <c:v>12.783333333333333</c:v>
                </c:pt>
                <c:pt idx="9205">
                  <c:v>12.784722222222221</c:v>
                </c:pt>
                <c:pt idx="9206">
                  <c:v>12.786111111111111</c:v>
                </c:pt>
                <c:pt idx="9207">
                  <c:v>12.7875</c:v>
                </c:pt>
                <c:pt idx="9208">
                  <c:v>12.78888888888889</c:v>
                </c:pt>
                <c:pt idx="9209">
                  <c:v>12.790277777777778</c:v>
                </c:pt>
                <c:pt idx="9210">
                  <c:v>12.791666666666666</c:v>
                </c:pt>
                <c:pt idx="9211">
                  <c:v>12.793055555555556</c:v>
                </c:pt>
                <c:pt idx="9212">
                  <c:v>12.794444444444444</c:v>
                </c:pt>
                <c:pt idx="9213">
                  <c:v>12.795833333333333</c:v>
                </c:pt>
                <c:pt idx="9214">
                  <c:v>12.797222222222222</c:v>
                </c:pt>
                <c:pt idx="9215">
                  <c:v>12.798611111111111</c:v>
                </c:pt>
                <c:pt idx="9216">
                  <c:v>12.8</c:v>
                </c:pt>
                <c:pt idx="9217">
                  <c:v>12.801388888888889</c:v>
                </c:pt>
                <c:pt idx="9218">
                  <c:v>12.802777777777777</c:v>
                </c:pt>
                <c:pt idx="9219">
                  <c:v>12.804166666666667</c:v>
                </c:pt>
                <c:pt idx="9220">
                  <c:v>12.805555555555555</c:v>
                </c:pt>
                <c:pt idx="9221">
                  <c:v>12.806944444444444</c:v>
                </c:pt>
                <c:pt idx="9222">
                  <c:v>12.808333333333334</c:v>
                </c:pt>
                <c:pt idx="9223">
                  <c:v>12.809722222222222</c:v>
                </c:pt>
                <c:pt idx="9224">
                  <c:v>12.811111111111112</c:v>
                </c:pt>
                <c:pt idx="9225">
                  <c:v>12.8125</c:v>
                </c:pt>
                <c:pt idx="9226">
                  <c:v>12.813888888888888</c:v>
                </c:pt>
                <c:pt idx="9227">
                  <c:v>12.815277777777778</c:v>
                </c:pt>
                <c:pt idx="9228">
                  <c:v>12.816666666666666</c:v>
                </c:pt>
                <c:pt idx="9229">
                  <c:v>12.818055555555556</c:v>
                </c:pt>
                <c:pt idx="9230">
                  <c:v>12.819444444444445</c:v>
                </c:pt>
                <c:pt idx="9231">
                  <c:v>12.820833333333333</c:v>
                </c:pt>
                <c:pt idx="9232">
                  <c:v>12.822222222222223</c:v>
                </c:pt>
                <c:pt idx="9233">
                  <c:v>12.823611111111111</c:v>
                </c:pt>
                <c:pt idx="9234">
                  <c:v>12.824999999999999</c:v>
                </c:pt>
                <c:pt idx="9235">
                  <c:v>12.826388888888889</c:v>
                </c:pt>
                <c:pt idx="9236">
                  <c:v>12.827777777777778</c:v>
                </c:pt>
                <c:pt idx="9237">
                  <c:v>12.829166666666667</c:v>
                </c:pt>
                <c:pt idx="9238">
                  <c:v>12.830555555555556</c:v>
                </c:pt>
                <c:pt idx="9239">
                  <c:v>12.831944444444444</c:v>
                </c:pt>
                <c:pt idx="9240">
                  <c:v>12.833333333333334</c:v>
                </c:pt>
                <c:pt idx="9241">
                  <c:v>12.834722222222222</c:v>
                </c:pt>
                <c:pt idx="9242">
                  <c:v>12.83611111111111</c:v>
                </c:pt>
                <c:pt idx="9243">
                  <c:v>12.8375</c:v>
                </c:pt>
                <c:pt idx="9244">
                  <c:v>12.838888888888889</c:v>
                </c:pt>
                <c:pt idx="9245">
                  <c:v>12.840277777777779</c:v>
                </c:pt>
                <c:pt idx="9246">
                  <c:v>12.841666666666667</c:v>
                </c:pt>
                <c:pt idx="9247">
                  <c:v>12.843055555555555</c:v>
                </c:pt>
                <c:pt idx="9248">
                  <c:v>12.844444444444445</c:v>
                </c:pt>
                <c:pt idx="9249">
                  <c:v>12.845833333333333</c:v>
                </c:pt>
                <c:pt idx="9250">
                  <c:v>12.847222222222221</c:v>
                </c:pt>
                <c:pt idx="9251">
                  <c:v>12.848611111111111</c:v>
                </c:pt>
                <c:pt idx="9252">
                  <c:v>12.85</c:v>
                </c:pt>
                <c:pt idx="9253">
                  <c:v>12.85138888888889</c:v>
                </c:pt>
                <c:pt idx="9254">
                  <c:v>12.852777777777778</c:v>
                </c:pt>
                <c:pt idx="9255">
                  <c:v>12.854166666666666</c:v>
                </c:pt>
                <c:pt idx="9256">
                  <c:v>12.855555555555556</c:v>
                </c:pt>
                <c:pt idx="9257">
                  <c:v>12.856944444444444</c:v>
                </c:pt>
                <c:pt idx="9258">
                  <c:v>12.858333333333333</c:v>
                </c:pt>
                <c:pt idx="9259">
                  <c:v>12.859722222222222</c:v>
                </c:pt>
                <c:pt idx="9260">
                  <c:v>12.861111111111111</c:v>
                </c:pt>
                <c:pt idx="9261">
                  <c:v>12.862500000000001</c:v>
                </c:pt>
                <c:pt idx="9262">
                  <c:v>12.863888888888889</c:v>
                </c:pt>
                <c:pt idx="9263">
                  <c:v>12.865277777777777</c:v>
                </c:pt>
                <c:pt idx="9264">
                  <c:v>12.866666666666667</c:v>
                </c:pt>
                <c:pt idx="9265">
                  <c:v>12.868055555555555</c:v>
                </c:pt>
                <c:pt idx="9266">
                  <c:v>12.869444444444444</c:v>
                </c:pt>
                <c:pt idx="9267">
                  <c:v>12.870833333333334</c:v>
                </c:pt>
                <c:pt idx="9268">
                  <c:v>12.872222222222222</c:v>
                </c:pt>
                <c:pt idx="9269">
                  <c:v>12.873611111111112</c:v>
                </c:pt>
                <c:pt idx="9270">
                  <c:v>12.875</c:v>
                </c:pt>
                <c:pt idx="9271">
                  <c:v>12.876388888888888</c:v>
                </c:pt>
                <c:pt idx="9272">
                  <c:v>12.877777777777778</c:v>
                </c:pt>
                <c:pt idx="9273">
                  <c:v>12.879166666666666</c:v>
                </c:pt>
                <c:pt idx="9274">
                  <c:v>12.880555555555556</c:v>
                </c:pt>
                <c:pt idx="9275">
                  <c:v>12.881944444444445</c:v>
                </c:pt>
                <c:pt idx="9276">
                  <c:v>12.883333333333333</c:v>
                </c:pt>
                <c:pt idx="9277">
                  <c:v>12.884722222222223</c:v>
                </c:pt>
                <c:pt idx="9278">
                  <c:v>12.886111111111111</c:v>
                </c:pt>
                <c:pt idx="9279">
                  <c:v>12.887499999999999</c:v>
                </c:pt>
                <c:pt idx="9280">
                  <c:v>12.888888888888889</c:v>
                </c:pt>
                <c:pt idx="9281">
                  <c:v>12.890277777777778</c:v>
                </c:pt>
                <c:pt idx="9282">
                  <c:v>12.891666666666667</c:v>
                </c:pt>
                <c:pt idx="9283">
                  <c:v>12.893055555555556</c:v>
                </c:pt>
                <c:pt idx="9284">
                  <c:v>12.894444444444444</c:v>
                </c:pt>
                <c:pt idx="9285">
                  <c:v>12.895833333333334</c:v>
                </c:pt>
                <c:pt idx="9286">
                  <c:v>12.897222222222222</c:v>
                </c:pt>
                <c:pt idx="9287">
                  <c:v>12.89861111111111</c:v>
                </c:pt>
                <c:pt idx="9288">
                  <c:v>12.9</c:v>
                </c:pt>
                <c:pt idx="9289">
                  <c:v>12.901388888888889</c:v>
                </c:pt>
                <c:pt idx="9290">
                  <c:v>12.902777777777779</c:v>
                </c:pt>
                <c:pt idx="9291">
                  <c:v>12.904166666666667</c:v>
                </c:pt>
                <c:pt idx="9292">
                  <c:v>12.905555555555555</c:v>
                </c:pt>
                <c:pt idx="9293">
                  <c:v>12.906944444444445</c:v>
                </c:pt>
                <c:pt idx="9294">
                  <c:v>12.908333333333333</c:v>
                </c:pt>
                <c:pt idx="9295">
                  <c:v>12.909722222222221</c:v>
                </c:pt>
                <c:pt idx="9296">
                  <c:v>12.911111111111111</c:v>
                </c:pt>
                <c:pt idx="9297">
                  <c:v>12.9125</c:v>
                </c:pt>
                <c:pt idx="9298">
                  <c:v>12.91388888888889</c:v>
                </c:pt>
                <c:pt idx="9299">
                  <c:v>12.915277777777778</c:v>
                </c:pt>
                <c:pt idx="9300">
                  <c:v>12.916666666666666</c:v>
                </c:pt>
                <c:pt idx="9301">
                  <c:v>12.918055555555556</c:v>
                </c:pt>
                <c:pt idx="9302">
                  <c:v>12.919444444444444</c:v>
                </c:pt>
                <c:pt idx="9303">
                  <c:v>12.920833333333333</c:v>
                </c:pt>
                <c:pt idx="9304">
                  <c:v>12.922222222222222</c:v>
                </c:pt>
                <c:pt idx="9305">
                  <c:v>12.923611111111111</c:v>
                </c:pt>
                <c:pt idx="9306">
                  <c:v>12.925000000000001</c:v>
                </c:pt>
                <c:pt idx="9307">
                  <c:v>12.926388888888889</c:v>
                </c:pt>
                <c:pt idx="9308">
                  <c:v>12.927777777777777</c:v>
                </c:pt>
                <c:pt idx="9309">
                  <c:v>12.929166666666667</c:v>
                </c:pt>
                <c:pt idx="9310">
                  <c:v>12.930555555555555</c:v>
                </c:pt>
                <c:pt idx="9311">
                  <c:v>12.931944444444444</c:v>
                </c:pt>
                <c:pt idx="9312">
                  <c:v>12.933333333333334</c:v>
                </c:pt>
                <c:pt idx="9313">
                  <c:v>12.934722222222222</c:v>
                </c:pt>
                <c:pt idx="9314">
                  <c:v>12.936111111111112</c:v>
                </c:pt>
                <c:pt idx="9315">
                  <c:v>12.9375</c:v>
                </c:pt>
                <c:pt idx="9316">
                  <c:v>12.938888888888888</c:v>
                </c:pt>
                <c:pt idx="9317">
                  <c:v>12.940277777777778</c:v>
                </c:pt>
                <c:pt idx="9318">
                  <c:v>12.941666666666666</c:v>
                </c:pt>
                <c:pt idx="9319">
                  <c:v>12.943055555555556</c:v>
                </c:pt>
                <c:pt idx="9320">
                  <c:v>12.944444444444445</c:v>
                </c:pt>
                <c:pt idx="9321">
                  <c:v>12.945833333333333</c:v>
                </c:pt>
                <c:pt idx="9322">
                  <c:v>12.947222222222223</c:v>
                </c:pt>
                <c:pt idx="9323">
                  <c:v>12.948611111111111</c:v>
                </c:pt>
                <c:pt idx="9324">
                  <c:v>12.95</c:v>
                </c:pt>
                <c:pt idx="9325">
                  <c:v>12.951388888888889</c:v>
                </c:pt>
                <c:pt idx="9326">
                  <c:v>12.952777777777778</c:v>
                </c:pt>
                <c:pt idx="9327">
                  <c:v>12.954166666666667</c:v>
                </c:pt>
                <c:pt idx="9328">
                  <c:v>12.955555555555556</c:v>
                </c:pt>
                <c:pt idx="9329">
                  <c:v>12.956944444444444</c:v>
                </c:pt>
                <c:pt idx="9330">
                  <c:v>12.958333333333334</c:v>
                </c:pt>
                <c:pt idx="9331">
                  <c:v>12.959722222222222</c:v>
                </c:pt>
                <c:pt idx="9332">
                  <c:v>12.96111111111111</c:v>
                </c:pt>
                <c:pt idx="9333">
                  <c:v>12.9625</c:v>
                </c:pt>
                <c:pt idx="9334">
                  <c:v>12.963888888888889</c:v>
                </c:pt>
                <c:pt idx="9335">
                  <c:v>12.965277777777779</c:v>
                </c:pt>
                <c:pt idx="9336">
                  <c:v>12.966666666666667</c:v>
                </c:pt>
                <c:pt idx="9337">
                  <c:v>12.968055555555555</c:v>
                </c:pt>
                <c:pt idx="9338">
                  <c:v>12.969444444444445</c:v>
                </c:pt>
                <c:pt idx="9339">
                  <c:v>12.970833333333333</c:v>
                </c:pt>
                <c:pt idx="9340">
                  <c:v>12.972222222222221</c:v>
                </c:pt>
                <c:pt idx="9341">
                  <c:v>12.973611111111111</c:v>
                </c:pt>
                <c:pt idx="9342">
                  <c:v>12.975</c:v>
                </c:pt>
                <c:pt idx="9343">
                  <c:v>12.97638888888889</c:v>
                </c:pt>
                <c:pt idx="9344">
                  <c:v>12.977777777777778</c:v>
                </c:pt>
                <c:pt idx="9345">
                  <c:v>12.979166666666666</c:v>
                </c:pt>
                <c:pt idx="9346">
                  <c:v>12.980555555555556</c:v>
                </c:pt>
                <c:pt idx="9347">
                  <c:v>12.981944444444444</c:v>
                </c:pt>
                <c:pt idx="9348">
                  <c:v>12.983333333333333</c:v>
                </c:pt>
                <c:pt idx="9349">
                  <c:v>12.984722222222222</c:v>
                </c:pt>
                <c:pt idx="9350">
                  <c:v>12.986111111111111</c:v>
                </c:pt>
                <c:pt idx="9351">
                  <c:v>12.987500000000001</c:v>
                </c:pt>
                <c:pt idx="9352">
                  <c:v>12.988888888888889</c:v>
                </c:pt>
                <c:pt idx="9353">
                  <c:v>12.990277777777777</c:v>
                </c:pt>
                <c:pt idx="9354">
                  <c:v>12.991666666666667</c:v>
                </c:pt>
                <c:pt idx="9355">
                  <c:v>12.993055555555555</c:v>
                </c:pt>
                <c:pt idx="9356">
                  <c:v>12.994444444444444</c:v>
                </c:pt>
                <c:pt idx="9357">
                  <c:v>12.995833333333334</c:v>
                </c:pt>
                <c:pt idx="9358">
                  <c:v>12.997222222222222</c:v>
                </c:pt>
                <c:pt idx="9359">
                  <c:v>12.998611111111112</c:v>
                </c:pt>
                <c:pt idx="9360">
                  <c:v>13</c:v>
                </c:pt>
                <c:pt idx="9361">
                  <c:v>13.001388888888888</c:v>
                </c:pt>
                <c:pt idx="9362">
                  <c:v>13.002777777777778</c:v>
                </c:pt>
                <c:pt idx="9363">
                  <c:v>13.004166666666666</c:v>
                </c:pt>
                <c:pt idx="9364">
                  <c:v>13.005555555555556</c:v>
                </c:pt>
                <c:pt idx="9365">
                  <c:v>13.006944444444445</c:v>
                </c:pt>
                <c:pt idx="9366">
                  <c:v>13.008333333333333</c:v>
                </c:pt>
                <c:pt idx="9367">
                  <c:v>13.009722222222223</c:v>
                </c:pt>
                <c:pt idx="9368">
                  <c:v>13.011111111111111</c:v>
                </c:pt>
                <c:pt idx="9369">
                  <c:v>13.012499999999999</c:v>
                </c:pt>
                <c:pt idx="9370">
                  <c:v>13.013888888888889</c:v>
                </c:pt>
                <c:pt idx="9371">
                  <c:v>13.015277777777778</c:v>
                </c:pt>
                <c:pt idx="9372">
                  <c:v>13.016666666666667</c:v>
                </c:pt>
                <c:pt idx="9373">
                  <c:v>13.018055555555556</c:v>
                </c:pt>
                <c:pt idx="9374">
                  <c:v>13.019444444444444</c:v>
                </c:pt>
                <c:pt idx="9375">
                  <c:v>13.020833333333334</c:v>
                </c:pt>
                <c:pt idx="9376">
                  <c:v>13.022222222222222</c:v>
                </c:pt>
                <c:pt idx="9377">
                  <c:v>13.02361111111111</c:v>
                </c:pt>
                <c:pt idx="9378">
                  <c:v>13.025</c:v>
                </c:pt>
                <c:pt idx="9379">
                  <c:v>13.026388888888889</c:v>
                </c:pt>
                <c:pt idx="9380">
                  <c:v>13.027777777777779</c:v>
                </c:pt>
                <c:pt idx="9381">
                  <c:v>13.029166666666667</c:v>
                </c:pt>
                <c:pt idx="9382">
                  <c:v>13.030555555555555</c:v>
                </c:pt>
                <c:pt idx="9383">
                  <c:v>13.031944444444445</c:v>
                </c:pt>
                <c:pt idx="9384">
                  <c:v>13.033333333333333</c:v>
                </c:pt>
                <c:pt idx="9385">
                  <c:v>13.034722222222221</c:v>
                </c:pt>
                <c:pt idx="9386">
                  <c:v>13.036111111111111</c:v>
                </c:pt>
                <c:pt idx="9387">
                  <c:v>13.0375</c:v>
                </c:pt>
                <c:pt idx="9388">
                  <c:v>13.03888888888889</c:v>
                </c:pt>
                <c:pt idx="9389">
                  <c:v>13.040277777777778</c:v>
                </c:pt>
                <c:pt idx="9390">
                  <c:v>13.041666666666666</c:v>
                </c:pt>
                <c:pt idx="9391">
                  <c:v>13.043055555555556</c:v>
                </c:pt>
                <c:pt idx="9392">
                  <c:v>13.044444444444444</c:v>
                </c:pt>
                <c:pt idx="9393">
                  <c:v>13.045833333333333</c:v>
                </c:pt>
                <c:pt idx="9394">
                  <c:v>13.047222222222222</c:v>
                </c:pt>
                <c:pt idx="9395">
                  <c:v>13.048611111111111</c:v>
                </c:pt>
                <c:pt idx="9396">
                  <c:v>13.05</c:v>
                </c:pt>
                <c:pt idx="9397">
                  <c:v>13.051388888888889</c:v>
                </c:pt>
                <c:pt idx="9398">
                  <c:v>13.052777777777777</c:v>
                </c:pt>
                <c:pt idx="9399">
                  <c:v>13.054166666666667</c:v>
                </c:pt>
                <c:pt idx="9400">
                  <c:v>13.055555555555555</c:v>
                </c:pt>
                <c:pt idx="9401">
                  <c:v>13.056944444444444</c:v>
                </c:pt>
                <c:pt idx="9402">
                  <c:v>13.058333333333334</c:v>
                </c:pt>
                <c:pt idx="9403">
                  <c:v>13.059722222222222</c:v>
                </c:pt>
                <c:pt idx="9404">
                  <c:v>13.061111111111112</c:v>
                </c:pt>
                <c:pt idx="9405">
                  <c:v>13.0625</c:v>
                </c:pt>
                <c:pt idx="9406">
                  <c:v>13.063888888888888</c:v>
                </c:pt>
                <c:pt idx="9407">
                  <c:v>13.065277777777778</c:v>
                </c:pt>
                <c:pt idx="9408">
                  <c:v>13.066666666666666</c:v>
                </c:pt>
                <c:pt idx="9409">
                  <c:v>13.068055555555556</c:v>
                </c:pt>
                <c:pt idx="9410">
                  <c:v>13.069444444444445</c:v>
                </c:pt>
                <c:pt idx="9411">
                  <c:v>13.070833333333333</c:v>
                </c:pt>
                <c:pt idx="9412">
                  <c:v>13.072222222222223</c:v>
                </c:pt>
                <c:pt idx="9413">
                  <c:v>13.073611111111111</c:v>
                </c:pt>
                <c:pt idx="9414">
                  <c:v>13.074999999999999</c:v>
                </c:pt>
                <c:pt idx="9415">
                  <c:v>13.076388888888889</c:v>
                </c:pt>
                <c:pt idx="9416">
                  <c:v>13.077777777777778</c:v>
                </c:pt>
                <c:pt idx="9417">
                  <c:v>13.079166666666667</c:v>
                </c:pt>
                <c:pt idx="9418">
                  <c:v>13.080555555555556</c:v>
                </c:pt>
                <c:pt idx="9419">
                  <c:v>13.081944444444444</c:v>
                </c:pt>
                <c:pt idx="9420">
                  <c:v>13.083333333333334</c:v>
                </c:pt>
                <c:pt idx="9421">
                  <c:v>13.084722222222222</c:v>
                </c:pt>
                <c:pt idx="9422">
                  <c:v>13.08611111111111</c:v>
                </c:pt>
                <c:pt idx="9423">
                  <c:v>13.0875</c:v>
                </c:pt>
                <c:pt idx="9424">
                  <c:v>13.088888888888889</c:v>
                </c:pt>
                <c:pt idx="9425">
                  <c:v>13.090277777777779</c:v>
                </c:pt>
                <c:pt idx="9426">
                  <c:v>13.091666666666667</c:v>
                </c:pt>
                <c:pt idx="9427">
                  <c:v>13.093055555555555</c:v>
                </c:pt>
                <c:pt idx="9428">
                  <c:v>13.094444444444445</c:v>
                </c:pt>
                <c:pt idx="9429">
                  <c:v>13.095833333333333</c:v>
                </c:pt>
                <c:pt idx="9430">
                  <c:v>13.097222222222221</c:v>
                </c:pt>
                <c:pt idx="9431">
                  <c:v>13.098611111111111</c:v>
                </c:pt>
                <c:pt idx="9432">
                  <c:v>13.1</c:v>
                </c:pt>
                <c:pt idx="9433">
                  <c:v>13.10138888888889</c:v>
                </c:pt>
                <c:pt idx="9434">
                  <c:v>13.102777777777778</c:v>
                </c:pt>
                <c:pt idx="9435">
                  <c:v>13.104166666666666</c:v>
                </c:pt>
                <c:pt idx="9436">
                  <c:v>13.105555555555556</c:v>
                </c:pt>
                <c:pt idx="9437">
                  <c:v>13.106944444444444</c:v>
                </c:pt>
                <c:pt idx="9438">
                  <c:v>13.108333333333333</c:v>
                </c:pt>
                <c:pt idx="9439">
                  <c:v>13.109722222222222</c:v>
                </c:pt>
                <c:pt idx="9440">
                  <c:v>13.111111111111111</c:v>
                </c:pt>
                <c:pt idx="9441">
                  <c:v>13.112500000000001</c:v>
                </c:pt>
                <c:pt idx="9442">
                  <c:v>13.113888888888889</c:v>
                </c:pt>
                <c:pt idx="9443">
                  <c:v>13.115277777777777</c:v>
                </c:pt>
                <c:pt idx="9444">
                  <c:v>13.116666666666667</c:v>
                </c:pt>
                <c:pt idx="9445">
                  <c:v>13.118055555555555</c:v>
                </c:pt>
                <c:pt idx="9446">
                  <c:v>13.119444444444444</c:v>
                </c:pt>
                <c:pt idx="9447">
                  <c:v>13.120833333333334</c:v>
                </c:pt>
                <c:pt idx="9448">
                  <c:v>13.122222222222222</c:v>
                </c:pt>
                <c:pt idx="9449">
                  <c:v>13.123611111111112</c:v>
                </c:pt>
                <c:pt idx="9450">
                  <c:v>13.125</c:v>
                </c:pt>
                <c:pt idx="9451">
                  <c:v>13.126388888888888</c:v>
                </c:pt>
                <c:pt idx="9452">
                  <c:v>13.127777777777778</c:v>
                </c:pt>
                <c:pt idx="9453">
                  <c:v>13.129166666666666</c:v>
                </c:pt>
                <c:pt idx="9454">
                  <c:v>13.130555555555556</c:v>
                </c:pt>
                <c:pt idx="9455">
                  <c:v>13.131944444444445</c:v>
                </c:pt>
                <c:pt idx="9456">
                  <c:v>13.133333333333333</c:v>
                </c:pt>
                <c:pt idx="9457">
                  <c:v>13.134722222222223</c:v>
                </c:pt>
                <c:pt idx="9458">
                  <c:v>13.136111111111111</c:v>
                </c:pt>
                <c:pt idx="9459">
                  <c:v>13.137499999999999</c:v>
                </c:pt>
                <c:pt idx="9460">
                  <c:v>13.138888888888889</c:v>
                </c:pt>
                <c:pt idx="9461">
                  <c:v>13.140277777777778</c:v>
                </c:pt>
                <c:pt idx="9462">
                  <c:v>13.141666666666667</c:v>
                </c:pt>
                <c:pt idx="9463">
                  <c:v>13.143055555555556</c:v>
                </c:pt>
                <c:pt idx="9464">
                  <c:v>13.144444444444444</c:v>
                </c:pt>
                <c:pt idx="9465">
                  <c:v>13.145833333333334</c:v>
                </c:pt>
                <c:pt idx="9466">
                  <c:v>13.147222222222222</c:v>
                </c:pt>
                <c:pt idx="9467">
                  <c:v>13.14861111111111</c:v>
                </c:pt>
                <c:pt idx="9468">
                  <c:v>13.15</c:v>
                </c:pt>
                <c:pt idx="9469">
                  <c:v>13.151388888888889</c:v>
                </c:pt>
                <c:pt idx="9470">
                  <c:v>13.152777777777779</c:v>
                </c:pt>
                <c:pt idx="9471">
                  <c:v>13.154166666666667</c:v>
                </c:pt>
                <c:pt idx="9472">
                  <c:v>13.155555555555555</c:v>
                </c:pt>
                <c:pt idx="9473">
                  <c:v>13.156944444444445</c:v>
                </c:pt>
                <c:pt idx="9474">
                  <c:v>13.158333333333333</c:v>
                </c:pt>
                <c:pt idx="9475">
                  <c:v>13.159722222222221</c:v>
                </c:pt>
                <c:pt idx="9476">
                  <c:v>13.161111111111111</c:v>
                </c:pt>
                <c:pt idx="9477">
                  <c:v>13.1625</c:v>
                </c:pt>
                <c:pt idx="9478">
                  <c:v>13.16388888888889</c:v>
                </c:pt>
                <c:pt idx="9479">
                  <c:v>13.165277777777778</c:v>
                </c:pt>
                <c:pt idx="9480">
                  <c:v>13.166666666666666</c:v>
                </c:pt>
                <c:pt idx="9481">
                  <c:v>13.168055555555556</c:v>
                </c:pt>
                <c:pt idx="9482">
                  <c:v>13.169444444444444</c:v>
                </c:pt>
                <c:pt idx="9483">
                  <c:v>13.170833333333333</c:v>
                </c:pt>
                <c:pt idx="9484">
                  <c:v>13.172222222222222</c:v>
                </c:pt>
                <c:pt idx="9485">
                  <c:v>13.173611111111111</c:v>
                </c:pt>
                <c:pt idx="9486">
                  <c:v>13.175000000000001</c:v>
                </c:pt>
                <c:pt idx="9487">
                  <c:v>13.176388888888889</c:v>
                </c:pt>
                <c:pt idx="9488">
                  <c:v>13.177777777777777</c:v>
                </c:pt>
                <c:pt idx="9489">
                  <c:v>13.179166666666667</c:v>
                </c:pt>
                <c:pt idx="9490">
                  <c:v>13.180555555555555</c:v>
                </c:pt>
                <c:pt idx="9491">
                  <c:v>13.181944444444444</c:v>
                </c:pt>
                <c:pt idx="9492">
                  <c:v>13.183333333333334</c:v>
                </c:pt>
                <c:pt idx="9493">
                  <c:v>13.184722222222222</c:v>
                </c:pt>
                <c:pt idx="9494">
                  <c:v>13.186111111111112</c:v>
                </c:pt>
                <c:pt idx="9495">
                  <c:v>13.1875</c:v>
                </c:pt>
                <c:pt idx="9496">
                  <c:v>13.188888888888888</c:v>
                </c:pt>
                <c:pt idx="9497">
                  <c:v>13.190277777777778</c:v>
                </c:pt>
                <c:pt idx="9498">
                  <c:v>13.191666666666666</c:v>
                </c:pt>
                <c:pt idx="9499">
                  <c:v>13.193055555555556</c:v>
                </c:pt>
                <c:pt idx="9500">
                  <c:v>13.194444444444445</c:v>
                </c:pt>
                <c:pt idx="9501">
                  <c:v>13.195833333333333</c:v>
                </c:pt>
                <c:pt idx="9502">
                  <c:v>13.197222222222223</c:v>
                </c:pt>
                <c:pt idx="9503">
                  <c:v>13.198611111111111</c:v>
                </c:pt>
                <c:pt idx="9504">
                  <c:v>13.2</c:v>
                </c:pt>
                <c:pt idx="9505">
                  <c:v>13.201388888888889</c:v>
                </c:pt>
                <c:pt idx="9506">
                  <c:v>13.202777777777778</c:v>
                </c:pt>
                <c:pt idx="9507">
                  <c:v>13.204166666666667</c:v>
                </c:pt>
                <c:pt idx="9508">
                  <c:v>13.205555555555556</c:v>
                </c:pt>
                <c:pt idx="9509">
                  <c:v>13.206944444444444</c:v>
                </c:pt>
                <c:pt idx="9510">
                  <c:v>13.208333333333334</c:v>
                </c:pt>
                <c:pt idx="9511">
                  <c:v>13.209722222222222</c:v>
                </c:pt>
                <c:pt idx="9512">
                  <c:v>13.21111111111111</c:v>
                </c:pt>
                <c:pt idx="9513">
                  <c:v>13.2125</c:v>
                </c:pt>
                <c:pt idx="9514">
                  <c:v>13.213888888888889</c:v>
                </c:pt>
                <c:pt idx="9515">
                  <c:v>13.215277777777779</c:v>
                </c:pt>
                <c:pt idx="9516">
                  <c:v>13.216666666666667</c:v>
                </c:pt>
                <c:pt idx="9517">
                  <c:v>13.218055555555555</c:v>
                </c:pt>
                <c:pt idx="9518">
                  <c:v>13.219444444444445</c:v>
                </c:pt>
                <c:pt idx="9519">
                  <c:v>13.220833333333333</c:v>
                </c:pt>
                <c:pt idx="9520">
                  <c:v>13.222222222222221</c:v>
                </c:pt>
                <c:pt idx="9521">
                  <c:v>13.223611111111111</c:v>
                </c:pt>
                <c:pt idx="9522">
                  <c:v>13.225</c:v>
                </c:pt>
                <c:pt idx="9523">
                  <c:v>13.22638888888889</c:v>
                </c:pt>
                <c:pt idx="9524">
                  <c:v>13.227777777777778</c:v>
                </c:pt>
                <c:pt idx="9525">
                  <c:v>13.229166666666666</c:v>
                </c:pt>
                <c:pt idx="9526">
                  <c:v>13.230555555555556</c:v>
                </c:pt>
                <c:pt idx="9527">
                  <c:v>13.231944444444444</c:v>
                </c:pt>
                <c:pt idx="9528">
                  <c:v>13.233333333333333</c:v>
                </c:pt>
                <c:pt idx="9529">
                  <c:v>13.234722222222222</c:v>
                </c:pt>
                <c:pt idx="9530">
                  <c:v>13.236111111111111</c:v>
                </c:pt>
                <c:pt idx="9531">
                  <c:v>13.237500000000001</c:v>
                </c:pt>
                <c:pt idx="9532">
                  <c:v>13.238888888888889</c:v>
                </c:pt>
                <c:pt idx="9533">
                  <c:v>13.240277777777777</c:v>
                </c:pt>
                <c:pt idx="9534">
                  <c:v>13.241666666666667</c:v>
                </c:pt>
                <c:pt idx="9535">
                  <c:v>13.243055555555555</c:v>
                </c:pt>
                <c:pt idx="9536">
                  <c:v>13.244444444444444</c:v>
                </c:pt>
                <c:pt idx="9537">
                  <c:v>13.245833333333334</c:v>
                </c:pt>
                <c:pt idx="9538">
                  <c:v>13.247222222222222</c:v>
                </c:pt>
                <c:pt idx="9539">
                  <c:v>13.248611111111112</c:v>
                </c:pt>
                <c:pt idx="9540">
                  <c:v>13.25</c:v>
                </c:pt>
                <c:pt idx="9541">
                  <c:v>13.251388888888888</c:v>
                </c:pt>
                <c:pt idx="9542">
                  <c:v>13.252777777777778</c:v>
                </c:pt>
                <c:pt idx="9543">
                  <c:v>13.254166666666666</c:v>
                </c:pt>
                <c:pt idx="9544">
                  <c:v>13.255555555555556</c:v>
                </c:pt>
                <c:pt idx="9545">
                  <c:v>13.256944444444445</c:v>
                </c:pt>
                <c:pt idx="9546">
                  <c:v>13.258333333333333</c:v>
                </c:pt>
                <c:pt idx="9547">
                  <c:v>13.259722222222223</c:v>
                </c:pt>
                <c:pt idx="9548">
                  <c:v>13.261111111111111</c:v>
                </c:pt>
                <c:pt idx="9549">
                  <c:v>13.262499999999999</c:v>
                </c:pt>
                <c:pt idx="9550">
                  <c:v>13.263888888888889</c:v>
                </c:pt>
                <c:pt idx="9551">
                  <c:v>13.265277777777778</c:v>
                </c:pt>
                <c:pt idx="9552">
                  <c:v>13.266666666666667</c:v>
                </c:pt>
                <c:pt idx="9553">
                  <c:v>13.268055555555556</c:v>
                </c:pt>
                <c:pt idx="9554">
                  <c:v>13.269444444444444</c:v>
                </c:pt>
                <c:pt idx="9555">
                  <c:v>13.270833333333334</c:v>
                </c:pt>
                <c:pt idx="9556">
                  <c:v>13.272222222222222</c:v>
                </c:pt>
                <c:pt idx="9557">
                  <c:v>13.27361111111111</c:v>
                </c:pt>
                <c:pt idx="9558">
                  <c:v>13.275</c:v>
                </c:pt>
                <c:pt idx="9559">
                  <c:v>13.276388888888889</c:v>
                </c:pt>
                <c:pt idx="9560">
                  <c:v>13.277777777777779</c:v>
                </c:pt>
                <c:pt idx="9561">
                  <c:v>13.279166666666667</c:v>
                </c:pt>
                <c:pt idx="9562">
                  <c:v>13.280555555555555</c:v>
                </c:pt>
                <c:pt idx="9563">
                  <c:v>13.281944444444445</c:v>
                </c:pt>
                <c:pt idx="9564">
                  <c:v>13.283333333333333</c:v>
                </c:pt>
                <c:pt idx="9565">
                  <c:v>13.284722222222221</c:v>
                </c:pt>
                <c:pt idx="9566">
                  <c:v>13.286111111111111</c:v>
                </c:pt>
                <c:pt idx="9567">
                  <c:v>13.2875</c:v>
                </c:pt>
                <c:pt idx="9568">
                  <c:v>13.28888888888889</c:v>
                </c:pt>
                <c:pt idx="9569">
                  <c:v>13.290277777777778</c:v>
                </c:pt>
                <c:pt idx="9570">
                  <c:v>13.291666666666666</c:v>
                </c:pt>
                <c:pt idx="9571">
                  <c:v>13.293055555555556</c:v>
                </c:pt>
                <c:pt idx="9572">
                  <c:v>13.294444444444444</c:v>
                </c:pt>
                <c:pt idx="9573">
                  <c:v>13.295833333333333</c:v>
                </c:pt>
                <c:pt idx="9574">
                  <c:v>13.297222222222222</c:v>
                </c:pt>
                <c:pt idx="9575">
                  <c:v>13.298611111111111</c:v>
                </c:pt>
                <c:pt idx="9576">
                  <c:v>13.3</c:v>
                </c:pt>
                <c:pt idx="9577">
                  <c:v>13.301388888888889</c:v>
                </c:pt>
                <c:pt idx="9578">
                  <c:v>13.302777777777777</c:v>
                </c:pt>
                <c:pt idx="9579">
                  <c:v>13.304166666666667</c:v>
                </c:pt>
                <c:pt idx="9580">
                  <c:v>13.305555555555555</c:v>
                </c:pt>
                <c:pt idx="9581">
                  <c:v>13.306944444444444</c:v>
                </c:pt>
                <c:pt idx="9582">
                  <c:v>13.308333333333334</c:v>
                </c:pt>
                <c:pt idx="9583">
                  <c:v>13.309722222222222</c:v>
                </c:pt>
                <c:pt idx="9584">
                  <c:v>13.311111111111112</c:v>
                </c:pt>
                <c:pt idx="9585">
                  <c:v>13.3125</c:v>
                </c:pt>
                <c:pt idx="9586">
                  <c:v>13.313888888888888</c:v>
                </c:pt>
                <c:pt idx="9587">
                  <c:v>13.315277777777778</c:v>
                </c:pt>
                <c:pt idx="9588">
                  <c:v>13.316666666666666</c:v>
                </c:pt>
                <c:pt idx="9589">
                  <c:v>13.318055555555556</c:v>
                </c:pt>
                <c:pt idx="9590">
                  <c:v>13.319444444444445</c:v>
                </c:pt>
                <c:pt idx="9591">
                  <c:v>13.320833333333333</c:v>
                </c:pt>
                <c:pt idx="9592">
                  <c:v>13.322222222222223</c:v>
                </c:pt>
                <c:pt idx="9593">
                  <c:v>13.323611111111111</c:v>
                </c:pt>
                <c:pt idx="9594">
                  <c:v>13.324999999999999</c:v>
                </c:pt>
                <c:pt idx="9595">
                  <c:v>13.326388888888889</c:v>
                </c:pt>
                <c:pt idx="9596">
                  <c:v>13.327777777777778</c:v>
                </c:pt>
                <c:pt idx="9597">
                  <c:v>13.329166666666667</c:v>
                </c:pt>
                <c:pt idx="9598">
                  <c:v>13.330555555555556</c:v>
                </c:pt>
                <c:pt idx="9599">
                  <c:v>13.331944444444444</c:v>
                </c:pt>
                <c:pt idx="9600">
                  <c:v>13.333333333333334</c:v>
                </c:pt>
                <c:pt idx="9601">
                  <c:v>13.334722222222222</c:v>
                </c:pt>
                <c:pt idx="9602">
                  <c:v>13.33611111111111</c:v>
                </c:pt>
                <c:pt idx="9603">
                  <c:v>13.3375</c:v>
                </c:pt>
                <c:pt idx="9604">
                  <c:v>13.338888888888889</c:v>
                </c:pt>
                <c:pt idx="9605">
                  <c:v>13.340277777777779</c:v>
                </c:pt>
                <c:pt idx="9606">
                  <c:v>13.341666666666667</c:v>
                </c:pt>
                <c:pt idx="9607">
                  <c:v>13.343055555555555</c:v>
                </c:pt>
                <c:pt idx="9608">
                  <c:v>13.344444444444445</c:v>
                </c:pt>
                <c:pt idx="9609">
                  <c:v>13.345833333333333</c:v>
                </c:pt>
                <c:pt idx="9610">
                  <c:v>13.347222222222221</c:v>
                </c:pt>
                <c:pt idx="9611">
                  <c:v>13.348611111111111</c:v>
                </c:pt>
                <c:pt idx="9612">
                  <c:v>13.35</c:v>
                </c:pt>
                <c:pt idx="9613">
                  <c:v>13.35138888888889</c:v>
                </c:pt>
                <c:pt idx="9614">
                  <c:v>13.352777777777778</c:v>
                </c:pt>
                <c:pt idx="9615">
                  <c:v>13.354166666666666</c:v>
                </c:pt>
                <c:pt idx="9616">
                  <c:v>13.355555555555556</c:v>
                </c:pt>
                <c:pt idx="9617">
                  <c:v>13.356944444444444</c:v>
                </c:pt>
                <c:pt idx="9618">
                  <c:v>13.358333333333333</c:v>
                </c:pt>
                <c:pt idx="9619">
                  <c:v>13.359722222222222</c:v>
                </c:pt>
                <c:pt idx="9620">
                  <c:v>13.361111111111111</c:v>
                </c:pt>
                <c:pt idx="9621">
                  <c:v>13.362500000000001</c:v>
                </c:pt>
                <c:pt idx="9622">
                  <c:v>13.363888888888889</c:v>
                </c:pt>
                <c:pt idx="9623">
                  <c:v>13.365277777777777</c:v>
                </c:pt>
                <c:pt idx="9624">
                  <c:v>13.366666666666667</c:v>
                </c:pt>
                <c:pt idx="9625">
                  <c:v>13.368055555555555</c:v>
                </c:pt>
                <c:pt idx="9626">
                  <c:v>13.369444444444444</c:v>
                </c:pt>
                <c:pt idx="9627">
                  <c:v>13.370833333333334</c:v>
                </c:pt>
                <c:pt idx="9628">
                  <c:v>13.372222222222222</c:v>
                </c:pt>
                <c:pt idx="9629">
                  <c:v>13.373611111111112</c:v>
                </c:pt>
                <c:pt idx="9630">
                  <c:v>13.375</c:v>
                </c:pt>
                <c:pt idx="9631">
                  <c:v>13.376388888888888</c:v>
                </c:pt>
                <c:pt idx="9632">
                  <c:v>13.377777777777778</c:v>
                </c:pt>
                <c:pt idx="9633">
                  <c:v>13.379166666666666</c:v>
                </c:pt>
                <c:pt idx="9634">
                  <c:v>13.380555555555556</c:v>
                </c:pt>
                <c:pt idx="9635">
                  <c:v>13.381944444444445</c:v>
                </c:pt>
                <c:pt idx="9636">
                  <c:v>13.383333333333333</c:v>
                </c:pt>
                <c:pt idx="9637">
                  <c:v>13.384722222222223</c:v>
                </c:pt>
                <c:pt idx="9638">
                  <c:v>13.386111111111111</c:v>
                </c:pt>
                <c:pt idx="9639">
                  <c:v>13.387499999999999</c:v>
                </c:pt>
                <c:pt idx="9640">
                  <c:v>13.388888888888889</c:v>
                </c:pt>
                <c:pt idx="9641">
                  <c:v>13.390277777777778</c:v>
                </c:pt>
                <c:pt idx="9642">
                  <c:v>13.391666666666667</c:v>
                </c:pt>
                <c:pt idx="9643">
                  <c:v>13.393055555555556</c:v>
                </c:pt>
                <c:pt idx="9644">
                  <c:v>13.394444444444444</c:v>
                </c:pt>
                <c:pt idx="9645">
                  <c:v>13.395833333333334</c:v>
                </c:pt>
                <c:pt idx="9646">
                  <c:v>13.397222222222222</c:v>
                </c:pt>
                <c:pt idx="9647">
                  <c:v>13.39861111111111</c:v>
                </c:pt>
                <c:pt idx="9648">
                  <c:v>13.4</c:v>
                </c:pt>
                <c:pt idx="9649">
                  <c:v>13.401388888888889</c:v>
                </c:pt>
                <c:pt idx="9650">
                  <c:v>13.402777777777779</c:v>
                </c:pt>
                <c:pt idx="9651">
                  <c:v>13.404166666666667</c:v>
                </c:pt>
                <c:pt idx="9652">
                  <c:v>13.405555555555555</c:v>
                </c:pt>
                <c:pt idx="9653">
                  <c:v>13.406944444444445</c:v>
                </c:pt>
                <c:pt idx="9654">
                  <c:v>13.408333333333333</c:v>
                </c:pt>
                <c:pt idx="9655">
                  <c:v>13.409722222222221</c:v>
                </c:pt>
                <c:pt idx="9656">
                  <c:v>13.411111111111111</c:v>
                </c:pt>
                <c:pt idx="9657">
                  <c:v>13.4125</c:v>
                </c:pt>
                <c:pt idx="9658">
                  <c:v>13.41388888888889</c:v>
                </c:pt>
                <c:pt idx="9659">
                  <c:v>13.415277777777778</c:v>
                </c:pt>
                <c:pt idx="9660">
                  <c:v>13.416666666666666</c:v>
                </c:pt>
                <c:pt idx="9661">
                  <c:v>13.418055555555556</c:v>
                </c:pt>
                <c:pt idx="9662">
                  <c:v>13.419444444444444</c:v>
                </c:pt>
                <c:pt idx="9663">
                  <c:v>13.420833333333333</c:v>
                </c:pt>
                <c:pt idx="9664">
                  <c:v>13.422222222222222</c:v>
                </c:pt>
                <c:pt idx="9665">
                  <c:v>13.423611111111111</c:v>
                </c:pt>
                <c:pt idx="9666">
                  <c:v>13.425000000000001</c:v>
                </c:pt>
                <c:pt idx="9667">
                  <c:v>13.426388888888889</c:v>
                </c:pt>
                <c:pt idx="9668">
                  <c:v>13.427777777777777</c:v>
                </c:pt>
                <c:pt idx="9669">
                  <c:v>13.429166666666667</c:v>
                </c:pt>
                <c:pt idx="9670">
                  <c:v>13.430555555555555</c:v>
                </c:pt>
                <c:pt idx="9671">
                  <c:v>13.431944444444444</c:v>
                </c:pt>
                <c:pt idx="9672">
                  <c:v>13.433333333333334</c:v>
                </c:pt>
                <c:pt idx="9673">
                  <c:v>13.434722222222222</c:v>
                </c:pt>
                <c:pt idx="9674">
                  <c:v>13.436111111111112</c:v>
                </c:pt>
                <c:pt idx="9675">
                  <c:v>13.4375</c:v>
                </c:pt>
                <c:pt idx="9676">
                  <c:v>13.438888888888888</c:v>
                </c:pt>
                <c:pt idx="9677">
                  <c:v>13.440277777777778</c:v>
                </c:pt>
                <c:pt idx="9678">
                  <c:v>13.441666666666666</c:v>
                </c:pt>
                <c:pt idx="9679">
                  <c:v>13.443055555555556</c:v>
                </c:pt>
                <c:pt idx="9680">
                  <c:v>13.444444444444445</c:v>
                </c:pt>
                <c:pt idx="9681">
                  <c:v>13.445833333333333</c:v>
                </c:pt>
                <c:pt idx="9682">
                  <c:v>13.447222222222223</c:v>
                </c:pt>
                <c:pt idx="9683">
                  <c:v>13.448611111111111</c:v>
                </c:pt>
                <c:pt idx="9684">
                  <c:v>13.45</c:v>
                </c:pt>
                <c:pt idx="9685">
                  <c:v>13.451388888888889</c:v>
                </c:pt>
                <c:pt idx="9686">
                  <c:v>13.452777777777778</c:v>
                </c:pt>
                <c:pt idx="9687">
                  <c:v>13.454166666666667</c:v>
                </c:pt>
                <c:pt idx="9688">
                  <c:v>13.455555555555556</c:v>
                </c:pt>
                <c:pt idx="9689">
                  <c:v>13.456944444444444</c:v>
                </c:pt>
                <c:pt idx="9690">
                  <c:v>13.458333333333334</c:v>
                </c:pt>
                <c:pt idx="9691">
                  <c:v>13.459722222222222</c:v>
                </c:pt>
                <c:pt idx="9692">
                  <c:v>13.46111111111111</c:v>
                </c:pt>
                <c:pt idx="9693">
                  <c:v>13.4625</c:v>
                </c:pt>
                <c:pt idx="9694">
                  <c:v>13.463888888888889</c:v>
                </c:pt>
                <c:pt idx="9695">
                  <c:v>13.465277777777779</c:v>
                </c:pt>
                <c:pt idx="9696">
                  <c:v>13.466666666666667</c:v>
                </c:pt>
                <c:pt idx="9697">
                  <c:v>13.468055555555555</c:v>
                </c:pt>
                <c:pt idx="9698">
                  <c:v>13.469444444444445</c:v>
                </c:pt>
                <c:pt idx="9699">
                  <c:v>13.470833333333333</c:v>
                </c:pt>
                <c:pt idx="9700">
                  <c:v>13.472222222222221</c:v>
                </c:pt>
                <c:pt idx="9701">
                  <c:v>13.473611111111111</c:v>
                </c:pt>
                <c:pt idx="9702">
                  <c:v>13.475</c:v>
                </c:pt>
                <c:pt idx="9703">
                  <c:v>13.47638888888889</c:v>
                </c:pt>
                <c:pt idx="9704">
                  <c:v>13.477777777777778</c:v>
                </c:pt>
                <c:pt idx="9705">
                  <c:v>13.479166666666666</c:v>
                </c:pt>
                <c:pt idx="9706">
                  <c:v>13.480555555555556</c:v>
                </c:pt>
                <c:pt idx="9707">
                  <c:v>13.481944444444444</c:v>
                </c:pt>
                <c:pt idx="9708">
                  <c:v>13.483333333333333</c:v>
                </c:pt>
                <c:pt idx="9709">
                  <c:v>13.484722222222222</c:v>
                </c:pt>
                <c:pt idx="9710">
                  <c:v>13.486111111111111</c:v>
                </c:pt>
                <c:pt idx="9711">
                  <c:v>13.487500000000001</c:v>
                </c:pt>
                <c:pt idx="9712">
                  <c:v>13.488888888888889</c:v>
                </c:pt>
                <c:pt idx="9713">
                  <c:v>13.490277777777777</c:v>
                </c:pt>
                <c:pt idx="9714">
                  <c:v>13.491666666666667</c:v>
                </c:pt>
                <c:pt idx="9715">
                  <c:v>13.493055555555555</c:v>
                </c:pt>
                <c:pt idx="9716">
                  <c:v>13.494444444444444</c:v>
                </c:pt>
                <c:pt idx="9717">
                  <c:v>13.495833333333334</c:v>
                </c:pt>
                <c:pt idx="9718">
                  <c:v>13.497222222222222</c:v>
                </c:pt>
                <c:pt idx="9719">
                  <c:v>13.498611111111112</c:v>
                </c:pt>
                <c:pt idx="9720">
                  <c:v>13.5</c:v>
                </c:pt>
                <c:pt idx="9721">
                  <c:v>13.501388888888888</c:v>
                </c:pt>
                <c:pt idx="9722">
                  <c:v>13.502777777777778</c:v>
                </c:pt>
                <c:pt idx="9723">
                  <c:v>13.504166666666666</c:v>
                </c:pt>
                <c:pt idx="9724">
                  <c:v>13.505555555555556</c:v>
                </c:pt>
                <c:pt idx="9725">
                  <c:v>13.506944444444445</c:v>
                </c:pt>
                <c:pt idx="9726">
                  <c:v>13.508333333333333</c:v>
                </c:pt>
                <c:pt idx="9727">
                  <c:v>13.509722222222223</c:v>
                </c:pt>
                <c:pt idx="9728">
                  <c:v>13.511111111111111</c:v>
                </c:pt>
                <c:pt idx="9729">
                  <c:v>13.512499999999999</c:v>
                </c:pt>
                <c:pt idx="9730">
                  <c:v>13.513888888888889</c:v>
                </c:pt>
                <c:pt idx="9731">
                  <c:v>13.515277777777778</c:v>
                </c:pt>
                <c:pt idx="9732">
                  <c:v>13.516666666666667</c:v>
                </c:pt>
                <c:pt idx="9733">
                  <c:v>13.518055555555556</c:v>
                </c:pt>
                <c:pt idx="9734">
                  <c:v>13.519444444444444</c:v>
                </c:pt>
                <c:pt idx="9735">
                  <c:v>13.520833333333334</c:v>
                </c:pt>
                <c:pt idx="9736">
                  <c:v>13.522222222222222</c:v>
                </c:pt>
                <c:pt idx="9737">
                  <c:v>13.52361111111111</c:v>
                </c:pt>
                <c:pt idx="9738">
                  <c:v>13.525</c:v>
                </c:pt>
                <c:pt idx="9739">
                  <c:v>13.526388888888889</c:v>
                </c:pt>
                <c:pt idx="9740">
                  <c:v>13.527777777777779</c:v>
                </c:pt>
                <c:pt idx="9741">
                  <c:v>13.529166666666667</c:v>
                </c:pt>
                <c:pt idx="9742">
                  <c:v>13.530555555555555</c:v>
                </c:pt>
                <c:pt idx="9743">
                  <c:v>13.531944444444445</c:v>
                </c:pt>
                <c:pt idx="9744">
                  <c:v>13.533333333333333</c:v>
                </c:pt>
                <c:pt idx="9745">
                  <c:v>13.534722222222221</c:v>
                </c:pt>
                <c:pt idx="9746">
                  <c:v>13.536111111111111</c:v>
                </c:pt>
                <c:pt idx="9747">
                  <c:v>13.5375</c:v>
                </c:pt>
                <c:pt idx="9748">
                  <c:v>13.53888888888889</c:v>
                </c:pt>
                <c:pt idx="9749">
                  <c:v>13.540277777777778</c:v>
                </c:pt>
                <c:pt idx="9750">
                  <c:v>13.541666666666666</c:v>
                </c:pt>
                <c:pt idx="9751">
                  <c:v>13.543055555555556</c:v>
                </c:pt>
                <c:pt idx="9752">
                  <c:v>13.544444444444444</c:v>
                </c:pt>
                <c:pt idx="9753">
                  <c:v>13.545833333333333</c:v>
                </c:pt>
                <c:pt idx="9754">
                  <c:v>13.547222222222222</c:v>
                </c:pt>
                <c:pt idx="9755">
                  <c:v>13.548611111111111</c:v>
                </c:pt>
                <c:pt idx="9756">
                  <c:v>13.55</c:v>
                </c:pt>
                <c:pt idx="9757">
                  <c:v>13.551388888888889</c:v>
                </c:pt>
                <c:pt idx="9758">
                  <c:v>13.552777777777777</c:v>
                </c:pt>
                <c:pt idx="9759">
                  <c:v>13.554166666666667</c:v>
                </c:pt>
                <c:pt idx="9760">
                  <c:v>13.555555555555555</c:v>
                </c:pt>
                <c:pt idx="9761">
                  <c:v>13.556944444444444</c:v>
                </c:pt>
                <c:pt idx="9762">
                  <c:v>13.558333333333334</c:v>
                </c:pt>
                <c:pt idx="9763">
                  <c:v>13.559722222222222</c:v>
                </c:pt>
                <c:pt idx="9764">
                  <c:v>13.561111111111112</c:v>
                </c:pt>
                <c:pt idx="9765">
                  <c:v>13.5625</c:v>
                </c:pt>
                <c:pt idx="9766">
                  <c:v>13.563888888888888</c:v>
                </c:pt>
                <c:pt idx="9767">
                  <c:v>13.565277777777778</c:v>
                </c:pt>
                <c:pt idx="9768">
                  <c:v>13.566666666666666</c:v>
                </c:pt>
                <c:pt idx="9769">
                  <c:v>13.568055555555556</c:v>
                </c:pt>
                <c:pt idx="9770">
                  <c:v>13.569444444444445</c:v>
                </c:pt>
                <c:pt idx="9771">
                  <c:v>13.570833333333333</c:v>
                </c:pt>
                <c:pt idx="9772">
                  <c:v>13.572222222222223</c:v>
                </c:pt>
                <c:pt idx="9773">
                  <c:v>13.573611111111111</c:v>
                </c:pt>
                <c:pt idx="9774">
                  <c:v>13.574999999999999</c:v>
                </c:pt>
                <c:pt idx="9775">
                  <c:v>13.576388888888889</c:v>
                </c:pt>
                <c:pt idx="9776">
                  <c:v>13.577777777777778</c:v>
                </c:pt>
                <c:pt idx="9777">
                  <c:v>13.579166666666667</c:v>
                </c:pt>
                <c:pt idx="9778">
                  <c:v>13.580555555555556</c:v>
                </c:pt>
                <c:pt idx="9779">
                  <c:v>13.581944444444444</c:v>
                </c:pt>
                <c:pt idx="9780">
                  <c:v>13.583333333333334</c:v>
                </c:pt>
                <c:pt idx="9781">
                  <c:v>13.584722222222222</c:v>
                </c:pt>
                <c:pt idx="9782">
                  <c:v>13.58611111111111</c:v>
                </c:pt>
                <c:pt idx="9783">
                  <c:v>13.5875</c:v>
                </c:pt>
                <c:pt idx="9784">
                  <c:v>13.588888888888889</c:v>
                </c:pt>
                <c:pt idx="9785">
                  <c:v>13.590277777777779</c:v>
                </c:pt>
                <c:pt idx="9786">
                  <c:v>13.591666666666667</c:v>
                </c:pt>
                <c:pt idx="9787">
                  <c:v>13.593055555555555</c:v>
                </c:pt>
                <c:pt idx="9788">
                  <c:v>13.594444444444445</c:v>
                </c:pt>
                <c:pt idx="9789">
                  <c:v>13.595833333333333</c:v>
                </c:pt>
                <c:pt idx="9790">
                  <c:v>13.597222222222221</c:v>
                </c:pt>
                <c:pt idx="9791">
                  <c:v>13.598611111111111</c:v>
                </c:pt>
                <c:pt idx="9792">
                  <c:v>13.6</c:v>
                </c:pt>
                <c:pt idx="9793">
                  <c:v>13.60138888888889</c:v>
                </c:pt>
                <c:pt idx="9794">
                  <c:v>13.602777777777778</c:v>
                </c:pt>
                <c:pt idx="9795">
                  <c:v>13.604166666666666</c:v>
                </c:pt>
                <c:pt idx="9796">
                  <c:v>13.605555555555556</c:v>
                </c:pt>
                <c:pt idx="9797">
                  <c:v>13.606944444444444</c:v>
                </c:pt>
                <c:pt idx="9798">
                  <c:v>13.608333333333333</c:v>
                </c:pt>
                <c:pt idx="9799">
                  <c:v>13.609722222222222</c:v>
                </c:pt>
                <c:pt idx="9800">
                  <c:v>13.611111111111111</c:v>
                </c:pt>
                <c:pt idx="9801">
                  <c:v>13.612500000000001</c:v>
                </c:pt>
                <c:pt idx="9802">
                  <c:v>13.613888888888889</c:v>
                </c:pt>
                <c:pt idx="9803">
                  <c:v>13.615277777777777</c:v>
                </c:pt>
                <c:pt idx="9804">
                  <c:v>13.616666666666667</c:v>
                </c:pt>
                <c:pt idx="9805">
                  <c:v>13.618055555555555</c:v>
                </c:pt>
                <c:pt idx="9806">
                  <c:v>13.619444444444444</c:v>
                </c:pt>
                <c:pt idx="9807">
                  <c:v>13.620833333333334</c:v>
                </c:pt>
                <c:pt idx="9808">
                  <c:v>13.622222222222222</c:v>
                </c:pt>
                <c:pt idx="9809">
                  <c:v>13.623611111111112</c:v>
                </c:pt>
                <c:pt idx="9810">
                  <c:v>13.625</c:v>
                </c:pt>
                <c:pt idx="9811">
                  <c:v>13.626388888888888</c:v>
                </c:pt>
                <c:pt idx="9812">
                  <c:v>13.627777777777778</c:v>
                </c:pt>
                <c:pt idx="9813">
                  <c:v>13.629166666666666</c:v>
                </c:pt>
                <c:pt idx="9814">
                  <c:v>13.630555555555556</c:v>
                </c:pt>
                <c:pt idx="9815">
                  <c:v>13.631944444444445</c:v>
                </c:pt>
                <c:pt idx="9816">
                  <c:v>13.633333333333333</c:v>
                </c:pt>
                <c:pt idx="9817">
                  <c:v>13.634722222222223</c:v>
                </c:pt>
                <c:pt idx="9818">
                  <c:v>13.636111111111111</c:v>
                </c:pt>
                <c:pt idx="9819">
                  <c:v>13.637499999999999</c:v>
                </c:pt>
                <c:pt idx="9820">
                  <c:v>13.638888888888889</c:v>
                </c:pt>
                <c:pt idx="9821">
                  <c:v>13.640277777777778</c:v>
                </c:pt>
                <c:pt idx="9822">
                  <c:v>13.641666666666667</c:v>
                </c:pt>
                <c:pt idx="9823">
                  <c:v>13.643055555555556</c:v>
                </c:pt>
                <c:pt idx="9824">
                  <c:v>13.644444444444444</c:v>
                </c:pt>
                <c:pt idx="9825">
                  <c:v>13.645833333333334</c:v>
                </c:pt>
                <c:pt idx="9826">
                  <c:v>13.647222222222222</c:v>
                </c:pt>
                <c:pt idx="9827">
                  <c:v>13.64861111111111</c:v>
                </c:pt>
                <c:pt idx="9828">
                  <c:v>13.65</c:v>
                </c:pt>
                <c:pt idx="9829">
                  <c:v>13.651388888888889</c:v>
                </c:pt>
                <c:pt idx="9830">
                  <c:v>13.652777777777779</c:v>
                </c:pt>
                <c:pt idx="9831">
                  <c:v>13.654166666666667</c:v>
                </c:pt>
                <c:pt idx="9832">
                  <c:v>13.655555555555555</c:v>
                </c:pt>
                <c:pt idx="9833">
                  <c:v>13.656944444444445</c:v>
                </c:pt>
                <c:pt idx="9834">
                  <c:v>13.658333333333333</c:v>
                </c:pt>
                <c:pt idx="9835">
                  <c:v>13.659722222222221</c:v>
                </c:pt>
                <c:pt idx="9836">
                  <c:v>13.661111111111111</c:v>
                </c:pt>
                <c:pt idx="9837">
                  <c:v>13.6625</c:v>
                </c:pt>
                <c:pt idx="9838">
                  <c:v>13.66388888888889</c:v>
                </c:pt>
                <c:pt idx="9839">
                  <c:v>13.665277777777778</c:v>
                </c:pt>
                <c:pt idx="9840">
                  <c:v>13.666666666666666</c:v>
                </c:pt>
                <c:pt idx="9841">
                  <c:v>13.668055555555556</c:v>
                </c:pt>
                <c:pt idx="9842">
                  <c:v>13.669444444444444</c:v>
                </c:pt>
                <c:pt idx="9843">
                  <c:v>13.670833333333333</c:v>
                </c:pt>
                <c:pt idx="9844">
                  <c:v>13.672222222222222</c:v>
                </c:pt>
                <c:pt idx="9845">
                  <c:v>13.673611111111111</c:v>
                </c:pt>
                <c:pt idx="9846">
                  <c:v>13.675000000000001</c:v>
                </c:pt>
                <c:pt idx="9847">
                  <c:v>13.676388888888889</c:v>
                </c:pt>
                <c:pt idx="9848">
                  <c:v>13.677777777777777</c:v>
                </c:pt>
                <c:pt idx="9849">
                  <c:v>13.679166666666667</c:v>
                </c:pt>
                <c:pt idx="9850">
                  <c:v>13.680555555555555</c:v>
                </c:pt>
                <c:pt idx="9851">
                  <c:v>13.681944444444444</c:v>
                </c:pt>
                <c:pt idx="9852">
                  <c:v>13.683333333333334</c:v>
                </c:pt>
                <c:pt idx="9853">
                  <c:v>13.684722222222222</c:v>
                </c:pt>
                <c:pt idx="9854">
                  <c:v>13.686111111111112</c:v>
                </c:pt>
                <c:pt idx="9855">
                  <c:v>13.6875</c:v>
                </c:pt>
                <c:pt idx="9856">
                  <c:v>13.688888888888888</c:v>
                </c:pt>
                <c:pt idx="9857">
                  <c:v>13.690277777777778</c:v>
                </c:pt>
                <c:pt idx="9858">
                  <c:v>13.691666666666666</c:v>
                </c:pt>
                <c:pt idx="9859">
                  <c:v>13.693055555555556</c:v>
                </c:pt>
                <c:pt idx="9860">
                  <c:v>13.694444444444445</c:v>
                </c:pt>
                <c:pt idx="9861">
                  <c:v>13.695833333333333</c:v>
                </c:pt>
                <c:pt idx="9862">
                  <c:v>13.697222222222223</c:v>
                </c:pt>
                <c:pt idx="9863">
                  <c:v>13.698611111111111</c:v>
                </c:pt>
                <c:pt idx="9864">
                  <c:v>13.7</c:v>
                </c:pt>
                <c:pt idx="9865">
                  <c:v>13.701388888888889</c:v>
                </c:pt>
                <c:pt idx="9866">
                  <c:v>13.702777777777778</c:v>
                </c:pt>
                <c:pt idx="9867">
                  <c:v>13.704166666666667</c:v>
                </c:pt>
                <c:pt idx="9868">
                  <c:v>13.705555555555556</c:v>
                </c:pt>
                <c:pt idx="9869">
                  <c:v>13.706944444444444</c:v>
                </c:pt>
                <c:pt idx="9870">
                  <c:v>13.708333333333334</c:v>
                </c:pt>
                <c:pt idx="9871">
                  <c:v>13.709722222222222</c:v>
                </c:pt>
                <c:pt idx="9872">
                  <c:v>13.71111111111111</c:v>
                </c:pt>
                <c:pt idx="9873">
                  <c:v>13.7125</c:v>
                </c:pt>
                <c:pt idx="9874">
                  <c:v>13.713888888888889</c:v>
                </c:pt>
                <c:pt idx="9875">
                  <c:v>13.715277777777779</c:v>
                </c:pt>
                <c:pt idx="9876">
                  <c:v>13.716666666666667</c:v>
                </c:pt>
                <c:pt idx="9877">
                  <c:v>13.718055555555555</c:v>
                </c:pt>
                <c:pt idx="9878">
                  <c:v>13.719444444444445</c:v>
                </c:pt>
                <c:pt idx="9879">
                  <c:v>13.720833333333333</c:v>
                </c:pt>
                <c:pt idx="9880">
                  <c:v>13.722222222222221</c:v>
                </c:pt>
                <c:pt idx="9881">
                  <c:v>13.723611111111111</c:v>
                </c:pt>
                <c:pt idx="9882">
                  <c:v>13.725</c:v>
                </c:pt>
                <c:pt idx="9883">
                  <c:v>13.72638888888889</c:v>
                </c:pt>
                <c:pt idx="9884">
                  <c:v>13.727777777777778</c:v>
                </c:pt>
                <c:pt idx="9885">
                  <c:v>13.729166666666666</c:v>
                </c:pt>
                <c:pt idx="9886">
                  <c:v>13.730555555555556</c:v>
                </c:pt>
                <c:pt idx="9887">
                  <c:v>13.731944444444444</c:v>
                </c:pt>
                <c:pt idx="9888">
                  <c:v>13.733333333333333</c:v>
                </c:pt>
                <c:pt idx="9889">
                  <c:v>13.734722222222222</c:v>
                </c:pt>
                <c:pt idx="9890">
                  <c:v>13.736111111111111</c:v>
                </c:pt>
                <c:pt idx="9891">
                  <c:v>13.737500000000001</c:v>
                </c:pt>
                <c:pt idx="9892">
                  <c:v>13.738888888888889</c:v>
                </c:pt>
                <c:pt idx="9893">
                  <c:v>13.740277777777777</c:v>
                </c:pt>
                <c:pt idx="9894">
                  <c:v>13.741666666666667</c:v>
                </c:pt>
                <c:pt idx="9895">
                  <c:v>13.743055555555555</c:v>
                </c:pt>
                <c:pt idx="9896">
                  <c:v>13.744444444444444</c:v>
                </c:pt>
                <c:pt idx="9897">
                  <c:v>13.745833333333334</c:v>
                </c:pt>
                <c:pt idx="9898">
                  <c:v>13.747222222222222</c:v>
                </c:pt>
                <c:pt idx="9899">
                  <c:v>13.748611111111112</c:v>
                </c:pt>
                <c:pt idx="9900">
                  <c:v>13.75</c:v>
                </c:pt>
                <c:pt idx="9901">
                  <c:v>13.751388888888888</c:v>
                </c:pt>
                <c:pt idx="9902">
                  <c:v>13.752777777777778</c:v>
                </c:pt>
                <c:pt idx="9903">
                  <c:v>13.754166666666666</c:v>
                </c:pt>
                <c:pt idx="9904">
                  <c:v>13.755555555555556</c:v>
                </c:pt>
                <c:pt idx="9905">
                  <c:v>13.756944444444445</c:v>
                </c:pt>
                <c:pt idx="9906">
                  <c:v>13.758333333333333</c:v>
                </c:pt>
                <c:pt idx="9907">
                  <c:v>13.759722222222223</c:v>
                </c:pt>
                <c:pt idx="9908">
                  <c:v>13.761111111111111</c:v>
                </c:pt>
                <c:pt idx="9909">
                  <c:v>13.762499999999999</c:v>
                </c:pt>
                <c:pt idx="9910">
                  <c:v>13.763888888888889</c:v>
                </c:pt>
                <c:pt idx="9911">
                  <c:v>13.765277777777778</c:v>
                </c:pt>
                <c:pt idx="9912">
                  <c:v>13.766666666666667</c:v>
                </c:pt>
                <c:pt idx="9913">
                  <c:v>13.768055555555556</c:v>
                </c:pt>
                <c:pt idx="9914">
                  <c:v>13.769444444444444</c:v>
                </c:pt>
                <c:pt idx="9915">
                  <c:v>13.770833333333334</c:v>
                </c:pt>
                <c:pt idx="9916">
                  <c:v>13.772222222222222</c:v>
                </c:pt>
                <c:pt idx="9917">
                  <c:v>13.77361111111111</c:v>
                </c:pt>
                <c:pt idx="9918">
                  <c:v>13.775</c:v>
                </c:pt>
                <c:pt idx="9919">
                  <c:v>13.776388888888889</c:v>
                </c:pt>
                <c:pt idx="9920">
                  <c:v>13.777777777777779</c:v>
                </c:pt>
                <c:pt idx="9921">
                  <c:v>13.779166666666667</c:v>
                </c:pt>
                <c:pt idx="9922">
                  <c:v>13.780555555555555</c:v>
                </c:pt>
                <c:pt idx="9923">
                  <c:v>13.781944444444445</c:v>
                </c:pt>
                <c:pt idx="9924">
                  <c:v>13.783333333333333</c:v>
                </c:pt>
                <c:pt idx="9925">
                  <c:v>13.784722222222221</c:v>
                </c:pt>
                <c:pt idx="9926">
                  <c:v>13.786111111111111</c:v>
                </c:pt>
                <c:pt idx="9927">
                  <c:v>13.7875</c:v>
                </c:pt>
                <c:pt idx="9928">
                  <c:v>13.78888888888889</c:v>
                </c:pt>
                <c:pt idx="9929">
                  <c:v>13.790277777777778</c:v>
                </c:pt>
                <c:pt idx="9930">
                  <c:v>13.791666666666666</c:v>
                </c:pt>
                <c:pt idx="9931">
                  <c:v>13.793055555555556</c:v>
                </c:pt>
                <c:pt idx="9932">
                  <c:v>13.794444444444444</c:v>
                </c:pt>
                <c:pt idx="9933">
                  <c:v>13.795833333333333</c:v>
                </c:pt>
                <c:pt idx="9934">
                  <c:v>13.797222222222222</c:v>
                </c:pt>
                <c:pt idx="9935">
                  <c:v>13.798611111111111</c:v>
                </c:pt>
                <c:pt idx="9936">
                  <c:v>13.8</c:v>
                </c:pt>
                <c:pt idx="9937">
                  <c:v>13.801388888888889</c:v>
                </c:pt>
                <c:pt idx="9938">
                  <c:v>13.802777777777777</c:v>
                </c:pt>
                <c:pt idx="9939">
                  <c:v>13.804166666666667</c:v>
                </c:pt>
                <c:pt idx="9940">
                  <c:v>13.805555555555555</c:v>
                </c:pt>
                <c:pt idx="9941">
                  <c:v>13.806944444444444</c:v>
                </c:pt>
                <c:pt idx="9942">
                  <c:v>13.808333333333334</c:v>
                </c:pt>
                <c:pt idx="9943">
                  <c:v>13.809722222222222</c:v>
                </c:pt>
                <c:pt idx="9944">
                  <c:v>13.811111111111112</c:v>
                </c:pt>
                <c:pt idx="9945">
                  <c:v>13.8125</c:v>
                </c:pt>
                <c:pt idx="9946">
                  <c:v>13.813888888888888</c:v>
                </c:pt>
                <c:pt idx="9947">
                  <c:v>13.815277777777778</c:v>
                </c:pt>
                <c:pt idx="9948">
                  <c:v>13.816666666666666</c:v>
                </c:pt>
                <c:pt idx="9949">
                  <c:v>13.818055555555556</c:v>
                </c:pt>
                <c:pt idx="9950">
                  <c:v>13.819444444444445</c:v>
                </c:pt>
                <c:pt idx="9951">
                  <c:v>13.820833333333333</c:v>
                </c:pt>
                <c:pt idx="9952">
                  <c:v>13.822222222222223</c:v>
                </c:pt>
                <c:pt idx="9953">
                  <c:v>13.823611111111111</c:v>
                </c:pt>
                <c:pt idx="9954">
                  <c:v>13.824999999999999</c:v>
                </c:pt>
                <c:pt idx="9955">
                  <c:v>13.826388888888889</c:v>
                </c:pt>
                <c:pt idx="9956">
                  <c:v>13.827777777777778</c:v>
                </c:pt>
                <c:pt idx="9957">
                  <c:v>13.829166666666667</c:v>
                </c:pt>
                <c:pt idx="9958">
                  <c:v>13.830555555555556</c:v>
                </c:pt>
                <c:pt idx="9959">
                  <c:v>13.831944444444444</c:v>
                </c:pt>
                <c:pt idx="9960">
                  <c:v>13.833333333333334</c:v>
                </c:pt>
                <c:pt idx="9961">
                  <c:v>13.834722222222222</c:v>
                </c:pt>
                <c:pt idx="9962">
                  <c:v>13.83611111111111</c:v>
                </c:pt>
                <c:pt idx="9963">
                  <c:v>13.8375</c:v>
                </c:pt>
                <c:pt idx="9964">
                  <c:v>13.838888888888889</c:v>
                </c:pt>
                <c:pt idx="9965">
                  <c:v>13.840277777777779</c:v>
                </c:pt>
                <c:pt idx="9966">
                  <c:v>13.841666666666667</c:v>
                </c:pt>
                <c:pt idx="9967">
                  <c:v>13.843055555555555</c:v>
                </c:pt>
                <c:pt idx="9968">
                  <c:v>13.844444444444445</c:v>
                </c:pt>
                <c:pt idx="9969">
                  <c:v>13.845833333333333</c:v>
                </c:pt>
                <c:pt idx="9970">
                  <c:v>13.847222222222221</c:v>
                </c:pt>
                <c:pt idx="9971">
                  <c:v>13.848611111111111</c:v>
                </c:pt>
                <c:pt idx="9972">
                  <c:v>13.85</c:v>
                </c:pt>
                <c:pt idx="9973">
                  <c:v>13.85138888888889</c:v>
                </c:pt>
                <c:pt idx="9974">
                  <c:v>13.852777777777778</c:v>
                </c:pt>
                <c:pt idx="9975">
                  <c:v>13.854166666666666</c:v>
                </c:pt>
                <c:pt idx="9976">
                  <c:v>13.855555555555556</c:v>
                </c:pt>
                <c:pt idx="9977">
                  <c:v>13.856944444444444</c:v>
                </c:pt>
                <c:pt idx="9978">
                  <c:v>13.858333333333333</c:v>
                </c:pt>
                <c:pt idx="9979">
                  <c:v>13.859722222222222</c:v>
                </c:pt>
                <c:pt idx="9980">
                  <c:v>13.861111111111111</c:v>
                </c:pt>
                <c:pt idx="9981">
                  <c:v>13.862500000000001</c:v>
                </c:pt>
                <c:pt idx="9982">
                  <c:v>13.863888888888889</c:v>
                </c:pt>
                <c:pt idx="9983">
                  <c:v>13.865277777777777</c:v>
                </c:pt>
                <c:pt idx="9984">
                  <c:v>13.866666666666667</c:v>
                </c:pt>
                <c:pt idx="9985">
                  <c:v>13.868055555555555</c:v>
                </c:pt>
                <c:pt idx="9986">
                  <c:v>13.869444444444444</c:v>
                </c:pt>
                <c:pt idx="9987">
                  <c:v>13.870833333333334</c:v>
                </c:pt>
                <c:pt idx="9988">
                  <c:v>13.872222222222222</c:v>
                </c:pt>
                <c:pt idx="9989">
                  <c:v>13.873611111111112</c:v>
                </c:pt>
                <c:pt idx="9990">
                  <c:v>13.875</c:v>
                </c:pt>
                <c:pt idx="9991">
                  <c:v>13.876388888888888</c:v>
                </c:pt>
                <c:pt idx="9992">
                  <c:v>13.877777777777778</c:v>
                </c:pt>
                <c:pt idx="9993">
                  <c:v>13.879166666666666</c:v>
                </c:pt>
                <c:pt idx="9994">
                  <c:v>13.880555555555556</c:v>
                </c:pt>
                <c:pt idx="9995">
                  <c:v>13.881944444444445</c:v>
                </c:pt>
                <c:pt idx="9996">
                  <c:v>13.883333333333333</c:v>
                </c:pt>
                <c:pt idx="9997">
                  <c:v>13.884722222222223</c:v>
                </c:pt>
                <c:pt idx="9998">
                  <c:v>13.886111111111111</c:v>
                </c:pt>
                <c:pt idx="9999">
                  <c:v>13.887499999999999</c:v>
                </c:pt>
                <c:pt idx="10000">
                  <c:v>13.888888888888889</c:v>
                </c:pt>
                <c:pt idx="10001">
                  <c:v>13.890277777777778</c:v>
                </c:pt>
                <c:pt idx="10002">
                  <c:v>13.891666666666667</c:v>
                </c:pt>
                <c:pt idx="10003">
                  <c:v>13.893055555555556</c:v>
                </c:pt>
                <c:pt idx="10004">
                  <c:v>13.894444444444444</c:v>
                </c:pt>
                <c:pt idx="10005">
                  <c:v>13.895833333333334</c:v>
                </c:pt>
                <c:pt idx="10006">
                  <c:v>13.897222222222222</c:v>
                </c:pt>
                <c:pt idx="10007">
                  <c:v>13.89861111111111</c:v>
                </c:pt>
                <c:pt idx="10008">
                  <c:v>13.9</c:v>
                </c:pt>
                <c:pt idx="10009">
                  <c:v>13.901388888888889</c:v>
                </c:pt>
                <c:pt idx="10010">
                  <c:v>13.902777777777779</c:v>
                </c:pt>
                <c:pt idx="10011">
                  <c:v>13.904166666666667</c:v>
                </c:pt>
                <c:pt idx="10012">
                  <c:v>13.905555555555555</c:v>
                </c:pt>
                <c:pt idx="10013">
                  <c:v>13.906944444444445</c:v>
                </c:pt>
                <c:pt idx="10014">
                  <c:v>13.908333333333333</c:v>
                </c:pt>
                <c:pt idx="10015">
                  <c:v>13.909722222222221</c:v>
                </c:pt>
                <c:pt idx="10016">
                  <c:v>13.911111111111111</c:v>
                </c:pt>
                <c:pt idx="10017">
                  <c:v>13.9125</c:v>
                </c:pt>
                <c:pt idx="10018">
                  <c:v>13.91388888888889</c:v>
                </c:pt>
                <c:pt idx="10019">
                  <c:v>13.915277777777778</c:v>
                </c:pt>
                <c:pt idx="10020">
                  <c:v>13.916666666666666</c:v>
                </c:pt>
                <c:pt idx="10021">
                  <c:v>13.918055555555556</c:v>
                </c:pt>
                <c:pt idx="10022">
                  <c:v>13.919444444444444</c:v>
                </c:pt>
                <c:pt idx="10023">
                  <c:v>13.920833333333333</c:v>
                </c:pt>
                <c:pt idx="10024">
                  <c:v>13.922222222222222</c:v>
                </c:pt>
                <c:pt idx="10025">
                  <c:v>13.923611111111111</c:v>
                </c:pt>
                <c:pt idx="10026">
                  <c:v>13.925000000000001</c:v>
                </c:pt>
                <c:pt idx="10027">
                  <c:v>13.926388888888889</c:v>
                </c:pt>
                <c:pt idx="10028">
                  <c:v>13.927777777777777</c:v>
                </c:pt>
                <c:pt idx="10029">
                  <c:v>13.929166666666667</c:v>
                </c:pt>
                <c:pt idx="10030">
                  <c:v>13.930555555555555</c:v>
                </c:pt>
                <c:pt idx="10031">
                  <c:v>13.931944444444444</c:v>
                </c:pt>
                <c:pt idx="10032">
                  <c:v>13.933333333333334</c:v>
                </c:pt>
                <c:pt idx="10033">
                  <c:v>13.934722222222222</c:v>
                </c:pt>
                <c:pt idx="10034">
                  <c:v>13.936111111111112</c:v>
                </c:pt>
                <c:pt idx="10035">
                  <c:v>13.9375</c:v>
                </c:pt>
                <c:pt idx="10036">
                  <c:v>13.938888888888888</c:v>
                </c:pt>
                <c:pt idx="10037">
                  <c:v>13.940277777777778</c:v>
                </c:pt>
                <c:pt idx="10038">
                  <c:v>13.941666666666666</c:v>
                </c:pt>
                <c:pt idx="10039">
                  <c:v>13.943055555555556</c:v>
                </c:pt>
                <c:pt idx="10040">
                  <c:v>13.944444444444445</c:v>
                </c:pt>
                <c:pt idx="10041">
                  <c:v>13.945833333333333</c:v>
                </c:pt>
                <c:pt idx="10042">
                  <c:v>13.947222222222223</c:v>
                </c:pt>
                <c:pt idx="10043">
                  <c:v>13.948611111111111</c:v>
                </c:pt>
                <c:pt idx="10044">
                  <c:v>13.95</c:v>
                </c:pt>
                <c:pt idx="10045">
                  <c:v>13.951388888888889</c:v>
                </c:pt>
                <c:pt idx="10046">
                  <c:v>13.952777777777778</c:v>
                </c:pt>
                <c:pt idx="10047">
                  <c:v>13.954166666666667</c:v>
                </c:pt>
                <c:pt idx="10048">
                  <c:v>13.955555555555556</c:v>
                </c:pt>
                <c:pt idx="10049">
                  <c:v>13.956944444444444</c:v>
                </c:pt>
                <c:pt idx="10050">
                  <c:v>13.958333333333334</c:v>
                </c:pt>
                <c:pt idx="10051">
                  <c:v>13.959722222222222</c:v>
                </c:pt>
                <c:pt idx="10052">
                  <c:v>13.96111111111111</c:v>
                </c:pt>
                <c:pt idx="10053">
                  <c:v>13.9625</c:v>
                </c:pt>
                <c:pt idx="10054">
                  <c:v>13.963888888888889</c:v>
                </c:pt>
                <c:pt idx="10055">
                  <c:v>13.965277777777779</c:v>
                </c:pt>
                <c:pt idx="10056">
                  <c:v>13.966666666666667</c:v>
                </c:pt>
                <c:pt idx="10057">
                  <c:v>13.968055555555555</c:v>
                </c:pt>
                <c:pt idx="10058">
                  <c:v>13.969444444444445</c:v>
                </c:pt>
                <c:pt idx="10059">
                  <c:v>13.970833333333333</c:v>
                </c:pt>
                <c:pt idx="10060">
                  <c:v>13.972222222222221</c:v>
                </c:pt>
                <c:pt idx="10061">
                  <c:v>13.973611111111111</c:v>
                </c:pt>
                <c:pt idx="10062">
                  <c:v>13.975</c:v>
                </c:pt>
                <c:pt idx="10063">
                  <c:v>13.97638888888889</c:v>
                </c:pt>
                <c:pt idx="10064">
                  <c:v>13.977777777777778</c:v>
                </c:pt>
                <c:pt idx="10065">
                  <c:v>13.979166666666666</c:v>
                </c:pt>
                <c:pt idx="10066">
                  <c:v>13.980555555555556</c:v>
                </c:pt>
                <c:pt idx="10067">
                  <c:v>13.981944444444444</c:v>
                </c:pt>
                <c:pt idx="10068">
                  <c:v>13.983333333333333</c:v>
                </c:pt>
                <c:pt idx="10069">
                  <c:v>13.984722222222222</c:v>
                </c:pt>
                <c:pt idx="10070">
                  <c:v>13.986111111111111</c:v>
                </c:pt>
                <c:pt idx="10071">
                  <c:v>13.987500000000001</c:v>
                </c:pt>
                <c:pt idx="10072">
                  <c:v>13.988888888888889</c:v>
                </c:pt>
                <c:pt idx="10073">
                  <c:v>13.990277777777777</c:v>
                </c:pt>
                <c:pt idx="10074">
                  <c:v>13.991666666666667</c:v>
                </c:pt>
                <c:pt idx="10075">
                  <c:v>13.993055555555555</c:v>
                </c:pt>
                <c:pt idx="10076">
                  <c:v>13.994444444444444</c:v>
                </c:pt>
                <c:pt idx="10077">
                  <c:v>13.995833333333334</c:v>
                </c:pt>
                <c:pt idx="10078">
                  <c:v>13.997222222222222</c:v>
                </c:pt>
                <c:pt idx="10079">
                  <c:v>13.998611111111112</c:v>
                </c:pt>
                <c:pt idx="10080">
                  <c:v>14</c:v>
                </c:pt>
                <c:pt idx="10081">
                  <c:v>14.001388888888888</c:v>
                </c:pt>
                <c:pt idx="10082">
                  <c:v>14.002777777777778</c:v>
                </c:pt>
                <c:pt idx="10083">
                  <c:v>14.004166666666666</c:v>
                </c:pt>
                <c:pt idx="10084">
                  <c:v>14.005555555555556</c:v>
                </c:pt>
                <c:pt idx="10085">
                  <c:v>14.006944444444445</c:v>
                </c:pt>
                <c:pt idx="10086">
                  <c:v>14.008333333333333</c:v>
                </c:pt>
                <c:pt idx="10087">
                  <c:v>14.009722222222223</c:v>
                </c:pt>
                <c:pt idx="10088">
                  <c:v>14.011111111111111</c:v>
                </c:pt>
                <c:pt idx="10089">
                  <c:v>14.012499999999999</c:v>
                </c:pt>
                <c:pt idx="10090">
                  <c:v>14.013888888888889</c:v>
                </c:pt>
                <c:pt idx="10091">
                  <c:v>14.015277777777778</c:v>
                </c:pt>
                <c:pt idx="10092">
                  <c:v>14.016666666666667</c:v>
                </c:pt>
                <c:pt idx="10093">
                  <c:v>14.018055555555556</c:v>
                </c:pt>
                <c:pt idx="10094">
                  <c:v>14.019444444444444</c:v>
                </c:pt>
                <c:pt idx="10095">
                  <c:v>14.020833333333334</c:v>
                </c:pt>
                <c:pt idx="10096">
                  <c:v>14.022222222222222</c:v>
                </c:pt>
                <c:pt idx="10097">
                  <c:v>14.02361111111111</c:v>
                </c:pt>
                <c:pt idx="10098">
                  <c:v>14.025</c:v>
                </c:pt>
                <c:pt idx="10099">
                  <c:v>14.026388888888889</c:v>
                </c:pt>
                <c:pt idx="10100">
                  <c:v>14.027777777777779</c:v>
                </c:pt>
                <c:pt idx="10101">
                  <c:v>14.029166666666667</c:v>
                </c:pt>
                <c:pt idx="10102">
                  <c:v>14.030555555555555</c:v>
                </c:pt>
                <c:pt idx="10103">
                  <c:v>14.031944444444445</c:v>
                </c:pt>
                <c:pt idx="10104">
                  <c:v>14.033333333333333</c:v>
                </c:pt>
                <c:pt idx="10105">
                  <c:v>14.034722222222221</c:v>
                </c:pt>
                <c:pt idx="10106">
                  <c:v>14.036111111111111</c:v>
                </c:pt>
                <c:pt idx="10107">
                  <c:v>14.0375</c:v>
                </c:pt>
                <c:pt idx="10108">
                  <c:v>14.03888888888889</c:v>
                </c:pt>
                <c:pt idx="10109">
                  <c:v>14.040277777777778</c:v>
                </c:pt>
                <c:pt idx="10110">
                  <c:v>14.041666666666666</c:v>
                </c:pt>
                <c:pt idx="10111">
                  <c:v>14.043055555555556</c:v>
                </c:pt>
                <c:pt idx="10112">
                  <c:v>14.044444444444444</c:v>
                </c:pt>
                <c:pt idx="10113">
                  <c:v>14.045833333333333</c:v>
                </c:pt>
                <c:pt idx="10114">
                  <c:v>14.047222222222222</c:v>
                </c:pt>
                <c:pt idx="10115">
                  <c:v>14.048611111111111</c:v>
                </c:pt>
                <c:pt idx="10116">
                  <c:v>14.05</c:v>
                </c:pt>
                <c:pt idx="10117">
                  <c:v>14.051388888888889</c:v>
                </c:pt>
                <c:pt idx="10118">
                  <c:v>14.052777777777777</c:v>
                </c:pt>
                <c:pt idx="10119">
                  <c:v>14.054166666666667</c:v>
                </c:pt>
                <c:pt idx="10120">
                  <c:v>14.055555555555555</c:v>
                </c:pt>
                <c:pt idx="10121">
                  <c:v>14.056944444444444</c:v>
                </c:pt>
                <c:pt idx="10122">
                  <c:v>14.058333333333334</c:v>
                </c:pt>
                <c:pt idx="10123">
                  <c:v>14.059722222222222</c:v>
                </c:pt>
                <c:pt idx="10124">
                  <c:v>14.061111111111112</c:v>
                </c:pt>
                <c:pt idx="10125">
                  <c:v>14.0625</c:v>
                </c:pt>
                <c:pt idx="10126">
                  <c:v>14.063888888888888</c:v>
                </c:pt>
                <c:pt idx="10127">
                  <c:v>14.065277777777778</c:v>
                </c:pt>
                <c:pt idx="10128">
                  <c:v>14.066666666666666</c:v>
                </c:pt>
                <c:pt idx="10129">
                  <c:v>14.068055555555556</c:v>
                </c:pt>
                <c:pt idx="10130">
                  <c:v>14.069444444444445</c:v>
                </c:pt>
                <c:pt idx="10131">
                  <c:v>14.070833333333333</c:v>
                </c:pt>
                <c:pt idx="10132">
                  <c:v>14.072222222222223</c:v>
                </c:pt>
                <c:pt idx="10133">
                  <c:v>14.073611111111111</c:v>
                </c:pt>
                <c:pt idx="10134">
                  <c:v>14.074999999999999</c:v>
                </c:pt>
                <c:pt idx="10135">
                  <c:v>14.076388888888889</c:v>
                </c:pt>
                <c:pt idx="10136">
                  <c:v>14.077777777777778</c:v>
                </c:pt>
                <c:pt idx="10137">
                  <c:v>14.079166666666667</c:v>
                </c:pt>
                <c:pt idx="10138">
                  <c:v>14.080555555555556</c:v>
                </c:pt>
                <c:pt idx="10139">
                  <c:v>14.081944444444444</c:v>
                </c:pt>
                <c:pt idx="10140">
                  <c:v>14.083333333333334</c:v>
                </c:pt>
                <c:pt idx="10141">
                  <c:v>14.084722222222222</c:v>
                </c:pt>
                <c:pt idx="10142">
                  <c:v>14.08611111111111</c:v>
                </c:pt>
                <c:pt idx="10143">
                  <c:v>14.0875</c:v>
                </c:pt>
                <c:pt idx="10144">
                  <c:v>14.088888888888889</c:v>
                </c:pt>
                <c:pt idx="10145">
                  <c:v>14.090277777777779</c:v>
                </c:pt>
                <c:pt idx="10146">
                  <c:v>14.091666666666667</c:v>
                </c:pt>
                <c:pt idx="10147">
                  <c:v>14.093055555555555</c:v>
                </c:pt>
                <c:pt idx="10148">
                  <c:v>14.094444444444445</c:v>
                </c:pt>
                <c:pt idx="10149">
                  <c:v>14.095833333333333</c:v>
                </c:pt>
                <c:pt idx="10150">
                  <c:v>14.097222222222221</c:v>
                </c:pt>
                <c:pt idx="10151">
                  <c:v>14.098611111111111</c:v>
                </c:pt>
                <c:pt idx="10152">
                  <c:v>14.1</c:v>
                </c:pt>
                <c:pt idx="10153">
                  <c:v>14.10138888888889</c:v>
                </c:pt>
                <c:pt idx="10154">
                  <c:v>14.102777777777778</c:v>
                </c:pt>
                <c:pt idx="10155">
                  <c:v>14.104166666666666</c:v>
                </c:pt>
                <c:pt idx="10156">
                  <c:v>14.105555555555556</c:v>
                </c:pt>
                <c:pt idx="10157">
                  <c:v>14.106944444444444</c:v>
                </c:pt>
                <c:pt idx="10158">
                  <c:v>14.108333333333333</c:v>
                </c:pt>
                <c:pt idx="10159">
                  <c:v>14.109722222222222</c:v>
                </c:pt>
                <c:pt idx="10160">
                  <c:v>14.111111111111111</c:v>
                </c:pt>
                <c:pt idx="10161">
                  <c:v>14.112500000000001</c:v>
                </c:pt>
                <c:pt idx="10162">
                  <c:v>14.113888888888889</c:v>
                </c:pt>
                <c:pt idx="10163">
                  <c:v>14.115277777777777</c:v>
                </c:pt>
                <c:pt idx="10164">
                  <c:v>14.116666666666667</c:v>
                </c:pt>
                <c:pt idx="10165">
                  <c:v>14.118055555555555</c:v>
                </c:pt>
                <c:pt idx="10166">
                  <c:v>14.119444444444444</c:v>
                </c:pt>
                <c:pt idx="10167">
                  <c:v>14.120833333333334</c:v>
                </c:pt>
                <c:pt idx="10168">
                  <c:v>14.122222222222222</c:v>
                </c:pt>
                <c:pt idx="10169">
                  <c:v>14.123611111111112</c:v>
                </c:pt>
                <c:pt idx="10170">
                  <c:v>14.125</c:v>
                </c:pt>
                <c:pt idx="10171">
                  <c:v>14.126388888888888</c:v>
                </c:pt>
                <c:pt idx="10172">
                  <c:v>14.127777777777778</c:v>
                </c:pt>
                <c:pt idx="10173">
                  <c:v>14.129166666666666</c:v>
                </c:pt>
                <c:pt idx="10174">
                  <c:v>14.130555555555556</c:v>
                </c:pt>
                <c:pt idx="10175">
                  <c:v>14.131944444444445</c:v>
                </c:pt>
                <c:pt idx="10176">
                  <c:v>14.133333333333333</c:v>
                </c:pt>
                <c:pt idx="10177">
                  <c:v>14.134722222222223</c:v>
                </c:pt>
                <c:pt idx="10178">
                  <c:v>14.136111111111111</c:v>
                </c:pt>
                <c:pt idx="10179">
                  <c:v>14.137499999999999</c:v>
                </c:pt>
                <c:pt idx="10180">
                  <c:v>14.138888888888889</c:v>
                </c:pt>
                <c:pt idx="10181">
                  <c:v>14.140277777777778</c:v>
                </c:pt>
                <c:pt idx="10182">
                  <c:v>14.141666666666667</c:v>
                </c:pt>
                <c:pt idx="10183">
                  <c:v>14.143055555555556</c:v>
                </c:pt>
                <c:pt idx="10184">
                  <c:v>14.144444444444444</c:v>
                </c:pt>
                <c:pt idx="10185">
                  <c:v>14.145833333333334</c:v>
                </c:pt>
                <c:pt idx="10186">
                  <c:v>14.147222222222222</c:v>
                </c:pt>
                <c:pt idx="10187">
                  <c:v>14.14861111111111</c:v>
                </c:pt>
                <c:pt idx="10188">
                  <c:v>14.15</c:v>
                </c:pt>
                <c:pt idx="10189">
                  <c:v>14.151388888888889</c:v>
                </c:pt>
                <c:pt idx="10190">
                  <c:v>14.152777777777779</c:v>
                </c:pt>
                <c:pt idx="10191">
                  <c:v>14.154166666666667</c:v>
                </c:pt>
                <c:pt idx="10192">
                  <c:v>14.155555555555555</c:v>
                </c:pt>
                <c:pt idx="10193">
                  <c:v>14.156944444444445</c:v>
                </c:pt>
                <c:pt idx="10194">
                  <c:v>14.158333333333333</c:v>
                </c:pt>
                <c:pt idx="10195">
                  <c:v>14.159722222222221</c:v>
                </c:pt>
                <c:pt idx="10196">
                  <c:v>14.161111111111111</c:v>
                </c:pt>
                <c:pt idx="10197">
                  <c:v>14.1625</c:v>
                </c:pt>
                <c:pt idx="10198">
                  <c:v>14.16388888888889</c:v>
                </c:pt>
                <c:pt idx="10199">
                  <c:v>14.165277777777778</c:v>
                </c:pt>
                <c:pt idx="10200">
                  <c:v>14.166666666666666</c:v>
                </c:pt>
                <c:pt idx="10201">
                  <c:v>14.168055555555556</c:v>
                </c:pt>
                <c:pt idx="10202">
                  <c:v>14.169444444444444</c:v>
                </c:pt>
                <c:pt idx="10203">
                  <c:v>14.170833333333333</c:v>
                </c:pt>
                <c:pt idx="10204">
                  <c:v>14.172222222222222</c:v>
                </c:pt>
                <c:pt idx="10205">
                  <c:v>14.173611111111111</c:v>
                </c:pt>
                <c:pt idx="10206">
                  <c:v>14.175000000000001</c:v>
                </c:pt>
                <c:pt idx="10207">
                  <c:v>14.176388888888889</c:v>
                </c:pt>
                <c:pt idx="10208">
                  <c:v>14.177777777777777</c:v>
                </c:pt>
                <c:pt idx="10209">
                  <c:v>14.179166666666667</c:v>
                </c:pt>
                <c:pt idx="10210">
                  <c:v>14.180555555555555</c:v>
                </c:pt>
                <c:pt idx="10211">
                  <c:v>14.181944444444444</c:v>
                </c:pt>
                <c:pt idx="10212">
                  <c:v>14.183333333333334</c:v>
                </c:pt>
                <c:pt idx="10213">
                  <c:v>14.184722222222222</c:v>
                </c:pt>
                <c:pt idx="10214">
                  <c:v>14.186111111111112</c:v>
                </c:pt>
                <c:pt idx="10215">
                  <c:v>14.1875</c:v>
                </c:pt>
                <c:pt idx="10216">
                  <c:v>14.188888888888888</c:v>
                </c:pt>
                <c:pt idx="10217">
                  <c:v>14.190277777777778</c:v>
                </c:pt>
                <c:pt idx="10218">
                  <c:v>14.191666666666666</c:v>
                </c:pt>
                <c:pt idx="10219">
                  <c:v>14.193055555555556</c:v>
                </c:pt>
                <c:pt idx="10220">
                  <c:v>14.194444444444445</c:v>
                </c:pt>
                <c:pt idx="10221">
                  <c:v>14.195833333333333</c:v>
                </c:pt>
                <c:pt idx="10222">
                  <c:v>14.197222222222223</c:v>
                </c:pt>
                <c:pt idx="10223">
                  <c:v>14.198611111111111</c:v>
                </c:pt>
                <c:pt idx="10224">
                  <c:v>14.2</c:v>
                </c:pt>
                <c:pt idx="10225">
                  <c:v>14.201388888888889</c:v>
                </c:pt>
                <c:pt idx="10226">
                  <c:v>14.202777777777778</c:v>
                </c:pt>
                <c:pt idx="10227">
                  <c:v>14.204166666666667</c:v>
                </c:pt>
                <c:pt idx="10228">
                  <c:v>14.205555555555556</c:v>
                </c:pt>
                <c:pt idx="10229">
                  <c:v>14.206944444444444</c:v>
                </c:pt>
                <c:pt idx="10230">
                  <c:v>14.208333333333334</c:v>
                </c:pt>
                <c:pt idx="10231">
                  <c:v>14.209722222222222</c:v>
                </c:pt>
                <c:pt idx="10232">
                  <c:v>14.21111111111111</c:v>
                </c:pt>
                <c:pt idx="10233">
                  <c:v>14.2125</c:v>
                </c:pt>
                <c:pt idx="10234">
                  <c:v>14.213888888888889</c:v>
                </c:pt>
                <c:pt idx="10235">
                  <c:v>14.215277777777779</c:v>
                </c:pt>
                <c:pt idx="10236">
                  <c:v>14.216666666666667</c:v>
                </c:pt>
                <c:pt idx="10237">
                  <c:v>14.218055555555555</c:v>
                </c:pt>
                <c:pt idx="10238">
                  <c:v>14.219444444444445</c:v>
                </c:pt>
                <c:pt idx="10239">
                  <c:v>14.220833333333333</c:v>
                </c:pt>
                <c:pt idx="10240">
                  <c:v>14.222222222222221</c:v>
                </c:pt>
                <c:pt idx="10241">
                  <c:v>14.223611111111111</c:v>
                </c:pt>
                <c:pt idx="10242">
                  <c:v>14.225</c:v>
                </c:pt>
                <c:pt idx="10243">
                  <c:v>14.22638888888889</c:v>
                </c:pt>
                <c:pt idx="10244">
                  <c:v>14.227777777777778</c:v>
                </c:pt>
                <c:pt idx="10245">
                  <c:v>14.229166666666666</c:v>
                </c:pt>
                <c:pt idx="10246">
                  <c:v>14.230555555555556</c:v>
                </c:pt>
                <c:pt idx="10247">
                  <c:v>14.231944444444444</c:v>
                </c:pt>
                <c:pt idx="10248">
                  <c:v>14.233333333333333</c:v>
                </c:pt>
                <c:pt idx="10249">
                  <c:v>14.234722222222222</c:v>
                </c:pt>
                <c:pt idx="10250">
                  <c:v>14.236111111111111</c:v>
                </c:pt>
                <c:pt idx="10251">
                  <c:v>14.237500000000001</c:v>
                </c:pt>
                <c:pt idx="10252">
                  <c:v>14.238888888888889</c:v>
                </c:pt>
                <c:pt idx="10253">
                  <c:v>14.240277777777777</c:v>
                </c:pt>
                <c:pt idx="10254">
                  <c:v>14.241666666666667</c:v>
                </c:pt>
                <c:pt idx="10255">
                  <c:v>14.243055555555555</c:v>
                </c:pt>
                <c:pt idx="10256">
                  <c:v>14.244444444444444</c:v>
                </c:pt>
                <c:pt idx="10257">
                  <c:v>14.245833333333334</c:v>
                </c:pt>
                <c:pt idx="10258">
                  <c:v>14.247222222222222</c:v>
                </c:pt>
                <c:pt idx="10259">
                  <c:v>14.248611111111112</c:v>
                </c:pt>
                <c:pt idx="10260">
                  <c:v>14.25</c:v>
                </c:pt>
                <c:pt idx="10261">
                  <c:v>14.251388888888888</c:v>
                </c:pt>
                <c:pt idx="10262">
                  <c:v>14.252777777777778</c:v>
                </c:pt>
                <c:pt idx="10263">
                  <c:v>14.254166666666666</c:v>
                </c:pt>
                <c:pt idx="10264">
                  <c:v>14.255555555555556</c:v>
                </c:pt>
                <c:pt idx="10265">
                  <c:v>14.256944444444445</c:v>
                </c:pt>
                <c:pt idx="10266">
                  <c:v>14.258333333333333</c:v>
                </c:pt>
                <c:pt idx="10267">
                  <c:v>14.259722222222223</c:v>
                </c:pt>
                <c:pt idx="10268">
                  <c:v>14.261111111111111</c:v>
                </c:pt>
                <c:pt idx="10269">
                  <c:v>14.262499999999999</c:v>
                </c:pt>
                <c:pt idx="10270">
                  <c:v>14.263888888888889</c:v>
                </c:pt>
                <c:pt idx="10271">
                  <c:v>14.265277777777778</c:v>
                </c:pt>
                <c:pt idx="10272">
                  <c:v>14.266666666666667</c:v>
                </c:pt>
                <c:pt idx="10273">
                  <c:v>14.268055555555556</c:v>
                </c:pt>
                <c:pt idx="10274">
                  <c:v>14.269444444444444</c:v>
                </c:pt>
                <c:pt idx="10275">
                  <c:v>14.270833333333334</c:v>
                </c:pt>
                <c:pt idx="10276">
                  <c:v>14.272222222222222</c:v>
                </c:pt>
                <c:pt idx="10277">
                  <c:v>14.27361111111111</c:v>
                </c:pt>
                <c:pt idx="10278">
                  <c:v>14.275</c:v>
                </c:pt>
                <c:pt idx="10279">
                  <c:v>14.276388888888889</c:v>
                </c:pt>
                <c:pt idx="10280">
                  <c:v>14.277777777777779</c:v>
                </c:pt>
                <c:pt idx="10281">
                  <c:v>14.279166666666667</c:v>
                </c:pt>
                <c:pt idx="10282">
                  <c:v>14.280555555555555</c:v>
                </c:pt>
                <c:pt idx="10283">
                  <c:v>14.281944444444445</c:v>
                </c:pt>
                <c:pt idx="10284">
                  <c:v>14.283333333333333</c:v>
                </c:pt>
                <c:pt idx="10285">
                  <c:v>14.284722222222221</c:v>
                </c:pt>
                <c:pt idx="10286">
                  <c:v>14.286111111111111</c:v>
                </c:pt>
                <c:pt idx="10287">
                  <c:v>14.2875</c:v>
                </c:pt>
                <c:pt idx="10288">
                  <c:v>14.28888888888889</c:v>
                </c:pt>
                <c:pt idx="10289">
                  <c:v>14.290277777777778</c:v>
                </c:pt>
                <c:pt idx="10290">
                  <c:v>14.291666666666666</c:v>
                </c:pt>
                <c:pt idx="10291">
                  <c:v>14.293055555555556</c:v>
                </c:pt>
                <c:pt idx="10292">
                  <c:v>14.294444444444444</c:v>
                </c:pt>
                <c:pt idx="10293">
                  <c:v>14.295833333333333</c:v>
                </c:pt>
                <c:pt idx="10294">
                  <c:v>14.297222222222222</c:v>
                </c:pt>
                <c:pt idx="10295">
                  <c:v>14.298611111111111</c:v>
                </c:pt>
                <c:pt idx="10296">
                  <c:v>14.3</c:v>
                </c:pt>
                <c:pt idx="10297">
                  <c:v>14.301388888888889</c:v>
                </c:pt>
                <c:pt idx="10298">
                  <c:v>14.302777777777777</c:v>
                </c:pt>
                <c:pt idx="10299">
                  <c:v>14.304166666666667</c:v>
                </c:pt>
                <c:pt idx="10300">
                  <c:v>14.305555555555555</c:v>
                </c:pt>
                <c:pt idx="10301">
                  <c:v>14.306944444444444</c:v>
                </c:pt>
                <c:pt idx="10302">
                  <c:v>14.308333333333334</c:v>
                </c:pt>
                <c:pt idx="10303">
                  <c:v>14.309722222222222</c:v>
                </c:pt>
                <c:pt idx="10304">
                  <c:v>14.311111111111112</c:v>
                </c:pt>
                <c:pt idx="10305">
                  <c:v>14.3125</c:v>
                </c:pt>
                <c:pt idx="10306">
                  <c:v>14.313888888888888</c:v>
                </c:pt>
                <c:pt idx="10307">
                  <c:v>14.315277777777778</c:v>
                </c:pt>
                <c:pt idx="10308">
                  <c:v>14.316666666666666</c:v>
                </c:pt>
                <c:pt idx="10309">
                  <c:v>14.318055555555556</c:v>
                </c:pt>
                <c:pt idx="10310">
                  <c:v>14.319444444444445</c:v>
                </c:pt>
                <c:pt idx="10311">
                  <c:v>14.320833333333333</c:v>
                </c:pt>
                <c:pt idx="10312">
                  <c:v>14.322222222222223</c:v>
                </c:pt>
                <c:pt idx="10313">
                  <c:v>14.323611111111111</c:v>
                </c:pt>
                <c:pt idx="10314">
                  <c:v>14.324999999999999</c:v>
                </c:pt>
                <c:pt idx="10315">
                  <c:v>14.326388888888889</c:v>
                </c:pt>
                <c:pt idx="10316">
                  <c:v>14.327777777777778</c:v>
                </c:pt>
                <c:pt idx="10317">
                  <c:v>14.329166666666667</c:v>
                </c:pt>
                <c:pt idx="10318">
                  <c:v>14.330555555555556</c:v>
                </c:pt>
                <c:pt idx="10319">
                  <c:v>14.331944444444444</c:v>
                </c:pt>
                <c:pt idx="10320">
                  <c:v>14.333333333333334</c:v>
                </c:pt>
                <c:pt idx="10321">
                  <c:v>14.334722222222222</c:v>
                </c:pt>
                <c:pt idx="10322">
                  <c:v>14.33611111111111</c:v>
                </c:pt>
                <c:pt idx="10323">
                  <c:v>14.3375</c:v>
                </c:pt>
                <c:pt idx="10324">
                  <c:v>14.338888888888889</c:v>
                </c:pt>
                <c:pt idx="10325">
                  <c:v>14.340277777777779</c:v>
                </c:pt>
                <c:pt idx="10326">
                  <c:v>14.341666666666667</c:v>
                </c:pt>
                <c:pt idx="10327">
                  <c:v>14.343055555555555</c:v>
                </c:pt>
                <c:pt idx="10328">
                  <c:v>14.344444444444445</c:v>
                </c:pt>
                <c:pt idx="10329">
                  <c:v>14.345833333333333</c:v>
                </c:pt>
                <c:pt idx="10330">
                  <c:v>14.347222222222221</c:v>
                </c:pt>
                <c:pt idx="10331">
                  <c:v>14.348611111111111</c:v>
                </c:pt>
                <c:pt idx="10332">
                  <c:v>14.35</c:v>
                </c:pt>
                <c:pt idx="10333">
                  <c:v>14.35138888888889</c:v>
                </c:pt>
                <c:pt idx="10334">
                  <c:v>14.352777777777778</c:v>
                </c:pt>
                <c:pt idx="10335">
                  <c:v>14.354166666666666</c:v>
                </c:pt>
                <c:pt idx="10336">
                  <c:v>14.355555555555556</c:v>
                </c:pt>
                <c:pt idx="10337">
                  <c:v>14.356944444444444</c:v>
                </c:pt>
                <c:pt idx="10338">
                  <c:v>14.358333333333333</c:v>
                </c:pt>
                <c:pt idx="10339">
                  <c:v>14.359722222222222</c:v>
                </c:pt>
                <c:pt idx="10340">
                  <c:v>14.361111111111111</c:v>
                </c:pt>
                <c:pt idx="10341">
                  <c:v>14.362500000000001</c:v>
                </c:pt>
                <c:pt idx="10342">
                  <c:v>14.363888888888889</c:v>
                </c:pt>
                <c:pt idx="10343">
                  <c:v>14.365277777777777</c:v>
                </c:pt>
                <c:pt idx="10344">
                  <c:v>14.366666666666667</c:v>
                </c:pt>
                <c:pt idx="10345">
                  <c:v>14.368055555555555</c:v>
                </c:pt>
                <c:pt idx="10346">
                  <c:v>14.369444444444444</c:v>
                </c:pt>
                <c:pt idx="10347">
                  <c:v>14.370833333333334</c:v>
                </c:pt>
                <c:pt idx="10348">
                  <c:v>14.372222222222222</c:v>
                </c:pt>
                <c:pt idx="10349">
                  <c:v>14.373611111111112</c:v>
                </c:pt>
                <c:pt idx="10350">
                  <c:v>14.375</c:v>
                </c:pt>
                <c:pt idx="10351">
                  <c:v>14.376388888888888</c:v>
                </c:pt>
                <c:pt idx="10352">
                  <c:v>14.377777777777778</c:v>
                </c:pt>
                <c:pt idx="10353">
                  <c:v>14.379166666666666</c:v>
                </c:pt>
                <c:pt idx="10354">
                  <c:v>14.380555555555556</c:v>
                </c:pt>
                <c:pt idx="10355">
                  <c:v>14.381944444444445</c:v>
                </c:pt>
                <c:pt idx="10356">
                  <c:v>14.383333333333333</c:v>
                </c:pt>
                <c:pt idx="10357">
                  <c:v>14.384722222222223</c:v>
                </c:pt>
                <c:pt idx="10358">
                  <c:v>14.386111111111111</c:v>
                </c:pt>
                <c:pt idx="10359">
                  <c:v>14.387499999999999</c:v>
                </c:pt>
                <c:pt idx="10360">
                  <c:v>14.388888888888889</c:v>
                </c:pt>
                <c:pt idx="10361">
                  <c:v>14.390277777777778</c:v>
                </c:pt>
                <c:pt idx="10362">
                  <c:v>14.391666666666667</c:v>
                </c:pt>
                <c:pt idx="10363">
                  <c:v>14.393055555555556</c:v>
                </c:pt>
                <c:pt idx="10364">
                  <c:v>14.394444444444444</c:v>
                </c:pt>
                <c:pt idx="10365">
                  <c:v>14.395833333333334</c:v>
                </c:pt>
                <c:pt idx="10366">
                  <c:v>14.397222222222222</c:v>
                </c:pt>
                <c:pt idx="10367">
                  <c:v>14.39861111111111</c:v>
                </c:pt>
                <c:pt idx="10368">
                  <c:v>14.4</c:v>
                </c:pt>
                <c:pt idx="10369">
                  <c:v>14.401388888888889</c:v>
                </c:pt>
                <c:pt idx="10370">
                  <c:v>14.402777777777779</c:v>
                </c:pt>
                <c:pt idx="10371">
                  <c:v>14.404166666666667</c:v>
                </c:pt>
                <c:pt idx="10372">
                  <c:v>14.405555555555555</c:v>
                </c:pt>
                <c:pt idx="10373">
                  <c:v>14.406944444444445</c:v>
                </c:pt>
                <c:pt idx="10374">
                  <c:v>14.408333333333333</c:v>
                </c:pt>
                <c:pt idx="10375">
                  <c:v>14.409722222222221</c:v>
                </c:pt>
                <c:pt idx="10376">
                  <c:v>14.411111111111111</c:v>
                </c:pt>
                <c:pt idx="10377">
                  <c:v>14.4125</c:v>
                </c:pt>
                <c:pt idx="10378">
                  <c:v>14.41388888888889</c:v>
                </c:pt>
                <c:pt idx="10379">
                  <c:v>14.415277777777778</c:v>
                </c:pt>
                <c:pt idx="10380">
                  <c:v>14.416666666666666</c:v>
                </c:pt>
                <c:pt idx="10381">
                  <c:v>14.418055555555556</c:v>
                </c:pt>
                <c:pt idx="10382">
                  <c:v>14.419444444444444</c:v>
                </c:pt>
                <c:pt idx="10383">
                  <c:v>14.420833333333333</c:v>
                </c:pt>
                <c:pt idx="10384">
                  <c:v>14.422222222222222</c:v>
                </c:pt>
                <c:pt idx="10385">
                  <c:v>14.423611111111111</c:v>
                </c:pt>
                <c:pt idx="10386">
                  <c:v>14.425000000000001</c:v>
                </c:pt>
                <c:pt idx="10387">
                  <c:v>14.426388888888889</c:v>
                </c:pt>
                <c:pt idx="10388">
                  <c:v>14.427777777777777</c:v>
                </c:pt>
                <c:pt idx="10389">
                  <c:v>14.429166666666667</c:v>
                </c:pt>
                <c:pt idx="10390">
                  <c:v>14.430555555555555</c:v>
                </c:pt>
                <c:pt idx="10391">
                  <c:v>14.431944444444444</c:v>
                </c:pt>
                <c:pt idx="10392">
                  <c:v>14.433333333333334</c:v>
                </c:pt>
                <c:pt idx="10393">
                  <c:v>14.434722222222222</c:v>
                </c:pt>
                <c:pt idx="10394">
                  <c:v>14.436111111111112</c:v>
                </c:pt>
                <c:pt idx="10395">
                  <c:v>14.4375</c:v>
                </c:pt>
                <c:pt idx="10396">
                  <c:v>14.438888888888888</c:v>
                </c:pt>
                <c:pt idx="10397">
                  <c:v>14.440277777777778</c:v>
                </c:pt>
                <c:pt idx="10398">
                  <c:v>14.441666666666666</c:v>
                </c:pt>
                <c:pt idx="10399">
                  <c:v>14.443055555555556</c:v>
                </c:pt>
                <c:pt idx="10400">
                  <c:v>14.444444444444445</c:v>
                </c:pt>
                <c:pt idx="10401">
                  <c:v>14.445833333333333</c:v>
                </c:pt>
                <c:pt idx="10402">
                  <c:v>14.447222222222223</c:v>
                </c:pt>
                <c:pt idx="10403">
                  <c:v>14.448611111111111</c:v>
                </c:pt>
                <c:pt idx="10404">
                  <c:v>14.45</c:v>
                </c:pt>
                <c:pt idx="10405">
                  <c:v>14.451388888888889</c:v>
                </c:pt>
                <c:pt idx="10406">
                  <c:v>14.452777777777778</c:v>
                </c:pt>
                <c:pt idx="10407">
                  <c:v>14.454166666666667</c:v>
                </c:pt>
                <c:pt idx="10408">
                  <c:v>14.455555555555556</c:v>
                </c:pt>
                <c:pt idx="10409">
                  <c:v>14.456944444444444</c:v>
                </c:pt>
                <c:pt idx="10410">
                  <c:v>14.458333333333334</c:v>
                </c:pt>
                <c:pt idx="10411">
                  <c:v>14.459722222222222</c:v>
                </c:pt>
                <c:pt idx="10412">
                  <c:v>14.46111111111111</c:v>
                </c:pt>
                <c:pt idx="10413">
                  <c:v>14.4625</c:v>
                </c:pt>
                <c:pt idx="10414">
                  <c:v>14.463888888888889</c:v>
                </c:pt>
                <c:pt idx="10415">
                  <c:v>14.465277777777779</c:v>
                </c:pt>
                <c:pt idx="10416">
                  <c:v>14.466666666666667</c:v>
                </c:pt>
                <c:pt idx="10417">
                  <c:v>14.468055555555555</c:v>
                </c:pt>
                <c:pt idx="10418">
                  <c:v>14.469444444444445</c:v>
                </c:pt>
                <c:pt idx="10419">
                  <c:v>14.470833333333333</c:v>
                </c:pt>
                <c:pt idx="10420">
                  <c:v>14.472222222222221</c:v>
                </c:pt>
                <c:pt idx="10421">
                  <c:v>14.473611111111111</c:v>
                </c:pt>
                <c:pt idx="10422">
                  <c:v>14.475</c:v>
                </c:pt>
                <c:pt idx="10423">
                  <c:v>14.47638888888889</c:v>
                </c:pt>
                <c:pt idx="10424">
                  <c:v>14.477777777777778</c:v>
                </c:pt>
                <c:pt idx="10425">
                  <c:v>14.479166666666666</c:v>
                </c:pt>
                <c:pt idx="10426">
                  <c:v>14.480555555555556</c:v>
                </c:pt>
                <c:pt idx="10427">
                  <c:v>14.481944444444444</c:v>
                </c:pt>
                <c:pt idx="10428">
                  <c:v>14.483333333333333</c:v>
                </c:pt>
                <c:pt idx="10429">
                  <c:v>14.484722222222222</c:v>
                </c:pt>
                <c:pt idx="10430">
                  <c:v>14.486111111111111</c:v>
                </c:pt>
                <c:pt idx="10431">
                  <c:v>14.487500000000001</c:v>
                </c:pt>
                <c:pt idx="10432">
                  <c:v>14.488888888888889</c:v>
                </c:pt>
                <c:pt idx="10433">
                  <c:v>14.490277777777777</c:v>
                </c:pt>
                <c:pt idx="10434">
                  <c:v>14.491666666666667</c:v>
                </c:pt>
                <c:pt idx="10435">
                  <c:v>14.493055555555555</c:v>
                </c:pt>
                <c:pt idx="10436">
                  <c:v>14.494444444444444</c:v>
                </c:pt>
                <c:pt idx="10437">
                  <c:v>14.495833333333334</c:v>
                </c:pt>
                <c:pt idx="10438">
                  <c:v>14.497222222222222</c:v>
                </c:pt>
                <c:pt idx="10439">
                  <c:v>14.498611111111112</c:v>
                </c:pt>
                <c:pt idx="10440">
                  <c:v>14.5</c:v>
                </c:pt>
                <c:pt idx="10441">
                  <c:v>14.501388888888888</c:v>
                </c:pt>
                <c:pt idx="10442">
                  <c:v>14.502777777777778</c:v>
                </c:pt>
                <c:pt idx="10443">
                  <c:v>14.504166666666666</c:v>
                </c:pt>
                <c:pt idx="10444">
                  <c:v>14.505555555555556</c:v>
                </c:pt>
                <c:pt idx="10445">
                  <c:v>14.506944444444445</c:v>
                </c:pt>
                <c:pt idx="10446">
                  <c:v>14.508333333333333</c:v>
                </c:pt>
                <c:pt idx="10447">
                  <c:v>14.509722222222223</c:v>
                </c:pt>
                <c:pt idx="10448">
                  <c:v>14.511111111111111</c:v>
                </c:pt>
                <c:pt idx="10449">
                  <c:v>14.512499999999999</c:v>
                </c:pt>
                <c:pt idx="10450">
                  <c:v>14.513888888888889</c:v>
                </c:pt>
                <c:pt idx="10451">
                  <c:v>14.515277777777778</c:v>
                </c:pt>
                <c:pt idx="10452">
                  <c:v>14.516666666666667</c:v>
                </c:pt>
                <c:pt idx="10453">
                  <c:v>14.518055555555556</c:v>
                </c:pt>
                <c:pt idx="10454">
                  <c:v>14.519444444444444</c:v>
                </c:pt>
                <c:pt idx="10455">
                  <c:v>14.520833333333334</c:v>
                </c:pt>
                <c:pt idx="10456">
                  <c:v>14.522222222222222</c:v>
                </c:pt>
                <c:pt idx="10457">
                  <c:v>14.52361111111111</c:v>
                </c:pt>
                <c:pt idx="10458">
                  <c:v>14.525</c:v>
                </c:pt>
                <c:pt idx="10459">
                  <c:v>14.526388888888889</c:v>
                </c:pt>
                <c:pt idx="10460">
                  <c:v>14.527777777777779</c:v>
                </c:pt>
                <c:pt idx="10461">
                  <c:v>14.529166666666667</c:v>
                </c:pt>
                <c:pt idx="10462">
                  <c:v>14.530555555555555</c:v>
                </c:pt>
                <c:pt idx="10463">
                  <c:v>14.531944444444445</c:v>
                </c:pt>
                <c:pt idx="10464">
                  <c:v>14.533333333333333</c:v>
                </c:pt>
                <c:pt idx="10465">
                  <c:v>14.534722222222221</c:v>
                </c:pt>
                <c:pt idx="10466">
                  <c:v>14.536111111111111</c:v>
                </c:pt>
                <c:pt idx="10467">
                  <c:v>14.5375</c:v>
                </c:pt>
                <c:pt idx="10468">
                  <c:v>14.53888888888889</c:v>
                </c:pt>
                <c:pt idx="10469">
                  <c:v>14.540277777777778</c:v>
                </c:pt>
                <c:pt idx="10470">
                  <c:v>14.541666666666666</c:v>
                </c:pt>
                <c:pt idx="10471">
                  <c:v>14.543055555555556</c:v>
                </c:pt>
                <c:pt idx="10472">
                  <c:v>14.544444444444444</c:v>
                </c:pt>
                <c:pt idx="10473">
                  <c:v>14.545833333333333</c:v>
                </c:pt>
                <c:pt idx="10474">
                  <c:v>14.547222222222222</c:v>
                </c:pt>
                <c:pt idx="10475">
                  <c:v>14.548611111111111</c:v>
                </c:pt>
                <c:pt idx="10476">
                  <c:v>14.55</c:v>
                </c:pt>
                <c:pt idx="10477">
                  <c:v>14.551388888888889</c:v>
                </c:pt>
                <c:pt idx="10478">
                  <c:v>14.552777777777777</c:v>
                </c:pt>
                <c:pt idx="10479">
                  <c:v>14.554166666666667</c:v>
                </c:pt>
                <c:pt idx="10480">
                  <c:v>14.555555555555555</c:v>
                </c:pt>
                <c:pt idx="10481">
                  <c:v>14.556944444444444</c:v>
                </c:pt>
                <c:pt idx="10482">
                  <c:v>14.558333333333334</c:v>
                </c:pt>
                <c:pt idx="10483">
                  <c:v>14.559722222222222</c:v>
                </c:pt>
                <c:pt idx="10484">
                  <c:v>14.561111111111112</c:v>
                </c:pt>
                <c:pt idx="10485">
                  <c:v>14.5625</c:v>
                </c:pt>
                <c:pt idx="10486">
                  <c:v>14.563888888888888</c:v>
                </c:pt>
                <c:pt idx="10487">
                  <c:v>14.565277777777778</c:v>
                </c:pt>
                <c:pt idx="10488">
                  <c:v>14.566666666666666</c:v>
                </c:pt>
                <c:pt idx="10489">
                  <c:v>14.568055555555556</c:v>
                </c:pt>
                <c:pt idx="10490">
                  <c:v>14.569444444444445</c:v>
                </c:pt>
                <c:pt idx="10491">
                  <c:v>14.570833333333333</c:v>
                </c:pt>
                <c:pt idx="10492">
                  <c:v>14.572222222222223</c:v>
                </c:pt>
                <c:pt idx="10493">
                  <c:v>14.573611111111111</c:v>
                </c:pt>
                <c:pt idx="10494">
                  <c:v>14.574999999999999</c:v>
                </c:pt>
                <c:pt idx="10495">
                  <c:v>14.576388888888889</c:v>
                </c:pt>
                <c:pt idx="10496">
                  <c:v>14.577777777777778</c:v>
                </c:pt>
                <c:pt idx="10497">
                  <c:v>14.579166666666667</c:v>
                </c:pt>
                <c:pt idx="10498">
                  <c:v>14.580555555555556</c:v>
                </c:pt>
                <c:pt idx="10499">
                  <c:v>14.581944444444444</c:v>
                </c:pt>
                <c:pt idx="10500">
                  <c:v>14.583333333333334</c:v>
                </c:pt>
                <c:pt idx="10501">
                  <c:v>14.584722222222222</c:v>
                </c:pt>
                <c:pt idx="10502">
                  <c:v>14.58611111111111</c:v>
                </c:pt>
                <c:pt idx="10503">
                  <c:v>14.5875</c:v>
                </c:pt>
                <c:pt idx="10504">
                  <c:v>14.588888888888889</c:v>
                </c:pt>
                <c:pt idx="10505">
                  <c:v>14.590277777777779</c:v>
                </c:pt>
                <c:pt idx="10506">
                  <c:v>14.591666666666667</c:v>
                </c:pt>
                <c:pt idx="10507">
                  <c:v>14.593055555555555</c:v>
                </c:pt>
                <c:pt idx="10508">
                  <c:v>14.594444444444445</c:v>
                </c:pt>
                <c:pt idx="10509">
                  <c:v>14.595833333333333</c:v>
                </c:pt>
                <c:pt idx="10510">
                  <c:v>14.597222222222221</c:v>
                </c:pt>
                <c:pt idx="10511">
                  <c:v>14.598611111111111</c:v>
                </c:pt>
                <c:pt idx="10512">
                  <c:v>14.6</c:v>
                </c:pt>
                <c:pt idx="10513">
                  <c:v>14.60138888888889</c:v>
                </c:pt>
                <c:pt idx="10514">
                  <c:v>14.602777777777778</c:v>
                </c:pt>
                <c:pt idx="10515">
                  <c:v>14.604166666666666</c:v>
                </c:pt>
                <c:pt idx="10516">
                  <c:v>14.605555555555556</c:v>
                </c:pt>
                <c:pt idx="10517">
                  <c:v>14.606944444444444</c:v>
                </c:pt>
                <c:pt idx="10518">
                  <c:v>14.608333333333333</c:v>
                </c:pt>
                <c:pt idx="10519">
                  <c:v>14.609722222222222</c:v>
                </c:pt>
                <c:pt idx="10520">
                  <c:v>14.611111111111111</c:v>
                </c:pt>
                <c:pt idx="10521">
                  <c:v>14.612500000000001</c:v>
                </c:pt>
                <c:pt idx="10522">
                  <c:v>14.613888888888889</c:v>
                </c:pt>
                <c:pt idx="10523">
                  <c:v>14.615277777777777</c:v>
                </c:pt>
                <c:pt idx="10524">
                  <c:v>14.616666666666667</c:v>
                </c:pt>
                <c:pt idx="10525">
                  <c:v>14.618055555555555</c:v>
                </c:pt>
                <c:pt idx="10526">
                  <c:v>14.619444444444444</c:v>
                </c:pt>
                <c:pt idx="10527">
                  <c:v>14.620833333333334</c:v>
                </c:pt>
                <c:pt idx="10528">
                  <c:v>14.622222222222222</c:v>
                </c:pt>
                <c:pt idx="10529">
                  <c:v>14.623611111111112</c:v>
                </c:pt>
                <c:pt idx="10530">
                  <c:v>14.625</c:v>
                </c:pt>
                <c:pt idx="10531">
                  <c:v>14.626388888888888</c:v>
                </c:pt>
                <c:pt idx="10532">
                  <c:v>14.627777777777778</c:v>
                </c:pt>
                <c:pt idx="10533">
                  <c:v>14.629166666666666</c:v>
                </c:pt>
                <c:pt idx="10534">
                  <c:v>14.630555555555556</c:v>
                </c:pt>
                <c:pt idx="10535">
                  <c:v>14.631944444444445</c:v>
                </c:pt>
                <c:pt idx="10536">
                  <c:v>14.633333333333333</c:v>
                </c:pt>
                <c:pt idx="10537">
                  <c:v>14.634722222222223</c:v>
                </c:pt>
                <c:pt idx="10538">
                  <c:v>14.636111111111111</c:v>
                </c:pt>
                <c:pt idx="10539">
                  <c:v>14.637499999999999</c:v>
                </c:pt>
                <c:pt idx="10540">
                  <c:v>14.638888888888889</c:v>
                </c:pt>
                <c:pt idx="10541">
                  <c:v>14.640277777777778</c:v>
                </c:pt>
                <c:pt idx="10542">
                  <c:v>14.641666666666667</c:v>
                </c:pt>
                <c:pt idx="10543">
                  <c:v>14.643055555555556</c:v>
                </c:pt>
                <c:pt idx="10544">
                  <c:v>14.644444444444444</c:v>
                </c:pt>
                <c:pt idx="10545">
                  <c:v>14.645833333333334</c:v>
                </c:pt>
                <c:pt idx="10546">
                  <c:v>14.647222222222222</c:v>
                </c:pt>
                <c:pt idx="10547">
                  <c:v>14.64861111111111</c:v>
                </c:pt>
                <c:pt idx="10548">
                  <c:v>14.65</c:v>
                </c:pt>
                <c:pt idx="10549">
                  <c:v>14.651388888888889</c:v>
                </c:pt>
                <c:pt idx="10550">
                  <c:v>14.652777777777779</c:v>
                </c:pt>
                <c:pt idx="10551">
                  <c:v>14.654166666666667</c:v>
                </c:pt>
                <c:pt idx="10552">
                  <c:v>14.655555555555555</c:v>
                </c:pt>
                <c:pt idx="10553">
                  <c:v>14.656944444444445</c:v>
                </c:pt>
                <c:pt idx="10554">
                  <c:v>14.658333333333333</c:v>
                </c:pt>
                <c:pt idx="10555">
                  <c:v>14.659722222222221</c:v>
                </c:pt>
                <c:pt idx="10556">
                  <c:v>14.661111111111111</c:v>
                </c:pt>
                <c:pt idx="10557">
                  <c:v>14.6625</c:v>
                </c:pt>
                <c:pt idx="10558">
                  <c:v>14.66388888888889</c:v>
                </c:pt>
                <c:pt idx="10559">
                  <c:v>14.665277777777778</c:v>
                </c:pt>
                <c:pt idx="10560">
                  <c:v>14.666666666666666</c:v>
                </c:pt>
                <c:pt idx="10561">
                  <c:v>14.668055555555556</c:v>
                </c:pt>
                <c:pt idx="10562">
                  <c:v>14.669444444444444</c:v>
                </c:pt>
                <c:pt idx="10563">
                  <c:v>14.670833333333333</c:v>
                </c:pt>
                <c:pt idx="10564">
                  <c:v>14.672222222222222</c:v>
                </c:pt>
                <c:pt idx="10565">
                  <c:v>14.673611111111111</c:v>
                </c:pt>
                <c:pt idx="10566">
                  <c:v>14.675000000000001</c:v>
                </c:pt>
                <c:pt idx="10567">
                  <c:v>14.676388888888889</c:v>
                </c:pt>
                <c:pt idx="10568">
                  <c:v>14.677777777777777</c:v>
                </c:pt>
                <c:pt idx="10569">
                  <c:v>14.679166666666667</c:v>
                </c:pt>
                <c:pt idx="10570">
                  <c:v>14.680555555555555</c:v>
                </c:pt>
                <c:pt idx="10571">
                  <c:v>14.681944444444444</c:v>
                </c:pt>
                <c:pt idx="10572">
                  <c:v>14.683333333333334</c:v>
                </c:pt>
                <c:pt idx="10573">
                  <c:v>14.684722222222222</c:v>
                </c:pt>
                <c:pt idx="10574">
                  <c:v>14.686111111111112</c:v>
                </c:pt>
                <c:pt idx="10575">
                  <c:v>14.6875</c:v>
                </c:pt>
                <c:pt idx="10576">
                  <c:v>14.688888888888888</c:v>
                </c:pt>
                <c:pt idx="10577">
                  <c:v>14.690277777777778</c:v>
                </c:pt>
                <c:pt idx="10578">
                  <c:v>14.691666666666666</c:v>
                </c:pt>
                <c:pt idx="10579">
                  <c:v>14.693055555555556</c:v>
                </c:pt>
                <c:pt idx="10580">
                  <c:v>14.694444444444445</c:v>
                </c:pt>
                <c:pt idx="10581">
                  <c:v>14.695833333333333</c:v>
                </c:pt>
                <c:pt idx="10582">
                  <c:v>14.697222222222223</c:v>
                </c:pt>
                <c:pt idx="10583">
                  <c:v>14.698611111111111</c:v>
                </c:pt>
                <c:pt idx="10584">
                  <c:v>14.7</c:v>
                </c:pt>
                <c:pt idx="10585">
                  <c:v>14.701388888888889</c:v>
                </c:pt>
                <c:pt idx="10586">
                  <c:v>14.702777777777778</c:v>
                </c:pt>
                <c:pt idx="10587">
                  <c:v>14.704166666666667</c:v>
                </c:pt>
                <c:pt idx="10588">
                  <c:v>14.705555555555556</c:v>
                </c:pt>
                <c:pt idx="10589">
                  <c:v>14.706944444444444</c:v>
                </c:pt>
                <c:pt idx="10590">
                  <c:v>14.708333333333334</c:v>
                </c:pt>
                <c:pt idx="10591">
                  <c:v>14.709722222222222</c:v>
                </c:pt>
                <c:pt idx="10592">
                  <c:v>14.71111111111111</c:v>
                </c:pt>
                <c:pt idx="10593">
                  <c:v>14.7125</c:v>
                </c:pt>
                <c:pt idx="10594">
                  <c:v>14.713888888888889</c:v>
                </c:pt>
                <c:pt idx="10595">
                  <c:v>14.715277777777779</c:v>
                </c:pt>
                <c:pt idx="10596">
                  <c:v>14.716666666666667</c:v>
                </c:pt>
                <c:pt idx="10597">
                  <c:v>14.718055555555555</c:v>
                </c:pt>
                <c:pt idx="10598">
                  <c:v>14.719444444444445</c:v>
                </c:pt>
                <c:pt idx="10599">
                  <c:v>14.720833333333333</c:v>
                </c:pt>
                <c:pt idx="10600">
                  <c:v>14.722222222222221</c:v>
                </c:pt>
                <c:pt idx="10601">
                  <c:v>14.723611111111111</c:v>
                </c:pt>
                <c:pt idx="10602">
                  <c:v>14.725</c:v>
                </c:pt>
                <c:pt idx="10603">
                  <c:v>14.72638888888889</c:v>
                </c:pt>
                <c:pt idx="10604">
                  <c:v>14.727777777777778</c:v>
                </c:pt>
                <c:pt idx="10605">
                  <c:v>14.729166666666666</c:v>
                </c:pt>
                <c:pt idx="10606">
                  <c:v>14.730555555555556</c:v>
                </c:pt>
                <c:pt idx="10607">
                  <c:v>14.731944444444444</c:v>
                </c:pt>
                <c:pt idx="10608">
                  <c:v>14.733333333333333</c:v>
                </c:pt>
                <c:pt idx="10609">
                  <c:v>14.734722222222222</c:v>
                </c:pt>
                <c:pt idx="10610">
                  <c:v>14.736111111111111</c:v>
                </c:pt>
                <c:pt idx="10611">
                  <c:v>14.737500000000001</c:v>
                </c:pt>
              </c:numCache>
            </c:numRef>
          </c:xVal>
          <c:yVal>
            <c:numRef>
              <c:f>Data!$D$29:$D$10640</c:f>
              <c:numCache>
                <c:formatCode>General</c:formatCode>
                <c:ptCount val="10612"/>
                <c:pt idx="0">
                  <c:v>1.4843999999999999</c:v>
                </c:pt>
                <c:pt idx="1">
                  <c:v>1.6696</c:v>
                </c:pt>
                <c:pt idx="2">
                  <c:v>2.0135000000000001</c:v>
                </c:pt>
                <c:pt idx="3">
                  <c:v>2.2517999999999998</c:v>
                </c:pt>
                <c:pt idx="4">
                  <c:v>2.5545</c:v>
                </c:pt>
                <c:pt idx="5">
                  <c:v>3.0779999999999998</c:v>
                </c:pt>
                <c:pt idx="6">
                  <c:v>5.3331</c:v>
                </c:pt>
                <c:pt idx="7">
                  <c:v>8.6864000000000008</c:v>
                </c:pt>
                <c:pt idx="8">
                  <c:v>11.125</c:v>
                </c:pt>
                <c:pt idx="9">
                  <c:v>28.713999999999999</c:v>
                </c:pt>
                <c:pt idx="10">
                  <c:v>30.395</c:v>
                </c:pt>
                <c:pt idx="11">
                  <c:v>35.036000000000001</c:v>
                </c:pt>
                <c:pt idx="12">
                  <c:v>39.985999999999997</c:v>
                </c:pt>
                <c:pt idx="13">
                  <c:v>46.860999999999997</c:v>
                </c:pt>
                <c:pt idx="14">
                  <c:v>53.317999999999998</c:v>
                </c:pt>
                <c:pt idx="15">
                  <c:v>58.216000000000001</c:v>
                </c:pt>
                <c:pt idx="16">
                  <c:v>61.11</c:v>
                </c:pt>
                <c:pt idx="17">
                  <c:v>63.771000000000001</c:v>
                </c:pt>
                <c:pt idx="18">
                  <c:v>66.253</c:v>
                </c:pt>
                <c:pt idx="19">
                  <c:v>67.299000000000007</c:v>
                </c:pt>
                <c:pt idx="20">
                  <c:v>69.387</c:v>
                </c:pt>
                <c:pt idx="21">
                  <c:v>71.375</c:v>
                </c:pt>
                <c:pt idx="22">
                  <c:v>73.191999999999993</c:v>
                </c:pt>
                <c:pt idx="23">
                  <c:v>75.540000000000006</c:v>
                </c:pt>
                <c:pt idx="24">
                  <c:v>77.703000000000003</c:v>
                </c:pt>
                <c:pt idx="25">
                  <c:v>80.203000000000003</c:v>
                </c:pt>
                <c:pt idx="26">
                  <c:v>83.04</c:v>
                </c:pt>
                <c:pt idx="27">
                  <c:v>85.744</c:v>
                </c:pt>
                <c:pt idx="28">
                  <c:v>87.263999999999996</c:v>
                </c:pt>
                <c:pt idx="29">
                  <c:v>90.204999999999998</c:v>
                </c:pt>
                <c:pt idx="30">
                  <c:v>92.242999999999995</c:v>
                </c:pt>
                <c:pt idx="31">
                  <c:v>93.932000000000002</c:v>
                </c:pt>
                <c:pt idx="32">
                  <c:v>94.992999999999995</c:v>
                </c:pt>
                <c:pt idx="33">
                  <c:v>96.787999999999997</c:v>
                </c:pt>
                <c:pt idx="34">
                  <c:v>98.087999999999994</c:v>
                </c:pt>
                <c:pt idx="35">
                  <c:v>99.27</c:v>
                </c:pt>
                <c:pt idx="36">
                  <c:v>100.43</c:v>
                </c:pt>
                <c:pt idx="37">
                  <c:v>102.32</c:v>
                </c:pt>
                <c:pt idx="38">
                  <c:v>103.12</c:v>
                </c:pt>
                <c:pt idx="39">
                  <c:v>104.75</c:v>
                </c:pt>
                <c:pt idx="40">
                  <c:v>104.87</c:v>
                </c:pt>
                <c:pt idx="41">
                  <c:v>105.46</c:v>
                </c:pt>
                <c:pt idx="42">
                  <c:v>105.33</c:v>
                </c:pt>
                <c:pt idx="43">
                  <c:v>104.37</c:v>
                </c:pt>
                <c:pt idx="44">
                  <c:v>103.33</c:v>
                </c:pt>
                <c:pt idx="45">
                  <c:v>103.46</c:v>
                </c:pt>
                <c:pt idx="46">
                  <c:v>102.91</c:v>
                </c:pt>
                <c:pt idx="47">
                  <c:v>103.96</c:v>
                </c:pt>
                <c:pt idx="48">
                  <c:v>104</c:v>
                </c:pt>
                <c:pt idx="49">
                  <c:v>104</c:v>
                </c:pt>
                <c:pt idx="50">
                  <c:v>104.35</c:v>
                </c:pt>
                <c:pt idx="51">
                  <c:v>105.46</c:v>
                </c:pt>
                <c:pt idx="52">
                  <c:v>106.41</c:v>
                </c:pt>
                <c:pt idx="53">
                  <c:v>105.45</c:v>
                </c:pt>
                <c:pt idx="54">
                  <c:v>105.98</c:v>
                </c:pt>
                <c:pt idx="55">
                  <c:v>106.56</c:v>
                </c:pt>
                <c:pt idx="56">
                  <c:v>107.01</c:v>
                </c:pt>
                <c:pt idx="57">
                  <c:v>105.86</c:v>
                </c:pt>
                <c:pt idx="58">
                  <c:v>104.98</c:v>
                </c:pt>
                <c:pt idx="59">
                  <c:v>104.71</c:v>
                </c:pt>
                <c:pt idx="60">
                  <c:v>105.19</c:v>
                </c:pt>
                <c:pt idx="61">
                  <c:v>106.41</c:v>
                </c:pt>
                <c:pt idx="62">
                  <c:v>107.35</c:v>
                </c:pt>
                <c:pt idx="63">
                  <c:v>107.88</c:v>
                </c:pt>
                <c:pt idx="64">
                  <c:v>109.86</c:v>
                </c:pt>
                <c:pt idx="65">
                  <c:v>110.13</c:v>
                </c:pt>
                <c:pt idx="66">
                  <c:v>110.01</c:v>
                </c:pt>
                <c:pt idx="67">
                  <c:v>109.93</c:v>
                </c:pt>
                <c:pt idx="68">
                  <c:v>108.62</c:v>
                </c:pt>
                <c:pt idx="69">
                  <c:v>109.28</c:v>
                </c:pt>
                <c:pt idx="70">
                  <c:v>109.04</c:v>
                </c:pt>
                <c:pt idx="71">
                  <c:v>107.63</c:v>
                </c:pt>
                <c:pt idx="72">
                  <c:v>107.75</c:v>
                </c:pt>
                <c:pt idx="73">
                  <c:v>108.45</c:v>
                </c:pt>
                <c:pt idx="74">
                  <c:v>109.71</c:v>
                </c:pt>
                <c:pt idx="75">
                  <c:v>110.41</c:v>
                </c:pt>
                <c:pt idx="76">
                  <c:v>110.87</c:v>
                </c:pt>
                <c:pt idx="77">
                  <c:v>109.06</c:v>
                </c:pt>
                <c:pt idx="78">
                  <c:v>109.3</c:v>
                </c:pt>
                <c:pt idx="79">
                  <c:v>108.08</c:v>
                </c:pt>
                <c:pt idx="80">
                  <c:v>108.54</c:v>
                </c:pt>
                <c:pt idx="81">
                  <c:v>107.07</c:v>
                </c:pt>
                <c:pt idx="82">
                  <c:v>107.43</c:v>
                </c:pt>
                <c:pt idx="83">
                  <c:v>107.48</c:v>
                </c:pt>
                <c:pt idx="84">
                  <c:v>108.67</c:v>
                </c:pt>
                <c:pt idx="85">
                  <c:v>112.99</c:v>
                </c:pt>
                <c:pt idx="86">
                  <c:v>110.57</c:v>
                </c:pt>
                <c:pt idx="87">
                  <c:v>110.81</c:v>
                </c:pt>
                <c:pt idx="88">
                  <c:v>116.92</c:v>
                </c:pt>
                <c:pt idx="89">
                  <c:v>116.02</c:v>
                </c:pt>
                <c:pt idx="90">
                  <c:v>113.38</c:v>
                </c:pt>
                <c:pt idx="91">
                  <c:v>110.98</c:v>
                </c:pt>
                <c:pt idx="92">
                  <c:v>108.6</c:v>
                </c:pt>
                <c:pt idx="93">
                  <c:v>108.31</c:v>
                </c:pt>
                <c:pt idx="94">
                  <c:v>106.83</c:v>
                </c:pt>
                <c:pt idx="95">
                  <c:v>106.52</c:v>
                </c:pt>
                <c:pt idx="96">
                  <c:v>107.13</c:v>
                </c:pt>
                <c:pt idx="97">
                  <c:v>107.63</c:v>
                </c:pt>
                <c:pt idx="98">
                  <c:v>108.93</c:v>
                </c:pt>
                <c:pt idx="99">
                  <c:v>109.98</c:v>
                </c:pt>
                <c:pt idx="100">
                  <c:v>113.22</c:v>
                </c:pt>
                <c:pt idx="101">
                  <c:v>115.5</c:v>
                </c:pt>
                <c:pt idx="102">
                  <c:v>112.28</c:v>
                </c:pt>
                <c:pt idx="103">
                  <c:v>110.94</c:v>
                </c:pt>
                <c:pt idx="104">
                  <c:v>112.13</c:v>
                </c:pt>
                <c:pt idx="105">
                  <c:v>112.52</c:v>
                </c:pt>
                <c:pt idx="106">
                  <c:v>112.19</c:v>
                </c:pt>
                <c:pt idx="107">
                  <c:v>112.07</c:v>
                </c:pt>
                <c:pt idx="108">
                  <c:v>112.6</c:v>
                </c:pt>
                <c:pt idx="109">
                  <c:v>112.1</c:v>
                </c:pt>
                <c:pt idx="110">
                  <c:v>112.49</c:v>
                </c:pt>
                <c:pt idx="111">
                  <c:v>115.08</c:v>
                </c:pt>
                <c:pt idx="112">
                  <c:v>115.02</c:v>
                </c:pt>
                <c:pt idx="113">
                  <c:v>113.05</c:v>
                </c:pt>
                <c:pt idx="114">
                  <c:v>114.98</c:v>
                </c:pt>
                <c:pt idx="115">
                  <c:v>113.57</c:v>
                </c:pt>
                <c:pt idx="116">
                  <c:v>111.98</c:v>
                </c:pt>
                <c:pt idx="117">
                  <c:v>111.71</c:v>
                </c:pt>
                <c:pt idx="118">
                  <c:v>113.27</c:v>
                </c:pt>
                <c:pt idx="119">
                  <c:v>111.55</c:v>
                </c:pt>
                <c:pt idx="120">
                  <c:v>111.74</c:v>
                </c:pt>
                <c:pt idx="121">
                  <c:v>112.87</c:v>
                </c:pt>
                <c:pt idx="122">
                  <c:v>115</c:v>
                </c:pt>
                <c:pt idx="123">
                  <c:v>114.84</c:v>
                </c:pt>
                <c:pt idx="124">
                  <c:v>114.37</c:v>
                </c:pt>
                <c:pt idx="125">
                  <c:v>113.99</c:v>
                </c:pt>
                <c:pt idx="126">
                  <c:v>111.97</c:v>
                </c:pt>
                <c:pt idx="127">
                  <c:v>113.31</c:v>
                </c:pt>
                <c:pt idx="128">
                  <c:v>112.71</c:v>
                </c:pt>
                <c:pt idx="129">
                  <c:v>111.45</c:v>
                </c:pt>
                <c:pt idx="130">
                  <c:v>110.63</c:v>
                </c:pt>
                <c:pt idx="131">
                  <c:v>112.07</c:v>
                </c:pt>
                <c:pt idx="132">
                  <c:v>112.63</c:v>
                </c:pt>
                <c:pt idx="133">
                  <c:v>109.99</c:v>
                </c:pt>
                <c:pt idx="134">
                  <c:v>111.32</c:v>
                </c:pt>
                <c:pt idx="135">
                  <c:v>114.96</c:v>
                </c:pt>
                <c:pt idx="136">
                  <c:v>114.8</c:v>
                </c:pt>
                <c:pt idx="137">
                  <c:v>113.33</c:v>
                </c:pt>
                <c:pt idx="138">
                  <c:v>112.11</c:v>
                </c:pt>
                <c:pt idx="139">
                  <c:v>113.17</c:v>
                </c:pt>
                <c:pt idx="140">
                  <c:v>111.46</c:v>
                </c:pt>
                <c:pt idx="141">
                  <c:v>111.32</c:v>
                </c:pt>
                <c:pt idx="142">
                  <c:v>109.45</c:v>
                </c:pt>
                <c:pt idx="143">
                  <c:v>107.82</c:v>
                </c:pt>
                <c:pt idx="144">
                  <c:v>108.1</c:v>
                </c:pt>
                <c:pt idx="145">
                  <c:v>110.26</c:v>
                </c:pt>
                <c:pt idx="146">
                  <c:v>110.17</c:v>
                </c:pt>
                <c:pt idx="147">
                  <c:v>112.19</c:v>
                </c:pt>
                <c:pt idx="148">
                  <c:v>112.38</c:v>
                </c:pt>
                <c:pt idx="149">
                  <c:v>111.83</c:v>
                </c:pt>
                <c:pt idx="150">
                  <c:v>112.29</c:v>
                </c:pt>
                <c:pt idx="151">
                  <c:v>111.91</c:v>
                </c:pt>
                <c:pt idx="152">
                  <c:v>110.53</c:v>
                </c:pt>
                <c:pt idx="153">
                  <c:v>108.76</c:v>
                </c:pt>
                <c:pt idx="154">
                  <c:v>110.91</c:v>
                </c:pt>
                <c:pt idx="155">
                  <c:v>108.39</c:v>
                </c:pt>
                <c:pt idx="156">
                  <c:v>111.22</c:v>
                </c:pt>
                <c:pt idx="157">
                  <c:v>108.52</c:v>
                </c:pt>
                <c:pt idx="158">
                  <c:v>107.66</c:v>
                </c:pt>
                <c:pt idx="159">
                  <c:v>108.16</c:v>
                </c:pt>
                <c:pt idx="160">
                  <c:v>114.93</c:v>
                </c:pt>
                <c:pt idx="161">
                  <c:v>117.49</c:v>
                </c:pt>
                <c:pt idx="162">
                  <c:v>116.18</c:v>
                </c:pt>
                <c:pt idx="163">
                  <c:v>113.05</c:v>
                </c:pt>
                <c:pt idx="164">
                  <c:v>112.27</c:v>
                </c:pt>
                <c:pt idx="165">
                  <c:v>110.36</c:v>
                </c:pt>
                <c:pt idx="166">
                  <c:v>110.24</c:v>
                </c:pt>
                <c:pt idx="167">
                  <c:v>147.56</c:v>
                </c:pt>
                <c:pt idx="168">
                  <c:v>132.9</c:v>
                </c:pt>
                <c:pt idx="169">
                  <c:v>123.74</c:v>
                </c:pt>
                <c:pt idx="170">
                  <c:v>118.24</c:v>
                </c:pt>
                <c:pt idx="171">
                  <c:v>116.32</c:v>
                </c:pt>
                <c:pt idx="172">
                  <c:v>114.78</c:v>
                </c:pt>
                <c:pt idx="173">
                  <c:v>115.06</c:v>
                </c:pt>
                <c:pt idx="174">
                  <c:v>116.09</c:v>
                </c:pt>
                <c:pt idx="175">
                  <c:v>118.49</c:v>
                </c:pt>
                <c:pt idx="176">
                  <c:v>119.14</c:v>
                </c:pt>
                <c:pt idx="177">
                  <c:v>131.93</c:v>
                </c:pt>
                <c:pt idx="178">
                  <c:v>122.86</c:v>
                </c:pt>
                <c:pt idx="179">
                  <c:v>116.02</c:v>
                </c:pt>
                <c:pt idx="180">
                  <c:v>116.48</c:v>
                </c:pt>
                <c:pt idx="181">
                  <c:v>114.34</c:v>
                </c:pt>
                <c:pt idx="182">
                  <c:v>111.65</c:v>
                </c:pt>
                <c:pt idx="183">
                  <c:v>120.5</c:v>
                </c:pt>
                <c:pt idx="184">
                  <c:v>132.4</c:v>
                </c:pt>
                <c:pt idx="185">
                  <c:v>125.19</c:v>
                </c:pt>
                <c:pt idx="186">
                  <c:v>119.71</c:v>
                </c:pt>
                <c:pt idx="187">
                  <c:v>118.36</c:v>
                </c:pt>
                <c:pt idx="188">
                  <c:v>117.27</c:v>
                </c:pt>
                <c:pt idx="189">
                  <c:v>133.27000000000001</c:v>
                </c:pt>
                <c:pt idx="190">
                  <c:v>124.84</c:v>
                </c:pt>
                <c:pt idx="191">
                  <c:v>121.53</c:v>
                </c:pt>
                <c:pt idx="192">
                  <c:v>118.04</c:v>
                </c:pt>
                <c:pt idx="193">
                  <c:v>120.24</c:v>
                </c:pt>
                <c:pt idx="194">
                  <c:v>117.65</c:v>
                </c:pt>
                <c:pt idx="195">
                  <c:v>114.13</c:v>
                </c:pt>
                <c:pt idx="196">
                  <c:v>114.55</c:v>
                </c:pt>
                <c:pt idx="197">
                  <c:v>115.13</c:v>
                </c:pt>
                <c:pt idx="198">
                  <c:v>114.38</c:v>
                </c:pt>
                <c:pt idx="199">
                  <c:v>119.35</c:v>
                </c:pt>
                <c:pt idx="200">
                  <c:v>118.92</c:v>
                </c:pt>
                <c:pt idx="201">
                  <c:v>114.63</c:v>
                </c:pt>
                <c:pt idx="202">
                  <c:v>120.2</c:v>
                </c:pt>
                <c:pt idx="203">
                  <c:v>119.32</c:v>
                </c:pt>
                <c:pt idx="204">
                  <c:v>116.09</c:v>
                </c:pt>
                <c:pt idx="205">
                  <c:v>118.48</c:v>
                </c:pt>
                <c:pt idx="206">
                  <c:v>115.62</c:v>
                </c:pt>
                <c:pt idx="207">
                  <c:v>114.53</c:v>
                </c:pt>
                <c:pt idx="208">
                  <c:v>115.21</c:v>
                </c:pt>
                <c:pt idx="209">
                  <c:v>112.88</c:v>
                </c:pt>
                <c:pt idx="210">
                  <c:v>112.59</c:v>
                </c:pt>
                <c:pt idx="211">
                  <c:v>112.01</c:v>
                </c:pt>
                <c:pt idx="212">
                  <c:v>112.96</c:v>
                </c:pt>
                <c:pt idx="213">
                  <c:v>120.37</c:v>
                </c:pt>
                <c:pt idx="214">
                  <c:v>121.98</c:v>
                </c:pt>
                <c:pt idx="215">
                  <c:v>125.58</c:v>
                </c:pt>
                <c:pt idx="216">
                  <c:v>171.46</c:v>
                </c:pt>
                <c:pt idx="217">
                  <c:v>159.63</c:v>
                </c:pt>
                <c:pt idx="218">
                  <c:v>141.96</c:v>
                </c:pt>
                <c:pt idx="219">
                  <c:v>130.02000000000001</c:v>
                </c:pt>
                <c:pt idx="220">
                  <c:v>123.36</c:v>
                </c:pt>
                <c:pt idx="221">
                  <c:v>118.78</c:v>
                </c:pt>
                <c:pt idx="222">
                  <c:v>130.66999999999999</c:v>
                </c:pt>
                <c:pt idx="223">
                  <c:v>156.44</c:v>
                </c:pt>
                <c:pt idx="224">
                  <c:v>141.78</c:v>
                </c:pt>
                <c:pt idx="225">
                  <c:v>132.09</c:v>
                </c:pt>
                <c:pt idx="226">
                  <c:v>181.1</c:v>
                </c:pt>
                <c:pt idx="227">
                  <c:v>160.19</c:v>
                </c:pt>
                <c:pt idx="228">
                  <c:v>143.57</c:v>
                </c:pt>
                <c:pt idx="229">
                  <c:v>131.9</c:v>
                </c:pt>
                <c:pt idx="230">
                  <c:v>124.58</c:v>
                </c:pt>
                <c:pt idx="231">
                  <c:v>120.57</c:v>
                </c:pt>
                <c:pt idx="232">
                  <c:v>121.18</c:v>
                </c:pt>
                <c:pt idx="233">
                  <c:v>125.92</c:v>
                </c:pt>
                <c:pt idx="234">
                  <c:v>133.19</c:v>
                </c:pt>
                <c:pt idx="235">
                  <c:v>123.44</c:v>
                </c:pt>
                <c:pt idx="236">
                  <c:v>130.87</c:v>
                </c:pt>
                <c:pt idx="237">
                  <c:v>125.18</c:v>
                </c:pt>
                <c:pt idx="238">
                  <c:v>131.82</c:v>
                </c:pt>
                <c:pt idx="239">
                  <c:v>135.1</c:v>
                </c:pt>
                <c:pt idx="240">
                  <c:v>128.94999999999999</c:v>
                </c:pt>
                <c:pt idx="241">
                  <c:v>125.28</c:v>
                </c:pt>
                <c:pt idx="242">
                  <c:v>123.55</c:v>
                </c:pt>
                <c:pt idx="243">
                  <c:v>124.98</c:v>
                </c:pt>
                <c:pt idx="244">
                  <c:v>123.86</c:v>
                </c:pt>
                <c:pt idx="245">
                  <c:v>151.66999999999999</c:v>
                </c:pt>
                <c:pt idx="246">
                  <c:v>144.08000000000001</c:v>
                </c:pt>
                <c:pt idx="247">
                  <c:v>147.09</c:v>
                </c:pt>
                <c:pt idx="248">
                  <c:v>158.01</c:v>
                </c:pt>
                <c:pt idx="249">
                  <c:v>159.69</c:v>
                </c:pt>
                <c:pt idx="250">
                  <c:v>143.13</c:v>
                </c:pt>
                <c:pt idx="251">
                  <c:v>134.41999999999999</c:v>
                </c:pt>
                <c:pt idx="252">
                  <c:v>130.13</c:v>
                </c:pt>
                <c:pt idx="253">
                  <c:v>128.02000000000001</c:v>
                </c:pt>
                <c:pt idx="254">
                  <c:v>134.09</c:v>
                </c:pt>
                <c:pt idx="255">
                  <c:v>127.16</c:v>
                </c:pt>
                <c:pt idx="256">
                  <c:v>125.6</c:v>
                </c:pt>
                <c:pt idx="257">
                  <c:v>126.9</c:v>
                </c:pt>
                <c:pt idx="258">
                  <c:v>151.05000000000001</c:v>
                </c:pt>
                <c:pt idx="259">
                  <c:v>147.21</c:v>
                </c:pt>
                <c:pt idx="260">
                  <c:v>134.96</c:v>
                </c:pt>
                <c:pt idx="261">
                  <c:v>124.01</c:v>
                </c:pt>
                <c:pt idx="262">
                  <c:v>118.47</c:v>
                </c:pt>
                <c:pt idx="263">
                  <c:v>118.76</c:v>
                </c:pt>
                <c:pt idx="264">
                  <c:v>133.47999999999999</c:v>
                </c:pt>
                <c:pt idx="265">
                  <c:v>137.36000000000001</c:v>
                </c:pt>
                <c:pt idx="266">
                  <c:v>135.12</c:v>
                </c:pt>
                <c:pt idx="267">
                  <c:v>136.82</c:v>
                </c:pt>
                <c:pt idx="268">
                  <c:v>136.71</c:v>
                </c:pt>
                <c:pt idx="269">
                  <c:v>130.85</c:v>
                </c:pt>
                <c:pt idx="270">
                  <c:v>144.47999999999999</c:v>
                </c:pt>
                <c:pt idx="271">
                  <c:v>150.94999999999999</c:v>
                </c:pt>
                <c:pt idx="272">
                  <c:v>181.6</c:v>
                </c:pt>
                <c:pt idx="273">
                  <c:v>170.88</c:v>
                </c:pt>
                <c:pt idx="274">
                  <c:v>178.94</c:v>
                </c:pt>
                <c:pt idx="275">
                  <c:v>165.7</c:v>
                </c:pt>
                <c:pt idx="276">
                  <c:v>175.8</c:v>
                </c:pt>
                <c:pt idx="277">
                  <c:v>167.33</c:v>
                </c:pt>
                <c:pt idx="278">
                  <c:v>176.32</c:v>
                </c:pt>
                <c:pt idx="279">
                  <c:v>164.16</c:v>
                </c:pt>
                <c:pt idx="280">
                  <c:v>195.28</c:v>
                </c:pt>
                <c:pt idx="281">
                  <c:v>215.05</c:v>
                </c:pt>
                <c:pt idx="282">
                  <c:v>172.94</c:v>
                </c:pt>
                <c:pt idx="283">
                  <c:v>167.73</c:v>
                </c:pt>
                <c:pt idx="284">
                  <c:v>168.51</c:v>
                </c:pt>
                <c:pt idx="285">
                  <c:v>202.99</c:v>
                </c:pt>
                <c:pt idx="286">
                  <c:v>180.42</c:v>
                </c:pt>
                <c:pt idx="287">
                  <c:v>197.43</c:v>
                </c:pt>
                <c:pt idx="288">
                  <c:v>173.7</c:v>
                </c:pt>
                <c:pt idx="289">
                  <c:v>171.45</c:v>
                </c:pt>
                <c:pt idx="290">
                  <c:v>168.03</c:v>
                </c:pt>
                <c:pt idx="291">
                  <c:v>148.22999999999999</c:v>
                </c:pt>
                <c:pt idx="292">
                  <c:v>132.97</c:v>
                </c:pt>
                <c:pt idx="293">
                  <c:v>139.75</c:v>
                </c:pt>
                <c:pt idx="294">
                  <c:v>139.56</c:v>
                </c:pt>
                <c:pt idx="295">
                  <c:v>132.85</c:v>
                </c:pt>
                <c:pt idx="296">
                  <c:v>135.52000000000001</c:v>
                </c:pt>
                <c:pt idx="297">
                  <c:v>144.05000000000001</c:v>
                </c:pt>
                <c:pt idx="298">
                  <c:v>138.57</c:v>
                </c:pt>
                <c:pt idx="299">
                  <c:v>139.12</c:v>
                </c:pt>
                <c:pt idx="300">
                  <c:v>142.5</c:v>
                </c:pt>
                <c:pt idx="301">
                  <c:v>143.13</c:v>
                </c:pt>
                <c:pt idx="302">
                  <c:v>136.1</c:v>
                </c:pt>
                <c:pt idx="303">
                  <c:v>129.21</c:v>
                </c:pt>
                <c:pt idx="304">
                  <c:v>127.35</c:v>
                </c:pt>
                <c:pt idx="305">
                  <c:v>154.16999999999999</c:v>
                </c:pt>
                <c:pt idx="306">
                  <c:v>147.75</c:v>
                </c:pt>
                <c:pt idx="307">
                  <c:v>144.01</c:v>
                </c:pt>
                <c:pt idx="308">
                  <c:v>148.08000000000001</c:v>
                </c:pt>
                <c:pt idx="309">
                  <c:v>152.09</c:v>
                </c:pt>
                <c:pt idx="310">
                  <c:v>153.69999999999999</c:v>
                </c:pt>
                <c:pt idx="311">
                  <c:v>157.79</c:v>
                </c:pt>
                <c:pt idx="312">
                  <c:v>169.48</c:v>
                </c:pt>
                <c:pt idx="313">
                  <c:v>194.98</c:v>
                </c:pt>
                <c:pt idx="314">
                  <c:v>183.16</c:v>
                </c:pt>
                <c:pt idx="315">
                  <c:v>184.1</c:v>
                </c:pt>
                <c:pt idx="316">
                  <c:v>159.44</c:v>
                </c:pt>
                <c:pt idx="317">
                  <c:v>143.41999999999999</c:v>
                </c:pt>
                <c:pt idx="318">
                  <c:v>138.22999999999999</c:v>
                </c:pt>
                <c:pt idx="319">
                  <c:v>139.94</c:v>
                </c:pt>
                <c:pt idx="320">
                  <c:v>136.02000000000001</c:v>
                </c:pt>
                <c:pt idx="321">
                  <c:v>157.91</c:v>
                </c:pt>
                <c:pt idx="322">
                  <c:v>167.27</c:v>
                </c:pt>
                <c:pt idx="323">
                  <c:v>149.51</c:v>
                </c:pt>
                <c:pt idx="324">
                  <c:v>133.46</c:v>
                </c:pt>
                <c:pt idx="325">
                  <c:v>127.39</c:v>
                </c:pt>
                <c:pt idx="326">
                  <c:v>124.42</c:v>
                </c:pt>
                <c:pt idx="327">
                  <c:v>155.88999999999999</c:v>
                </c:pt>
                <c:pt idx="328">
                  <c:v>247.78</c:v>
                </c:pt>
                <c:pt idx="329">
                  <c:v>227.06</c:v>
                </c:pt>
                <c:pt idx="330">
                  <c:v>223.15</c:v>
                </c:pt>
                <c:pt idx="331">
                  <c:v>193.33</c:v>
                </c:pt>
                <c:pt idx="332">
                  <c:v>175.86</c:v>
                </c:pt>
                <c:pt idx="333">
                  <c:v>167.72</c:v>
                </c:pt>
                <c:pt idx="334">
                  <c:v>158.51</c:v>
                </c:pt>
                <c:pt idx="335">
                  <c:v>149.97999999999999</c:v>
                </c:pt>
                <c:pt idx="336">
                  <c:v>189.5</c:v>
                </c:pt>
                <c:pt idx="337">
                  <c:v>179.57</c:v>
                </c:pt>
                <c:pt idx="338">
                  <c:v>164.46</c:v>
                </c:pt>
                <c:pt idx="339">
                  <c:v>154.13</c:v>
                </c:pt>
                <c:pt idx="340">
                  <c:v>192.03</c:v>
                </c:pt>
                <c:pt idx="341">
                  <c:v>190.15</c:v>
                </c:pt>
                <c:pt idx="342">
                  <c:v>183.83</c:v>
                </c:pt>
                <c:pt idx="343">
                  <c:v>224.14</c:v>
                </c:pt>
                <c:pt idx="344">
                  <c:v>215.03</c:v>
                </c:pt>
                <c:pt idx="345">
                  <c:v>209.47</c:v>
                </c:pt>
                <c:pt idx="346">
                  <c:v>175.74</c:v>
                </c:pt>
                <c:pt idx="347">
                  <c:v>198</c:v>
                </c:pt>
                <c:pt idx="348">
                  <c:v>201.14</c:v>
                </c:pt>
                <c:pt idx="349">
                  <c:v>206.81</c:v>
                </c:pt>
                <c:pt idx="350">
                  <c:v>197.71</c:v>
                </c:pt>
                <c:pt idx="351">
                  <c:v>191.35</c:v>
                </c:pt>
                <c:pt idx="352">
                  <c:v>250.99</c:v>
                </c:pt>
                <c:pt idx="353">
                  <c:v>223.53</c:v>
                </c:pt>
                <c:pt idx="354">
                  <c:v>182.92</c:v>
                </c:pt>
                <c:pt idx="355">
                  <c:v>166.43</c:v>
                </c:pt>
                <c:pt idx="356">
                  <c:v>151.16999999999999</c:v>
                </c:pt>
                <c:pt idx="357">
                  <c:v>144.18</c:v>
                </c:pt>
                <c:pt idx="358">
                  <c:v>157.63999999999999</c:v>
                </c:pt>
                <c:pt idx="359">
                  <c:v>171.87</c:v>
                </c:pt>
                <c:pt idx="360">
                  <c:v>185.84</c:v>
                </c:pt>
                <c:pt idx="361">
                  <c:v>208.19</c:v>
                </c:pt>
                <c:pt idx="362">
                  <c:v>211.55</c:v>
                </c:pt>
                <c:pt idx="363">
                  <c:v>205.07</c:v>
                </c:pt>
                <c:pt idx="364">
                  <c:v>188.84</c:v>
                </c:pt>
                <c:pt idx="365">
                  <c:v>179.34</c:v>
                </c:pt>
                <c:pt idx="366">
                  <c:v>165.96</c:v>
                </c:pt>
                <c:pt idx="367">
                  <c:v>210.41</c:v>
                </c:pt>
                <c:pt idx="368">
                  <c:v>196.45</c:v>
                </c:pt>
                <c:pt idx="369">
                  <c:v>188.49</c:v>
                </c:pt>
                <c:pt idx="370">
                  <c:v>169.5</c:v>
                </c:pt>
                <c:pt idx="371">
                  <c:v>163.44999999999999</c:v>
                </c:pt>
                <c:pt idx="372">
                  <c:v>164.97</c:v>
                </c:pt>
                <c:pt idx="373">
                  <c:v>156.71</c:v>
                </c:pt>
                <c:pt idx="374">
                  <c:v>154.34</c:v>
                </c:pt>
                <c:pt idx="375">
                  <c:v>167.01</c:v>
                </c:pt>
                <c:pt idx="376">
                  <c:v>215.75</c:v>
                </c:pt>
                <c:pt idx="377">
                  <c:v>222.98</c:v>
                </c:pt>
                <c:pt idx="378">
                  <c:v>202.22</c:v>
                </c:pt>
                <c:pt idx="379">
                  <c:v>211.12</c:v>
                </c:pt>
                <c:pt idx="380">
                  <c:v>225.73</c:v>
                </c:pt>
                <c:pt idx="381">
                  <c:v>247.59</c:v>
                </c:pt>
                <c:pt idx="382">
                  <c:v>217.79</c:v>
                </c:pt>
                <c:pt idx="383">
                  <c:v>212.18</c:v>
                </c:pt>
                <c:pt idx="384">
                  <c:v>221.38</c:v>
                </c:pt>
                <c:pt idx="385">
                  <c:v>189.11</c:v>
                </c:pt>
                <c:pt idx="386">
                  <c:v>180.2</c:v>
                </c:pt>
                <c:pt idx="387">
                  <c:v>214.43</c:v>
                </c:pt>
                <c:pt idx="388">
                  <c:v>192.92</c:v>
                </c:pt>
                <c:pt idx="389">
                  <c:v>175.82</c:v>
                </c:pt>
                <c:pt idx="390">
                  <c:v>187.9</c:v>
                </c:pt>
                <c:pt idx="391">
                  <c:v>208.7</c:v>
                </c:pt>
                <c:pt idx="392">
                  <c:v>210.83</c:v>
                </c:pt>
                <c:pt idx="393">
                  <c:v>243.84</c:v>
                </c:pt>
                <c:pt idx="394">
                  <c:v>279.93</c:v>
                </c:pt>
                <c:pt idx="395">
                  <c:v>280.93</c:v>
                </c:pt>
                <c:pt idx="396">
                  <c:v>278.39999999999998</c:v>
                </c:pt>
                <c:pt idx="397">
                  <c:v>285.29000000000002</c:v>
                </c:pt>
                <c:pt idx="398">
                  <c:v>305.31</c:v>
                </c:pt>
                <c:pt idx="399">
                  <c:v>283.27999999999997</c:v>
                </c:pt>
                <c:pt idx="400">
                  <c:v>252.07</c:v>
                </c:pt>
                <c:pt idx="401">
                  <c:v>259.32</c:v>
                </c:pt>
                <c:pt idx="402">
                  <c:v>228.12</c:v>
                </c:pt>
                <c:pt idx="403">
                  <c:v>238.66</c:v>
                </c:pt>
                <c:pt idx="404">
                  <c:v>303.62</c:v>
                </c:pt>
                <c:pt idx="405">
                  <c:v>333.62</c:v>
                </c:pt>
                <c:pt idx="406">
                  <c:v>274.82</c:v>
                </c:pt>
                <c:pt idx="407">
                  <c:v>218</c:v>
                </c:pt>
                <c:pt idx="408">
                  <c:v>255.79</c:v>
                </c:pt>
                <c:pt idx="409">
                  <c:v>230.05</c:v>
                </c:pt>
                <c:pt idx="410">
                  <c:v>279.27999999999997</c:v>
                </c:pt>
                <c:pt idx="411">
                  <c:v>297.16000000000003</c:v>
                </c:pt>
                <c:pt idx="412">
                  <c:v>253.94</c:v>
                </c:pt>
                <c:pt idx="413">
                  <c:v>250.06</c:v>
                </c:pt>
                <c:pt idx="414">
                  <c:v>222.14</c:v>
                </c:pt>
                <c:pt idx="415">
                  <c:v>223.4</c:v>
                </c:pt>
                <c:pt idx="416">
                  <c:v>231.93</c:v>
                </c:pt>
                <c:pt idx="417">
                  <c:v>267.77999999999997</c:v>
                </c:pt>
                <c:pt idx="418">
                  <c:v>252.09</c:v>
                </c:pt>
                <c:pt idx="419">
                  <c:v>251.34</c:v>
                </c:pt>
                <c:pt idx="420">
                  <c:v>271.58</c:v>
                </c:pt>
                <c:pt idx="421">
                  <c:v>283.52999999999997</c:v>
                </c:pt>
                <c:pt idx="422">
                  <c:v>296.41000000000003</c:v>
                </c:pt>
                <c:pt idx="423">
                  <c:v>290.70999999999998</c:v>
                </c:pt>
                <c:pt idx="424">
                  <c:v>292.44</c:v>
                </c:pt>
                <c:pt idx="425">
                  <c:v>267.64</c:v>
                </c:pt>
                <c:pt idx="426">
                  <c:v>244.07</c:v>
                </c:pt>
                <c:pt idx="427">
                  <c:v>225.32</c:v>
                </c:pt>
                <c:pt idx="428">
                  <c:v>275.63</c:v>
                </c:pt>
                <c:pt idx="429">
                  <c:v>320.95</c:v>
                </c:pt>
                <c:pt idx="430">
                  <c:v>269.92</c:v>
                </c:pt>
                <c:pt idx="431">
                  <c:v>223.28</c:v>
                </c:pt>
                <c:pt idx="432">
                  <c:v>246.19</c:v>
                </c:pt>
                <c:pt idx="433">
                  <c:v>226.18</c:v>
                </c:pt>
                <c:pt idx="434">
                  <c:v>245.65</c:v>
                </c:pt>
                <c:pt idx="435">
                  <c:v>214.64</c:v>
                </c:pt>
                <c:pt idx="436">
                  <c:v>220.94</c:v>
                </c:pt>
                <c:pt idx="437">
                  <c:v>210.95</c:v>
                </c:pt>
                <c:pt idx="438">
                  <c:v>254.41</c:v>
                </c:pt>
                <c:pt idx="439">
                  <c:v>247.2</c:v>
                </c:pt>
                <c:pt idx="440">
                  <c:v>226.52</c:v>
                </c:pt>
                <c:pt idx="441">
                  <c:v>265.81</c:v>
                </c:pt>
                <c:pt idx="442">
                  <c:v>281.77999999999997</c:v>
                </c:pt>
                <c:pt idx="443">
                  <c:v>313.38</c:v>
                </c:pt>
                <c:pt idx="444">
                  <c:v>311.91000000000003</c:v>
                </c:pt>
                <c:pt idx="445">
                  <c:v>322.35000000000002</c:v>
                </c:pt>
                <c:pt idx="446">
                  <c:v>308.33999999999997</c:v>
                </c:pt>
                <c:pt idx="447">
                  <c:v>267.31</c:v>
                </c:pt>
                <c:pt idx="448">
                  <c:v>261</c:v>
                </c:pt>
                <c:pt idx="449">
                  <c:v>266.67</c:v>
                </c:pt>
                <c:pt idx="450">
                  <c:v>227.99</c:v>
                </c:pt>
                <c:pt idx="451">
                  <c:v>295.91000000000003</c:v>
                </c:pt>
                <c:pt idx="452">
                  <c:v>260.61</c:v>
                </c:pt>
                <c:pt idx="453">
                  <c:v>273.61</c:v>
                </c:pt>
                <c:pt idx="454">
                  <c:v>253.34</c:v>
                </c:pt>
                <c:pt idx="455">
                  <c:v>262.32</c:v>
                </c:pt>
                <c:pt idx="456">
                  <c:v>316.33999999999997</c:v>
                </c:pt>
                <c:pt idx="457">
                  <c:v>335.2</c:v>
                </c:pt>
                <c:pt idx="458">
                  <c:v>337.34</c:v>
                </c:pt>
                <c:pt idx="459">
                  <c:v>291.45999999999998</c:v>
                </c:pt>
                <c:pt idx="460">
                  <c:v>282.38</c:v>
                </c:pt>
                <c:pt idx="461">
                  <c:v>316.92</c:v>
                </c:pt>
                <c:pt idx="462">
                  <c:v>340.7</c:v>
                </c:pt>
                <c:pt idx="463">
                  <c:v>313.49</c:v>
                </c:pt>
                <c:pt idx="464">
                  <c:v>314.17</c:v>
                </c:pt>
                <c:pt idx="465">
                  <c:v>300.07</c:v>
                </c:pt>
                <c:pt idx="466">
                  <c:v>343.69</c:v>
                </c:pt>
                <c:pt idx="467">
                  <c:v>340.92</c:v>
                </c:pt>
                <c:pt idx="468">
                  <c:v>306.35000000000002</c:v>
                </c:pt>
                <c:pt idx="469">
                  <c:v>296.98</c:v>
                </c:pt>
                <c:pt idx="470">
                  <c:v>278.49</c:v>
                </c:pt>
                <c:pt idx="471">
                  <c:v>267.16000000000003</c:v>
                </c:pt>
                <c:pt idx="472">
                  <c:v>280.51</c:v>
                </c:pt>
                <c:pt idx="473">
                  <c:v>278.51</c:v>
                </c:pt>
                <c:pt idx="474">
                  <c:v>320.08999999999997</c:v>
                </c:pt>
                <c:pt idx="475">
                  <c:v>328.49</c:v>
                </c:pt>
                <c:pt idx="476">
                  <c:v>356.14</c:v>
                </c:pt>
                <c:pt idx="477">
                  <c:v>331.23</c:v>
                </c:pt>
                <c:pt idx="478">
                  <c:v>323.51</c:v>
                </c:pt>
                <c:pt idx="479">
                  <c:v>329.53</c:v>
                </c:pt>
                <c:pt idx="480">
                  <c:v>340.99</c:v>
                </c:pt>
                <c:pt idx="481">
                  <c:v>278.89</c:v>
                </c:pt>
                <c:pt idx="482">
                  <c:v>293.74</c:v>
                </c:pt>
                <c:pt idx="483">
                  <c:v>286.88</c:v>
                </c:pt>
                <c:pt idx="484">
                  <c:v>316.54000000000002</c:v>
                </c:pt>
                <c:pt idx="485">
                  <c:v>349.68</c:v>
                </c:pt>
                <c:pt idx="486">
                  <c:v>317.49</c:v>
                </c:pt>
                <c:pt idx="487">
                  <c:v>356.38</c:v>
                </c:pt>
                <c:pt idx="488">
                  <c:v>326.22000000000003</c:v>
                </c:pt>
                <c:pt idx="489">
                  <c:v>289.72000000000003</c:v>
                </c:pt>
                <c:pt idx="490">
                  <c:v>272.5</c:v>
                </c:pt>
                <c:pt idx="491">
                  <c:v>285.27999999999997</c:v>
                </c:pt>
                <c:pt idx="492">
                  <c:v>309.89</c:v>
                </c:pt>
                <c:pt idx="493">
                  <c:v>363.74</c:v>
                </c:pt>
                <c:pt idx="494">
                  <c:v>395.15</c:v>
                </c:pt>
                <c:pt idx="495">
                  <c:v>397.27</c:v>
                </c:pt>
                <c:pt idx="496">
                  <c:v>382.57</c:v>
                </c:pt>
                <c:pt idx="497">
                  <c:v>371.26</c:v>
                </c:pt>
                <c:pt idx="498">
                  <c:v>369.16</c:v>
                </c:pt>
                <c:pt idx="499">
                  <c:v>373.73</c:v>
                </c:pt>
                <c:pt idx="500">
                  <c:v>330.31</c:v>
                </c:pt>
                <c:pt idx="501">
                  <c:v>293.85000000000002</c:v>
                </c:pt>
                <c:pt idx="502">
                  <c:v>360.8</c:v>
                </c:pt>
                <c:pt idx="503">
                  <c:v>393.91</c:v>
                </c:pt>
                <c:pt idx="504">
                  <c:v>368.62</c:v>
                </c:pt>
                <c:pt idx="505">
                  <c:v>346.49</c:v>
                </c:pt>
                <c:pt idx="506">
                  <c:v>357.25</c:v>
                </c:pt>
                <c:pt idx="507">
                  <c:v>378.2</c:v>
                </c:pt>
                <c:pt idx="508">
                  <c:v>373.59</c:v>
                </c:pt>
                <c:pt idx="509">
                  <c:v>342.2</c:v>
                </c:pt>
                <c:pt idx="510">
                  <c:v>324.5</c:v>
                </c:pt>
                <c:pt idx="511">
                  <c:v>332.5</c:v>
                </c:pt>
                <c:pt idx="512">
                  <c:v>334.07</c:v>
                </c:pt>
                <c:pt idx="513">
                  <c:v>411.89</c:v>
                </c:pt>
                <c:pt idx="514">
                  <c:v>428.57</c:v>
                </c:pt>
                <c:pt idx="515">
                  <c:v>470.52</c:v>
                </c:pt>
                <c:pt idx="516">
                  <c:v>444.69</c:v>
                </c:pt>
                <c:pt idx="517">
                  <c:v>392.8</c:v>
                </c:pt>
                <c:pt idx="518">
                  <c:v>328.14</c:v>
                </c:pt>
                <c:pt idx="519">
                  <c:v>333.95</c:v>
                </c:pt>
                <c:pt idx="520">
                  <c:v>370.87</c:v>
                </c:pt>
                <c:pt idx="521">
                  <c:v>413.57</c:v>
                </c:pt>
                <c:pt idx="522">
                  <c:v>437.43</c:v>
                </c:pt>
                <c:pt idx="523">
                  <c:v>408.62</c:v>
                </c:pt>
                <c:pt idx="524">
                  <c:v>479.86</c:v>
                </c:pt>
                <c:pt idx="525">
                  <c:v>410.3</c:v>
                </c:pt>
                <c:pt idx="526">
                  <c:v>398.25</c:v>
                </c:pt>
                <c:pt idx="527">
                  <c:v>362.63</c:v>
                </c:pt>
                <c:pt idx="528">
                  <c:v>394.88</c:v>
                </c:pt>
                <c:pt idx="529">
                  <c:v>411.74</c:v>
                </c:pt>
                <c:pt idx="530">
                  <c:v>444.17</c:v>
                </c:pt>
                <c:pt idx="531">
                  <c:v>401.27</c:v>
                </c:pt>
                <c:pt idx="532">
                  <c:v>451.51</c:v>
                </c:pt>
                <c:pt idx="533">
                  <c:v>370.86</c:v>
                </c:pt>
                <c:pt idx="534">
                  <c:v>359.95</c:v>
                </c:pt>
                <c:pt idx="535">
                  <c:v>312.91000000000003</c:v>
                </c:pt>
                <c:pt idx="536">
                  <c:v>352.86</c:v>
                </c:pt>
                <c:pt idx="537">
                  <c:v>433.41</c:v>
                </c:pt>
                <c:pt idx="538">
                  <c:v>400.96</c:v>
                </c:pt>
                <c:pt idx="539">
                  <c:v>438.37</c:v>
                </c:pt>
                <c:pt idx="540">
                  <c:v>411.05</c:v>
                </c:pt>
                <c:pt idx="541">
                  <c:v>457.01</c:v>
                </c:pt>
                <c:pt idx="542">
                  <c:v>442.63</c:v>
                </c:pt>
                <c:pt idx="543">
                  <c:v>498.65</c:v>
                </c:pt>
                <c:pt idx="544">
                  <c:v>470.1</c:v>
                </c:pt>
                <c:pt idx="545">
                  <c:v>519.42999999999995</c:v>
                </c:pt>
                <c:pt idx="546">
                  <c:v>415.95</c:v>
                </c:pt>
                <c:pt idx="547">
                  <c:v>420.59</c:v>
                </c:pt>
                <c:pt idx="548">
                  <c:v>358.58</c:v>
                </c:pt>
                <c:pt idx="549">
                  <c:v>338.89</c:v>
                </c:pt>
                <c:pt idx="550">
                  <c:v>366.16</c:v>
                </c:pt>
                <c:pt idx="551">
                  <c:v>351.4</c:v>
                </c:pt>
                <c:pt idx="552">
                  <c:v>418.83</c:v>
                </c:pt>
                <c:pt idx="553">
                  <c:v>463.42</c:v>
                </c:pt>
                <c:pt idx="554">
                  <c:v>471.35</c:v>
                </c:pt>
                <c:pt idx="555">
                  <c:v>484.05</c:v>
                </c:pt>
                <c:pt idx="556">
                  <c:v>483.51</c:v>
                </c:pt>
                <c:pt idx="557">
                  <c:v>476.75</c:v>
                </c:pt>
                <c:pt idx="558">
                  <c:v>452.87</c:v>
                </c:pt>
                <c:pt idx="559">
                  <c:v>476.87</c:v>
                </c:pt>
                <c:pt idx="560">
                  <c:v>470.57</c:v>
                </c:pt>
                <c:pt idx="561">
                  <c:v>494.86</c:v>
                </c:pt>
                <c:pt idx="562">
                  <c:v>456.56</c:v>
                </c:pt>
                <c:pt idx="563">
                  <c:v>458.73</c:v>
                </c:pt>
                <c:pt idx="564">
                  <c:v>481.36</c:v>
                </c:pt>
                <c:pt idx="565">
                  <c:v>460.95</c:v>
                </c:pt>
                <c:pt idx="566">
                  <c:v>524.51</c:v>
                </c:pt>
                <c:pt idx="567">
                  <c:v>587.75</c:v>
                </c:pt>
                <c:pt idx="568">
                  <c:v>533.96</c:v>
                </c:pt>
                <c:pt idx="569">
                  <c:v>534.9</c:v>
                </c:pt>
                <c:pt idx="570">
                  <c:v>505.73</c:v>
                </c:pt>
                <c:pt idx="571">
                  <c:v>485.81</c:v>
                </c:pt>
                <c:pt idx="572">
                  <c:v>505.32</c:v>
                </c:pt>
                <c:pt idx="573">
                  <c:v>455.83</c:v>
                </c:pt>
                <c:pt idx="574">
                  <c:v>420.01</c:v>
                </c:pt>
                <c:pt idx="575">
                  <c:v>410.48</c:v>
                </c:pt>
                <c:pt idx="576">
                  <c:v>411.31</c:v>
                </c:pt>
                <c:pt idx="577">
                  <c:v>467.19</c:v>
                </c:pt>
                <c:pt idx="578">
                  <c:v>485.68</c:v>
                </c:pt>
                <c:pt idx="579">
                  <c:v>481.99</c:v>
                </c:pt>
                <c:pt idx="580">
                  <c:v>573.79999999999995</c:v>
                </c:pt>
                <c:pt idx="581">
                  <c:v>552.82000000000005</c:v>
                </c:pt>
                <c:pt idx="582">
                  <c:v>577.9</c:v>
                </c:pt>
                <c:pt idx="583">
                  <c:v>634.74</c:v>
                </c:pt>
                <c:pt idx="584">
                  <c:v>687.5</c:v>
                </c:pt>
                <c:pt idx="585">
                  <c:v>629.05999999999995</c:v>
                </c:pt>
                <c:pt idx="586">
                  <c:v>579.37</c:v>
                </c:pt>
                <c:pt idx="587">
                  <c:v>560.66</c:v>
                </c:pt>
                <c:pt idx="588">
                  <c:v>519.69000000000005</c:v>
                </c:pt>
                <c:pt idx="589">
                  <c:v>576.17999999999995</c:v>
                </c:pt>
                <c:pt idx="590">
                  <c:v>571.83000000000004</c:v>
                </c:pt>
                <c:pt idx="591">
                  <c:v>618.36</c:v>
                </c:pt>
                <c:pt idx="592">
                  <c:v>616.33000000000004</c:v>
                </c:pt>
                <c:pt idx="593">
                  <c:v>603.75</c:v>
                </c:pt>
                <c:pt idx="594">
                  <c:v>648.5</c:v>
                </c:pt>
                <c:pt idx="595">
                  <c:v>608.49</c:v>
                </c:pt>
                <c:pt idx="596">
                  <c:v>554.44000000000005</c:v>
                </c:pt>
                <c:pt idx="597">
                  <c:v>566.46</c:v>
                </c:pt>
                <c:pt idx="598">
                  <c:v>504.56</c:v>
                </c:pt>
                <c:pt idx="599">
                  <c:v>511.81</c:v>
                </c:pt>
                <c:pt idx="600">
                  <c:v>494.2</c:v>
                </c:pt>
                <c:pt idx="601">
                  <c:v>517.72</c:v>
                </c:pt>
                <c:pt idx="602">
                  <c:v>533.89</c:v>
                </c:pt>
                <c:pt idx="603">
                  <c:v>612.15</c:v>
                </c:pt>
                <c:pt idx="604">
                  <c:v>684.37</c:v>
                </c:pt>
                <c:pt idx="605">
                  <c:v>700.89</c:v>
                </c:pt>
                <c:pt idx="606">
                  <c:v>660.67</c:v>
                </c:pt>
                <c:pt idx="607">
                  <c:v>648.55999999999995</c:v>
                </c:pt>
                <c:pt idx="608">
                  <c:v>644.55999999999995</c:v>
                </c:pt>
                <c:pt idx="609">
                  <c:v>614.79999999999995</c:v>
                </c:pt>
                <c:pt idx="610">
                  <c:v>555.64</c:v>
                </c:pt>
                <c:pt idx="611">
                  <c:v>507.29</c:v>
                </c:pt>
                <c:pt idx="612">
                  <c:v>474.91</c:v>
                </c:pt>
                <c:pt idx="613">
                  <c:v>483.54</c:v>
                </c:pt>
                <c:pt idx="614">
                  <c:v>480.72</c:v>
                </c:pt>
                <c:pt idx="615">
                  <c:v>596.44000000000005</c:v>
                </c:pt>
                <c:pt idx="616">
                  <c:v>612.54999999999995</c:v>
                </c:pt>
                <c:pt idx="617">
                  <c:v>581</c:v>
                </c:pt>
                <c:pt idx="618">
                  <c:v>577.34</c:v>
                </c:pt>
                <c:pt idx="619">
                  <c:v>587.69000000000005</c:v>
                </c:pt>
                <c:pt idx="620">
                  <c:v>660.28</c:v>
                </c:pt>
                <c:pt idx="621">
                  <c:v>731.82</c:v>
                </c:pt>
                <c:pt idx="622">
                  <c:v>696.27</c:v>
                </c:pt>
                <c:pt idx="623">
                  <c:v>632.80999999999995</c:v>
                </c:pt>
                <c:pt idx="624">
                  <c:v>640.83000000000004</c:v>
                </c:pt>
                <c:pt idx="625">
                  <c:v>613.57000000000005</c:v>
                </c:pt>
                <c:pt idx="626">
                  <c:v>611.42999999999995</c:v>
                </c:pt>
                <c:pt idx="627">
                  <c:v>635.20000000000005</c:v>
                </c:pt>
                <c:pt idx="628">
                  <c:v>626.88</c:v>
                </c:pt>
                <c:pt idx="629">
                  <c:v>700.67</c:v>
                </c:pt>
                <c:pt idx="630">
                  <c:v>646.57000000000005</c:v>
                </c:pt>
                <c:pt idx="631">
                  <c:v>616.33000000000004</c:v>
                </c:pt>
                <c:pt idx="632">
                  <c:v>637.74</c:v>
                </c:pt>
                <c:pt idx="633">
                  <c:v>653.48</c:v>
                </c:pt>
                <c:pt idx="634">
                  <c:v>695.33</c:v>
                </c:pt>
                <c:pt idx="635">
                  <c:v>698.2</c:v>
                </c:pt>
                <c:pt idx="636">
                  <c:v>719.61</c:v>
                </c:pt>
                <c:pt idx="637">
                  <c:v>685.84</c:v>
                </c:pt>
                <c:pt idx="638">
                  <c:v>679.71</c:v>
                </c:pt>
                <c:pt idx="639">
                  <c:v>578.14</c:v>
                </c:pt>
                <c:pt idx="640">
                  <c:v>582.34</c:v>
                </c:pt>
                <c:pt idx="641">
                  <c:v>547.54</c:v>
                </c:pt>
                <c:pt idx="642">
                  <c:v>615.54999999999995</c:v>
                </c:pt>
                <c:pt idx="643">
                  <c:v>558.01</c:v>
                </c:pt>
                <c:pt idx="644">
                  <c:v>478.96</c:v>
                </c:pt>
                <c:pt idx="645">
                  <c:v>523.41999999999996</c:v>
                </c:pt>
                <c:pt idx="646">
                  <c:v>613.54999999999995</c:v>
                </c:pt>
                <c:pt idx="647">
                  <c:v>742.44</c:v>
                </c:pt>
                <c:pt idx="648">
                  <c:v>638.38</c:v>
                </c:pt>
                <c:pt idx="649">
                  <c:v>546.15</c:v>
                </c:pt>
                <c:pt idx="650">
                  <c:v>495.65</c:v>
                </c:pt>
                <c:pt idx="651">
                  <c:v>437.6</c:v>
                </c:pt>
                <c:pt idx="652">
                  <c:v>420.53</c:v>
                </c:pt>
                <c:pt idx="653">
                  <c:v>508.4</c:v>
                </c:pt>
                <c:pt idx="654">
                  <c:v>537.6</c:v>
                </c:pt>
                <c:pt idx="655">
                  <c:v>544.66</c:v>
                </c:pt>
                <c:pt idx="656">
                  <c:v>486.26</c:v>
                </c:pt>
                <c:pt idx="657">
                  <c:v>514.89</c:v>
                </c:pt>
                <c:pt idx="658">
                  <c:v>509.49</c:v>
                </c:pt>
                <c:pt idx="659">
                  <c:v>562.79999999999995</c:v>
                </c:pt>
                <c:pt idx="660">
                  <c:v>526.80999999999995</c:v>
                </c:pt>
                <c:pt idx="661">
                  <c:v>490.44</c:v>
                </c:pt>
                <c:pt idx="662">
                  <c:v>459.4</c:v>
                </c:pt>
                <c:pt idx="663">
                  <c:v>476.75</c:v>
                </c:pt>
                <c:pt idx="664">
                  <c:v>484.19</c:v>
                </c:pt>
                <c:pt idx="665">
                  <c:v>507.72</c:v>
                </c:pt>
                <c:pt idx="666">
                  <c:v>507.43</c:v>
                </c:pt>
                <c:pt idx="667">
                  <c:v>467.32</c:v>
                </c:pt>
                <c:pt idx="668">
                  <c:v>463.97</c:v>
                </c:pt>
                <c:pt idx="669">
                  <c:v>475.76</c:v>
                </c:pt>
                <c:pt idx="670">
                  <c:v>442.29</c:v>
                </c:pt>
                <c:pt idx="671">
                  <c:v>487.45</c:v>
                </c:pt>
                <c:pt idx="672">
                  <c:v>576.21</c:v>
                </c:pt>
                <c:pt idx="673">
                  <c:v>480.99</c:v>
                </c:pt>
                <c:pt idx="674">
                  <c:v>482.01</c:v>
                </c:pt>
                <c:pt idx="675">
                  <c:v>533.69000000000005</c:v>
                </c:pt>
                <c:pt idx="676">
                  <c:v>482.04</c:v>
                </c:pt>
                <c:pt idx="677">
                  <c:v>478.91</c:v>
                </c:pt>
                <c:pt idx="678">
                  <c:v>445.5</c:v>
                </c:pt>
                <c:pt idx="679">
                  <c:v>442.09</c:v>
                </c:pt>
                <c:pt idx="680">
                  <c:v>486.04</c:v>
                </c:pt>
                <c:pt idx="681">
                  <c:v>536.73</c:v>
                </c:pt>
                <c:pt idx="682">
                  <c:v>442.38</c:v>
                </c:pt>
                <c:pt idx="683">
                  <c:v>461.6</c:v>
                </c:pt>
                <c:pt idx="684">
                  <c:v>485.45</c:v>
                </c:pt>
                <c:pt idx="685">
                  <c:v>461.47</c:v>
                </c:pt>
                <c:pt idx="686">
                  <c:v>447.04</c:v>
                </c:pt>
                <c:pt idx="687">
                  <c:v>430.93</c:v>
                </c:pt>
                <c:pt idx="688">
                  <c:v>444.4</c:v>
                </c:pt>
                <c:pt idx="689">
                  <c:v>370.01</c:v>
                </c:pt>
                <c:pt idx="690">
                  <c:v>438.41</c:v>
                </c:pt>
                <c:pt idx="691">
                  <c:v>438.02</c:v>
                </c:pt>
                <c:pt idx="692">
                  <c:v>418.54</c:v>
                </c:pt>
                <c:pt idx="693">
                  <c:v>432.02</c:v>
                </c:pt>
                <c:pt idx="694">
                  <c:v>410.15</c:v>
                </c:pt>
                <c:pt idx="695">
                  <c:v>383.79</c:v>
                </c:pt>
                <c:pt idx="696">
                  <c:v>349.86</c:v>
                </c:pt>
                <c:pt idx="697">
                  <c:v>350.47</c:v>
                </c:pt>
                <c:pt idx="698">
                  <c:v>371.05</c:v>
                </c:pt>
                <c:pt idx="699">
                  <c:v>430.62</c:v>
                </c:pt>
                <c:pt idx="700">
                  <c:v>430.59</c:v>
                </c:pt>
                <c:pt idx="701">
                  <c:v>427.28</c:v>
                </c:pt>
                <c:pt idx="702">
                  <c:v>480.83</c:v>
                </c:pt>
                <c:pt idx="703">
                  <c:v>463.98</c:v>
                </c:pt>
                <c:pt idx="704">
                  <c:v>414.7</c:v>
                </c:pt>
                <c:pt idx="705">
                  <c:v>462.2</c:v>
                </c:pt>
                <c:pt idx="706">
                  <c:v>496.4</c:v>
                </c:pt>
                <c:pt idx="707">
                  <c:v>472.24</c:v>
                </c:pt>
                <c:pt idx="708">
                  <c:v>460.01</c:v>
                </c:pt>
                <c:pt idx="709">
                  <c:v>374.34</c:v>
                </c:pt>
                <c:pt idx="710">
                  <c:v>398.61</c:v>
                </c:pt>
                <c:pt idx="711">
                  <c:v>428.16</c:v>
                </c:pt>
                <c:pt idx="712">
                  <c:v>424.25</c:v>
                </c:pt>
                <c:pt idx="713">
                  <c:v>486.56</c:v>
                </c:pt>
                <c:pt idx="714">
                  <c:v>435.75</c:v>
                </c:pt>
                <c:pt idx="715">
                  <c:v>429.07</c:v>
                </c:pt>
                <c:pt idx="716">
                  <c:v>466.55</c:v>
                </c:pt>
                <c:pt idx="717">
                  <c:v>468.69</c:v>
                </c:pt>
                <c:pt idx="718">
                  <c:v>503.78</c:v>
                </c:pt>
                <c:pt idx="719">
                  <c:v>514.1</c:v>
                </c:pt>
                <c:pt idx="720">
                  <c:v>477.02</c:v>
                </c:pt>
                <c:pt idx="721">
                  <c:v>459.82</c:v>
                </c:pt>
                <c:pt idx="722">
                  <c:v>470.22</c:v>
                </c:pt>
                <c:pt idx="723">
                  <c:v>437.46</c:v>
                </c:pt>
                <c:pt idx="724">
                  <c:v>390.83</c:v>
                </c:pt>
                <c:pt idx="725">
                  <c:v>406.24</c:v>
                </c:pt>
                <c:pt idx="726">
                  <c:v>457.49</c:v>
                </c:pt>
                <c:pt idx="727">
                  <c:v>472.51</c:v>
                </c:pt>
                <c:pt idx="728">
                  <c:v>472.62</c:v>
                </c:pt>
                <c:pt idx="729">
                  <c:v>507.7</c:v>
                </c:pt>
                <c:pt idx="730">
                  <c:v>588.9</c:v>
                </c:pt>
                <c:pt idx="731">
                  <c:v>624.27</c:v>
                </c:pt>
                <c:pt idx="732">
                  <c:v>697.04</c:v>
                </c:pt>
                <c:pt idx="733">
                  <c:v>627.11</c:v>
                </c:pt>
                <c:pt idx="734">
                  <c:v>543.17999999999995</c:v>
                </c:pt>
                <c:pt idx="735">
                  <c:v>478.16</c:v>
                </c:pt>
                <c:pt idx="736">
                  <c:v>433.71</c:v>
                </c:pt>
                <c:pt idx="737">
                  <c:v>413.65</c:v>
                </c:pt>
                <c:pt idx="738">
                  <c:v>444.31</c:v>
                </c:pt>
                <c:pt idx="739">
                  <c:v>522.4</c:v>
                </c:pt>
                <c:pt idx="740">
                  <c:v>582.29</c:v>
                </c:pt>
                <c:pt idx="741">
                  <c:v>580.47</c:v>
                </c:pt>
                <c:pt idx="742">
                  <c:v>525.96</c:v>
                </c:pt>
                <c:pt idx="743">
                  <c:v>501.02</c:v>
                </c:pt>
                <c:pt idx="744">
                  <c:v>524.75</c:v>
                </c:pt>
                <c:pt idx="745">
                  <c:v>530.95000000000005</c:v>
                </c:pt>
                <c:pt idx="746">
                  <c:v>452.63</c:v>
                </c:pt>
                <c:pt idx="747">
                  <c:v>474.48</c:v>
                </c:pt>
                <c:pt idx="748">
                  <c:v>464.53</c:v>
                </c:pt>
                <c:pt idx="749">
                  <c:v>495.07</c:v>
                </c:pt>
                <c:pt idx="750">
                  <c:v>479.35</c:v>
                </c:pt>
                <c:pt idx="751">
                  <c:v>554.15</c:v>
                </c:pt>
                <c:pt idx="752">
                  <c:v>598.07000000000005</c:v>
                </c:pt>
                <c:pt idx="753">
                  <c:v>640.44000000000005</c:v>
                </c:pt>
                <c:pt idx="754">
                  <c:v>705.46</c:v>
                </c:pt>
                <c:pt idx="755">
                  <c:v>670.74</c:v>
                </c:pt>
                <c:pt idx="756">
                  <c:v>574.5</c:v>
                </c:pt>
                <c:pt idx="757">
                  <c:v>504.21</c:v>
                </c:pt>
                <c:pt idx="758">
                  <c:v>530.41999999999996</c:v>
                </c:pt>
                <c:pt idx="759">
                  <c:v>456.69</c:v>
                </c:pt>
                <c:pt idx="760">
                  <c:v>442.4</c:v>
                </c:pt>
                <c:pt idx="761">
                  <c:v>429.4</c:v>
                </c:pt>
                <c:pt idx="762">
                  <c:v>506.92</c:v>
                </c:pt>
                <c:pt idx="763">
                  <c:v>592.6</c:v>
                </c:pt>
                <c:pt idx="764">
                  <c:v>630.73</c:v>
                </c:pt>
                <c:pt idx="765">
                  <c:v>643.23</c:v>
                </c:pt>
                <c:pt idx="766">
                  <c:v>604.42999999999995</c:v>
                </c:pt>
                <c:pt idx="767">
                  <c:v>617.99</c:v>
                </c:pt>
                <c:pt idx="768">
                  <c:v>520.13</c:v>
                </c:pt>
                <c:pt idx="769">
                  <c:v>606.79999999999995</c:v>
                </c:pt>
                <c:pt idx="770">
                  <c:v>605.95000000000005</c:v>
                </c:pt>
                <c:pt idx="771">
                  <c:v>547.48</c:v>
                </c:pt>
                <c:pt idx="772">
                  <c:v>505.66</c:v>
                </c:pt>
                <c:pt idx="773">
                  <c:v>534.64</c:v>
                </c:pt>
                <c:pt idx="774">
                  <c:v>546.22</c:v>
                </c:pt>
                <c:pt idx="775">
                  <c:v>511.86</c:v>
                </c:pt>
                <c:pt idx="776">
                  <c:v>509.99</c:v>
                </c:pt>
                <c:pt idx="777">
                  <c:v>566.42999999999995</c:v>
                </c:pt>
                <c:pt idx="778">
                  <c:v>623.26</c:v>
                </c:pt>
                <c:pt idx="779">
                  <c:v>638.48</c:v>
                </c:pt>
                <c:pt idx="780">
                  <c:v>605.91999999999996</c:v>
                </c:pt>
                <c:pt idx="781">
                  <c:v>611.08000000000004</c:v>
                </c:pt>
                <c:pt idx="782">
                  <c:v>544.79999999999995</c:v>
                </c:pt>
                <c:pt idx="783">
                  <c:v>534.34</c:v>
                </c:pt>
                <c:pt idx="784">
                  <c:v>570.35</c:v>
                </c:pt>
                <c:pt idx="785">
                  <c:v>609.79999999999995</c:v>
                </c:pt>
                <c:pt idx="786">
                  <c:v>558.19000000000005</c:v>
                </c:pt>
                <c:pt idx="787">
                  <c:v>522.08000000000004</c:v>
                </c:pt>
                <c:pt idx="788">
                  <c:v>547.41999999999996</c:v>
                </c:pt>
                <c:pt idx="789">
                  <c:v>547.1</c:v>
                </c:pt>
                <c:pt idx="790">
                  <c:v>603.38</c:v>
                </c:pt>
                <c:pt idx="791">
                  <c:v>612.89</c:v>
                </c:pt>
                <c:pt idx="792">
                  <c:v>634.03</c:v>
                </c:pt>
                <c:pt idx="793">
                  <c:v>673.91</c:v>
                </c:pt>
                <c:pt idx="794">
                  <c:v>671.94</c:v>
                </c:pt>
                <c:pt idx="795">
                  <c:v>639.62</c:v>
                </c:pt>
                <c:pt idx="796">
                  <c:v>636.36</c:v>
                </c:pt>
                <c:pt idx="797">
                  <c:v>615.4</c:v>
                </c:pt>
                <c:pt idx="798">
                  <c:v>558.82000000000005</c:v>
                </c:pt>
                <c:pt idx="799">
                  <c:v>519.16</c:v>
                </c:pt>
                <c:pt idx="800">
                  <c:v>535.32000000000005</c:v>
                </c:pt>
                <c:pt idx="801">
                  <c:v>512.22</c:v>
                </c:pt>
                <c:pt idx="802">
                  <c:v>563.38</c:v>
                </c:pt>
                <c:pt idx="803">
                  <c:v>617.48</c:v>
                </c:pt>
                <c:pt idx="804">
                  <c:v>609.59</c:v>
                </c:pt>
                <c:pt idx="805">
                  <c:v>642.48</c:v>
                </c:pt>
                <c:pt idx="806">
                  <c:v>658.64</c:v>
                </c:pt>
                <c:pt idx="807">
                  <c:v>653.63</c:v>
                </c:pt>
                <c:pt idx="808">
                  <c:v>682.95</c:v>
                </c:pt>
                <c:pt idx="809">
                  <c:v>636.66</c:v>
                </c:pt>
                <c:pt idx="810">
                  <c:v>537.66</c:v>
                </c:pt>
                <c:pt idx="811">
                  <c:v>569.80999999999995</c:v>
                </c:pt>
                <c:pt idx="812">
                  <c:v>701.44</c:v>
                </c:pt>
                <c:pt idx="813">
                  <c:v>688.67</c:v>
                </c:pt>
                <c:pt idx="814">
                  <c:v>608.42999999999995</c:v>
                </c:pt>
                <c:pt idx="815">
                  <c:v>637.04999999999995</c:v>
                </c:pt>
                <c:pt idx="816">
                  <c:v>640.71</c:v>
                </c:pt>
                <c:pt idx="817">
                  <c:v>678.86</c:v>
                </c:pt>
                <c:pt idx="818">
                  <c:v>720.54</c:v>
                </c:pt>
                <c:pt idx="819">
                  <c:v>696.39</c:v>
                </c:pt>
                <c:pt idx="820">
                  <c:v>659.12</c:v>
                </c:pt>
                <c:pt idx="821">
                  <c:v>637.27</c:v>
                </c:pt>
                <c:pt idx="822">
                  <c:v>584.75</c:v>
                </c:pt>
                <c:pt idx="823">
                  <c:v>638.16</c:v>
                </c:pt>
                <c:pt idx="824">
                  <c:v>669.13</c:v>
                </c:pt>
                <c:pt idx="825">
                  <c:v>738.1</c:v>
                </c:pt>
                <c:pt idx="826">
                  <c:v>704.67</c:v>
                </c:pt>
                <c:pt idx="827">
                  <c:v>707.03</c:v>
                </c:pt>
                <c:pt idx="828">
                  <c:v>687.78</c:v>
                </c:pt>
                <c:pt idx="829">
                  <c:v>664.74</c:v>
                </c:pt>
                <c:pt idx="830">
                  <c:v>769.55</c:v>
                </c:pt>
                <c:pt idx="831">
                  <c:v>810.86</c:v>
                </c:pt>
                <c:pt idx="832">
                  <c:v>789.56</c:v>
                </c:pt>
                <c:pt idx="833">
                  <c:v>794.47</c:v>
                </c:pt>
                <c:pt idx="834">
                  <c:v>678.24</c:v>
                </c:pt>
                <c:pt idx="835">
                  <c:v>646.52</c:v>
                </c:pt>
                <c:pt idx="836">
                  <c:v>710.63</c:v>
                </c:pt>
                <c:pt idx="837">
                  <c:v>692.35</c:v>
                </c:pt>
                <c:pt idx="838">
                  <c:v>692.94</c:v>
                </c:pt>
                <c:pt idx="839">
                  <c:v>771.26</c:v>
                </c:pt>
                <c:pt idx="840">
                  <c:v>783.96</c:v>
                </c:pt>
                <c:pt idx="841">
                  <c:v>752.63</c:v>
                </c:pt>
                <c:pt idx="842">
                  <c:v>765.82</c:v>
                </c:pt>
                <c:pt idx="843">
                  <c:v>674.89</c:v>
                </c:pt>
                <c:pt idx="844">
                  <c:v>687.73</c:v>
                </c:pt>
                <c:pt idx="845">
                  <c:v>574.94000000000005</c:v>
                </c:pt>
                <c:pt idx="846">
                  <c:v>638.86</c:v>
                </c:pt>
                <c:pt idx="847">
                  <c:v>677.58</c:v>
                </c:pt>
                <c:pt idx="848">
                  <c:v>705.32</c:v>
                </c:pt>
                <c:pt idx="849">
                  <c:v>788.5</c:v>
                </c:pt>
                <c:pt idx="850">
                  <c:v>800.95</c:v>
                </c:pt>
                <c:pt idx="851">
                  <c:v>789.65</c:v>
                </c:pt>
                <c:pt idx="852">
                  <c:v>788.09</c:v>
                </c:pt>
                <c:pt idx="853">
                  <c:v>826.11</c:v>
                </c:pt>
                <c:pt idx="854">
                  <c:v>872.23</c:v>
                </c:pt>
                <c:pt idx="855">
                  <c:v>814.4</c:v>
                </c:pt>
                <c:pt idx="856">
                  <c:v>779.12</c:v>
                </c:pt>
                <c:pt idx="857">
                  <c:v>659.28</c:v>
                </c:pt>
                <c:pt idx="858">
                  <c:v>671.16</c:v>
                </c:pt>
                <c:pt idx="859">
                  <c:v>630.54</c:v>
                </c:pt>
                <c:pt idx="860">
                  <c:v>653.59</c:v>
                </c:pt>
                <c:pt idx="861">
                  <c:v>650.19000000000005</c:v>
                </c:pt>
                <c:pt idx="862">
                  <c:v>661.32</c:v>
                </c:pt>
                <c:pt idx="863">
                  <c:v>786.53</c:v>
                </c:pt>
                <c:pt idx="864">
                  <c:v>832.27</c:v>
                </c:pt>
                <c:pt idx="865">
                  <c:v>795.06</c:v>
                </c:pt>
                <c:pt idx="866">
                  <c:v>749.22</c:v>
                </c:pt>
                <c:pt idx="867">
                  <c:v>709.7</c:v>
                </c:pt>
                <c:pt idx="868">
                  <c:v>750.41</c:v>
                </c:pt>
                <c:pt idx="869">
                  <c:v>695</c:v>
                </c:pt>
                <c:pt idx="870">
                  <c:v>660.82</c:v>
                </c:pt>
                <c:pt idx="871">
                  <c:v>696.48</c:v>
                </c:pt>
                <c:pt idx="872">
                  <c:v>683.84</c:v>
                </c:pt>
                <c:pt idx="873">
                  <c:v>638.87</c:v>
                </c:pt>
                <c:pt idx="874">
                  <c:v>616.30999999999995</c:v>
                </c:pt>
                <c:pt idx="875">
                  <c:v>704.64</c:v>
                </c:pt>
                <c:pt idx="876">
                  <c:v>773.4</c:v>
                </c:pt>
                <c:pt idx="877">
                  <c:v>728.48</c:v>
                </c:pt>
                <c:pt idx="878">
                  <c:v>733.97</c:v>
                </c:pt>
                <c:pt idx="879">
                  <c:v>772.27</c:v>
                </c:pt>
                <c:pt idx="880">
                  <c:v>800.86</c:v>
                </c:pt>
                <c:pt idx="881">
                  <c:v>774.14</c:v>
                </c:pt>
                <c:pt idx="882">
                  <c:v>656.78</c:v>
                </c:pt>
                <c:pt idx="883">
                  <c:v>627.12</c:v>
                </c:pt>
                <c:pt idx="884">
                  <c:v>611.21</c:v>
                </c:pt>
                <c:pt idx="885">
                  <c:v>605.09</c:v>
                </c:pt>
                <c:pt idx="886">
                  <c:v>634.89</c:v>
                </c:pt>
                <c:pt idx="887">
                  <c:v>704.81</c:v>
                </c:pt>
                <c:pt idx="888">
                  <c:v>754.92</c:v>
                </c:pt>
                <c:pt idx="889">
                  <c:v>804.1</c:v>
                </c:pt>
                <c:pt idx="890">
                  <c:v>796.48</c:v>
                </c:pt>
                <c:pt idx="891">
                  <c:v>774.53</c:v>
                </c:pt>
                <c:pt idx="892">
                  <c:v>759.01</c:v>
                </c:pt>
                <c:pt idx="893">
                  <c:v>750.33</c:v>
                </c:pt>
                <c:pt idx="894">
                  <c:v>751.81</c:v>
                </c:pt>
                <c:pt idx="895">
                  <c:v>762.49</c:v>
                </c:pt>
                <c:pt idx="896">
                  <c:v>800.45</c:v>
                </c:pt>
                <c:pt idx="897">
                  <c:v>755.04</c:v>
                </c:pt>
                <c:pt idx="898">
                  <c:v>675.73</c:v>
                </c:pt>
                <c:pt idx="899">
                  <c:v>668.39</c:v>
                </c:pt>
                <c:pt idx="900">
                  <c:v>739.69</c:v>
                </c:pt>
                <c:pt idx="901">
                  <c:v>693</c:v>
                </c:pt>
                <c:pt idx="902">
                  <c:v>741.48</c:v>
                </c:pt>
                <c:pt idx="903">
                  <c:v>734.25</c:v>
                </c:pt>
                <c:pt idx="904">
                  <c:v>707.72</c:v>
                </c:pt>
                <c:pt idx="905">
                  <c:v>680.26</c:v>
                </c:pt>
                <c:pt idx="906">
                  <c:v>701.42</c:v>
                </c:pt>
                <c:pt idx="907">
                  <c:v>761.89</c:v>
                </c:pt>
                <c:pt idx="908">
                  <c:v>777.61</c:v>
                </c:pt>
                <c:pt idx="909">
                  <c:v>820.58</c:v>
                </c:pt>
                <c:pt idx="910">
                  <c:v>734.18</c:v>
                </c:pt>
                <c:pt idx="911">
                  <c:v>739.34</c:v>
                </c:pt>
                <c:pt idx="912">
                  <c:v>740.7</c:v>
                </c:pt>
                <c:pt idx="913">
                  <c:v>779.89</c:v>
                </c:pt>
                <c:pt idx="914">
                  <c:v>792.09</c:v>
                </c:pt>
                <c:pt idx="915">
                  <c:v>827.93</c:v>
                </c:pt>
                <c:pt idx="916">
                  <c:v>807.68</c:v>
                </c:pt>
                <c:pt idx="917">
                  <c:v>800.38</c:v>
                </c:pt>
                <c:pt idx="918">
                  <c:v>848.39</c:v>
                </c:pt>
                <c:pt idx="919">
                  <c:v>838.13</c:v>
                </c:pt>
                <c:pt idx="920">
                  <c:v>848.72</c:v>
                </c:pt>
                <c:pt idx="921">
                  <c:v>887.81</c:v>
                </c:pt>
                <c:pt idx="922">
                  <c:v>770.71</c:v>
                </c:pt>
                <c:pt idx="923">
                  <c:v>777.09</c:v>
                </c:pt>
                <c:pt idx="924">
                  <c:v>786.36</c:v>
                </c:pt>
                <c:pt idx="925">
                  <c:v>764.18</c:v>
                </c:pt>
                <c:pt idx="926">
                  <c:v>803.71</c:v>
                </c:pt>
                <c:pt idx="927">
                  <c:v>818.02</c:v>
                </c:pt>
                <c:pt idx="928">
                  <c:v>853.09</c:v>
                </c:pt>
                <c:pt idx="929">
                  <c:v>858.3</c:v>
                </c:pt>
                <c:pt idx="930">
                  <c:v>838.05</c:v>
                </c:pt>
                <c:pt idx="931">
                  <c:v>768.29</c:v>
                </c:pt>
                <c:pt idx="932">
                  <c:v>723.97</c:v>
                </c:pt>
                <c:pt idx="933">
                  <c:v>747.71</c:v>
                </c:pt>
                <c:pt idx="934">
                  <c:v>737.31</c:v>
                </c:pt>
                <c:pt idx="935">
                  <c:v>725.89</c:v>
                </c:pt>
                <c:pt idx="936">
                  <c:v>746.95</c:v>
                </c:pt>
                <c:pt idx="937">
                  <c:v>773.22</c:v>
                </c:pt>
                <c:pt idx="938">
                  <c:v>710.34</c:v>
                </c:pt>
                <c:pt idx="939">
                  <c:v>758.41</c:v>
                </c:pt>
                <c:pt idx="940">
                  <c:v>774.34</c:v>
                </c:pt>
                <c:pt idx="941">
                  <c:v>813</c:v>
                </c:pt>
                <c:pt idx="942">
                  <c:v>841.04</c:v>
                </c:pt>
                <c:pt idx="943">
                  <c:v>776.08</c:v>
                </c:pt>
                <c:pt idx="944">
                  <c:v>734.59</c:v>
                </c:pt>
                <c:pt idx="945">
                  <c:v>810.07</c:v>
                </c:pt>
                <c:pt idx="946">
                  <c:v>849.43</c:v>
                </c:pt>
                <c:pt idx="947">
                  <c:v>786.52</c:v>
                </c:pt>
                <c:pt idx="948">
                  <c:v>772.27</c:v>
                </c:pt>
                <c:pt idx="949">
                  <c:v>757.29</c:v>
                </c:pt>
                <c:pt idx="950">
                  <c:v>731.11</c:v>
                </c:pt>
                <c:pt idx="951">
                  <c:v>780.11</c:v>
                </c:pt>
                <c:pt idx="952">
                  <c:v>875.53</c:v>
                </c:pt>
                <c:pt idx="953">
                  <c:v>901.87</c:v>
                </c:pt>
                <c:pt idx="954">
                  <c:v>911.57</c:v>
                </c:pt>
                <c:pt idx="955">
                  <c:v>885.78</c:v>
                </c:pt>
                <c:pt idx="956">
                  <c:v>831.89</c:v>
                </c:pt>
                <c:pt idx="957">
                  <c:v>810.25</c:v>
                </c:pt>
                <c:pt idx="958">
                  <c:v>794.4</c:v>
                </c:pt>
                <c:pt idx="959">
                  <c:v>813.29</c:v>
                </c:pt>
                <c:pt idx="960">
                  <c:v>833.72</c:v>
                </c:pt>
                <c:pt idx="961">
                  <c:v>855.99</c:v>
                </c:pt>
                <c:pt idx="962">
                  <c:v>782.07</c:v>
                </c:pt>
                <c:pt idx="963">
                  <c:v>750.09</c:v>
                </c:pt>
                <c:pt idx="964">
                  <c:v>853.58</c:v>
                </c:pt>
                <c:pt idx="965">
                  <c:v>883.39</c:v>
                </c:pt>
                <c:pt idx="966">
                  <c:v>818.95</c:v>
                </c:pt>
                <c:pt idx="967">
                  <c:v>937.6</c:v>
                </c:pt>
                <c:pt idx="968">
                  <c:v>879.22</c:v>
                </c:pt>
                <c:pt idx="969">
                  <c:v>858.49</c:v>
                </c:pt>
                <c:pt idx="970">
                  <c:v>833.21</c:v>
                </c:pt>
                <c:pt idx="971">
                  <c:v>842.67</c:v>
                </c:pt>
                <c:pt idx="972">
                  <c:v>854.6</c:v>
                </c:pt>
                <c:pt idx="973">
                  <c:v>833.22</c:v>
                </c:pt>
                <c:pt idx="974">
                  <c:v>794.23</c:v>
                </c:pt>
                <c:pt idx="975">
                  <c:v>809.42</c:v>
                </c:pt>
                <c:pt idx="976">
                  <c:v>806.04</c:v>
                </c:pt>
                <c:pt idx="977">
                  <c:v>854.13</c:v>
                </c:pt>
                <c:pt idx="978">
                  <c:v>899.86</c:v>
                </c:pt>
                <c:pt idx="979">
                  <c:v>893.3</c:v>
                </c:pt>
                <c:pt idx="980">
                  <c:v>850.22</c:v>
                </c:pt>
                <c:pt idx="981">
                  <c:v>854.52</c:v>
                </c:pt>
                <c:pt idx="982">
                  <c:v>861.11</c:v>
                </c:pt>
                <c:pt idx="983">
                  <c:v>830.44</c:v>
                </c:pt>
                <c:pt idx="984">
                  <c:v>875.47</c:v>
                </c:pt>
                <c:pt idx="985">
                  <c:v>948.07</c:v>
                </c:pt>
                <c:pt idx="986">
                  <c:v>907.01</c:v>
                </c:pt>
                <c:pt idx="987">
                  <c:v>857.29</c:v>
                </c:pt>
                <c:pt idx="988">
                  <c:v>838.22</c:v>
                </c:pt>
                <c:pt idx="989">
                  <c:v>946.44</c:v>
                </c:pt>
                <c:pt idx="990">
                  <c:v>983.58</c:v>
                </c:pt>
                <c:pt idx="991">
                  <c:v>983.22</c:v>
                </c:pt>
                <c:pt idx="992">
                  <c:v>1012.4</c:v>
                </c:pt>
                <c:pt idx="993">
                  <c:v>963.24</c:v>
                </c:pt>
                <c:pt idx="994">
                  <c:v>981.69</c:v>
                </c:pt>
                <c:pt idx="995">
                  <c:v>998.81</c:v>
                </c:pt>
                <c:pt idx="996">
                  <c:v>923.43</c:v>
                </c:pt>
                <c:pt idx="997">
                  <c:v>914.77</c:v>
                </c:pt>
                <c:pt idx="998">
                  <c:v>881.47</c:v>
                </c:pt>
                <c:pt idx="999">
                  <c:v>923.97</c:v>
                </c:pt>
                <c:pt idx="1000">
                  <c:v>929.47</c:v>
                </c:pt>
                <c:pt idx="1001">
                  <c:v>916.46</c:v>
                </c:pt>
                <c:pt idx="1002">
                  <c:v>918.08</c:v>
                </c:pt>
                <c:pt idx="1003">
                  <c:v>907.04</c:v>
                </c:pt>
                <c:pt idx="1004">
                  <c:v>986.38</c:v>
                </c:pt>
                <c:pt idx="1005">
                  <c:v>961.62</c:v>
                </c:pt>
                <c:pt idx="1006">
                  <c:v>915.79</c:v>
                </c:pt>
                <c:pt idx="1007">
                  <c:v>892.46</c:v>
                </c:pt>
                <c:pt idx="1008">
                  <c:v>893.19</c:v>
                </c:pt>
                <c:pt idx="1009">
                  <c:v>997.22</c:v>
                </c:pt>
                <c:pt idx="1010">
                  <c:v>983.52</c:v>
                </c:pt>
                <c:pt idx="1011">
                  <c:v>955.82</c:v>
                </c:pt>
                <c:pt idx="1012">
                  <c:v>990.34</c:v>
                </c:pt>
                <c:pt idx="1013">
                  <c:v>973.93</c:v>
                </c:pt>
                <c:pt idx="1014">
                  <c:v>1080.0999999999999</c:v>
                </c:pt>
                <c:pt idx="1015">
                  <c:v>1011.7</c:v>
                </c:pt>
                <c:pt idx="1016">
                  <c:v>1031.3</c:v>
                </c:pt>
                <c:pt idx="1017">
                  <c:v>1032</c:v>
                </c:pt>
                <c:pt idx="1018">
                  <c:v>982.01</c:v>
                </c:pt>
                <c:pt idx="1019">
                  <c:v>955.91</c:v>
                </c:pt>
                <c:pt idx="1020">
                  <c:v>1036.2</c:v>
                </c:pt>
                <c:pt idx="1021">
                  <c:v>1073.8</c:v>
                </c:pt>
                <c:pt idx="1022">
                  <c:v>1036.3</c:v>
                </c:pt>
                <c:pt idx="1023">
                  <c:v>941.74</c:v>
                </c:pt>
                <c:pt idx="1024">
                  <c:v>909.29</c:v>
                </c:pt>
                <c:pt idx="1025">
                  <c:v>892.05</c:v>
                </c:pt>
                <c:pt idx="1026">
                  <c:v>898.61</c:v>
                </c:pt>
                <c:pt idx="1027">
                  <c:v>922.32</c:v>
                </c:pt>
                <c:pt idx="1028">
                  <c:v>937.86</c:v>
                </c:pt>
                <c:pt idx="1029">
                  <c:v>939.36</c:v>
                </c:pt>
                <c:pt idx="1030">
                  <c:v>878.81</c:v>
                </c:pt>
                <c:pt idx="1031">
                  <c:v>881.15</c:v>
                </c:pt>
                <c:pt idx="1032">
                  <c:v>867.51</c:v>
                </c:pt>
                <c:pt idx="1033">
                  <c:v>951.55</c:v>
                </c:pt>
                <c:pt idx="1034">
                  <c:v>895.99</c:v>
                </c:pt>
                <c:pt idx="1035">
                  <c:v>945.96</c:v>
                </c:pt>
                <c:pt idx="1036">
                  <c:v>977.11</c:v>
                </c:pt>
                <c:pt idx="1037">
                  <c:v>985.92</c:v>
                </c:pt>
                <c:pt idx="1038">
                  <c:v>990.75</c:v>
                </c:pt>
                <c:pt idx="1039">
                  <c:v>949.54</c:v>
                </c:pt>
                <c:pt idx="1040">
                  <c:v>939.39</c:v>
                </c:pt>
                <c:pt idx="1041">
                  <c:v>903.82</c:v>
                </c:pt>
                <c:pt idx="1042">
                  <c:v>888.4</c:v>
                </c:pt>
                <c:pt idx="1043">
                  <c:v>880.85</c:v>
                </c:pt>
                <c:pt idx="1044">
                  <c:v>982.27</c:v>
                </c:pt>
                <c:pt idx="1045">
                  <c:v>1061.4000000000001</c:v>
                </c:pt>
                <c:pt idx="1046">
                  <c:v>1024.7</c:v>
                </c:pt>
                <c:pt idx="1047">
                  <c:v>955.92</c:v>
                </c:pt>
                <c:pt idx="1048">
                  <c:v>940.2</c:v>
                </c:pt>
                <c:pt idx="1049">
                  <c:v>990.5</c:v>
                </c:pt>
                <c:pt idx="1050">
                  <c:v>986.74</c:v>
                </c:pt>
                <c:pt idx="1051">
                  <c:v>999.99</c:v>
                </c:pt>
                <c:pt idx="1052">
                  <c:v>1046</c:v>
                </c:pt>
                <c:pt idx="1053">
                  <c:v>1100</c:v>
                </c:pt>
                <c:pt idx="1054">
                  <c:v>1100</c:v>
                </c:pt>
                <c:pt idx="1055">
                  <c:v>1016.8</c:v>
                </c:pt>
                <c:pt idx="1056">
                  <c:v>1032.2</c:v>
                </c:pt>
                <c:pt idx="1057">
                  <c:v>1097.5</c:v>
                </c:pt>
                <c:pt idx="1058">
                  <c:v>1076.9000000000001</c:v>
                </c:pt>
                <c:pt idx="1059">
                  <c:v>1050.7</c:v>
                </c:pt>
                <c:pt idx="1060">
                  <c:v>998.58</c:v>
                </c:pt>
                <c:pt idx="1061">
                  <c:v>966.32</c:v>
                </c:pt>
                <c:pt idx="1062">
                  <c:v>939.03</c:v>
                </c:pt>
                <c:pt idx="1063">
                  <c:v>948.61</c:v>
                </c:pt>
                <c:pt idx="1064">
                  <c:v>916.15</c:v>
                </c:pt>
                <c:pt idx="1065">
                  <c:v>905.41</c:v>
                </c:pt>
                <c:pt idx="1066">
                  <c:v>958.58</c:v>
                </c:pt>
                <c:pt idx="1067">
                  <c:v>926.92</c:v>
                </c:pt>
                <c:pt idx="1068">
                  <c:v>983.17</c:v>
                </c:pt>
                <c:pt idx="1069">
                  <c:v>935.35</c:v>
                </c:pt>
                <c:pt idx="1070">
                  <c:v>1007.8</c:v>
                </c:pt>
                <c:pt idx="1071">
                  <c:v>1005.6</c:v>
                </c:pt>
                <c:pt idx="1072">
                  <c:v>1058</c:v>
                </c:pt>
                <c:pt idx="1073">
                  <c:v>1070.0999999999999</c:v>
                </c:pt>
                <c:pt idx="1074">
                  <c:v>1100</c:v>
                </c:pt>
                <c:pt idx="1075">
                  <c:v>1100</c:v>
                </c:pt>
                <c:pt idx="1076">
                  <c:v>1096.7</c:v>
                </c:pt>
                <c:pt idx="1077">
                  <c:v>1100</c:v>
                </c:pt>
                <c:pt idx="1078">
                  <c:v>1074.2</c:v>
                </c:pt>
                <c:pt idx="1079">
                  <c:v>1040.2</c:v>
                </c:pt>
                <c:pt idx="1080">
                  <c:v>1041.3</c:v>
                </c:pt>
                <c:pt idx="1081">
                  <c:v>1015.8</c:v>
                </c:pt>
                <c:pt idx="1082">
                  <c:v>1065.0999999999999</c:v>
                </c:pt>
                <c:pt idx="1083">
                  <c:v>1055.5999999999999</c:v>
                </c:pt>
                <c:pt idx="1084">
                  <c:v>989.37</c:v>
                </c:pt>
                <c:pt idx="1085">
                  <c:v>1000.3</c:v>
                </c:pt>
                <c:pt idx="1086">
                  <c:v>1025</c:v>
                </c:pt>
                <c:pt idx="1087">
                  <c:v>1048.5999999999999</c:v>
                </c:pt>
                <c:pt idx="1088">
                  <c:v>1048.2</c:v>
                </c:pt>
                <c:pt idx="1089">
                  <c:v>1068.5999999999999</c:v>
                </c:pt>
                <c:pt idx="1090">
                  <c:v>1100</c:v>
                </c:pt>
                <c:pt idx="1091">
                  <c:v>1100</c:v>
                </c:pt>
                <c:pt idx="1092">
                  <c:v>1070.9000000000001</c:v>
                </c:pt>
                <c:pt idx="1093">
                  <c:v>1100</c:v>
                </c:pt>
                <c:pt idx="1094">
                  <c:v>1090.4000000000001</c:v>
                </c:pt>
                <c:pt idx="1095">
                  <c:v>1043.3</c:v>
                </c:pt>
                <c:pt idx="1096">
                  <c:v>1060</c:v>
                </c:pt>
                <c:pt idx="1097">
                  <c:v>1084.5</c:v>
                </c:pt>
                <c:pt idx="1098">
                  <c:v>1100</c:v>
                </c:pt>
                <c:pt idx="1099">
                  <c:v>1100</c:v>
                </c:pt>
                <c:pt idx="1100">
                  <c:v>1042.4000000000001</c:v>
                </c:pt>
                <c:pt idx="1101">
                  <c:v>1001.7</c:v>
                </c:pt>
                <c:pt idx="1102">
                  <c:v>1006.6</c:v>
                </c:pt>
                <c:pt idx="1103">
                  <c:v>1008.2</c:v>
                </c:pt>
                <c:pt idx="1104">
                  <c:v>1045</c:v>
                </c:pt>
                <c:pt idx="1105">
                  <c:v>1078.3</c:v>
                </c:pt>
                <c:pt idx="1106">
                  <c:v>1100</c:v>
                </c:pt>
                <c:pt idx="1107">
                  <c:v>1080.5</c:v>
                </c:pt>
                <c:pt idx="1108">
                  <c:v>1059.3</c:v>
                </c:pt>
                <c:pt idx="1109">
                  <c:v>1080.0999999999999</c:v>
                </c:pt>
                <c:pt idx="1110">
                  <c:v>1099.0999999999999</c:v>
                </c:pt>
                <c:pt idx="1111">
                  <c:v>1070.3</c:v>
                </c:pt>
                <c:pt idx="1112">
                  <c:v>1049.9000000000001</c:v>
                </c:pt>
                <c:pt idx="1113">
                  <c:v>1044.2</c:v>
                </c:pt>
                <c:pt idx="1114">
                  <c:v>1100</c:v>
                </c:pt>
                <c:pt idx="1115">
                  <c:v>1096.5</c:v>
                </c:pt>
                <c:pt idx="1116">
                  <c:v>1100</c:v>
                </c:pt>
                <c:pt idx="1117">
                  <c:v>1100</c:v>
                </c:pt>
                <c:pt idx="1118">
                  <c:v>1100</c:v>
                </c:pt>
                <c:pt idx="1119">
                  <c:v>1100</c:v>
                </c:pt>
                <c:pt idx="1120">
                  <c:v>1100</c:v>
                </c:pt>
                <c:pt idx="1121">
                  <c:v>1100</c:v>
                </c:pt>
                <c:pt idx="1122">
                  <c:v>1079.4000000000001</c:v>
                </c:pt>
                <c:pt idx="1123">
                  <c:v>1062.0999999999999</c:v>
                </c:pt>
                <c:pt idx="1124">
                  <c:v>1080.2</c:v>
                </c:pt>
                <c:pt idx="1125">
                  <c:v>1079.8</c:v>
                </c:pt>
                <c:pt idx="1126">
                  <c:v>1085.5</c:v>
                </c:pt>
                <c:pt idx="1127">
                  <c:v>1080</c:v>
                </c:pt>
                <c:pt idx="1128">
                  <c:v>1025.3</c:v>
                </c:pt>
                <c:pt idx="1129">
                  <c:v>1093.3</c:v>
                </c:pt>
                <c:pt idx="1130">
                  <c:v>1037.7</c:v>
                </c:pt>
                <c:pt idx="1131">
                  <c:v>999.25</c:v>
                </c:pt>
                <c:pt idx="1132">
                  <c:v>1046.2</c:v>
                </c:pt>
                <c:pt idx="1133">
                  <c:v>1097.4000000000001</c:v>
                </c:pt>
                <c:pt idx="1134">
                  <c:v>1072.9000000000001</c:v>
                </c:pt>
                <c:pt idx="1135">
                  <c:v>1045.4000000000001</c:v>
                </c:pt>
                <c:pt idx="1136">
                  <c:v>1041.0999999999999</c:v>
                </c:pt>
                <c:pt idx="1137">
                  <c:v>1088.8</c:v>
                </c:pt>
                <c:pt idx="1138">
                  <c:v>1099</c:v>
                </c:pt>
                <c:pt idx="1139">
                  <c:v>1100</c:v>
                </c:pt>
                <c:pt idx="1140">
                  <c:v>1100</c:v>
                </c:pt>
                <c:pt idx="1141">
                  <c:v>1068.0999999999999</c:v>
                </c:pt>
                <c:pt idx="1142">
                  <c:v>1075.3</c:v>
                </c:pt>
                <c:pt idx="1143">
                  <c:v>1100</c:v>
                </c:pt>
                <c:pt idx="1144">
                  <c:v>1100</c:v>
                </c:pt>
                <c:pt idx="1145">
                  <c:v>1100</c:v>
                </c:pt>
                <c:pt idx="1146">
                  <c:v>1100</c:v>
                </c:pt>
                <c:pt idx="1147">
                  <c:v>1095.5</c:v>
                </c:pt>
                <c:pt idx="1148">
                  <c:v>1100</c:v>
                </c:pt>
                <c:pt idx="1149">
                  <c:v>1100</c:v>
                </c:pt>
                <c:pt idx="1150">
                  <c:v>1100</c:v>
                </c:pt>
                <c:pt idx="1151">
                  <c:v>1100</c:v>
                </c:pt>
                <c:pt idx="1152">
                  <c:v>1100</c:v>
                </c:pt>
                <c:pt idx="1153">
                  <c:v>1100</c:v>
                </c:pt>
                <c:pt idx="1154">
                  <c:v>1100</c:v>
                </c:pt>
                <c:pt idx="1155">
                  <c:v>1100</c:v>
                </c:pt>
                <c:pt idx="1156">
                  <c:v>1100</c:v>
                </c:pt>
                <c:pt idx="1157">
                  <c:v>1100</c:v>
                </c:pt>
                <c:pt idx="1158">
                  <c:v>1100</c:v>
                </c:pt>
                <c:pt idx="1159">
                  <c:v>1100</c:v>
                </c:pt>
                <c:pt idx="1160">
                  <c:v>1100</c:v>
                </c:pt>
                <c:pt idx="1161">
                  <c:v>1100</c:v>
                </c:pt>
                <c:pt idx="1162">
                  <c:v>1100</c:v>
                </c:pt>
                <c:pt idx="1163">
                  <c:v>1100</c:v>
                </c:pt>
                <c:pt idx="1164">
                  <c:v>1100</c:v>
                </c:pt>
                <c:pt idx="1165">
                  <c:v>1100</c:v>
                </c:pt>
                <c:pt idx="1166">
                  <c:v>1100</c:v>
                </c:pt>
                <c:pt idx="1167">
                  <c:v>1100</c:v>
                </c:pt>
                <c:pt idx="1168">
                  <c:v>1100</c:v>
                </c:pt>
                <c:pt idx="1169">
                  <c:v>1100</c:v>
                </c:pt>
                <c:pt idx="1170">
                  <c:v>1100</c:v>
                </c:pt>
                <c:pt idx="1171">
                  <c:v>1100</c:v>
                </c:pt>
                <c:pt idx="1172">
                  <c:v>1100</c:v>
                </c:pt>
                <c:pt idx="1173">
                  <c:v>1100</c:v>
                </c:pt>
                <c:pt idx="1174">
                  <c:v>1100</c:v>
                </c:pt>
                <c:pt idx="1175">
                  <c:v>1100</c:v>
                </c:pt>
                <c:pt idx="1176">
                  <c:v>1100</c:v>
                </c:pt>
                <c:pt idx="1177">
                  <c:v>1100</c:v>
                </c:pt>
                <c:pt idx="1178">
                  <c:v>1100</c:v>
                </c:pt>
                <c:pt idx="1179">
                  <c:v>1100</c:v>
                </c:pt>
                <c:pt idx="1180">
                  <c:v>1100</c:v>
                </c:pt>
                <c:pt idx="1181">
                  <c:v>1100</c:v>
                </c:pt>
                <c:pt idx="1182">
                  <c:v>1100</c:v>
                </c:pt>
                <c:pt idx="1183">
                  <c:v>1100</c:v>
                </c:pt>
                <c:pt idx="1184">
                  <c:v>1100</c:v>
                </c:pt>
                <c:pt idx="1185">
                  <c:v>1100</c:v>
                </c:pt>
                <c:pt idx="1186">
                  <c:v>1100</c:v>
                </c:pt>
                <c:pt idx="1187">
                  <c:v>1100</c:v>
                </c:pt>
                <c:pt idx="1188">
                  <c:v>1100</c:v>
                </c:pt>
                <c:pt idx="1189">
                  <c:v>1100</c:v>
                </c:pt>
                <c:pt idx="1190">
                  <c:v>1100</c:v>
                </c:pt>
                <c:pt idx="1191">
                  <c:v>1100</c:v>
                </c:pt>
                <c:pt idx="1192">
                  <c:v>1100</c:v>
                </c:pt>
                <c:pt idx="1193">
                  <c:v>1100</c:v>
                </c:pt>
                <c:pt idx="1194">
                  <c:v>1100</c:v>
                </c:pt>
                <c:pt idx="1195">
                  <c:v>1100</c:v>
                </c:pt>
                <c:pt idx="1196">
                  <c:v>1100</c:v>
                </c:pt>
                <c:pt idx="1197">
                  <c:v>1100</c:v>
                </c:pt>
                <c:pt idx="1198">
                  <c:v>1100</c:v>
                </c:pt>
                <c:pt idx="1199">
                  <c:v>1100</c:v>
                </c:pt>
                <c:pt idx="1200">
                  <c:v>1100</c:v>
                </c:pt>
                <c:pt idx="1201">
                  <c:v>1100</c:v>
                </c:pt>
                <c:pt idx="1202">
                  <c:v>1100</c:v>
                </c:pt>
                <c:pt idx="1203">
                  <c:v>1100</c:v>
                </c:pt>
                <c:pt idx="1204">
                  <c:v>1100</c:v>
                </c:pt>
                <c:pt idx="1205">
                  <c:v>1100</c:v>
                </c:pt>
                <c:pt idx="1206">
                  <c:v>1100</c:v>
                </c:pt>
                <c:pt idx="1207">
                  <c:v>1100</c:v>
                </c:pt>
                <c:pt idx="1208">
                  <c:v>1100</c:v>
                </c:pt>
                <c:pt idx="1209">
                  <c:v>1100</c:v>
                </c:pt>
                <c:pt idx="1210">
                  <c:v>1100</c:v>
                </c:pt>
                <c:pt idx="1211">
                  <c:v>1100</c:v>
                </c:pt>
                <c:pt idx="1212">
                  <c:v>1100</c:v>
                </c:pt>
                <c:pt idx="1213">
                  <c:v>1100</c:v>
                </c:pt>
                <c:pt idx="1214">
                  <c:v>1100</c:v>
                </c:pt>
                <c:pt idx="1215">
                  <c:v>1100</c:v>
                </c:pt>
                <c:pt idx="1216">
                  <c:v>1100</c:v>
                </c:pt>
                <c:pt idx="1217">
                  <c:v>1100</c:v>
                </c:pt>
                <c:pt idx="1218">
                  <c:v>1100</c:v>
                </c:pt>
                <c:pt idx="1219">
                  <c:v>1100</c:v>
                </c:pt>
                <c:pt idx="1220">
                  <c:v>1100</c:v>
                </c:pt>
                <c:pt idx="1221">
                  <c:v>1100</c:v>
                </c:pt>
                <c:pt idx="1222">
                  <c:v>1100</c:v>
                </c:pt>
                <c:pt idx="1223">
                  <c:v>1100</c:v>
                </c:pt>
                <c:pt idx="1224">
                  <c:v>1100</c:v>
                </c:pt>
                <c:pt idx="1225">
                  <c:v>1100</c:v>
                </c:pt>
                <c:pt idx="1226">
                  <c:v>1100</c:v>
                </c:pt>
                <c:pt idx="1227">
                  <c:v>1100</c:v>
                </c:pt>
                <c:pt idx="1228">
                  <c:v>1100</c:v>
                </c:pt>
                <c:pt idx="1229">
                  <c:v>1100</c:v>
                </c:pt>
                <c:pt idx="1230">
                  <c:v>1100</c:v>
                </c:pt>
                <c:pt idx="1231">
                  <c:v>1100</c:v>
                </c:pt>
                <c:pt idx="1232">
                  <c:v>1100</c:v>
                </c:pt>
                <c:pt idx="1233">
                  <c:v>1100</c:v>
                </c:pt>
                <c:pt idx="1234">
                  <c:v>1100</c:v>
                </c:pt>
                <c:pt idx="1235">
                  <c:v>1100</c:v>
                </c:pt>
                <c:pt idx="1236">
                  <c:v>1100</c:v>
                </c:pt>
                <c:pt idx="1237">
                  <c:v>1100</c:v>
                </c:pt>
                <c:pt idx="1238">
                  <c:v>1100</c:v>
                </c:pt>
                <c:pt idx="1239">
                  <c:v>1100</c:v>
                </c:pt>
                <c:pt idx="1240">
                  <c:v>1100</c:v>
                </c:pt>
                <c:pt idx="1241">
                  <c:v>1100</c:v>
                </c:pt>
                <c:pt idx="1242">
                  <c:v>1100</c:v>
                </c:pt>
                <c:pt idx="1243">
                  <c:v>1100</c:v>
                </c:pt>
                <c:pt idx="1244">
                  <c:v>1100</c:v>
                </c:pt>
                <c:pt idx="1245">
                  <c:v>1100</c:v>
                </c:pt>
                <c:pt idx="1246">
                  <c:v>1100</c:v>
                </c:pt>
                <c:pt idx="1247">
                  <c:v>1100</c:v>
                </c:pt>
                <c:pt idx="1248">
                  <c:v>1100</c:v>
                </c:pt>
                <c:pt idx="1249">
                  <c:v>1100</c:v>
                </c:pt>
                <c:pt idx="1250">
                  <c:v>1100</c:v>
                </c:pt>
                <c:pt idx="1251">
                  <c:v>1100</c:v>
                </c:pt>
                <c:pt idx="1252">
                  <c:v>1100</c:v>
                </c:pt>
                <c:pt idx="1253">
                  <c:v>1100</c:v>
                </c:pt>
                <c:pt idx="1254">
                  <c:v>1100</c:v>
                </c:pt>
                <c:pt idx="1255">
                  <c:v>1100</c:v>
                </c:pt>
                <c:pt idx="1256">
                  <c:v>1100</c:v>
                </c:pt>
                <c:pt idx="1257">
                  <c:v>1100</c:v>
                </c:pt>
                <c:pt idx="1258">
                  <c:v>1100</c:v>
                </c:pt>
                <c:pt idx="1259">
                  <c:v>1100</c:v>
                </c:pt>
                <c:pt idx="1260">
                  <c:v>1100</c:v>
                </c:pt>
                <c:pt idx="1261">
                  <c:v>1100</c:v>
                </c:pt>
                <c:pt idx="1262">
                  <c:v>1100</c:v>
                </c:pt>
                <c:pt idx="1263">
                  <c:v>1100</c:v>
                </c:pt>
                <c:pt idx="1264">
                  <c:v>1100</c:v>
                </c:pt>
                <c:pt idx="1265">
                  <c:v>1100</c:v>
                </c:pt>
                <c:pt idx="1266">
                  <c:v>1100</c:v>
                </c:pt>
                <c:pt idx="1267">
                  <c:v>1100</c:v>
                </c:pt>
                <c:pt idx="1268">
                  <c:v>1100</c:v>
                </c:pt>
                <c:pt idx="1269">
                  <c:v>1100</c:v>
                </c:pt>
                <c:pt idx="1270">
                  <c:v>1100</c:v>
                </c:pt>
                <c:pt idx="1271">
                  <c:v>1100</c:v>
                </c:pt>
                <c:pt idx="1272">
                  <c:v>1100</c:v>
                </c:pt>
                <c:pt idx="1273">
                  <c:v>1100</c:v>
                </c:pt>
                <c:pt idx="1274">
                  <c:v>1100</c:v>
                </c:pt>
                <c:pt idx="1275">
                  <c:v>1100</c:v>
                </c:pt>
                <c:pt idx="1276">
                  <c:v>1100</c:v>
                </c:pt>
                <c:pt idx="1277">
                  <c:v>1100</c:v>
                </c:pt>
                <c:pt idx="1278">
                  <c:v>1100</c:v>
                </c:pt>
                <c:pt idx="1279">
                  <c:v>1100</c:v>
                </c:pt>
                <c:pt idx="1280">
                  <c:v>1100</c:v>
                </c:pt>
                <c:pt idx="1281">
                  <c:v>1100</c:v>
                </c:pt>
                <c:pt idx="1282">
                  <c:v>1100</c:v>
                </c:pt>
                <c:pt idx="1283">
                  <c:v>1100</c:v>
                </c:pt>
                <c:pt idx="1284">
                  <c:v>1100</c:v>
                </c:pt>
                <c:pt idx="1285">
                  <c:v>1100</c:v>
                </c:pt>
                <c:pt idx="1286">
                  <c:v>1100</c:v>
                </c:pt>
                <c:pt idx="1287">
                  <c:v>1100</c:v>
                </c:pt>
                <c:pt idx="1288">
                  <c:v>1100</c:v>
                </c:pt>
                <c:pt idx="1289">
                  <c:v>1100</c:v>
                </c:pt>
                <c:pt idx="1290">
                  <c:v>1100</c:v>
                </c:pt>
                <c:pt idx="1291">
                  <c:v>1100</c:v>
                </c:pt>
                <c:pt idx="1292">
                  <c:v>1100</c:v>
                </c:pt>
                <c:pt idx="1293">
                  <c:v>1100</c:v>
                </c:pt>
                <c:pt idx="1294">
                  <c:v>1100</c:v>
                </c:pt>
                <c:pt idx="1295">
                  <c:v>1100</c:v>
                </c:pt>
                <c:pt idx="1296">
                  <c:v>1100</c:v>
                </c:pt>
                <c:pt idx="1297">
                  <c:v>1100</c:v>
                </c:pt>
                <c:pt idx="1298">
                  <c:v>1100</c:v>
                </c:pt>
                <c:pt idx="1299">
                  <c:v>1100</c:v>
                </c:pt>
                <c:pt idx="1300">
                  <c:v>1100</c:v>
                </c:pt>
                <c:pt idx="1301">
                  <c:v>1100</c:v>
                </c:pt>
                <c:pt idx="1302">
                  <c:v>1100</c:v>
                </c:pt>
                <c:pt idx="1303">
                  <c:v>1100</c:v>
                </c:pt>
                <c:pt idx="1304">
                  <c:v>1100</c:v>
                </c:pt>
                <c:pt idx="1305">
                  <c:v>1100</c:v>
                </c:pt>
                <c:pt idx="1306">
                  <c:v>1100</c:v>
                </c:pt>
                <c:pt idx="1307">
                  <c:v>1100</c:v>
                </c:pt>
                <c:pt idx="1308">
                  <c:v>1100</c:v>
                </c:pt>
                <c:pt idx="1309">
                  <c:v>1100</c:v>
                </c:pt>
                <c:pt idx="1310">
                  <c:v>1100</c:v>
                </c:pt>
                <c:pt idx="1311">
                  <c:v>1100</c:v>
                </c:pt>
                <c:pt idx="1312">
                  <c:v>1100</c:v>
                </c:pt>
                <c:pt idx="1313">
                  <c:v>1100</c:v>
                </c:pt>
                <c:pt idx="1314">
                  <c:v>1100</c:v>
                </c:pt>
                <c:pt idx="1315">
                  <c:v>1100</c:v>
                </c:pt>
                <c:pt idx="1316">
                  <c:v>1100</c:v>
                </c:pt>
                <c:pt idx="1317">
                  <c:v>1098.0999999999999</c:v>
                </c:pt>
                <c:pt idx="1318">
                  <c:v>1100</c:v>
                </c:pt>
                <c:pt idx="1319">
                  <c:v>1100</c:v>
                </c:pt>
                <c:pt idx="1320">
                  <c:v>1100</c:v>
                </c:pt>
                <c:pt idx="1321">
                  <c:v>1100</c:v>
                </c:pt>
                <c:pt idx="1322">
                  <c:v>1100</c:v>
                </c:pt>
                <c:pt idx="1323">
                  <c:v>1100</c:v>
                </c:pt>
                <c:pt idx="1324">
                  <c:v>1100</c:v>
                </c:pt>
                <c:pt idx="1325">
                  <c:v>1100</c:v>
                </c:pt>
                <c:pt idx="1326">
                  <c:v>1100</c:v>
                </c:pt>
                <c:pt idx="1327">
                  <c:v>1100</c:v>
                </c:pt>
                <c:pt idx="1328">
                  <c:v>1100</c:v>
                </c:pt>
                <c:pt idx="1329">
                  <c:v>1100</c:v>
                </c:pt>
                <c:pt idx="1330">
                  <c:v>1100</c:v>
                </c:pt>
                <c:pt idx="1331">
                  <c:v>1100</c:v>
                </c:pt>
                <c:pt idx="1332">
                  <c:v>1100</c:v>
                </c:pt>
                <c:pt idx="1333">
                  <c:v>1100</c:v>
                </c:pt>
                <c:pt idx="1334">
                  <c:v>1100</c:v>
                </c:pt>
                <c:pt idx="1335">
                  <c:v>1100</c:v>
                </c:pt>
                <c:pt idx="1336">
                  <c:v>1100</c:v>
                </c:pt>
                <c:pt idx="1337">
                  <c:v>1100</c:v>
                </c:pt>
                <c:pt idx="1338">
                  <c:v>1100</c:v>
                </c:pt>
                <c:pt idx="1339">
                  <c:v>1100</c:v>
                </c:pt>
                <c:pt idx="1340">
                  <c:v>1100</c:v>
                </c:pt>
                <c:pt idx="1341">
                  <c:v>1100</c:v>
                </c:pt>
                <c:pt idx="1342">
                  <c:v>1100</c:v>
                </c:pt>
                <c:pt idx="1343">
                  <c:v>1100</c:v>
                </c:pt>
                <c:pt idx="1344">
                  <c:v>1100</c:v>
                </c:pt>
                <c:pt idx="1345">
                  <c:v>1100</c:v>
                </c:pt>
                <c:pt idx="1346">
                  <c:v>1100</c:v>
                </c:pt>
                <c:pt idx="1347">
                  <c:v>1100</c:v>
                </c:pt>
                <c:pt idx="1348">
                  <c:v>1100</c:v>
                </c:pt>
                <c:pt idx="1349">
                  <c:v>1100</c:v>
                </c:pt>
                <c:pt idx="1350">
                  <c:v>1100</c:v>
                </c:pt>
                <c:pt idx="1351">
                  <c:v>1100</c:v>
                </c:pt>
                <c:pt idx="1352">
                  <c:v>1100</c:v>
                </c:pt>
                <c:pt idx="1353">
                  <c:v>1100</c:v>
                </c:pt>
                <c:pt idx="1354">
                  <c:v>1100</c:v>
                </c:pt>
                <c:pt idx="1355">
                  <c:v>1100</c:v>
                </c:pt>
                <c:pt idx="1356">
                  <c:v>1100</c:v>
                </c:pt>
                <c:pt idx="1357">
                  <c:v>1100</c:v>
                </c:pt>
                <c:pt idx="1358">
                  <c:v>1100</c:v>
                </c:pt>
                <c:pt idx="1359">
                  <c:v>1100</c:v>
                </c:pt>
                <c:pt idx="1360">
                  <c:v>1100</c:v>
                </c:pt>
                <c:pt idx="1361">
                  <c:v>1100</c:v>
                </c:pt>
                <c:pt idx="1362">
                  <c:v>1100</c:v>
                </c:pt>
                <c:pt idx="1363">
                  <c:v>1100</c:v>
                </c:pt>
                <c:pt idx="1364">
                  <c:v>1100</c:v>
                </c:pt>
                <c:pt idx="1365">
                  <c:v>1100</c:v>
                </c:pt>
                <c:pt idx="1366">
                  <c:v>1100</c:v>
                </c:pt>
                <c:pt idx="1367">
                  <c:v>1100</c:v>
                </c:pt>
                <c:pt idx="1368">
                  <c:v>1100</c:v>
                </c:pt>
                <c:pt idx="1369">
                  <c:v>1100</c:v>
                </c:pt>
                <c:pt idx="1370">
                  <c:v>1100</c:v>
                </c:pt>
                <c:pt idx="1371">
                  <c:v>1100</c:v>
                </c:pt>
                <c:pt idx="1372">
                  <c:v>1100</c:v>
                </c:pt>
                <c:pt idx="1373">
                  <c:v>1100</c:v>
                </c:pt>
                <c:pt idx="1374">
                  <c:v>1100</c:v>
                </c:pt>
                <c:pt idx="1375">
                  <c:v>1100</c:v>
                </c:pt>
                <c:pt idx="1376">
                  <c:v>1100</c:v>
                </c:pt>
                <c:pt idx="1377">
                  <c:v>1100</c:v>
                </c:pt>
                <c:pt idx="1378">
                  <c:v>1100</c:v>
                </c:pt>
                <c:pt idx="1379">
                  <c:v>1100</c:v>
                </c:pt>
                <c:pt idx="1380">
                  <c:v>1100</c:v>
                </c:pt>
                <c:pt idx="1381">
                  <c:v>1100</c:v>
                </c:pt>
                <c:pt idx="1382">
                  <c:v>1100</c:v>
                </c:pt>
                <c:pt idx="1383">
                  <c:v>1100</c:v>
                </c:pt>
                <c:pt idx="1384">
                  <c:v>1100</c:v>
                </c:pt>
                <c:pt idx="1385">
                  <c:v>1100</c:v>
                </c:pt>
                <c:pt idx="1386">
                  <c:v>1100</c:v>
                </c:pt>
                <c:pt idx="1387">
                  <c:v>1100</c:v>
                </c:pt>
                <c:pt idx="1388">
                  <c:v>1100</c:v>
                </c:pt>
                <c:pt idx="1389">
                  <c:v>1100</c:v>
                </c:pt>
                <c:pt idx="1390">
                  <c:v>1100</c:v>
                </c:pt>
                <c:pt idx="1391">
                  <c:v>1100</c:v>
                </c:pt>
                <c:pt idx="1392">
                  <c:v>1100</c:v>
                </c:pt>
                <c:pt idx="1393">
                  <c:v>1100</c:v>
                </c:pt>
                <c:pt idx="1394">
                  <c:v>1100</c:v>
                </c:pt>
                <c:pt idx="1395">
                  <c:v>1100</c:v>
                </c:pt>
                <c:pt idx="1396">
                  <c:v>1100</c:v>
                </c:pt>
                <c:pt idx="1397">
                  <c:v>1100</c:v>
                </c:pt>
                <c:pt idx="1398">
                  <c:v>1100</c:v>
                </c:pt>
                <c:pt idx="1399">
                  <c:v>1100</c:v>
                </c:pt>
                <c:pt idx="1400">
                  <c:v>1100</c:v>
                </c:pt>
                <c:pt idx="1401">
                  <c:v>1100</c:v>
                </c:pt>
                <c:pt idx="1402">
                  <c:v>1100</c:v>
                </c:pt>
                <c:pt idx="1403">
                  <c:v>1100</c:v>
                </c:pt>
                <c:pt idx="1404">
                  <c:v>1100</c:v>
                </c:pt>
                <c:pt idx="1405">
                  <c:v>1100</c:v>
                </c:pt>
                <c:pt idx="1406">
                  <c:v>1100</c:v>
                </c:pt>
                <c:pt idx="1407">
                  <c:v>1100</c:v>
                </c:pt>
                <c:pt idx="1408">
                  <c:v>1100</c:v>
                </c:pt>
                <c:pt idx="1409">
                  <c:v>1100</c:v>
                </c:pt>
                <c:pt idx="1410">
                  <c:v>1100</c:v>
                </c:pt>
                <c:pt idx="1411">
                  <c:v>1100</c:v>
                </c:pt>
                <c:pt idx="1412">
                  <c:v>1100</c:v>
                </c:pt>
                <c:pt idx="1413">
                  <c:v>1100</c:v>
                </c:pt>
                <c:pt idx="1414">
                  <c:v>1100</c:v>
                </c:pt>
                <c:pt idx="1415">
                  <c:v>1100</c:v>
                </c:pt>
                <c:pt idx="1416">
                  <c:v>1100</c:v>
                </c:pt>
                <c:pt idx="1417">
                  <c:v>1100</c:v>
                </c:pt>
                <c:pt idx="1418">
                  <c:v>1100</c:v>
                </c:pt>
                <c:pt idx="1419">
                  <c:v>1100</c:v>
                </c:pt>
                <c:pt idx="1420">
                  <c:v>1100</c:v>
                </c:pt>
                <c:pt idx="1421">
                  <c:v>1100</c:v>
                </c:pt>
                <c:pt idx="1422">
                  <c:v>1100</c:v>
                </c:pt>
                <c:pt idx="1423">
                  <c:v>1100</c:v>
                </c:pt>
                <c:pt idx="1424">
                  <c:v>1100</c:v>
                </c:pt>
                <c:pt idx="1425">
                  <c:v>1100</c:v>
                </c:pt>
                <c:pt idx="1426">
                  <c:v>1100</c:v>
                </c:pt>
                <c:pt idx="1427">
                  <c:v>1100</c:v>
                </c:pt>
                <c:pt idx="1428">
                  <c:v>1100</c:v>
                </c:pt>
                <c:pt idx="1429">
                  <c:v>1100</c:v>
                </c:pt>
                <c:pt idx="1430">
                  <c:v>1100</c:v>
                </c:pt>
                <c:pt idx="1431">
                  <c:v>1100</c:v>
                </c:pt>
                <c:pt idx="1432">
                  <c:v>1100</c:v>
                </c:pt>
                <c:pt idx="1433">
                  <c:v>1100</c:v>
                </c:pt>
                <c:pt idx="1434">
                  <c:v>1100</c:v>
                </c:pt>
                <c:pt idx="1435">
                  <c:v>1100</c:v>
                </c:pt>
                <c:pt idx="1436">
                  <c:v>1100</c:v>
                </c:pt>
                <c:pt idx="1437">
                  <c:v>1100</c:v>
                </c:pt>
                <c:pt idx="1438">
                  <c:v>1100</c:v>
                </c:pt>
                <c:pt idx="1439">
                  <c:v>1100</c:v>
                </c:pt>
                <c:pt idx="1440">
                  <c:v>1100</c:v>
                </c:pt>
                <c:pt idx="1441">
                  <c:v>1100</c:v>
                </c:pt>
                <c:pt idx="1442">
                  <c:v>1100</c:v>
                </c:pt>
                <c:pt idx="1443">
                  <c:v>1100</c:v>
                </c:pt>
                <c:pt idx="1444">
                  <c:v>1100</c:v>
                </c:pt>
                <c:pt idx="1445">
                  <c:v>1100</c:v>
                </c:pt>
                <c:pt idx="1446">
                  <c:v>1100</c:v>
                </c:pt>
                <c:pt idx="1447">
                  <c:v>1100</c:v>
                </c:pt>
                <c:pt idx="1448">
                  <c:v>1100</c:v>
                </c:pt>
                <c:pt idx="1449">
                  <c:v>1100</c:v>
                </c:pt>
                <c:pt idx="1450">
                  <c:v>1100</c:v>
                </c:pt>
                <c:pt idx="1451">
                  <c:v>1100</c:v>
                </c:pt>
                <c:pt idx="1452">
                  <c:v>1100</c:v>
                </c:pt>
                <c:pt idx="1453">
                  <c:v>1100</c:v>
                </c:pt>
                <c:pt idx="1454">
                  <c:v>1100</c:v>
                </c:pt>
                <c:pt idx="1455">
                  <c:v>1100</c:v>
                </c:pt>
                <c:pt idx="1456">
                  <c:v>1100</c:v>
                </c:pt>
                <c:pt idx="1457">
                  <c:v>1100</c:v>
                </c:pt>
                <c:pt idx="1458">
                  <c:v>1100</c:v>
                </c:pt>
                <c:pt idx="1459">
                  <c:v>1100</c:v>
                </c:pt>
                <c:pt idx="1460">
                  <c:v>1100</c:v>
                </c:pt>
                <c:pt idx="1461">
                  <c:v>1100</c:v>
                </c:pt>
                <c:pt idx="1462">
                  <c:v>1100</c:v>
                </c:pt>
                <c:pt idx="1463">
                  <c:v>1100</c:v>
                </c:pt>
                <c:pt idx="1464">
                  <c:v>1100</c:v>
                </c:pt>
                <c:pt idx="1465">
                  <c:v>1100</c:v>
                </c:pt>
                <c:pt idx="1466">
                  <c:v>1100</c:v>
                </c:pt>
                <c:pt idx="1467">
                  <c:v>1100</c:v>
                </c:pt>
                <c:pt idx="1468">
                  <c:v>1100</c:v>
                </c:pt>
                <c:pt idx="1469">
                  <c:v>1100</c:v>
                </c:pt>
                <c:pt idx="1470">
                  <c:v>1100</c:v>
                </c:pt>
                <c:pt idx="1471">
                  <c:v>1100</c:v>
                </c:pt>
                <c:pt idx="1472">
                  <c:v>1100</c:v>
                </c:pt>
                <c:pt idx="1473">
                  <c:v>1100</c:v>
                </c:pt>
                <c:pt idx="1474">
                  <c:v>1100</c:v>
                </c:pt>
                <c:pt idx="1475">
                  <c:v>1100</c:v>
                </c:pt>
                <c:pt idx="1476">
                  <c:v>1100</c:v>
                </c:pt>
                <c:pt idx="1477">
                  <c:v>1100</c:v>
                </c:pt>
                <c:pt idx="1478">
                  <c:v>1100</c:v>
                </c:pt>
                <c:pt idx="1479">
                  <c:v>1100</c:v>
                </c:pt>
                <c:pt idx="1480">
                  <c:v>1100</c:v>
                </c:pt>
                <c:pt idx="1481">
                  <c:v>1100</c:v>
                </c:pt>
                <c:pt idx="1482">
                  <c:v>1100</c:v>
                </c:pt>
                <c:pt idx="1483">
                  <c:v>1100</c:v>
                </c:pt>
                <c:pt idx="1484">
                  <c:v>1100</c:v>
                </c:pt>
                <c:pt idx="1485">
                  <c:v>1100</c:v>
                </c:pt>
                <c:pt idx="1486">
                  <c:v>1100</c:v>
                </c:pt>
                <c:pt idx="1487">
                  <c:v>1059.7</c:v>
                </c:pt>
                <c:pt idx="1488">
                  <c:v>1100</c:v>
                </c:pt>
                <c:pt idx="1489">
                  <c:v>1100</c:v>
                </c:pt>
                <c:pt idx="1490">
                  <c:v>1100</c:v>
                </c:pt>
                <c:pt idx="1491">
                  <c:v>1100</c:v>
                </c:pt>
                <c:pt idx="1492">
                  <c:v>1100</c:v>
                </c:pt>
                <c:pt idx="1493">
                  <c:v>1100</c:v>
                </c:pt>
                <c:pt idx="1494">
                  <c:v>1100</c:v>
                </c:pt>
                <c:pt idx="1495">
                  <c:v>1100</c:v>
                </c:pt>
                <c:pt idx="1496">
                  <c:v>1100</c:v>
                </c:pt>
                <c:pt idx="1497">
                  <c:v>1100</c:v>
                </c:pt>
                <c:pt idx="1498">
                  <c:v>1100</c:v>
                </c:pt>
                <c:pt idx="1499">
                  <c:v>1100</c:v>
                </c:pt>
                <c:pt idx="1500">
                  <c:v>1096.9000000000001</c:v>
                </c:pt>
                <c:pt idx="1501">
                  <c:v>1089.8</c:v>
                </c:pt>
                <c:pt idx="1502">
                  <c:v>1084.3</c:v>
                </c:pt>
                <c:pt idx="1503">
                  <c:v>1049</c:v>
                </c:pt>
                <c:pt idx="1504">
                  <c:v>1049.8</c:v>
                </c:pt>
                <c:pt idx="1505">
                  <c:v>1027.0999999999999</c:v>
                </c:pt>
                <c:pt idx="1506">
                  <c:v>1080.4000000000001</c:v>
                </c:pt>
                <c:pt idx="1507">
                  <c:v>1099.3</c:v>
                </c:pt>
                <c:pt idx="1508">
                  <c:v>1100</c:v>
                </c:pt>
                <c:pt idx="1509">
                  <c:v>1100</c:v>
                </c:pt>
                <c:pt idx="1510">
                  <c:v>1087.5</c:v>
                </c:pt>
                <c:pt idx="1511">
                  <c:v>1098.4000000000001</c:v>
                </c:pt>
                <c:pt idx="1512">
                  <c:v>1100</c:v>
                </c:pt>
                <c:pt idx="1513">
                  <c:v>1100</c:v>
                </c:pt>
                <c:pt idx="1514">
                  <c:v>1100</c:v>
                </c:pt>
                <c:pt idx="1515">
                  <c:v>1100</c:v>
                </c:pt>
                <c:pt idx="1516">
                  <c:v>1100</c:v>
                </c:pt>
                <c:pt idx="1517">
                  <c:v>1100</c:v>
                </c:pt>
                <c:pt idx="1518">
                  <c:v>1100</c:v>
                </c:pt>
                <c:pt idx="1519">
                  <c:v>1036.7</c:v>
                </c:pt>
                <c:pt idx="1520">
                  <c:v>1067.9000000000001</c:v>
                </c:pt>
                <c:pt idx="1521">
                  <c:v>1089.7</c:v>
                </c:pt>
                <c:pt idx="1522">
                  <c:v>1100</c:v>
                </c:pt>
                <c:pt idx="1523">
                  <c:v>1100</c:v>
                </c:pt>
                <c:pt idx="1524">
                  <c:v>1100</c:v>
                </c:pt>
                <c:pt idx="1525">
                  <c:v>1100</c:v>
                </c:pt>
                <c:pt idx="1526">
                  <c:v>1100</c:v>
                </c:pt>
                <c:pt idx="1527">
                  <c:v>1093.5</c:v>
                </c:pt>
                <c:pt idx="1528">
                  <c:v>1100</c:v>
                </c:pt>
                <c:pt idx="1529">
                  <c:v>1100</c:v>
                </c:pt>
                <c:pt idx="1530">
                  <c:v>1100</c:v>
                </c:pt>
                <c:pt idx="1531">
                  <c:v>1100</c:v>
                </c:pt>
                <c:pt idx="1532">
                  <c:v>1094.5999999999999</c:v>
                </c:pt>
                <c:pt idx="1533">
                  <c:v>1030.3</c:v>
                </c:pt>
                <c:pt idx="1534">
                  <c:v>1039.3</c:v>
                </c:pt>
                <c:pt idx="1535">
                  <c:v>1042.3</c:v>
                </c:pt>
                <c:pt idx="1536">
                  <c:v>1100</c:v>
                </c:pt>
                <c:pt idx="1537">
                  <c:v>1100</c:v>
                </c:pt>
                <c:pt idx="1538">
                  <c:v>1100</c:v>
                </c:pt>
                <c:pt idx="1539">
                  <c:v>1098</c:v>
                </c:pt>
                <c:pt idx="1540">
                  <c:v>1100</c:v>
                </c:pt>
                <c:pt idx="1541">
                  <c:v>1100</c:v>
                </c:pt>
                <c:pt idx="1542">
                  <c:v>1100</c:v>
                </c:pt>
                <c:pt idx="1543">
                  <c:v>1100</c:v>
                </c:pt>
                <c:pt idx="1544">
                  <c:v>1100</c:v>
                </c:pt>
                <c:pt idx="1545">
                  <c:v>1098.2</c:v>
                </c:pt>
                <c:pt idx="1546">
                  <c:v>1083.7</c:v>
                </c:pt>
                <c:pt idx="1547">
                  <c:v>1078.5</c:v>
                </c:pt>
                <c:pt idx="1548">
                  <c:v>1089.9000000000001</c:v>
                </c:pt>
                <c:pt idx="1549">
                  <c:v>1100</c:v>
                </c:pt>
                <c:pt idx="1550">
                  <c:v>1093</c:v>
                </c:pt>
                <c:pt idx="1551">
                  <c:v>1100</c:v>
                </c:pt>
                <c:pt idx="1552">
                  <c:v>1100</c:v>
                </c:pt>
                <c:pt idx="1553">
                  <c:v>1100</c:v>
                </c:pt>
                <c:pt idx="1554">
                  <c:v>1100</c:v>
                </c:pt>
                <c:pt idx="1555">
                  <c:v>1081.4000000000001</c:v>
                </c:pt>
                <c:pt idx="1556">
                  <c:v>1060.7</c:v>
                </c:pt>
                <c:pt idx="1557">
                  <c:v>1100</c:v>
                </c:pt>
                <c:pt idx="1558">
                  <c:v>1100</c:v>
                </c:pt>
                <c:pt idx="1559">
                  <c:v>1100</c:v>
                </c:pt>
                <c:pt idx="1560">
                  <c:v>1100</c:v>
                </c:pt>
                <c:pt idx="1561">
                  <c:v>1100</c:v>
                </c:pt>
                <c:pt idx="1562">
                  <c:v>1100</c:v>
                </c:pt>
                <c:pt idx="1563">
                  <c:v>1100</c:v>
                </c:pt>
                <c:pt idx="1564">
                  <c:v>1081.3</c:v>
                </c:pt>
                <c:pt idx="1565">
                  <c:v>1100</c:v>
                </c:pt>
                <c:pt idx="1566">
                  <c:v>1100</c:v>
                </c:pt>
                <c:pt idx="1567">
                  <c:v>1083.5999999999999</c:v>
                </c:pt>
                <c:pt idx="1568">
                  <c:v>1078.9000000000001</c:v>
                </c:pt>
                <c:pt idx="1569">
                  <c:v>1100</c:v>
                </c:pt>
                <c:pt idx="1570">
                  <c:v>1087.4000000000001</c:v>
                </c:pt>
                <c:pt idx="1571">
                  <c:v>1100</c:v>
                </c:pt>
                <c:pt idx="1572">
                  <c:v>1100</c:v>
                </c:pt>
                <c:pt idx="1573">
                  <c:v>1076.5999999999999</c:v>
                </c:pt>
                <c:pt idx="1574">
                  <c:v>1100</c:v>
                </c:pt>
                <c:pt idx="1575">
                  <c:v>1100</c:v>
                </c:pt>
                <c:pt idx="1576">
                  <c:v>1080.7</c:v>
                </c:pt>
                <c:pt idx="1577">
                  <c:v>1041.4000000000001</c:v>
                </c:pt>
                <c:pt idx="1578">
                  <c:v>1036.0999999999999</c:v>
                </c:pt>
                <c:pt idx="1579">
                  <c:v>1067.8</c:v>
                </c:pt>
                <c:pt idx="1580">
                  <c:v>1056.5999999999999</c:v>
                </c:pt>
                <c:pt idx="1581">
                  <c:v>1094</c:v>
                </c:pt>
                <c:pt idx="1582">
                  <c:v>1073.5</c:v>
                </c:pt>
                <c:pt idx="1583">
                  <c:v>1055.4000000000001</c:v>
                </c:pt>
                <c:pt idx="1584">
                  <c:v>1039.5</c:v>
                </c:pt>
                <c:pt idx="1585">
                  <c:v>1081.5</c:v>
                </c:pt>
                <c:pt idx="1586">
                  <c:v>1065</c:v>
                </c:pt>
                <c:pt idx="1587">
                  <c:v>1058.3</c:v>
                </c:pt>
                <c:pt idx="1588">
                  <c:v>1006.6</c:v>
                </c:pt>
                <c:pt idx="1589">
                  <c:v>1019.1</c:v>
                </c:pt>
                <c:pt idx="1590">
                  <c:v>1054.8</c:v>
                </c:pt>
                <c:pt idx="1591">
                  <c:v>1081.9000000000001</c:v>
                </c:pt>
                <c:pt idx="1592">
                  <c:v>1080.4000000000001</c:v>
                </c:pt>
                <c:pt idx="1593">
                  <c:v>1100</c:v>
                </c:pt>
                <c:pt idx="1594">
                  <c:v>1077.0999999999999</c:v>
                </c:pt>
                <c:pt idx="1595">
                  <c:v>1100</c:v>
                </c:pt>
                <c:pt idx="1596">
                  <c:v>1100</c:v>
                </c:pt>
                <c:pt idx="1597">
                  <c:v>1100</c:v>
                </c:pt>
                <c:pt idx="1598">
                  <c:v>1091</c:v>
                </c:pt>
                <c:pt idx="1599">
                  <c:v>1046.0999999999999</c:v>
                </c:pt>
                <c:pt idx="1600">
                  <c:v>1056.5</c:v>
                </c:pt>
                <c:pt idx="1601">
                  <c:v>1053.4000000000001</c:v>
                </c:pt>
                <c:pt idx="1602">
                  <c:v>1084.9000000000001</c:v>
                </c:pt>
                <c:pt idx="1603">
                  <c:v>1078.7</c:v>
                </c:pt>
                <c:pt idx="1604">
                  <c:v>1100</c:v>
                </c:pt>
                <c:pt idx="1605">
                  <c:v>1100</c:v>
                </c:pt>
                <c:pt idx="1606">
                  <c:v>1100</c:v>
                </c:pt>
                <c:pt idx="1607">
                  <c:v>1100</c:v>
                </c:pt>
                <c:pt idx="1608">
                  <c:v>1100</c:v>
                </c:pt>
                <c:pt idx="1609">
                  <c:v>1100</c:v>
                </c:pt>
                <c:pt idx="1610">
                  <c:v>1100</c:v>
                </c:pt>
                <c:pt idx="1611">
                  <c:v>1064.5</c:v>
                </c:pt>
                <c:pt idx="1612">
                  <c:v>1060</c:v>
                </c:pt>
                <c:pt idx="1613">
                  <c:v>1060.9000000000001</c:v>
                </c:pt>
                <c:pt idx="1614">
                  <c:v>1060.4000000000001</c:v>
                </c:pt>
                <c:pt idx="1615">
                  <c:v>1077.3</c:v>
                </c:pt>
                <c:pt idx="1616">
                  <c:v>1083.0999999999999</c:v>
                </c:pt>
                <c:pt idx="1617">
                  <c:v>1094.3</c:v>
                </c:pt>
                <c:pt idx="1618">
                  <c:v>1094.2</c:v>
                </c:pt>
                <c:pt idx="1619">
                  <c:v>1085.3</c:v>
                </c:pt>
                <c:pt idx="1620">
                  <c:v>1100</c:v>
                </c:pt>
                <c:pt idx="1621">
                  <c:v>1100</c:v>
                </c:pt>
                <c:pt idx="1622">
                  <c:v>1082.5999999999999</c:v>
                </c:pt>
                <c:pt idx="1623">
                  <c:v>1041.5</c:v>
                </c:pt>
                <c:pt idx="1624">
                  <c:v>1100</c:v>
                </c:pt>
                <c:pt idx="1625">
                  <c:v>1100</c:v>
                </c:pt>
                <c:pt idx="1626">
                  <c:v>1100</c:v>
                </c:pt>
                <c:pt idx="1627">
                  <c:v>1100</c:v>
                </c:pt>
                <c:pt idx="1628">
                  <c:v>1056.5999999999999</c:v>
                </c:pt>
                <c:pt idx="1629">
                  <c:v>1009.6</c:v>
                </c:pt>
                <c:pt idx="1630">
                  <c:v>998.21</c:v>
                </c:pt>
                <c:pt idx="1631">
                  <c:v>1019.1</c:v>
                </c:pt>
                <c:pt idx="1632">
                  <c:v>1078.3</c:v>
                </c:pt>
                <c:pt idx="1633">
                  <c:v>1052.0999999999999</c:v>
                </c:pt>
                <c:pt idx="1634">
                  <c:v>1080.2</c:v>
                </c:pt>
                <c:pt idx="1635">
                  <c:v>1091.3</c:v>
                </c:pt>
                <c:pt idx="1636">
                  <c:v>1100</c:v>
                </c:pt>
                <c:pt idx="1637">
                  <c:v>1100</c:v>
                </c:pt>
                <c:pt idx="1638">
                  <c:v>1100</c:v>
                </c:pt>
                <c:pt idx="1639">
                  <c:v>1100</c:v>
                </c:pt>
                <c:pt idx="1640">
                  <c:v>1100</c:v>
                </c:pt>
                <c:pt idx="1641">
                  <c:v>1100</c:v>
                </c:pt>
                <c:pt idx="1642">
                  <c:v>1100</c:v>
                </c:pt>
                <c:pt idx="1643">
                  <c:v>1100</c:v>
                </c:pt>
                <c:pt idx="1644">
                  <c:v>1100</c:v>
                </c:pt>
                <c:pt idx="1645">
                  <c:v>1100</c:v>
                </c:pt>
                <c:pt idx="1646">
                  <c:v>1100</c:v>
                </c:pt>
                <c:pt idx="1647">
                  <c:v>1100</c:v>
                </c:pt>
                <c:pt idx="1648">
                  <c:v>1100</c:v>
                </c:pt>
                <c:pt idx="1649">
                  <c:v>1100</c:v>
                </c:pt>
                <c:pt idx="1650">
                  <c:v>1100</c:v>
                </c:pt>
                <c:pt idx="1651">
                  <c:v>1100</c:v>
                </c:pt>
                <c:pt idx="1652">
                  <c:v>1100</c:v>
                </c:pt>
                <c:pt idx="1653">
                  <c:v>1100</c:v>
                </c:pt>
                <c:pt idx="1654">
                  <c:v>1100</c:v>
                </c:pt>
                <c:pt idx="1655">
                  <c:v>1100</c:v>
                </c:pt>
                <c:pt idx="1656">
                  <c:v>1100</c:v>
                </c:pt>
                <c:pt idx="1657">
                  <c:v>1081.0999999999999</c:v>
                </c:pt>
                <c:pt idx="1658">
                  <c:v>1077.4000000000001</c:v>
                </c:pt>
                <c:pt idx="1659">
                  <c:v>1060.3</c:v>
                </c:pt>
                <c:pt idx="1660">
                  <c:v>1100</c:v>
                </c:pt>
                <c:pt idx="1661">
                  <c:v>1100</c:v>
                </c:pt>
                <c:pt idx="1662">
                  <c:v>1100</c:v>
                </c:pt>
                <c:pt idx="1663">
                  <c:v>1100</c:v>
                </c:pt>
                <c:pt idx="1664">
                  <c:v>1100</c:v>
                </c:pt>
                <c:pt idx="1665">
                  <c:v>1100</c:v>
                </c:pt>
                <c:pt idx="1666">
                  <c:v>1100</c:v>
                </c:pt>
                <c:pt idx="1667">
                  <c:v>1100</c:v>
                </c:pt>
                <c:pt idx="1668">
                  <c:v>1100</c:v>
                </c:pt>
                <c:pt idx="1669">
                  <c:v>1100</c:v>
                </c:pt>
                <c:pt idx="1670">
                  <c:v>1100</c:v>
                </c:pt>
                <c:pt idx="1671">
                  <c:v>1100</c:v>
                </c:pt>
                <c:pt idx="1672">
                  <c:v>1091.4000000000001</c:v>
                </c:pt>
                <c:pt idx="1673">
                  <c:v>1100</c:v>
                </c:pt>
                <c:pt idx="1674">
                  <c:v>1100</c:v>
                </c:pt>
                <c:pt idx="1675">
                  <c:v>1088.5</c:v>
                </c:pt>
                <c:pt idx="1676">
                  <c:v>1060.0999999999999</c:v>
                </c:pt>
                <c:pt idx="1677">
                  <c:v>1073.4000000000001</c:v>
                </c:pt>
                <c:pt idx="1678">
                  <c:v>1056</c:v>
                </c:pt>
                <c:pt idx="1679">
                  <c:v>1052.2</c:v>
                </c:pt>
                <c:pt idx="1680">
                  <c:v>1078.9000000000001</c:v>
                </c:pt>
                <c:pt idx="1681">
                  <c:v>1093.3</c:v>
                </c:pt>
                <c:pt idx="1682">
                  <c:v>1100</c:v>
                </c:pt>
                <c:pt idx="1683">
                  <c:v>1090.5999999999999</c:v>
                </c:pt>
                <c:pt idx="1684">
                  <c:v>1092.4000000000001</c:v>
                </c:pt>
                <c:pt idx="1685">
                  <c:v>1100</c:v>
                </c:pt>
                <c:pt idx="1686">
                  <c:v>1100</c:v>
                </c:pt>
                <c:pt idx="1687">
                  <c:v>1072.2</c:v>
                </c:pt>
                <c:pt idx="1688">
                  <c:v>1051.5</c:v>
                </c:pt>
                <c:pt idx="1689">
                  <c:v>1097.3</c:v>
                </c:pt>
                <c:pt idx="1690">
                  <c:v>1100</c:v>
                </c:pt>
                <c:pt idx="1691">
                  <c:v>1093.2</c:v>
                </c:pt>
                <c:pt idx="1692">
                  <c:v>1096.3</c:v>
                </c:pt>
                <c:pt idx="1693">
                  <c:v>1100</c:v>
                </c:pt>
                <c:pt idx="1694">
                  <c:v>1100</c:v>
                </c:pt>
                <c:pt idx="1695">
                  <c:v>1100</c:v>
                </c:pt>
                <c:pt idx="1696">
                  <c:v>1100</c:v>
                </c:pt>
                <c:pt idx="1697">
                  <c:v>1100</c:v>
                </c:pt>
                <c:pt idx="1698">
                  <c:v>1072.3</c:v>
                </c:pt>
                <c:pt idx="1699">
                  <c:v>1054.7</c:v>
                </c:pt>
                <c:pt idx="1700">
                  <c:v>1030</c:v>
                </c:pt>
                <c:pt idx="1701">
                  <c:v>1045.3</c:v>
                </c:pt>
                <c:pt idx="1702">
                  <c:v>1074.3</c:v>
                </c:pt>
                <c:pt idx="1703">
                  <c:v>1100</c:v>
                </c:pt>
                <c:pt idx="1704">
                  <c:v>1095.8</c:v>
                </c:pt>
                <c:pt idx="1705">
                  <c:v>1049</c:v>
                </c:pt>
                <c:pt idx="1706">
                  <c:v>1047.5</c:v>
                </c:pt>
                <c:pt idx="1707">
                  <c:v>1082.7</c:v>
                </c:pt>
                <c:pt idx="1708">
                  <c:v>1093.4000000000001</c:v>
                </c:pt>
                <c:pt idx="1709">
                  <c:v>1100</c:v>
                </c:pt>
                <c:pt idx="1710">
                  <c:v>1075.0999999999999</c:v>
                </c:pt>
                <c:pt idx="1711">
                  <c:v>1044.5999999999999</c:v>
                </c:pt>
                <c:pt idx="1712">
                  <c:v>1036</c:v>
                </c:pt>
                <c:pt idx="1713">
                  <c:v>1080.7</c:v>
                </c:pt>
                <c:pt idx="1714">
                  <c:v>1100</c:v>
                </c:pt>
                <c:pt idx="1715">
                  <c:v>1100</c:v>
                </c:pt>
                <c:pt idx="1716">
                  <c:v>1100</c:v>
                </c:pt>
                <c:pt idx="1717">
                  <c:v>1100</c:v>
                </c:pt>
                <c:pt idx="1718">
                  <c:v>1100</c:v>
                </c:pt>
                <c:pt idx="1719">
                  <c:v>1100</c:v>
                </c:pt>
                <c:pt idx="1720">
                  <c:v>1100</c:v>
                </c:pt>
                <c:pt idx="1721">
                  <c:v>1100</c:v>
                </c:pt>
                <c:pt idx="1722">
                  <c:v>1086.0999999999999</c:v>
                </c:pt>
                <c:pt idx="1723">
                  <c:v>1100</c:v>
                </c:pt>
                <c:pt idx="1724">
                  <c:v>1083.4000000000001</c:v>
                </c:pt>
                <c:pt idx="1725">
                  <c:v>1095.9000000000001</c:v>
                </c:pt>
                <c:pt idx="1726">
                  <c:v>1100</c:v>
                </c:pt>
                <c:pt idx="1727">
                  <c:v>1100</c:v>
                </c:pt>
                <c:pt idx="1728">
                  <c:v>1100</c:v>
                </c:pt>
                <c:pt idx="1729">
                  <c:v>1100</c:v>
                </c:pt>
                <c:pt idx="1730">
                  <c:v>1076.8</c:v>
                </c:pt>
                <c:pt idx="1731">
                  <c:v>1078.2</c:v>
                </c:pt>
                <c:pt idx="1732">
                  <c:v>1056.7</c:v>
                </c:pt>
                <c:pt idx="1733">
                  <c:v>1038.7</c:v>
                </c:pt>
                <c:pt idx="1734">
                  <c:v>1100</c:v>
                </c:pt>
                <c:pt idx="1735">
                  <c:v>1004.1</c:v>
                </c:pt>
                <c:pt idx="1736">
                  <c:v>1005</c:v>
                </c:pt>
                <c:pt idx="1737">
                  <c:v>1021.3</c:v>
                </c:pt>
                <c:pt idx="1738">
                  <c:v>1100</c:v>
                </c:pt>
                <c:pt idx="1739">
                  <c:v>1100</c:v>
                </c:pt>
                <c:pt idx="1740">
                  <c:v>1089.7</c:v>
                </c:pt>
                <c:pt idx="1741">
                  <c:v>1100</c:v>
                </c:pt>
                <c:pt idx="1742">
                  <c:v>1100</c:v>
                </c:pt>
                <c:pt idx="1743">
                  <c:v>1094</c:v>
                </c:pt>
                <c:pt idx="1744">
                  <c:v>1080.5999999999999</c:v>
                </c:pt>
                <c:pt idx="1745">
                  <c:v>1076</c:v>
                </c:pt>
                <c:pt idx="1746">
                  <c:v>1100</c:v>
                </c:pt>
                <c:pt idx="1747">
                  <c:v>1100</c:v>
                </c:pt>
                <c:pt idx="1748">
                  <c:v>1100</c:v>
                </c:pt>
                <c:pt idx="1749">
                  <c:v>1100</c:v>
                </c:pt>
                <c:pt idx="1750">
                  <c:v>1100</c:v>
                </c:pt>
                <c:pt idx="1751">
                  <c:v>1100</c:v>
                </c:pt>
                <c:pt idx="1752">
                  <c:v>1094.9000000000001</c:v>
                </c:pt>
                <c:pt idx="1753">
                  <c:v>1093.5999999999999</c:v>
                </c:pt>
                <c:pt idx="1754">
                  <c:v>1100</c:v>
                </c:pt>
                <c:pt idx="1755">
                  <c:v>1099.5999999999999</c:v>
                </c:pt>
                <c:pt idx="1756">
                  <c:v>1080.2</c:v>
                </c:pt>
                <c:pt idx="1757">
                  <c:v>1100</c:v>
                </c:pt>
                <c:pt idx="1758">
                  <c:v>1100</c:v>
                </c:pt>
                <c:pt idx="1759">
                  <c:v>1100</c:v>
                </c:pt>
                <c:pt idx="1760">
                  <c:v>1100</c:v>
                </c:pt>
                <c:pt idx="1761">
                  <c:v>1100</c:v>
                </c:pt>
                <c:pt idx="1762">
                  <c:v>1100</c:v>
                </c:pt>
                <c:pt idx="1763">
                  <c:v>1081.0999999999999</c:v>
                </c:pt>
                <c:pt idx="1764">
                  <c:v>1071</c:v>
                </c:pt>
                <c:pt idx="1765">
                  <c:v>1072.0999999999999</c:v>
                </c:pt>
                <c:pt idx="1766">
                  <c:v>1082.9000000000001</c:v>
                </c:pt>
                <c:pt idx="1767">
                  <c:v>1078</c:v>
                </c:pt>
                <c:pt idx="1768">
                  <c:v>1026.7</c:v>
                </c:pt>
                <c:pt idx="1769">
                  <c:v>1035.9000000000001</c:v>
                </c:pt>
                <c:pt idx="1770">
                  <c:v>1080.8</c:v>
                </c:pt>
                <c:pt idx="1771">
                  <c:v>1056.2</c:v>
                </c:pt>
                <c:pt idx="1772">
                  <c:v>1046.4000000000001</c:v>
                </c:pt>
                <c:pt idx="1773">
                  <c:v>1100</c:v>
                </c:pt>
                <c:pt idx="1774">
                  <c:v>1100</c:v>
                </c:pt>
                <c:pt idx="1775">
                  <c:v>1100</c:v>
                </c:pt>
                <c:pt idx="1776">
                  <c:v>1085.4000000000001</c:v>
                </c:pt>
                <c:pt idx="1777">
                  <c:v>1091.5999999999999</c:v>
                </c:pt>
                <c:pt idx="1778">
                  <c:v>1076.5999999999999</c:v>
                </c:pt>
                <c:pt idx="1779">
                  <c:v>1086.7</c:v>
                </c:pt>
                <c:pt idx="1780">
                  <c:v>1055.9000000000001</c:v>
                </c:pt>
                <c:pt idx="1781">
                  <c:v>1035.8</c:v>
                </c:pt>
                <c:pt idx="1782">
                  <c:v>1058.0999999999999</c:v>
                </c:pt>
                <c:pt idx="1783">
                  <c:v>1100</c:v>
                </c:pt>
                <c:pt idx="1784">
                  <c:v>1100</c:v>
                </c:pt>
                <c:pt idx="1785">
                  <c:v>1100</c:v>
                </c:pt>
                <c:pt idx="1786">
                  <c:v>1100</c:v>
                </c:pt>
                <c:pt idx="1787">
                  <c:v>1100</c:v>
                </c:pt>
                <c:pt idx="1788">
                  <c:v>1088.5999999999999</c:v>
                </c:pt>
                <c:pt idx="1789">
                  <c:v>1090.2</c:v>
                </c:pt>
                <c:pt idx="1790">
                  <c:v>1071.5999999999999</c:v>
                </c:pt>
                <c:pt idx="1791">
                  <c:v>1036.9000000000001</c:v>
                </c:pt>
                <c:pt idx="1792">
                  <c:v>1011.5</c:v>
                </c:pt>
                <c:pt idx="1793">
                  <c:v>1048</c:v>
                </c:pt>
                <c:pt idx="1794">
                  <c:v>1041.5</c:v>
                </c:pt>
                <c:pt idx="1795">
                  <c:v>1092.9000000000001</c:v>
                </c:pt>
                <c:pt idx="1796">
                  <c:v>1096.7</c:v>
                </c:pt>
                <c:pt idx="1797">
                  <c:v>1100</c:v>
                </c:pt>
                <c:pt idx="1798">
                  <c:v>1100</c:v>
                </c:pt>
                <c:pt idx="1799">
                  <c:v>1100</c:v>
                </c:pt>
                <c:pt idx="1800">
                  <c:v>1100</c:v>
                </c:pt>
                <c:pt idx="1801">
                  <c:v>1100</c:v>
                </c:pt>
                <c:pt idx="1802">
                  <c:v>1050.4000000000001</c:v>
                </c:pt>
                <c:pt idx="1803">
                  <c:v>1017.3</c:v>
                </c:pt>
                <c:pt idx="1804">
                  <c:v>1019.6</c:v>
                </c:pt>
                <c:pt idx="1805">
                  <c:v>1072.4000000000001</c:v>
                </c:pt>
                <c:pt idx="1806">
                  <c:v>1100</c:v>
                </c:pt>
                <c:pt idx="1807">
                  <c:v>1100</c:v>
                </c:pt>
                <c:pt idx="1808">
                  <c:v>1099.0999999999999</c:v>
                </c:pt>
                <c:pt idx="1809">
                  <c:v>1067.4000000000001</c:v>
                </c:pt>
                <c:pt idx="1810">
                  <c:v>1035.4000000000001</c:v>
                </c:pt>
                <c:pt idx="1811">
                  <c:v>1089.4000000000001</c:v>
                </c:pt>
                <c:pt idx="1812">
                  <c:v>1100</c:v>
                </c:pt>
                <c:pt idx="1813">
                  <c:v>1063.8</c:v>
                </c:pt>
                <c:pt idx="1814">
                  <c:v>1041.5999999999999</c:v>
                </c:pt>
                <c:pt idx="1815">
                  <c:v>1042.8</c:v>
                </c:pt>
                <c:pt idx="1816">
                  <c:v>1009.5</c:v>
                </c:pt>
                <c:pt idx="1817">
                  <c:v>1093.2</c:v>
                </c:pt>
                <c:pt idx="1818">
                  <c:v>1100</c:v>
                </c:pt>
                <c:pt idx="1819">
                  <c:v>1100</c:v>
                </c:pt>
                <c:pt idx="1820">
                  <c:v>1100</c:v>
                </c:pt>
                <c:pt idx="1821">
                  <c:v>1100</c:v>
                </c:pt>
                <c:pt idx="1822">
                  <c:v>1047.5</c:v>
                </c:pt>
                <c:pt idx="1823">
                  <c:v>1024.8</c:v>
                </c:pt>
                <c:pt idx="1824">
                  <c:v>1032.4000000000001</c:v>
                </c:pt>
                <c:pt idx="1825">
                  <c:v>1024.3</c:v>
                </c:pt>
                <c:pt idx="1826">
                  <c:v>1030.0999999999999</c:v>
                </c:pt>
                <c:pt idx="1827">
                  <c:v>1081.5</c:v>
                </c:pt>
                <c:pt idx="1828">
                  <c:v>1100</c:v>
                </c:pt>
                <c:pt idx="1829">
                  <c:v>1100</c:v>
                </c:pt>
                <c:pt idx="1830">
                  <c:v>1100</c:v>
                </c:pt>
                <c:pt idx="1831">
                  <c:v>1100</c:v>
                </c:pt>
                <c:pt idx="1832">
                  <c:v>1100</c:v>
                </c:pt>
                <c:pt idx="1833">
                  <c:v>1072.0999999999999</c:v>
                </c:pt>
                <c:pt idx="1834">
                  <c:v>1075.7</c:v>
                </c:pt>
                <c:pt idx="1835">
                  <c:v>1063.8</c:v>
                </c:pt>
                <c:pt idx="1836">
                  <c:v>1053.3</c:v>
                </c:pt>
                <c:pt idx="1837">
                  <c:v>1065</c:v>
                </c:pt>
                <c:pt idx="1838">
                  <c:v>1100</c:v>
                </c:pt>
                <c:pt idx="1839">
                  <c:v>1100</c:v>
                </c:pt>
                <c:pt idx="1840">
                  <c:v>1100</c:v>
                </c:pt>
                <c:pt idx="1841">
                  <c:v>1100</c:v>
                </c:pt>
                <c:pt idx="1842">
                  <c:v>1100</c:v>
                </c:pt>
                <c:pt idx="1843">
                  <c:v>1100</c:v>
                </c:pt>
                <c:pt idx="1844">
                  <c:v>1100</c:v>
                </c:pt>
                <c:pt idx="1845">
                  <c:v>1071.0999999999999</c:v>
                </c:pt>
                <c:pt idx="1846">
                  <c:v>1084.9000000000001</c:v>
                </c:pt>
                <c:pt idx="1847">
                  <c:v>1085.0999999999999</c:v>
                </c:pt>
                <c:pt idx="1848">
                  <c:v>1029.0999999999999</c:v>
                </c:pt>
                <c:pt idx="1849">
                  <c:v>1072.9000000000001</c:v>
                </c:pt>
                <c:pt idx="1850">
                  <c:v>1100</c:v>
                </c:pt>
                <c:pt idx="1851">
                  <c:v>1100</c:v>
                </c:pt>
                <c:pt idx="1852">
                  <c:v>1100</c:v>
                </c:pt>
                <c:pt idx="1853">
                  <c:v>1100</c:v>
                </c:pt>
                <c:pt idx="1854">
                  <c:v>1100</c:v>
                </c:pt>
                <c:pt idx="1855">
                  <c:v>1073.5999999999999</c:v>
                </c:pt>
                <c:pt idx="1856">
                  <c:v>1064.9000000000001</c:v>
                </c:pt>
                <c:pt idx="1857">
                  <c:v>1025.2</c:v>
                </c:pt>
                <c:pt idx="1858">
                  <c:v>1018.6</c:v>
                </c:pt>
                <c:pt idx="1859">
                  <c:v>1022</c:v>
                </c:pt>
                <c:pt idx="1860">
                  <c:v>1000.7</c:v>
                </c:pt>
                <c:pt idx="1861">
                  <c:v>1030</c:v>
                </c:pt>
                <c:pt idx="1862">
                  <c:v>1089.0999999999999</c:v>
                </c:pt>
                <c:pt idx="1863">
                  <c:v>1100</c:v>
                </c:pt>
                <c:pt idx="1864">
                  <c:v>1088.5</c:v>
                </c:pt>
                <c:pt idx="1865">
                  <c:v>1100</c:v>
                </c:pt>
                <c:pt idx="1866">
                  <c:v>1091.4000000000001</c:v>
                </c:pt>
                <c:pt idx="1867">
                  <c:v>1044.3</c:v>
                </c:pt>
                <c:pt idx="1868">
                  <c:v>1064.0999999999999</c:v>
                </c:pt>
                <c:pt idx="1869">
                  <c:v>1060.8</c:v>
                </c:pt>
                <c:pt idx="1870">
                  <c:v>1090.8</c:v>
                </c:pt>
                <c:pt idx="1871">
                  <c:v>1078.8</c:v>
                </c:pt>
                <c:pt idx="1872">
                  <c:v>1100</c:v>
                </c:pt>
                <c:pt idx="1873">
                  <c:v>1100</c:v>
                </c:pt>
                <c:pt idx="1874">
                  <c:v>1100</c:v>
                </c:pt>
                <c:pt idx="1875">
                  <c:v>1070.3</c:v>
                </c:pt>
                <c:pt idx="1876">
                  <c:v>1042.0999999999999</c:v>
                </c:pt>
                <c:pt idx="1877">
                  <c:v>1071.9000000000001</c:v>
                </c:pt>
                <c:pt idx="1878">
                  <c:v>1086</c:v>
                </c:pt>
                <c:pt idx="1879">
                  <c:v>1065.2</c:v>
                </c:pt>
                <c:pt idx="1880">
                  <c:v>1035</c:v>
                </c:pt>
                <c:pt idx="1881">
                  <c:v>1083.9000000000001</c:v>
                </c:pt>
                <c:pt idx="1882">
                  <c:v>1100</c:v>
                </c:pt>
                <c:pt idx="1883">
                  <c:v>1100</c:v>
                </c:pt>
                <c:pt idx="1884">
                  <c:v>1100</c:v>
                </c:pt>
                <c:pt idx="1885">
                  <c:v>1100</c:v>
                </c:pt>
                <c:pt idx="1886">
                  <c:v>1056.0999999999999</c:v>
                </c:pt>
                <c:pt idx="1887">
                  <c:v>1033</c:v>
                </c:pt>
                <c:pt idx="1888">
                  <c:v>1002.6</c:v>
                </c:pt>
                <c:pt idx="1889">
                  <c:v>1004.6</c:v>
                </c:pt>
                <c:pt idx="1890">
                  <c:v>1012.6</c:v>
                </c:pt>
                <c:pt idx="1891">
                  <c:v>1050.8</c:v>
                </c:pt>
                <c:pt idx="1892">
                  <c:v>1089.2</c:v>
                </c:pt>
                <c:pt idx="1893">
                  <c:v>1059.0999999999999</c:v>
                </c:pt>
                <c:pt idx="1894">
                  <c:v>1067.8</c:v>
                </c:pt>
                <c:pt idx="1895">
                  <c:v>1100</c:v>
                </c:pt>
                <c:pt idx="1896">
                  <c:v>1090.5</c:v>
                </c:pt>
                <c:pt idx="1897">
                  <c:v>1095.0999999999999</c:v>
                </c:pt>
                <c:pt idx="1898">
                  <c:v>1059.9000000000001</c:v>
                </c:pt>
                <c:pt idx="1899">
                  <c:v>1025</c:v>
                </c:pt>
                <c:pt idx="1900">
                  <c:v>984.58</c:v>
                </c:pt>
                <c:pt idx="1901">
                  <c:v>1030.7</c:v>
                </c:pt>
                <c:pt idx="1902">
                  <c:v>1062.5999999999999</c:v>
                </c:pt>
                <c:pt idx="1903">
                  <c:v>1078.3</c:v>
                </c:pt>
                <c:pt idx="1904">
                  <c:v>1091.7</c:v>
                </c:pt>
                <c:pt idx="1905">
                  <c:v>1042.9000000000001</c:v>
                </c:pt>
                <c:pt idx="1906">
                  <c:v>1092.7</c:v>
                </c:pt>
                <c:pt idx="1907">
                  <c:v>1029.8</c:v>
                </c:pt>
                <c:pt idx="1908">
                  <c:v>999.38</c:v>
                </c:pt>
                <c:pt idx="1909">
                  <c:v>1028.5999999999999</c:v>
                </c:pt>
                <c:pt idx="1910">
                  <c:v>1087</c:v>
                </c:pt>
                <c:pt idx="1911">
                  <c:v>1100</c:v>
                </c:pt>
                <c:pt idx="1912">
                  <c:v>1100</c:v>
                </c:pt>
                <c:pt idx="1913">
                  <c:v>1100</c:v>
                </c:pt>
                <c:pt idx="1914">
                  <c:v>1100</c:v>
                </c:pt>
                <c:pt idx="1915">
                  <c:v>1089.9000000000001</c:v>
                </c:pt>
                <c:pt idx="1916">
                  <c:v>1033.8</c:v>
                </c:pt>
                <c:pt idx="1917">
                  <c:v>1049.2</c:v>
                </c:pt>
                <c:pt idx="1918">
                  <c:v>1039.5999999999999</c:v>
                </c:pt>
                <c:pt idx="1919">
                  <c:v>1031.4000000000001</c:v>
                </c:pt>
                <c:pt idx="1920">
                  <c:v>1048.8</c:v>
                </c:pt>
                <c:pt idx="1921">
                  <c:v>1086.5</c:v>
                </c:pt>
                <c:pt idx="1922">
                  <c:v>1059.7</c:v>
                </c:pt>
                <c:pt idx="1923">
                  <c:v>1086.0999999999999</c:v>
                </c:pt>
                <c:pt idx="1924">
                  <c:v>1100</c:v>
                </c:pt>
                <c:pt idx="1925">
                  <c:v>1100</c:v>
                </c:pt>
                <c:pt idx="1926">
                  <c:v>1100</c:v>
                </c:pt>
                <c:pt idx="1927">
                  <c:v>1080.4000000000001</c:v>
                </c:pt>
                <c:pt idx="1928">
                  <c:v>1100</c:v>
                </c:pt>
                <c:pt idx="1929">
                  <c:v>1085.2</c:v>
                </c:pt>
                <c:pt idx="1930">
                  <c:v>1096.5999999999999</c:v>
                </c:pt>
                <c:pt idx="1931">
                  <c:v>1082.7</c:v>
                </c:pt>
                <c:pt idx="1932">
                  <c:v>1100</c:v>
                </c:pt>
                <c:pt idx="1933">
                  <c:v>1100</c:v>
                </c:pt>
                <c:pt idx="1934">
                  <c:v>1093.2</c:v>
                </c:pt>
                <c:pt idx="1935">
                  <c:v>1100</c:v>
                </c:pt>
                <c:pt idx="1936">
                  <c:v>1088.4000000000001</c:v>
                </c:pt>
                <c:pt idx="1937">
                  <c:v>1077.5999999999999</c:v>
                </c:pt>
                <c:pt idx="1938">
                  <c:v>1022.4</c:v>
                </c:pt>
                <c:pt idx="1939">
                  <c:v>1029.5999999999999</c:v>
                </c:pt>
                <c:pt idx="1940">
                  <c:v>1100</c:v>
                </c:pt>
                <c:pt idx="1941">
                  <c:v>1100</c:v>
                </c:pt>
                <c:pt idx="1942">
                  <c:v>1100</c:v>
                </c:pt>
                <c:pt idx="1943">
                  <c:v>1100</c:v>
                </c:pt>
                <c:pt idx="1944">
                  <c:v>1100</c:v>
                </c:pt>
                <c:pt idx="1945">
                  <c:v>1100</c:v>
                </c:pt>
                <c:pt idx="1946">
                  <c:v>1100</c:v>
                </c:pt>
                <c:pt idx="1947">
                  <c:v>1100</c:v>
                </c:pt>
                <c:pt idx="1948">
                  <c:v>1100</c:v>
                </c:pt>
                <c:pt idx="1949">
                  <c:v>1097.5999999999999</c:v>
                </c:pt>
                <c:pt idx="1950">
                  <c:v>1100</c:v>
                </c:pt>
                <c:pt idx="1951">
                  <c:v>1100</c:v>
                </c:pt>
                <c:pt idx="1952">
                  <c:v>1100</c:v>
                </c:pt>
                <c:pt idx="1953">
                  <c:v>1100</c:v>
                </c:pt>
                <c:pt idx="1954">
                  <c:v>1100</c:v>
                </c:pt>
                <c:pt idx="1955">
                  <c:v>1100</c:v>
                </c:pt>
                <c:pt idx="1956">
                  <c:v>1100</c:v>
                </c:pt>
                <c:pt idx="1957">
                  <c:v>1100</c:v>
                </c:pt>
                <c:pt idx="1958">
                  <c:v>1100</c:v>
                </c:pt>
                <c:pt idx="1959">
                  <c:v>1084.9000000000001</c:v>
                </c:pt>
                <c:pt idx="1960">
                  <c:v>1045.5999999999999</c:v>
                </c:pt>
                <c:pt idx="1961">
                  <c:v>1061.4000000000001</c:v>
                </c:pt>
                <c:pt idx="1962">
                  <c:v>1046.8</c:v>
                </c:pt>
                <c:pt idx="1963">
                  <c:v>1050.8</c:v>
                </c:pt>
                <c:pt idx="1964">
                  <c:v>1078.5999999999999</c:v>
                </c:pt>
                <c:pt idx="1965">
                  <c:v>1069.3</c:v>
                </c:pt>
                <c:pt idx="1966">
                  <c:v>1030.5999999999999</c:v>
                </c:pt>
                <c:pt idx="1967">
                  <c:v>1049.3</c:v>
                </c:pt>
                <c:pt idx="1968">
                  <c:v>1046.0999999999999</c:v>
                </c:pt>
                <c:pt idx="1969">
                  <c:v>1093</c:v>
                </c:pt>
                <c:pt idx="1970">
                  <c:v>1071.3</c:v>
                </c:pt>
                <c:pt idx="1971">
                  <c:v>1075.0999999999999</c:v>
                </c:pt>
                <c:pt idx="1972">
                  <c:v>1100</c:v>
                </c:pt>
                <c:pt idx="1973">
                  <c:v>1100</c:v>
                </c:pt>
                <c:pt idx="1974">
                  <c:v>1100</c:v>
                </c:pt>
                <c:pt idx="1975">
                  <c:v>1097.0999999999999</c:v>
                </c:pt>
                <c:pt idx="1976">
                  <c:v>1100</c:v>
                </c:pt>
                <c:pt idx="1977">
                  <c:v>1074.5</c:v>
                </c:pt>
                <c:pt idx="1978">
                  <c:v>1048.0999999999999</c:v>
                </c:pt>
                <c:pt idx="1979">
                  <c:v>1013.2</c:v>
                </c:pt>
                <c:pt idx="1980">
                  <c:v>1044.5999999999999</c:v>
                </c:pt>
                <c:pt idx="1981">
                  <c:v>1071.9000000000001</c:v>
                </c:pt>
                <c:pt idx="1982">
                  <c:v>1054.8</c:v>
                </c:pt>
                <c:pt idx="1983">
                  <c:v>1038.3</c:v>
                </c:pt>
                <c:pt idx="1984">
                  <c:v>1100</c:v>
                </c:pt>
                <c:pt idx="1985">
                  <c:v>1100</c:v>
                </c:pt>
                <c:pt idx="1986">
                  <c:v>1100</c:v>
                </c:pt>
                <c:pt idx="1987">
                  <c:v>1100</c:v>
                </c:pt>
                <c:pt idx="1988">
                  <c:v>1100</c:v>
                </c:pt>
                <c:pt idx="1989">
                  <c:v>1100</c:v>
                </c:pt>
                <c:pt idx="1990">
                  <c:v>1093.3</c:v>
                </c:pt>
                <c:pt idx="1991">
                  <c:v>1038.9000000000001</c:v>
                </c:pt>
                <c:pt idx="1992">
                  <c:v>1063.5</c:v>
                </c:pt>
                <c:pt idx="1993">
                  <c:v>1076.5</c:v>
                </c:pt>
                <c:pt idx="1994">
                  <c:v>1100</c:v>
                </c:pt>
                <c:pt idx="1995">
                  <c:v>1100</c:v>
                </c:pt>
                <c:pt idx="1996">
                  <c:v>1100</c:v>
                </c:pt>
                <c:pt idx="1997">
                  <c:v>1100</c:v>
                </c:pt>
                <c:pt idx="1998">
                  <c:v>1100</c:v>
                </c:pt>
                <c:pt idx="1999">
                  <c:v>1100</c:v>
                </c:pt>
                <c:pt idx="2000">
                  <c:v>1100</c:v>
                </c:pt>
                <c:pt idx="2001">
                  <c:v>1064.5999999999999</c:v>
                </c:pt>
                <c:pt idx="2002">
                  <c:v>1015.5</c:v>
                </c:pt>
                <c:pt idx="2003">
                  <c:v>-999</c:v>
                </c:pt>
                <c:pt idx="2004">
                  <c:v>1051.3</c:v>
                </c:pt>
                <c:pt idx="2005">
                  <c:v>1074.3</c:v>
                </c:pt>
                <c:pt idx="2006">
                  <c:v>1083.4000000000001</c:v>
                </c:pt>
                <c:pt idx="2007">
                  <c:v>1091</c:v>
                </c:pt>
                <c:pt idx="2008">
                  <c:v>1100</c:v>
                </c:pt>
                <c:pt idx="2009">
                  <c:v>1038.9000000000001</c:v>
                </c:pt>
                <c:pt idx="2010">
                  <c:v>1027.5</c:v>
                </c:pt>
                <c:pt idx="2011">
                  <c:v>1020</c:v>
                </c:pt>
                <c:pt idx="2012">
                  <c:v>1016.6</c:v>
                </c:pt>
                <c:pt idx="2013">
                  <c:v>1043.8</c:v>
                </c:pt>
                <c:pt idx="2014">
                  <c:v>1080.8</c:v>
                </c:pt>
                <c:pt idx="2015">
                  <c:v>1086.8</c:v>
                </c:pt>
                <c:pt idx="2016">
                  <c:v>1089.7</c:v>
                </c:pt>
                <c:pt idx="2017">
                  <c:v>1098.5</c:v>
                </c:pt>
                <c:pt idx="2018">
                  <c:v>1069.5</c:v>
                </c:pt>
                <c:pt idx="2019">
                  <c:v>1078.5</c:v>
                </c:pt>
                <c:pt idx="2020">
                  <c:v>1092.2</c:v>
                </c:pt>
                <c:pt idx="2021">
                  <c:v>1055.4000000000001</c:v>
                </c:pt>
                <c:pt idx="2022">
                  <c:v>1098.0999999999999</c:v>
                </c:pt>
                <c:pt idx="2023">
                  <c:v>1055</c:v>
                </c:pt>
                <c:pt idx="2024">
                  <c:v>1062.0999999999999</c:v>
                </c:pt>
                <c:pt idx="2025">
                  <c:v>1073.2</c:v>
                </c:pt>
                <c:pt idx="2026">
                  <c:v>1055.5</c:v>
                </c:pt>
                <c:pt idx="2027">
                  <c:v>1089.8</c:v>
                </c:pt>
                <c:pt idx="2028">
                  <c:v>1100</c:v>
                </c:pt>
                <c:pt idx="2029">
                  <c:v>1100</c:v>
                </c:pt>
                <c:pt idx="2030">
                  <c:v>1100</c:v>
                </c:pt>
                <c:pt idx="2031">
                  <c:v>1094.3</c:v>
                </c:pt>
                <c:pt idx="2032">
                  <c:v>1094.5999999999999</c:v>
                </c:pt>
                <c:pt idx="2033">
                  <c:v>1018.4</c:v>
                </c:pt>
                <c:pt idx="2034">
                  <c:v>1015.9</c:v>
                </c:pt>
                <c:pt idx="2035">
                  <c:v>997.73</c:v>
                </c:pt>
                <c:pt idx="2036">
                  <c:v>1020.2</c:v>
                </c:pt>
                <c:pt idx="2037">
                  <c:v>1075.8</c:v>
                </c:pt>
                <c:pt idx="2038">
                  <c:v>1097.9000000000001</c:v>
                </c:pt>
                <c:pt idx="2039">
                  <c:v>1099.7</c:v>
                </c:pt>
                <c:pt idx="2040">
                  <c:v>1093.8</c:v>
                </c:pt>
                <c:pt idx="2041">
                  <c:v>1083.3</c:v>
                </c:pt>
                <c:pt idx="2042">
                  <c:v>1100</c:v>
                </c:pt>
                <c:pt idx="2043">
                  <c:v>1076.5999999999999</c:v>
                </c:pt>
                <c:pt idx="2044">
                  <c:v>1029.9000000000001</c:v>
                </c:pt>
                <c:pt idx="2045">
                  <c:v>1007.9</c:v>
                </c:pt>
                <c:pt idx="2046">
                  <c:v>1015.2</c:v>
                </c:pt>
                <c:pt idx="2047">
                  <c:v>1083.8</c:v>
                </c:pt>
                <c:pt idx="2048">
                  <c:v>1059</c:v>
                </c:pt>
                <c:pt idx="2049">
                  <c:v>1089.8</c:v>
                </c:pt>
                <c:pt idx="2050">
                  <c:v>1100</c:v>
                </c:pt>
                <c:pt idx="2051">
                  <c:v>1099</c:v>
                </c:pt>
                <c:pt idx="2052">
                  <c:v>1097.4000000000001</c:v>
                </c:pt>
                <c:pt idx="2053">
                  <c:v>1100</c:v>
                </c:pt>
                <c:pt idx="2054">
                  <c:v>1080.8</c:v>
                </c:pt>
                <c:pt idx="2055">
                  <c:v>1069.7</c:v>
                </c:pt>
                <c:pt idx="2056">
                  <c:v>1071.2</c:v>
                </c:pt>
                <c:pt idx="2057">
                  <c:v>1100</c:v>
                </c:pt>
                <c:pt idx="2058">
                  <c:v>1091.3</c:v>
                </c:pt>
                <c:pt idx="2059">
                  <c:v>1100</c:v>
                </c:pt>
                <c:pt idx="2060">
                  <c:v>1090</c:v>
                </c:pt>
                <c:pt idx="2061">
                  <c:v>1100</c:v>
                </c:pt>
                <c:pt idx="2062">
                  <c:v>1100</c:v>
                </c:pt>
                <c:pt idx="2063">
                  <c:v>1100</c:v>
                </c:pt>
                <c:pt idx="2064">
                  <c:v>1075.3</c:v>
                </c:pt>
                <c:pt idx="2065">
                  <c:v>1035.3</c:v>
                </c:pt>
                <c:pt idx="2066">
                  <c:v>1028.7</c:v>
                </c:pt>
                <c:pt idx="2067">
                  <c:v>981.75</c:v>
                </c:pt>
                <c:pt idx="2068">
                  <c:v>1032</c:v>
                </c:pt>
                <c:pt idx="2069">
                  <c:v>1070</c:v>
                </c:pt>
                <c:pt idx="2070">
                  <c:v>1073.4000000000001</c:v>
                </c:pt>
                <c:pt idx="2071">
                  <c:v>1100</c:v>
                </c:pt>
                <c:pt idx="2072">
                  <c:v>1100</c:v>
                </c:pt>
                <c:pt idx="2073">
                  <c:v>1100</c:v>
                </c:pt>
                <c:pt idx="2074">
                  <c:v>1100</c:v>
                </c:pt>
                <c:pt idx="2075">
                  <c:v>1100</c:v>
                </c:pt>
                <c:pt idx="2076">
                  <c:v>1060.0999999999999</c:v>
                </c:pt>
                <c:pt idx="2077">
                  <c:v>1062.3</c:v>
                </c:pt>
                <c:pt idx="2078">
                  <c:v>1070.4000000000001</c:v>
                </c:pt>
                <c:pt idx="2079">
                  <c:v>1087.4000000000001</c:v>
                </c:pt>
                <c:pt idx="2080">
                  <c:v>1075.8</c:v>
                </c:pt>
                <c:pt idx="2081">
                  <c:v>1100</c:v>
                </c:pt>
                <c:pt idx="2082">
                  <c:v>1100</c:v>
                </c:pt>
                <c:pt idx="2083">
                  <c:v>1100</c:v>
                </c:pt>
                <c:pt idx="2084">
                  <c:v>1093.5999999999999</c:v>
                </c:pt>
                <c:pt idx="2085">
                  <c:v>1100</c:v>
                </c:pt>
                <c:pt idx="2086">
                  <c:v>1100</c:v>
                </c:pt>
                <c:pt idx="2087">
                  <c:v>1100</c:v>
                </c:pt>
                <c:pt idx="2088">
                  <c:v>1100</c:v>
                </c:pt>
                <c:pt idx="2089">
                  <c:v>1087.9000000000001</c:v>
                </c:pt>
                <c:pt idx="2090">
                  <c:v>1046.5999999999999</c:v>
                </c:pt>
                <c:pt idx="2091">
                  <c:v>1036.5999999999999</c:v>
                </c:pt>
                <c:pt idx="2092">
                  <c:v>1057.9000000000001</c:v>
                </c:pt>
                <c:pt idx="2093">
                  <c:v>1093.7</c:v>
                </c:pt>
                <c:pt idx="2094">
                  <c:v>1100</c:v>
                </c:pt>
                <c:pt idx="2095">
                  <c:v>1100</c:v>
                </c:pt>
                <c:pt idx="2096">
                  <c:v>1100</c:v>
                </c:pt>
                <c:pt idx="2097">
                  <c:v>1100</c:v>
                </c:pt>
                <c:pt idx="2098">
                  <c:v>1070.2</c:v>
                </c:pt>
                <c:pt idx="2099">
                  <c:v>1047.9000000000001</c:v>
                </c:pt>
                <c:pt idx="2100">
                  <c:v>1026.5999999999999</c:v>
                </c:pt>
                <c:pt idx="2101">
                  <c:v>1041.0999999999999</c:v>
                </c:pt>
                <c:pt idx="2102">
                  <c:v>1065.2</c:v>
                </c:pt>
                <c:pt idx="2103">
                  <c:v>1086.7</c:v>
                </c:pt>
                <c:pt idx="2104">
                  <c:v>1100</c:v>
                </c:pt>
                <c:pt idx="2105">
                  <c:v>1100</c:v>
                </c:pt>
                <c:pt idx="2106">
                  <c:v>1072.9000000000001</c:v>
                </c:pt>
                <c:pt idx="2107">
                  <c:v>1045.0999999999999</c:v>
                </c:pt>
                <c:pt idx="2108">
                  <c:v>1066</c:v>
                </c:pt>
                <c:pt idx="2109">
                  <c:v>1044.5</c:v>
                </c:pt>
                <c:pt idx="2110">
                  <c:v>1017.5</c:v>
                </c:pt>
                <c:pt idx="2111">
                  <c:v>1046.5</c:v>
                </c:pt>
                <c:pt idx="2112">
                  <c:v>1038.5</c:v>
                </c:pt>
                <c:pt idx="2113">
                  <c:v>1066.9000000000001</c:v>
                </c:pt>
                <c:pt idx="2114">
                  <c:v>1073.9000000000001</c:v>
                </c:pt>
                <c:pt idx="2115">
                  <c:v>1096.5</c:v>
                </c:pt>
                <c:pt idx="2116">
                  <c:v>1100</c:v>
                </c:pt>
                <c:pt idx="2117">
                  <c:v>1069.5</c:v>
                </c:pt>
                <c:pt idx="2118">
                  <c:v>1067.3</c:v>
                </c:pt>
                <c:pt idx="2119">
                  <c:v>1051.2</c:v>
                </c:pt>
                <c:pt idx="2120">
                  <c:v>1027.5</c:v>
                </c:pt>
                <c:pt idx="2121">
                  <c:v>981.38</c:v>
                </c:pt>
                <c:pt idx="2122">
                  <c:v>989.7</c:v>
                </c:pt>
                <c:pt idx="2123">
                  <c:v>999.71</c:v>
                </c:pt>
                <c:pt idx="2124">
                  <c:v>1022.8</c:v>
                </c:pt>
                <c:pt idx="2125">
                  <c:v>1030.8</c:v>
                </c:pt>
                <c:pt idx="2126">
                  <c:v>1099.2</c:v>
                </c:pt>
                <c:pt idx="2127">
                  <c:v>1100</c:v>
                </c:pt>
                <c:pt idx="2128">
                  <c:v>1077.9000000000001</c:v>
                </c:pt>
                <c:pt idx="2129">
                  <c:v>1051.0999999999999</c:v>
                </c:pt>
                <c:pt idx="2130">
                  <c:v>1036</c:v>
                </c:pt>
                <c:pt idx="2131">
                  <c:v>1007.7</c:v>
                </c:pt>
                <c:pt idx="2132">
                  <c:v>1000.2</c:v>
                </c:pt>
                <c:pt idx="2133">
                  <c:v>1016.5</c:v>
                </c:pt>
                <c:pt idx="2134">
                  <c:v>1058</c:v>
                </c:pt>
                <c:pt idx="2135">
                  <c:v>1075.8</c:v>
                </c:pt>
                <c:pt idx="2136">
                  <c:v>1100</c:v>
                </c:pt>
                <c:pt idx="2137">
                  <c:v>1100</c:v>
                </c:pt>
                <c:pt idx="2138">
                  <c:v>1100</c:v>
                </c:pt>
                <c:pt idx="2139">
                  <c:v>1100</c:v>
                </c:pt>
                <c:pt idx="2140">
                  <c:v>1100</c:v>
                </c:pt>
                <c:pt idx="2141">
                  <c:v>1100</c:v>
                </c:pt>
                <c:pt idx="2142">
                  <c:v>1097.2</c:v>
                </c:pt>
                <c:pt idx="2143">
                  <c:v>1062.8</c:v>
                </c:pt>
                <c:pt idx="2144">
                  <c:v>1049.4000000000001</c:v>
                </c:pt>
                <c:pt idx="2145">
                  <c:v>1069.5</c:v>
                </c:pt>
                <c:pt idx="2146">
                  <c:v>1076</c:v>
                </c:pt>
                <c:pt idx="2147">
                  <c:v>1100</c:v>
                </c:pt>
                <c:pt idx="2148">
                  <c:v>1100</c:v>
                </c:pt>
                <c:pt idx="2149">
                  <c:v>1097.2</c:v>
                </c:pt>
                <c:pt idx="2150">
                  <c:v>1087.7</c:v>
                </c:pt>
                <c:pt idx="2151">
                  <c:v>1066.8</c:v>
                </c:pt>
                <c:pt idx="2152">
                  <c:v>1100</c:v>
                </c:pt>
                <c:pt idx="2153">
                  <c:v>1080</c:v>
                </c:pt>
                <c:pt idx="2154">
                  <c:v>1036.2</c:v>
                </c:pt>
                <c:pt idx="2155">
                  <c:v>1034.9000000000001</c:v>
                </c:pt>
                <c:pt idx="2156">
                  <c:v>1052.2</c:v>
                </c:pt>
                <c:pt idx="2157">
                  <c:v>1058.7</c:v>
                </c:pt>
                <c:pt idx="2158">
                  <c:v>1060.5</c:v>
                </c:pt>
                <c:pt idx="2159">
                  <c:v>1092.9000000000001</c:v>
                </c:pt>
                <c:pt idx="2160">
                  <c:v>1075.0999999999999</c:v>
                </c:pt>
                <c:pt idx="2161">
                  <c:v>1078.8</c:v>
                </c:pt>
                <c:pt idx="2162">
                  <c:v>1023.6</c:v>
                </c:pt>
                <c:pt idx="2163">
                  <c:v>999.72</c:v>
                </c:pt>
                <c:pt idx="2164">
                  <c:v>1007.6</c:v>
                </c:pt>
                <c:pt idx="2165">
                  <c:v>995.44</c:v>
                </c:pt>
                <c:pt idx="2166">
                  <c:v>1030.5999999999999</c:v>
                </c:pt>
                <c:pt idx="2167">
                  <c:v>1086.3</c:v>
                </c:pt>
                <c:pt idx="2168">
                  <c:v>1077.8</c:v>
                </c:pt>
                <c:pt idx="2169">
                  <c:v>1088.2</c:v>
                </c:pt>
                <c:pt idx="2170">
                  <c:v>1100</c:v>
                </c:pt>
                <c:pt idx="2171">
                  <c:v>1100</c:v>
                </c:pt>
                <c:pt idx="2172">
                  <c:v>1100</c:v>
                </c:pt>
                <c:pt idx="2173">
                  <c:v>1047.0999999999999</c:v>
                </c:pt>
                <c:pt idx="2174">
                  <c:v>1035</c:v>
                </c:pt>
                <c:pt idx="2175">
                  <c:v>996.97</c:v>
                </c:pt>
                <c:pt idx="2176">
                  <c:v>984.03</c:v>
                </c:pt>
                <c:pt idx="2177">
                  <c:v>990.91</c:v>
                </c:pt>
                <c:pt idx="2178">
                  <c:v>1039.7</c:v>
                </c:pt>
                <c:pt idx="2179">
                  <c:v>1045.8</c:v>
                </c:pt>
                <c:pt idx="2180">
                  <c:v>1100</c:v>
                </c:pt>
                <c:pt idx="2181">
                  <c:v>1080.8</c:v>
                </c:pt>
                <c:pt idx="2182">
                  <c:v>1029.8</c:v>
                </c:pt>
                <c:pt idx="2183">
                  <c:v>1013.6</c:v>
                </c:pt>
                <c:pt idx="2184">
                  <c:v>977.57</c:v>
                </c:pt>
                <c:pt idx="2185">
                  <c:v>968.46</c:v>
                </c:pt>
                <c:pt idx="2186">
                  <c:v>957.96</c:v>
                </c:pt>
                <c:pt idx="2187">
                  <c:v>962.96</c:v>
                </c:pt>
                <c:pt idx="2188">
                  <c:v>1005.8</c:v>
                </c:pt>
                <c:pt idx="2189">
                  <c:v>968.44</c:v>
                </c:pt>
                <c:pt idx="2190">
                  <c:v>1053.3</c:v>
                </c:pt>
                <c:pt idx="2191">
                  <c:v>1077.3</c:v>
                </c:pt>
                <c:pt idx="2192">
                  <c:v>1100</c:v>
                </c:pt>
                <c:pt idx="2193">
                  <c:v>1100</c:v>
                </c:pt>
                <c:pt idx="2194">
                  <c:v>1094.8</c:v>
                </c:pt>
                <c:pt idx="2195">
                  <c:v>1074.5999999999999</c:v>
                </c:pt>
                <c:pt idx="2196">
                  <c:v>991.96</c:v>
                </c:pt>
                <c:pt idx="2197">
                  <c:v>998.33</c:v>
                </c:pt>
                <c:pt idx="2198">
                  <c:v>1040.4000000000001</c:v>
                </c:pt>
                <c:pt idx="2199">
                  <c:v>1047.9000000000001</c:v>
                </c:pt>
                <c:pt idx="2200">
                  <c:v>1023</c:v>
                </c:pt>
                <c:pt idx="2201">
                  <c:v>1045.5999999999999</c:v>
                </c:pt>
                <c:pt idx="2202">
                  <c:v>1040.5999999999999</c:v>
                </c:pt>
                <c:pt idx="2203">
                  <c:v>1027.5999999999999</c:v>
                </c:pt>
                <c:pt idx="2204">
                  <c:v>1035.3</c:v>
                </c:pt>
                <c:pt idx="2205">
                  <c:v>1022.2</c:v>
                </c:pt>
                <c:pt idx="2206">
                  <c:v>1001.5</c:v>
                </c:pt>
                <c:pt idx="2207">
                  <c:v>975.26</c:v>
                </c:pt>
                <c:pt idx="2208">
                  <c:v>1011</c:v>
                </c:pt>
                <c:pt idx="2209">
                  <c:v>993.76</c:v>
                </c:pt>
                <c:pt idx="2210">
                  <c:v>1025.2</c:v>
                </c:pt>
                <c:pt idx="2211">
                  <c:v>1100</c:v>
                </c:pt>
                <c:pt idx="2212">
                  <c:v>1100</c:v>
                </c:pt>
                <c:pt idx="2213">
                  <c:v>1100</c:v>
                </c:pt>
                <c:pt idx="2214">
                  <c:v>1100</c:v>
                </c:pt>
                <c:pt idx="2215">
                  <c:v>1100</c:v>
                </c:pt>
                <c:pt idx="2216">
                  <c:v>1100</c:v>
                </c:pt>
                <c:pt idx="2217">
                  <c:v>1100</c:v>
                </c:pt>
                <c:pt idx="2218">
                  <c:v>1035.9000000000001</c:v>
                </c:pt>
                <c:pt idx="2219">
                  <c:v>1019.1</c:v>
                </c:pt>
                <c:pt idx="2220">
                  <c:v>976.32</c:v>
                </c:pt>
                <c:pt idx="2221">
                  <c:v>1031.0999999999999</c:v>
                </c:pt>
                <c:pt idx="2222">
                  <c:v>1043.4000000000001</c:v>
                </c:pt>
                <c:pt idx="2223">
                  <c:v>1060.4000000000001</c:v>
                </c:pt>
                <c:pt idx="2224">
                  <c:v>1029.7</c:v>
                </c:pt>
                <c:pt idx="2225">
                  <c:v>1096.8</c:v>
                </c:pt>
                <c:pt idx="2226">
                  <c:v>1075.3</c:v>
                </c:pt>
                <c:pt idx="2227">
                  <c:v>1036.4000000000001</c:v>
                </c:pt>
                <c:pt idx="2228">
                  <c:v>986.09</c:v>
                </c:pt>
                <c:pt idx="2229">
                  <c:v>978.68</c:v>
                </c:pt>
                <c:pt idx="2230">
                  <c:v>1031.2</c:v>
                </c:pt>
                <c:pt idx="2231">
                  <c:v>1071.9000000000001</c:v>
                </c:pt>
                <c:pt idx="2232">
                  <c:v>1035.0999999999999</c:v>
                </c:pt>
                <c:pt idx="2233">
                  <c:v>1077.9000000000001</c:v>
                </c:pt>
                <c:pt idx="2234">
                  <c:v>1081.0999999999999</c:v>
                </c:pt>
                <c:pt idx="2235">
                  <c:v>1023.6</c:v>
                </c:pt>
                <c:pt idx="2236">
                  <c:v>1040.9000000000001</c:v>
                </c:pt>
                <c:pt idx="2237">
                  <c:v>1076.0999999999999</c:v>
                </c:pt>
                <c:pt idx="2238">
                  <c:v>1034.9000000000001</c:v>
                </c:pt>
                <c:pt idx="2239">
                  <c:v>1002.3</c:v>
                </c:pt>
                <c:pt idx="2240">
                  <c:v>994.99</c:v>
                </c:pt>
                <c:pt idx="2241">
                  <c:v>1041.3</c:v>
                </c:pt>
                <c:pt idx="2242">
                  <c:v>1012.6</c:v>
                </c:pt>
                <c:pt idx="2243">
                  <c:v>1009.7</c:v>
                </c:pt>
                <c:pt idx="2244">
                  <c:v>1046.0999999999999</c:v>
                </c:pt>
                <c:pt idx="2245">
                  <c:v>1072.8</c:v>
                </c:pt>
                <c:pt idx="2246">
                  <c:v>1100</c:v>
                </c:pt>
                <c:pt idx="2247">
                  <c:v>1100</c:v>
                </c:pt>
                <c:pt idx="2248">
                  <c:v>1091.7</c:v>
                </c:pt>
                <c:pt idx="2249">
                  <c:v>1019.6</c:v>
                </c:pt>
                <c:pt idx="2250">
                  <c:v>1019.6</c:v>
                </c:pt>
                <c:pt idx="2251">
                  <c:v>1046.8</c:v>
                </c:pt>
                <c:pt idx="2252">
                  <c:v>1056.9000000000001</c:v>
                </c:pt>
                <c:pt idx="2253">
                  <c:v>1027.4000000000001</c:v>
                </c:pt>
                <c:pt idx="2254">
                  <c:v>1056.3</c:v>
                </c:pt>
                <c:pt idx="2255">
                  <c:v>1099.5999999999999</c:v>
                </c:pt>
                <c:pt idx="2256">
                  <c:v>1097.5999999999999</c:v>
                </c:pt>
                <c:pt idx="2257">
                  <c:v>1063.3</c:v>
                </c:pt>
                <c:pt idx="2258">
                  <c:v>1056.5999999999999</c:v>
                </c:pt>
                <c:pt idx="2259">
                  <c:v>1051</c:v>
                </c:pt>
                <c:pt idx="2260">
                  <c:v>1067.5</c:v>
                </c:pt>
                <c:pt idx="2261">
                  <c:v>1032.3</c:v>
                </c:pt>
                <c:pt idx="2262">
                  <c:v>1051.8</c:v>
                </c:pt>
                <c:pt idx="2263">
                  <c:v>1074.0999999999999</c:v>
                </c:pt>
                <c:pt idx="2264">
                  <c:v>1076.7</c:v>
                </c:pt>
                <c:pt idx="2265">
                  <c:v>1093.5999999999999</c:v>
                </c:pt>
                <c:pt idx="2266">
                  <c:v>1067</c:v>
                </c:pt>
                <c:pt idx="2267">
                  <c:v>1068.5999999999999</c:v>
                </c:pt>
                <c:pt idx="2268">
                  <c:v>1033.2</c:v>
                </c:pt>
                <c:pt idx="2269">
                  <c:v>1009.3</c:v>
                </c:pt>
                <c:pt idx="2270">
                  <c:v>994.66</c:v>
                </c:pt>
                <c:pt idx="2271">
                  <c:v>986.16</c:v>
                </c:pt>
                <c:pt idx="2272">
                  <c:v>1024.7</c:v>
                </c:pt>
                <c:pt idx="2273">
                  <c:v>1004.2</c:v>
                </c:pt>
                <c:pt idx="2274">
                  <c:v>976.01</c:v>
                </c:pt>
                <c:pt idx="2275">
                  <c:v>1043.5999999999999</c:v>
                </c:pt>
                <c:pt idx="2276">
                  <c:v>1095.2</c:v>
                </c:pt>
                <c:pt idx="2277">
                  <c:v>1100</c:v>
                </c:pt>
                <c:pt idx="2278">
                  <c:v>1100</c:v>
                </c:pt>
                <c:pt idx="2279">
                  <c:v>1074.5</c:v>
                </c:pt>
                <c:pt idx="2280">
                  <c:v>1033</c:v>
                </c:pt>
                <c:pt idx="2281">
                  <c:v>1007.2</c:v>
                </c:pt>
                <c:pt idx="2282">
                  <c:v>1011.3</c:v>
                </c:pt>
                <c:pt idx="2283">
                  <c:v>1002.2</c:v>
                </c:pt>
                <c:pt idx="2284">
                  <c:v>1008.3</c:v>
                </c:pt>
                <c:pt idx="2285">
                  <c:v>1071.7</c:v>
                </c:pt>
                <c:pt idx="2286">
                  <c:v>1069.4000000000001</c:v>
                </c:pt>
                <c:pt idx="2287">
                  <c:v>1067.3</c:v>
                </c:pt>
                <c:pt idx="2288">
                  <c:v>1036.9000000000001</c:v>
                </c:pt>
                <c:pt idx="2289">
                  <c:v>1049.8</c:v>
                </c:pt>
                <c:pt idx="2290">
                  <c:v>1057.9000000000001</c:v>
                </c:pt>
                <c:pt idx="2291">
                  <c:v>1002.8</c:v>
                </c:pt>
                <c:pt idx="2292">
                  <c:v>993.76</c:v>
                </c:pt>
                <c:pt idx="2293">
                  <c:v>1049.8</c:v>
                </c:pt>
                <c:pt idx="2294">
                  <c:v>1035.0999999999999</c:v>
                </c:pt>
                <c:pt idx="2295">
                  <c:v>1063.3</c:v>
                </c:pt>
                <c:pt idx="2296">
                  <c:v>1067.5</c:v>
                </c:pt>
                <c:pt idx="2297">
                  <c:v>1036.8</c:v>
                </c:pt>
                <c:pt idx="2298">
                  <c:v>1005.8</c:v>
                </c:pt>
                <c:pt idx="2299">
                  <c:v>1050</c:v>
                </c:pt>
                <c:pt idx="2300">
                  <c:v>1005.5</c:v>
                </c:pt>
                <c:pt idx="2301">
                  <c:v>1028.9000000000001</c:v>
                </c:pt>
                <c:pt idx="2302">
                  <c:v>994.19</c:v>
                </c:pt>
                <c:pt idx="2303">
                  <c:v>986.2</c:v>
                </c:pt>
                <c:pt idx="2304">
                  <c:v>983.32</c:v>
                </c:pt>
                <c:pt idx="2305">
                  <c:v>1010.8</c:v>
                </c:pt>
                <c:pt idx="2306">
                  <c:v>1049.7</c:v>
                </c:pt>
                <c:pt idx="2307">
                  <c:v>1035.0999999999999</c:v>
                </c:pt>
                <c:pt idx="2308">
                  <c:v>1100</c:v>
                </c:pt>
                <c:pt idx="2309">
                  <c:v>1100</c:v>
                </c:pt>
                <c:pt idx="2310">
                  <c:v>1100</c:v>
                </c:pt>
                <c:pt idx="2311">
                  <c:v>1057.8</c:v>
                </c:pt>
                <c:pt idx="2312">
                  <c:v>1004.7</c:v>
                </c:pt>
                <c:pt idx="2313">
                  <c:v>983.52</c:v>
                </c:pt>
                <c:pt idx="2314">
                  <c:v>1020.2</c:v>
                </c:pt>
                <c:pt idx="2315">
                  <c:v>1009</c:v>
                </c:pt>
                <c:pt idx="2316">
                  <c:v>989.11</c:v>
                </c:pt>
                <c:pt idx="2317">
                  <c:v>1051.5</c:v>
                </c:pt>
                <c:pt idx="2318">
                  <c:v>1065.4000000000001</c:v>
                </c:pt>
                <c:pt idx="2319">
                  <c:v>1070.8</c:v>
                </c:pt>
                <c:pt idx="2320">
                  <c:v>1053.4000000000001</c:v>
                </c:pt>
                <c:pt idx="2321">
                  <c:v>1046.2</c:v>
                </c:pt>
                <c:pt idx="2322">
                  <c:v>1006</c:v>
                </c:pt>
                <c:pt idx="2323">
                  <c:v>969.5</c:v>
                </c:pt>
                <c:pt idx="2324">
                  <c:v>958.52</c:v>
                </c:pt>
                <c:pt idx="2325">
                  <c:v>1000.9</c:v>
                </c:pt>
                <c:pt idx="2326">
                  <c:v>1037.5999999999999</c:v>
                </c:pt>
                <c:pt idx="2327">
                  <c:v>1000.7</c:v>
                </c:pt>
                <c:pt idx="2328">
                  <c:v>1041.5</c:v>
                </c:pt>
                <c:pt idx="2329">
                  <c:v>1073.5</c:v>
                </c:pt>
                <c:pt idx="2330">
                  <c:v>1072</c:v>
                </c:pt>
                <c:pt idx="2331">
                  <c:v>1037.9000000000001</c:v>
                </c:pt>
                <c:pt idx="2332">
                  <c:v>1013.2</c:v>
                </c:pt>
                <c:pt idx="2333">
                  <c:v>984.92</c:v>
                </c:pt>
                <c:pt idx="2334">
                  <c:v>960.52</c:v>
                </c:pt>
                <c:pt idx="2335">
                  <c:v>989.04</c:v>
                </c:pt>
                <c:pt idx="2336">
                  <c:v>1008.8</c:v>
                </c:pt>
                <c:pt idx="2337">
                  <c:v>1013.4</c:v>
                </c:pt>
                <c:pt idx="2338">
                  <c:v>988.52</c:v>
                </c:pt>
                <c:pt idx="2339">
                  <c:v>998.82</c:v>
                </c:pt>
                <c:pt idx="2340">
                  <c:v>988.72</c:v>
                </c:pt>
                <c:pt idx="2341">
                  <c:v>1011.5</c:v>
                </c:pt>
                <c:pt idx="2342">
                  <c:v>1063.8</c:v>
                </c:pt>
                <c:pt idx="2343">
                  <c:v>1001.6</c:v>
                </c:pt>
                <c:pt idx="2344">
                  <c:v>977.09</c:v>
                </c:pt>
                <c:pt idx="2345">
                  <c:v>948.6</c:v>
                </c:pt>
                <c:pt idx="2346">
                  <c:v>949.95</c:v>
                </c:pt>
                <c:pt idx="2347">
                  <c:v>1002.2</c:v>
                </c:pt>
                <c:pt idx="2348">
                  <c:v>1017.7</c:v>
                </c:pt>
                <c:pt idx="2349">
                  <c:v>976.79</c:v>
                </c:pt>
                <c:pt idx="2350">
                  <c:v>998.21</c:v>
                </c:pt>
                <c:pt idx="2351">
                  <c:v>1055.5999999999999</c:v>
                </c:pt>
                <c:pt idx="2352">
                  <c:v>1053.5999999999999</c:v>
                </c:pt>
                <c:pt idx="2353">
                  <c:v>1061.4000000000001</c:v>
                </c:pt>
                <c:pt idx="2354">
                  <c:v>1082.0999999999999</c:v>
                </c:pt>
                <c:pt idx="2355">
                  <c:v>1017.7</c:v>
                </c:pt>
                <c:pt idx="2356">
                  <c:v>1008.8</c:v>
                </c:pt>
                <c:pt idx="2357">
                  <c:v>1041</c:v>
                </c:pt>
                <c:pt idx="2358">
                  <c:v>1029.9000000000001</c:v>
                </c:pt>
                <c:pt idx="2359">
                  <c:v>1016.7</c:v>
                </c:pt>
                <c:pt idx="2360">
                  <c:v>1024.5999999999999</c:v>
                </c:pt>
                <c:pt idx="2361">
                  <c:v>1060.5999999999999</c:v>
                </c:pt>
                <c:pt idx="2362">
                  <c:v>1092</c:v>
                </c:pt>
                <c:pt idx="2363">
                  <c:v>1091.5</c:v>
                </c:pt>
                <c:pt idx="2364">
                  <c:v>1048</c:v>
                </c:pt>
                <c:pt idx="2365">
                  <c:v>984.7</c:v>
                </c:pt>
                <c:pt idx="2366">
                  <c:v>1002.5</c:v>
                </c:pt>
                <c:pt idx="2367">
                  <c:v>983.81</c:v>
                </c:pt>
                <c:pt idx="2368">
                  <c:v>980.86</c:v>
                </c:pt>
                <c:pt idx="2369">
                  <c:v>958.23</c:v>
                </c:pt>
                <c:pt idx="2370">
                  <c:v>987.86</c:v>
                </c:pt>
                <c:pt idx="2371">
                  <c:v>1019.1</c:v>
                </c:pt>
                <c:pt idx="2372">
                  <c:v>1041.0999999999999</c:v>
                </c:pt>
                <c:pt idx="2373">
                  <c:v>1077.4000000000001</c:v>
                </c:pt>
                <c:pt idx="2374">
                  <c:v>1077.9000000000001</c:v>
                </c:pt>
                <c:pt idx="2375">
                  <c:v>1035.3</c:v>
                </c:pt>
                <c:pt idx="2376">
                  <c:v>1009.6</c:v>
                </c:pt>
                <c:pt idx="2377">
                  <c:v>1011.1</c:v>
                </c:pt>
                <c:pt idx="2378">
                  <c:v>990.24</c:v>
                </c:pt>
                <c:pt idx="2379">
                  <c:v>1005.8</c:v>
                </c:pt>
                <c:pt idx="2380">
                  <c:v>1023.8</c:v>
                </c:pt>
                <c:pt idx="2381">
                  <c:v>1048.2</c:v>
                </c:pt>
                <c:pt idx="2382">
                  <c:v>1079.3</c:v>
                </c:pt>
                <c:pt idx="2383">
                  <c:v>1070.4000000000001</c:v>
                </c:pt>
                <c:pt idx="2384">
                  <c:v>1014.7</c:v>
                </c:pt>
                <c:pt idx="2385">
                  <c:v>1002.6</c:v>
                </c:pt>
                <c:pt idx="2386">
                  <c:v>959.78</c:v>
                </c:pt>
                <c:pt idx="2387">
                  <c:v>958.85</c:v>
                </c:pt>
                <c:pt idx="2388">
                  <c:v>945.2</c:v>
                </c:pt>
                <c:pt idx="2389">
                  <c:v>993.15</c:v>
                </c:pt>
                <c:pt idx="2390">
                  <c:v>1022.6</c:v>
                </c:pt>
                <c:pt idx="2391">
                  <c:v>1038.3</c:v>
                </c:pt>
                <c:pt idx="2392">
                  <c:v>1054.2</c:v>
                </c:pt>
                <c:pt idx="2393">
                  <c:v>1074</c:v>
                </c:pt>
                <c:pt idx="2394">
                  <c:v>1052.0999999999999</c:v>
                </c:pt>
                <c:pt idx="2395">
                  <c:v>1074.8</c:v>
                </c:pt>
                <c:pt idx="2396">
                  <c:v>1008.7</c:v>
                </c:pt>
                <c:pt idx="2397">
                  <c:v>1013.7</c:v>
                </c:pt>
                <c:pt idx="2398">
                  <c:v>1015.7</c:v>
                </c:pt>
                <c:pt idx="2399">
                  <c:v>996.38</c:v>
                </c:pt>
                <c:pt idx="2400">
                  <c:v>987.55</c:v>
                </c:pt>
                <c:pt idx="2401">
                  <c:v>1004.7</c:v>
                </c:pt>
                <c:pt idx="2402">
                  <c:v>1002.1</c:v>
                </c:pt>
                <c:pt idx="2403">
                  <c:v>993.72</c:v>
                </c:pt>
                <c:pt idx="2404">
                  <c:v>972.21</c:v>
                </c:pt>
                <c:pt idx="2405">
                  <c:v>1012.2</c:v>
                </c:pt>
                <c:pt idx="2406">
                  <c:v>1030.3</c:v>
                </c:pt>
                <c:pt idx="2407">
                  <c:v>1018.2</c:v>
                </c:pt>
                <c:pt idx="2408">
                  <c:v>1003.9</c:v>
                </c:pt>
                <c:pt idx="2409">
                  <c:v>1006.1</c:v>
                </c:pt>
                <c:pt idx="2410">
                  <c:v>980.44</c:v>
                </c:pt>
                <c:pt idx="2411">
                  <c:v>998.51</c:v>
                </c:pt>
                <c:pt idx="2412">
                  <c:v>1028.8</c:v>
                </c:pt>
                <c:pt idx="2413">
                  <c:v>1024.7</c:v>
                </c:pt>
                <c:pt idx="2414">
                  <c:v>1073.9000000000001</c:v>
                </c:pt>
                <c:pt idx="2415">
                  <c:v>1064.5</c:v>
                </c:pt>
                <c:pt idx="2416">
                  <c:v>1028.0999999999999</c:v>
                </c:pt>
                <c:pt idx="2417">
                  <c:v>1049.7</c:v>
                </c:pt>
                <c:pt idx="2418">
                  <c:v>1008.8</c:v>
                </c:pt>
                <c:pt idx="2419">
                  <c:v>979.8</c:v>
                </c:pt>
                <c:pt idx="2420">
                  <c:v>964.88</c:v>
                </c:pt>
                <c:pt idx="2421">
                  <c:v>941.8</c:v>
                </c:pt>
                <c:pt idx="2422">
                  <c:v>938.65</c:v>
                </c:pt>
                <c:pt idx="2423">
                  <c:v>963.47</c:v>
                </c:pt>
                <c:pt idx="2424">
                  <c:v>991.55</c:v>
                </c:pt>
                <c:pt idx="2425">
                  <c:v>1024.9000000000001</c:v>
                </c:pt>
                <c:pt idx="2426">
                  <c:v>1033.0999999999999</c:v>
                </c:pt>
                <c:pt idx="2427">
                  <c:v>1055.5999999999999</c:v>
                </c:pt>
                <c:pt idx="2428">
                  <c:v>1037.0999999999999</c:v>
                </c:pt>
                <c:pt idx="2429">
                  <c:v>1006.8</c:v>
                </c:pt>
                <c:pt idx="2430">
                  <c:v>959.11</c:v>
                </c:pt>
                <c:pt idx="2431">
                  <c:v>942.98</c:v>
                </c:pt>
                <c:pt idx="2432">
                  <c:v>917.93</c:v>
                </c:pt>
                <c:pt idx="2433">
                  <c:v>960.37</c:v>
                </c:pt>
                <c:pt idx="2434">
                  <c:v>990.57</c:v>
                </c:pt>
                <c:pt idx="2435">
                  <c:v>991.95</c:v>
                </c:pt>
                <c:pt idx="2436">
                  <c:v>989.84</c:v>
                </c:pt>
                <c:pt idx="2437">
                  <c:v>981.32</c:v>
                </c:pt>
                <c:pt idx="2438">
                  <c:v>950.47</c:v>
                </c:pt>
                <c:pt idx="2439">
                  <c:v>958.96</c:v>
                </c:pt>
                <c:pt idx="2440">
                  <c:v>957.03</c:v>
                </c:pt>
                <c:pt idx="2441">
                  <c:v>1021.4</c:v>
                </c:pt>
                <c:pt idx="2442">
                  <c:v>998.73</c:v>
                </c:pt>
                <c:pt idx="2443">
                  <c:v>965.17</c:v>
                </c:pt>
                <c:pt idx="2444">
                  <c:v>981.4</c:v>
                </c:pt>
                <c:pt idx="2445">
                  <c:v>966.43</c:v>
                </c:pt>
                <c:pt idx="2446">
                  <c:v>1011.3</c:v>
                </c:pt>
                <c:pt idx="2447">
                  <c:v>1036.5999999999999</c:v>
                </c:pt>
                <c:pt idx="2448">
                  <c:v>1024.5999999999999</c:v>
                </c:pt>
                <c:pt idx="2449">
                  <c:v>1014.6</c:v>
                </c:pt>
                <c:pt idx="2450">
                  <c:v>1010</c:v>
                </c:pt>
                <c:pt idx="2451">
                  <c:v>990.75</c:v>
                </c:pt>
                <c:pt idx="2452">
                  <c:v>951.51</c:v>
                </c:pt>
                <c:pt idx="2453">
                  <c:v>954.27</c:v>
                </c:pt>
                <c:pt idx="2454">
                  <c:v>938.41</c:v>
                </c:pt>
                <c:pt idx="2455">
                  <c:v>924.12</c:v>
                </c:pt>
                <c:pt idx="2456">
                  <c:v>913.67</c:v>
                </c:pt>
                <c:pt idx="2457">
                  <c:v>949.49</c:v>
                </c:pt>
                <c:pt idx="2458">
                  <c:v>992.01</c:v>
                </c:pt>
                <c:pt idx="2459">
                  <c:v>993.35</c:v>
                </c:pt>
                <c:pt idx="2460">
                  <c:v>988.59</c:v>
                </c:pt>
                <c:pt idx="2461">
                  <c:v>966.12</c:v>
                </c:pt>
                <c:pt idx="2462">
                  <c:v>975.71</c:v>
                </c:pt>
                <c:pt idx="2463">
                  <c:v>937.7</c:v>
                </c:pt>
                <c:pt idx="2464">
                  <c:v>961.19</c:v>
                </c:pt>
                <c:pt idx="2465">
                  <c:v>986.98</c:v>
                </c:pt>
                <c:pt idx="2466">
                  <c:v>973.25</c:v>
                </c:pt>
                <c:pt idx="2467">
                  <c:v>965.6</c:v>
                </c:pt>
                <c:pt idx="2468">
                  <c:v>998.27</c:v>
                </c:pt>
                <c:pt idx="2469">
                  <c:v>997.62</c:v>
                </c:pt>
                <c:pt idx="2470">
                  <c:v>970.64</c:v>
                </c:pt>
                <c:pt idx="2471">
                  <c:v>950.43</c:v>
                </c:pt>
                <c:pt idx="2472">
                  <c:v>953.11</c:v>
                </c:pt>
                <c:pt idx="2473">
                  <c:v>945.13</c:v>
                </c:pt>
                <c:pt idx="2474">
                  <c:v>915.89</c:v>
                </c:pt>
                <c:pt idx="2475">
                  <c:v>913.23</c:v>
                </c:pt>
                <c:pt idx="2476">
                  <c:v>918</c:v>
                </c:pt>
                <c:pt idx="2477">
                  <c:v>934.06</c:v>
                </c:pt>
                <c:pt idx="2478">
                  <c:v>991.98</c:v>
                </c:pt>
                <c:pt idx="2479">
                  <c:v>965.9</c:v>
                </c:pt>
                <c:pt idx="2480">
                  <c:v>931.41</c:v>
                </c:pt>
                <c:pt idx="2481">
                  <c:v>947.58</c:v>
                </c:pt>
                <c:pt idx="2482">
                  <c:v>957.98</c:v>
                </c:pt>
                <c:pt idx="2483">
                  <c:v>907.64</c:v>
                </c:pt>
                <c:pt idx="2484">
                  <c:v>905.48</c:v>
                </c:pt>
                <c:pt idx="2485">
                  <c:v>905.15</c:v>
                </c:pt>
                <c:pt idx="2486">
                  <c:v>933.6</c:v>
                </c:pt>
                <c:pt idx="2487">
                  <c:v>940.77</c:v>
                </c:pt>
                <c:pt idx="2488">
                  <c:v>943.74</c:v>
                </c:pt>
                <c:pt idx="2489">
                  <c:v>948.09</c:v>
                </c:pt>
                <c:pt idx="2490">
                  <c:v>927.17</c:v>
                </c:pt>
                <c:pt idx="2491">
                  <c:v>949.28</c:v>
                </c:pt>
                <c:pt idx="2492">
                  <c:v>974.65</c:v>
                </c:pt>
                <c:pt idx="2493">
                  <c:v>959.05</c:v>
                </c:pt>
                <c:pt idx="2494">
                  <c:v>979.87</c:v>
                </c:pt>
                <c:pt idx="2495">
                  <c:v>960.23</c:v>
                </c:pt>
                <c:pt idx="2496">
                  <c:v>960.71</c:v>
                </c:pt>
                <c:pt idx="2497">
                  <c:v>942.56</c:v>
                </c:pt>
                <c:pt idx="2498">
                  <c:v>955.06</c:v>
                </c:pt>
                <c:pt idx="2499">
                  <c:v>1009.4</c:v>
                </c:pt>
                <c:pt idx="2500">
                  <c:v>989.26</c:v>
                </c:pt>
                <c:pt idx="2501">
                  <c:v>1028.8</c:v>
                </c:pt>
                <c:pt idx="2502">
                  <c:v>1021.9</c:v>
                </c:pt>
                <c:pt idx="2503">
                  <c:v>937.96</c:v>
                </c:pt>
                <c:pt idx="2504">
                  <c:v>946.91</c:v>
                </c:pt>
                <c:pt idx="2505">
                  <c:v>951.79</c:v>
                </c:pt>
                <c:pt idx="2506">
                  <c:v>894.98</c:v>
                </c:pt>
                <c:pt idx="2507">
                  <c:v>886.38</c:v>
                </c:pt>
                <c:pt idx="2508">
                  <c:v>904.12</c:v>
                </c:pt>
                <c:pt idx="2509">
                  <c:v>932.08</c:v>
                </c:pt>
                <c:pt idx="2510">
                  <c:v>931.89</c:v>
                </c:pt>
                <c:pt idx="2511">
                  <c:v>948.64</c:v>
                </c:pt>
                <c:pt idx="2512">
                  <c:v>965.5</c:v>
                </c:pt>
                <c:pt idx="2513">
                  <c:v>944.09</c:v>
                </c:pt>
                <c:pt idx="2514">
                  <c:v>978.7</c:v>
                </c:pt>
                <c:pt idx="2515">
                  <c:v>967.53</c:v>
                </c:pt>
                <c:pt idx="2516">
                  <c:v>963.23</c:v>
                </c:pt>
                <c:pt idx="2517">
                  <c:v>988.79</c:v>
                </c:pt>
                <c:pt idx="2518">
                  <c:v>949.85</c:v>
                </c:pt>
                <c:pt idx="2519">
                  <c:v>976.1</c:v>
                </c:pt>
                <c:pt idx="2520">
                  <c:v>960.91</c:v>
                </c:pt>
                <c:pt idx="2521">
                  <c:v>945.7</c:v>
                </c:pt>
                <c:pt idx="2522">
                  <c:v>943.17</c:v>
                </c:pt>
                <c:pt idx="2523">
                  <c:v>941.81</c:v>
                </c:pt>
                <c:pt idx="2524">
                  <c:v>953.42</c:v>
                </c:pt>
                <c:pt idx="2525">
                  <c:v>946.96</c:v>
                </c:pt>
                <c:pt idx="2526">
                  <c:v>949.05</c:v>
                </c:pt>
                <c:pt idx="2527">
                  <c:v>940.62</c:v>
                </c:pt>
                <c:pt idx="2528">
                  <c:v>904.51</c:v>
                </c:pt>
                <c:pt idx="2529">
                  <c:v>910.64</c:v>
                </c:pt>
                <c:pt idx="2530">
                  <c:v>919.7</c:v>
                </c:pt>
                <c:pt idx="2531">
                  <c:v>897.89</c:v>
                </c:pt>
                <c:pt idx="2532">
                  <c:v>936.94</c:v>
                </c:pt>
                <c:pt idx="2533">
                  <c:v>995.86</c:v>
                </c:pt>
                <c:pt idx="2534">
                  <c:v>1023.8</c:v>
                </c:pt>
                <c:pt idx="2535">
                  <c:v>1002</c:v>
                </c:pt>
                <c:pt idx="2536">
                  <c:v>981.74</c:v>
                </c:pt>
                <c:pt idx="2537">
                  <c:v>972.22</c:v>
                </c:pt>
                <c:pt idx="2538">
                  <c:v>979.23</c:v>
                </c:pt>
                <c:pt idx="2539">
                  <c:v>957.34</c:v>
                </c:pt>
                <c:pt idx="2540">
                  <c:v>952.47</c:v>
                </c:pt>
                <c:pt idx="2541">
                  <c:v>946.73</c:v>
                </c:pt>
                <c:pt idx="2542">
                  <c:v>919.18</c:v>
                </c:pt>
                <c:pt idx="2543">
                  <c:v>925.92</c:v>
                </c:pt>
                <c:pt idx="2544">
                  <c:v>975.94</c:v>
                </c:pt>
                <c:pt idx="2545">
                  <c:v>983.55</c:v>
                </c:pt>
                <c:pt idx="2546">
                  <c:v>950.53</c:v>
                </c:pt>
                <c:pt idx="2547">
                  <c:v>948.27</c:v>
                </c:pt>
                <c:pt idx="2548">
                  <c:v>961.31</c:v>
                </c:pt>
                <c:pt idx="2549">
                  <c:v>992.44</c:v>
                </c:pt>
                <c:pt idx="2550">
                  <c:v>952.28</c:v>
                </c:pt>
                <c:pt idx="2551">
                  <c:v>956.3</c:v>
                </c:pt>
                <c:pt idx="2552">
                  <c:v>907.48</c:v>
                </c:pt>
                <c:pt idx="2553">
                  <c:v>896.24</c:v>
                </c:pt>
                <c:pt idx="2554">
                  <c:v>918.21</c:v>
                </c:pt>
                <c:pt idx="2555">
                  <c:v>922.28</c:v>
                </c:pt>
                <c:pt idx="2556">
                  <c:v>901.55</c:v>
                </c:pt>
                <c:pt idx="2557">
                  <c:v>936.16</c:v>
                </c:pt>
                <c:pt idx="2558">
                  <c:v>957.34</c:v>
                </c:pt>
                <c:pt idx="2559">
                  <c:v>946.58</c:v>
                </c:pt>
                <c:pt idx="2560">
                  <c:v>989.56</c:v>
                </c:pt>
                <c:pt idx="2561">
                  <c:v>983.9</c:v>
                </c:pt>
                <c:pt idx="2562">
                  <c:v>960.58</c:v>
                </c:pt>
                <c:pt idx="2563">
                  <c:v>919.23</c:v>
                </c:pt>
                <c:pt idx="2564">
                  <c:v>901.12</c:v>
                </c:pt>
                <c:pt idx="2565">
                  <c:v>893.34</c:v>
                </c:pt>
                <c:pt idx="2566">
                  <c:v>893.37</c:v>
                </c:pt>
                <c:pt idx="2567">
                  <c:v>912.42</c:v>
                </c:pt>
                <c:pt idx="2568">
                  <c:v>929.98</c:v>
                </c:pt>
                <c:pt idx="2569">
                  <c:v>958.87</c:v>
                </c:pt>
                <c:pt idx="2570">
                  <c:v>1026.7</c:v>
                </c:pt>
                <c:pt idx="2571">
                  <c:v>1063.2</c:v>
                </c:pt>
                <c:pt idx="2572">
                  <c:v>1073.0999999999999</c:v>
                </c:pt>
                <c:pt idx="2573">
                  <c:v>991.07</c:v>
                </c:pt>
                <c:pt idx="2574">
                  <c:v>953.72</c:v>
                </c:pt>
                <c:pt idx="2575">
                  <c:v>913.12</c:v>
                </c:pt>
                <c:pt idx="2576">
                  <c:v>926.84</c:v>
                </c:pt>
                <c:pt idx="2577">
                  <c:v>936.87</c:v>
                </c:pt>
                <c:pt idx="2578">
                  <c:v>914.58</c:v>
                </c:pt>
                <c:pt idx="2579">
                  <c:v>923.06</c:v>
                </c:pt>
                <c:pt idx="2580">
                  <c:v>908.58</c:v>
                </c:pt>
                <c:pt idx="2581">
                  <c:v>950.9</c:v>
                </c:pt>
                <c:pt idx="2582">
                  <c:v>958.06</c:v>
                </c:pt>
                <c:pt idx="2583">
                  <c:v>1000.6</c:v>
                </c:pt>
                <c:pt idx="2584">
                  <c:v>1092.9000000000001</c:v>
                </c:pt>
                <c:pt idx="2585">
                  <c:v>1038.8</c:v>
                </c:pt>
                <c:pt idx="2586">
                  <c:v>1000.6</c:v>
                </c:pt>
                <c:pt idx="2587">
                  <c:v>944.57</c:v>
                </c:pt>
                <c:pt idx="2588">
                  <c:v>939.5</c:v>
                </c:pt>
                <c:pt idx="2589">
                  <c:v>976.19</c:v>
                </c:pt>
                <c:pt idx="2590">
                  <c:v>976.48</c:v>
                </c:pt>
                <c:pt idx="2591">
                  <c:v>998.08</c:v>
                </c:pt>
                <c:pt idx="2592">
                  <c:v>1001.5</c:v>
                </c:pt>
                <c:pt idx="2593">
                  <c:v>1026</c:v>
                </c:pt>
                <c:pt idx="2594">
                  <c:v>1018.3</c:v>
                </c:pt>
                <c:pt idx="2595">
                  <c:v>1028.4000000000001</c:v>
                </c:pt>
                <c:pt idx="2596">
                  <c:v>1031.3</c:v>
                </c:pt>
                <c:pt idx="2597">
                  <c:v>976.72</c:v>
                </c:pt>
                <c:pt idx="2598">
                  <c:v>937.26</c:v>
                </c:pt>
                <c:pt idx="2599">
                  <c:v>971.37</c:v>
                </c:pt>
                <c:pt idx="2600">
                  <c:v>978.23</c:v>
                </c:pt>
                <c:pt idx="2601">
                  <c:v>980.75</c:v>
                </c:pt>
                <c:pt idx="2602">
                  <c:v>964.94</c:v>
                </c:pt>
                <c:pt idx="2603">
                  <c:v>949.81</c:v>
                </c:pt>
                <c:pt idx="2604">
                  <c:v>934.03</c:v>
                </c:pt>
                <c:pt idx="2605">
                  <c:v>999.41</c:v>
                </c:pt>
                <c:pt idx="2606">
                  <c:v>1012.9</c:v>
                </c:pt>
                <c:pt idx="2607">
                  <c:v>976.8</c:v>
                </c:pt>
                <c:pt idx="2608">
                  <c:v>953.75</c:v>
                </c:pt>
                <c:pt idx="2609">
                  <c:v>929.85</c:v>
                </c:pt>
                <c:pt idx="2610">
                  <c:v>927.78</c:v>
                </c:pt>
                <c:pt idx="2611">
                  <c:v>901.13</c:v>
                </c:pt>
                <c:pt idx="2612">
                  <c:v>889.68</c:v>
                </c:pt>
                <c:pt idx="2613">
                  <c:v>919.08</c:v>
                </c:pt>
                <c:pt idx="2614">
                  <c:v>922.85</c:v>
                </c:pt>
                <c:pt idx="2615">
                  <c:v>975.54</c:v>
                </c:pt>
                <c:pt idx="2616">
                  <c:v>984.14</c:v>
                </c:pt>
                <c:pt idx="2617">
                  <c:v>995.8</c:v>
                </c:pt>
                <c:pt idx="2618">
                  <c:v>1001.8</c:v>
                </c:pt>
                <c:pt idx="2619">
                  <c:v>958.7</c:v>
                </c:pt>
                <c:pt idx="2620">
                  <c:v>905.8</c:v>
                </c:pt>
                <c:pt idx="2621">
                  <c:v>900.88</c:v>
                </c:pt>
                <c:pt idx="2622">
                  <c:v>892.5</c:v>
                </c:pt>
                <c:pt idx="2623">
                  <c:v>877.7</c:v>
                </c:pt>
                <c:pt idx="2624">
                  <c:v>876.69</c:v>
                </c:pt>
                <c:pt idx="2625">
                  <c:v>953.55</c:v>
                </c:pt>
                <c:pt idx="2626">
                  <c:v>1012.5</c:v>
                </c:pt>
                <c:pt idx="2627">
                  <c:v>1011.2</c:v>
                </c:pt>
                <c:pt idx="2628">
                  <c:v>1034.4000000000001</c:v>
                </c:pt>
                <c:pt idx="2629">
                  <c:v>1038.3</c:v>
                </c:pt>
                <c:pt idx="2630">
                  <c:v>1029.9000000000001</c:v>
                </c:pt>
                <c:pt idx="2631">
                  <c:v>975.87</c:v>
                </c:pt>
                <c:pt idx="2632">
                  <c:v>980.99</c:v>
                </c:pt>
                <c:pt idx="2633">
                  <c:v>941.07</c:v>
                </c:pt>
                <c:pt idx="2634">
                  <c:v>896.58</c:v>
                </c:pt>
                <c:pt idx="2635">
                  <c:v>901.76</c:v>
                </c:pt>
                <c:pt idx="2636">
                  <c:v>916.07</c:v>
                </c:pt>
                <c:pt idx="2637">
                  <c:v>922.11</c:v>
                </c:pt>
                <c:pt idx="2638">
                  <c:v>923.47</c:v>
                </c:pt>
                <c:pt idx="2639">
                  <c:v>927.41</c:v>
                </c:pt>
                <c:pt idx="2640">
                  <c:v>956.88</c:v>
                </c:pt>
                <c:pt idx="2641">
                  <c:v>958.74</c:v>
                </c:pt>
                <c:pt idx="2642">
                  <c:v>914.57</c:v>
                </c:pt>
                <c:pt idx="2643">
                  <c:v>919.72</c:v>
                </c:pt>
                <c:pt idx="2644">
                  <c:v>881.13</c:v>
                </c:pt>
                <c:pt idx="2645">
                  <c:v>906.46</c:v>
                </c:pt>
                <c:pt idx="2646">
                  <c:v>918.64</c:v>
                </c:pt>
                <c:pt idx="2647">
                  <c:v>924.01</c:v>
                </c:pt>
                <c:pt idx="2648">
                  <c:v>903.1</c:v>
                </c:pt>
                <c:pt idx="2649">
                  <c:v>919.24</c:v>
                </c:pt>
                <c:pt idx="2650">
                  <c:v>935.41</c:v>
                </c:pt>
                <c:pt idx="2651">
                  <c:v>943.51</c:v>
                </c:pt>
                <c:pt idx="2652">
                  <c:v>942.29</c:v>
                </c:pt>
                <c:pt idx="2653">
                  <c:v>954.14</c:v>
                </c:pt>
                <c:pt idx="2654">
                  <c:v>932.17</c:v>
                </c:pt>
                <c:pt idx="2655">
                  <c:v>896.69</c:v>
                </c:pt>
                <c:pt idx="2656">
                  <c:v>861.71</c:v>
                </c:pt>
                <c:pt idx="2657">
                  <c:v>845.37</c:v>
                </c:pt>
                <c:pt idx="2658">
                  <c:v>871.05</c:v>
                </c:pt>
                <c:pt idx="2659">
                  <c:v>880.76</c:v>
                </c:pt>
                <c:pt idx="2660">
                  <c:v>905.12</c:v>
                </c:pt>
                <c:pt idx="2661">
                  <c:v>931.77</c:v>
                </c:pt>
                <c:pt idx="2662">
                  <c:v>953.51</c:v>
                </c:pt>
                <c:pt idx="2663">
                  <c:v>995.52</c:v>
                </c:pt>
                <c:pt idx="2664">
                  <c:v>1067.9000000000001</c:v>
                </c:pt>
                <c:pt idx="2665">
                  <c:v>1047</c:v>
                </c:pt>
                <c:pt idx="2666">
                  <c:v>986.3</c:v>
                </c:pt>
                <c:pt idx="2667">
                  <c:v>916.9</c:v>
                </c:pt>
                <c:pt idx="2668">
                  <c:v>894.46</c:v>
                </c:pt>
                <c:pt idx="2669">
                  <c:v>913.76</c:v>
                </c:pt>
                <c:pt idx="2670">
                  <c:v>889.8</c:v>
                </c:pt>
                <c:pt idx="2671">
                  <c:v>898.37</c:v>
                </c:pt>
                <c:pt idx="2672">
                  <c:v>935.8</c:v>
                </c:pt>
                <c:pt idx="2673">
                  <c:v>966.1</c:v>
                </c:pt>
                <c:pt idx="2674">
                  <c:v>984.13</c:v>
                </c:pt>
                <c:pt idx="2675">
                  <c:v>970.93</c:v>
                </c:pt>
                <c:pt idx="2676">
                  <c:v>964.84</c:v>
                </c:pt>
                <c:pt idx="2677">
                  <c:v>956.28</c:v>
                </c:pt>
                <c:pt idx="2678">
                  <c:v>922.51</c:v>
                </c:pt>
                <c:pt idx="2679">
                  <c:v>925.23</c:v>
                </c:pt>
                <c:pt idx="2680">
                  <c:v>950.66</c:v>
                </c:pt>
                <c:pt idx="2681">
                  <c:v>899.72</c:v>
                </c:pt>
                <c:pt idx="2682">
                  <c:v>895.87</c:v>
                </c:pt>
                <c:pt idx="2683">
                  <c:v>902.2</c:v>
                </c:pt>
                <c:pt idx="2684">
                  <c:v>952.46</c:v>
                </c:pt>
                <c:pt idx="2685">
                  <c:v>992.83</c:v>
                </c:pt>
                <c:pt idx="2686">
                  <c:v>1038.3</c:v>
                </c:pt>
                <c:pt idx="2687">
                  <c:v>1039.7</c:v>
                </c:pt>
                <c:pt idx="2688">
                  <c:v>996.7</c:v>
                </c:pt>
                <c:pt idx="2689">
                  <c:v>961.38</c:v>
                </c:pt>
                <c:pt idx="2690">
                  <c:v>944.87</c:v>
                </c:pt>
                <c:pt idx="2691">
                  <c:v>922.11</c:v>
                </c:pt>
                <c:pt idx="2692">
                  <c:v>927.4</c:v>
                </c:pt>
                <c:pt idx="2693">
                  <c:v>927.1</c:v>
                </c:pt>
                <c:pt idx="2694">
                  <c:v>963.52</c:v>
                </c:pt>
                <c:pt idx="2695">
                  <c:v>990.93</c:v>
                </c:pt>
                <c:pt idx="2696">
                  <c:v>998.1</c:v>
                </c:pt>
                <c:pt idx="2697">
                  <c:v>1002.4</c:v>
                </c:pt>
                <c:pt idx="2698">
                  <c:v>976.89</c:v>
                </c:pt>
                <c:pt idx="2699">
                  <c:v>943.59</c:v>
                </c:pt>
                <c:pt idx="2700">
                  <c:v>936.52</c:v>
                </c:pt>
                <c:pt idx="2701">
                  <c:v>906.33</c:v>
                </c:pt>
                <c:pt idx="2702">
                  <c:v>907.2</c:v>
                </c:pt>
                <c:pt idx="2703">
                  <c:v>926.44</c:v>
                </c:pt>
                <c:pt idx="2704">
                  <c:v>963.18</c:v>
                </c:pt>
                <c:pt idx="2705">
                  <c:v>937.09</c:v>
                </c:pt>
                <c:pt idx="2706">
                  <c:v>930.39</c:v>
                </c:pt>
                <c:pt idx="2707">
                  <c:v>920.09</c:v>
                </c:pt>
                <c:pt idx="2708">
                  <c:v>991.28</c:v>
                </c:pt>
                <c:pt idx="2709">
                  <c:v>989.72</c:v>
                </c:pt>
                <c:pt idx="2710">
                  <c:v>987.16</c:v>
                </c:pt>
                <c:pt idx="2711">
                  <c:v>969.94</c:v>
                </c:pt>
                <c:pt idx="2712">
                  <c:v>974.68</c:v>
                </c:pt>
                <c:pt idx="2713">
                  <c:v>954.28</c:v>
                </c:pt>
                <c:pt idx="2714">
                  <c:v>964.69</c:v>
                </c:pt>
                <c:pt idx="2715">
                  <c:v>908.24</c:v>
                </c:pt>
                <c:pt idx="2716">
                  <c:v>888.05</c:v>
                </c:pt>
                <c:pt idx="2717">
                  <c:v>882.39</c:v>
                </c:pt>
                <c:pt idx="2718">
                  <c:v>934.18</c:v>
                </c:pt>
                <c:pt idx="2719">
                  <c:v>988.95</c:v>
                </c:pt>
                <c:pt idx="2720">
                  <c:v>996.44</c:v>
                </c:pt>
                <c:pt idx="2721">
                  <c:v>1001</c:v>
                </c:pt>
                <c:pt idx="2722">
                  <c:v>971.47</c:v>
                </c:pt>
                <c:pt idx="2723">
                  <c:v>927.01</c:v>
                </c:pt>
                <c:pt idx="2724">
                  <c:v>911.5</c:v>
                </c:pt>
                <c:pt idx="2725">
                  <c:v>892.71</c:v>
                </c:pt>
                <c:pt idx="2726">
                  <c:v>879.75</c:v>
                </c:pt>
                <c:pt idx="2727">
                  <c:v>891.47</c:v>
                </c:pt>
                <c:pt idx="2728">
                  <c:v>938.4</c:v>
                </c:pt>
                <c:pt idx="2729">
                  <c:v>940.28</c:v>
                </c:pt>
                <c:pt idx="2730">
                  <c:v>931.49</c:v>
                </c:pt>
                <c:pt idx="2731">
                  <c:v>977.19</c:v>
                </c:pt>
                <c:pt idx="2732">
                  <c:v>1035.4000000000001</c:v>
                </c:pt>
                <c:pt idx="2733">
                  <c:v>989.35</c:v>
                </c:pt>
                <c:pt idx="2734">
                  <c:v>934.72</c:v>
                </c:pt>
                <c:pt idx="2735">
                  <c:v>955.87</c:v>
                </c:pt>
                <c:pt idx="2736">
                  <c:v>932.53</c:v>
                </c:pt>
                <c:pt idx="2737">
                  <c:v>949.9</c:v>
                </c:pt>
                <c:pt idx="2738">
                  <c:v>915.2</c:v>
                </c:pt>
                <c:pt idx="2739">
                  <c:v>936.15</c:v>
                </c:pt>
                <c:pt idx="2740">
                  <c:v>933.51</c:v>
                </c:pt>
                <c:pt idx="2741">
                  <c:v>954.25</c:v>
                </c:pt>
                <c:pt idx="2742">
                  <c:v>930.16</c:v>
                </c:pt>
                <c:pt idx="2743">
                  <c:v>960.82</c:v>
                </c:pt>
                <c:pt idx="2744">
                  <c:v>1010.6</c:v>
                </c:pt>
                <c:pt idx="2745">
                  <c:v>967.09</c:v>
                </c:pt>
                <c:pt idx="2746">
                  <c:v>905.95</c:v>
                </c:pt>
                <c:pt idx="2747">
                  <c:v>906.8</c:v>
                </c:pt>
                <c:pt idx="2748">
                  <c:v>914.1</c:v>
                </c:pt>
                <c:pt idx="2749">
                  <c:v>900.35</c:v>
                </c:pt>
                <c:pt idx="2750">
                  <c:v>897.13</c:v>
                </c:pt>
                <c:pt idx="2751">
                  <c:v>881.47</c:v>
                </c:pt>
                <c:pt idx="2752">
                  <c:v>918.22</c:v>
                </c:pt>
                <c:pt idx="2753">
                  <c:v>949.73</c:v>
                </c:pt>
                <c:pt idx="2754">
                  <c:v>937.49</c:v>
                </c:pt>
                <c:pt idx="2755">
                  <c:v>950.48</c:v>
                </c:pt>
                <c:pt idx="2756">
                  <c:v>922.4</c:v>
                </c:pt>
                <c:pt idx="2757">
                  <c:v>893.75</c:v>
                </c:pt>
                <c:pt idx="2758">
                  <c:v>936.02</c:v>
                </c:pt>
                <c:pt idx="2759">
                  <c:v>958.43</c:v>
                </c:pt>
                <c:pt idx="2760">
                  <c:v>926.46</c:v>
                </c:pt>
                <c:pt idx="2761">
                  <c:v>909.04</c:v>
                </c:pt>
                <c:pt idx="2762">
                  <c:v>923.36</c:v>
                </c:pt>
                <c:pt idx="2763">
                  <c:v>910.65</c:v>
                </c:pt>
                <c:pt idx="2764">
                  <c:v>942.29</c:v>
                </c:pt>
                <c:pt idx="2765">
                  <c:v>955</c:v>
                </c:pt>
                <c:pt idx="2766">
                  <c:v>980.69</c:v>
                </c:pt>
                <c:pt idx="2767">
                  <c:v>948.42</c:v>
                </c:pt>
                <c:pt idx="2768">
                  <c:v>953.91</c:v>
                </c:pt>
                <c:pt idx="2769">
                  <c:v>971.18</c:v>
                </c:pt>
                <c:pt idx="2770">
                  <c:v>953.02</c:v>
                </c:pt>
                <c:pt idx="2771">
                  <c:v>922.96</c:v>
                </c:pt>
                <c:pt idx="2772">
                  <c:v>933.86</c:v>
                </c:pt>
                <c:pt idx="2773">
                  <c:v>986.93</c:v>
                </c:pt>
                <c:pt idx="2774">
                  <c:v>1003.3</c:v>
                </c:pt>
                <c:pt idx="2775">
                  <c:v>1003.9</c:v>
                </c:pt>
                <c:pt idx="2776">
                  <c:v>1000.7</c:v>
                </c:pt>
                <c:pt idx="2777">
                  <c:v>1022.7</c:v>
                </c:pt>
                <c:pt idx="2778">
                  <c:v>1006.5</c:v>
                </c:pt>
                <c:pt idx="2779">
                  <c:v>934.79</c:v>
                </c:pt>
                <c:pt idx="2780">
                  <c:v>897.92</c:v>
                </c:pt>
                <c:pt idx="2781">
                  <c:v>902</c:v>
                </c:pt>
                <c:pt idx="2782">
                  <c:v>902.28</c:v>
                </c:pt>
                <c:pt idx="2783">
                  <c:v>915.7</c:v>
                </c:pt>
                <c:pt idx="2784">
                  <c:v>916.69</c:v>
                </c:pt>
                <c:pt idx="2785">
                  <c:v>927.93</c:v>
                </c:pt>
                <c:pt idx="2786">
                  <c:v>972.04</c:v>
                </c:pt>
                <c:pt idx="2787">
                  <c:v>971.14</c:v>
                </c:pt>
                <c:pt idx="2788">
                  <c:v>970.87</c:v>
                </c:pt>
                <c:pt idx="2789">
                  <c:v>952.44</c:v>
                </c:pt>
                <c:pt idx="2790">
                  <c:v>924.39</c:v>
                </c:pt>
                <c:pt idx="2791">
                  <c:v>913.28</c:v>
                </c:pt>
                <c:pt idx="2792">
                  <c:v>867.95</c:v>
                </c:pt>
                <c:pt idx="2793">
                  <c:v>886.14</c:v>
                </c:pt>
                <c:pt idx="2794">
                  <c:v>896.01</c:v>
                </c:pt>
                <c:pt idx="2795">
                  <c:v>921.75</c:v>
                </c:pt>
                <c:pt idx="2796">
                  <c:v>897.62</c:v>
                </c:pt>
                <c:pt idx="2797">
                  <c:v>954.75</c:v>
                </c:pt>
                <c:pt idx="2798">
                  <c:v>977.69</c:v>
                </c:pt>
                <c:pt idx="2799">
                  <c:v>991.78</c:v>
                </c:pt>
                <c:pt idx="2800">
                  <c:v>964.92</c:v>
                </c:pt>
                <c:pt idx="2801">
                  <c:v>1001.7</c:v>
                </c:pt>
                <c:pt idx="2802">
                  <c:v>982.35</c:v>
                </c:pt>
                <c:pt idx="2803">
                  <c:v>961.92</c:v>
                </c:pt>
                <c:pt idx="2804">
                  <c:v>947.65</c:v>
                </c:pt>
                <c:pt idx="2805">
                  <c:v>935.26</c:v>
                </c:pt>
                <c:pt idx="2806">
                  <c:v>926.93</c:v>
                </c:pt>
                <c:pt idx="2807">
                  <c:v>907.54</c:v>
                </c:pt>
                <c:pt idx="2808">
                  <c:v>944.83</c:v>
                </c:pt>
                <c:pt idx="2809">
                  <c:v>961.37</c:v>
                </c:pt>
                <c:pt idx="2810">
                  <c:v>957.82</c:v>
                </c:pt>
                <c:pt idx="2811">
                  <c:v>971.15</c:v>
                </c:pt>
                <c:pt idx="2812">
                  <c:v>997.19</c:v>
                </c:pt>
                <c:pt idx="2813">
                  <c:v>976.41</c:v>
                </c:pt>
                <c:pt idx="2814">
                  <c:v>941.31</c:v>
                </c:pt>
                <c:pt idx="2815">
                  <c:v>913.09</c:v>
                </c:pt>
                <c:pt idx="2816">
                  <c:v>888.53</c:v>
                </c:pt>
                <c:pt idx="2817">
                  <c:v>884.83</c:v>
                </c:pt>
                <c:pt idx="2818">
                  <c:v>896.97</c:v>
                </c:pt>
                <c:pt idx="2819">
                  <c:v>925.18</c:v>
                </c:pt>
                <c:pt idx="2820">
                  <c:v>946.94</c:v>
                </c:pt>
                <c:pt idx="2821">
                  <c:v>982.8</c:v>
                </c:pt>
                <c:pt idx="2822">
                  <c:v>995.53</c:v>
                </c:pt>
                <c:pt idx="2823">
                  <c:v>968.33</c:v>
                </c:pt>
                <c:pt idx="2824">
                  <c:v>966.46</c:v>
                </c:pt>
                <c:pt idx="2825">
                  <c:v>933.27</c:v>
                </c:pt>
                <c:pt idx="2826">
                  <c:v>908.86</c:v>
                </c:pt>
                <c:pt idx="2827">
                  <c:v>926.33</c:v>
                </c:pt>
                <c:pt idx="2828">
                  <c:v>928.92</c:v>
                </c:pt>
                <c:pt idx="2829">
                  <c:v>915.63</c:v>
                </c:pt>
                <c:pt idx="2830">
                  <c:v>947.52</c:v>
                </c:pt>
                <c:pt idx="2831">
                  <c:v>923.68</c:v>
                </c:pt>
                <c:pt idx="2832">
                  <c:v>956.65</c:v>
                </c:pt>
                <c:pt idx="2833">
                  <c:v>976.36</c:v>
                </c:pt>
                <c:pt idx="2834">
                  <c:v>941.04</c:v>
                </c:pt>
                <c:pt idx="2835">
                  <c:v>930.58</c:v>
                </c:pt>
                <c:pt idx="2836">
                  <c:v>916.09</c:v>
                </c:pt>
                <c:pt idx="2837">
                  <c:v>900.34</c:v>
                </c:pt>
                <c:pt idx="2838">
                  <c:v>885.77</c:v>
                </c:pt>
                <c:pt idx="2839">
                  <c:v>895</c:v>
                </c:pt>
                <c:pt idx="2840">
                  <c:v>900.66</c:v>
                </c:pt>
                <c:pt idx="2841">
                  <c:v>903.22</c:v>
                </c:pt>
                <c:pt idx="2842">
                  <c:v>895.64</c:v>
                </c:pt>
                <c:pt idx="2843">
                  <c:v>969.71</c:v>
                </c:pt>
                <c:pt idx="2844">
                  <c:v>974.73</c:v>
                </c:pt>
                <c:pt idx="2845">
                  <c:v>985.35</c:v>
                </c:pt>
                <c:pt idx="2846">
                  <c:v>985.2</c:v>
                </c:pt>
                <c:pt idx="2847">
                  <c:v>991.19</c:v>
                </c:pt>
                <c:pt idx="2848">
                  <c:v>954.87</c:v>
                </c:pt>
                <c:pt idx="2849">
                  <c:v>910.7</c:v>
                </c:pt>
                <c:pt idx="2850">
                  <c:v>896.69</c:v>
                </c:pt>
                <c:pt idx="2851">
                  <c:v>906.12</c:v>
                </c:pt>
                <c:pt idx="2852">
                  <c:v>923.44</c:v>
                </c:pt>
                <c:pt idx="2853">
                  <c:v>892.34</c:v>
                </c:pt>
                <c:pt idx="2854">
                  <c:v>895.58</c:v>
                </c:pt>
                <c:pt idx="2855">
                  <c:v>908.3</c:v>
                </c:pt>
                <c:pt idx="2856">
                  <c:v>889.69</c:v>
                </c:pt>
                <c:pt idx="2857">
                  <c:v>924.69</c:v>
                </c:pt>
                <c:pt idx="2858">
                  <c:v>923.52</c:v>
                </c:pt>
                <c:pt idx="2859">
                  <c:v>914.98</c:v>
                </c:pt>
                <c:pt idx="2860">
                  <c:v>867.62</c:v>
                </c:pt>
                <c:pt idx="2861">
                  <c:v>866.08</c:v>
                </c:pt>
                <c:pt idx="2862">
                  <c:v>862.4</c:v>
                </c:pt>
                <c:pt idx="2863">
                  <c:v>868.79</c:v>
                </c:pt>
                <c:pt idx="2864">
                  <c:v>894.54</c:v>
                </c:pt>
                <c:pt idx="2865">
                  <c:v>930.17</c:v>
                </c:pt>
                <c:pt idx="2866">
                  <c:v>988.93</c:v>
                </c:pt>
                <c:pt idx="2867">
                  <c:v>1008.4</c:v>
                </c:pt>
                <c:pt idx="2868">
                  <c:v>1009.2</c:v>
                </c:pt>
                <c:pt idx="2869">
                  <c:v>1049.2</c:v>
                </c:pt>
                <c:pt idx="2870">
                  <c:v>980.41</c:v>
                </c:pt>
                <c:pt idx="2871">
                  <c:v>936.45</c:v>
                </c:pt>
                <c:pt idx="2872">
                  <c:v>897.82</c:v>
                </c:pt>
                <c:pt idx="2873">
                  <c:v>891.52</c:v>
                </c:pt>
                <c:pt idx="2874">
                  <c:v>904.41</c:v>
                </c:pt>
                <c:pt idx="2875">
                  <c:v>908.64</c:v>
                </c:pt>
                <c:pt idx="2876">
                  <c:v>918.59</c:v>
                </c:pt>
                <c:pt idx="2877">
                  <c:v>939.74</c:v>
                </c:pt>
                <c:pt idx="2878">
                  <c:v>958.09</c:v>
                </c:pt>
                <c:pt idx="2879">
                  <c:v>940.01</c:v>
                </c:pt>
                <c:pt idx="2880">
                  <c:v>954.69</c:v>
                </c:pt>
                <c:pt idx="2881">
                  <c:v>901.15</c:v>
                </c:pt>
                <c:pt idx="2882">
                  <c:v>844.04</c:v>
                </c:pt>
                <c:pt idx="2883">
                  <c:v>857.58</c:v>
                </c:pt>
                <c:pt idx="2884">
                  <c:v>879.37</c:v>
                </c:pt>
                <c:pt idx="2885">
                  <c:v>883.44</c:v>
                </c:pt>
                <c:pt idx="2886">
                  <c:v>897.02</c:v>
                </c:pt>
                <c:pt idx="2887">
                  <c:v>893.55</c:v>
                </c:pt>
                <c:pt idx="2888">
                  <c:v>877.06</c:v>
                </c:pt>
                <c:pt idx="2889">
                  <c:v>915.19</c:v>
                </c:pt>
                <c:pt idx="2890">
                  <c:v>969.28</c:v>
                </c:pt>
                <c:pt idx="2891">
                  <c:v>981.8</c:v>
                </c:pt>
                <c:pt idx="2892">
                  <c:v>982.15</c:v>
                </c:pt>
                <c:pt idx="2893">
                  <c:v>970.61</c:v>
                </c:pt>
                <c:pt idx="2894">
                  <c:v>916.27</c:v>
                </c:pt>
                <c:pt idx="2895">
                  <c:v>902.05</c:v>
                </c:pt>
                <c:pt idx="2896">
                  <c:v>908.86</c:v>
                </c:pt>
                <c:pt idx="2897">
                  <c:v>925.97</c:v>
                </c:pt>
                <c:pt idx="2898">
                  <c:v>929.64</c:v>
                </c:pt>
                <c:pt idx="2899">
                  <c:v>922.81</c:v>
                </c:pt>
                <c:pt idx="2900">
                  <c:v>972.81</c:v>
                </c:pt>
                <c:pt idx="2901">
                  <c:v>965.21</c:v>
                </c:pt>
                <c:pt idx="2902">
                  <c:v>928.96</c:v>
                </c:pt>
                <c:pt idx="2903">
                  <c:v>946.62</c:v>
                </c:pt>
                <c:pt idx="2904">
                  <c:v>901.99</c:v>
                </c:pt>
                <c:pt idx="2905">
                  <c:v>880.07</c:v>
                </c:pt>
                <c:pt idx="2906">
                  <c:v>899.13</c:v>
                </c:pt>
                <c:pt idx="2907">
                  <c:v>918.29</c:v>
                </c:pt>
                <c:pt idx="2908">
                  <c:v>928.69</c:v>
                </c:pt>
                <c:pt idx="2909">
                  <c:v>907.02</c:v>
                </c:pt>
                <c:pt idx="2910">
                  <c:v>890.6</c:v>
                </c:pt>
                <c:pt idx="2911">
                  <c:v>931.89</c:v>
                </c:pt>
                <c:pt idx="2912">
                  <c:v>980.67</c:v>
                </c:pt>
                <c:pt idx="2913">
                  <c:v>972.92</c:v>
                </c:pt>
                <c:pt idx="2914">
                  <c:v>962.12</c:v>
                </c:pt>
                <c:pt idx="2915">
                  <c:v>961.54</c:v>
                </c:pt>
                <c:pt idx="2916">
                  <c:v>891.28</c:v>
                </c:pt>
                <c:pt idx="2917">
                  <c:v>885.19</c:v>
                </c:pt>
                <c:pt idx="2918">
                  <c:v>911.37</c:v>
                </c:pt>
                <c:pt idx="2919">
                  <c:v>922.27</c:v>
                </c:pt>
                <c:pt idx="2920">
                  <c:v>941.13</c:v>
                </c:pt>
                <c:pt idx="2921">
                  <c:v>910.76</c:v>
                </c:pt>
                <c:pt idx="2922">
                  <c:v>933.75</c:v>
                </c:pt>
                <c:pt idx="2923">
                  <c:v>930.95</c:v>
                </c:pt>
                <c:pt idx="2924">
                  <c:v>939.78</c:v>
                </c:pt>
                <c:pt idx="2925">
                  <c:v>965.44</c:v>
                </c:pt>
                <c:pt idx="2926">
                  <c:v>952.94</c:v>
                </c:pt>
                <c:pt idx="2927">
                  <c:v>915.8</c:v>
                </c:pt>
                <c:pt idx="2928">
                  <c:v>892.95</c:v>
                </c:pt>
                <c:pt idx="2929">
                  <c:v>865.53</c:v>
                </c:pt>
                <c:pt idx="2930">
                  <c:v>852.88</c:v>
                </c:pt>
                <c:pt idx="2931">
                  <c:v>868.49</c:v>
                </c:pt>
                <c:pt idx="2932">
                  <c:v>864.58</c:v>
                </c:pt>
                <c:pt idx="2933">
                  <c:v>877.87</c:v>
                </c:pt>
                <c:pt idx="2934">
                  <c:v>935.48</c:v>
                </c:pt>
                <c:pt idx="2935">
                  <c:v>928.53</c:v>
                </c:pt>
                <c:pt idx="2936">
                  <c:v>905.57</c:v>
                </c:pt>
                <c:pt idx="2937">
                  <c:v>880.52</c:v>
                </c:pt>
                <c:pt idx="2938">
                  <c:v>865.17</c:v>
                </c:pt>
                <c:pt idx="2939">
                  <c:v>852.76</c:v>
                </c:pt>
                <c:pt idx="2940">
                  <c:v>817.83</c:v>
                </c:pt>
                <c:pt idx="2941">
                  <c:v>838</c:v>
                </c:pt>
                <c:pt idx="2942">
                  <c:v>875.45</c:v>
                </c:pt>
                <c:pt idx="2943">
                  <c:v>886.44</c:v>
                </c:pt>
                <c:pt idx="2944">
                  <c:v>902.36</c:v>
                </c:pt>
                <c:pt idx="2945">
                  <c:v>925.45</c:v>
                </c:pt>
                <c:pt idx="2946">
                  <c:v>959.33</c:v>
                </c:pt>
                <c:pt idx="2947">
                  <c:v>995.64</c:v>
                </c:pt>
                <c:pt idx="2948">
                  <c:v>1005</c:v>
                </c:pt>
                <c:pt idx="2949">
                  <c:v>1004.7</c:v>
                </c:pt>
                <c:pt idx="2950">
                  <c:v>928.66</c:v>
                </c:pt>
                <c:pt idx="2951">
                  <c:v>885.31</c:v>
                </c:pt>
                <c:pt idx="2952">
                  <c:v>900.68</c:v>
                </c:pt>
                <c:pt idx="2953">
                  <c:v>899.63</c:v>
                </c:pt>
                <c:pt idx="2954">
                  <c:v>880.93</c:v>
                </c:pt>
                <c:pt idx="2955">
                  <c:v>907.53</c:v>
                </c:pt>
                <c:pt idx="2956">
                  <c:v>927.81</c:v>
                </c:pt>
                <c:pt idx="2957">
                  <c:v>943.68</c:v>
                </c:pt>
                <c:pt idx="2958">
                  <c:v>988.31</c:v>
                </c:pt>
                <c:pt idx="2959">
                  <c:v>1009.9</c:v>
                </c:pt>
                <c:pt idx="2960">
                  <c:v>1007.6</c:v>
                </c:pt>
                <c:pt idx="2961">
                  <c:v>976.98</c:v>
                </c:pt>
                <c:pt idx="2962">
                  <c:v>911.07</c:v>
                </c:pt>
                <c:pt idx="2963">
                  <c:v>895.74</c:v>
                </c:pt>
                <c:pt idx="2964">
                  <c:v>919.68</c:v>
                </c:pt>
                <c:pt idx="2965">
                  <c:v>888.85</c:v>
                </c:pt>
                <c:pt idx="2966">
                  <c:v>897.38</c:v>
                </c:pt>
                <c:pt idx="2967">
                  <c:v>895.77</c:v>
                </c:pt>
                <c:pt idx="2968">
                  <c:v>940.36</c:v>
                </c:pt>
                <c:pt idx="2969">
                  <c:v>926.68</c:v>
                </c:pt>
                <c:pt idx="2970">
                  <c:v>964.29</c:v>
                </c:pt>
                <c:pt idx="2971">
                  <c:v>942.98</c:v>
                </c:pt>
                <c:pt idx="2972">
                  <c:v>953.15</c:v>
                </c:pt>
                <c:pt idx="2973">
                  <c:v>939.06</c:v>
                </c:pt>
                <c:pt idx="2974">
                  <c:v>913.33</c:v>
                </c:pt>
                <c:pt idx="2975">
                  <c:v>888.12</c:v>
                </c:pt>
                <c:pt idx="2976">
                  <c:v>923.64</c:v>
                </c:pt>
                <c:pt idx="2977">
                  <c:v>914.63</c:v>
                </c:pt>
                <c:pt idx="2978">
                  <c:v>907.94</c:v>
                </c:pt>
                <c:pt idx="2979">
                  <c:v>908.69</c:v>
                </c:pt>
                <c:pt idx="2980">
                  <c:v>931.42</c:v>
                </c:pt>
                <c:pt idx="2981">
                  <c:v>976.73</c:v>
                </c:pt>
                <c:pt idx="2982">
                  <c:v>998.02</c:v>
                </c:pt>
                <c:pt idx="2983">
                  <c:v>995.6</c:v>
                </c:pt>
                <c:pt idx="2984">
                  <c:v>937.64</c:v>
                </c:pt>
                <c:pt idx="2985">
                  <c:v>882.9</c:v>
                </c:pt>
                <c:pt idx="2986">
                  <c:v>891.55</c:v>
                </c:pt>
                <c:pt idx="2987">
                  <c:v>871.7</c:v>
                </c:pt>
                <c:pt idx="2988">
                  <c:v>905.61</c:v>
                </c:pt>
                <c:pt idx="2989">
                  <c:v>899.3</c:v>
                </c:pt>
                <c:pt idx="2990">
                  <c:v>979.82</c:v>
                </c:pt>
                <c:pt idx="2991">
                  <c:v>1004</c:v>
                </c:pt>
                <c:pt idx="2992">
                  <c:v>993.14</c:v>
                </c:pt>
                <c:pt idx="2993">
                  <c:v>928.31</c:v>
                </c:pt>
                <c:pt idx="2994">
                  <c:v>924.39</c:v>
                </c:pt>
                <c:pt idx="2995">
                  <c:v>906.19</c:v>
                </c:pt>
                <c:pt idx="2996">
                  <c:v>888.11</c:v>
                </c:pt>
                <c:pt idx="2997">
                  <c:v>867.93</c:v>
                </c:pt>
                <c:pt idx="2998">
                  <c:v>837.64</c:v>
                </c:pt>
                <c:pt idx="2999">
                  <c:v>855.55</c:v>
                </c:pt>
                <c:pt idx="3000">
                  <c:v>867.54</c:v>
                </c:pt>
                <c:pt idx="3001">
                  <c:v>927.45</c:v>
                </c:pt>
                <c:pt idx="3002">
                  <c:v>941.95</c:v>
                </c:pt>
                <c:pt idx="3003">
                  <c:v>984.14</c:v>
                </c:pt>
                <c:pt idx="3004">
                  <c:v>1012.4</c:v>
                </c:pt>
                <c:pt idx="3005">
                  <c:v>979.17</c:v>
                </c:pt>
                <c:pt idx="3006">
                  <c:v>941.08</c:v>
                </c:pt>
                <c:pt idx="3007">
                  <c:v>914.78</c:v>
                </c:pt>
                <c:pt idx="3008">
                  <c:v>883.39</c:v>
                </c:pt>
                <c:pt idx="3009">
                  <c:v>915.06</c:v>
                </c:pt>
                <c:pt idx="3010">
                  <c:v>912.69</c:v>
                </c:pt>
                <c:pt idx="3011">
                  <c:v>925.79</c:v>
                </c:pt>
                <c:pt idx="3012">
                  <c:v>935.97</c:v>
                </c:pt>
                <c:pt idx="3013">
                  <c:v>921.03</c:v>
                </c:pt>
                <c:pt idx="3014">
                  <c:v>940.75</c:v>
                </c:pt>
                <c:pt idx="3015">
                  <c:v>994.25</c:v>
                </c:pt>
                <c:pt idx="3016">
                  <c:v>962.88</c:v>
                </c:pt>
                <c:pt idx="3017">
                  <c:v>914.41</c:v>
                </c:pt>
                <c:pt idx="3018">
                  <c:v>884.35</c:v>
                </c:pt>
                <c:pt idx="3019">
                  <c:v>839.19</c:v>
                </c:pt>
                <c:pt idx="3020">
                  <c:v>852.38</c:v>
                </c:pt>
                <c:pt idx="3021">
                  <c:v>849.05</c:v>
                </c:pt>
                <c:pt idx="3022">
                  <c:v>851.75</c:v>
                </c:pt>
                <c:pt idx="3023">
                  <c:v>904.13</c:v>
                </c:pt>
                <c:pt idx="3024">
                  <c:v>926.94</c:v>
                </c:pt>
                <c:pt idx="3025">
                  <c:v>952.1</c:v>
                </c:pt>
                <c:pt idx="3026">
                  <c:v>967.68</c:v>
                </c:pt>
                <c:pt idx="3027">
                  <c:v>935.04</c:v>
                </c:pt>
                <c:pt idx="3028">
                  <c:v>974.71</c:v>
                </c:pt>
                <c:pt idx="3029">
                  <c:v>934.59</c:v>
                </c:pt>
                <c:pt idx="3030">
                  <c:v>870.7</c:v>
                </c:pt>
                <c:pt idx="3031">
                  <c:v>857.58</c:v>
                </c:pt>
                <c:pt idx="3032">
                  <c:v>851.35</c:v>
                </c:pt>
                <c:pt idx="3033">
                  <c:v>844.54</c:v>
                </c:pt>
                <c:pt idx="3034">
                  <c:v>873.97</c:v>
                </c:pt>
                <c:pt idx="3035">
                  <c:v>903.74</c:v>
                </c:pt>
                <c:pt idx="3036">
                  <c:v>953.4</c:v>
                </c:pt>
                <c:pt idx="3037">
                  <c:v>961.45</c:v>
                </c:pt>
                <c:pt idx="3038">
                  <c:v>984.28</c:v>
                </c:pt>
                <c:pt idx="3039">
                  <c:v>962.43</c:v>
                </c:pt>
                <c:pt idx="3040">
                  <c:v>938.79</c:v>
                </c:pt>
                <c:pt idx="3041">
                  <c:v>938.34</c:v>
                </c:pt>
                <c:pt idx="3042">
                  <c:v>910.59</c:v>
                </c:pt>
                <c:pt idx="3043">
                  <c:v>896.11</c:v>
                </c:pt>
                <c:pt idx="3044">
                  <c:v>884.33</c:v>
                </c:pt>
                <c:pt idx="3045">
                  <c:v>854.09</c:v>
                </c:pt>
                <c:pt idx="3046">
                  <c:v>854.78</c:v>
                </c:pt>
                <c:pt idx="3047">
                  <c:v>898.4</c:v>
                </c:pt>
                <c:pt idx="3048">
                  <c:v>918.23</c:v>
                </c:pt>
                <c:pt idx="3049">
                  <c:v>938.42</c:v>
                </c:pt>
                <c:pt idx="3050">
                  <c:v>951.48</c:v>
                </c:pt>
                <c:pt idx="3051">
                  <c:v>949.46</c:v>
                </c:pt>
                <c:pt idx="3052">
                  <c:v>948.52</c:v>
                </c:pt>
                <c:pt idx="3053">
                  <c:v>897.62</c:v>
                </c:pt>
                <c:pt idx="3054">
                  <c:v>898.82</c:v>
                </c:pt>
                <c:pt idx="3055">
                  <c:v>904.49</c:v>
                </c:pt>
                <c:pt idx="3056">
                  <c:v>910.05</c:v>
                </c:pt>
                <c:pt idx="3057">
                  <c:v>900.28</c:v>
                </c:pt>
                <c:pt idx="3058">
                  <c:v>909.59</c:v>
                </c:pt>
                <c:pt idx="3059">
                  <c:v>877.18</c:v>
                </c:pt>
                <c:pt idx="3060">
                  <c:v>914.01</c:v>
                </c:pt>
                <c:pt idx="3061">
                  <c:v>915.37</c:v>
                </c:pt>
                <c:pt idx="3062">
                  <c:v>928.31</c:v>
                </c:pt>
                <c:pt idx="3063">
                  <c:v>933.47</c:v>
                </c:pt>
                <c:pt idx="3064">
                  <c:v>901.45</c:v>
                </c:pt>
                <c:pt idx="3065">
                  <c:v>869.52</c:v>
                </c:pt>
                <c:pt idx="3066">
                  <c:v>906.1</c:v>
                </c:pt>
                <c:pt idx="3067">
                  <c:v>922.08</c:v>
                </c:pt>
                <c:pt idx="3068">
                  <c:v>913.57</c:v>
                </c:pt>
                <c:pt idx="3069">
                  <c:v>914.54</c:v>
                </c:pt>
                <c:pt idx="3070">
                  <c:v>893.87</c:v>
                </c:pt>
                <c:pt idx="3071">
                  <c:v>906.1</c:v>
                </c:pt>
                <c:pt idx="3072">
                  <c:v>915.42</c:v>
                </c:pt>
                <c:pt idx="3073">
                  <c:v>925.96</c:v>
                </c:pt>
                <c:pt idx="3074">
                  <c:v>948.71</c:v>
                </c:pt>
                <c:pt idx="3075">
                  <c:v>899.96</c:v>
                </c:pt>
                <c:pt idx="3076">
                  <c:v>885.78</c:v>
                </c:pt>
                <c:pt idx="3077">
                  <c:v>875.35</c:v>
                </c:pt>
                <c:pt idx="3078">
                  <c:v>877.7</c:v>
                </c:pt>
                <c:pt idx="3079">
                  <c:v>877.27</c:v>
                </c:pt>
                <c:pt idx="3080">
                  <c:v>895.96</c:v>
                </c:pt>
                <c:pt idx="3081">
                  <c:v>936.47</c:v>
                </c:pt>
                <c:pt idx="3082">
                  <c:v>976.99</c:v>
                </c:pt>
                <c:pt idx="3083">
                  <c:v>1032</c:v>
                </c:pt>
                <c:pt idx="3084">
                  <c:v>1033.3</c:v>
                </c:pt>
                <c:pt idx="3085">
                  <c:v>1009</c:v>
                </c:pt>
                <c:pt idx="3086">
                  <c:v>979.99</c:v>
                </c:pt>
                <c:pt idx="3087">
                  <c:v>938.98</c:v>
                </c:pt>
                <c:pt idx="3088">
                  <c:v>909.94</c:v>
                </c:pt>
                <c:pt idx="3089">
                  <c:v>903.03</c:v>
                </c:pt>
                <c:pt idx="3090">
                  <c:v>913.36</c:v>
                </c:pt>
                <c:pt idx="3091">
                  <c:v>863.87</c:v>
                </c:pt>
                <c:pt idx="3092">
                  <c:v>888.29</c:v>
                </c:pt>
                <c:pt idx="3093">
                  <c:v>902.6</c:v>
                </c:pt>
                <c:pt idx="3094">
                  <c:v>944.43</c:v>
                </c:pt>
                <c:pt idx="3095">
                  <c:v>960.33</c:v>
                </c:pt>
                <c:pt idx="3096">
                  <c:v>952.41</c:v>
                </c:pt>
                <c:pt idx="3097">
                  <c:v>928.21</c:v>
                </c:pt>
                <c:pt idx="3098">
                  <c:v>864.26</c:v>
                </c:pt>
                <c:pt idx="3099">
                  <c:v>865.85</c:v>
                </c:pt>
                <c:pt idx="3100">
                  <c:v>875.11</c:v>
                </c:pt>
                <c:pt idx="3101">
                  <c:v>899.99</c:v>
                </c:pt>
                <c:pt idx="3102">
                  <c:v>908.06</c:v>
                </c:pt>
                <c:pt idx="3103">
                  <c:v>919.93</c:v>
                </c:pt>
                <c:pt idx="3104">
                  <c:v>889.77</c:v>
                </c:pt>
                <c:pt idx="3105">
                  <c:v>897.99</c:v>
                </c:pt>
                <c:pt idx="3106">
                  <c:v>973.32</c:v>
                </c:pt>
                <c:pt idx="3107">
                  <c:v>1035.5999999999999</c:v>
                </c:pt>
                <c:pt idx="3108">
                  <c:v>1038</c:v>
                </c:pt>
                <c:pt idx="3109">
                  <c:v>987.76</c:v>
                </c:pt>
                <c:pt idx="3110">
                  <c:v>907.95</c:v>
                </c:pt>
                <c:pt idx="3111">
                  <c:v>866.7</c:v>
                </c:pt>
                <c:pt idx="3112">
                  <c:v>861.26</c:v>
                </c:pt>
                <c:pt idx="3113">
                  <c:v>872.44</c:v>
                </c:pt>
                <c:pt idx="3114">
                  <c:v>860.03</c:v>
                </c:pt>
                <c:pt idx="3115">
                  <c:v>874.87</c:v>
                </c:pt>
                <c:pt idx="3116">
                  <c:v>900.39</c:v>
                </c:pt>
                <c:pt idx="3117">
                  <c:v>932.57</c:v>
                </c:pt>
                <c:pt idx="3118">
                  <c:v>969.51</c:v>
                </c:pt>
                <c:pt idx="3119">
                  <c:v>975.34</c:v>
                </c:pt>
                <c:pt idx="3120">
                  <c:v>977.71</c:v>
                </c:pt>
                <c:pt idx="3121">
                  <c:v>923.03</c:v>
                </c:pt>
                <c:pt idx="3122">
                  <c:v>905.82</c:v>
                </c:pt>
                <c:pt idx="3123">
                  <c:v>904.58</c:v>
                </c:pt>
                <c:pt idx="3124">
                  <c:v>878.02</c:v>
                </c:pt>
                <c:pt idx="3125">
                  <c:v>869.57</c:v>
                </c:pt>
                <c:pt idx="3126">
                  <c:v>909.97</c:v>
                </c:pt>
                <c:pt idx="3127">
                  <c:v>915.97</c:v>
                </c:pt>
                <c:pt idx="3128">
                  <c:v>901.23</c:v>
                </c:pt>
                <c:pt idx="3129">
                  <c:v>930.49</c:v>
                </c:pt>
                <c:pt idx="3130">
                  <c:v>966.17</c:v>
                </c:pt>
                <c:pt idx="3131">
                  <c:v>983.23</c:v>
                </c:pt>
                <c:pt idx="3132">
                  <c:v>964.98</c:v>
                </c:pt>
                <c:pt idx="3133">
                  <c:v>887.54</c:v>
                </c:pt>
                <c:pt idx="3134">
                  <c:v>876.68</c:v>
                </c:pt>
                <c:pt idx="3135">
                  <c:v>875.25</c:v>
                </c:pt>
                <c:pt idx="3136">
                  <c:v>853.82</c:v>
                </c:pt>
                <c:pt idx="3137">
                  <c:v>867.19</c:v>
                </c:pt>
                <c:pt idx="3138">
                  <c:v>922.34</c:v>
                </c:pt>
                <c:pt idx="3139">
                  <c:v>930.43</c:v>
                </c:pt>
                <c:pt idx="3140">
                  <c:v>947.86</c:v>
                </c:pt>
                <c:pt idx="3141">
                  <c:v>906.47</c:v>
                </c:pt>
                <c:pt idx="3142">
                  <c:v>927.23</c:v>
                </c:pt>
                <c:pt idx="3143">
                  <c:v>932.93</c:v>
                </c:pt>
                <c:pt idx="3144">
                  <c:v>887.2</c:v>
                </c:pt>
                <c:pt idx="3145">
                  <c:v>860.01</c:v>
                </c:pt>
                <c:pt idx="3146">
                  <c:v>877.85</c:v>
                </c:pt>
                <c:pt idx="3147">
                  <c:v>863.95</c:v>
                </c:pt>
                <c:pt idx="3148">
                  <c:v>852.41</c:v>
                </c:pt>
                <c:pt idx="3149">
                  <c:v>860.55</c:v>
                </c:pt>
                <c:pt idx="3150">
                  <c:v>860.01</c:v>
                </c:pt>
                <c:pt idx="3151">
                  <c:v>879.8</c:v>
                </c:pt>
                <c:pt idx="3152">
                  <c:v>929.91</c:v>
                </c:pt>
                <c:pt idx="3153">
                  <c:v>953.03</c:v>
                </c:pt>
                <c:pt idx="3154">
                  <c:v>917.01</c:v>
                </c:pt>
                <c:pt idx="3155">
                  <c:v>898.21</c:v>
                </c:pt>
                <c:pt idx="3156">
                  <c:v>859.3</c:v>
                </c:pt>
                <c:pt idx="3157">
                  <c:v>858.33</c:v>
                </c:pt>
                <c:pt idx="3158">
                  <c:v>863.03</c:v>
                </c:pt>
                <c:pt idx="3159">
                  <c:v>884.31</c:v>
                </c:pt>
                <c:pt idx="3160">
                  <c:v>931.33</c:v>
                </c:pt>
                <c:pt idx="3161">
                  <c:v>981.52</c:v>
                </c:pt>
                <c:pt idx="3162">
                  <c:v>969.06</c:v>
                </c:pt>
                <c:pt idx="3163">
                  <c:v>982.44</c:v>
                </c:pt>
                <c:pt idx="3164">
                  <c:v>969.98</c:v>
                </c:pt>
                <c:pt idx="3165">
                  <c:v>946.23</c:v>
                </c:pt>
                <c:pt idx="3166">
                  <c:v>912.29</c:v>
                </c:pt>
                <c:pt idx="3167">
                  <c:v>880.75</c:v>
                </c:pt>
                <c:pt idx="3168">
                  <c:v>864.2</c:v>
                </c:pt>
                <c:pt idx="3169">
                  <c:v>854.4</c:v>
                </c:pt>
                <c:pt idx="3170">
                  <c:v>842.51</c:v>
                </c:pt>
                <c:pt idx="3171">
                  <c:v>907.45</c:v>
                </c:pt>
                <c:pt idx="3172">
                  <c:v>899.97</c:v>
                </c:pt>
                <c:pt idx="3173">
                  <c:v>939.61</c:v>
                </c:pt>
                <c:pt idx="3174">
                  <c:v>950.98</c:v>
                </c:pt>
                <c:pt idx="3175">
                  <c:v>944.11</c:v>
                </c:pt>
                <c:pt idx="3176">
                  <c:v>928.67</c:v>
                </c:pt>
                <c:pt idx="3177">
                  <c:v>898.37</c:v>
                </c:pt>
                <c:pt idx="3178">
                  <c:v>904.82</c:v>
                </c:pt>
                <c:pt idx="3179">
                  <c:v>861.94</c:v>
                </c:pt>
                <c:pt idx="3180">
                  <c:v>869.36</c:v>
                </c:pt>
                <c:pt idx="3181">
                  <c:v>884.02</c:v>
                </c:pt>
                <c:pt idx="3182">
                  <c:v>864.59</c:v>
                </c:pt>
                <c:pt idx="3183">
                  <c:v>882.5</c:v>
                </c:pt>
                <c:pt idx="3184">
                  <c:v>882.31</c:v>
                </c:pt>
                <c:pt idx="3185">
                  <c:v>910.1</c:v>
                </c:pt>
                <c:pt idx="3186">
                  <c:v>873.75</c:v>
                </c:pt>
                <c:pt idx="3187">
                  <c:v>906.38</c:v>
                </c:pt>
                <c:pt idx="3188">
                  <c:v>928.45</c:v>
                </c:pt>
                <c:pt idx="3189">
                  <c:v>890.47</c:v>
                </c:pt>
                <c:pt idx="3190">
                  <c:v>859.47</c:v>
                </c:pt>
                <c:pt idx="3191">
                  <c:v>837.1</c:v>
                </c:pt>
                <c:pt idx="3192">
                  <c:v>861.65</c:v>
                </c:pt>
                <c:pt idx="3193">
                  <c:v>858.26</c:v>
                </c:pt>
                <c:pt idx="3194">
                  <c:v>889.4</c:v>
                </c:pt>
                <c:pt idx="3195">
                  <c:v>874.78</c:v>
                </c:pt>
                <c:pt idx="3196">
                  <c:v>891.84</c:v>
                </c:pt>
                <c:pt idx="3197">
                  <c:v>896.39</c:v>
                </c:pt>
                <c:pt idx="3198">
                  <c:v>922.44</c:v>
                </c:pt>
                <c:pt idx="3199">
                  <c:v>885.88</c:v>
                </c:pt>
                <c:pt idx="3200">
                  <c:v>878.64</c:v>
                </c:pt>
                <c:pt idx="3201">
                  <c:v>863.95</c:v>
                </c:pt>
                <c:pt idx="3202">
                  <c:v>863.2</c:v>
                </c:pt>
                <c:pt idx="3203">
                  <c:v>862.94</c:v>
                </c:pt>
                <c:pt idx="3204">
                  <c:v>877.42</c:v>
                </c:pt>
                <c:pt idx="3205">
                  <c:v>893.75</c:v>
                </c:pt>
                <c:pt idx="3206">
                  <c:v>915.67</c:v>
                </c:pt>
                <c:pt idx="3207">
                  <c:v>926.53</c:v>
                </c:pt>
                <c:pt idx="3208">
                  <c:v>938.27</c:v>
                </c:pt>
                <c:pt idx="3209">
                  <c:v>965.47</c:v>
                </c:pt>
                <c:pt idx="3210">
                  <c:v>952.03</c:v>
                </c:pt>
                <c:pt idx="3211">
                  <c:v>922.2</c:v>
                </c:pt>
                <c:pt idx="3212">
                  <c:v>891.81</c:v>
                </c:pt>
                <c:pt idx="3213">
                  <c:v>888.8</c:v>
                </c:pt>
                <c:pt idx="3214">
                  <c:v>873.23</c:v>
                </c:pt>
                <c:pt idx="3215">
                  <c:v>878.85</c:v>
                </c:pt>
                <c:pt idx="3216">
                  <c:v>869.08</c:v>
                </c:pt>
                <c:pt idx="3217">
                  <c:v>865.8</c:v>
                </c:pt>
                <c:pt idx="3218">
                  <c:v>877.49</c:v>
                </c:pt>
                <c:pt idx="3219">
                  <c:v>880.99</c:v>
                </c:pt>
                <c:pt idx="3220">
                  <c:v>908.81</c:v>
                </c:pt>
                <c:pt idx="3221">
                  <c:v>938.98</c:v>
                </c:pt>
                <c:pt idx="3222">
                  <c:v>967.04</c:v>
                </c:pt>
                <c:pt idx="3223">
                  <c:v>971.51</c:v>
                </c:pt>
                <c:pt idx="3224">
                  <c:v>915.9</c:v>
                </c:pt>
                <c:pt idx="3225">
                  <c:v>885.66</c:v>
                </c:pt>
                <c:pt idx="3226">
                  <c:v>882.26</c:v>
                </c:pt>
                <c:pt idx="3227">
                  <c:v>878.96</c:v>
                </c:pt>
                <c:pt idx="3228">
                  <c:v>917.35</c:v>
                </c:pt>
                <c:pt idx="3229">
                  <c:v>967.03</c:v>
                </c:pt>
                <c:pt idx="3230">
                  <c:v>962.87</c:v>
                </c:pt>
                <c:pt idx="3231">
                  <c:v>990.15</c:v>
                </c:pt>
                <c:pt idx="3232">
                  <c:v>957.34</c:v>
                </c:pt>
                <c:pt idx="3233">
                  <c:v>907.29</c:v>
                </c:pt>
                <c:pt idx="3234">
                  <c:v>884.08</c:v>
                </c:pt>
                <c:pt idx="3235">
                  <c:v>873.92</c:v>
                </c:pt>
                <c:pt idx="3236">
                  <c:v>853.35</c:v>
                </c:pt>
                <c:pt idx="3237">
                  <c:v>871.92</c:v>
                </c:pt>
                <c:pt idx="3238">
                  <c:v>865.87</c:v>
                </c:pt>
                <c:pt idx="3239">
                  <c:v>871.3</c:v>
                </c:pt>
                <c:pt idx="3240">
                  <c:v>871.87</c:v>
                </c:pt>
                <c:pt idx="3241">
                  <c:v>890.67</c:v>
                </c:pt>
                <c:pt idx="3242">
                  <c:v>928.57</c:v>
                </c:pt>
                <c:pt idx="3243">
                  <c:v>956.04</c:v>
                </c:pt>
                <c:pt idx="3244">
                  <c:v>934.78</c:v>
                </c:pt>
                <c:pt idx="3245">
                  <c:v>926.49</c:v>
                </c:pt>
                <c:pt idx="3246">
                  <c:v>882.78</c:v>
                </c:pt>
                <c:pt idx="3247">
                  <c:v>870.28</c:v>
                </c:pt>
                <c:pt idx="3248">
                  <c:v>846.14</c:v>
                </c:pt>
                <c:pt idx="3249">
                  <c:v>854.79</c:v>
                </c:pt>
                <c:pt idx="3250">
                  <c:v>846.42</c:v>
                </c:pt>
                <c:pt idx="3251">
                  <c:v>923.6</c:v>
                </c:pt>
                <c:pt idx="3252">
                  <c:v>936.95</c:v>
                </c:pt>
                <c:pt idx="3253">
                  <c:v>934.62</c:v>
                </c:pt>
                <c:pt idx="3254">
                  <c:v>927.28</c:v>
                </c:pt>
                <c:pt idx="3255">
                  <c:v>953.51</c:v>
                </c:pt>
                <c:pt idx="3256">
                  <c:v>933.32</c:v>
                </c:pt>
                <c:pt idx="3257">
                  <c:v>908.91</c:v>
                </c:pt>
                <c:pt idx="3258">
                  <c:v>878.16</c:v>
                </c:pt>
                <c:pt idx="3259">
                  <c:v>860.5</c:v>
                </c:pt>
                <c:pt idx="3260">
                  <c:v>830.13</c:v>
                </c:pt>
                <c:pt idx="3261">
                  <c:v>855.03</c:v>
                </c:pt>
                <c:pt idx="3262">
                  <c:v>848.29</c:v>
                </c:pt>
                <c:pt idx="3263">
                  <c:v>867.97</c:v>
                </c:pt>
                <c:pt idx="3264">
                  <c:v>881.23</c:v>
                </c:pt>
                <c:pt idx="3265">
                  <c:v>922.96</c:v>
                </c:pt>
                <c:pt idx="3266">
                  <c:v>923.39</c:v>
                </c:pt>
                <c:pt idx="3267">
                  <c:v>924.56</c:v>
                </c:pt>
                <c:pt idx="3268">
                  <c:v>877.08</c:v>
                </c:pt>
                <c:pt idx="3269">
                  <c:v>869.63</c:v>
                </c:pt>
                <c:pt idx="3270">
                  <c:v>850</c:v>
                </c:pt>
                <c:pt idx="3271">
                  <c:v>843.28</c:v>
                </c:pt>
                <c:pt idx="3272">
                  <c:v>816.69</c:v>
                </c:pt>
                <c:pt idx="3273">
                  <c:v>816.53</c:v>
                </c:pt>
                <c:pt idx="3274">
                  <c:v>856.8</c:v>
                </c:pt>
                <c:pt idx="3275">
                  <c:v>878.77</c:v>
                </c:pt>
                <c:pt idx="3276">
                  <c:v>989.64</c:v>
                </c:pt>
                <c:pt idx="3277">
                  <c:v>1031</c:v>
                </c:pt>
                <c:pt idx="3278">
                  <c:v>1025.5999999999999</c:v>
                </c:pt>
                <c:pt idx="3279">
                  <c:v>961.76</c:v>
                </c:pt>
                <c:pt idx="3280">
                  <c:v>892.99</c:v>
                </c:pt>
                <c:pt idx="3281">
                  <c:v>847.4</c:v>
                </c:pt>
                <c:pt idx="3282">
                  <c:v>864.24</c:v>
                </c:pt>
                <c:pt idx="3283">
                  <c:v>881.16</c:v>
                </c:pt>
                <c:pt idx="3284">
                  <c:v>862.34</c:v>
                </c:pt>
                <c:pt idx="3285">
                  <c:v>867.66</c:v>
                </c:pt>
                <c:pt idx="3286">
                  <c:v>893.75</c:v>
                </c:pt>
                <c:pt idx="3287">
                  <c:v>865.35</c:v>
                </c:pt>
                <c:pt idx="3288">
                  <c:v>884.93</c:v>
                </c:pt>
                <c:pt idx="3289">
                  <c:v>952.65</c:v>
                </c:pt>
                <c:pt idx="3290">
                  <c:v>918.44</c:v>
                </c:pt>
                <c:pt idx="3291">
                  <c:v>865.53</c:v>
                </c:pt>
                <c:pt idx="3292">
                  <c:v>854.35</c:v>
                </c:pt>
                <c:pt idx="3293">
                  <c:v>886.09</c:v>
                </c:pt>
                <c:pt idx="3294">
                  <c:v>874.81</c:v>
                </c:pt>
                <c:pt idx="3295">
                  <c:v>902.66</c:v>
                </c:pt>
                <c:pt idx="3296">
                  <c:v>924.62</c:v>
                </c:pt>
                <c:pt idx="3297">
                  <c:v>911.44</c:v>
                </c:pt>
                <c:pt idx="3298">
                  <c:v>936.68</c:v>
                </c:pt>
                <c:pt idx="3299">
                  <c:v>960.62</c:v>
                </c:pt>
                <c:pt idx="3300">
                  <c:v>961.72</c:v>
                </c:pt>
                <c:pt idx="3301">
                  <c:v>970.28</c:v>
                </c:pt>
                <c:pt idx="3302">
                  <c:v>906.02</c:v>
                </c:pt>
                <c:pt idx="3303">
                  <c:v>874.49</c:v>
                </c:pt>
                <c:pt idx="3304">
                  <c:v>856.65</c:v>
                </c:pt>
                <c:pt idx="3305">
                  <c:v>862.41</c:v>
                </c:pt>
                <c:pt idx="3306">
                  <c:v>845.43</c:v>
                </c:pt>
                <c:pt idx="3307">
                  <c:v>857.56</c:v>
                </c:pt>
                <c:pt idx="3308">
                  <c:v>862.95</c:v>
                </c:pt>
                <c:pt idx="3309">
                  <c:v>887.17</c:v>
                </c:pt>
                <c:pt idx="3310">
                  <c:v>908.89</c:v>
                </c:pt>
                <c:pt idx="3311">
                  <c:v>893.65</c:v>
                </c:pt>
                <c:pt idx="3312">
                  <c:v>874.34</c:v>
                </c:pt>
                <c:pt idx="3313">
                  <c:v>860.91</c:v>
                </c:pt>
                <c:pt idx="3314">
                  <c:v>869.25</c:v>
                </c:pt>
                <c:pt idx="3315">
                  <c:v>865.19</c:v>
                </c:pt>
                <c:pt idx="3316">
                  <c:v>870.32</c:v>
                </c:pt>
                <c:pt idx="3317">
                  <c:v>866.75</c:v>
                </c:pt>
                <c:pt idx="3318">
                  <c:v>857.35</c:v>
                </c:pt>
                <c:pt idx="3319">
                  <c:v>874.26</c:v>
                </c:pt>
                <c:pt idx="3320">
                  <c:v>910.05</c:v>
                </c:pt>
                <c:pt idx="3321">
                  <c:v>909.12</c:v>
                </c:pt>
                <c:pt idx="3322">
                  <c:v>960.84</c:v>
                </c:pt>
                <c:pt idx="3323">
                  <c:v>985.3</c:v>
                </c:pt>
                <c:pt idx="3324">
                  <c:v>931.79</c:v>
                </c:pt>
                <c:pt idx="3325">
                  <c:v>861.99</c:v>
                </c:pt>
                <c:pt idx="3326">
                  <c:v>852.49</c:v>
                </c:pt>
                <c:pt idx="3327">
                  <c:v>825.04</c:v>
                </c:pt>
                <c:pt idx="3328">
                  <c:v>833.44</c:v>
                </c:pt>
                <c:pt idx="3329">
                  <c:v>830.52</c:v>
                </c:pt>
                <c:pt idx="3330">
                  <c:v>861.56</c:v>
                </c:pt>
                <c:pt idx="3331">
                  <c:v>874.32</c:v>
                </c:pt>
                <c:pt idx="3332">
                  <c:v>871.64</c:v>
                </c:pt>
                <c:pt idx="3333">
                  <c:v>875.86</c:v>
                </c:pt>
                <c:pt idx="3334">
                  <c:v>931.47</c:v>
                </c:pt>
                <c:pt idx="3335">
                  <c:v>902.86</c:v>
                </c:pt>
                <c:pt idx="3336">
                  <c:v>860.38</c:v>
                </c:pt>
                <c:pt idx="3337">
                  <c:v>843.73</c:v>
                </c:pt>
                <c:pt idx="3338">
                  <c:v>839.31</c:v>
                </c:pt>
                <c:pt idx="3339">
                  <c:v>854.28</c:v>
                </c:pt>
                <c:pt idx="3340">
                  <c:v>854.15</c:v>
                </c:pt>
                <c:pt idx="3341">
                  <c:v>840</c:v>
                </c:pt>
                <c:pt idx="3342">
                  <c:v>854.33</c:v>
                </c:pt>
                <c:pt idx="3343">
                  <c:v>899.45</c:v>
                </c:pt>
                <c:pt idx="3344">
                  <c:v>944.06</c:v>
                </c:pt>
                <c:pt idx="3345">
                  <c:v>944.22</c:v>
                </c:pt>
                <c:pt idx="3346">
                  <c:v>1007.3</c:v>
                </c:pt>
                <c:pt idx="3347">
                  <c:v>945.97</c:v>
                </c:pt>
                <c:pt idx="3348">
                  <c:v>894.46</c:v>
                </c:pt>
                <c:pt idx="3349">
                  <c:v>854.51</c:v>
                </c:pt>
                <c:pt idx="3350">
                  <c:v>857.08</c:v>
                </c:pt>
                <c:pt idx="3351">
                  <c:v>861.67</c:v>
                </c:pt>
                <c:pt idx="3352">
                  <c:v>866.72</c:v>
                </c:pt>
                <c:pt idx="3353">
                  <c:v>906.67</c:v>
                </c:pt>
                <c:pt idx="3354">
                  <c:v>890.46</c:v>
                </c:pt>
                <c:pt idx="3355">
                  <c:v>934.54</c:v>
                </c:pt>
                <c:pt idx="3356">
                  <c:v>1016.9</c:v>
                </c:pt>
                <c:pt idx="3357">
                  <c:v>999.73</c:v>
                </c:pt>
                <c:pt idx="3358">
                  <c:v>977.97</c:v>
                </c:pt>
                <c:pt idx="3359">
                  <c:v>893.77</c:v>
                </c:pt>
                <c:pt idx="3360">
                  <c:v>886.36</c:v>
                </c:pt>
                <c:pt idx="3361">
                  <c:v>877.87</c:v>
                </c:pt>
                <c:pt idx="3362">
                  <c:v>884.02</c:v>
                </c:pt>
                <c:pt idx="3363">
                  <c:v>856.95</c:v>
                </c:pt>
                <c:pt idx="3364">
                  <c:v>852.28</c:v>
                </c:pt>
                <c:pt idx="3365">
                  <c:v>861.66</c:v>
                </c:pt>
                <c:pt idx="3366">
                  <c:v>926.78</c:v>
                </c:pt>
                <c:pt idx="3367">
                  <c:v>974.5</c:v>
                </c:pt>
                <c:pt idx="3368">
                  <c:v>942.87</c:v>
                </c:pt>
                <c:pt idx="3369">
                  <c:v>898.98</c:v>
                </c:pt>
                <c:pt idx="3370">
                  <c:v>848.64</c:v>
                </c:pt>
                <c:pt idx="3371">
                  <c:v>824.37</c:v>
                </c:pt>
                <c:pt idx="3372">
                  <c:v>849.19</c:v>
                </c:pt>
                <c:pt idx="3373">
                  <c:v>863.09</c:v>
                </c:pt>
                <c:pt idx="3374">
                  <c:v>850.93</c:v>
                </c:pt>
                <c:pt idx="3375">
                  <c:v>836.24</c:v>
                </c:pt>
                <c:pt idx="3376">
                  <c:v>905.76</c:v>
                </c:pt>
                <c:pt idx="3377">
                  <c:v>959.73</c:v>
                </c:pt>
                <c:pt idx="3378">
                  <c:v>961.07</c:v>
                </c:pt>
                <c:pt idx="3379">
                  <c:v>941.31</c:v>
                </c:pt>
                <c:pt idx="3380">
                  <c:v>942.44</c:v>
                </c:pt>
                <c:pt idx="3381">
                  <c:v>907.98</c:v>
                </c:pt>
                <c:pt idx="3382">
                  <c:v>884.46</c:v>
                </c:pt>
                <c:pt idx="3383">
                  <c:v>866.6</c:v>
                </c:pt>
                <c:pt idx="3384">
                  <c:v>885.05</c:v>
                </c:pt>
                <c:pt idx="3385">
                  <c:v>872.58</c:v>
                </c:pt>
                <c:pt idx="3386">
                  <c:v>913.99</c:v>
                </c:pt>
                <c:pt idx="3387">
                  <c:v>897.26</c:v>
                </c:pt>
                <c:pt idx="3388">
                  <c:v>864.48</c:v>
                </c:pt>
                <c:pt idx="3389">
                  <c:v>862.47</c:v>
                </c:pt>
                <c:pt idx="3390">
                  <c:v>893.73</c:v>
                </c:pt>
                <c:pt idx="3391">
                  <c:v>896.41</c:v>
                </c:pt>
                <c:pt idx="3392">
                  <c:v>850.16</c:v>
                </c:pt>
                <c:pt idx="3393">
                  <c:v>808.28</c:v>
                </c:pt>
                <c:pt idx="3394">
                  <c:v>822.89</c:v>
                </c:pt>
                <c:pt idx="3395">
                  <c:v>837.56</c:v>
                </c:pt>
                <c:pt idx="3396">
                  <c:v>842.7</c:v>
                </c:pt>
                <c:pt idx="3397">
                  <c:v>872.25</c:v>
                </c:pt>
                <c:pt idx="3398">
                  <c:v>909.2</c:v>
                </c:pt>
                <c:pt idx="3399">
                  <c:v>954.69</c:v>
                </c:pt>
                <c:pt idx="3400">
                  <c:v>920.28</c:v>
                </c:pt>
                <c:pt idx="3401">
                  <c:v>951.52</c:v>
                </c:pt>
                <c:pt idx="3402">
                  <c:v>982.11</c:v>
                </c:pt>
                <c:pt idx="3403">
                  <c:v>906.27</c:v>
                </c:pt>
                <c:pt idx="3404">
                  <c:v>822.44</c:v>
                </c:pt>
                <c:pt idx="3405">
                  <c:v>810.62</c:v>
                </c:pt>
                <c:pt idx="3406">
                  <c:v>807.72</c:v>
                </c:pt>
                <c:pt idx="3407">
                  <c:v>818.47</c:v>
                </c:pt>
                <c:pt idx="3408">
                  <c:v>843.59</c:v>
                </c:pt>
                <c:pt idx="3409">
                  <c:v>846.19</c:v>
                </c:pt>
                <c:pt idx="3410">
                  <c:v>850.82</c:v>
                </c:pt>
                <c:pt idx="3411">
                  <c:v>863.01</c:v>
                </c:pt>
                <c:pt idx="3412">
                  <c:v>880.18</c:v>
                </c:pt>
                <c:pt idx="3413">
                  <c:v>900.63</c:v>
                </c:pt>
                <c:pt idx="3414">
                  <c:v>883.71</c:v>
                </c:pt>
                <c:pt idx="3415">
                  <c:v>860.23</c:v>
                </c:pt>
                <c:pt idx="3416">
                  <c:v>810.25</c:v>
                </c:pt>
                <c:pt idx="3417">
                  <c:v>820.09</c:v>
                </c:pt>
                <c:pt idx="3418">
                  <c:v>821.84</c:v>
                </c:pt>
                <c:pt idx="3419">
                  <c:v>829.47</c:v>
                </c:pt>
                <c:pt idx="3420">
                  <c:v>860.4</c:v>
                </c:pt>
                <c:pt idx="3421">
                  <c:v>844.29</c:v>
                </c:pt>
                <c:pt idx="3422">
                  <c:v>864.95</c:v>
                </c:pt>
                <c:pt idx="3423">
                  <c:v>881.89</c:v>
                </c:pt>
                <c:pt idx="3424">
                  <c:v>847.75</c:v>
                </c:pt>
                <c:pt idx="3425">
                  <c:v>820.84</c:v>
                </c:pt>
                <c:pt idx="3426">
                  <c:v>819.66</c:v>
                </c:pt>
                <c:pt idx="3427">
                  <c:v>802.8</c:v>
                </c:pt>
                <c:pt idx="3428">
                  <c:v>805.17</c:v>
                </c:pt>
                <c:pt idx="3429">
                  <c:v>809.5</c:v>
                </c:pt>
                <c:pt idx="3430">
                  <c:v>841.8</c:v>
                </c:pt>
                <c:pt idx="3431">
                  <c:v>873.51</c:v>
                </c:pt>
                <c:pt idx="3432">
                  <c:v>869.98</c:v>
                </c:pt>
                <c:pt idx="3433">
                  <c:v>872.92</c:v>
                </c:pt>
                <c:pt idx="3434">
                  <c:v>912.34</c:v>
                </c:pt>
                <c:pt idx="3435">
                  <c:v>918.72</c:v>
                </c:pt>
                <c:pt idx="3436">
                  <c:v>874.12</c:v>
                </c:pt>
                <c:pt idx="3437">
                  <c:v>830.63</c:v>
                </c:pt>
                <c:pt idx="3438">
                  <c:v>861.44</c:v>
                </c:pt>
                <c:pt idx="3439">
                  <c:v>856.34</c:v>
                </c:pt>
                <c:pt idx="3440">
                  <c:v>821.08</c:v>
                </c:pt>
                <c:pt idx="3441">
                  <c:v>849.33</c:v>
                </c:pt>
                <c:pt idx="3442">
                  <c:v>868.97</c:v>
                </c:pt>
                <c:pt idx="3443">
                  <c:v>894.21</c:v>
                </c:pt>
                <c:pt idx="3444">
                  <c:v>905.79</c:v>
                </c:pt>
                <c:pt idx="3445">
                  <c:v>902.13</c:v>
                </c:pt>
                <c:pt idx="3446">
                  <c:v>903.99</c:v>
                </c:pt>
                <c:pt idx="3447">
                  <c:v>883.82</c:v>
                </c:pt>
                <c:pt idx="3448">
                  <c:v>881.16</c:v>
                </c:pt>
                <c:pt idx="3449">
                  <c:v>848.26</c:v>
                </c:pt>
                <c:pt idx="3450">
                  <c:v>853.68</c:v>
                </c:pt>
                <c:pt idx="3451">
                  <c:v>850.58</c:v>
                </c:pt>
                <c:pt idx="3452">
                  <c:v>908.34</c:v>
                </c:pt>
                <c:pt idx="3453">
                  <c:v>922.95</c:v>
                </c:pt>
                <c:pt idx="3454">
                  <c:v>940.52</c:v>
                </c:pt>
                <c:pt idx="3455">
                  <c:v>939.53</c:v>
                </c:pt>
                <c:pt idx="3456">
                  <c:v>940.54</c:v>
                </c:pt>
                <c:pt idx="3457">
                  <c:v>895.34</c:v>
                </c:pt>
                <c:pt idx="3458">
                  <c:v>891.22</c:v>
                </c:pt>
                <c:pt idx="3459">
                  <c:v>866.72</c:v>
                </c:pt>
                <c:pt idx="3460">
                  <c:v>863.24</c:v>
                </c:pt>
                <c:pt idx="3461">
                  <c:v>840.46</c:v>
                </c:pt>
                <c:pt idx="3462">
                  <c:v>820.31</c:v>
                </c:pt>
                <c:pt idx="3463">
                  <c:v>831.29</c:v>
                </c:pt>
                <c:pt idx="3464">
                  <c:v>845.6</c:v>
                </c:pt>
                <c:pt idx="3465">
                  <c:v>853</c:v>
                </c:pt>
                <c:pt idx="3466">
                  <c:v>890.56</c:v>
                </c:pt>
                <c:pt idx="3467">
                  <c:v>882.58</c:v>
                </c:pt>
                <c:pt idx="3468">
                  <c:v>894.76</c:v>
                </c:pt>
                <c:pt idx="3469">
                  <c:v>869.04</c:v>
                </c:pt>
                <c:pt idx="3470">
                  <c:v>859.56</c:v>
                </c:pt>
                <c:pt idx="3471">
                  <c:v>845.1</c:v>
                </c:pt>
                <c:pt idx="3472">
                  <c:v>833.74</c:v>
                </c:pt>
                <c:pt idx="3473">
                  <c:v>848.18</c:v>
                </c:pt>
                <c:pt idx="3474">
                  <c:v>838.95</c:v>
                </c:pt>
                <c:pt idx="3475">
                  <c:v>816.61</c:v>
                </c:pt>
                <c:pt idx="3476">
                  <c:v>823.65</c:v>
                </c:pt>
                <c:pt idx="3477">
                  <c:v>833.76</c:v>
                </c:pt>
                <c:pt idx="3478">
                  <c:v>886.6</c:v>
                </c:pt>
                <c:pt idx="3479">
                  <c:v>896.39</c:v>
                </c:pt>
                <c:pt idx="3480">
                  <c:v>860.52</c:v>
                </c:pt>
                <c:pt idx="3481">
                  <c:v>861.36</c:v>
                </c:pt>
                <c:pt idx="3482">
                  <c:v>863.59</c:v>
                </c:pt>
                <c:pt idx="3483">
                  <c:v>859.32</c:v>
                </c:pt>
                <c:pt idx="3484">
                  <c:v>888.84</c:v>
                </c:pt>
                <c:pt idx="3485">
                  <c:v>918.54</c:v>
                </c:pt>
                <c:pt idx="3486">
                  <c:v>899.28</c:v>
                </c:pt>
                <c:pt idx="3487">
                  <c:v>937.03</c:v>
                </c:pt>
                <c:pt idx="3488">
                  <c:v>920.86</c:v>
                </c:pt>
                <c:pt idx="3489">
                  <c:v>909.01</c:v>
                </c:pt>
                <c:pt idx="3490">
                  <c:v>907.17</c:v>
                </c:pt>
                <c:pt idx="3491">
                  <c:v>852.88</c:v>
                </c:pt>
                <c:pt idx="3492">
                  <c:v>867.79</c:v>
                </c:pt>
                <c:pt idx="3493">
                  <c:v>881.08</c:v>
                </c:pt>
                <c:pt idx="3494">
                  <c:v>837.25</c:v>
                </c:pt>
                <c:pt idx="3495">
                  <c:v>825.22</c:v>
                </c:pt>
                <c:pt idx="3496">
                  <c:v>835.7</c:v>
                </c:pt>
                <c:pt idx="3497">
                  <c:v>831.72</c:v>
                </c:pt>
                <c:pt idx="3498">
                  <c:v>878.04</c:v>
                </c:pt>
                <c:pt idx="3499">
                  <c:v>911.49</c:v>
                </c:pt>
                <c:pt idx="3500">
                  <c:v>923.22</c:v>
                </c:pt>
                <c:pt idx="3501">
                  <c:v>909.83</c:v>
                </c:pt>
                <c:pt idx="3502">
                  <c:v>876.56</c:v>
                </c:pt>
                <c:pt idx="3503">
                  <c:v>893.09</c:v>
                </c:pt>
                <c:pt idx="3504">
                  <c:v>857.42</c:v>
                </c:pt>
                <c:pt idx="3505">
                  <c:v>832.62</c:v>
                </c:pt>
                <c:pt idx="3506">
                  <c:v>811.6</c:v>
                </c:pt>
                <c:pt idx="3507">
                  <c:v>821.75</c:v>
                </c:pt>
                <c:pt idx="3508">
                  <c:v>830.24</c:v>
                </c:pt>
                <c:pt idx="3509">
                  <c:v>885.63</c:v>
                </c:pt>
                <c:pt idx="3510">
                  <c:v>902.61</c:v>
                </c:pt>
                <c:pt idx="3511">
                  <c:v>904.74</c:v>
                </c:pt>
                <c:pt idx="3512">
                  <c:v>877.47</c:v>
                </c:pt>
                <c:pt idx="3513">
                  <c:v>859.07</c:v>
                </c:pt>
                <c:pt idx="3514">
                  <c:v>837.31</c:v>
                </c:pt>
                <c:pt idx="3515">
                  <c:v>820.09</c:v>
                </c:pt>
                <c:pt idx="3516">
                  <c:v>824.88</c:v>
                </c:pt>
                <c:pt idx="3517">
                  <c:v>841.16</c:v>
                </c:pt>
                <c:pt idx="3518">
                  <c:v>860.75</c:v>
                </c:pt>
                <c:pt idx="3519">
                  <c:v>894.12</c:v>
                </c:pt>
                <c:pt idx="3520">
                  <c:v>909.18</c:v>
                </c:pt>
                <c:pt idx="3521">
                  <c:v>933.6</c:v>
                </c:pt>
                <c:pt idx="3522">
                  <c:v>909</c:v>
                </c:pt>
                <c:pt idx="3523">
                  <c:v>922.65</c:v>
                </c:pt>
                <c:pt idx="3524">
                  <c:v>899.59</c:v>
                </c:pt>
                <c:pt idx="3525">
                  <c:v>880.73</c:v>
                </c:pt>
                <c:pt idx="3526">
                  <c:v>858.52</c:v>
                </c:pt>
                <c:pt idx="3527">
                  <c:v>854.81</c:v>
                </c:pt>
                <c:pt idx="3528">
                  <c:v>852.16</c:v>
                </c:pt>
                <c:pt idx="3529">
                  <c:v>854</c:v>
                </c:pt>
                <c:pt idx="3530">
                  <c:v>872.15</c:v>
                </c:pt>
                <c:pt idx="3531">
                  <c:v>876.81</c:v>
                </c:pt>
                <c:pt idx="3532">
                  <c:v>920.56</c:v>
                </c:pt>
                <c:pt idx="3533">
                  <c:v>925.87</c:v>
                </c:pt>
                <c:pt idx="3534">
                  <c:v>913.37</c:v>
                </c:pt>
                <c:pt idx="3535">
                  <c:v>869.56</c:v>
                </c:pt>
                <c:pt idx="3536">
                  <c:v>846.81</c:v>
                </c:pt>
                <c:pt idx="3537">
                  <c:v>840.12</c:v>
                </c:pt>
                <c:pt idx="3538">
                  <c:v>839.5</c:v>
                </c:pt>
                <c:pt idx="3539">
                  <c:v>833.95</c:v>
                </c:pt>
                <c:pt idx="3540">
                  <c:v>820.79</c:v>
                </c:pt>
                <c:pt idx="3541">
                  <c:v>848.37</c:v>
                </c:pt>
                <c:pt idx="3542">
                  <c:v>843.45</c:v>
                </c:pt>
                <c:pt idx="3543">
                  <c:v>893.58</c:v>
                </c:pt>
                <c:pt idx="3544">
                  <c:v>891.75</c:v>
                </c:pt>
                <c:pt idx="3545">
                  <c:v>886.96</c:v>
                </c:pt>
                <c:pt idx="3546">
                  <c:v>879.08</c:v>
                </c:pt>
                <c:pt idx="3547">
                  <c:v>837.64</c:v>
                </c:pt>
                <c:pt idx="3548">
                  <c:v>828.12</c:v>
                </c:pt>
                <c:pt idx="3549">
                  <c:v>828.78</c:v>
                </c:pt>
                <c:pt idx="3550">
                  <c:v>835.18</c:v>
                </c:pt>
                <c:pt idx="3551">
                  <c:v>852.16</c:v>
                </c:pt>
                <c:pt idx="3552">
                  <c:v>890.71</c:v>
                </c:pt>
                <c:pt idx="3553">
                  <c:v>884.22</c:v>
                </c:pt>
                <c:pt idx="3554">
                  <c:v>908.1</c:v>
                </c:pt>
                <c:pt idx="3555">
                  <c:v>892.93</c:v>
                </c:pt>
                <c:pt idx="3556">
                  <c:v>920.24</c:v>
                </c:pt>
                <c:pt idx="3557">
                  <c:v>934.9</c:v>
                </c:pt>
                <c:pt idx="3558">
                  <c:v>914.03</c:v>
                </c:pt>
                <c:pt idx="3559">
                  <c:v>879.31</c:v>
                </c:pt>
                <c:pt idx="3560">
                  <c:v>874.4</c:v>
                </c:pt>
                <c:pt idx="3561">
                  <c:v>856.92</c:v>
                </c:pt>
                <c:pt idx="3562">
                  <c:v>883.76</c:v>
                </c:pt>
                <c:pt idx="3563">
                  <c:v>905.65</c:v>
                </c:pt>
                <c:pt idx="3564">
                  <c:v>900.07</c:v>
                </c:pt>
                <c:pt idx="3565">
                  <c:v>903.46</c:v>
                </c:pt>
                <c:pt idx="3566">
                  <c:v>957.83</c:v>
                </c:pt>
                <c:pt idx="3567">
                  <c:v>928.06</c:v>
                </c:pt>
                <c:pt idx="3568">
                  <c:v>907.62</c:v>
                </c:pt>
                <c:pt idx="3569">
                  <c:v>863.05</c:v>
                </c:pt>
                <c:pt idx="3570">
                  <c:v>839.47</c:v>
                </c:pt>
                <c:pt idx="3571">
                  <c:v>821.83</c:v>
                </c:pt>
                <c:pt idx="3572">
                  <c:v>827.63</c:v>
                </c:pt>
                <c:pt idx="3573">
                  <c:v>844.27</c:v>
                </c:pt>
                <c:pt idx="3574">
                  <c:v>849.98</c:v>
                </c:pt>
                <c:pt idx="3575">
                  <c:v>870.84</c:v>
                </c:pt>
                <c:pt idx="3576">
                  <c:v>897.4</c:v>
                </c:pt>
                <c:pt idx="3577">
                  <c:v>903.78</c:v>
                </c:pt>
                <c:pt idx="3578">
                  <c:v>941.45</c:v>
                </c:pt>
                <c:pt idx="3579">
                  <c:v>902.66</c:v>
                </c:pt>
                <c:pt idx="3580">
                  <c:v>901.85</c:v>
                </c:pt>
                <c:pt idx="3581">
                  <c:v>873.3</c:v>
                </c:pt>
                <c:pt idx="3582">
                  <c:v>864.38</c:v>
                </c:pt>
                <c:pt idx="3583">
                  <c:v>872.48</c:v>
                </c:pt>
                <c:pt idx="3584">
                  <c:v>863.28</c:v>
                </c:pt>
                <c:pt idx="3585">
                  <c:v>859.68</c:v>
                </c:pt>
                <c:pt idx="3586">
                  <c:v>857.83</c:v>
                </c:pt>
                <c:pt idx="3587">
                  <c:v>880.2</c:v>
                </c:pt>
                <c:pt idx="3588">
                  <c:v>957.35</c:v>
                </c:pt>
                <c:pt idx="3589">
                  <c:v>942.49</c:v>
                </c:pt>
                <c:pt idx="3590">
                  <c:v>926.26</c:v>
                </c:pt>
                <c:pt idx="3591">
                  <c:v>884.5</c:v>
                </c:pt>
                <c:pt idx="3592">
                  <c:v>843.94</c:v>
                </c:pt>
                <c:pt idx="3593">
                  <c:v>825.21</c:v>
                </c:pt>
                <c:pt idx="3594">
                  <c:v>826.38</c:v>
                </c:pt>
                <c:pt idx="3595">
                  <c:v>829.64</c:v>
                </c:pt>
                <c:pt idx="3596">
                  <c:v>844.9</c:v>
                </c:pt>
                <c:pt idx="3597">
                  <c:v>866.63</c:v>
                </c:pt>
                <c:pt idx="3598">
                  <c:v>879.39</c:v>
                </c:pt>
                <c:pt idx="3599">
                  <c:v>895.08</c:v>
                </c:pt>
                <c:pt idx="3600">
                  <c:v>950.63</c:v>
                </c:pt>
                <c:pt idx="3601">
                  <c:v>909.43</c:v>
                </c:pt>
                <c:pt idx="3602">
                  <c:v>902.65</c:v>
                </c:pt>
                <c:pt idx="3603">
                  <c:v>855.37</c:v>
                </c:pt>
                <c:pt idx="3604">
                  <c:v>864.83</c:v>
                </c:pt>
                <c:pt idx="3605">
                  <c:v>830.5</c:v>
                </c:pt>
                <c:pt idx="3606">
                  <c:v>834.49</c:v>
                </c:pt>
                <c:pt idx="3607">
                  <c:v>838.87</c:v>
                </c:pt>
                <c:pt idx="3608">
                  <c:v>843.06</c:v>
                </c:pt>
                <c:pt idx="3609">
                  <c:v>868.8</c:v>
                </c:pt>
                <c:pt idx="3610">
                  <c:v>951.23</c:v>
                </c:pt>
                <c:pt idx="3611">
                  <c:v>1022.2</c:v>
                </c:pt>
                <c:pt idx="3612">
                  <c:v>966.62</c:v>
                </c:pt>
                <c:pt idx="3613">
                  <c:v>924.83</c:v>
                </c:pt>
                <c:pt idx="3614">
                  <c:v>880.93</c:v>
                </c:pt>
                <c:pt idx="3615">
                  <c:v>845.37</c:v>
                </c:pt>
                <c:pt idx="3616">
                  <c:v>832.02</c:v>
                </c:pt>
                <c:pt idx="3617">
                  <c:v>844.17</c:v>
                </c:pt>
                <c:pt idx="3618">
                  <c:v>850.59</c:v>
                </c:pt>
                <c:pt idx="3619">
                  <c:v>837.93</c:v>
                </c:pt>
                <c:pt idx="3620">
                  <c:v>876.49</c:v>
                </c:pt>
                <c:pt idx="3621">
                  <c:v>934.01</c:v>
                </c:pt>
                <c:pt idx="3622">
                  <c:v>952.57</c:v>
                </c:pt>
                <c:pt idx="3623">
                  <c:v>950.73</c:v>
                </c:pt>
                <c:pt idx="3624">
                  <c:v>964.09</c:v>
                </c:pt>
                <c:pt idx="3625">
                  <c:v>919.51</c:v>
                </c:pt>
                <c:pt idx="3626">
                  <c:v>870.59</c:v>
                </c:pt>
                <c:pt idx="3627">
                  <c:v>850.23</c:v>
                </c:pt>
                <c:pt idx="3628">
                  <c:v>841.4</c:v>
                </c:pt>
                <c:pt idx="3629">
                  <c:v>861.79</c:v>
                </c:pt>
                <c:pt idx="3630">
                  <c:v>900.04</c:v>
                </c:pt>
                <c:pt idx="3631">
                  <c:v>937.46</c:v>
                </c:pt>
                <c:pt idx="3632">
                  <c:v>945.96</c:v>
                </c:pt>
                <c:pt idx="3633">
                  <c:v>1010.9</c:v>
                </c:pt>
                <c:pt idx="3634">
                  <c:v>981.9</c:v>
                </c:pt>
                <c:pt idx="3635">
                  <c:v>917.49</c:v>
                </c:pt>
                <c:pt idx="3636">
                  <c:v>891.96</c:v>
                </c:pt>
                <c:pt idx="3637">
                  <c:v>869.36</c:v>
                </c:pt>
                <c:pt idx="3638">
                  <c:v>859.94</c:v>
                </c:pt>
                <c:pt idx="3639">
                  <c:v>851.35</c:v>
                </c:pt>
                <c:pt idx="3640">
                  <c:v>858.44</c:v>
                </c:pt>
                <c:pt idx="3641">
                  <c:v>855.36</c:v>
                </c:pt>
                <c:pt idx="3642">
                  <c:v>883.85</c:v>
                </c:pt>
                <c:pt idx="3643">
                  <c:v>912.19</c:v>
                </c:pt>
                <c:pt idx="3644">
                  <c:v>928.57</c:v>
                </c:pt>
                <c:pt idx="3645">
                  <c:v>942.86</c:v>
                </c:pt>
                <c:pt idx="3646">
                  <c:v>924.81</c:v>
                </c:pt>
                <c:pt idx="3647">
                  <c:v>889.9</c:v>
                </c:pt>
                <c:pt idx="3648">
                  <c:v>867.78</c:v>
                </c:pt>
                <c:pt idx="3649">
                  <c:v>835.21</c:v>
                </c:pt>
                <c:pt idx="3650">
                  <c:v>843.19</c:v>
                </c:pt>
                <c:pt idx="3651">
                  <c:v>820.01</c:v>
                </c:pt>
                <c:pt idx="3652">
                  <c:v>830.92</c:v>
                </c:pt>
                <c:pt idx="3653">
                  <c:v>843.9</c:v>
                </c:pt>
                <c:pt idx="3654">
                  <c:v>873.57</c:v>
                </c:pt>
                <c:pt idx="3655">
                  <c:v>897.24</c:v>
                </c:pt>
                <c:pt idx="3656">
                  <c:v>879.88</c:v>
                </c:pt>
                <c:pt idx="3657">
                  <c:v>882.56</c:v>
                </c:pt>
                <c:pt idx="3658">
                  <c:v>904</c:v>
                </c:pt>
                <c:pt idx="3659">
                  <c:v>870.95</c:v>
                </c:pt>
                <c:pt idx="3660">
                  <c:v>834.26</c:v>
                </c:pt>
                <c:pt idx="3661">
                  <c:v>855.51</c:v>
                </c:pt>
                <c:pt idx="3662">
                  <c:v>846.32</c:v>
                </c:pt>
                <c:pt idx="3663">
                  <c:v>842.47</c:v>
                </c:pt>
                <c:pt idx="3664">
                  <c:v>867.97</c:v>
                </c:pt>
                <c:pt idx="3665">
                  <c:v>884.19</c:v>
                </c:pt>
                <c:pt idx="3666">
                  <c:v>897.57</c:v>
                </c:pt>
                <c:pt idx="3667">
                  <c:v>882.23</c:v>
                </c:pt>
                <c:pt idx="3668">
                  <c:v>885.13</c:v>
                </c:pt>
                <c:pt idx="3669">
                  <c:v>889.04</c:v>
                </c:pt>
                <c:pt idx="3670">
                  <c:v>903.57</c:v>
                </c:pt>
                <c:pt idx="3671">
                  <c:v>875.29</c:v>
                </c:pt>
                <c:pt idx="3672">
                  <c:v>852.84</c:v>
                </c:pt>
                <c:pt idx="3673">
                  <c:v>855.41</c:v>
                </c:pt>
                <c:pt idx="3674">
                  <c:v>911.38</c:v>
                </c:pt>
                <c:pt idx="3675">
                  <c:v>912.15</c:v>
                </c:pt>
                <c:pt idx="3676">
                  <c:v>882.99</c:v>
                </c:pt>
                <c:pt idx="3677">
                  <c:v>892.5</c:v>
                </c:pt>
                <c:pt idx="3678">
                  <c:v>920.23</c:v>
                </c:pt>
                <c:pt idx="3679">
                  <c:v>959.45</c:v>
                </c:pt>
                <c:pt idx="3680">
                  <c:v>929.88</c:v>
                </c:pt>
                <c:pt idx="3681">
                  <c:v>924.56</c:v>
                </c:pt>
                <c:pt idx="3682">
                  <c:v>870.66</c:v>
                </c:pt>
                <c:pt idx="3683">
                  <c:v>841.89</c:v>
                </c:pt>
                <c:pt idx="3684">
                  <c:v>813.47</c:v>
                </c:pt>
                <c:pt idx="3685">
                  <c:v>811.43</c:v>
                </c:pt>
                <c:pt idx="3686">
                  <c:v>820.98</c:v>
                </c:pt>
                <c:pt idx="3687">
                  <c:v>829.42</c:v>
                </c:pt>
                <c:pt idx="3688">
                  <c:v>882.46</c:v>
                </c:pt>
                <c:pt idx="3689">
                  <c:v>909.59</c:v>
                </c:pt>
                <c:pt idx="3690">
                  <c:v>943.99</c:v>
                </c:pt>
                <c:pt idx="3691">
                  <c:v>972.18</c:v>
                </c:pt>
                <c:pt idx="3692">
                  <c:v>957.55</c:v>
                </c:pt>
                <c:pt idx="3693">
                  <c:v>914.55</c:v>
                </c:pt>
                <c:pt idx="3694">
                  <c:v>878.59</c:v>
                </c:pt>
                <c:pt idx="3695">
                  <c:v>857.95</c:v>
                </c:pt>
                <c:pt idx="3696">
                  <c:v>829.29</c:v>
                </c:pt>
                <c:pt idx="3697">
                  <c:v>841.3</c:v>
                </c:pt>
                <c:pt idx="3698">
                  <c:v>818.84</c:v>
                </c:pt>
                <c:pt idx="3699">
                  <c:v>846.66</c:v>
                </c:pt>
                <c:pt idx="3700">
                  <c:v>851.5</c:v>
                </c:pt>
                <c:pt idx="3701">
                  <c:v>881.26</c:v>
                </c:pt>
                <c:pt idx="3702">
                  <c:v>913.26</c:v>
                </c:pt>
                <c:pt idx="3703">
                  <c:v>891.39</c:v>
                </c:pt>
                <c:pt idx="3704">
                  <c:v>886.91</c:v>
                </c:pt>
                <c:pt idx="3705">
                  <c:v>841.92</c:v>
                </c:pt>
                <c:pt idx="3706">
                  <c:v>856.99</c:v>
                </c:pt>
                <c:pt idx="3707">
                  <c:v>863.6</c:v>
                </c:pt>
                <c:pt idx="3708">
                  <c:v>862.71</c:v>
                </c:pt>
                <c:pt idx="3709">
                  <c:v>841.69</c:v>
                </c:pt>
                <c:pt idx="3710">
                  <c:v>859.45</c:v>
                </c:pt>
                <c:pt idx="3711">
                  <c:v>910.79</c:v>
                </c:pt>
                <c:pt idx="3712">
                  <c:v>899.94</c:v>
                </c:pt>
                <c:pt idx="3713">
                  <c:v>870.78</c:v>
                </c:pt>
                <c:pt idx="3714">
                  <c:v>866.25</c:v>
                </c:pt>
                <c:pt idx="3715">
                  <c:v>872</c:v>
                </c:pt>
                <c:pt idx="3716">
                  <c:v>865.03</c:v>
                </c:pt>
                <c:pt idx="3717">
                  <c:v>849.79</c:v>
                </c:pt>
                <c:pt idx="3718">
                  <c:v>834</c:v>
                </c:pt>
                <c:pt idx="3719">
                  <c:v>831.2</c:v>
                </c:pt>
                <c:pt idx="3720">
                  <c:v>838.88</c:v>
                </c:pt>
                <c:pt idx="3721">
                  <c:v>847.31</c:v>
                </c:pt>
                <c:pt idx="3722">
                  <c:v>890.33</c:v>
                </c:pt>
                <c:pt idx="3723">
                  <c:v>897.88</c:v>
                </c:pt>
                <c:pt idx="3724">
                  <c:v>917.35</c:v>
                </c:pt>
                <c:pt idx="3725">
                  <c:v>937.81</c:v>
                </c:pt>
                <c:pt idx="3726">
                  <c:v>941.18</c:v>
                </c:pt>
                <c:pt idx="3727">
                  <c:v>885.64</c:v>
                </c:pt>
                <c:pt idx="3728">
                  <c:v>827.46</c:v>
                </c:pt>
                <c:pt idx="3729">
                  <c:v>810.69</c:v>
                </c:pt>
                <c:pt idx="3730">
                  <c:v>815.31</c:v>
                </c:pt>
                <c:pt idx="3731">
                  <c:v>801.82</c:v>
                </c:pt>
                <c:pt idx="3732">
                  <c:v>799.46</c:v>
                </c:pt>
                <c:pt idx="3733">
                  <c:v>802.3</c:v>
                </c:pt>
                <c:pt idx="3734">
                  <c:v>838.03</c:v>
                </c:pt>
                <c:pt idx="3735">
                  <c:v>879.66</c:v>
                </c:pt>
                <c:pt idx="3736">
                  <c:v>895.46</c:v>
                </c:pt>
                <c:pt idx="3737">
                  <c:v>899.02</c:v>
                </c:pt>
                <c:pt idx="3738">
                  <c:v>925.94</c:v>
                </c:pt>
                <c:pt idx="3739">
                  <c:v>882.57</c:v>
                </c:pt>
                <c:pt idx="3740">
                  <c:v>825.55</c:v>
                </c:pt>
                <c:pt idx="3741">
                  <c:v>816.8</c:v>
                </c:pt>
                <c:pt idx="3742">
                  <c:v>808.67</c:v>
                </c:pt>
                <c:pt idx="3743">
                  <c:v>839.76</c:v>
                </c:pt>
                <c:pt idx="3744">
                  <c:v>844.89</c:v>
                </c:pt>
                <c:pt idx="3745">
                  <c:v>883.95</c:v>
                </c:pt>
                <c:pt idx="3746">
                  <c:v>874.85</c:v>
                </c:pt>
                <c:pt idx="3747">
                  <c:v>920.39</c:v>
                </c:pt>
                <c:pt idx="3748">
                  <c:v>922.75</c:v>
                </c:pt>
                <c:pt idx="3749">
                  <c:v>911.5</c:v>
                </c:pt>
                <c:pt idx="3750">
                  <c:v>862.79</c:v>
                </c:pt>
                <c:pt idx="3751">
                  <c:v>828.92</c:v>
                </c:pt>
                <c:pt idx="3752">
                  <c:v>793.22</c:v>
                </c:pt>
                <c:pt idx="3753">
                  <c:v>800.49</c:v>
                </c:pt>
                <c:pt idx="3754">
                  <c:v>818.87</c:v>
                </c:pt>
                <c:pt idx="3755">
                  <c:v>804.61</c:v>
                </c:pt>
                <c:pt idx="3756">
                  <c:v>829.58</c:v>
                </c:pt>
                <c:pt idx="3757">
                  <c:v>833.02</c:v>
                </c:pt>
                <c:pt idx="3758">
                  <c:v>881.6</c:v>
                </c:pt>
                <c:pt idx="3759">
                  <c:v>904.71</c:v>
                </c:pt>
                <c:pt idx="3760">
                  <c:v>898.88</c:v>
                </c:pt>
                <c:pt idx="3761">
                  <c:v>856.71</c:v>
                </c:pt>
                <c:pt idx="3762">
                  <c:v>818.65</c:v>
                </c:pt>
                <c:pt idx="3763">
                  <c:v>798.3</c:v>
                </c:pt>
                <c:pt idx="3764">
                  <c:v>795.16</c:v>
                </c:pt>
                <c:pt idx="3765">
                  <c:v>818.69</c:v>
                </c:pt>
                <c:pt idx="3766">
                  <c:v>845.13</c:v>
                </c:pt>
                <c:pt idx="3767">
                  <c:v>913.97</c:v>
                </c:pt>
                <c:pt idx="3768">
                  <c:v>968.89</c:v>
                </c:pt>
                <c:pt idx="3769">
                  <c:v>964.34</c:v>
                </c:pt>
                <c:pt idx="3770">
                  <c:v>960.57</c:v>
                </c:pt>
                <c:pt idx="3771">
                  <c:v>978.89</c:v>
                </c:pt>
                <c:pt idx="3772">
                  <c:v>907.53</c:v>
                </c:pt>
                <c:pt idx="3773">
                  <c:v>858.57</c:v>
                </c:pt>
                <c:pt idx="3774">
                  <c:v>830.25</c:v>
                </c:pt>
                <c:pt idx="3775">
                  <c:v>821.11</c:v>
                </c:pt>
                <c:pt idx="3776">
                  <c:v>810</c:v>
                </c:pt>
                <c:pt idx="3777">
                  <c:v>822.81</c:v>
                </c:pt>
                <c:pt idx="3778">
                  <c:v>854.52</c:v>
                </c:pt>
                <c:pt idx="3779">
                  <c:v>886.88</c:v>
                </c:pt>
                <c:pt idx="3780">
                  <c:v>859.32</c:v>
                </c:pt>
                <c:pt idx="3781">
                  <c:v>853.32</c:v>
                </c:pt>
                <c:pt idx="3782">
                  <c:v>930.6</c:v>
                </c:pt>
                <c:pt idx="3783">
                  <c:v>893.53</c:v>
                </c:pt>
                <c:pt idx="3784">
                  <c:v>853.05</c:v>
                </c:pt>
                <c:pt idx="3785">
                  <c:v>819.23</c:v>
                </c:pt>
                <c:pt idx="3786">
                  <c:v>803.51</c:v>
                </c:pt>
                <c:pt idx="3787">
                  <c:v>811.78</c:v>
                </c:pt>
                <c:pt idx="3788">
                  <c:v>838</c:v>
                </c:pt>
                <c:pt idx="3789">
                  <c:v>844.28</c:v>
                </c:pt>
                <c:pt idx="3790">
                  <c:v>906.49</c:v>
                </c:pt>
                <c:pt idx="3791">
                  <c:v>921.46</c:v>
                </c:pt>
                <c:pt idx="3792">
                  <c:v>937.16</c:v>
                </c:pt>
                <c:pt idx="3793">
                  <c:v>909.36</c:v>
                </c:pt>
                <c:pt idx="3794">
                  <c:v>874.91</c:v>
                </c:pt>
                <c:pt idx="3795">
                  <c:v>866.67</c:v>
                </c:pt>
                <c:pt idx="3796">
                  <c:v>815.41</c:v>
                </c:pt>
                <c:pt idx="3797">
                  <c:v>771.11</c:v>
                </c:pt>
                <c:pt idx="3798">
                  <c:v>757.9</c:v>
                </c:pt>
                <c:pt idx="3799">
                  <c:v>755.3</c:v>
                </c:pt>
                <c:pt idx="3800">
                  <c:v>793.47</c:v>
                </c:pt>
                <c:pt idx="3801">
                  <c:v>809.35</c:v>
                </c:pt>
                <c:pt idx="3802">
                  <c:v>829.65</c:v>
                </c:pt>
                <c:pt idx="3803">
                  <c:v>859.79</c:v>
                </c:pt>
                <c:pt idx="3804">
                  <c:v>902.83</c:v>
                </c:pt>
                <c:pt idx="3805">
                  <c:v>892.39</c:v>
                </c:pt>
                <c:pt idx="3806">
                  <c:v>876.95</c:v>
                </c:pt>
                <c:pt idx="3807">
                  <c:v>839.34</c:v>
                </c:pt>
                <c:pt idx="3808">
                  <c:v>819.83</c:v>
                </c:pt>
                <c:pt idx="3809">
                  <c:v>787.52</c:v>
                </c:pt>
                <c:pt idx="3810">
                  <c:v>810.01</c:v>
                </c:pt>
                <c:pt idx="3811">
                  <c:v>817.36</c:v>
                </c:pt>
                <c:pt idx="3812">
                  <c:v>793.56</c:v>
                </c:pt>
                <c:pt idx="3813">
                  <c:v>803.62</c:v>
                </c:pt>
                <c:pt idx="3814">
                  <c:v>834.55</c:v>
                </c:pt>
                <c:pt idx="3815">
                  <c:v>850.46</c:v>
                </c:pt>
                <c:pt idx="3816">
                  <c:v>883.61</c:v>
                </c:pt>
                <c:pt idx="3817">
                  <c:v>859.2</c:v>
                </c:pt>
                <c:pt idx="3818">
                  <c:v>826.63</c:v>
                </c:pt>
                <c:pt idx="3819">
                  <c:v>810.93</c:v>
                </c:pt>
                <c:pt idx="3820">
                  <c:v>824.94</c:v>
                </c:pt>
                <c:pt idx="3821">
                  <c:v>845.11</c:v>
                </c:pt>
                <c:pt idx="3822">
                  <c:v>847.83</c:v>
                </c:pt>
                <c:pt idx="3823">
                  <c:v>834.3</c:v>
                </c:pt>
                <c:pt idx="3824">
                  <c:v>875.36</c:v>
                </c:pt>
                <c:pt idx="3825">
                  <c:v>894.39</c:v>
                </c:pt>
                <c:pt idx="3826">
                  <c:v>916.02</c:v>
                </c:pt>
                <c:pt idx="3827">
                  <c:v>909.19</c:v>
                </c:pt>
                <c:pt idx="3828">
                  <c:v>958.51</c:v>
                </c:pt>
                <c:pt idx="3829">
                  <c:v>915.99</c:v>
                </c:pt>
                <c:pt idx="3830">
                  <c:v>872.6</c:v>
                </c:pt>
                <c:pt idx="3831">
                  <c:v>838.4</c:v>
                </c:pt>
                <c:pt idx="3832">
                  <c:v>837.95</c:v>
                </c:pt>
                <c:pt idx="3833">
                  <c:v>830.8</c:v>
                </c:pt>
                <c:pt idx="3834">
                  <c:v>837.48</c:v>
                </c:pt>
                <c:pt idx="3835">
                  <c:v>834.84</c:v>
                </c:pt>
                <c:pt idx="3836">
                  <c:v>848.94</c:v>
                </c:pt>
                <c:pt idx="3837">
                  <c:v>831.2</c:v>
                </c:pt>
                <c:pt idx="3838">
                  <c:v>852.07</c:v>
                </c:pt>
                <c:pt idx="3839">
                  <c:v>879.84</c:v>
                </c:pt>
                <c:pt idx="3840">
                  <c:v>887.6</c:v>
                </c:pt>
                <c:pt idx="3841">
                  <c:v>886.88</c:v>
                </c:pt>
                <c:pt idx="3842">
                  <c:v>890.28</c:v>
                </c:pt>
                <c:pt idx="3843">
                  <c:v>860.26</c:v>
                </c:pt>
                <c:pt idx="3844">
                  <c:v>870.4</c:v>
                </c:pt>
                <c:pt idx="3845">
                  <c:v>842.46</c:v>
                </c:pt>
                <c:pt idx="3846">
                  <c:v>880.81</c:v>
                </c:pt>
                <c:pt idx="3847">
                  <c:v>852.07</c:v>
                </c:pt>
                <c:pt idx="3848">
                  <c:v>850.99</c:v>
                </c:pt>
                <c:pt idx="3849">
                  <c:v>892.88</c:v>
                </c:pt>
                <c:pt idx="3850">
                  <c:v>920.92</c:v>
                </c:pt>
                <c:pt idx="3851">
                  <c:v>923.01</c:v>
                </c:pt>
                <c:pt idx="3852">
                  <c:v>889.85</c:v>
                </c:pt>
                <c:pt idx="3853">
                  <c:v>889.74</c:v>
                </c:pt>
                <c:pt idx="3854">
                  <c:v>855.89</c:v>
                </c:pt>
                <c:pt idx="3855">
                  <c:v>852.82</c:v>
                </c:pt>
                <c:pt idx="3856">
                  <c:v>839.88</c:v>
                </c:pt>
                <c:pt idx="3857">
                  <c:v>803.17</c:v>
                </c:pt>
                <c:pt idx="3858">
                  <c:v>815.96</c:v>
                </c:pt>
                <c:pt idx="3859">
                  <c:v>898.63</c:v>
                </c:pt>
                <c:pt idx="3860">
                  <c:v>888.12</c:v>
                </c:pt>
                <c:pt idx="3861">
                  <c:v>877.08</c:v>
                </c:pt>
                <c:pt idx="3862">
                  <c:v>855.17</c:v>
                </c:pt>
                <c:pt idx="3863">
                  <c:v>876.61</c:v>
                </c:pt>
                <c:pt idx="3864">
                  <c:v>850.38</c:v>
                </c:pt>
                <c:pt idx="3865">
                  <c:v>808.04</c:v>
                </c:pt>
                <c:pt idx="3866">
                  <c:v>811.54</c:v>
                </c:pt>
                <c:pt idx="3867">
                  <c:v>799.63</c:v>
                </c:pt>
                <c:pt idx="3868">
                  <c:v>787.71</c:v>
                </c:pt>
                <c:pt idx="3869">
                  <c:v>770.21</c:v>
                </c:pt>
                <c:pt idx="3870">
                  <c:v>797.26</c:v>
                </c:pt>
                <c:pt idx="3871">
                  <c:v>824.34</c:v>
                </c:pt>
                <c:pt idx="3872">
                  <c:v>848.51</c:v>
                </c:pt>
                <c:pt idx="3873">
                  <c:v>882.31</c:v>
                </c:pt>
                <c:pt idx="3874">
                  <c:v>902.48</c:v>
                </c:pt>
                <c:pt idx="3875">
                  <c:v>878.71</c:v>
                </c:pt>
                <c:pt idx="3876">
                  <c:v>850.52</c:v>
                </c:pt>
                <c:pt idx="3877">
                  <c:v>816.89</c:v>
                </c:pt>
                <c:pt idx="3878">
                  <c:v>809.93</c:v>
                </c:pt>
                <c:pt idx="3879">
                  <c:v>799.05</c:v>
                </c:pt>
                <c:pt idx="3880">
                  <c:v>792.22</c:v>
                </c:pt>
                <c:pt idx="3881">
                  <c:v>818.37</c:v>
                </c:pt>
                <c:pt idx="3882">
                  <c:v>842.09</c:v>
                </c:pt>
                <c:pt idx="3883">
                  <c:v>845.86</c:v>
                </c:pt>
                <c:pt idx="3884">
                  <c:v>826.83</c:v>
                </c:pt>
                <c:pt idx="3885">
                  <c:v>869.59</c:v>
                </c:pt>
                <c:pt idx="3886">
                  <c:v>868.62</c:v>
                </c:pt>
                <c:pt idx="3887">
                  <c:v>830.24</c:v>
                </c:pt>
                <c:pt idx="3888">
                  <c:v>822.29</c:v>
                </c:pt>
                <c:pt idx="3889">
                  <c:v>816.12</c:v>
                </c:pt>
                <c:pt idx="3890">
                  <c:v>828.64</c:v>
                </c:pt>
                <c:pt idx="3891">
                  <c:v>817.94</c:v>
                </c:pt>
                <c:pt idx="3892">
                  <c:v>848.39</c:v>
                </c:pt>
                <c:pt idx="3893">
                  <c:v>866.57</c:v>
                </c:pt>
                <c:pt idx="3894">
                  <c:v>883.54</c:v>
                </c:pt>
                <c:pt idx="3895">
                  <c:v>865.45</c:v>
                </c:pt>
                <c:pt idx="3896">
                  <c:v>860.14</c:v>
                </c:pt>
                <c:pt idx="3897">
                  <c:v>840.82</c:v>
                </c:pt>
                <c:pt idx="3898">
                  <c:v>827.5</c:v>
                </c:pt>
                <c:pt idx="3899">
                  <c:v>818.92</c:v>
                </c:pt>
                <c:pt idx="3900">
                  <c:v>807.86</c:v>
                </c:pt>
                <c:pt idx="3901">
                  <c:v>832.97</c:v>
                </c:pt>
                <c:pt idx="3902">
                  <c:v>872.34</c:v>
                </c:pt>
                <c:pt idx="3903">
                  <c:v>847.2</c:v>
                </c:pt>
                <c:pt idx="3904">
                  <c:v>815.82</c:v>
                </c:pt>
                <c:pt idx="3905">
                  <c:v>798.08</c:v>
                </c:pt>
                <c:pt idx="3906">
                  <c:v>805.26</c:v>
                </c:pt>
                <c:pt idx="3907">
                  <c:v>836.79</c:v>
                </c:pt>
                <c:pt idx="3908">
                  <c:v>886.47</c:v>
                </c:pt>
                <c:pt idx="3909">
                  <c:v>835.66</c:v>
                </c:pt>
                <c:pt idx="3910">
                  <c:v>812.46</c:v>
                </c:pt>
                <c:pt idx="3911">
                  <c:v>795.88</c:v>
                </c:pt>
                <c:pt idx="3912">
                  <c:v>816.89</c:v>
                </c:pt>
                <c:pt idx="3913">
                  <c:v>833.9</c:v>
                </c:pt>
                <c:pt idx="3914">
                  <c:v>808.86</c:v>
                </c:pt>
                <c:pt idx="3915">
                  <c:v>807.42</c:v>
                </c:pt>
                <c:pt idx="3916">
                  <c:v>812.8</c:v>
                </c:pt>
                <c:pt idx="3917">
                  <c:v>857.8</c:v>
                </c:pt>
                <c:pt idx="3918">
                  <c:v>931.99</c:v>
                </c:pt>
                <c:pt idx="3919">
                  <c:v>941.3</c:v>
                </c:pt>
                <c:pt idx="3920">
                  <c:v>894.25</c:v>
                </c:pt>
                <c:pt idx="3921">
                  <c:v>876.85</c:v>
                </c:pt>
                <c:pt idx="3922">
                  <c:v>878.1</c:v>
                </c:pt>
                <c:pt idx="3923">
                  <c:v>866.49</c:v>
                </c:pt>
                <c:pt idx="3924">
                  <c:v>872.77</c:v>
                </c:pt>
                <c:pt idx="3925">
                  <c:v>877.18</c:v>
                </c:pt>
                <c:pt idx="3926">
                  <c:v>870.25</c:v>
                </c:pt>
                <c:pt idx="3927">
                  <c:v>845.62</c:v>
                </c:pt>
                <c:pt idx="3928">
                  <c:v>891.15</c:v>
                </c:pt>
                <c:pt idx="3929">
                  <c:v>921.25</c:v>
                </c:pt>
                <c:pt idx="3930">
                  <c:v>937.79</c:v>
                </c:pt>
                <c:pt idx="3931">
                  <c:v>886.66</c:v>
                </c:pt>
                <c:pt idx="3932">
                  <c:v>860.67</c:v>
                </c:pt>
                <c:pt idx="3933">
                  <c:v>809.06</c:v>
                </c:pt>
                <c:pt idx="3934">
                  <c:v>803.91</c:v>
                </c:pt>
                <c:pt idx="3935">
                  <c:v>783.69</c:v>
                </c:pt>
                <c:pt idx="3936">
                  <c:v>809.88</c:v>
                </c:pt>
                <c:pt idx="3937">
                  <c:v>791.9</c:v>
                </c:pt>
                <c:pt idx="3938">
                  <c:v>808.14</c:v>
                </c:pt>
                <c:pt idx="3939">
                  <c:v>808.21</c:v>
                </c:pt>
                <c:pt idx="3940">
                  <c:v>870.69</c:v>
                </c:pt>
                <c:pt idx="3941">
                  <c:v>956.12</c:v>
                </c:pt>
                <c:pt idx="3942">
                  <c:v>987.18</c:v>
                </c:pt>
                <c:pt idx="3943">
                  <c:v>943.74</c:v>
                </c:pt>
                <c:pt idx="3944">
                  <c:v>881.95</c:v>
                </c:pt>
                <c:pt idx="3945">
                  <c:v>852.24</c:v>
                </c:pt>
                <c:pt idx="3946">
                  <c:v>853.65</c:v>
                </c:pt>
                <c:pt idx="3947">
                  <c:v>851.29</c:v>
                </c:pt>
                <c:pt idx="3948">
                  <c:v>795.74</c:v>
                </c:pt>
                <c:pt idx="3949">
                  <c:v>765.31</c:v>
                </c:pt>
                <c:pt idx="3950">
                  <c:v>800.79</c:v>
                </c:pt>
                <c:pt idx="3951">
                  <c:v>830.78</c:v>
                </c:pt>
                <c:pt idx="3952">
                  <c:v>858.26</c:v>
                </c:pt>
                <c:pt idx="3953">
                  <c:v>867.83</c:v>
                </c:pt>
                <c:pt idx="3954">
                  <c:v>898.82</c:v>
                </c:pt>
                <c:pt idx="3955">
                  <c:v>916.3</c:v>
                </c:pt>
                <c:pt idx="3956">
                  <c:v>853.02</c:v>
                </c:pt>
                <c:pt idx="3957">
                  <c:v>806.66</c:v>
                </c:pt>
                <c:pt idx="3958">
                  <c:v>787.81</c:v>
                </c:pt>
                <c:pt idx="3959">
                  <c:v>772.24</c:v>
                </c:pt>
                <c:pt idx="3960">
                  <c:v>808.08</c:v>
                </c:pt>
                <c:pt idx="3961">
                  <c:v>819.23</c:v>
                </c:pt>
                <c:pt idx="3962">
                  <c:v>882</c:v>
                </c:pt>
                <c:pt idx="3963">
                  <c:v>883.9</c:v>
                </c:pt>
                <c:pt idx="3964">
                  <c:v>869.91</c:v>
                </c:pt>
                <c:pt idx="3965">
                  <c:v>867.51</c:v>
                </c:pt>
                <c:pt idx="3966">
                  <c:v>869.33</c:v>
                </c:pt>
                <c:pt idx="3967">
                  <c:v>860.3</c:v>
                </c:pt>
                <c:pt idx="3968">
                  <c:v>803.98</c:v>
                </c:pt>
                <c:pt idx="3969">
                  <c:v>821.62</c:v>
                </c:pt>
                <c:pt idx="3970">
                  <c:v>807.77</c:v>
                </c:pt>
                <c:pt idx="3971">
                  <c:v>845.18</c:v>
                </c:pt>
                <c:pt idx="3972">
                  <c:v>857.78</c:v>
                </c:pt>
                <c:pt idx="3973">
                  <c:v>921.24</c:v>
                </c:pt>
                <c:pt idx="3974">
                  <c:v>953.27</c:v>
                </c:pt>
                <c:pt idx="3975">
                  <c:v>943.2</c:v>
                </c:pt>
                <c:pt idx="3976">
                  <c:v>923.02</c:v>
                </c:pt>
                <c:pt idx="3977">
                  <c:v>882.93</c:v>
                </c:pt>
                <c:pt idx="3978">
                  <c:v>871.36</c:v>
                </c:pt>
                <c:pt idx="3979">
                  <c:v>856.93</c:v>
                </c:pt>
                <c:pt idx="3980">
                  <c:v>850.18</c:v>
                </c:pt>
                <c:pt idx="3981">
                  <c:v>856.16</c:v>
                </c:pt>
                <c:pt idx="3982">
                  <c:v>863.94</c:v>
                </c:pt>
                <c:pt idx="3983">
                  <c:v>836.72</c:v>
                </c:pt>
                <c:pt idx="3984">
                  <c:v>831.69</c:v>
                </c:pt>
                <c:pt idx="3985">
                  <c:v>830.98</c:v>
                </c:pt>
                <c:pt idx="3986">
                  <c:v>880.72</c:v>
                </c:pt>
                <c:pt idx="3987">
                  <c:v>882.42</c:v>
                </c:pt>
                <c:pt idx="3988">
                  <c:v>859.71</c:v>
                </c:pt>
                <c:pt idx="3989">
                  <c:v>828.93</c:v>
                </c:pt>
                <c:pt idx="3990">
                  <c:v>844.73</c:v>
                </c:pt>
                <c:pt idx="3991">
                  <c:v>855.24</c:v>
                </c:pt>
                <c:pt idx="3992">
                  <c:v>881.02</c:v>
                </c:pt>
                <c:pt idx="3993">
                  <c:v>871.36</c:v>
                </c:pt>
                <c:pt idx="3994">
                  <c:v>869.06</c:v>
                </c:pt>
                <c:pt idx="3995">
                  <c:v>866.49</c:v>
                </c:pt>
                <c:pt idx="3996">
                  <c:v>874.21</c:v>
                </c:pt>
                <c:pt idx="3997">
                  <c:v>885.06</c:v>
                </c:pt>
                <c:pt idx="3998">
                  <c:v>926.21</c:v>
                </c:pt>
                <c:pt idx="3999">
                  <c:v>913.83</c:v>
                </c:pt>
                <c:pt idx="4000">
                  <c:v>858.39</c:v>
                </c:pt>
                <c:pt idx="4001">
                  <c:v>828.29</c:v>
                </c:pt>
                <c:pt idx="4002">
                  <c:v>800.45</c:v>
                </c:pt>
                <c:pt idx="4003">
                  <c:v>807.86</c:v>
                </c:pt>
                <c:pt idx="4004">
                  <c:v>837.47</c:v>
                </c:pt>
                <c:pt idx="4005">
                  <c:v>853.79</c:v>
                </c:pt>
                <c:pt idx="4006">
                  <c:v>882.68</c:v>
                </c:pt>
                <c:pt idx="4007">
                  <c:v>865.74</c:v>
                </c:pt>
                <c:pt idx="4008">
                  <c:v>950.92</c:v>
                </c:pt>
                <c:pt idx="4009">
                  <c:v>942.64</c:v>
                </c:pt>
                <c:pt idx="4010">
                  <c:v>911.89</c:v>
                </c:pt>
                <c:pt idx="4011">
                  <c:v>926.55</c:v>
                </c:pt>
                <c:pt idx="4012">
                  <c:v>900.81</c:v>
                </c:pt>
                <c:pt idx="4013">
                  <c:v>905.51</c:v>
                </c:pt>
                <c:pt idx="4014">
                  <c:v>875.75</c:v>
                </c:pt>
                <c:pt idx="4015">
                  <c:v>823.21</c:v>
                </c:pt>
                <c:pt idx="4016">
                  <c:v>838.3</c:v>
                </c:pt>
                <c:pt idx="4017">
                  <c:v>892.57</c:v>
                </c:pt>
                <c:pt idx="4018">
                  <c:v>872.28</c:v>
                </c:pt>
                <c:pt idx="4019">
                  <c:v>883.85</c:v>
                </c:pt>
                <c:pt idx="4020">
                  <c:v>913.92</c:v>
                </c:pt>
                <c:pt idx="4021">
                  <c:v>932.65</c:v>
                </c:pt>
                <c:pt idx="4022">
                  <c:v>905.15</c:v>
                </c:pt>
                <c:pt idx="4023">
                  <c:v>874.92</c:v>
                </c:pt>
                <c:pt idx="4024">
                  <c:v>826.62</c:v>
                </c:pt>
                <c:pt idx="4025">
                  <c:v>797.02</c:v>
                </c:pt>
                <c:pt idx="4026">
                  <c:v>808.94</c:v>
                </c:pt>
                <c:pt idx="4027">
                  <c:v>832.05</c:v>
                </c:pt>
                <c:pt idx="4028">
                  <c:v>844.12</c:v>
                </c:pt>
                <c:pt idx="4029">
                  <c:v>876.02</c:v>
                </c:pt>
                <c:pt idx="4030">
                  <c:v>894.85</c:v>
                </c:pt>
                <c:pt idx="4031">
                  <c:v>941.35</c:v>
                </c:pt>
                <c:pt idx="4032">
                  <c:v>958.69</c:v>
                </c:pt>
                <c:pt idx="4033">
                  <c:v>934.52</c:v>
                </c:pt>
                <c:pt idx="4034">
                  <c:v>902.34</c:v>
                </c:pt>
                <c:pt idx="4035">
                  <c:v>870.84</c:v>
                </c:pt>
                <c:pt idx="4036">
                  <c:v>840.18</c:v>
                </c:pt>
                <c:pt idx="4037">
                  <c:v>815.96</c:v>
                </c:pt>
                <c:pt idx="4038">
                  <c:v>812.87</c:v>
                </c:pt>
                <c:pt idx="4039">
                  <c:v>803.56</c:v>
                </c:pt>
                <c:pt idx="4040">
                  <c:v>803</c:v>
                </c:pt>
                <c:pt idx="4041">
                  <c:v>820.53</c:v>
                </c:pt>
                <c:pt idx="4042">
                  <c:v>869.6</c:v>
                </c:pt>
                <c:pt idx="4043">
                  <c:v>905.11</c:v>
                </c:pt>
                <c:pt idx="4044">
                  <c:v>977.83</c:v>
                </c:pt>
                <c:pt idx="4045">
                  <c:v>942.74</c:v>
                </c:pt>
                <c:pt idx="4046">
                  <c:v>908.04</c:v>
                </c:pt>
                <c:pt idx="4047">
                  <c:v>886.78</c:v>
                </c:pt>
                <c:pt idx="4048">
                  <c:v>847.45</c:v>
                </c:pt>
                <c:pt idx="4049">
                  <c:v>827.76</c:v>
                </c:pt>
                <c:pt idx="4050">
                  <c:v>819.26</c:v>
                </c:pt>
                <c:pt idx="4051">
                  <c:v>813.79</c:v>
                </c:pt>
                <c:pt idx="4052">
                  <c:v>837.1</c:v>
                </c:pt>
                <c:pt idx="4053">
                  <c:v>809.86</c:v>
                </c:pt>
                <c:pt idx="4054">
                  <c:v>863.39</c:v>
                </c:pt>
                <c:pt idx="4055">
                  <c:v>894.55</c:v>
                </c:pt>
                <c:pt idx="4056">
                  <c:v>889.47</c:v>
                </c:pt>
                <c:pt idx="4057">
                  <c:v>864.45</c:v>
                </c:pt>
                <c:pt idx="4058">
                  <c:v>820.4</c:v>
                </c:pt>
                <c:pt idx="4059">
                  <c:v>813.94</c:v>
                </c:pt>
                <c:pt idx="4060">
                  <c:v>813.76</c:v>
                </c:pt>
                <c:pt idx="4061">
                  <c:v>815.72</c:v>
                </c:pt>
                <c:pt idx="4062">
                  <c:v>854.61</c:v>
                </c:pt>
                <c:pt idx="4063">
                  <c:v>838.78</c:v>
                </c:pt>
                <c:pt idx="4064">
                  <c:v>858.88</c:v>
                </c:pt>
                <c:pt idx="4065">
                  <c:v>854.23</c:v>
                </c:pt>
                <c:pt idx="4066">
                  <c:v>925.85</c:v>
                </c:pt>
                <c:pt idx="4067">
                  <c:v>959.68</c:v>
                </c:pt>
                <c:pt idx="4068">
                  <c:v>906.3</c:v>
                </c:pt>
                <c:pt idx="4069">
                  <c:v>846.04</c:v>
                </c:pt>
                <c:pt idx="4070">
                  <c:v>797.52</c:v>
                </c:pt>
                <c:pt idx="4071">
                  <c:v>813.78</c:v>
                </c:pt>
                <c:pt idx="4072">
                  <c:v>847.49</c:v>
                </c:pt>
                <c:pt idx="4073">
                  <c:v>866.22</c:v>
                </c:pt>
                <c:pt idx="4074">
                  <c:v>875.55</c:v>
                </c:pt>
                <c:pt idx="4075">
                  <c:v>878.44</c:v>
                </c:pt>
                <c:pt idx="4076">
                  <c:v>874.94</c:v>
                </c:pt>
                <c:pt idx="4077">
                  <c:v>921.52</c:v>
                </c:pt>
                <c:pt idx="4078">
                  <c:v>998.62</c:v>
                </c:pt>
                <c:pt idx="4079">
                  <c:v>978.2</c:v>
                </c:pt>
                <c:pt idx="4080">
                  <c:v>921.89</c:v>
                </c:pt>
                <c:pt idx="4081">
                  <c:v>855.47</c:v>
                </c:pt>
                <c:pt idx="4082">
                  <c:v>829.54</c:v>
                </c:pt>
                <c:pt idx="4083">
                  <c:v>836.95</c:v>
                </c:pt>
                <c:pt idx="4084">
                  <c:v>855.89</c:v>
                </c:pt>
                <c:pt idx="4085">
                  <c:v>852.09</c:v>
                </c:pt>
                <c:pt idx="4086">
                  <c:v>833.83</c:v>
                </c:pt>
                <c:pt idx="4087">
                  <c:v>825.49</c:v>
                </c:pt>
                <c:pt idx="4088">
                  <c:v>890.79</c:v>
                </c:pt>
                <c:pt idx="4089">
                  <c:v>901.91</c:v>
                </c:pt>
                <c:pt idx="4090">
                  <c:v>910.52</c:v>
                </c:pt>
                <c:pt idx="4091">
                  <c:v>899.58</c:v>
                </c:pt>
                <c:pt idx="4092">
                  <c:v>871.44</c:v>
                </c:pt>
                <c:pt idx="4093">
                  <c:v>867.18</c:v>
                </c:pt>
                <c:pt idx="4094">
                  <c:v>851.18</c:v>
                </c:pt>
                <c:pt idx="4095">
                  <c:v>814.47</c:v>
                </c:pt>
                <c:pt idx="4096">
                  <c:v>808.15</c:v>
                </c:pt>
                <c:pt idx="4097">
                  <c:v>816.48</c:v>
                </c:pt>
                <c:pt idx="4098">
                  <c:v>874.21</c:v>
                </c:pt>
                <c:pt idx="4099">
                  <c:v>846.6</c:v>
                </c:pt>
                <c:pt idx="4100">
                  <c:v>887.65</c:v>
                </c:pt>
                <c:pt idx="4101">
                  <c:v>897.41</c:v>
                </c:pt>
                <c:pt idx="4102">
                  <c:v>906.5</c:v>
                </c:pt>
                <c:pt idx="4103">
                  <c:v>884.84</c:v>
                </c:pt>
                <c:pt idx="4104">
                  <c:v>862.58</c:v>
                </c:pt>
                <c:pt idx="4105">
                  <c:v>858.77</c:v>
                </c:pt>
                <c:pt idx="4106">
                  <c:v>871.4</c:v>
                </c:pt>
                <c:pt idx="4107">
                  <c:v>860.83</c:v>
                </c:pt>
                <c:pt idx="4108">
                  <c:v>841.25</c:v>
                </c:pt>
                <c:pt idx="4109">
                  <c:v>832.6</c:v>
                </c:pt>
                <c:pt idx="4110">
                  <c:v>835.44</c:v>
                </c:pt>
                <c:pt idx="4111">
                  <c:v>824.71</c:v>
                </c:pt>
                <c:pt idx="4112">
                  <c:v>862.61</c:v>
                </c:pt>
                <c:pt idx="4113">
                  <c:v>895.22</c:v>
                </c:pt>
                <c:pt idx="4114">
                  <c:v>903.33</c:v>
                </c:pt>
                <c:pt idx="4115">
                  <c:v>849.07</c:v>
                </c:pt>
                <c:pt idx="4116">
                  <c:v>864.44</c:v>
                </c:pt>
                <c:pt idx="4117">
                  <c:v>850.41</c:v>
                </c:pt>
                <c:pt idx="4118">
                  <c:v>823.51</c:v>
                </c:pt>
                <c:pt idx="4119">
                  <c:v>827.39</c:v>
                </c:pt>
                <c:pt idx="4120">
                  <c:v>812.86</c:v>
                </c:pt>
                <c:pt idx="4121">
                  <c:v>868.11</c:v>
                </c:pt>
                <c:pt idx="4122">
                  <c:v>938.85</c:v>
                </c:pt>
                <c:pt idx="4123">
                  <c:v>964.56</c:v>
                </c:pt>
                <c:pt idx="4124">
                  <c:v>965.95</c:v>
                </c:pt>
                <c:pt idx="4125">
                  <c:v>948.1</c:v>
                </c:pt>
                <c:pt idx="4126">
                  <c:v>893.3</c:v>
                </c:pt>
                <c:pt idx="4127">
                  <c:v>864.28</c:v>
                </c:pt>
                <c:pt idx="4128">
                  <c:v>816.62</c:v>
                </c:pt>
                <c:pt idx="4129">
                  <c:v>775.08</c:v>
                </c:pt>
                <c:pt idx="4130">
                  <c:v>749.69</c:v>
                </c:pt>
                <c:pt idx="4131">
                  <c:v>775.94</c:v>
                </c:pt>
                <c:pt idx="4132">
                  <c:v>849.26</c:v>
                </c:pt>
                <c:pt idx="4133">
                  <c:v>853.4</c:v>
                </c:pt>
                <c:pt idx="4134">
                  <c:v>872.57</c:v>
                </c:pt>
                <c:pt idx="4135">
                  <c:v>880.82</c:v>
                </c:pt>
                <c:pt idx="4136">
                  <c:v>939.65</c:v>
                </c:pt>
                <c:pt idx="4137">
                  <c:v>936.76</c:v>
                </c:pt>
                <c:pt idx="4138">
                  <c:v>889.77</c:v>
                </c:pt>
                <c:pt idx="4139">
                  <c:v>831.94</c:v>
                </c:pt>
                <c:pt idx="4140">
                  <c:v>816.38</c:v>
                </c:pt>
                <c:pt idx="4141">
                  <c:v>816.67</c:v>
                </c:pt>
                <c:pt idx="4142">
                  <c:v>827.01</c:v>
                </c:pt>
                <c:pt idx="4143">
                  <c:v>853.03</c:v>
                </c:pt>
                <c:pt idx="4144">
                  <c:v>871.19</c:v>
                </c:pt>
                <c:pt idx="4145">
                  <c:v>894.05</c:v>
                </c:pt>
                <c:pt idx="4146">
                  <c:v>911.75</c:v>
                </c:pt>
                <c:pt idx="4147">
                  <c:v>944.31</c:v>
                </c:pt>
                <c:pt idx="4148">
                  <c:v>926.64</c:v>
                </c:pt>
                <c:pt idx="4149">
                  <c:v>867.29</c:v>
                </c:pt>
                <c:pt idx="4150">
                  <c:v>830.75</c:v>
                </c:pt>
                <c:pt idx="4151">
                  <c:v>816.54</c:v>
                </c:pt>
                <c:pt idx="4152">
                  <c:v>806.31</c:v>
                </c:pt>
                <c:pt idx="4153">
                  <c:v>836.84</c:v>
                </c:pt>
                <c:pt idx="4154">
                  <c:v>892.69</c:v>
                </c:pt>
                <c:pt idx="4155">
                  <c:v>866.05</c:v>
                </c:pt>
                <c:pt idx="4156">
                  <c:v>842.46</c:v>
                </c:pt>
                <c:pt idx="4157">
                  <c:v>866.36</c:v>
                </c:pt>
                <c:pt idx="4158">
                  <c:v>887.74</c:v>
                </c:pt>
                <c:pt idx="4159">
                  <c:v>890.35</c:v>
                </c:pt>
                <c:pt idx="4160">
                  <c:v>848.02</c:v>
                </c:pt>
                <c:pt idx="4161">
                  <c:v>869.97</c:v>
                </c:pt>
                <c:pt idx="4162">
                  <c:v>863.78</c:v>
                </c:pt>
                <c:pt idx="4163">
                  <c:v>844.36</c:v>
                </c:pt>
                <c:pt idx="4164">
                  <c:v>851.31</c:v>
                </c:pt>
                <c:pt idx="4165">
                  <c:v>853.24</c:v>
                </c:pt>
                <c:pt idx="4166">
                  <c:v>844.25</c:v>
                </c:pt>
                <c:pt idx="4167">
                  <c:v>844.4</c:v>
                </c:pt>
                <c:pt idx="4168">
                  <c:v>874.09</c:v>
                </c:pt>
                <c:pt idx="4169">
                  <c:v>897.73</c:v>
                </c:pt>
                <c:pt idx="4170">
                  <c:v>911.19</c:v>
                </c:pt>
                <c:pt idx="4171">
                  <c:v>898.31</c:v>
                </c:pt>
                <c:pt idx="4172">
                  <c:v>848.68</c:v>
                </c:pt>
                <c:pt idx="4173">
                  <c:v>849.21</c:v>
                </c:pt>
                <c:pt idx="4174">
                  <c:v>831.44</c:v>
                </c:pt>
                <c:pt idx="4175">
                  <c:v>849.18</c:v>
                </c:pt>
                <c:pt idx="4176">
                  <c:v>866.82</c:v>
                </c:pt>
                <c:pt idx="4177">
                  <c:v>883.79</c:v>
                </c:pt>
                <c:pt idx="4178">
                  <c:v>863.53</c:v>
                </c:pt>
                <c:pt idx="4179">
                  <c:v>832.22</c:v>
                </c:pt>
                <c:pt idx="4180">
                  <c:v>842.26</c:v>
                </c:pt>
                <c:pt idx="4181">
                  <c:v>911.24</c:v>
                </c:pt>
                <c:pt idx="4182">
                  <c:v>959.55</c:v>
                </c:pt>
                <c:pt idx="4183">
                  <c:v>950.17</c:v>
                </c:pt>
                <c:pt idx="4184">
                  <c:v>910.57</c:v>
                </c:pt>
                <c:pt idx="4185">
                  <c:v>853.67</c:v>
                </c:pt>
                <c:pt idx="4186">
                  <c:v>858.15</c:v>
                </c:pt>
                <c:pt idx="4187">
                  <c:v>869.71</c:v>
                </c:pt>
                <c:pt idx="4188">
                  <c:v>830.7</c:v>
                </c:pt>
                <c:pt idx="4189">
                  <c:v>834.56</c:v>
                </c:pt>
                <c:pt idx="4190">
                  <c:v>838.44</c:v>
                </c:pt>
                <c:pt idx="4191">
                  <c:v>848.31</c:v>
                </c:pt>
                <c:pt idx="4192">
                  <c:v>861.56</c:v>
                </c:pt>
                <c:pt idx="4193">
                  <c:v>872.94</c:v>
                </c:pt>
                <c:pt idx="4194">
                  <c:v>900.12</c:v>
                </c:pt>
                <c:pt idx="4195">
                  <c:v>905.38</c:v>
                </c:pt>
                <c:pt idx="4196">
                  <c:v>879.59</c:v>
                </c:pt>
                <c:pt idx="4197">
                  <c:v>856.05</c:v>
                </c:pt>
                <c:pt idx="4198">
                  <c:v>849.68</c:v>
                </c:pt>
                <c:pt idx="4199">
                  <c:v>851.8</c:v>
                </c:pt>
                <c:pt idx="4200">
                  <c:v>848.1</c:v>
                </c:pt>
                <c:pt idx="4201">
                  <c:v>812.88</c:v>
                </c:pt>
                <c:pt idx="4202">
                  <c:v>809.23</c:v>
                </c:pt>
                <c:pt idx="4203">
                  <c:v>847.72</c:v>
                </c:pt>
                <c:pt idx="4204">
                  <c:v>856.17</c:v>
                </c:pt>
                <c:pt idx="4205">
                  <c:v>891.88</c:v>
                </c:pt>
                <c:pt idx="4206">
                  <c:v>885.79</c:v>
                </c:pt>
                <c:pt idx="4207">
                  <c:v>840.21</c:v>
                </c:pt>
                <c:pt idx="4208">
                  <c:v>842.38</c:v>
                </c:pt>
                <c:pt idx="4209">
                  <c:v>802.92</c:v>
                </c:pt>
                <c:pt idx="4210">
                  <c:v>788</c:v>
                </c:pt>
                <c:pt idx="4211">
                  <c:v>811.47</c:v>
                </c:pt>
                <c:pt idx="4212">
                  <c:v>826.41</c:v>
                </c:pt>
                <c:pt idx="4213">
                  <c:v>870.6</c:v>
                </c:pt>
                <c:pt idx="4214">
                  <c:v>895.35</c:v>
                </c:pt>
                <c:pt idx="4215">
                  <c:v>888.76</c:v>
                </c:pt>
                <c:pt idx="4216">
                  <c:v>865.18</c:v>
                </c:pt>
                <c:pt idx="4217">
                  <c:v>877.68</c:v>
                </c:pt>
                <c:pt idx="4218">
                  <c:v>861.68</c:v>
                </c:pt>
                <c:pt idx="4219">
                  <c:v>857.13</c:v>
                </c:pt>
                <c:pt idx="4220">
                  <c:v>866.51</c:v>
                </c:pt>
                <c:pt idx="4221">
                  <c:v>824.51</c:v>
                </c:pt>
                <c:pt idx="4222">
                  <c:v>804.61</c:v>
                </c:pt>
                <c:pt idx="4223">
                  <c:v>791.63</c:v>
                </c:pt>
                <c:pt idx="4224">
                  <c:v>792.15</c:v>
                </c:pt>
                <c:pt idx="4225">
                  <c:v>814.39</c:v>
                </c:pt>
                <c:pt idx="4226">
                  <c:v>819.23</c:v>
                </c:pt>
                <c:pt idx="4227">
                  <c:v>795.95</c:v>
                </c:pt>
                <c:pt idx="4228">
                  <c:v>830.11</c:v>
                </c:pt>
                <c:pt idx="4229">
                  <c:v>829.71</c:v>
                </c:pt>
                <c:pt idx="4230">
                  <c:v>836.74</c:v>
                </c:pt>
                <c:pt idx="4231">
                  <c:v>809.96</c:v>
                </c:pt>
                <c:pt idx="4232">
                  <c:v>826.41</c:v>
                </c:pt>
                <c:pt idx="4233">
                  <c:v>829.46</c:v>
                </c:pt>
                <c:pt idx="4234">
                  <c:v>832.14</c:v>
                </c:pt>
                <c:pt idx="4235">
                  <c:v>815.32</c:v>
                </c:pt>
                <c:pt idx="4236">
                  <c:v>823.54</c:v>
                </c:pt>
                <c:pt idx="4237">
                  <c:v>836.11</c:v>
                </c:pt>
                <c:pt idx="4238">
                  <c:v>883.34</c:v>
                </c:pt>
                <c:pt idx="4239">
                  <c:v>896.3</c:v>
                </c:pt>
                <c:pt idx="4240">
                  <c:v>901.3</c:v>
                </c:pt>
                <c:pt idx="4241">
                  <c:v>881.41</c:v>
                </c:pt>
                <c:pt idx="4242">
                  <c:v>846.96</c:v>
                </c:pt>
                <c:pt idx="4243">
                  <c:v>823.44</c:v>
                </c:pt>
                <c:pt idx="4244">
                  <c:v>819.89</c:v>
                </c:pt>
                <c:pt idx="4245">
                  <c:v>810.14</c:v>
                </c:pt>
                <c:pt idx="4246">
                  <c:v>806.76</c:v>
                </c:pt>
                <c:pt idx="4247">
                  <c:v>816.56</c:v>
                </c:pt>
                <c:pt idx="4248">
                  <c:v>847.35</c:v>
                </c:pt>
                <c:pt idx="4249">
                  <c:v>871.88</c:v>
                </c:pt>
                <c:pt idx="4250">
                  <c:v>860.93</c:v>
                </c:pt>
                <c:pt idx="4251">
                  <c:v>845.67</c:v>
                </c:pt>
                <c:pt idx="4252">
                  <c:v>852.2</c:v>
                </c:pt>
                <c:pt idx="4253">
                  <c:v>839.4</c:v>
                </c:pt>
                <c:pt idx="4254">
                  <c:v>840.79</c:v>
                </c:pt>
                <c:pt idx="4255">
                  <c:v>813.01</c:v>
                </c:pt>
                <c:pt idx="4256">
                  <c:v>841.41</c:v>
                </c:pt>
                <c:pt idx="4257">
                  <c:v>854.62</c:v>
                </c:pt>
                <c:pt idx="4258">
                  <c:v>835.56</c:v>
                </c:pt>
                <c:pt idx="4259">
                  <c:v>812.33</c:v>
                </c:pt>
                <c:pt idx="4260">
                  <c:v>809.31</c:v>
                </c:pt>
                <c:pt idx="4261">
                  <c:v>826.47</c:v>
                </c:pt>
                <c:pt idx="4262">
                  <c:v>850.63</c:v>
                </c:pt>
                <c:pt idx="4263">
                  <c:v>893.28</c:v>
                </c:pt>
                <c:pt idx="4264">
                  <c:v>892.69</c:v>
                </c:pt>
                <c:pt idx="4265">
                  <c:v>831.61</c:v>
                </c:pt>
                <c:pt idx="4266">
                  <c:v>803.78</c:v>
                </c:pt>
                <c:pt idx="4267">
                  <c:v>797.47</c:v>
                </c:pt>
                <c:pt idx="4268">
                  <c:v>811.55</c:v>
                </c:pt>
                <c:pt idx="4269">
                  <c:v>797.15</c:v>
                </c:pt>
                <c:pt idx="4270">
                  <c:v>814.55</c:v>
                </c:pt>
                <c:pt idx="4271">
                  <c:v>838.24</c:v>
                </c:pt>
                <c:pt idx="4272">
                  <c:v>834.29</c:v>
                </c:pt>
                <c:pt idx="4273">
                  <c:v>858.47</c:v>
                </c:pt>
                <c:pt idx="4274">
                  <c:v>891.63</c:v>
                </c:pt>
                <c:pt idx="4275">
                  <c:v>868.85</c:v>
                </c:pt>
                <c:pt idx="4276">
                  <c:v>876.19</c:v>
                </c:pt>
                <c:pt idx="4277">
                  <c:v>841.38</c:v>
                </c:pt>
                <c:pt idx="4278">
                  <c:v>847.78</c:v>
                </c:pt>
                <c:pt idx="4279">
                  <c:v>842.36</c:v>
                </c:pt>
                <c:pt idx="4280">
                  <c:v>825.2</c:v>
                </c:pt>
                <c:pt idx="4281">
                  <c:v>818.81</c:v>
                </c:pt>
                <c:pt idx="4282">
                  <c:v>829.43</c:v>
                </c:pt>
                <c:pt idx="4283">
                  <c:v>850.69</c:v>
                </c:pt>
                <c:pt idx="4284">
                  <c:v>850.94</c:v>
                </c:pt>
                <c:pt idx="4285">
                  <c:v>896.24</c:v>
                </c:pt>
                <c:pt idx="4286">
                  <c:v>897.36</c:v>
                </c:pt>
                <c:pt idx="4287">
                  <c:v>881.99</c:v>
                </c:pt>
                <c:pt idx="4288">
                  <c:v>836.89</c:v>
                </c:pt>
                <c:pt idx="4289">
                  <c:v>824.08</c:v>
                </c:pt>
                <c:pt idx="4290">
                  <c:v>836.45</c:v>
                </c:pt>
                <c:pt idx="4291">
                  <c:v>865.7</c:v>
                </c:pt>
                <c:pt idx="4292">
                  <c:v>897.62</c:v>
                </c:pt>
                <c:pt idx="4293">
                  <c:v>862.33</c:v>
                </c:pt>
                <c:pt idx="4294">
                  <c:v>832.02</c:v>
                </c:pt>
                <c:pt idx="4295">
                  <c:v>847.47</c:v>
                </c:pt>
                <c:pt idx="4296">
                  <c:v>857.47</c:v>
                </c:pt>
                <c:pt idx="4297">
                  <c:v>913.94</c:v>
                </c:pt>
                <c:pt idx="4298">
                  <c:v>925.66</c:v>
                </c:pt>
                <c:pt idx="4299">
                  <c:v>878.69</c:v>
                </c:pt>
                <c:pt idx="4300">
                  <c:v>836.58</c:v>
                </c:pt>
                <c:pt idx="4301">
                  <c:v>817.5</c:v>
                </c:pt>
                <c:pt idx="4302">
                  <c:v>813.63</c:v>
                </c:pt>
                <c:pt idx="4303">
                  <c:v>847.28</c:v>
                </c:pt>
                <c:pt idx="4304">
                  <c:v>818.2</c:v>
                </c:pt>
                <c:pt idx="4305">
                  <c:v>820.27</c:v>
                </c:pt>
                <c:pt idx="4306">
                  <c:v>835.93</c:v>
                </c:pt>
                <c:pt idx="4307">
                  <c:v>906.43</c:v>
                </c:pt>
                <c:pt idx="4308">
                  <c:v>949.3</c:v>
                </c:pt>
                <c:pt idx="4309">
                  <c:v>904.47</c:v>
                </c:pt>
                <c:pt idx="4310">
                  <c:v>919.66</c:v>
                </c:pt>
                <c:pt idx="4311">
                  <c:v>885.02</c:v>
                </c:pt>
                <c:pt idx="4312">
                  <c:v>836.78</c:v>
                </c:pt>
                <c:pt idx="4313">
                  <c:v>812.78</c:v>
                </c:pt>
                <c:pt idx="4314">
                  <c:v>794.84</c:v>
                </c:pt>
                <c:pt idx="4315">
                  <c:v>797.22</c:v>
                </c:pt>
                <c:pt idx="4316">
                  <c:v>802.42</c:v>
                </c:pt>
                <c:pt idx="4317">
                  <c:v>833.44</c:v>
                </c:pt>
                <c:pt idx="4318">
                  <c:v>874.02</c:v>
                </c:pt>
                <c:pt idx="4319">
                  <c:v>873.33</c:v>
                </c:pt>
                <c:pt idx="4320">
                  <c:v>882.76</c:v>
                </c:pt>
                <c:pt idx="4321">
                  <c:v>863.6</c:v>
                </c:pt>
                <c:pt idx="4322">
                  <c:v>879.15</c:v>
                </c:pt>
                <c:pt idx="4323">
                  <c:v>858.43</c:v>
                </c:pt>
                <c:pt idx="4324">
                  <c:v>819.37</c:v>
                </c:pt>
                <c:pt idx="4325">
                  <c:v>799.34</c:v>
                </c:pt>
                <c:pt idx="4326">
                  <c:v>807.3</c:v>
                </c:pt>
                <c:pt idx="4327">
                  <c:v>840.24</c:v>
                </c:pt>
                <c:pt idx="4328">
                  <c:v>856.96</c:v>
                </c:pt>
                <c:pt idx="4329">
                  <c:v>883.07</c:v>
                </c:pt>
                <c:pt idx="4330">
                  <c:v>893.57</c:v>
                </c:pt>
                <c:pt idx="4331">
                  <c:v>942.74</c:v>
                </c:pt>
                <c:pt idx="4332">
                  <c:v>965.01</c:v>
                </c:pt>
                <c:pt idx="4333">
                  <c:v>937.63</c:v>
                </c:pt>
                <c:pt idx="4334">
                  <c:v>905.4</c:v>
                </c:pt>
                <c:pt idx="4335">
                  <c:v>857.76</c:v>
                </c:pt>
                <c:pt idx="4336">
                  <c:v>810.32</c:v>
                </c:pt>
                <c:pt idx="4337">
                  <c:v>815.36</c:v>
                </c:pt>
                <c:pt idx="4338">
                  <c:v>819.01</c:v>
                </c:pt>
                <c:pt idx="4339">
                  <c:v>825.89</c:v>
                </c:pt>
                <c:pt idx="4340">
                  <c:v>843.99</c:v>
                </c:pt>
                <c:pt idx="4341">
                  <c:v>868.12</c:v>
                </c:pt>
                <c:pt idx="4342">
                  <c:v>870.7</c:v>
                </c:pt>
                <c:pt idx="4343">
                  <c:v>873.66</c:v>
                </c:pt>
                <c:pt idx="4344">
                  <c:v>871.54</c:v>
                </c:pt>
                <c:pt idx="4345">
                  <c:v>878.47</c:v>
                </c:pt>
                <c:pt idx="4346">
                  <c:v>852.89</c:v>
                </c:pt>
                <c:pt idx="4347">
                  <c:v>805.87</c:v>
                </c:pt>
                <c:pt idx="4348">
                  <c:v>805.24</c:v>
                </c:pt>
                <c:pt idx="4349">
                  <c:v>834.15</c:v>
                </c:pt>
                <c:pt idx="4350">
                  <c:v>835.4</c:v>
                </c:pt>
                <c:pt idx="4351">
                  <c:v>848.85</c:v>
                </c:pt>
                <c:pt idx="4352">
                  <c:v>839.29</c:v>
                </c:pt>
                <c:pt idx="4353">
                  <c:v>832.26</c:v>
                </c:pt>
                <c:pt idx="4354">
                  <c:v>881.94</c:v>
                </c:pt>
                <c:pt idx="4355">
                  <c:v>951.69</c:v>
                </c:pt>
                <c:pt idx="4356">
                  <c:v>893.47</c:v>
                </c:pt>
                <c:pt idx="4357">
                  <c:v>869.18</c:v>
                </c:pt>
                <c:pt idx="4358">
                  <c:v>873.1</c:v>
                </c:pt>
                <c:pt idx="4359">
                  <c:v>866.14</c:v>
                </c:pt>
                <c:pt idx="4360">
                  <c:v>895.83</c:v>
                </c:pt>
                <c:pt idx="4361">
                  <c:v>897.05</c:v>
                </c:pt>
                <c:pt idx="4362">
                  <c:v>846.11</c:v>
                </c:pt>
                <c:pt idx="4363">
                  <c:v>875.66</c:v>
                </c:pt>
                <c:pt idx="4364">
                  <c:v>900.91</c:v>
                </c:pt>
                <c:pt idx="4365">
                  <c:v>879.31</c:v>
                </c:pt>
                <c:pt idx="4366">
                  <c:v>905.32</c:v>
                </c:pt>
                <c:pt idx="4367">
                  <c:v>965.67</c:v>
                </c:pt>
                <c:pt idx="4368">
                  <c:v>954.73</c:v>
                </c:pt>
                <c:pt idx="4369">
                  <c:v>904.27</c:v>
                </c:pt>
                <c:pt idx="4370">
                  <c:v>867.94</c:v>
                </c:pt>
                <c:pt idx="4371">
                  <c:v>842.5</c:v>
                </c:pt>
                <c:pt idx="4372">
                  <c:v>851.37</c:v>
                </c:pt>
                <c:pt idx="4373">
                  <c:v>850.6</c:v>
                </c:pt>
                <c:pt idx="4374">
                  <c:v>881.38</c:v>
                </c:pt>
                <c:pt idx="4375">
                  <c:v>904.43</c:v>
                </c:pt>
                <c:pt idx="4376">
                  <c:v>894.5</c:v>
                </c:pt>
                <c:pt idx="4377">
                  <c:v>881.07</c:v>
                </c:pt>
                <c:pt idx="4378">
                  <c:v>890.54</c:v>
                </c:pt>
                <c:pt idx="4379">
                  <c:v>882.77</c:v>
                </c:pt>
                <c:pt idx="4380">
                  <c:v>864.33</c:v>
                </c:pt>
                <c:pt idx="4381">
                  <c:v>840.07</c:v>
                </c:pt>
                <c:pt idx="4382">
                  <c:v>871.8</c:v>
                </c:pt>
                <c:pt idx="4383">
                  <c:v>851.01</c:v>
                </c:pt>
                <c:pt idx="4384">
                  <c:v>843.82</c:v>
                </c:pt>
                <c:pt idx="4385">
                  <c:v>864.22</c:v>
                </c:pt>
                <c:pt idx="4386">
                  <c:v>879.23</c:v>
                </c:pt>
                <c:pt idx="4387">
                  <c:v>896.57</c:v>
                </c:pt>
                <c:pt idx="4388">
                  <c:v>942.63</c:v>
                </c:pt>
                <c:pt idx="4389">
                  <c:v>936.04</c:v>
                </c:pt>
                <c:pt idx="4390">
                  <c:v>925.29</c:v>
                </c:pt>
                <c:pt idx="4391">
                  <c:v>856.43</c:v>
                </c:pt>
                <c:pt idx="4392">
                  <c:v>854.78</c:v>
                </c:pt>
                <c:pt idx="4393">
                  <c:v>822.46</c:v>
                </c:pt>
                <c:pt idx="4394">
                  <c:v>840</c:v>
                </c:pt>
                <c:pt idx="4395">
                  <c:v>841.11</c:v>
                </c:pt>
                <c:pt idx="4396">
                  <c:v>826.01</c:v>
                </c:pt>
                <c:pt idx="4397">
                  <c:v>838.81</c:v>
                </c:pt>
                <c:pt idx="4398">
                  <c:v>848.32</c:v>
                </c:pt>
                <c:pt idx="4399">
                  <c:v>891.96</c:v>
                </c:pt>
                <c:pt idx="4400">
                  <c:v>935.45</c:v>
                </c:pt>
                <c:pt idx="4401">
                  <c:v>913.06</c:v>
                </c:pt>
                <c:pt idx="4402">
                  <c:v>894.62</c:v>
                </c:pt>
                <c:pt idx="4403">
                  <c:v>864.26</c:v>
                </c:pt>
                <c:pt idx="4404">
                  <c:v>856.53</c:v>
                </c:pt>
                <c:pt idx="4405">
                  <c:v>835.47</c:v>
                </c:pt>
                <c:pt idx="4406">
                  <c:v>859.81</c:v>
                </c:pt>
                <c:pt idx="4407">
                  <c:v>859.07</c:v>
                </c:pt>
                <c:pt idx="4408">
                  <c:v>881.75</c:v>
                </c:pt>
                <c:pt idx="4409">
                  <c:v>895.61</c:v>
                </c:pt>
                <c:pt idx="4410">
                  <c:v>918.66</c:v>
                </c:pt>
                <c:pt idx="4411">
                  <c:v>915.25</c:v>
                </c:pt>
                <c:pt idx="4412">
                  <c:v>945.8</c:v>
                </c:pt>
                <c:pt idx="4413">
                  <c:v>905.62</c:v>
                </c:pt>
                <c:pt idx="4414">
                  <c:v>884.71</c:v>
                </c:pt>
                <c:pt idx="4415">
                  <c:v>849.55</c:v>
                </c:pt>
                <c:pt idx="4416">
                  <c:v>835.99</c:v>
                </c:pt>
                <c:pt idx="4417">
                  <c:v>840.88</c:v>
                </c:pt>
                <c:pt idx="4418">
                  <c:v>881.09</c:v>
                </c:pt>
                <c:pt idx="4419">
                  <c:v>876.15</c:v>
                </c:pt>
                <c:pt idx="4420">
                  <c:v>861.85</c:v>
                </c:pt>
                <c:pt idx="4421">
                  <c:v>916.61</c:v>
                </c:pt>
                <c:pt idx="4422">
                  <c:v>896.84</c:v>
                </c:pt>
                <c:pt idx="4423">
                  <c:v>909.6</c:v>
                </c:pt>
                <c:pt idx="4424">
                  <c:v>932.96</c:v>
                </c:pt>
                <c:pt idx="4425">
                  <c:v>907.23</c:v>
                </c:pt>
                <c:pt idx="4426">
                  <c:v>872.29</c:v>
                </c:pt>
                <c:pt idx="4427">
                  <c:v>854.9</c:v>
                </c:pt>
                <c:pt idx="4428">
                  <c:v>822.97</c:v>
                </c:pt>
                <c:pt idx="4429">
                  <c:v>862.93</c:v>
                </c:pt>
                <c:pt idx="4430">
                  <c:v>877.06</c:v>
                </c:pt>
                <c:pt idx="4431">
                  <c:v>854.32</c:v>
                </c:pt>
                <c:pt idx="4432">
                  <c:v>886.35</c:v>
                </c:pt>
                <c:pt idx="4433">
                  <c:v>885.82</c:v>
                </c:pt>
                <c:pt idx="4434">
                  <c:v>917.31</c:v>
                </c:pt>
                <c:pt idx="4435">
                  <c:v>921.46</c:v>
                </c:pt>
                <c:pt idx="4436">
                  <c:v>893.01</c:v>
                </c:pt>
                <c:pt idx="4437">
                  <c:v>870.09</c:v>
                </c:pt>
                <c:pt idx="4438">
                  <c:v>847.42</c:v>
                </c:pt>
                <c:pt idx="4439">
                  <c:v>843.81</c:v>
                </c:pt>
                <c:pt idx="4440">
                  <c:v>859.72</c:v>
                </c:pt>
                <c:pt idx="4441">
                  <c:v>869.71</c:v>
                </c:pt>
                <c:pt idx="4442">
                  <c:v>879.28</c:v>
                </c:pt>
                <c:pt idx="4443">
                  <c:v>942.79</c:v>
                </c:pt>
                <c:pt idx="4444">
                  <c:v>1007.3</c:v>
                </c:pt>
                <c:pt idx="4445">
                  <c:v>998.9</c:v>
                </c:pt>
                <c:pt idx="4446">
                  <c:v>991.96</c:v>
                </c:pt>
                <c:pt idx="4447">
                  <c:v>946.93</c:v>
                </c:pt>
                <c:pt idx="4448">
                  <c:v>905.29</c:v>
                </c:pt>
                <c:pt idx="4449">
                  <c:v>888.29</c:v>
                </c:pt>
                <c:pt idx="4450">
                  <c:v>867.66</c:v>
                </c:pt>
                <c:pt idx="4451">
                  <c:v>885.89</c:v>
                </c:pt>
                <c:pt idx="4452">
                  <c:v>891.07</c:v>
                </c:pt>
                <c:pt idx="4453">
                  <c:v>880.15</c:v>
                </c:pt>
                <c:pt idx="4454">
                  <c:v>903.51</c:v>
                </c:pt>
                <c:pt idx="4455">
                  <c:v>910.27</c:v>
                </c:pt>
                <c:pt idx="4456">
                  <c:v>923.11</c:v>
                </c:pt>
                <c:pt idx="4457">
                  <c:v>930.04</c:v>
                </c:pt>
                <c:pt idx="4458">
                  <c:v>928.9</c:v>
                </c:pt>
                <c:pt idx="4459">
                  <c:v>904.72</c:v>
                </c:pt>
                <c:pt idx="4460">
                  <c:v>868.22</c:v>
                </c:pt>
                <c:pt idx="4461">
                  <c:v>848.9</c:v>
                </c:pt>
                <c:pt idx="4462">
                  <c:v>828.9</c:v>
                </c:pt>
                <c:pt idx="4463">
                  <c:v>821</c:v>
                </c:pt>
                <c:pt idx="4464">
                  <c:v>843.06</c:v>
                </c:pt>
                <c:pt idx="4465">
                  <c:v>857.79</c:v>
                </c:pt>
                <c:pt idx="4466">
                  <c:v>864.65</c:v>
                </c:pt>
                <c:pt idx="4467">
                  <c:v>888.36</c:v>
                </c:pt>
                <c:pt idx="4468">
                  <c:v>877.86</c:v>
                </c:pt>
                <c:pt idx="4469">
                  <c:v>849.65</c:v>
                </c:pt>
                <c:pt idx="4470">
                  <c:v>840.33</c:v>
                </c:pt>
                <c:pt idx="4471">
                  <c:v>837.31</c:v>
                </c:pt>
                <c:pt idx="4472">
                  <c:v>834.14</c:v>
                </c:pt>
                <c:pt idx="4473">
                  <c:v>813.86</c:v>
                </c:pt>
                <c:pt idx="4474">
                  <c:v>820.39</c:v>
                </c:pt>
                <c:pt idx="4475">
                  <c:v>839.61</c:v>
                </c:pt>
                <c:pt idx="4476">
                  <c:v>855.33</c:v>
                </c:pt>
                <c:pt idx="4477">
                  <c:v>853.73</c:v>
                </c:pt>
                <c:pt idx="4478">
                  <c:v>859.94</c:v>
                </c:pt>
                <c:pt idx="4479">
                  <c:v>899.73</c:v>
                </c:pt>
                <c:pt idx="4480">
                  <c:v>866.2</c:v>
                </c:pt>
                <c:pt idx="4481">
                  <c:v>817.18</c:v>
                </c:pt>
                <c:pt idx="4482">
                  <c:v>812.94</c:v>
                </c:pt>
                <c:pt idx="4483">
                  <c:v>837.86</c:v>
                </c:pt>
                <c:pt idx="4484">
                  <c:v>863.6</c:v>
                </c:pt>
                <c:pt idx="4485">
                  <c:v>877.09</c:v>
                </c:pt>
                <c:pt idx="4486">
                  <c:v>870.22</c:v>
                </c:pt>
                <c:pt idx="4487">
                  <c:v>856.47</c:v>
                </c:pt>
                <c:pt idx="4488">
                  <c:v>892.39</c:v>
                </c:pt>
                <c:pt idx="4489">
                  <c:v>905.69</c:v>
                </c:pt>
                <c:pt idx="4490">
                  <c:v>917.04</c:v>
                </c:pt>
                <c:pt idx="4491">
                  <c:v>885.1</c:v>
                </c:pt>
                <c:pt idx="4492">
                  <c:v>856.38</c:v>
                </c:pt>
                <c:pt idx="4493">
                  <c:v>837.8</c:v>
                </c:pt>
                <c:pt idx="4494">
                  <c:v>838.35</c:v>
                </c:pt>
                <c:pt idx="4495">
                  <c:v>867.83</c:v>
                </c:pt>
                <c:pt idx="4496">
                  <c:v>858.56</c:v>
                </c:pt>
                <c:pt idx="4497">
                  <c:v>862.98</c:v>
                </c:pt>
                <c:pt idx="4498">
                  <c:v>895.45</c:v>
                </c:pt>
                <c:pt idx="4499">
                  <c:v>897.6</c:v>
                </c:pt>
                <c:pt idx="4500">
                  <c:v>932.78</c:v>
                </c:pt>
                <c:pt idx="4501">
                  <c:v>961.09</c:v>
                </c:pt>
                <c:pt idx="4502">
                  <c:v>949</c:v>
                </c:pt>
                <c:pt idx="4503">
                  <c:v>897.09</c:v>
                </c:pt>
                <c:pt idx="4504">
                  <c:v>866.24</c:v>
                </c:pt>
                <c:pt idx="4505">
                  <c:v>841.43</c:v>
                </c:pt>
                <c:pt idx="4506">
                  <c:v>843.9</c:v>
                </c:pt>
                <c:pt idx="4507">
                  <c:v>840.1</c:v>
                </c:pt>
                <c:pt idx="4508">
                  <c:v>861.51</c:v>
                </c:pt>
                <c:pt idx="4509">
                  <c:v>868.5</c:v>
                </c:pt>
                <c:pt idx="4510">
                  <c:v>869.01</c:v>
                </c:pt>
                <c:pt idx="4511">
                  <c:v>889.12</c:v>
                </c:pt>
                <c:pt idx="4512">
                  <c:v>938.67</c:v>
                </c:pt>
                <c:pt idx="4513">
                  <c:v>953.2</c:v>
                </c:pt>
                <c:pt idx="4514">
                  <c:v>931.41</c:v>
                </c:pt>
                <c:pt idx="4515">
                  <c:v>863.82</c:v>
                </c:pt>
                <c:pt idx="4516">
                  <c:v>856.89</c:v>
                </c:pt>
                <c:pt idx="4517">
                  <c:v>838.08</c:v>
                </c:pt>
                <c:pt idx="4518">
                  <c:v>835.97</c:v>
                </c:pt>
                <c:pt idx="4519">
                  <c:v>845.89</c:v>
                </c:pt>
                <c:pt idx="4520">
                  <c:v>877.68</c:v>
                </c:pt>
                <c:pt idx="4521">
                  <c:v>893.67</c:v>
                </c:pt>
                <c:pt idx="4522">
                  <c:v>926.84</c:v>
                </c:pt>
                <c:pt idx="4523">
                  <c:v>950.98</c:v>
                </c:pt>
                <c:pt idx="4524">
                  <c:v>949.12</c:v>
                </c:pt>
                <c:pt idx="4525">
                  <c:v>937.22</c:v>
                </c:pt>
                <c:pt idx="4526">
                  <c:v>886.28</c:v>
                </c:pt>
                <c:pt idx="4527">
                  <c:v>844.58</c:v>
                </c:pt>
                <c:pt idx="4528">
                  <c:v>821.44</c:v>
                </c:pt>
                <c:pt idx="4529">
                  <c:v>821.17</c:v>
                </c:pt>
                <c:pt idx="4530">
                  <c:v>835.46</c:v>
                </c:pt>
                <c:pt idx="4531">
                  <c:v>836.46</c:v>
                </c:pt>
                <c:pt idx="4532">
                  <c:v>877.77</c:v>
                </c:pt>
                <c:pt idx="4533">
                  <c:v>923.12</c:v>
                </c:pt>
                <c:pt idx="4534">
                  <c:v>924.68</c:v>
                </c:pt>
                <c:pt idx="4535">
                  <c:v>980.81</c:v>
                </c:pt>
                <c:pt idx="4536">
                  <c:v>996.11</c:v>
                </c:pt>
                <c:pt idx="4537">
                  <c:v>938.73</c:v>
                </c:pt>
                <c:pt idx="4538">
                  <c:v>884.73</c:v>
                </c:pt>
                <c:pt idx="4539">
                  <c:v>858.1</c:v>
                </c:pt>
                <c:pt idx="4540">
                  <c:v>854.14</c:v>
                </c:pt>
                <c:pt idx="4541">
                  <c:v>874.55</c:v>
                </c:pt>
                <c:pt idx="4542">
                  <c:v>887.19</c:v>
                </c:pt>
                <c:pt idx="4543">
                  <c:v>905.97</c:v>
                </c:pt>
                <c:pt idx="4544">
                  <c:v>953.57</c:v>
                </c:pt>
                <c:pt idx="4545">
                  <c:v>959.26</c:v>
                </c:pt>
                <c:pt idx="4546">
                  <c:v>960.08</c:v>
                </c:pt>
                <c:pt idx="4547">
                  <c:v>919.05</c:v>
                </c:pt>
                <c:pt idx="4548">
                  <c:v>918.16</c:v>
                </c:pt>
                <c:pt idx="4549">
                  <c:v>877.94</c:v>
                </c:pt>
                <c:pt idx="4550">
                  <c:v>875.06</c:v>
                </c:pt>
                <c:pt idx="4551">
                  <c:v>852.69</c:v>
                </c:pt>
                <c:pt idx="4552">
                  <c:v>832.25</c:v>
                </c:pt>
                <c:pt idx="4553">
                  <c:v>829.48</c:v>
                </c:pt>
                <c:pt idx="4554">
                  <c:v>869.29</c:v>
                </c:pt>
                <c:pt idx="4555">
                  <c:v>901.31</c:v>
                </c:pt>
                <c:pt idx="4556">
                  <c:v>934.84</c:v>
                </c:pt>
                <c:pt idx="4557">
                  <c:v>929.98</c:v>
                </c:pt>
                <c:pt idx="4558">
                  <c:v>936.85</c:v>
                </c:pt>
                <c:pt idx="4559">
                  <c:v>906.92</c:v>
                </c:pt>
                <c:pt idx="4560">
                  <c:v>872.77</c:v>
                </c:pt>
                <c:pt idx="4561">
                  <c:v>841.84</c:v>
                </c:pt>
                <c:pt idx="4562">
                  <c:v>827.27</c:v>
                </c:pt>
                <c:pt idx="4563">
                  <c:v>828.95</c:v>
                </c:pt>
                <c:pt idx="4564">
                  <c:v>824.18</c:v>
                </c:pt>
                <c:pt idx="4565">
                  <c:v>842.28</c:v>
                </c:pt>
                <c:pt idx="4566">
                  <c:v>885.47</c:v>
                </c:pt>
                <c:pt idx="4567">
                  <c:v>883.23</c:v>
                </c:pt>
                <c:pt idx="4568">
                  <c:v>906.14</c:v>
                </c:pt>
                <c:pt idx="4569">
                  <c:v>937.74</c:v>
                </c:pt>
                <c:pt idx="4570">
                  <c:v>932.34</c:v>
                </c:pt>
                <c:pt idx="4571">
                  <c:v>900.23</c:v>
                </c:pt>
                <c:pt idx="4572">
                  <c:v>871.6</c:v>
                </c:pt>
                <c:pt idx="4573">
                  <c:v>863.71</c:v>
                </c:pt>
                <c:pt idx="4574">
                  <c:v>863.31</c:v>
                </c:pt>
                <c:pt idx="4575">
                  <c:v>882.56</c:v>
                </c:pt>
                <c:pt idx="4576">
                  <c:v>889.21</c:v>
                </c:pt>
                <c:pt idx="4577">
                  <c:v>872.33</c:v>
                </c:pt>
                <c:pt idx="4578">
                  <c:v>882.02</c:v>
                </c:pt>
                <c:pt idx="4579">
                  <c:v>910.21</c:v>
                </c:pt>
                <c:pt idx="4580">
                  <c:v>936.33</c:v>
                </c:pt>
                <c:pt idx="4581">
                  <c:v>927.17</c:v>
                </c:pt>
                <c:pt idx="4582">
                  <c:v>901.46</c:v>
                </c:pt>
                <c:pt idx="4583">
                  <c:v>860.71</c:v>
                </c:pt>
                <c:pt idx="4584">
                  <c:v>826.04</c:v>
                </c:pt>
                <c:pt idx="4585">
                  <c:v>850.37</c:v>
                </c:pt>
                <c:pt idx="4586">
                  <c:v>878.47</c:v>
                </c:pt>
                <c:pt idx="4587">
                  <c:v>852.12</c:v>
                </c:pt>
                <c:pt idx="4588">
                  <c:v>846.35</c:v>
                </c:pt>
                <c:pt idx="4589">
                  <c:v>857.8</c:v>
                </c:pt>
                <c:pt idx="4590">
                  <c:v>907.82</c:v>
                </c:pt>
                <c:pt idx="4591">
                  <c:v>922.33</c:v>
                </c:pt>
                <c:pt idx="4592">
                  <c:v>914.46</c:v>
                </c:pt>
                <c:pt idx="4593">
                  <c:v>881.88</c:v>
                </c:pt>
                <c:pt idx="4594">
                  <c:v>851.5</c:v>
                </c:pt>
                <c:pt idx="4595">
                  <c:v>843.23</c:v>
                </c:pt>
                <c:pt idx="4596">
                  <c:v>829.75</c:v>
                </c:pt>
                <c:pt idx="4597">
                  <c:v>830.73</c:v>
                </c:pt>
                <c:pt idx="4598">
                  <c:v>877.19</c:v>
                </c:pt>
                <c:pt idx="4599">
                  <c:v>879.59</c:v>
                </c:pt>
                <c:pt idx="4600">
                  <c:v>897.49</c:v>
                </c:pt>
                <c:pt idx="4601">
                  <c:v>895.14</c:v>
                </c:pt>
                <c:pt idx="4602">
                  <c:v>915.47</c:v>
                </c:pt>
                <c:pt idx="4603">
                  <c:v>922.57</c:v>
                </c:pt>
                <c:pt idx="4604">
                  <c:v>929.68</c:v>
                </c:pt>
                <c:pt idx="4605">
                  <c:v>866.09</c:v>
                </c:pt>
                <c:pt idx="4606">
                  <c:v>837.12</c:v>
                </c:pt>
                <c:pt idx="4607">
                  <c:v>831.9</c:v>
                </c:pt>
                <c:pt idx="4608">
                  <c:v>869.4</c:v>
                </c:pt>
                <c:pt idx="4609">
                  <c:v>880.16</c:v>
                </c:pt>
                <c:pt idx="4610">
                  <c:v>891.53</c:v>
                </c:pt>
                <c:pt idx="4611">
                  <c:v>890.45</c:v>
                </c:pt>
                <c:pt idx="4612">
                  <c:v>850.79</c:v>
                </c:pt>
                <c:pt idx="4613">
                  <c:v>897.1</c:v>
                </c:pt>
                <c:pt idx="4614">
                  <c:v>927.36</c:v>
                </c:pt>
                <c:pt idx="4615">
                  <c:v>897.76</c:v>
                </c:pt>
                <c:pt idx="4616">
                  <c:v>880.12</c:v>
                </c:pt>
                <c:pt idx="4617">
                  <c:v>855.47</c:v>
                </c:pt>
                <c:pt idx="4618">
                  <c:v>805.73</c:v>
                </c:pt>
                <c:pt idx="4619">
                  <c:v>810.72</c:v>
                </c:pt>
                <c:pt idx="4620">
                  <c:v>821.34</c:v>
                </c:pt>
                <c:pt idx="4621">
                  <c:v>826.21</c:v>
                </c:pt>
                <c:pt idx="4622">
                  <c:v>855.37</c:v>
                </c:pt>
                <c:pt idx="4623">
                  <c:v>925.21</c:v>
                </c:pt>
                <c:pt idx="4624">
                  <c:v>972.06</c:v>
                </c:pt>
                <c:pt idx="4625">
                  <c:v>952.64</c:v>
                </c:pt>
                <c:pt idx="4626">
                  <c:v>934.77</c:v>
                </c:pt>
                <c:pt idx="4627">
                  <c:v>897.98</c:v>
                </c:pt>
                <c:pt idx="4628">
                  <c:v>875.11</c:v>
                </c:pt>
                <c:pt idx="4629">
                  <c:v>864.73</c:v>
                </c:pt>
                <c:pt idx="4630">
                  <c:v>853.5</c:v>
                </c:pt>
                <c:pt idx="4631">
                  <c:v>888.42</c:v>
                </c:pt>
                <c:pt idx="4632">
                  <c:v>869.96</c:v>
                </c:pt>
                <c:pt idx="4633">
                  <c:v>909.15</c:v>
                </c:pt>
                <c:pt idx="4634">
                  <c:v>930.79</c:v>
                </c:pt>
                <c:pt idx="4635">
                  <c:v>908.65</c:v>
                </c:pt>
                <c:pt idx="4636">
                  <c:v>941.42</c:v>
                </c:pt>
                <c:pt idx="4637">
                  <c:v>924.65</c:v>
                </c:pt>
                <c:pt idx="4638">
                  <c:v>914.38</c:v>
                </c:pt>
                <c:pt idx="4639">
                  <c:v>900.07</c:v>
                </c:pt>
                <c:pt idx="4640">
                  <c:v>845.4</c:v>
                </c:pt>
                <c:pt idx="4641">
                  <c:v>843.25</c:v>
                </c:pt>
                <c:pt idx="4642">
                  <c:v>845.11</c:v>
                </c:pt>
                <c:pt idx="4643">
                  <c:v>834.71</c:v>
                </c:pt>
                <c:pt idx="4644">
                  <c:v>846.95</c:v>
                </c:pt>
                <c:pt idx="4645">
                  <c:v>848.18</c:v>
                </c:pt>
                <c:pt idx="4646">
                  <c:v>889.37</c:v>
                </c:pt>
                <c:pt idx="4647">
                  <c:v>891.52</c:v>
                </c:pt>
                <c:pt idx="4648">
                  <c:v>889.26</c:v>
                </c:pt>
                <c:pt idx="4649">
                  <c:v>866.34</c:v>
                </c:pt>
                <c:pt idx="4650">
                  <c:v>836.04</c:v>
                </c:pt>
                <c:pt idx="4651">
                  <c:v>823.81</c:v>
                </c:pt>
                <c:pt idx="4652">
                  <c:v>817.49</c:v>
                </c:pt>
                <c:pt idx="4653">
                  <c:v>802.63</c:v>
                </c:pt>
                <c:pt idx="4654">
                  <c:v>838.61</c:v>
                </c:pt>
                <c:pt idx="4655">
                  <c:v>855.8</c:v>
                </c:pt>
                <c:pt idx="4656">
                  <c:v>890.71</c:v>
                </c:pt>
                <c:pt idx="4657">
                  <c:v>890.58</c:v>
                </c:pt>
                <c:pt idx="4658">
                  <c:v>928.13</c:v>
                </c:pt>
                <c:pt idx="4659">
                  <c:v>901.4</c:v>
                </c:pt>
                <c:pt idx="4660">
                  <c:v>893.7</c:v>
                </c:pt>
                <c:pt idx="4661">
                  <c:v>858.88</c:v>
                </c:pt>
                <c:pt idx="4662">
                  <c:v>841.42</c:v>
                </c:pt>
                <c:pt idx="4663">
                  <c:v>867.24</c:v>
                </c:pt>
                <c:pt idx="4664">
                  <c:v>882.24</c:v>
                </c:pt>
                <c:pt idx="4665">
                  <c:v>874.02</c:v>
                </c:pt>
                <c:pt idx="4666">
                  <c:v>868.6</c:v>
                </c:pt>
                <c:pt idx="4667">
                  <c:v>879.86</c:v>
                </c:pt>
                <c:pt idx="4668">
                  <c:v>880.6</c:v>
                </c:pt>
                <c:pt idx="4669">
                  <c:v>890.14</c:v>
                </c:pt>
                <c:pt idx="4670">
                  <c:v>922.58</c:v>
                </c:pt>
                <c:pt idx="4671">
                  <c:v>890.72</c:v>
                </c:pt>
                <c:pt idx="4672">
                  <c:v>845.93</c:v>
                </c:pt>
                <c:pt idx="4673">
                  <c:v>818.86</c:v>
                </c:pt>
                <c:pt idx="4674">
                  <c:v>821.48</c:v>
                </c:pt>
                <c:pt idx="4675">
                  <c:v>844.41</c:v>
                </c:pt>
                <c:pt idx="4676">
                  <c:v>879.93</c:v>
                </c:pt>
                <c:pt idx="4677">
                  <c:v>879.03</c:v>
                </c:pt>
                <c:pt idx="4678">
                  <c:v>900.59</c:v>
                </c:pt>
                <c:pt idx="4679">
                  <c:v>908.33</c:v>
                </c:pt>
                <c:pt idx="4680">
                  <c:v>903.61</c:v>
                </c:pt>
                <c:pt idx="4681">
                  <c:v>886.01</c:v>
                </c:pt>
                <c:pt idx="4682">
                  <c:v>898.5</c:v>
                </c:pt>
                <c:pt idx="4683">
                  <c:v>869.17</c:v>
                </c:pt>
                <c:pt idx="4684">
                  <c:v>838.9</c:v>
                </c:pt>
                <c:pt idx="4685">
                  <c:v>790.52</c:v>
                </c:pt>
                <c:pt idx="4686">
                  <c:v>807.45</c:v>
                </c:pt>
                <c:pt idx="4687">
                  <c:v>846.73</c:v>
                </c:pt>
                <c:pt idx="4688">
                  <c:v>864.17</c:v>
                </c:pt>
                <c:pt idx="4689">
                  <c:v>872.24</c:v>
                </c:pt>
                <c:pt idx="4690">
                  <c:v>862.96</c:v>
                </c:pt>
                <c:pt idx="4691">
                  <c:v>859.21</c:v>
                </c:pt>
                <c:pt idx="4692">
                  <c:v>899.43</c:v>
                </c:pt>
                <c:pt idx="4693">
                  <c:v>921.87</c:v>
                </c:pt>
                <c:pt idx="4694">
                  <c:v>913.92</c:v>
                </c:pt>
                <c:pt idx="4695">
                  <c:v>888.53</c:v>
                </c:pt>
                <c:pt idx="4696">
                  <c:v>853.98</c:v>
                </c:pt>
                <c:pt idx="4697">
                  <c:v>863.36</c:v>
                </c:pt>
                <c:pt idx="4698">
                  <c:v>836.15</c:v>
                </c:pt>
                <c:pt idx="4699">
                  <c:v>824.09</c:v>
                </c:pt>
                <c:pt idx="4700">
                  <c:v>837.17</c:v>
                </c:pt>
                <c:pt idx="4701">
                  <c:v>855.11</c:v>
                </c:pt>
                <c:pt idx="4702">
                  <c:v>834.11</c:v>
                </c:pt>
                <c:pt idx="4703">
                  <c:v>891.63</c:v>
                </c:pt>
                <c:pt idx="4704">
                  <c:v>926.49</c:v>
                </c:pt>
                <c:pt idx="4705">
                  <c:v>940.33</c:v>
                </c:pt>
                <c:pt idx="4706">
                  <c:v>879.13</c:v>
                </c:pt>
                <c:pt idx="4707">
                  <c:v>835.61</c:v>
                </c:pt>
                <c:pt idx="4708">
                  <c:v>806.47</c:v>
                </c:pt>
                <c:pt idx="4709">
                  <c:v>805.74</c:v>
                </c:pt>
                <c:pt idx="4710">
                  <c:v>827.11</c:v>
                </c:pt>
                <c:pt idx="4711">
                  <c:v>858.33</c:v>
                </c:pt>
                <c:pt idx="4712">
                  <c:v>853.49</c:v>
                </c:pt>
                <c:pt idx="4713">
                  <c:v>863.32</c:v>
                </c:pt>
                <c:pt idx="4714">
                  <c:v>916.78</c:v>
                </c:pt>
                <c:pt idx="4715">
                  <c:v>966.71</c:v>
                </c:pt>
                <c:pt idx="4716">
                  <c:v>973.8</c:v>
                </c:pt>
                <c:pt idx="4717">
                  <c:v>933.28</c:v>
                </c:pt>
                <c:pt idx="4718">
                  <c:v>879.11</c:v>
                </c:pt>
                <c:pt idx="4719">
                  <c:v>815.46</c:v>
                </c:pt>
                <c:pt idx="4720">
                  <c:v>823.49</c:v>
                </c:pt>
                <c:pt idx="4721">
                  <c:v>862.37</c:v>
                </c:pt>
                <c:pt idx="4722">
                  <c:v>872.63</c:v>
                </c:pt>
                <c:pt idx="4723">
                  <c:v>900.7</c:v>
                </c:pt>
                <c:pt idx="4724">
                  <c:v>914.66</c:v>
                </c:pt>
                <c:pt idx="4725">
                  <c:v>919.24</c:v>
                </c:pt>
                <c:pt idx="4726">
                  <c:v>941.25</c:v>
                </c:pt>
                <c:pt idx="4727">
                  <c:v>947.09</c:v>
                </c:pt>
                <c:pt idx="4728">
                  <c:v>922.35</c:v>
                </c:pt>
                <c:pt idx="4729">
                  <c:v>860.28</c:v>
                </c:pt>
                <c:pt idx="4730">
                  <c:v>829.92</c:v>
                </c:pt>
                <c:pt idx="4731">
                  <c:v>812.74</c:v>
                </c:pt>
                <c:pt idx="4732">
                  <c:v>851.46</c:v>
                </c:pt>
                <c:pt idx="4733">
                  <c:v>855.43</c:v>
                </c:pt>
                <c:pt idx="4734">
                  <c:v>854.39</c:v>
                </c:pt>
                <c:pt idx="4735">
                  <c:v>887.22</c:v>
                </c:pt>
                <c:pt idx="4736">
                  <c:v>899.26</c:v>
                </c:pt>
                <c:pt idx="4737">
                  <c:v>892.36</c:v>
                </c:pt>
                <c:pt idx="4738">
                  <c:v>891.6</c:v>
                </c:pt>
                <c:pt idx="4739">
                  <c:v>881.05</c:v>
                </c:pt>
                <c:pt idx="4740">
                  <c:v>850.08</c:v>
                </c:pt>
                <c:pt idx="4741">
                  <c:v>799.7</c:v>
                </c:pt>
                <c:pt idx="4742">
                  <c:v>793.03</c:v>
                </c:pt>
                <c:pt idx="4743">
                  <c:v>805.81</c:v>
                </c:pt>
                <c:pt idx="4744">
                  <c:v>860.23</c:v>
                </c:pt>
                <c:pt idx="4745">
                  <c:v>871.11</c:v>
                </c:pt>
                <c:pt idx="4746">
                  <c:v>854.34</c:v>
                </c:pt>
                <c:pt idx="4747">
                  <c:v>868.41</c:v>
                </c:pt>
                <c:pt idx="4748">
                  <c:v>927.11</c:v>
                </c:pt>
                <c:pt idx="4749">
                  <c:v>929.35</c:v>
                </c:pt>
                <c:pt idx="4750">
                  <c:v>938.69</c:v>
                </c:pt>
                <c:pt idx="4751">
                  <c:v>896.33</c:v>
                </c:pt>
                <c:pt idx="4752">
                  <c:v>886</c:v>
                </c:pt>
                <c:pt idx="4753">
                  <c:v>882.96</c:v>
                </c:pt>
                <c:pt idx="4754">
                  <c:v>879.54</c:v>
                </c:pt>
                <c:pt idx="4755">
                  <c:v>866.32</c:v>
                </c:pt>
                <c:pt idx="4756">
                  <c:v>875.18</c:v>
                </c:pt>
                <c:pt idx="4757">
                  <c:v>895.13</c:v>
                </c:pt>
                <c:pt idx="4758">
                  <c:v>906.71</c:v>
                </c:pt>
                <c:pt idx="4759">
                  <c:v>912.21</c:v>
                </c:pt>
                <c:pt idx="4760">
                  <c:v>922.38</c:v>
                </c:pt>
                <c:pt idx="4761">
                  <c:v>897.58</c:v>
                </c:pt>
                <c:pt idx="4762">
                  <c:v>898.47</c:v>
                </c:pt>
                <c:pt idx="4763">
                  <c:v>883.71</c:v>
                </c:pt>
                <c:pt idx="4764">
                  <c:v>888.23</c:v>
                </c:pt>
                <c:pt idx="4765">
                  <c:v>854.86</c:v>
                </c:pt>
                <c:pt idx="4766">
                  <c:v>839.05</c:v>
                </c:pt>
                <c:pt idx="4767">
                  <c:v>842.94</c:v>
                </c:pt>
                <c:pt idx="4768">
                  <c:v>834.8</c:v>
                </c:pt>
                <c:pt idx="4769">
                  <c:v>843.3</c:v>
                </c:pt>
                <c:pt idx="4770">
                  <c:v>884.85</c:v>
                </c:pt>
                <c:pt idx="4771">
                  <c:v>949.65</c:v>
                </c:pt>
                <c:pt idx="4772">
                  <c:v>921.37</c:v>
                </c:pt>
                <c:pt idx="4773">
                  <c:v>936.27</c:v>
                </c:pt>
                <c:pt idx="4774">
                  <c:v>894.59</c:v>
                </c:pt>
                <c:pt idx="4775">
                  <c:v>895</c:v>
                </c:pt>
                <c:pt idx="4776">
                  <c:v>879.64</c:v>
                </c:pt>
                <c:pt idx="4777">
                  <c:v>885.81</c:v>
                </c:pt>
                <c:pt idx="4778">
                  <c:v>897.73</c:v>
                </c:pt>
                <c:pt idx="4779">
                  <c:v>890.91</c:v>
                </c:pt>
                <c:pt idx="4780">
                  <c:v>906.5</c:v>
                </c:pt>
                <c:pt idx="4781">
                  <c:v>919.16</c:v>
                </c:pt>
                <c:pt idx="4782">
                  <c:v>934.04</c:v>
                </c:pt>
                <c:pt idx="4783">
                  <c:v>918.94</c:v>
                </c:pt>
                <c:pt idx="4784">
                  <c:v>886.2</c:v>
                </c:pt>
                <c:pt idx="4785">
                  <c:v>888.12</c:v>
                </c:pt>
                <c:pt idx="4786">
                  <c:v>887.48</c:v>
                </c:pt>
                <c:pt idx="4787">
                  <c:v>880.54</c:v>
                </c:pt>
                <c:pt idx="4788">
                  <c:v>868.65</c:v>
                </c:pt>
                <c:pt idx="4789">
                  <c:v>866.16</c:v>
                </c:pt>
                <c:pt idx="4790">
                  <c:v>894.91</c:v>
                </c:pt>
                <c:pt idx="4791">
                  <c:v>919.57</c:v>
                </c:pt>
                <c:pt idx="4792">
                  <c:v>935.72</c:v>
                </c:pt>
                <c:pt idx="4793">
                  <c:v>955.82</c:v>
                </c:pt>
                <c:pt idx="4794">
                  <c:v>956.77</c:v>
                </c:pt>
                <c:pt idx="4795">
                  <c:v>940.13</c:v>
                </c:pt>
                <c:pt idx="4796">
                  <c:v>885.94</c:v>
                </c:pt>
                <c:pt idx="4797">
                  <c:v>883.97</c:v>
                </c:pt>
                <c:pt idx="4798">
                  <c:v>856.33</c:v>
                </c:pt>
                <c:pt idx="4799">
                  <c:v>823.81</c:v>
                </c:pt>
                <c:pt idx="4800">
                  <c:v>839.46</c:v>
                </c:pt>
                <c:pt idx="4801">
                  <c:v>847.47</c:v>
                </c:pt>
                <c:pt idx="4802">
                  <c:v>860.86</c:v>
                </c:pt>
                <c:pt idx="4803">
                  <c:v>869.55</c:v>
                </c:pt>
                <c:pt idx="4804">
                  <c:v>850.1</c:v>
                </c:pt>
                <c:pt idx="4805">
                  <c:v>868.13</c:v>
                </c:pt>
                <c:pt idx="4806">
                  <c:v>855.86</c:v>
                </c:pt>
                <c:pt idx="4807">
                  <c:v>871.45</c:v>
                </c:pt>
                <c:pt idx="4808">
                  <c:v>863.78</c:v>
                </c:pt>
                <c:pt idx="4809">
                  <c:v>856.76</c:v>
                </c:pt>
                <c:pt idx="4810">
                  <c:v>852.9</c:v>
                </c:pt>
                <c:pt idx="4811">
                  <c:v>837.78</c:v>
                </c:pt>
                <c:pt idx="4812">
                  <c:v>846.08</c:v>
                </c:pt>
                <c:pt idx="4813">
                  <c:v>860.03</c:v>
                </c:pt>
                <c:pt idx="4814">
                  <c:v>891.12</c:v>
                </c:pt>
                <c:pt idx="4815">
                  <c:v>868.91</c:v>
                </c:pt>
                <c:pt idx="4816">
                  <c:v>874.13</c:v>
                </c:pt>
                <c:pt idx="4817">
                  <c:v>873.68</c:v>
                </c:pt>
                <c:pt idx="4818">
                  <c:v>869.92</c:v>
                </c:pt>
                <c:pt idx="4819">
                  <c:v>851.48</c:v>
                </c:pt>
                <c:pt idx="4820">
                  <c:v>828.99</c:v>
                </c:pt>
                <c:pt idx="4821">
                  <c:v>785.38</c:v>
                </c:pt>
                <c:pt idx="4822">
                  <c:v>773.67</c:v>
                </c:pt>
                <c:pt idx="4823">
                  <c:v>784.08</c:v>
                </c:pt>
                <c:pt idx="4824">
                  <c:v>792.18</c:v>
                </c:pt>
                <c:pt idx="4825">
                  <c:v>818.22</c:v>
                </c:pt>
                <c:pt idx="4826">
                  <c:v>847.32</c:v>
                </c:pt>
                <c:pt idx="4827">
                  <c:v>854.88</c:v>
                </c:pt>
                <c:pt idx="4828">
                  <c:v>877.11</c:v>
                </c:pt>
                <c:pt idx="4829">
                  <c:v>885.03</c:v>
                </c:pt>
                <c:pt idx="4830">
                  <c:v>890.9</c:v>
                </c:pt>
                <c:pt idx="4831">
                  <c:v>871.15</c:v>
                </c:pt>
                <c:pt idx="4832">
                  <c:v>840.31</c:v>
                </c:pt>
                <c:pt idx="4833">
                  <c:v>810.81</c:v>
                </c:pt>
                <c:pt idx="4834">
                  <c:v>810.66</c:v>
                </c:pt>
                <c:pt idx="4835">
                  <c:v>800.53</c:v>
                </c:pt>
                <c:pt idx="4836">
                  <c:v>803.36</c:v>
                </c:pt>
                <c:pt idx="4837">
                  <c:v>819.79</c:v>
                </c:pt>
                <c:pt idx="4838">
                  <c:v>835.16</c:v>
                </c:pt>
                <c:pt idx="4839">
                  <c:v>879.57</c:v>
                </c:pt>
                <c:pt idx="4840">
                  <c:v>949.81</c:v>
                </c:pt>
                <c:pt idx="4841">
                  <c:v>910.96</c:v>
                </c:pt>
                <c:pt idx="4842">
                  <c:v>928.27</c:v>
                </c:pt>
                <c:pt idx="4843">
                  <c:v>888.38</c:v>
                </c:pt>
                <c:pt idx="4844">
                  <c:v>849.79</c:v>
                </c:pt>
                <c:pt idx="4845">
                  <c:v>813.92</c:v>
                </c:pt>
                <c:pt idx="4846">
                  <c:v>810.99</c:v>
                </c:pt>
                <c:pt idx="4847">
                  <c:v>814.75</c:v>
                </c:pt>
                <c:pt idx="4848">
                  <c:v>831.71</c:v>
                </c:pt>
                <c:pt idx="4849">
                  <c:v>815.57</c:v>
                </c:pt>
                <c:pt idx="4850">
                  <c:v>802.42</c:v>
                </c:pt>
                <c:pt idx="4851">
                  <c:v>833.55</c:v>
                </c:pt>
                <c:pt idx="4852">
                  <c:v>842.22</c:v>
                </c:pt>
                <c:pt idx="4853">
                  <c:v>857.02</c:v>
                </c:pt>
                <c:pt idx="4854">
                  <c:v>844.44</c:v>
                </c:pt>
                <c:pt idx="4855">
                  <c:v>837.75</c:v>
                </c:pt>
                <c:pt idx="4856">
                  <c:v>829</c:v>
                </c:pt>
                <c:pt idx="4857">
                  <c:v>807.55</c:v>
                </c:pt>
                <c:pt idx="4858">
                  <c:v>809.1</c:v>
                </c:pt>
                <c:pt idx="4859">
                  <c:v>853.71</c:v>
                </c:pt>
                <c:pt idx="4860">
                  <c:v>829.32</c:v>
                </c:pt>
                <c:pt idx="4861">
                  <c:v>837.6</c:v>
                </c:pt>
                <c:pt idx="4862">
                  <c:v>834.5</c:v>
                </c:pt>
                <c:pt idx="4863">
                  <c:v>852.4</c:v>
                </c:pt>
                <c:pt idx="4864">
                  <c:v>891.01</c:v>
                </c:pt>
                <c:pt idx="4865">
                  <c:v>891.28</c:v>
                </c:pt>
                <c:pt idx="4866">
                  <c:v>826.34</c:v>
                </c:pt>
                <c:pt idx="4867">
                  <c:v>784.52</c:v>
                </c:pt>
                <c:pt idx="4868">
                  <c:v>770.05</c:v>
                </c:pt>
                <c:pt idx="4869">
                  <c:v>783.52</c:v>
                </c:pt>
                <c:pt idx="4870">
                  <c:v>815.85</c:v>
                </c:pt>
                <c:pt idx="4871">
                  <c:v>810.3</c:v>
                </c:pt>
                <c:pt idx="4872">
                  <c:v>812.51</c:v>
                </c:pt>
                <c:pt idx="4873">
                  <c:v>845.47</c:v>
                </c:pt>
                <c:pt idx="4874">
                  <c:v>892.94</c:v>
                </c:pt>
                <c:pt idx="4875">
                  <c:v>867.34</c:v>
                </c:pt>
                <c:pt idx="4876">
                  <c:v>816.54</c:v>
                </c:pt>
                <c:pt idx="4877">
                  <c:v>811.14</c:v>
                </c:pt>
                <c:pt idx="4878">
                  <c:v>774.62</c:v>
                </c:pt>
                <c:pt idx="4879">
                  <c:v>792.09</c:v>
                </c:pt>
                <c:pt idx="4880">
                  <c:v>793.87</c:v>
                </c:pt>
                <c:pt idx="4881">
                  <c:v>799.75</c:v>
                </c:pt>
                <c:pt idx="4882">
                  <c:v>794.81</c:v>
                </c:pt>
                <c:pt idx="4883">
                  <c:v>824.12</c:v>
                </c:pt>
                <c:pt idx="4884">
                  <c:v>837.28</c:v>
                </c:pt>
                <c:pt idx="4885">
                  <c:v>841.96</c:v>
                </c:pt>
                <c:pt idx="4886">
                  <c:v>864.24</c:v>
                </c:pt>
                <c:pt idx="4887">
                  <c:v>862.9</c:v>
                </c:pt>
                <c:pt idx="4888">
                  <c:v>814.75</c:v>
                </c:pt>
                <c:pt idx="4889">
                  <c:v>807.23</c:v>
                </c:pt>
                <c:pt idx="4890">
                  <c:v>811.65</c:v>
                </c:pt>
                <c:pt idx="4891">
                  <c:v>804.79</c:v>
                </c:pt>
                <c:pt idx="4892">
                  <c:v>794.87</c:v>
                </c:pt>
                <c:pt idx="4893">
                  <c:v>793.27</c:v>
                </c:pt>
                <c:pt idx="4894">
                  <c:v>798.76</c:v>
                </c:pt>
                <c:pt idx="4895">
                  <c:v>835.74</c:v>
                </c:pt>
                <c:pt idx="4896">
                  <c:v>870.34</c:v>
                </c:pt>
                <c:pt idx="4897">
                  <c:v>863.27</c:v>
                </c:pt>
                <c:pt idx="4898">
                  <c:v>814.78</c:v>
                </c:pt>
                <c:pt idx="4899">
                  <c:v>793.33</c:v>
                </c:pt>
                <c:pt idx="4900">
                  <c:v>773.8</c:v>
                </c:pt>
                <c:pt idx="4901">
                  <c:v>754.49</c:v>
                </c:pt>
                <c:pt idx="4902">
                  <c:v>751.77</c:v>
                </c:pt>
                <c:pt idx="4903">
                  <c:v>773.47</c:v>
                </c:pt>
                <c:pt idx="4904">
                  <c:v>837.7</c:v>
                </c:pt>
                <c:pt idx="4905">
                  <c:v>841.56</c:v>
                </c:pt>
                <c:pt idx="4906">
                  <c:v>835.97</c:v>
                </c:pt>
                <c:pt idx="4907">
                  <c:v>837.34</c:v>
                </c:pt>
                <c:pt idx="4908">
                  <c:v>844.66</c:v>
                </c:pt>
                <c:pt idx="4909">
                  <c:v>832.49</c:v>
                </c:pt>
                <c:pt idx="4910">
                  <c:v>823.42</c:v>
                </c:pt>
                <c:pt idx="4911">
                  <c:v>807.88</c:v>
                </c:pt>
                <c:pt idx="4912">
                  <c:v>800.54</c:v>
                </c:pt>
                <c:pt idx="4913">
                  <c:v>805.15</c:v>
                </c:pt>
                <c:pt idx="4914">
                  <c:v>786.32</c:v>
                </c:pt>
                <c:pt idx="4915">
                  <c:v>801.33</c:v>
                </c:pt>
                <c:pt idx="4916">
                  <c:v>800.7</c:v>
                </c:pt>
                <c:pt idx="4917">
                  <c:v>826.94</c:v>
                </c:pt>
                <c:pt idx="4918">
                  <c:v>874.69</c:v>
                </c:pt>
                <c:pt idx="4919">
                  <c:v>877.06</c:v>
                </c:pt>
                <c:pt idx="4920">
                  <c:v>856.83</c:v>
                </c:pt>
                <c:pt idx="4921">
                  <c:v>819.85</c:v>
                </c:pt>
                <c:pt idx="4922">
                  <c:v>806.16</c:v>
                </c:pt>
                <c:pt idx="4923">
                  <c:v>824.14</c:v>
                </c:pt>
                <c:pt idx="4924">
                  <c:v>813.65</c:v>
                </c:pt>
                <c:pt idx="4925">
                  <c:v>817.85</c:v>
                </c:pt>
                <c:pt idx="4926">
                  <c:v>815.26</c:v>
                </c:pt>
                <c:pt idx="4927">
                  <c:v>821.7</c:v>
                </c:pt>
                <c:pt idx="4928">
                  <c:v>856.55</c:v>
                </c:pt>
                <c:pt idx="4929">
                  <c:v>871.12</c:v>
                </c:pt>
                <c:pt idx="4930">
                  <c:v>882.6</c:v>
                </c:pt>
                <c:pt idx="4931">
                  <c:v>908.63</c:v>
                </c:pt>
                <c:pt idx="4932">
                  <c:v>868.61</c:v>
                </c:pt>
                <c:pt idx="4933">
                  <c:v>801.12</c:v>
                </c:pt>
                <c:pt idx="4934">
                  <c:v>781.22</c:v>
                </c:pt>
                <c:pt idx="4935">
                  <c:v>801.05</c:v>
                </c:pt>
                <c:pt idx="4936">
                  <c:v>803.96</c:v>
                </c:pt>
                <c:pt idx="4937">
                  <c:v>824.75</c:v>
                </c:pt>
                <c:pt idx="4938">
                  <c:v>847.87</c:v>
                </c:pt>
                <c:pt idx="4939">
                  <c:v>850.13</c:v>
                </c:pt>
                <c:pt idx="4940">
                  <c:v>860.91</c:v>
                </c:pt>
                <c:pt idx="4941">
                  <c:v>868.8</c:v>
                </c:pt>
                <c:pt idx="4942">
                  <c:v>844.6</c:v>
                </c:pt>
                <c:pt idx="4943">
                  <c:v>845.2</c:v>
                </c:pt>
                <c:pt idx="4944">
                  <c:v>794.29</c:v>
                </c:pt>
                <c:pt idx="4945">
                  <c:v>784.81</c:v>
                </c:pt>
                <c:pt idx="4946">
                  <c:v>787.73</c:v>
                </c:pt>
                <c:pt idx="4947">
                  <c:v>809.34</c:v>
                </c:pt>
                <c:pt idx="4948">
                  <c:v>828.14</c:v>
                </c:pt>
                <c:pt idx="4949">
                  <c:v>817.28</c:v>
                </c:pt>
                <c:pt idx="4950">
                  <c:v>829.59</c:v>
                </c:pt>
                <c:pt idx="4951">
                  <c:v>853.75</c:v>
                </c:pt>
                <c:pt idx="4952">
                  <c:v>852.49</c:v>
                </c:pt>
                <c:pt idx="4953">
                  <c:v>855.18</c:v>
                </c:pt>
                <c:pt idx="4954">
                  <c:v>827.05</c:v>
                </c:pt>
                <c:pt idx="4955">
                  <c:v>823.89</c:v>
                </c:pt>
                <c:pt idx="4956">
                  <c:v>802.44</c:v>
                </c:pt>
                <c:pt idx="4957">
                  <c:v>761.6</c:v>
                </c:pt>
                <c:pt idx="4958">
                  <c:v>791.52</c:v>
                </c:pt>
                <c:pt idx="4959">
                  <c:v>802.36</c:v>
                </c:pt>
                <c:pt idx="4960">
                  <c:v>813.59</c:v>
                </c:pt>
                <c:pt idx="4961">
                  <c:v>812.48</c:v>
                </c:pt>
                <c:pt idx="4962">
                  <c:v>861.78</c:v>
                </c:pt>
                <c:pt idx="4963">
                  <c:v>875.99</c:v>
                </c:pt>
                <c:pt idx="4964">
                  <c:v>856.88</c:v>
                </c:pt>
                <c:pt idx="4965">
                  <c:v>842.45</c:v>
                </c:pt>
                <c:pt idx="4966">
                  <c:v>840.37</c:v>
                </c:pt>
                <c:pt idx="4967">
                  <c:v>810.55</c:v>
                </c:pt>
                <c:pt idx="4968">
                  <c:v>801.33</c:v>
                </c:pt>
                <c:pt idx="4969">
                  <c:v>803.42</c:v>
                </c:pt>
                <c:pt idx="4970">
                  <c:v>811.03</c:v>
                </c:pt>
                <c:pt idx="4971">
                  <c:v>805.44</c:v>
                </c:pt>
                <c:pt idx="4972">
                  <c:v>811.37</c:v>
                </c:pt>
                <c:pt idx="4973">
                  <c:v>840.57</c:v>
                </c:pt>
                <c:pt idx="4974">
                  <c:v>872.67</c:v>
                </c:pt>
                <c:pt idx="4975">
                  <c:v>861.65</c:v>
                </c:pt>
                <c:pt idx="4976">
                  <c:v>824.75</c:v>
                </c:pt>
                <c:pt idx="4977">
                  <c:v>804.5</c:v>
                </c:pt>
                <c:pt idx="4978">
                  <c:v>794.91</c:v>
                </c:pt>
                <c:pt idx="4979">
                  <c:v>787.82</c:v>
                </c:pt>
                <c:pt idx="4980">
                  <c:v>757.72</c:v>
                </c:pt>
                <c:pt idx="4981">
                  <c:v>778.06</c:v>
                </c:pt>
                <c:pt idx="4982">
                  <c:v>792.7</c:v>
                </c:pt>
                <c:pt idx="4983">
                  <c:v>824.59</c:v>
                </c:pt>
                <c:pt idx="4984">
                  <c:v>886.26</c:v>
                </c:pt>
                <c:pt idx="4985">
                  <c:v>864.33</c:v>
                </c:pt>
                <c:pt idx="4986">
                  <c:v>840.73</c:v>
                </c:pt>
                <c:pt idx="4987">
                  <c:v>827.28</c:v>
                </c:pt>
                <c:pt idx="4988">
                  <c:v>823.6</c:v>
                </c:pt>
                <c:pt idx="4989">
                  <c:v>813.49</c:v>
                </c:pt>
                <c:pt idx="4990">
                  <c:v>829.19</c:v>
                </c:pt>
                <c:pt idx="4991">
                  <c:v>859.7</c:v>
                </c:pt>
                <c:pt idx="4992">
                  <c:v>833.55</c:v>
                </c:pt>
                <c:pt idx="4993">
                  <c:v>842.77</c:v>
                </c:pt>
                <c:pt idx="4994">
                  <c:v>819.6</c:v>
                </c:pt>
                <c:pt idx="4995">
                  <c:v>811.03</c:v>
                </c:pt>
                <c:pt idx="4996">
                  <c:v>837.38</c:v>
                </c:pt>
                <c:pt idx="4997">
                  <c:v>842.7</c:v>
                </c:pt>
                <c:pt idx="4998">
                  <c:v>829.48</c:v>
                </c:pt>
                <c:pt idx="4999">
                  <c:v>792.19</c:v>
                </c:pt>
                <c:pt idx="5000">
                  <c:v>788.26</c:v>
                </c:pt>
                <c:pt idx="5001">
                  <c:v>787.19</c:v>
                </c:pt>
                <c:pt idx="5002">
                  <c:v>809.33</c:v>
                </c:pt>
                <c:pt idx="5003">
                  <c:v>808.13</c:v>
                </c:pt>
                <c:pt idx="5004">
                  <c:v>819.66</c:v>
                </c:pt>
                <c:pt idx="5005">
                  <c:v>846.62</c:v>
                </c:pt>
                <c:pt idx="5006">
                  <c:v>857.44</c:v>
                </c:pt>
                <c:pt idx="5007">
                  <c:v>849.42</c:v>
                </c:pt>
                <c:pt idx="5008">
                  <c:v>849.98</c:v>
                </c:pt>
                <c:pt idx="5009">
                  <c:v>829.14</c:v>
                </c:pt>
                <c:pt idx="5010">
                  <c:v>786.94</c:v>
                </c:pt>
                <c:pt idx="5011">
                  <c:v>792.29</c:v>
                </c:pt>
                <c:pt idx="5012">
                  <c:v>790.13</c:v>
                </c:pt>
                <c:pt idx="5013">
                  <c:v>805.44</c:v>
                </c:pt>
                <c:pt idx="5014">
                  <c:v>821.9</c:v>
                </c:pt>
                <c:pt idx="5015">
                  <c:v>821.77</c:v>
                </c:pt>
                <c:pt idx="5016">
                  <c:v>799.33</c:v>
                </c:pt>
                <c:pt idx="5017">
                  <c:v>818.4</c:v>
                </c:pt>
                <c:pt idx="5018">
                  <c:v>875.77</c:v>
                </c:pt>
                <c:pt idx="5019">
                  <c:v>910.84</c:v>
                </c:pt>
                <c:pt idx="5020">
                  <c:v>879.06</c:v>
                </c:pt>
                <c:pt idx="5021">
                  <c:v>852</c:v>
                </c:pt>
                <c:pt idx="5022">
                  <c:v>821.26</c:v>
                </c:pt>
                <c:pt idx="5023">
                  <c:v>786.05</c:v>
                </c:pt>
                <c:pt idx="5024">
                  <c:v>802.23</c:v>
                </c:pt>
                <c:pt idx="5025">
                  <c:v>773.15</c:v>
                </c:pt>
                <c:pt idx="5026">
                  <c:v>793.13</c:v>
                </c:pt>
                <c:pt idx="5027">
                  <c:v>816.11</c:v>
                </c:pt>
                <c:pt idx="5028">
                  <c:v>806.51</c:v>
                </c:pt>
                <c:pt idx="5029">
                  <c:v>847.58</c:v>
                </c:pt>
                <c:pt idx="5030">
                  <c:v>846.39</c:v>
                </c:pt>
                <c:pt idx="5031">
                  <c:v>812.2</c:v>
                </c:pt>
                <c:pt idx="5032">
                  <c:v>803.65</c:v>
                </c:pt>
                <c:pt idx="5033">
                  <c:v>777.62</c:v>
                </c:pt>
                <c:pt idx="5034">
                  <c:v>755.82</c:v>
                </c:pt>
                <c:pt idx="5035">
                  <c:v>762.47</c:v>
                </c:pt>
                <c:pt idx="5036">
                  <c:v>776.05</c:v>
                </c:pt>
                <c:pt idx="5037">
                  <c:v>794.93</c:v>
                </c:pt>
                <c:pt idx="5038">
                  <c:v>843.81</c:v>
                </c:pt>
                <c:pt idx="5039">
                  <c:v>854.58</c:v>
                </c:pt>
                <c:pt idx="5040">
                  <c:v>828.98</c:v>
                </c:pt>
                <c:pt idx="5041">
                  <c:v>845.36</c:v>
                </c:pt>
                <c:pt idx="5042">
                  <c:v>860.87</c:v>
                </c:pt>
                <c:pt idx="5043">
                  <c:v>841.16</c:v>
                </c:pt>
                <c:pt idx="5044">
                  <c:v>797.33</c:v>
                </c:pt>
                <c:pt idx="5045">
                  <c:v>787.88</c:v>
                </c:pt>
                <c:pt idx="5046">
                  <c:v>779.53</c:v>
                </c:pt>
                <c:pt idx="5047">
                  <c:v>798.39</c:v>
                </c:pt>
                <c:pt idx="5048">
                  <c:v>818.09</c:v>
                </c:pt>
                <c:pt idx="5049">
                  <c:v>813.36</c:v>
                </c:pt>
                <c:pt idx="5050">
                  <c:v>841.39</c:v>
                </c:pt>
                <c:pt idx="5051">
                  <c:v>862.17</c:v>
                </c:pt>
                <c:pt idx="5052">
                  <c:v>861.21</c:v>
                </c:pt>
                <c:pt idx="5053">
                  <c:v>843.81</c:v>
                </c:pt>
                <c:pt idx="5054">
                  <c:v>840.85</c:v>
                </c:pt>
                <c:pt idx="5055">
                  <c:v>809.65</c:v>
                </c:pt>
                <c:pt idx="5056">
                  <c:v>782.03</c:v>
                </c:pt>
                <c:pt idx="5057">
                  <c:v>797.62</c:v>
                </c:pt>
                <c:pt idx="5058">
                  <c:v>801.54</c:v>
                </c:pt>
                <c:pt idx="5059">
                  <c:v>777.63</c:v>
                </c:pt>
                <c:pt idx="5060">
                  <c:v>794.31</c:v>
                </c:pt>
                <c:pt idx="5061">
                  <c:v>817.33</c:v>
                </c:pt>
                <c:pt idx="5062">
                  <c:v>820.96</c:v>
                </c:pt>
                <c:pt idx="5063">
                  <c:v>811.45</c:v>
                </c:pt>
                <c:pt idx="5064">
                  <c:v>819.68</c:v>
                </c:pt>
                <c:pt idx="5065">
                  <c:v>808.61</c:v>
                </c:pt>
                <c:pt idx="5066">
                  <c:v>801.56</c:v>
                </c:pt>
                <c:pt idx="5067">
                  <c:v>773.29</c:v>
                </c:pt>
                <c:pt idx="5068">
                  <c:v>762.48</c:v>
                </c:pt>
                <c:pt idx="5069">
                  <c:v>754.98</c:v>
                </c:pt>
                <c:pt idx="5070">
                  <c:v>756.75</c:v>
                </c:pt>
                <c:pt idx="5071">
                  <c:v>781.63</c:v>
                </c:pt>
                <c:pt idx="5072">
                  <c:v>807.47</c:v>
                </c:pt>
                <c:pt idx="5073">
                  <c:v>823.7</c:v>
                </c:pt>
                <c:pt idx="5074">
                  <c:v>825.02</c:v>
                </c:pt>
                <c:pt idx="5075">
                  <c:v>812.54</c:v>
                </c:pt>
                <c:pt idx="5076">
                  <c:v>818.74</c:v>
                </c:pt>
                <c:pt idx="5077">
                  <c:v>795</c:v>
                </c:pt>
                <c:pt idx="5078">
                  <c:v>750.4</c:v>
                </c:pt>
                <c:pt idx="5079">
                  <c:v>748.13</c:v>
                </c:pt>
                <c:pt idx="5080">
                  <c:v>740</c:v>
                </c:pt>
                <c:pt idx="5081">
                  <c:v>767.65</c:v>
                </c:pt>
                <c:pt idx="5082">
                  <c:v>781.97</c:v>
                </c:pt>
                <c:pt idx="5083">
                  <c:v>808.1</c:v>
                </c:pt>
                <c:pt idx="5084">
                  <c:v>819.44</c:v>
                </c:pt>
                <c:pt idx="5085">
                  <c:v>853.61</c:v>
                </c:pt>
                <c:pt idx="5086">
                  <c:v>831.56</c:v>
                </c:pt>
                <c:pt idx="5087">
                  <c:v>829.47</c:v>
                </c:pt>
                <c:pt idx="5088">
                  <c:v>807.52</c:v>
                </c:pt>
                <c:pt idx="5089">
                  <c:v>792.09</c:v>
                </c:pt>
                <c:pt idx="5090">
                  <c:v>778.63</c:v>
                </c:pt>
                <c:pt idx="5091">
                  <c:v>776</c:v>
                </c:pt>
                <c:pt idx="5092">
                  <c:v>798.6</c:v>
                </c:pt>
                <c:pt idx="5093">
                  <c:v>798.2</c:v>
                </c:pt>
                <c:pt idx="5094">
                  <c:v>820.83</c:v>
                </c:pt>
                <c:pt idx="5095">
                  <c:v>809.98</c:v>
                </c:pt>
                <c:pt idx="5096">
                  <c:v>846.18</c:v>
                </c:pt>
                <c:pt idx="5097">
                  <c:v>814.55</c:v>
                </c:pt>
                <c:pt idx="5098">
                  <c:v>798</c:v>
                </c:pt>
                <c:pt idx="5099">
                  <c:v>768.11</c:v>
                </c:pt>
                <c:pt idx="5100">
                  <c:v>746.95</c:v>
                </c:pt>
                <c:pt idx="5101">
                  <c:v>741.71</c:v>
                </c:pt>
                <c:pt idx="5102">
                  <c:v>726.77</c:v>
                </c:pt>
                <c:pt idx="5103">
                  <c:v>743.22</c:v>
                </c:pt>
                <c:pt idx="5104">
                  <c:v>758.13</c:v>
                </c:pt>
                <c:pt idx="5105">
                  <c:v>773.25</c:v>
                </c:pt>
                <c:pt idx="5106">
                  <c:v>786.8</c:v>
                </c:pt>
                <c:pt idx="5107">
                  <c:v>802.7</c:v>
                </c:pt>
                <c:pt idx="5108">
                  <c:v>789.79</c:v>
                </c:pt>
                <c:pt idx="5109">
                  <c:v>756.56</c:v>
                </c:pt>
                <c:pt idx="5110">
                  <c:v>754.73</c:v>
                </c:pt>
                <c:pt idx="5111">
                  <c:v>770.86</c:v>
                </c:pt>
                <c:pt idx="5112">
                  <c:v>746.2</c:v>
                </c:pt>
                <c:pt idx="5113">
                  <c:v>732.82</c:v>
                </c:pt>
                <c:pt idx="5114">
                  <c:v>753.59</c:v>
                </c:pt>
                <c:pt idx="5115">
                  <c:v>743.91</c:v>
                </c:pt>
                <c:pt idx="5116">
                  <c:v>769.41</c:v>
                </c:pt>
                <c:pt idx="5117">
                  <c:v>797.44</c:v>
                </c:pt>
                <c:pt idx="5118">
                  <c:v>848.39</c:v>
                </c:pt>
                <c:pt idx="5119">
                  <c:v>831.76</c:v>
                </c:pt>
                <c:pt idx="5120">
                  <c:v>790.58</c:v>
                </c:pt>
                <c:pt idx="5121">
                  <c:v>738.42</c:v>
                </c:pt>
                <c:pt idx="5122">
                  <c:v>725.5</c:v>
                </c:pt>
                <c:pt idx="5123">
                  <c:v>722.72</c:v>
                </c:pt>
                <c:pt idx="5124">
                  <c:v>772.68</c:v>
                </c:pt>
                <c:pt idx="5125">
                  <c:v>764.47</c:v>
                </c:pt>
                <c:pt idx="5126">
                  <c:v>771.91</c:v>
                </c:pt>
                <c:pt idx="5127">
                  <c:v>804.61</c:v>
                </c:pt>
                <c:pt idx="5128">
                  <c:v>807.51</c:v>
                </c:pt>
                <c:pt idx="5129">
                  <c:v>837.55</c:v>
                </c:pt>
                <c:pt idx="5130">
                  <c:v>832.69</c:v>
                </c:pt>
                <c:pt idx="5131">
                  <c:v>807.44</c:v>
                </c:pt>
                <c:pt idx="5132">
                  <c:v>785.41</c:v>
                </c:pt>
                <c:pt idx="5133">
                  <c:v>767.14</c:v>
                </c:pt>
                <c:pt idx="5134">
                  <c:v>775.01</c:v>
                </c:pt>
                <c:pt idx="5135">
                  <c:v>763.91</c:v>
                </c:pt>
                <c:pt idx="5136">
                  <c:v>754.51</c:v>
                </c:pt>
                <c:pt idx="5137">
                  <c:v>792.91</c:v>
                </c:pt>
                <c:pt idx="5138">
                  <c:v>817.64</c:v>
                </c:pt>
                <c:pt idx="5139">
                  <c:v>893.55</c:v>
                </c:pt>
                <c:pt idx="5140">
                  <c:v>895.39</c:v>
                </c:pt>
                <c:pt idx="5141">
                  <c:v>861.3</c:v>
                </c:pt>
                <c:pt idx="5142">
                  <c:v>801.1</c:v>
                </c:pt>
                <c:pt idx="5143">
                  <c:v>762.88</c:v>
                </c:pt>
                <c:pt idx="5144">
                  <c:v>772.05</c:v>
                </c:pt>
                <c:pt idx="5145">
                  <c:v>777.25</c:v>
                </c:pt>
                <c:pt idx="5146">
                  <c:v>759.91</c:v>
                </c:pt>
                <c:pt idx="5147">
                  <c:v>767.88</c:v>
                </c:pt>
                <c:pt idx="5148">
                  <c:v>767.15</c:v>
                </c:pt>
                <c:pt idx="5149">
                  <c:v>778.23</c:v>
                </c:pt>
                <c:pt idx="5150">
                  <c:v>822.55</c:v>
                </c:pt>
                <c:pt idx="5151">
                  <c:v>843.58</c:v>
                </c:pt>
                <c:pt idx="5152">
                  <c:v>-999</c:v>
                </c:pt>
                <c:pt idx="5153">
                  <c:v>821.03</c:v>
                </c:pt>
                <c:pt idx="5154">
                  <c:v>793.26</c:v>
                </c:pt>
                <c:pt idx="5155">
                  <c:v>778.67</c:v>
                </c:pt>
                <c:pt idx="5156">
                  <c:v>743.85</c:v>
                </c:pt>
                <c:pt idx="5157">
                  <c:v>745.13</c:v>
                </c:pt>
                <c:pt idx="5158">
                  <c:v>765.86</c:v>
                </c:pt>
                <c:pt idx="5159">
                  <c:v>768.19</c:v>
                </c:pt>
                <c:pt idx="5160">
                  <c:v>782.03</c:v>
                </c:pt>
                <c:pt idx="5161">
                  <c:v>807.71</c:v>
                </c:pt>
                <c:pt idx="5162">
                  <c:v>807.91</c:v>
                </c:pt>
                <c:pt idx="5163">
                  <c:v>801.93</c:v>
                </c:pt>
                <c:pt idx="5164">
                  <c:v>774.5</c:v>
                </c:pt>
                <c:pt idx="5165">
                  <c:v>784.99</c:v>
                </c:pt>
                <c:pt idx="5166">
                  <c:v>776.18</c:v>
                </c:pt>
                <c:pt idx="5167">
                  <c:v>769.42</c:v>
                </c:pt>
                <c:pt idx="5168">
                  <c:v>762.95</c:v>
                </c:pt>
                <c:pt idx="5169">
                  <c:v>745.03</c:v>
                </c:pt>
                <c:pt idx="5170">
                  <c:v>793.37</c:v>
                </c:pt>
                <c:pt idx="5171">
                  <c:v>824.65</c:v>
                </c:pt>
                <c:pt idx="5172">
                  <c:v>842.25</c:v>
                </c:pt>
                <c:pt idx="5173">
                  <c:v>873.79</c:v>
                </c:pt>
                <c:pt idx="5174">
                  <c:v>896.41</c:v>
                </c:pt>
                <c:pt idx="5175">
                  <c:v>840.36</c:v>
                </c:pt>
                <c:pt idx="5176">
                  <c:v>821.55</c:v>
                </c:pt>
                <c:pt idx="5177">
                  <c:v>784.27</c:v>
                </c:pt>
                <c:pt idx="5178">
                  <c:v>760.98</c:v>
                </c:pt>
                <c:pt idx="5179">
                  <c:v>750.93</c:v>
                </c:pt>
                <c:pt idx="5180">
                  <c:v>742.38</c:v>
                </c:pt>
                <c:pt idx="5181">
                  <c:v>757.53</c:v>
                </c:pt>
                <c:pt idx="5182">
                  <c:v>792.12</c:v>
                </c:pt>
                <c:pt idx="5183">
                  <c:v>834.29</c:v>
                </c:pt>
                <c:pt idx="5184">
                  <c:v>820.32</c:v>
                </c:pt>
                <c:pt idx="5185">
                  <c:v>825.94</c:v>
                </c:pt>
                <c:pt idx="5186">
                  <c:v>801.42</c:v>
                </c:pt>
                <c:pt idx="5187">
                  <c:v>802.67</c:v>
                </c:pt>
                <c:pt idx="5188">
                  <c:v>802.47</c:v>
                </c:pt>
                <c:pt idx="5189">
                  <c:v>776.26</c:v>
                </c:pt>
                <c:pt idx="5190">
                  <c:v>765.55</c:v>
                </c:pt>
                <c:pt idx="5191">
                  <c:v>761.09</c:v>
                </c:pt>
                <c:pt idx="5192">
                  <c:v>789.06</c:v>
                </c:pt>
                <c:pt idx="5193">
                  <c:v>789.17</c:v>
                </c:pt>
                <c:pt idx="5194">
                  <c:v>833.31</c:v>
                </c:pt>
                <c:pt idx="5195">
                  <c:v>839.45</c:v>
                </c:pt>
                <c:pt idx="5196">
                  <c:v>795.47</c:v>
                </c:pt>
                <c:pt idx="5197">
                  <c:v>780.72</c:v>
                </c:pt>
                <c:pt idx="5198">
                  <c:v>760.27</c:v>
                </c:pt>
                <c:pt idx="5199">
                  <c:v>772.6</c:v>
                </c:pt>
                <c:pt idx="5200">
                  <c:v>782.08</c:v>
                </c:pt>
                <c:pt idx="5201">
                  <c:v>755.34</c:v>
                </c:pt>
                <c:pt idx="5202">
                  <c:v>775.62</c:v>
                </c:pt>
                <c:pt idx="5203">
                  <c:v>763.58</c:v>
                </c:pt>
                <c:pt idx="5204">
                  <c:v>779.74</c:v>
                </c:pt>
                <c:pt idx="5205">
                  <c:v>819.43</c:v>
                </c:pt>
                <c:pt idx="5206">
                  <c:v>824.58</c:v>
                </c:pt>
                <c:pt idx="5207">
                  <c:v>807.01</c:v>
                </c:pt>
                <c:pt idx="5208">
                  <c:v>766.56</c:v>
                </c:pt>
                <c:pt idx="5209">
                  <c:v>773.08</c:v>
                </c:pt>
                <c:pt idx="5210">
                  <c:v>790.75</c:v>
                </c:pt>
                <c:pt idx="5211">
                  <c:v>809.92</c:v>
                </c:pt>
                <c:pt idx="5212">
                  <c:v>769.21</c:v>
                </c:pt>
                <c:pt idx="5213">
                  <c:v>773.06</c:v>
                </c:pt>
                <c:pt idx="5214">
                  <c:v>770.01</c:v>
                </c:pt>
                <c:pt idx="5215">
                  <c:v>790.79</c:v>
                </c:pt>
                <c:pt idx="5216">
                  <c:v>839.47</c:v>
                </c:pt>
                <c:pt idx="5217">
                  <c:v>823.14</c:v>
                </c:pt>
                <c:pt idx="5218">
                  <c:v>792.34</c:v>
                </c:pt>
                <c:pt idx="5219">
                  <c:v>764.16</c:v>
                </c:pt>
                <c:pt idx="5220">
                  <c:v>758.64</c:v>
                </c:pt>
                <c:pt idx="5221">
                  <c:v>764.9</c:v>
                </c:pt>
                <c:pt idx="5222">
                  <c:v>761.98</c:v>
                </c:pt>
                <c:pt idx="5223">
                  <c:v>759.01</c:v>
                </c:pt>
                <c:pt idx="5224">
                  <c:v>772.21</c:v>
                </c:pt>
                <c:pt idx="5225">
                  <c:v>775.58</c:v>
                </c:pt>
                <c:pt idx="5226">
                  <c:v>802.05</c:v>
                </c:pt>
                <c:pt idx="5227">
                  <c:v>822.41</c:v>
                </c:pt>
                <c:pt idx="5228">
                  <c:v>808.18</c:v>
                </c:pt>
                <c:pt idx="5229">
                  <c:v>808.37</c:v>
                </c:pt>
                <c:pt idx="5230">
                  <c:v>806.07</c:v>
                </c:pt>
                <c:pt idx="5231">
                  <c:v>788.73</c:v>
                </c:pt>
                <c:pt idx="5232">
                  <c:v>761.08</c:v>
                </c:pt>
                <c:pt idx="5233">
                  <c:v>752.53</c:v>
                </c:pt>
                <c:pt idx="5234">
                  <c:v>774.51</c:v>
                </c:pt>
                <c:pt idx="5235">
                  <c:v>818.49</c:v>
                </c:pt>
                <c:pt idx="5236">
                  <c:v>781.54</c:v>
                </c:pt>
                <c:pt idx="5237">
                  <c:v>786.53</c:v>
                </c:pt>
                <c:pt idx="5238">
                  <c:v>815.67</c:v>
                </c:pt>
                <c:pt idx="5239">
                  <c:v>835.26</c:v>
                </c:pt>
                <c:pt idx="5240">
                  <c:v>817.37</c:v>
                </c:pt>
                <c:pt idx="5241">
                  <c:v>778.8</c:v>
                </c:pt>
                <c:pt idx="5242">
                  <c:v>771.59</c:v>
                </c:pt>
                <c:pt idx="5243">
                  <c:v>767.12</c:v>
                </c:pt>
                <c:pt idx="5244">
                  <c:v>751.08</c:v>
                </c:pt>
                <c:pt idx="5245">
                  <c:v>761.18</c:v>
                </c:pt>
                <c:pt idx="5246">
                  <c:v>747.17</c:v>
                </c:pt>
                <c:pt idx="5247">
                  <c:v>760.11</c:v>
                </c:pt>
                <c:pt idx="5248">
                  <c:v>787.14</c:v>
                </c:pt>
                <c:pt idx="5249">
                  <c:v>822.66</c:v>
                </c:pt>
                <c:pt idx="5250">
                  <c:v>850.49</c:v>
                </c:pt>
                <c:pt idx="5251">
                  <c:v>818.56</c:v>
                </c:pt>
                <c:pt idx="5252">
                  <c:v>786.62</c:v>
                </c:pt>
                <c:pt idx="5253">
                  <c:v>767.52</c:v>
                </c:pt>
                <c:pt idx="5254">
                  <c:v>744.39</c:v>
                </c:pt>
                <c:pt idx="5255">
                  <c:v>739.69</c:v>
                </c:pt>
                <c:pt idx="5256">
                  <c:v>732.53</c:v>
                </c:pt>
                <c:pt idx="5257">
                  <c:v>755.21</c:v>
                </c:pt>
                <c:pt idx="5258">
                  <c:v>764.95</c:v>
                </c:pt>
                <c:pt idx="5259">
                  <c:v>794.88</c:v>
                </c:pt>
                <c:pt idx="5260">
                  <c:v>818.8</c:v>
                </c:pt>
                <c:pt idx="5261">
                  <c:v>808.66</c:v>
                </c:pt>
                <c:pt idx="5262">
                  <c:v>788.3</c:v>
                </c:pt>
                <c:pt idx="5263">
                  <c:v>786.35</c:v>
                </c:pt>
                <c:pt idx="5264">
                  <c:v>789.44</c:v>
                </c:pt>
                <c:pt idx="5265">
                  <c:v>779.59</c:v>
                </c:pt>
                <c:pt idx="5266">
                  <c:v>772.52</c:v>
                </c:pt>
                <c:pt idx="5267">
                  <c:v>790.64</c:v>
                </c:pt>
                <c:pt idx="5268">
                  <c:v>818.29</c:v>
                </c:pt>
                <c:pt idx="5269">
                  <c:v>827.98</c:v>
                </c:pt>
                <c:pt idx="5270">
                  <c:v>844.67</c:v>
                </c:pt>
                <c:pt idx="5271">
                  <c:v>842.67</c:v>
                </c:pt>
                <c:pt idx="5272">
                  <c:v>827.32</c:v>
                </c:pt>
                <c:pt idx="5273">
                  <c:v>807.21</c:v>
                </c:pt>
                <c:pt idx="5274">
                  <c:v>767.73</c:v>
                </c:pt>
                <c:pt idx="5275">
                  <c:v>736.19</c:v>
                </c:pt>
                <c:pt idx="5276">
                  <c:v>742.23</c:v>
                </c:pt>
                <c:pt idx="5277">
                  <c:v>733.52</c:v>
                </c:pt>
                <c:pt idx="5278">
                  <c:v>749.2</c:v>
                </c:pt>
                <c:pt idx="5279">
                  <c:v>755.68</c:v>
                </c:pt>
                <c:pt idx="5280">
                  <c:v>765.1</c:v>
                </c:pt>
                <c:pt idx="5281">
                  <c:v>795.35</c:v>
                </c:pt>
                <c:pt idx="5282">
                  <c:v>809.34</c:v>
                </c:pt>
                <c:pt idx="5283">
                  <c:v>771.33</c:v>
                </c:pt>
                <c:pt idx="5284">
                  <c:v>757.81</c:v>
                </c:pt>
                <c:pt idx="5285">
                  <c:v>744.35</c:v>
                </c:pt>
                <c:pt idx="5286">
                  <c:v>739.79</c:v>
                </c:pt>
                <c:pt idx="5287">
                  <c:v>729.04</c:v>
                </c:pt>
                <c:pt idx="5288">
                  <c:v>721.41</c:v>
                </c:pt>
                <c:pt idx="5289">
                  <c:v>751.13</c:v>
                </c:pt>
                <c:pt idx="5290">
                  <c:v>754.25</c:v>
                </c:pt>
                <c:pt idx="5291">
                  <c:v>761.95</c:v>
                </c:pt>
                <c:pt idx="5292">
                  <c:v>790.47</c:v>
                </c:pt>
                <c:pt idx="5293">
                  <c:v>763.8</c:v>
                </c:pt>
                <c:pt idx="5294">
                  <c:v>763.77</c:v>
                </c:pt>
                <c:pt idx="5295">
                  <c:v>740.03</c:v>
                </c:pt>
                <c:pt idx="5296">
                  <c:v>759.09</c:v>
                </c:pt>
                <c:pt idx="5297">
                  <c:v>747.7</c:v>
                </c:pt>
                <c:pt idx="5298">
                  <c:v>726.19</c:v>
                </c:pt>
                <c:pt idx="5299">
                  <c:v>704.47</c:v>
                </c:pt>
                <c:pt idx="5300">
                  <c:v>705.75</c:v>
                </c:pt>
                <c:pt idx="5301">
                  <c:v>723.83</c:v>
                </c:pt>
                <c:pt idx="5302">
                  <c:v>755.42</c:v>
                </c:pt>
                <c:pt idx="5303">
                  <c:v>801.03</c:v>
                </c:pt>
                <c:pt idx="5304">
                  <c:v>818.91</c:v>
                </c:pt>
                <c:pt idx="5305">
                  <c:v>764.88</c:v>
                </c:pt>
                <c:pt idx="5306">
                  <c:v>738.86</c:v>
                </c:pt>
                <c:pt idx="5307">
                  <c:v>732.27</c:v>
                </c:pt>
                <c:pt idx="5308">
                  <c:v>724.21</c:v>
                </c:pt>
                <c:pt idx="5309">
                  <c:v>703.75</c:v>
                </c:pt>
                <c:pt idx="5310">
                  <c:v>693.67</c:v>
                </c:pt>
                <c:pt idx="5311">
                  <c:v>717.4</c:v>
                </c:pt>
                <c:pt idx="5312">
                  <c:v>731.3</c:v>
                </c:pt>
                <c:pt idx="5313">
                  <c:v>748.44</c:v>
                </c:pt>
                <c:pt idx="5314">
                  <c:v>758.95</c:v>
                </c:pt>
                <c:pt idx="5315">
                  <c:v>775.42</c:v>
                </c:pt>
                <c:pt idx="5316">
                  <c:v>784.73</c:v>
                </c:pt>
                <c:pt idx="5317">
                  <c:v>754.57</c:v>
                </c:pt>
                <c:pt idx="5318">
                  <c:v>752.42</c:v>
                </c:pt>
                <c:pt idx="5319">
                  <c:v>775.83</c:v>
                </c:pt>
                <c:pt idx="5320">
                  <c:v>768.18</c:v>
                </c:pt>
                <c:pt idx="5321">
                  <c:v>750.2</c:v>
                </c:pt>
                <c:pt idx="5322">
                  <c:v>736.21</c:v>
                </c:pt>
                <c:pt idx="5323">
                  <c:v>777.26</c:v>
                </c:pt>
                <c:pt idx="5324">
                  <c:v>806.2</c:v>
                </c:pt>
                <c:pt idx="5325">
                  <c:v>812.9</c:v>
                </c:pt>
                <c:pt idx="5326">
                  <c:v>786.6</c:v>
                </c:pt>
                <c:pt idx="5327">
                  <c:v>791.52</c:v>
                </c:pt>
                <c:pt idx="5328">
                  <c:v>783.32</c:v>
                </c:pt>
                <c:pt idx="5329">
                  <c:v>763.48</c:v>
                </c:pt>
                <c:pt idx="5330">
                  <c:v>752.7</c:v>
                </c:pt>
                <c:pt idx="5331">
                  <c:v>742.93</c:v>
                </c:pt>
                <c:pt idx="5332">
                  <c:v>742.22</c:v>
                </c:pt>
                <c:pt idx="5333">
                  <c:v>733.71</c:v>
                </c:pt>
                <c:pt idx="5334">
                  <c:v>747.83</c:v>
                </c:pt>
                <c:pt idx="5335">
                  <c:v>757.84</c:v>
                </c:pt>
                <c:pt idx="5336">
                  <c:v>798.71</c:v>
                </c:pt>
                <c:pt idx="5337">
                  <c:v>801.18</c:v>
                </c:pt>
                <c:pt idx="5338">
                  <c:v>765.17</c:v>
                </c:pt>
                <c:pt idx="5339">
                  <c:v>726.14</c:v>
                </c:pt>
                <c:pt idx="5340">
                  <c:v>729.32</c:v>
                </c:pt>
                <c:pt idx="5341">
                  <c:v>736.24</c:v>
                </c:pt>
                <c:pt idx="5342">
                  <c:v>747.99</c:v>
                </c:pt>
                <c:pt idx="5343">
                  <c:v>722.64</c:v>
                </c:pt>
                <c:pt idx="5344">
                  <c:v>742.39</c:v>
                </c:pt>
                <c:pt idx="5345">
                  <c:v>737.29</c:v>
                </c:pt>
                <c:pt idx="5346">
                  <c:v>791.49</c:v>
                </c:pt>
                <c:pt idx="5347">
                  <c:v>830.78</c:v>
                </c:pt>
                <c:pt idx="5348">
                  <c:v>808.17</c:v>
                </c:pt>
                <c:pt idx="5349">
                  <c:v>772.7</c:v>
                </c:pt>
                <c:pt idx="5350">
                  <c:v>740.58</c:v>
                </c:pt>
                <c:pt idx="5351">
                  <c:v>724.15</c:v>
                </c:pt>
                <c:pt idx="5352">
                  <c:v>721.65</c:v>
                </c:pt>
                <c:pt idx="5353">
                  <c:v>723.09</c:v>
                </c:pt>
                <c:pt idx="5354">
                  <c:v>759.86</c:v>
                </c:pt>
                <c:pt idx="5355">
                  <c:v>775.32</c:v>
                </c:pt>
                <c:pt idx="5356">
                  <c:v>792.05</c:v>
                </c:pt>
                <c:pt idx="5357">
                  <c:v>829.69</c:v>
                </c:pt>
                <c:pt idx="5358">
                  <c:v>803.6</c:v>
                </c:pt>
                <c:pt idx="5359">
                  <c:v>764.13</c:v>
                </c:pt>
                <c:pt idx="5360">
                  <c:v>723.56</c:v>
                </c:pt>
                <c:pt idx="5361">
                  <c:v>710.05</c:v>
                </c:pt>
                <c:pt idx="5362">
                  <c:v>698.8</c:v>
                </c:pt>
                <c:pt idx="5363">
                  <c:v>724.69</c:v>
                </c:pt>
                <c:pt idx="5364">
                  <c:v>731.12</c:v>
                </c:pt>
                <c:pt idx="5365">
                  <c:v>747.43</c:v>
                </c:pt>
                <c:pt idx="5366">
                  <c:v>778.41</c:v>
                </c:pt>
                <c:pt idx="5367">
                  <c:v>789.4</c:v>
                </c:pt>
                <c:pt idx="5368">
                  <c:v>787.09</c:v>
                </c:pt>
                <c:pt idx="5369">
                  <c:v>793.78</c:v>
                </c:pt>
                <c:pt idx="5370">
                  <c:v>774.29</c:v>
                </c:pt>
                <c:pt idx="5371">
                  <c:v>749.11</c:v>
                </c:pt>
                <c:pt idx="5372">
                  <c:v>721.5</c:v>
                </c:pt>
                <c:pt idx="5373">
                  <c:v>737.1</c:v>
                </c:pt>
                <c:pt idx="5374">
                  <c:v>712.2</c:v>
                </c:pt>
                <c:pt idx="5375">
                  <c:v>697.05</c:v>
                </c:pt>
                <c:pt idx="5376">
                  <c:v>693.39</c:v>
                </c:pt>
                <c:pt idx="5377">
                  <c:v>722.62</c:v>
                </c:pt>
                <c:pt idx="5378">
                  <c:v>728.82</c:v>
                </c:pt>
                <c:pt idx="5379">
                  <c:v>745.9</c:v>
                </c:pt>
                <c:pt idx="5380">
                  <c:v>745.94</c:v>
                </c:pt>
                <c:pt idx="5381">
                  <c:v>732.37</c:v>
                </c:pt>
                <c:pt idx="5382">
                  <c:v>707.46</c:v>
                </c:pt>
                <c:pt idx="5383">
                  <c:v>693.84</c:v>
                </c:pt>
                <c:pt idx="5384">
                  <c:v>714.14</c:v>
                </c:pt>
                <c:pt idx="5385">
                  <c:v>726.03</c:v>
                </c:pt>
                <c:pt idx="5386">
                  <c:v>744.22</c:v>
                </c:pt>
                <c:pt idx="5387">
                  <c:v>721.74</c:v>
                </c:pt>
                <c:pt idx="5388">
                  <c:v>758.05</c:v>
                </c:pt>
                <c:pt idx="5389">
                  <c:v>768.43</c:v>
                </c:pt>
                <c:pt idx="5390">
                  <c:v>785.82</c:v>
                </c:pt>
                <c:pt idx="5391">
                  <c:v>770.65</c:v>
                </c:pt>
                <c:pt idx="5392">
                  <c:v>745.63</c:v>
                </c:pt>
                <c:pt idx="5393">
                  <c:v>745.62</c:v>
                </c:pt>
                <c:pt idx="5394">
                  <c:v>727.64</c:v>
                </c:pt>
                <c:pt idx="5395">
                  <c:v>712.33</c:v>
                </c:pt>
                <c:pt idx="5396">
                  <c:v>702.59</c:v>
                </c:pt>
                <c:pt idx="5397">
                  <c:v>730.75</c:v>
                </c:pt>
                <c:pt idx="5398">
                  <c:v>737.36</c:v>
                </c:pt>
                <c:pt idx="5399">
                  <c:v>761.19</c:v>
                </c:pt>
                <c:pt idx="5400">
                  <c:v>801.48</c:v>
                </c:pt>
                <c:pt idx="5401">
                  <c:v>769.34</c:v>
                </c:pt>
                <c:pt idx="5402">
                  <c:v>768.76</c:v>
                </c:pt>
                <c:pt idx="5403">
                  <c:v>747.08</c:v>
                </c:pt>
                <c:pt idx="5404">
                  <c:v>713.04</c:v>
                </c:pt>
                <c:pt idx="5405">
                  <c:v>725.89</c:v>
                </c:pt>
                <c:pt idx="5406">
                  <c:v>723.54</c:v>
                </c:pt>
                <c:pt idx="5407">
                  <c:v>722.17</c:v>
                </c:pt>
                <c:pt idx="5408">
                  <c:v>736.16</c:v>
                </c:pt>
                <c:pt idx="5409">
                  <c:v>762.82</c:v>
                </c:pt>
                <c:pt idx="5410">
                  <c:v>773.43</c:v>
                </c:pt>
                <c:pt idx="5411">
                  <c:v>790.46</c:v>
                </c:pt>
                <c:pt idx="5412">
                  <c:v>766.23</c:v>
                </c:pt>
                <c:pt idx="5413">
                  <c:v>716.77</c:v>
                </c:pt>
                <c:pt idx="5414">
                  <c:v>692.49</c:v>
                </c:pt>
                <c:pt idx="5415">
                  <c:v>701.55</c:v>
                </c:pt>
                <c:pt idx="5416">
                  <c:v>713.32</c:v>
                </c:pt>
                <c:pt idx="5417">
                  <c:v>718.64</c:v>
                </c:pt>
                <c:pt idx="5418">
                  <c:v>747.87</c:v>
                </c:pt>
                <c:pt idx="5419">
                  <c:v>750.5</c:v>
                </c:pt>
                <c:pt idx="5420">
                  <c:v>780.61</c:v>
                </c:pt>
                <c:pt idx="5421">
                  <c:v>818.66</c:v>
                </c:pt>
                <c:pt idx="5422">
                  <c:v>777.33</c:v>
                </c:pt>
                <c:pt idx="5423">
                  <c:v>769.88</c:v>
                </c:pt>
                <c:pt idx="5424">
                  <c:v>756.15</c:v>
                </c:pt>
                <c:pt idx="5425">
                  <c:v>728.99</c:v>
                </c:pt>
                <c:pt idx="5426">
                  <c:v>750.26</c:v>
                </c:pt>
                <c:pt idx="5427">
                  <c:v>743.45</c:v>
                </c:pt>
                <c:pt idx="5428">
                  <c:v>747.65</c:v>
                </c:pt>
                <c:pt idx="5429">
                  <c:v>744.11</c:v>
                </c:pt>
                <c:pt idx="5430">
                  <c:v>739.83</c:v>
                </c:pt>
                <c:pt idx="5431">
                  <c:v>771.44</c:v>
                </c:pt>
                <c:pt idx="5432">
                  <c:v>773.03</c:v>
                </c:pt>
                <c:pt idx="5433">
                  <c:v>755.05</c:v>
                </c:pt>
                <c:pt idx="5434">
                  <c:v>743.83</c:v>
                </c:pt>
                <c:pt idx="5435">
                  <c:v>736.96</c:v>
                </c:pt>
                <c:pt idx="5436">
                  <c:v>729.23</c:v>
                </c:pt>
                <c:pt idx="5437">
                  <c:v>708.87</c:v>
                </c:pt>
                <c:pt idx="5438">
                  <c:v>713.93</c:v>
                </c:pt>
                <c:pt idx="5439">
                  <c:v>739.24</c:v>
                </c:pt>
                <c:pt idx="5440">
                  <c:v>784.35</c:v>
                </c:pt>
                <c:pt idx="5441">
                  <c:v>797.58</c:v>
                </c:pt>
                <c:pt idx="5442">
                  <c:v>784.24</c:v>
                </c:pt>
                <c:pt idx="5443">
                  <c:v>796.42</c:v>
                </c:pt>
                <c:pt idx="5444">
                  <c:v>769.83</c:v>
                </c:pt>
                <c:pt idx="5445">
                  <c:v>736.75</c:v>
                </c:pt>
                <c:pt idx="5446">
                  <c:v>732.83</c:v>
                </c:pt>
                <c:pt idx="5447">
                  <c:v>742.97</c:v>
                </c:pt>
                <c:pt idx="5448">
                  <c:v>725.42</c:v>
                </c:pt>
                <c:pt idx="5449">
                  <c:v>725.69</c:v>
                </c:pt>
                <c:pt idx="5450">
                  <c:v>746.17</c:v>
                </c:pt>
                <c:pt idx="5451">
                  <c:v>802.44</c:v>
                </c:pt>
                <c:pt idx="5452">
                  <c:v>815.17</c:v>
                </c:pt>
                <c:pt idx="5453">
                  <c:v>806.1</c:v>
                </c:pt>
                <c:pt idx="5454">
                  <c:v>771.56</c:v>
                </c:pt>
                <c:pt idx="5455">
                  <c:v>753.6</c:v>
                </c:pt>
                <c:pt idx="5456">
                  <c:v>738.82</c:v>
                </c:pt>
                <c:pt idx="5457">
                  <c:v>720.2</c:v>
                </c:pt>
                <c:pt idx="5458">
                  <c:v>717.92</c:v>
                </c:pt>
                <c:pt idx="5459">
                  <c:v>736.68</c:v>
                </c:pt>
                <c:pt idx="5460">
                  <c:v>772.91</c:v>
                </c:pt>
                <c:pt idx="5461">
                  <c:v>768.8</c:v>
                </c:pt>
                <c:pt idx="5462">
                  <c:v>804.38</c:v>
                </c:pt>
                <c:pt idx="5463">
                  <c:v>778.66</c:v>
                </c:pt>
                <c:pt idx="5464">
                  <c:v>737.15</c:v>
                </c:pt>
                <c:pt idx="5465">
                  <c:v>724.08</c:v>
                </c:pt>
                <c:pt idx="5466">
                  <c:v>726.81</c:v>
                </c:pt>
                <c:pt idx="5467">
                  <c:v>727.55</c:v>
                </c:pt>
                <c:pt idx="5468">
                  <c:v>722.34</c:v>
                </c:pt>
                <c:pt idx="5469">
                  <c:v>714.16</c:v>
                </c:pt>
                <c:pt idx="5470">
                  <c:v>777.27</c:v>
                </c:pt>
                <c:pt idx="5471">
                  <c:v>768.1</c:v>
                </c:pt>
                <c:pt idx="5472">
                  <c:v>792.23</c:v>
                </c:pt>
                <c:pt idx="5473">
                  <c:v>776.31</c:v>
                </c:pt>
                <c:pt idx="5474">
                  <c:v>706.53</c:v>
                </c:pt>
                <c:pt idx="5475">
                  <c:v>691.88</c:v>
                </c:pt>
                <c:pt idx="5476">
                  <c:v>703.97</c:v>
                </c:pt>
                <c:pt idx="5477">
                  <c:v>728.11</c:v>
                </c:pt>
                <c:pt idx="5478">
                  <c:v>734.83</c:v>
                </c:pt>
                <c:pt idx="5479">
                  <c:v>745.24</c:v>
                </c:pt>
                <c:pt idx="5480">
                  <c:v>758.27</c:v>
                </c:pt>
                <c:pt idx="5481">
                  <c:v>781.64</c:v>
                </c:pt>
                <c:pt idx="5482">
                  <c:v>831.03</c:v>
                </c:pt>
                <c:pt idx="5483">
                  <c:v>840.64</c:v>
                </c:pt>
                <c:pt idx="5484">
                  <c:v>784.97</c:v>
                </c:pt>
                <c:pt idx="5485">
                  <c:v>760.94</c:v>
                </c:pt>
                <c:pt idx="5486">
                  <c:v>729.88</c:v>
                </c:pt>
                <c:pt idx="5487">
                  <c:v>707.76</c:v>
                </c:pt>
                <c:pt idx="5488">
                  <c:v>726.08</c:v>
                </c:pt>
                <c:pt idx="5489">
                  <c:v>740.62</c:v>
                </c:pt>
                <c:pt idx="5490">
                  <c:v>714.55</c:v>
                </c:pt>
                <c:pt idx="5491">
                  <c:v>723.98</c:v>
                </c:pt>
                <c:pt idx="5492">
                  <c:v>742.16</c:v>
                </c:pt>
                <c:pt idx="5493">
                  <c:v>753.33</c:v>
                </c:pt>
                <c:pt idx="5494">
                  <c:v>733.52</c:v>
                </c:pt>
                <c:pt idx="5495">
                  <c:v>712.6</c:v>
                </c:pt>
                <c:pt idx="5496">
                  <c:v>692.6</c:v>
                </c:pt>
                <c:pt idx="5497">
                  <c:v>695.54</c:v>
                </c:pt>
                <c:pt idx="5498">
                  <c:v>697.57</c:v>
                </c:pt>
                <c:pt idx="5499">
                  <c:v>694.88</c:v>
                </c:pt>
                <c:pt idx="5500">
                  <c:v>699.07</c:v>
                </c:pt>
                <c:pt idx="5501">
                  <c:v>720.88</c:v>
                </c:pt>
                <c:pt idx="5502">
                  <c:v>744.43</c:v>
                </c:pt>
                <c:pt idx="5503">
                  <c:v>770.37</c:v>
                </c:pt>
                <c:pt idx="5504">
                  <c:v>767.61</c:v>
                </c:pt>
                <c:pt idx="5505">
                  <c:v>763.76</c:v>
                </c:pt>
                <c:pt idx="5506">
                  <c:v>760.65</c:v>
                </c:pt>
                <c:pt idx="5507">
                  <c:v>725.16</c:v>
                </c:pt>
                <c:pt idx="5508">
                  <c:v>709.88</c:v>
                </c:pt>
                <c:pt idx="5509">
                  <c:v>750.56</c:v>
                </c:pt>
                <c:pt idx="5510">
                  <c:v>754.63</c:v>
                </c:pt>
                <c:pt idx="5511">
                  <c:v>742.9</c:v>
                </c:pt>
                <c:pt idx="5512">
                  <c:v>750.08</c:v>
                </c:pt>
                <c:pt idx="5513">
                  <c:v>784.8</c:v>
                </c:pt>
                <c:pt idx="5514">
                  <c:v>773.35</c:v>
                </c:pt>
                <c:pt idx="5515">
                  <c:v>744.02</c:v>
                </c:pt>
                <c:pt idx="5516">
                  <c:v>708.33</c:v>
                </c:pt>
                <c:pt idx="5517">
                  <c:v>713.84</c:v>
                </c:pt>
                <c:pt idx="5518">
                  <c:v>735.6</c:v>
                </c:pt>
                <c:pt idx="5519">
                  <c:v>742.51</c:v>
                </c:pt>
                <c:pt idx="5520">
                  <c:v>768.92</c:v>
                </c:pt>
                <c:pt idx="5521">
                  <c:v>778.05</c:v>
                </c:pt>
                <c:pt idx="5522">
                  <c:v>790.1</c:v>
                </c:pt>
                <c:pt idx="5523">
                  <c:v>792.49</c:v>
                </c:pt>
                <c:pt idx="5524">
                  <c:v>788.48</c:v>
                </c:pt>
                <c:pt idx="5525">
                  <c:v>774.17</c:v>
                </c:pt>
                <c:pt idx="5526">
                  <c:v>742.97</c:v>
                </c:pt>
                <c:pt idx="5527">
                  <c:v>731.18</c:v>
                </c:pt>
                <c:pt idx="5528">
                  <c:v>743.04</c:v>
                </c:pt>
                <c:pt idx="5529">
                  <c:v>735.07</c:v>
                </c:pt>
                <c:pt idx="5530">
                  <c:v>733.37</c:v>
                </c:pt>
                <c:pt idx="5531">
                  <c:v>757.83</c:v>
                </c:pt>
                <c:pt idx="5532">
                  <c:v>763.11</c:v>
                </c:pt>
                <c:pt idx="5533">
                  <c:v>780.88</c:v>
                </c:pt>
                <c:pt idx="5534">
                  <c:v>780.64</c:v>
                </c:pt>
                <c:pt idx="5535">
                  <c:v>759.06</c:v>
                </c:pt>
                <c:pt idx="5536">
                  <c:v>721.22</c:v>
                </c:pt>
                <c:pt idx="5537">
                  <c:v>724.33</c:v>
                </c:pt>
                <c:pt idx="5538">
                  <c:v>723.61</c:v>
                </c:pt>
                <c:pt idx="5539">
                  <c:v>714.1</c:v>
                </c:pt>
                <c:pt idx="5540">
                  <c:v>723.07</c:v>
                </c:pt>
                <c:pt idx="5541">
                  <c:v>738.91</c:v>
                </c:pt>
                <c:pt idx="5542">
                  <c:v>802.77</c:v>
                </c:pt>
                <c:pt idx="5543">
                  <c:v>785.35</c:v>
                </c:pt>
                <c:pt idx="5544">
                  <c:v>765.35</c:v>
                </c:pt>
                <c:pt idx="5545">
                  <c:v>771.42</c:v>
                </c:pt>
                <c:pt idx="5546">
                  <c:v>735.31</c:v>
                </c:pt>
                <c:pt idx="5547">
                  <c:v>729.19</c:v>
                </c:pt>
                <c:pt idx="5548">
                  <c:v>742.27</c:v>
                </c:pt>
                <c:pt idx="5549">
                  <c:v>732.67</c:v>
                </c:pt>
                <c:pt idx="5550">
                  <c:v>747.23</c:v>
                </c:pt>
                <c:pt idx="5551">
                  <c:v>726.64</c:v>
                </c:pt>
                <c:pt idx="5552">
                  <c:v>746.12</c:v>
                </c:pt>
                <c:pt idx="5553">
                  <c:v>786.69</c:v>
                </c:pt>
                <c:pt idx="5554">
                  <c:v>806.2</c:v>
                </c:pt>
                <c:pt idx="5555">
                  <c:v>800.82</c:v>
                </c:pt>
                <c:pt idx="5556">
                  <c:v>781.5</c:v>
                </c:pt>
                <c:pt idx="5557">
                  <c:v>750.13</c:v>
                </c:pt>
                <c:pt idx="5558">
                  <c:v>737.68</c:v>
                </c:pt>
                <c:pt idx="5559">
                  <c:v>723.08</c:v>
                </c:pt>
                <c:pt idx="5560">
                  <c:v>710.62</c:v>
                </c:pt>
                <c:pt idx="5561">
                  <c:v>731.28</c:v>
                </c:pt>
                <c:pt idx="5562">
                  <c:v>728.41</c:v>
                </c:pt>
                <c:pt idx="5563">
                  <c:v>737.37</c:v>
                </c:pt>
                <c:pt idx="5564">
                  <c:v>774.58</c:v>
                </c:pt>
                <c:pt idx="5565">
                  <c:v>747.38</c:v>
                </c:pt>
                <c:pt idx="5566">
                  <c:v>731.35</c:v>
                </c:pt>
                <c:pt idx="5567">
                  <c:v>707.25</c:v>
                </c:pt>
                <c:pt idx="5568">
                  <c:v>703.4</c:v>
                </c:pt>
                <c:pt idx="5569">
                  <c:v>690.47</c:v>
                </c:pt>
                <c:pt idx="5570">
                  <c:v>687.91</c:v>
                </c:pt>
                <c:pt idx="5571">
                  <c:v>706.33</c:v>
                </c:pt>
                <c:pt idx="5572">
                  <c:v>723.41</c:v>
                </c:pt>
                <c:pt idx="5573">
                  <c:v>751.84</c:v>
                </c:pt>
                <c:pt idx="5574">
                  <c:v>768.58</c:v>
                </c:pt>
                <c:pt idx="5575">
                  <c:v>773.62</c:v>
                </c:pt>
                <c:pt idx="5576">
                  <c:v>755.37</c:v>
                </c:pt>
                <c:pt idx="5577">
                  <c:v>737.88</c:v>
                </c:pt>
                <c:pt idx="5578">
                  <c:v>755.65</c:v>
                </c:pt>
                <c:pt idx="5579">
                  <c:v>737.43</c:v>
                </c:pt>
                <c:pt idx="5580">
                  <c:v>722.35</c:v>
                </c:pt>
                <c:pt idx="5581">
                  <c:v>716.88</c:v>
                </c:pt>
                <c:pt idx="5582">
                  <c:v>717.89</c:v>
                </c:pt>
                <c:pt idx="5583">
                  <c:v>742.83</c:v>
                </c:pt>
                <c:pt idx="5584">
                  <c:v>765.98</c:v>
                </c:pt>
                <c:pt idx="5585">
                  <c:v>770.25</c:v>
                </c:pt>
                <c:pt idx="5586">
                  <c:v>771.67</c:v>
                </c:pt>
                <c:pt idx="5587">
                  <c:v>743.31</c:v>
                </c:pt>
                <c:pt idx="5588">
                  <c:v>744.93</c:v>
                </c:pt>
                <c:pt idx="5589">
                  <c:v>731.44</c:v>
                </c:pt>
                <c:pt idx="5590">
                  <c:v>723.9</c:v>
                </c:pt>
                <c:pt idx="5591">
                  <c:v>705.5</c:v>
                </c:pt>
                <c:pt idx="5592">
                  <c:v>706.6</c:v>
                </c:pt>
                <c:pt idx="5593">
                  <c:v>713.01</c:v>
                </c:pt>
                <c:pt idx="5594">
                  <c:v>739.72</c:v>
                </c:pt>
                <c:pt idx="5595">
                  <c:v>757.78</c:v>
                </c:pt>
                <c:pt idx="5596">
                  <c:v>737.78</c:v>
                </c:pt>
                <c:pt idx="5597">
                  <c:v>712.86</c:v>
                </c:pt>
                <c:pt idx="5598">
                  <c:v>710.93</c:v>
                </c:pt>
                <c:pt idx="5599">
                  <c:v>710.64</c:v>
                </c:pt>
                <c:pt idx="5600">
                  <c:v>704.38</c:v>
                </c:pt>
                <c:pt idx="5601">
                  <c:v>695.27</c:v>
                </c:pt>
                <c:pt idx="5602">
                  <c:v>718.3</c:v>
                </c:pt>
                <c:pt idx="5603">
                  <c:v>730.53</c:v>
                </c:pt>
                <c:pt idx="5604">
                  <c:v>748.71</c:v>
                </c:pt>
                <c:pt idx="5605">
                  <c:v>733.81</c:v>
                </c:pt>
                <c:pt idx="5606">
                  <c:v>710.41</c:v>
                </c:pt>
                <c:pt idx="5607">
                  <c:v>675.58</c:v>
                </c:pt>
                <c:pt idx="5608">
                  <c:v>662.14</c:v>
                </c:pt>
                <c:pt idx="5609">
                  <c:v>656.07</c:v>
                </c:pt>
                <c:pt idx="5610">
                  <c:v>658.08</c:v>
                </c:pt>
                <c:pt idx="5611">
                  <c:v>700.2</c:v>
                </c:pt>
                <c:pt idx="5612">
                  <c:v>716.46</c:v>
                </c:pt>
                <c:pt idx="5613">
                  <c:v>723.17</c:v>
                </c:pt>
                <c:pt idx="5614">
                  <c:v>734.54</c:v>
                </c:pt>
                <c:pt idx="5615">
                  <c:v>777.68</c:v>
                </c:pt>
                <c:pt idx="5616">
                  <c:v>849.4</c:v>
                </c:pt>
                <c:pt idx="5617">
                  <c:v>808.77</c:v>
                </c:pt>
                <c:pt idx="5618">
                  <c:v>786.51</c:v>
                </c:pt>
                <c:pt idx="5619">
                  <c:v>764.41</c:v>
                </c:pt>
                <c:pt idx="5620">
                  <c:v>759.75</c:v>
                </c:pt>
                <c:pt idx="5621">
                  <c:v>714.59</c:v>
                </c:pt>
                <c:pt idx="5622">
                  <c:v>731.32</c:v>
                </c:pt>
                <c:pt idx="5623">
                  <c:v>724.8</c:v>
                </c:pt>
                <c:pt idx="5624">
                  <c:v>762.7</c:v>
                </c:pt>
                <c:pt idx="5625">
                  <c:v>771.05</c:v>
                </c:pt>
                <c:pt idx="5626">
                  <c:v>785.51</c:v>
                </c:pt>
                <c:pt idx="5627">
                  <c:v>757.55</c:v>
                </c:pt>
                <c:pt idx="5628">
                  <c:v>758.21</c:v>
                </c:pt>
                <c:pt idx="5629">
                  <c:v>737.24</c:v>
                </c:pt>
                <c:pt idx="5630">
                  <c:v>738.62</c:v>
                </c:pt>
                <c:pt idx="5631">
                  <c:v>731.35</c:v>
                </c:pt>
                <c:pt idx="5632">
                  <c:v>742.71</c:v>
                </c:pt>
                <c:pt idx="5633">
                  <c:v>721.97</c:v>
                </c:pt>
                <c:pt idx="5634">
                  <c:v>758.55</c:v>
                </c:pt>
                <c:pt idx="5635">
                  <c:v>820.79</c:v>
                </c:pt>
                <c:pt idx="5636">
                  <c:v>805.88</c:v>
                </c:pt>
                <c:pt idx="5637">
                  <c:v>801.34</c:v>
                </c:pt>
                <c:pt idx="5638">
                  <c:v>788.03</c:v>
                </c:pt>
                <c:pt idx="5639">
                  <c:v>747.03</c:v>
                </c:pt>
                <c:pt idx="5640">
                  <c:v>714.91</c:v>
                </c:pt>
                <c:pt idx="5641">
                  <c:v>710.35</c:v>
                </c:pt>
                <c:pt idx="5642">
                  <c:v>721.48</c:v>
                </c:pt>
                <c:pt idx="5643">
                  <c:v>740.08</c:v>
                </c:pt>
                <c:pt idx="5644">
                  <c:v>755.36</c:v>
                </c:pt>
                <c:pt idx="5645">
                  <c:v>769.09</c:v>
                </c:pt>
                <c:pt idx="5646">
                  <c:v>736.78</c:v>
                </c:pt>
                <c:pt idx="5647">
                  <c:v>717.44</c:v>
                </c:pt>
                <c:pt idx="5648">
                  <c:v>732.37</c:v>
                </c:pt>
                <c:pt idx="5649">
                  <c:v>715.04</c:v>
                </c:pt>
                <c:pt idx="5650">
                  <c:v>705.09</c:v>
                </c:pt>
                <c:pt idx="5651">
                  <c:v>712.67</c:v>
                </c:pt>
                <c:pt idx="5652">
                  <c:v>721.24</c:v>
                </c:pt>
                <c:pt idx="5653">
                  <c:v>712.23</c:v>
                </c:pt>
                <c:pt idx="5654">
                  <c:v>711.49</c:v>
                </c:pt>
                <c:pt idx="5655">
                  <c:v>735.41</c:v>
                </c:pt>
                <c:pt idx="5656">
                  <c:v>721.41</c:v>
                </c:pt>
                <c:pt idx="5657">
                  <c:v>697.41</c:v>
                </c:pt>
                <c:pt idx="5658">
                  <c:v>677.3</c:v>
                </c:pt>
                <c:pt idx="5659">
                  <c:v>693.2</c:v>
                </c:pt>
                <c:pt idx="5660">
                  <c:v>678</c:v>
                </c:pt>
                <c:pt idx="5661">
                  <c:v>678.76</c:v>
                </c:pt>
                <c:pt idx="5662">
                  <c:v>677.39</c:v>
                </c:pt>
                <c:pt idx="5663">
                  <c:v>677.77</c:v>
                </c:pt>
                <c:pt idx="5664">
                  <c:v>716.94</c:v>
                </c:pt>
                <c:pt idx="5665">
                  <c:v>722.97</c:v>
                </c:pt>
                <c:pt idx="5666">
                  <c:v>709.37</c:v>
                </c:pt>
                <c:pt idx="5667">
                  <c:v>710.3</c:v>
                </c:pt>
                <c:pt idx="5668">
                  <c:v>695.8</c:v>
                </c:pt>
                <c:pt idx="5669">
                  <c:v>685.87</c:v>
                </c:pt>
                <c:pt idx="5670">
                  <c:v>691.53</c:v>
                </c:pt>
                <c:pt idx="5671">
                  <c:v>700.77</c:v>
                </c:pt>
                <c:pt idx="5672">
                  <c:v>701.47</c:v>
                </c:pt>
                <c:pt idx="5673">
                  <c:v>706.81</c:v>
                </c:pt>
                <c:pt idx="5674">
                  <c:v>709.41</c:v>
                </c:pt>
                <c:pt idx="5675">
                  <c:v>722.17</c:v>
                </c:pt>
                <c:pt idx="5676">
                  <c:v>720.72</c:v>
                </c:pt>
                <c:pt idx="5677">
                  <c:v>718.43</c:v>
                </c:pt>
                <c:pt idx="5678">
                  <c:v>712.57</c:v>
                </c:pt>
                <c:pt idx="5679">
                  <c:v>748.08</c:v>
                </c:pt>
                <c:pt idx="5680">
                  <c:v>730.86</c:v>
                </c:pt>
                <c:pt idx="5681">
                  <c:v>710.43</c:v>
                </c:pt>
                <c:pt idx="5682">
                  <c:v>711.7</c:v>
                </c:pt>
                <c:pt idx="5683">
                  <c:v>717.69</c:v>
                </c:pt>
                <c:pt idx="5684">
                  <c:v>752.73</c:v>
                </c:pt>
                <c:pt idx="5685">
                  <c:v>789.59</c:v>
                </c:pt>
                <c:pt idx="5686">
                  <c:v>784.54</c:v>
                </c:pt>
                <c:pt idx="5687">
                  <c:v>757.89</c:v>
                </c:pt>
                <c:pt idx="5688">
                  <c:v>719.88</c:v>
                </c:pt>
                <c:pt idx="5689">
                  <c:v>706.02</c:v>
                </c:pt>
                <c:pt idx="5690">
                  <c:v>715.57</c:v>
                </c:pt>
                <c:pt idx="5691">
                  <c:v>703.37</c:v>
                </c:pt>
                <c:pt idx="5692">
                  <c:v>693.27</c:v>
                </c:pt>
                <c:pt idx="5693">
                  <c:v>688.26</c:v>
                </c:pt>
                <c:pt idx="5694">
                  <c:v>695.31</c:v>
                </c:pt>
                <c:pt idx="5695">
                  <c:v>719.41</c:v>
                </c:pt>
                <c:pt idx="5696">
                  <c:v>741.15</c:v>
                </c:pt>
                <c:pt idx="5697">
                  <c:v>713.09</c:v>
                </c:pt>
                <c:pt idx="5698">
                  <c:v>691.31</c:v>
                </c:pt>
                <c:pt idx="5699">
                  <c:v>690.48</c:v>
                </c:pt>
                <c:pt idx="5700">
                  <c:v>675.11</c:v>
                </c:pt>
                <c:pt idx="5701">
                  <c:v>676.49</c:v>
                </c:pt>
                <c:pt idx="5702">
                  <c:v>694.77</c:v>
                </c:pt>
                <c:pt idx="5703">
                  <c:v>691.33</c:v>
                </c:pt>
                <c:pt idx="5704">
                  <c:v>716.4</c:v>
                </c:pt>
                <c:pt idx="5705">
                  <c:v>732.9</c:v>
                </c:pt>
                <c:pt idx="5706">
                  <c:v>720.46</c:v>
                </c:pt>
                <c:pt idx="5707">
                  <c:v>713.86</c:v>
                </c:pt>
                <c:pt idx="5708">
                  <c:v>689.71</c:v>
                </c:pt>
                <c:pt idx="5709">
                  <c:v>693.57</c:v>
                </c:pt>
                <c:pt idx="5710">
                  <c:v>687.64</c:v>
                </c:pt>
                <c:pt idx="5711">
                  <c:v>684.48</c:v>
                </c:pt>
                <c:pt idx="5712">
                  <c:v>688.16</c:v>
                </c:pt>
                <c:pt idx="5713">
                  <c:v>711.16</c:v>
                </c:pt>
                <c:pt idx="5714">
                  <c:v>734.07</c:v>
                </c:pt>
                <c:pt idx="5715">
                  <c:v>776.54</c:v>
                </c:pt>
                <c:pt idx="5716">
                  <c:v>780.92</c:v>
                </c:pt>
                <c:pt idx="5717">
                  <c:v>745.67</c:v>
                </c:pt>
                <c:pt idx="5718">
                  <c:v>738.29</c:v>
                </c:pt>
                <c:pt idx="5719">
                  <c:v>723.65</c:v>
                </c:pt>
                <c:pt idx="5720">
                  <c:v>698.18</c:v>
                </c:pt>
                <c:pt idx="5721">
                  <c:v>702.23</c:v>
                </c:pt>
                <c:pt idx="5722">
                  <c:v>702.74</c:v>
                </c:pt>
                <c:pt idx="5723">
                  <c:v>742.99</c:v>
                </c:pt>
                <c:pt idx="5724">
                  <c:v>757</c:v>
                </c:pt>
                <c:pt idx="5725">
                  <c:v>778.32</c:v>
                </c:pt>
                <c:pt idx="5726">
                  <c:v>766.4</c:v>
                </c:pt>
                <c:pt idx="5727">
                  <c:v>737.42</c:v>
                </c:pt>
                <c:pt idx="5728">
                  <c:v>746.1</c:v>
                </c:pt>
                <c:pt idx="5729">
                  <c:v>740.28</c:v>
                </c:pt>
                <c:pt idx="5730">
                  <c:v>712.72</c:v>
                </c:pt>
                <c:pt idx="5731">
                  <c:v>716.49</c:v>
                </c:pt>
                <c:pt idx="5732">
                  <c:v>719.82</c:v>
                </c:pt>
                <c:pt idx="5733">
                  <c:v>733.32</c:v>
                </c:pt>
                <c:pt idx="5734">
                  <c:v>775.64</c:v>
                </c:pt>
                <c:pt idx="5735">
                  <c:v>809.11</c:v>
                </c:pt>
                <c:pt idx="5736">
                  <c:v>760.47</c:v>
                </c:pt>
                <c:pt idx="5737">
                  <c:v>719.58</c:v>
                </c:pt>
                <c:pt idx="5738">
                  <c:v>700.13</c:v>
                </c:pt>
                <c:pt idx="5739">
                  <c:v>689.99</c:v>
                </c:pt>
                <c:pt idx="5740">
                  <c:v>669.16</c:v>
                </c:pt>
                <c:pt idx="5741">
                  <c:v>685.66</c:v>
                </c:pt>
                <c:pt idx="5742">
                  <c:v>692.14</c:v>
                </c:pt>
                <c:pt idx="5743">
                  <c:v>711.11</c:v>
                </c:pt>
                <c:pt idx="5744">
                  <c:v>738.77</c:v>
                </c:pt>
                <c:pt idx="5745">
                  <c:v>725.74</c:v>
                </c:pt>
                <c:pt idx="5746">
                  <c:v>721.59</c:v>
                </c:pt>
                <c:pt idx="5747">
                  <c:v>723.06</c:v>
                </c:pt>
                <c:pt idx="5748">
                  <c:v>697.42</c:v>
                </c:pt>
                <c:pt idx="5749">
                  <c:v>677.57</c:v>
                </c:pt>
                <c:pt idx="5750">
                  <c:v>670.81</c:v>
                </c:pt>
                <c:pt idx="5751">
                  <c:v>678.97</c:v>
                </c:pt>
                <c:pt idx="5752">
                  <c:v>676.27</c:v>
                </c:pt>
                <c:pt idx="5753">
                  <c:v>704.49</c:v>
                </c:pt>
                <c:pt idx="5754">
                  <c:v>745.6</c:v>
                </c:pt>
                <c:pt idx="5755">
                  <c:v>769.18</c:v>
                </c:pt>
                <c:pt idx="5756">
                  <c:v>763.37</c:v>
                </c:pt>
                <c:pt idx="5757">
                  <c:v>767.13</c:v>
                </c:pt>
                <c:pt idx="5758">
                  <c:v>742.59</c:v>
                </c:pt>
                <c:pt idx="5759">
                  <c:v>705.73</c:v>
                </c:pt>
                <c:pt idx="5760">
                  <c:v>694.5</c:v>
                </c:pt>
                <c:pt idx="5761">
                  <c:v>697.88</c:v>
                </c:pt>
                <c:pt idx="5762">
                  <c:v>727.1</c:v>
                </c:pt>
                <c:pt idx="5763">
                  <c:v>719.97</c:v>
                </c:pt>
                <c:pt idx="5764">
                  <c:v>741.86</c:v>
                </c:pt>
                <c:pt idx="5765">
                  <c:v>753.5</c:v>
                </c:pt>
                <c:pt idx="5766">
                  <c:v>710.79</c:v>
                </c:pt>
                <c:pt idx="5767">
                  <c:v>695.66</c:v>
                </c:pt>
                <c:pt idx="5768">
                  <c:v>715.59</c:v>
                </c:pt>
                <c:pt idx="5769">
                  <c:v>707.64</c:v>
                </c:pt>
                <c:pt idx="5770">
                  <c:v>702.43</c:v>
                </c:pt>
                <c:pt idx="5771">
                  <c:v>686.38</c:v>
                </c:pt>
                <c:pt idx="5772">
                  <c:v>690.62</c:v>
                </c:pt>
                <c:pt idx="5773">
                  <c:v>734.52</c:v>
                </c:pt>
                <c:pt idx="5774">
                  <c:v>753.76</c:v>
                </c:pt>
                <c:pt idx="5775">
                  <c:v>761.86</c:v>
                </c:pt>
                <c:pt idx="5776">
                  <c:v>733.89</c:v>
                </c:pt>
                <c:pt idx="5777">
                  <c:v>727.46</c:v>
                </c:pt>
                <c:pt idx="5778">
                  <c:v>699.14</c:v>
                </c:pt>
                <c:pt idx="5779">
                  <c:v>691.01</c:v>
                </c:pt>
                <c:pt idx="5780">
                  <c:v>707.61</c:v>
                </c:pt>
                <c:pt idx="5781">
                  <c:v>696.94</c:v>
                </c:pt>
                <c:pt idx="5782">
                  <c:v>693.36</c:v>
                </c:pt>
                <c:pt idx="5783">
                  <c:v>702.98</c:v>
                </c:pt>
                <c:pt idx="5784">
                  <c:v>748.82</c:v>
                </c:pt>
                <c:pt idx="5785">
                  <c:v>745.45</c:v>
                </c:pt>
                <c:pt idx="5786">
                  <c:v>704.11</c:v>
                </c:pt>
                <c:pt idx="5787">
                  <c:v>677.27</c:v>
                </c:pt>
                <c:pt idx="5788">
                  <c:v>696.01</c:v>
                </c:pt>
                <c:pt idx="5789">
                  <c:v>703.99</c:v>
                </c:pt>
                <c:pt idx="5790">
                  <c:v>699.56</c:v>
                </c:pt>
                <c:pt idx="5791">
                  <c:v>716.24</c:v>
                </c:pt>
                <c:pt idx="5792">
                  <c:v>712.21</c:v>
                </c:pt>
                <c:pt idx="5793">
                  <c:v>722.08</c:v>
                </c:pt>
                <c:pt idx="5794">
                  <c:v>761.78</c:v>
                </c:pt>
                <c:pt idx="5795">
                  <c:v>797.9</c:v>
                </c:pt>
                <c:pt idx="5796">
                  <c:v>786.8</c:v>
                </c:pt>
                <c:pt idx="5797">
                  <c:v>754.78</c:v>
                </c:pt>
                <c:pt idx="5798">
                  <c:v>739.97</c:v>
                </c:pt>
                <c:pt idx="5799">
                  <c:v>729.11</c:v>
                </c:pt>
                <c:pt idx="5800">
                  <c:v>750.99</c:v>
                </c:pt>
                <c:pt idx="5801">
                  <c:v>735.91</c:v>
                </c:pt>
                <c:pt idx="5802">
                  <c:v>717.65</c:v>
                </c:pt>
                <c:pt idx="5803">
                  <c:v>745.04</c:v>
                </c:pt>
                <c:pt idx="5804">
                  <c:v>737.22</c:v>
                </c:pt>
                <c:pt idx="5805">
                  <c:v>724.95</c:v>
                </c:pt>
                <c:pt idx="5806">
                  <c:v>721.34</c:v>
                </c:pt>
                <c:pt idx="5807">
                  <c:v>717.55</c:v>
                </c:pt>
                <c:pt idx="5808">
                  <c:v>692.12</c:v>
                </c:pt>
                <c:pt idx="5809">
                  <c:v>678.14</c:v>
                </c:pt>
                <c:pt idx="5810">
                  <c:v>681.15</c:v>
                </c:pt>
                <c:pt idx="5811">
                  <c:v>697.01</c:v>
                </c:pt>
                <c:pt idx="5812">
                  <c:v>699.78</c:v>
                </c:pt>
                <c:pt idx="5813">
                  <c:v>714.67</c:v>
                </c:pt>
                <c:pt idx="5814">
                  <c:v>756.83</c:v>
                </c:pt>
                <c:pt idx="5815">
                  <c:v>750.13</c:v>
                </c:pt>
                <c:pt idx="5816">
                  <c:v>717.89</c:v>
                </c:pt>
                <c:pt idx="5817">
                  <c:v>690.08</c:v>
                </c:pt>
                <c:pt idx="5818">
                  <c:v>666.36</c:v>
                </c:pt>
                <c:pt idx="5819">
                  <c:v>676.01</c:v>
                </c:pt>
                <c:pt idx="5820">
                  <c:v>666.69</c:v>
                </c:pt>
                <c:pt idx="5821">
                  <c:v>694.64</c:v>
                </c:pt>
                <c:pt idx="5822">
                  <c:v>724.86</c:v>
                </c:pt>
                <c:pt idx="5823">
                  <c:v>742.81</c:v>
                </c:pt>
                <c:pt idx="5824">
                  <c:v>761.4</c:v>
                </c:pt>
                <c:pt idx="5825">
                  <c:v>755.23</c:v>
                </c:pt>
                <c:pt idx="5826">
                  <c:v>703.78</c:v>
                </c:pt>
                <c:pt idx="5827">
                  <c:v>681.87</c:v>
                </c:pt>
                <c:pt idx="5828">
                  <c:v>662.84</c:v>
                </c:pt>
                <c:pt idx="5829">
                  <c:v>670.78</c:v>
                </c:pt>
                <c:pt idx="5830">
                  <c:v>678.48</c:v>
                </c:pt>
                <c:pt idx="5831">
                  <c:v>719.9</c:v>
                </c:pt>
                <c:pt idx="5832">
                  <c:v>724.3</c:v>
                </c:pt>
                <c:pt idx="5833">
                  <c:v>746.75</c:v>
                </c:pt>
                <c:pt idx="5834">
                  <c:v>760.49</c:v>
                </c:pt>
                <c:pt idx="5835">
                  <c:v>740.59</c:v>
                </c:pt>
                <c:pt idx="5836">
                  <c:v>736.08</c:v>
                </c:pt>
                <c:pt idx="5837">
                  <c:v>727.33</c:v>
                </c:pt>
                <c:pt idx="5838">
                  <c:v>701.43</c:v>
                </c:pt>
                <c:pt idx="5839">
                  <c:v>695.48</c:v>
                </c:pt>
                <c:pt idx="5840">
                  <c:v>708.46</c:v>
                </c:pt>
                <c:pt idx="5841">
                  <c:v>716.97</c:v>
                </c:pt>
                <c:pt idx="5842">
                  <c:v>786.35</c:v>
                </c:pt>
                <c:pt idx="5843">
                  <c:v>832.12</c:v>
                </c:pt>
                <c:pt idx="5844">
                  <c:v>851.22</c:v>
                </c:pt>
                <c:pt idx="5845">
                  <c:v>799.62</c:v>
                </c:pt>
                <c:pt idx="5846">
                  <c:v>752.47</c:v>
                </c:pt>
                <c:pt idx="5847">
                  <c:v>746.98</c:v>
                </c:pt>
                <c:pt idx="5848">
                  <c:v>714.43</c:v>
                </c:pt>
                <c:pt idx="5849">
                  <c:v>704.41</c:v>
                </c:pt>
                <c:pt idx="5850">
                  <c:v>739.25</c:v>
                </c:pt>
                <c:pt idx="5851">
                  <c:v>752.58</c:v>
                </c:pt>
                <c:pt idx="5852">
                  <c:v>740.82</c:v>
                </c:pt>
                <c:pt idx="5853">
                  <c:v>766.38</c:v>
                </c:pt>
                <c:pt idx="5854">
                  <c:v>769.06</c:v>
                </c:pt>
                <c:pt idx="5855">
                  <c:v>721.84</c:v>
                </c:pt>
                <c:pt idx="5856">
                  <c:v>719.02</c:v>
                </c:pt>
                <c:pt idx="5857">
                  <c:v>706.31</c:v>
                </c:pt>
                <c:pt idx="5858">
                  <c:v>687.68</c:v>
                </c:pt>
                <c:pt idx="5859">
                  <c:v>691.76</c:v>
                </c:pt>
                <c:pt idx="5860">
                  <c:v>700.49</c:v>
                </c:pt>
                <c:pt idx="5861">
                  <c:v>727.39</c:v>
                </c:pt>
                <c:pt idx="5862">
                  <c:v>728.23</c:v>
                </c:pt>
                <c:pt idx="5863">
                  <c:v>748.44</c:v>
                </c:pt>
                <c:pt idx="5864">
                  <c:v>763.78</c:v>
                </c:pt>
                <c:pt idx="5865">
                  <c:v>747.95</c:v>
                </c:pt>
                <c:pt idx="5866">
                  <c:v>752.83</c:v>
                </c:pt>
                <c:pt idx="5867">
                  <c:v>720.14</c:v>
                </c:pt>
                <c:pt idx="5868">
                  <c:v>723.51</c:v>
                </c:pt>
                <c:pt idx="5869">
                  <c:v>733.01</c:v>
                </c:pt>
                <c:pt idx="5870">
                  <c:v>747.47</c:v>
                </c:pt>
                <c:pt idx="5871">
                  <c:v>735.23</c:v>
                </c:pt>
                <c:pt idx="5872">
                  <c:v>740.3</c:v>
                </c:pt>
                <c:pt idx="5873">
                  <c:v>739.64</c:v>
                </c:pt>
                <c:pt idx="5874">
                  <c:v>732.49</c:v>
                </c:pt>
                <c:pt idx="5875">
                  <c:v>706.13</c:v>
                </c:pt>
                <c:pt idx="5876">
                  <c:v>684.15</c:v>
                </c:pt>
                <c:pt idx="5877">
                  <c:v>680.83</c:v>
                </c:pt>
                <c:pt idx="5878">
                  <c:v>679.51</c:v>
                </c:pt>
                <c:pt idx="5879">
                  <c:v>697.77</c:v>
                </c:pt>
                <c:pt idx="5880">
                  <c:v>724.95</c:v>
                </c:pt>
                <c:pt idx="5881">
                  <c:v>725.71</c:v>
                </c:pt>
                <c:pt idx="5882">
                  <c:v>748.32</c:v>
                </c:pt>
                <c:pt idx="5883">
                  <c:v>761.78</c:v>
                </c:pt>
                <c:pt idx="5884">
                  <c:v>775.85</c:v>
                </c:pt>
                <c:pt idx="5885">
                  <c:v>756.16</c:v>
                </c:pt>
                <c:pt idx="5886">
                  <c:v>727.41</c:v>
                </c:pt>
                <c:pt idx="5887">
                  <c:v>721.75</c:v>
                </c:pt>
                <c:pt idx="5888">
                  <c:v>724.07</c:v>
                </c:pt>
                <c:pt idx="5889">
                  <c:v>718.71</c:v>
                </c:pt>
                <c:pt idx="5890">
                  <c:v>723.52</c:v>
                </c:pt>
                <c:pt idx="5891">
                  <c:v>745.6</c:v>
                </c:pt>
                <c:pt idx="5892">
                  <c:v>750.95</c:v>
                </c:pt>
                <c:pt idx="5893">
                  <c:v>794.41</c:v>
                </c:pt>
                <c:pt idx="5894">
                  <c:v>788.78</c:v>
                </c:pt>
                <c:pt idx="5895">
                  <c:v>771.45</c:v>
                </c:pt>
                <c:pt idx="5896">
                  <c:v>747.06</c:v>
                </c:pt>
                <c:pt idx="5897">
                  <c:v>722.68</c:v>
                </c:pt>
                <c:pt idx="5898">
                  <c:v>708.64</c:v>
                </c:pt>
                <c:pt idx="5899">
                  <c:v>686.34</c:v>
                </c:pt>
                <c:pt idx="5900">
                  <c:v>691.75</c:v>
                </c:pt>
                <c:pt idx="5901">
                  <c:v>706.08</c:v>
                </c:pt>
                <c:pt idx="5902">
                  <c:v>722.04</c:v>
                </c:pt>
                <c:pt idx="5903">
                  <c:v>748.95</c:v>
                </c:pt>
                <c:pt idx="5904">
                  <c:v>763.42</c:v>
                </c:pt>
                <c:pt idx="5905">
                  <c:v>757.54</c:v>
                </c:pt>
                <c:pt idx="5906">
                  <c:v>750.57</c:v>
                </c:pt>
                <c:pt idx="5907">
                  <c:v>725.07</c:v>
                </c:pt>
                <c:pt idx="5908">
                  <c:v>730.42</c:v>
                </c:pt>
                <c:pt idx="5909">
                  <c:v>715.92</c:v>
                </c:pt>
                <c:pt idx="5910">
                  <c:v>713.37</c:v>
                </c:pt>
                <c:pt idx="5911">
                  <c:v>722.58</c:v>
                </c:pt>
                <c:pt idx="5912">
                  <c:v>742.53</c:v>
                </c:pt>
                <c:pt idx="5913">
                  <c:v>767.58</c:v>
                </c:pt>
                <c:pt idx="5914">
                  <c:v>765.13</c:v>
                </c:pt>
                <c:pt idx="5915">
                  <c:v>788.07</c:v>
                </c:pt>
                <c:pt idx="5916">
                  <c:v>755.02</c:v>
                </c:pt>
                <c:pt idx="5917">
                  <c:v>749.76</c:v>
                </c:pt>
                <c:pt idx="5918">
                  <c:v>718.77</c:v>
                </c:pt>
                <c:pt idx="5919">
                  <c:v>715.79</c:v>
                </c:pt>
                <c:pt idx="5920">
                  <c:v>709.67</c:v>
                </c:pt>
                <c:pt idx="5921">
                  <c:v>716.02</c:v>
                </c:pt>
                <c:pt idx="5922">
                  <c:v>731.54</c:v>
                </c:pt>
                <c:pt idx="5923">
                  <c:v>760.68</c:v>
                </c:pt>
                <c:pt idx="5924">
                  <c:v>790.23</c:v>
                </c:pt>
                <c:pt idx="5925">
                  <c:v>762.17</c:v>
                </c:pt>
                <c:pt idx="5926">
                  <c:v>751.46</c:v>
                </c:pt>
                <c:pt idx="5927">
                  <c:v>732.75</c:v>
                </c:pt>
                <c:pt idx="5928">
                  <c:v>712.11</c:v>
                </c:pt>
                <c:pt idx="5929">
                  <c:v>688.87</c:v>
                </c:pt>
                <c:pt idx="5930">
                  <c:v>677.58</c:v>
                </c:pt>
                <c:pt idx="5931">
                  <c:v>689.86</c:v>
                </c:pt>
                <c:pt idx="5932">
                  <c:v>708.39</c:v>
                </c:pt>
                <c:pt idx="5933">
                  <c:v>720.98</c:v>
                </c:pt>
                <c:pt idx="5934">
                  <c:v>750.98</c:v>
                </c:pt>
                <c:pt idx="5935">
                  <c:v>758</c:v>
                </c:pt>
                <c:pt idx="5936">
                  <c:v>745.04</c:v>
                </c:pt>
                <c:pt idx="5937">
                  <c:v>721.9</c:v>
                </c:pt>
                <c:pt idx="5938">
                  <c:v>734.87</c:v>
                </c:pt>
                <c:pt idx="5939">
                  <c:v>718.65</c:v>
                </c:pt>
                <c:pt idx="5940">
                  <c:v>700.57</c:v>
                </c:pt>
                <c:pt idx="5941">
                  <c:v>720.84</c:v>
                </c:pt>
                <c:pt idx="5942">
                  <c:v>709.2</c:v>
                </c:pt>
                <c:pt idx="5943">
                  <c:v>728.53</c:v>
                </c:pt>
                <c:pt idx="5944">
                  <c:v>751.11</c:v>
                </c:pt>
                <c:pt idx="5945">
                  <c:v>754.54</c:v>
                </c:pt>
                <c:pt idx="5946">
                  <c:v>746.58</c:v>
                </c:pt>
                <c:pt idx="5947">
                  <c:v>712.58</c:v>
                </c:pt>
                <c:pt idx="5948">
                  <c:v>706.31</c:v>
                </c:pt>
                <c:pt idx="5949">
                  <c:v>701</c:v>
                </c:pt>
                <c:pt idx="5950">
                  <c:v>708.46</c:v>
                </c:pt>
                <c:pt idx="5951">
                  <c:v>716.34</c:v>
                </c:pt>
                <c:pt idx="5952">
                  <c:v>733.59</c:v>
                </c:pt>
                <c:pt idx="5953">
                  <c:v>739.1</c:v>
                </c:pt>
                <c:pt idx="5954">
                  <c:v>765.08</c:v>
                </c:pt>
                <c:pt idx="5955">
                  <c:v>775.11</c:v>
                </c:pt>
                <c:pt idx="5956">
                  <c:v>767.09</c:v>
                </c:pt>
                <c:pt idx="5957">
                  <c:v>731.48</c:v>
                </c:pt>
                <c:pt idx="5958">
                  <c:v>697.05</c:v>
                </c:pt>
                <c:pt idx="5959">
                  <c:v>689.09</c:v>
                </c:pt>
                <c:pt idx="5960">
                  <c:v>673.16</c:v>
                </c:pt>
                <c:pt idx="5961">
                  <c:v>698.84</c:v>
                </c:pt>
                <c:pt idx="5962">
                  <c:v>726.66</c:v>
                </c:pt>
                <c:pt idx="5963">
                  <c:v>742.74</c:v>
                </c:pt>
                <c:pt idx="5964">
                  <c:v>741.41</c:v>
                </c:pt>
                <c:pt idx="5965">
                  <c:v>749.85</c:v>
                </c:pt>
                <c:pt idx="5966">
                  <c:v>744.67</c:v>
                </c:pt>
                <c:pt idx="5967">
                  <c:v>737.84</c:v>
                </c:pt>
                <c:pt idx="5968">
                  <c:v>753.5</c:v>
                </c:pt>
                <c:pt idx="5969">
                  <c:v>715.54</c:v>
                </c:pt>
                <c:pt idx="5970">
                  <c:v>707.34</c:v>
                </c:pt>
                <c:pt idx="5971">
                  <c:v>694.98</c:v>
                </c:pt>
                <c:pt idx="5972">
                  <c:v>730.03</c:v>
                </c:pt>
                <c:pt idx="5973">
                  <c:v>762.57</c:v>
                </c:pt>
                <c:pt idx="5974">
                  <c:v>789.76</c:v>
                </c:pt>
                <c:pt idx="5975">
                  <c:v>784.72</c:v>
                </c:pt>
                <c:pt idx="5976">
                  <c:v>763.03</c:v>
                </c:pt>
                <c:pt idx="5977">
                  <c:v>738.08</c:v>
                </c:pt>
                <c:pt idx="5978">
                  <c:v>700.41</c:v>
                </c:pt>
                <c:pt idx="5979">
                  <c:v>698.65</c:v>
                </c:pt>
                <c:pt idx="5980">
                  <c:v>699.95</c:v>
                </c:pt>
                <c:pt idx="5981">
                  <c:v>729.29</c:v>
                </c:pt>
                <c:pt idx="5982">
                  <c:v>717.04</c:v>
                </c:pt>
                <c:pt idx="5983">
                  <c:v>748.76</c:v>
                </c:pt>
                <c:pt idx="5984">
                  <c:v>772.99</c:v>
                </c:pt>
                <c:pt idx="5985">
                  <c:v>766.91</c:v>
                </c:pt>
                <c:pt idx="5986">
                  <c:v>739.12</c:v>
                </c:pt>
                <c:pt idx="5987">
                  <c:v>719.4</c:v>
                </c:pt>
                <c:pt idx="5988">
                  <c:v>706.97</c:v>
                </c:pt>
                <c:pt idx="5989">
                  <c:v>708.7</c:v>
                </c:pt>
                <c:pt idx="5990">
                  <c:v>733.31</c:v>
                </c:pt>
                <c:pt idx="5991">
                  <c:v>719.99</c:v>
                </c:pt>
                <c:pt idx="5992">
                  <c:v>724.92</c:v>
                </c:pt>
                <c:pt idx="5993">
                  <c:v>758.65</c:v>
                </c:pt>
                <c:pt idx="5994">
                  <c:v>806.66</c:v>
                </c:pt>
                <c:pt idx="5995">
                  <c:v>793.28</c:v>
                </c:pt>
                <c:pt idx="5996">
                  <c:v>775.28</c:v>
                </c:pt>
                <c:pt idx="5997">
                  <c:v>727.6</c:v>
                </c:pt>
                <c:pt idx="5998">
                  <c:v>720.5</c:v>
                </c:pt>
                <c:pt idx="5999">
                  <c:v>699.26</c:v>
                </c:pt>
                <c:pt idx="6000">
                  <c:v>689.94</c:v>
                </c:pt>
                <c:pt idx="6001">
                  <c:v>694.53</c:v>
                </c:pt>
                <c:pt idx="6002">
                  <c:v>715.31</c:v>
                </c:pt>
                <c:pt idx="6003">
                  <c:v>739.11</c:v>
                </c:pt>
                <c:pt idx="6004">
                  <c:v>754.73</c:v>
                </c:pt>
                <c:pt idx="6005">
                  <c:v>739.72</c:v>
                </c:pt>
                <c:pt idx="6006">
                  <c:v>716.28</c:v>
                </c:pt>
                <c:pt idx="6007">
                  <c:v>695.21</c:v>
                </c:pt>
                <c:pt idx="6008">
                  <c:v>691.04</c:v>
                </c:pt>
                <c:pt idx="6009">
                  <c:v>669.1</c:v>
                </c:pt>
                <c:pt idx="6010">
                  <c:v>689.91</c:v>
                </c:pt>
                <c:pt idx="6011">
                  <c:v>700.08</c:v>
                </c:pt>
                <c:pt idx="6012">
                  <c:v>713.45</c:v>
                </c:pt>
                <c:pt idx="6013">
                  <c:v>736.45</c:v>
                </c:pt>
                <c:pt idx="6014">
                  <c:v>737.54</c:v>
                </c:pt>
                <c:pt idx="6015">
                  <c:v>770.25</c:v>
                </c:pt>
                <c:pt idx="6016">
                  <c:v>727.84</c:v>
                </c:pt>
                <c:pt idx="6017">
                  <c:v>705.69</c:v>
                </c:pt>
                <c:pt idx="6018">
                  <c:v>706.39</c:v>
                </c:pt>
                <c:pt idx="6019">
                  <c:v>714.95</c:v>
                </c:pt>
                <c:pt idx="6020">
                  <c:v>714.81</c:v>
                </c:pt>
                <c:pt idx="6021">
                  <c:v>735.3</c:v>
                </c:pt>
                <c:pt idx="6022">
                  <c:v>721.83</c:v>
                </c:pt>
                <c:pt idx="6023">
                  <c:v>714.32</c:v>
                </c:pt>
                <c:pt idx="6024">
                  <c:v>779.37</c:v>
                </c:pt>
                <c:pt idx="6025">
                  <c:v>739.12</c:v>
                </c:pt>
                <c:pt idx="6026">
                  <c:v>727.42</c:v>
                </c:pt>
                <c:pt idx="6027">
                  <c:v>702.31</c:v>
                </c:pt>
                <c:pt idx="6028">
                  <c:v>690.07</c:v>
                </c:pt>
                <c:pt idx="6029">
                  <c:v>692.65</c:v>
                </c:pt>
                <c:pt idx="6030">
                  <c:v>692.06</c:v>
                </c:pt>
                <c:pt idx="6031">
                  <c:v>719.8</c:v>
                </c:pt>
                <c:pt idx="6032">
                  <c:v>746.8</c:v>
                </c:pt>
                <c:pt idx="6033">
                  <c:v>744.74</c:v>
                </c:pt>
                <c:pt idx="6034">
                  <c:v>808.24</c:v>
                </c:pt>
                <c:pt idx="6035">
                  <c:v>805.51</c:v>
                </c:pt>
                <c:pt idx="6036">
                  <c:v>794.21</c:v>
                </c:pt>
                <c:pt idx="6037">
                  <c:v>774.09</c:v>
                </c:pt>
                <c:pt idx="6038">
                  <c:v>753.01</c:v>
                </c:pt>
                <c:pt idx="6039">
                  <c:v>742.83</c:v>
                </c:pt>
                <c:pt idx="6040">
                  <c:v>731.78</c:v>
                </c:pt>
                <c:pt idx="6041">
                  <c:v>708.51</c:v>
                </c:pt>
                <c:pt idx="6042">
                  <c:v>723.18</c:v>
                </c:pt>
                <c:pt idx="6043">
                  <c:v>751.52</c:v>
                </c:pt>
                <c:pt idx="6044">
                  <c:v>759.69</c:v>
                </c:pt>
                <c:pt idx="6045">
                  <c:v>727.94</c:v>
                </c:pt>
                <c:pt idx="6046">
                  <c:v>742.37</c:v>
                </c:pt>
                <c:pt idx="6047">
                  <c:v>687.54</c:v>
                </c:pt>
                <c:pt idx="6048">
                  <c:v>702.42</c:v>
                </c:pt>
                <c:pt idx="6049">
                  <c:v>712.28</c:v>
                </c:pt>
                <c:pt idx="6050">
                  <c:v>709.21</c:v>
                </c:pt>
                <c:pt idx="6051">
                  <c:v>710.39</c:v>
                </c:pt>
                <c:pt idx="6052">
                  <c:v>710.49</c:v>
                </c:pt>
                <c:pt idx="6053">
                  <c:v>714.5</c:v>
                </c:pt>
                <c:pt idx="6054">
                  <c:v>754.97</c:v>
                </c:pt>
                <c:pt idx="6055">
                  <c:v>789.64</c:v>
                </c:pt>
                <c:pt idx="6056">
                  <c:v>762.24</c:v>
                </c:pt>
                <c:pt idx="6057">
                  <c:v>732.22</c:v>
                </c:pt>
                <c:pt idx="6058">
                  <c:v>752.27</c:v>
                </c:pt>
                <c:pt idx="6059">
                  <c:v>719.54</c:v>
                </c:pt>
                <c:pt idx="6060">
                  <c:v>701.78</c:v>
                </c:pt>
                <c:pt idx="6061">
                  <c:v>706.06</c:v>
                </c:pt>
                <c:pt idx="6062">
                  <c:v>726.56</c:v>
                </c:pt>
                <c:pt idx="6063">
                  <c:v>770.83</c:v>
                </c:pt>
                <c:pt idx="6064">
                  <c:v>764.12</c:v>
                </c:pt>
                <c:pt idx="6065">
                  <c:v>764.72</c:v>
                </c:pt>
                <c:pt idx="6066">
                  <c:v>743.14</c:v>
                </c:pt>
                <c:pt idx="6067">
                  <c:v>726.2</c:v>
                </c:pt>
                <c:pt idx="6068">
                  <c:v>710.23</c:v>
                </c:pt>
                <c:pt idx="6069">
                  <c:v>695.71</c:v>
                </c:pt>
                <c:pt idx="6070">
                  <c:v>683.23</c:v>
                </c:pt>
                <c:pt idx="6071">
                  <c:v>690.34</c:v>
                </c:pt>
                <c:pt idx="6072">
                  <c:v>680.16</c:v>
                </c:pt>
                <c:pt idx="6073">
                  <c:v>721.64</c:v>
                </c:pt>
                <c:pt idx="6074">
                  <c:v>740.46</c:v>
                </c:pt>
                <c:pt idx="6075">
                  <c:v>794.2</c:v>
                </c:pt>
                <c:pt idx="6076">
                  <c:v>791.63</c:v>
                </c:pt>
                <c:pt idx="6077">
                  <c:v>788.63</c:v>
                </c:pt>
                <c:pt idx="6078">
                  <c:v>719.27</c:v>
                </c:pt>
                <c:pt idx="6079">
                  <c:v>708.58</c:v>
                </c:pt>
                <c:pt idx="6080">
                  <c:v>736.36</c:v>
                </c:pt>
                <c:pt idx="6081">
                  <c:v>767.32</c:v>
                </c:pt>
                <c:pt idx="6082">
                  <c:v>739.69</c:v>
                </c:pt>
                <c:pt idx="6083">
                  <c:v>766.95</c:v>
                </c:pt>
                <c:pt idx="6084">
                  <c:v>812.13</c:v>
                </c:pt>
                <c:pt idx="6085">
                  <c:v>809.79</c:v>
                </c:pt>
                <c:pt idx="6086">
                  <c:v>771.57</c:v>
                </c:pt>
                <c:pt idx="6087">
                  <c:v>743.09</c:v>
                </c:pt>
                <c:pt idx="6088">
                  <c:v>723.06</c:v>
                </c:pt>
                <c:pt idx="6089">
                  <c:v>709.98</c:v>
                </c:pt>
                <c:pt idx="6090">
                  <c:v>698.98</c:v>
                </c:pt>
                <c:pt idx="6091">
                  <c:v>713</c:v>
                </c:pt>
                <c:pt idx="6092">
                  <c:v>757.21</c:v>
                </c:pt>
                <c:pt idx="6093">
                  <c:v>757.86</c:v>
                </c:pt>
                <c:pt idx="6094">
                  <c:v>762.3</c:v>
                </c:pt>
                <c:pt idx="6095">
                  <c:v>769.83</c:v>
                </c:pt>
                <c:pt idx="6096">
                  <c:v>782.81</c:v>
                </c:pt>
                <c:pt idx="6097">
                  <c:v>762.47</c:v>
                </c:pt>
                <c:pt idx="6098">
                  <c:v>727.23</c:v>
                </c:pt>
                <c:pt idx="6099">
                  <c:v>721.15</c:v>
                </c:pt>
                <c:pt idx="6100">
                  <c:v>747.48</c:v>
                </c:pt>
                <c:pt idx="6101">
                  <c:v>752.14</c:v>
                </c:pt>
                <c:pt idx="6102">
                  <c:v>760.76</c:v>
                </c:pt>
                <c:pt idx="6103">
                  <c:v>748.02</c:v>
                </c:pt>
                <c:pt idx="6104">
                  <c:v>787.11</c:v>
                </c:pt>
                <c:pt idx="6105">
                  <c:v>783.79</c:v>
                </c:pt>
                <c:pt idx="6106">
                  <c:v>768.02</c:v>
                </c:pt>
                <c:pt idx="6107">
                  <c:v>735.31</c:v>
                </c:pt>
                <c:pt idx="6108">
                  <c:v>725.9</c:v>
                </c:pt>
                <c:pt idx="6109">
                  <c:v>729.75</c:v>
                </c:pt>
                <c:pt idx="6110">
                  <c:v>721.39</c:v>
                </c:pt>
                <c:pt idx="6111">
                  <c:v>732.18</c:v>
                </c:pt>
                <c:pt idx="6112">
                  <c:v>755.14</c:v>
                </c:pt>
                <c:pt idx="6113">
                  <c:v>794.5</c:v>
                </c:pt>
                <c:pt idx="6114">
                  <c:v>809.82</c:v>
                </c:pt>
                <c:pt idx="6115">
                  <c:v>799.66</c:v>
                </c:pt>
                <c:pt idx="6116">
                  <c:v>776.88</c:v>
                </c:pt>
                <c:pt idx="6117">
                  <c:v>765.25</c:v>
                </c:pt>
                <c:pt idx="6118">
                  <c:v>726.2</c:v>
                </c:pt>
                <c:pt idx="6119">
                  <c:v>708.74</c:v>
                </c:pt>
                <c:pt idx="6120">
                  <c:v>714.8</c:v>
                </c:pt>
                <c:pt idx="6121">
                  <c:v>721.67</c:v>
                </c:pt>
                <c:pt idx="6122">
                  <c:v>725.15</c:v>
                </c:pt>
                <c:pt idx="6123">
                  <c:v>770.72</c:v>
                </c:pt>
                <c:pt idx="6124">
                  <c:v>805.35</c:v>
                </c:pt>
                <c:pt idx="6125">
                  <c:v>805.01</c:v>
                </c:pt>
                <c:pt idx="6126">
                  <c:v>781.36</c:v>
                </c:pt>
                <c:pt idx="6127">
                  <c:v>757.67</c:v>
                </c:pt>
                <c:pt idx="6128">
                  <c:v>712.98</c:v>
                </c:pt>
                <c:pt idx="6129">
                  <c:v>705.76</c:v>
                </c:pt>
                <c:pt idx="6130">
                  <c:v>720.05</c:v>
                </c:pt>
                <c:pt idx="6131">
                  <c:v>724.06</c:v>
                </c:pt>
                <c:pt idx="6132">
                  <c:v>736.34</c:v>
                </c:pt>
                <c:pt idx="6133">
                  <c:v>762.81</c:v>
                </c:pt>
                <c:pt idx="6134">
                  <c:v>770.29</c:v>
                </c:pt>
                <c:pt idx="6135">
                  <c:v>762.78</c:v>
                </c:pt>
                <c:pt idx="6136">
                  <c:v>751.6</c:v>
                </c:pt>
                <c:pt idx="6137">
                  <c:v>749.91</c:v>
                </c:pt>
                <c:pt idx="6138">
                  <c:v>736.82</c:v>
                </c:pt>
                <c:pt idx="6139">
                  <c:v>736.09</c:v>
                </c:pt>
                <c:pt idx="6140">
                  <c:v>751.66</c:v>
                </c:pt>
                <c:pt idx="6141">
                  <c:v>756.65</c:v>
                </c:pt>
                <c:pt idx="6142">
                  <c:v>745.85</c:v>
                </c:pt>
                <c:pt idx="6143">
                  <c:v>773.56</c:v>
                </c:pt>
                <c:pt idx="6144">
                  <c:v>759.86</c:v>
                </c:pt>
                <c:pt idx="6145">
                  <c:v>744.61</c:v>
                </c:pt>
                <c:pt idx="6146">
                  <c:v>745.49</c:v>
                </c:pt>
                <c:pt idx="6147">
                  <c:v>739.33</c:v>
                </c:pt>
                <c:pt idx="6148">
                  <c:v>731.33</c:v>
                </c:pt>
                <c:pt idx="6149">
                  <c:v>709.86</c:v>
                </c:pt>
                <c:pt idx="6150">
                  <c:v>707.56</c:v>
                </c:pt>
                <c:pt idx="6151">
                  <c:v>704.4</c:v>
                </c:pt>
                <c:pt idx="6152">
                  <c:v>725.36</c:v>
                </c:pt>
                <c:pt idx="6153">
                  <c:v>761.68</c:v>
                </c:pt>
                <c:pt idx="6154">
                  <c:v>791.06</c:v>
                </c:pt>
                <c:pt idx="6155">
                  <c:v>794.98</c:v>
                </c:pt>
                <c:pt idx="6156">
                  <c:v>791.11</c:v>
                </c:pt>
                <c:pt idx="6157">
                  <c:v>783.75</c:v>
                </c:pt>
                <c:pt idx="6158">
                  <c:v>751.1</c:v>
                </c:pt>
                <c:pt idx="6159">
                  <c:v>768.64</c:v>
                </c:pt>
                <c:pt idx="6160">
                  <c:v>754.94</c:v>
                </c:pt>
                <c:pt idx="6161">
                  <c:v>747.46</c:v>
                </c:pt>
                <c:pt idx="6162">
                  <c:v>748.75</c:v>
                </c:pt>
                <c:pt idx="6163">
                  <c:v>758.14</c:v>
                </c:pt>
                <c:pt idx="6164">
                  <c:v>750.46</c:v>
                </c:pt>
                <c:pt idx="6165">
                  <c:v>752.1</c:v>
                </c:pt>
                <c:pt idx="6166">
                  <c:v>766.27</c:v>
                </c:pt>
                <c:pt idx="6167">
                  <c:v>757.51</c:v>
                </c:pt>
                <c:pt idx="6168">
                  <c:v>743.34</c:v>
                </c:pt>
                <c:pt idx="6169">
                  <c:v>727.8</c:v>
                </c:pt>
                <c:pt idx="6170">
                  <c:v>727.18</c:v>
                </c:pt>
                <c:pt idx="6171">
                  <c:v>717.63</c:v>
                </c:pt>
                <c:pt idx="6172">
                  <c:v>735.05</c:v>
                </c:pt>
                <c:pt idx="6173">
                  <c:v>750.93</c:v>
                </c:pt>
                <c:pt idx="6174">
                  <c:v>774.59</c:v>
                </c:pt>
                <c:pt idx="6175">
                  <c:v>785.02</c:v>
                </c:pt>
                <c:pt idx="6176">
                  <c:v>788.46</c:v>
                </c:pt>
                <c:pt idx="6177">
                  <c:v>760.07</c:v>
                </c:pt>
                <c:pt idx="6178">
                  <c:v>743.2</c:v>
                </c:pt>
                <c:pt idx="6179">
                  <c:v>729.23</c:v>
                </c:pt>
                <c:pt idx="6180">
                  <c:v>729.75</c:v>
                </c:pt>
                <c:pt idx="6181">
                  <c:v>718.11</c:v>
                </c:pt>
                <c:pt idx="6182">
                  <c:v>752.72</c:v>
                </c:pt>
                <c:pt idx="6183">
                  <c:v>801.4</c:v>
                </c:pt>
                <c:pt idx="6184">
                  <c:v>798.92</c:v>
                </c:pt>
                <c:pt idx="6185">
                  <c:v>787.05</c:v>
                </c:pt>
                <c:pt idx="6186">
                  <c:v>752.3</c:v>
                </c:pt>
                <c:pt idx="6187">
                  <c:v>726.22</c:v>
                </c:pt>
                <c:pt idx="6188">
                  <c:v>692.38</c:v>
                </c:pt>
                <c:pt idx="6189">
                  <c:v>727.22</c:v>
                </c:pt>
                <c:pt idx="6190">
                  <c:v>757.12</c:v>
                </c:pt>
                <c:pt idx="6191">
                  <c:v>755.45</c:v>
                </c:pt>
                <c:pt idx="6192">
                  <c:v>740.85</c:v>
                </c:pt>
                <c:pt idx="6193">
                  <c:v>750.85</c:v>
                </c:pt>
                <c:pt idx="6194">
                  <c:v>768.38</c:v>
                </c:pt>
                <c:pt idx="6195">
                  <c:v>781.96</c:v>
                </c:pt>
                <c:pt idx="6196">
                  <c:v>747.19</c:v>
                </c:pt>
                <c:pt idx="6197">
                  <c:v>723.05</c:v>
                </c:pt>
                <c:pt idx="6198">
                  <c:v>728.28</c:v>
                </c:pt>
                <c:pt idx="6199">
                  <c:v>746.22</c:v>
                </c:pt>
                <c:pt idx="6200">
                  <c:v>743.82</c:v>
                </c:pt>
                <c:pt idx="6201">
                  <c:v>727.74</c:v>
                </c:pt>
                <c:pt idx="6202">
                  <c:v>737.07</c:v>
                </c:pt>
                <c:pt idx="6203">
                  <c:v>748.13</c:v>
                </c:pt>
                <c:pt idx="6204">
                  <c:v>761</c:v>
                </c:pt>
                <c:pt idx="6205">
                  <c:v>725.78</c:v>
                </c:pt>
                <c:pt idx="6206">
                  <c:v>741.11</c:v>
                </c:pt>
                <c:pt idx="6207">
                  <c:v>725.86</c:v>
                </c:pt>
                <c:pt idx="6208">
                  <c:v>736.42</c:v>
                </c:pt>
                <c:pt idx="6209">
                  <c:v>731.15</c:v>
                </c:pt>
                <c:pt idx="6210">
                  <c:v>756.74</c:v>
                </c:pt>
                <c:pt idx="6211">
                  <c:v>753.54</c:v>
                </c:pt>
                <c:pt idx="6212">
                  <c:v>739.53</c:v>
                </c:pt>
                <c:pt idx="6213">
                  <c:v>769.72</c:v>
                </c:pt>
                <c:pt idx="6214">
                  <c:v>804.1</c:v>
                </c:pt>
                <c:pt idx="6215">
                  <c:v>792.63</c:v>
                </c:pt>
                <c:pt idx="6216">
                  <c:v>763.11</c:v>
                </c:pt>
                <c:pt idx="6217">
                  <c:v>733.81</c:v>
                </c:pt>
                <c:pt idx="6218">
                  <c:v>721.83</c:v>
                </c:pt>
                <c:pt idx="6219">
                  <c:v>735.69</c:v>
                </c:pt>
                <c:pt idx="6220">
                  <c:v>739.13</c:v>
                </c:pt>
                <c:pt idx="6221">
                  <c:v>730.22</c:v>
                </c:pt>
                <c:pt idx="6222">
                  <c:v>744.34</c:v>
                </c:pt>
                <c:pt idx="6223">
                  <c:v>756.53</c:v>
                </c:pt>
                <c:pt idx="6224">
                  <c:v>753.15</c:v>
                </c:pt>
                <c:pt idx="6225">
                  <c:v>761.09</c:v>
                </c:pt>
                <c:pt idx="6226">
                  <c:v>768.59</c:v>
                </c:pt>
                <c:pt idx="6227">
                  <c:v>767.69</c:v>
                </c:pt>
                <c:pt idx="6228">
                  <c:v>764.27</c:v>
                </c:pt>
                <c:pt idx="6229">
                  <c:v>758.84</c:v>
                </c:pt>
                <c:pt idx="6230">
                  <c:v>781.17</c:v>
                </c:pt>
                <c:pt idx="6231">
                  <c:v>740.28</c:v>
                </c:pt>
                <c:pt idx="6232">
                  <c:v>731.88</c:v>
                </c:pt>
                <c:pt idx="6233">
                  <c:v>760.96</c:v>
                </c:pt>
                <c:pt idx="6234">
                  <c:v>769.39</c:v>
                </c:pt>
                <c:pt idx="6235">
                  <c:v>772.33</c:v>
                </c:pt>
                <c:pt idx="6236">
                  <c:v>755.37</c:v>
                </c:pt>
                <c:pt idx="6237">
                  <c:v>750.53</c:v>
                </c:pt>
                <c:pt idx="6238">
                  <c:v>728.02</c:v>
                </c:pt>
                <c:pt idx="6239">
                  <c:v>717.89</c:v>
                </c:pt>
                <c:pt idx="6240">
                  <c:v>730.79</c:v>
                </c:pt>
                <c:pt idx="6241">
                  <c:v>741.55</c:v>
                </c:pt>
                <c:pt idx="6242">
                  <c:v>759.21</c:v>
                </c:pt>
                <c:pt idx="6243">
                  <c:v>787.95</c:v>
                </c:pt>
                <c:pt idx="6244">
                  <c:v>783</c:v>
                </c:pt>
                <c:pt idx="6245">
                  <c:v>756.18</c:v>
                </c:pt>
                <c:pt idx="6246">
                  <c:v>743.58</c:v>
                </c:pt>
                <c:pt idx="6247">
                  <c:v>732.35</c:v>
                </c:pt>
                <c:pt idx="6248">
                  <c:v>700.15</c:v>
                </c:pt>
                <c:pt idx="6249">
                  <c:v>704.92</c:v>
                </c:pt>
                <c:pt idx="6250">
                  <c:v>721.3</c:v>
                </c:pt>
                <c:pt idx="6251">
                  <c:v>750.92</c:v>
                </c:pt>
                <c:pt idx="6252">
                  <c:v>767.64</c:v>
                </c:pt>
                <c:pt idx="6253">
                  <c:v>783.31</c:v>
                </c:pt>
                <c:pt idx="6254">
                  <c:v>763.03</c:v>
                </c:pt>
                <c:pt idx="6255">
                  <c:v>765.18</c:v>
                </c:pt>
                <c:pt idx="6256">
                  <c:v>715.08</c:v>
                </c:pt>
                <c:pt idx="6257">
                  <c:v>696.19</c:v>
                </c:pt>
                <c:pt idx="6258">
                  <c:v>703.5</c:v>
                </c:pt>
                <c:pt idx="6259">
                  <c:v>716.25</c:v>
                </c:pt>
                <c:pt idx="6260">
                  <c:v>708.24</c:v>
                </c:pt>
                <c:pt idx="6261">
                  <c:v>742.93</c:v>
                </c:pt>
                <c:pt idx="6262">
                  <c:v>770.99</c:v>
                </c:pt>
                <c:pt idx="6263">
                  <c:v>775.22</c:v>
                </c:pt>
                <c:pt idx="6264">
                  <c:v>778.84</c:v>
                </c:pt>
                <c:pt idx="6265">
                  <c:v>756.03</c:v>
                </c:pt>
                <c:pt idx="6266">
                  <c:v>736.4</c:v>
                </c:pt>
                <c:pt idx="6267">
                  <c:v>735.44</c:v>
                </c:pt>
                <c:pt idx="6268">
                  <c:v>735.52</c:v>
                </c:pt>
                <c:pt idx="6269">
                  <c:v>745.42</c:v>
                </c:pt>
                <c:pt idx="6270">
                  <c:v>751.86</c:v>
                </c:pt>
                <c:pt idx="6271">
                  <c:v>743.51</c:v>
                </c:pt>
                <c:pt idx="6272">
                  <c:v>768.72</c:v>
                </c:pt>
                <c:pt idx="6273">
                  <c:v>782.02</c:v>
                </c:pt>
                <c:pt idx="6274">
                  <c:v>767.94</c:v>
                </c:pt>
                <c:pt idx="6275">
                  <c:v>738.65</c:v>
                </c:pt>
                <c:pt idx="6276">
                  <c:v>733.42</c:v>
                </c:pt>
                <c:pt idx="6277">
                  <c:v>732.76</c:v>
                </c:pt>
                <c:pt idx="6278">
                  <c:v>712.79</c:v>
                </c:pt>
                <c:pt idx="6279">
                  <c:v>709.67</c:v>
                </c:pt>
                <c:pt idx="6280">
                  <c:v>727.44</c:v>
                </c:pt>
                <c:pt idx="6281">
                  <c:v>734.16</c:v>
                </c:pt>
                <c:pt idx="6282">
                  <c:v>750.61</c:v>
                </c:pt>
                <c:pt idx="6283">
                  <c:v>765.51</c:v>
                </c:pt>
                <c:pt idx="6284">
                  <c:v>772.95</c:v>
                </c:pt>
                <c:pt idx="6285">
                  <c:v>757.56</c:v>
                </c:pt>
                <c:pt idx="6286">
                  <c:v>747.81</c:v>
                </c:pt>
                <c:pt idx="6287">
                  <c:v>722.41</c:v>
                </c:pt>
                <c:pt idx="6288">
                  <c:v>717.31</c:v>
                </c:pt>
                <c:pt idx="6289">
                  <c:v>744.59</c:v>
                </c:pt>
                <c:pt idx="6290">
                  <c:v>757.35</c:v>
                </c:pt>
                <c:pt idx="6291">
                  <c:v>771.87</c:v>
                </c:pt>
                <c:pt idx="6292">
                  <c:v>796.5</c:v>
                </c:pt>
                <c:pt idx="6293">
                  <c:v>778.66</c:v>
                </c:pt>
                <c:pt idx="6294">
                  <c:v>762.36</c:v>
                </c:pt>
                <c:pt idx="6295">
                  <c:v>731.42</c:v>
                </c:pt>
                <c:pt idx="6296">
                  <c:v>739.61</c:v>
                </c:pt>
                <c:pt idx="6297">
                  <c:v>734.26</c:v>
                </c:pt>
                <c:pt idx="6298">
                  <c:v>728.63</c:v>
                </c:pt>
                <c:pt idx="6299">
                  <c:v>718.88</c:v>
                </c:pt>
                <c:pt idx="6300">
                  <c:v>721.96</c:v>
                </c:pt>
                <c:pt idx="6301">
                  <c:v>694.08</c:v>
                </c:pt>
                <c:pt idx="6302">
                  <c:v>747.18</c:v>
                </c:pt>
                <c:pt idx="6303">
                  <c:v>792.53</c:v>
                </c:pt>
                <c:pt idx="6304">
                  <c:v>801.7</c:v>
                </c:pt>
                <c:pt idx="6305">
                  <c:v>780.78</c:v>
                </c:pt>
                <c:pt idx="6306">
                  <c:v>762.61</c:v>
                </c:pt>
                <c:pt idx="6307">
                  <c:v>732.49</c:v>
                </c:pt>
                <c:pt idx="6308">
                  <c:v>707.65</c:v>
                </c:pt>
                <c:pt idx="6309">
                  <c:v>732.85</c:v>
                </c:pt>
                <c:pt idx="6310">
                  <c:v>738.34</c:v>
                </c:pt>
                <c:pt idx="6311">
                  <c:v>734.97</c:v>
                </c:pt>
                <c:pt idx="6312">
                  <c:v>746.94</c:v>
                </c:pt>
                <c:pt idx="6313">
                  <c:v>779.1</c:v>
                </c:pt>
                <c:pt idx="6314">
                  <c:v>769.43</c:v>
                </c:pt>
                <c:pt idx="6315">
                  <c:v>725.78</c:v>
                </c:pt>
                <c:pt idx="6316">
                  <c:v>720.54</c:v>
                </c:pt>
                <c:pt idx="6317">
                  <c:v>709.42</c:v>
                </c:pt>
                <c:pt idx="6318">
                  <c:v>690.61</c:v>
                </c:pt>
                <c:pt idx="6319">
                  <c:v>705.15</c:v>
                </c:pt>
                <c:pt idx="6320">
                  <c:v>739.9</c:v>
                </c:pt>
                <c:pt idx="6321">
                  <c:v>737.08</c:v>
                </c:pt>
                <c:pt idx="6322">
                  <c:v>771.08</c:v>
                </c:pt>
                <c:pt idx="6323">
                  <c:v>779.99</c:v>
                </c:pt>
                <c:pt idx="6324">
                  <c:v>800.99</c:v>
                </c:pt>
                <c:pt idx="6325">
                  <c:v>780.16</c:v>
                </c:pt>
                <c:pt idx="6326">
                  <c:v>740.71</c:v>
                </c:pt>
                <c:pt idx="6327">
                  <c:v>726.12</c:v>
                </c:pt>
                <c:pt idx="6328">
                  <c:v>708.93</c:v>
                </c:pt>
                <c:pt idx="6329">
                  <c:v>699.24</c:v>
                </c:pt>
                <c:pt idx="6330">
                  <c:v>722.16</c:v>
                </c:pt>
                <c:pt idx="6331">
                  <c:v>719.85</c:v>
                </c:pt>
                <c:pt idx="6332">
                  <c:v>765.68</c:v>
                </c:pt>
                <c:pt idx="6333">
                  <c:v>781.8</c:v>
                </c:pt>
                <c:pt idx="6334">
                  <c:v>797.32</c:v>
                </c:pt>
                <c:pt idx="6335">
                  <c:v>757.1</c:v>
                </c:pt>
                <c:pt idx="6336">
                  <c:v>735.35</c:v>
                </c:pt>
                <c:pt idx="6337">
                  <c:v>711.92</c:v>
                </c:pt>
                <c:pt idx="6338">
                  <c:v>698.06</c:v>
                </c:pt>
                <c:pt idx="6339">
                  <c:v>751.75</c:v>
                </c:pt>
                <c:pt idx="6340">
                  <c:v>785.79</c:v>
                </c:pt>
                <c:pt idx="6341">
                  <c:v>789.78</c:v>
                </c:pt>
                <c:pt idx="6342">
                  <c:v>827.49</c:v>
                </c:pt>
                <c:pt idx="6343">
                  <c:v>846.32</c:v>
                </c:pt>
                <c:pt idx="6344">
                  <c:v>853.31</c:v>
                </c:pt>
                <c:pt idx="6345">
                  <c:v>798.25</c:v>
                </c:pt>
                <c:pt idx="6346">
                  <c:v>749.35</c:v>
                </c:pt>
                <c:pt idx="6347">
                  <c:v>730.24</c:v>
                </c:pt>
                <c:pt idx="6348">
                  <c:v>727.02</c:v>
                </c:pt>
                <c:pt idx="6349">
                  <c:v>752.95</c:v>
                </c:pt>
                <c:pt idx="6350">
                  <c:v>719.26</c:v>
                </c:pt>
                <c:pt idx="6351">
                  <c:v>729.75</c:v>
                </c:pt>
                <c:pt idx="6352">
                  <c:v>751.82</c:v>
                </c:pt>
                <c:pt idx="6353">
                  <c:v>761.18</c:v>
                </c:pt>
                <c:pt idx="6354">
                  <c:v>796.02</c:v>
                </c:pt>
                <c:pt idx="6355">
                  <c:v>771.65</c:v>
                </c:pt>
                <c:pt idx="6356">
                  <c:v>747.65</c:v>
                </c:pt>
                <c:pt idx="6357">
                  <c:v>709.76</c:v>
                </c:pt>
                <c:pt idx="6358">
                  <c:v>738.85</c:v>
                </c:pt>
                <c:pt idx="6359">
                  <c:v>744.31</c:v>
                </c:pt>
                <c:pt idx="6360">
                  <c:v>753.89</c:v>
                </c:pt>
                <c:pt idx="6361">
                  <c:v>763.36</c:v>
                </c:pt>
                <c:pt idx="6362">
                  <c:v>784.14</c:v>
                </c:pt>
                <c:pt idx="6363">
                  <c:v>782.86</c:v>
                </c:pt>
                <c:pt idx="6364">
                  <c:v>774.25</c:v>
                </c:pt>
                <c:pt idx="6365">
                  <c:v>751.13</c:v>
                </c:pt>
                <c:pt idx="6366">
                  <c:v>743.59</c:v>
                </c:pt>
                <c:pt idx="6367">
                  <c:v>731.88</c:v>
                </c:pt>
                <c:pt idx="6368">
                  <c:v>745.37</c:v>
                </c:pt>
                <c:pt idx="6369">
                  <c:v>749.75</c:v>
                </c:pt>
                <c:pt idx="6370">
                  <c:v>740.77</c:v>
                </c:pt>
                <c:pt idx="6371">
                  <c:v>758.82</c:v>
                </c:pt>
                <c:pt idx="6372">
                  <c:v>765.27</c:v>
                </c:pt>
                <c:pt idx="6373">
                  <c:v>773.05</c:v>
                </c:pt>
                <c:pt idx="6374">
                  <c:v>786.5</c:v>
                </c:pt>
                <c:pt idx="6375">
                  <c:v>757.61</c:v>
                </c:pt>
                <c:pt idx="6376">
                  <c:v>732.87</c:v>
                </c:pt>
                <c:pt idx="6377">
                  <c:v>748.39</c:v>
                </c:pt>
                <c:pt idx="6378">
                  <c:v>756.07</c:v>
                </c:pt>
                <c:pt idx="6379">
                  <c:v>776.88</c:v>
                </c:pt>
                <c:pt idx="6380">
                  <c:v>773.99</c:v>
                </c:pt>
                <c:pt idx="6381">
                  <c:v>772.96</c:v>
                </c:pt>
                <c:pt idx="6382">
                  <c:v>783.89</c:v>
                </c:pt>
                <c:pt idx="6383">
                  <c:v>789.4</c:v>
                </c:pt>
                <c:pt idx="6384">
                  <c:v>803.58</c:v>
                </c:pt>
                <c:pt idx="6385">
                  <c:v>780.31</c:v>
                </c:pt>
                <c:pt idx="6386">
                  <c:v>757.13</c:v>
                </c:pt>
                <c:pt idx="6387">
                  <c:v>771.97</c:v>
                </c:pt>
                <c:pt idx="6388">
                  <c:v>757.16</c:v>
                </c:pt>
                <c:pt idx="6389">
                  <c:v>751</c:v>
                </c:pt>
                <c:pt idx="6390">
                  <c:v>768.9</c:v>
                </c:pt>
                <c:pt idx="6391">
                  <c:v>766.33</c:v>
                </c:pt>
                <c:pt idx="6392">
                  <c:v>784.42</c:v>
                </c:pt>
                <c:pt idx="6393">
                  <c:v>775.18</c:v>
                </c:pt>
                <c:pt idx="6394">
                  <c:v>759.99</c:v>
                </c:pt>
                <c:pt idx="6395">
                  <c:v>745.24</c:v>
                </c:pt>
                <c:pt idx="6396">
                  <c:v>747.44</c:v>
                </c:pt>
                <c:pt idx="6397">
                  <c:v>753.62</c:v>
                </c:pt>
                <c:pt idx="6398">
                  <c:v>764.99</c:v>
                </c:pt>
                <c:pt idx="6399">
                  <c:v>777.65</c:v>
                </c:pt>
                <c:pt idx="6400">
                  <c:v>777</c:v>
                </c:pt>
                <c:pt idx="6401">
                  <c:v>809.95</c:v>
                </c:pt>
                <c:pt idx="6402">
                  <c:v>862.86</c:v>
                </c:pt>
                <c:pt idx="6403">
                  <c:v>853.17</c:v>
                </c:pt>
                <c:pt idx="6404">
                  <c:v>825.12</c:v>
                </c:pt>
                <c:pt idx="6405">
                  <c:v>761.6</c:v>
                </c:pt>
                <c:pt idx="6406">
                  <c:v>728.71</c:v>
                </c:pt>
                <c:pt idx="6407">
                  <c:v>716.81</c:v>
                </c:pt>
                <c:pt idx="6408">
                  <c:v>734.48</c:v>
                </c:pt>
                <c:pt idx="6409">
                  <c:v>748.25</c:v>
                </c:pt>
                <c:pt idx="6410">
                  <c:v>778.56</c:v>
                </c:pt>
                <c:pt idx="6411">
                  <c:v>802.25</c:v>
                </c:pt>
                <c:pt idx="6412">
                  <c:v>842.17</c:v>
                </c:pt>
                <c:pt idx="6413">
                  <c:v>814.71</c:v>
                </c:pt>
                <c:pt idx="6414">
                  <c:v>792.28</c:v>
                </c:pt>
                <c:pt idx="6415">
                  <c:v>743.98</c:v>
                </c:pt>
                <c:pt idx="6416">
                  <c:v>734.19</c:v>
                </c:pt>
                <c:pt idx="6417">
                  <c:v>735.17</c:v>
                </c:pt>
                <c:pt idx="6418">
                  <c:v>734.15</c:v>
                </c:pt>
                <c:pt idx="6419">
                  <c:v>730.61</c:v>
                </c:pt>
                <c:pt idx="6420">
                  <c:v>743.97</c:v>
                </c:pt>
                <c:pt idx="6421">
                  <c:v>758.03</c:v>
                </c:pt>
                <c:pt idx="6422">
                  <c:v>794.85</c:v>
                </c:pt>
                <c:pt idx="6423">
                  <c:v>785.26</c:v>
                </c:pt>
                <c:pt idx="6424">
                  <c:v>765.84</c:v>
                </c:pt>
                <c:pt idx="6425">
                  <c:v>768.82</c:v>
                </c:pt>
                <c:pt idx="6426">
                  <c:v>757.59</c:v>
                </c:pt>
                <c:pt idx="6427">
                  <c:v>722.57</c:v>
                </c:pt>
                <c:pt idx="6428">
                  <c:v>724.71</c:v>
                </c:pt>
                <c:pt idx="6429">
                  <c:v>723.83</c:v>
                </c:pt>
                <c:pt idx="6430">
                  <c:v>747.79</c:v>
                </c:pt>
                <c:pt idx="6431">
                  <c:v>744.46</c:v>
                </c:pt>
                <c:pt idx="6432">
                  <c:v>768.82</c:v>
                </c:pt>
                <c:pt idx="6433">
                  <c:v>755.7</c:v>
                </c:pt>
                <c:pt idx="6434">
                  <c:v>742.7</c:v>
                </c:pt>
                <c:pt idx="6435">
                  <c:v>720.19</c:v>
                </c:pt>
                <c:pt idx="6436">
                  <c:v>714.02</c:v>
                </c:pt>
                <c:pt idx="6437">
                  <c:v>720.67</c:v>
                </c:pt>
                <c:pt idx="6438">
                  <c:v>723.39</c:v>
                </c:pt>
                <c:pt idx="6439">
                  <c:v>738.66</c:v>
                </c:pt>
                <c:pt idx="6440">
                  <c:v>736.9</c:v>
                </c:pt>
                <c:pt idx="6441">
                  <c:v>748.43</c:v>
                </c:pt>
                <c:pt idx="6442">
                  <c:v>772.68</c:v>
                </c:pt>
                <c:pt idx="6443">
                  <c:v>800.88</c:v>
                </c:pt>
                <c:pt idx="6444">
                  <c:v>804.63</c:v>
                </c:pt>
                <c:pt idx="6445">
                  <c:v>782.13</c:v>
                </c:pt>
                <c:pt idx="6446">
                  <c:v>739.21</c:v>
                </c:pt>
                <c:pt idx="6447">
                  <c:v>717.61</c:v>
                </c:pt>
                <c:pt idx="6448">
                  <c:v>708.92</c:v>
                </c:pt>
                <c:pt idx="6449">
                  <c:v>719.69</c:v>
                </c:pt>
                <c:pt idx="6450">
                  <c:v>725.03</c:v>
                </c:pt>
                <c:pt idx="6451">
                  <c:v>740.35</c:v>
                </c:pt>
                <c:pt idx="6452">
                  <c:v>783.75</c:v>
                </c:pt>
                <c:pt idx="6453">
                  <c:v>815.64</c:v>
                </c:pt>
                <c:pt idx="6454">
                  <c:v>789.29</c:v>
                </c:pt>
                <c:pt idx="6455">
                  <c:v>762.54</c:v>
                </c:pt>
                <c:pt idx="6456">
                  <c:v>751.04</c:v>
                </c:pt>
                <c:pt idx="6457">
                  <c:v>730.84</c:v>
                </c:pt>
                <c:pt idx="6458">
                  <c:v>717.92</c:v>
                </c:pt>
                <c:pt idx="6459">
                  <c:v>759.5</c:v>
                </c:pt>
                <c:pt idx="6460">
                  <c:v>769.26</c:v>
                </c:pt>
                <c:pt idx="6461">
                  <c:v>761.79</c:v>
                </c:pt>
                <c:pt idx="6462">
                  <c:v>773.41</c:v>
                </c:pt>
                <c:pt idx="6463">
                  <c:v>772.98</c:v>
                </c:pt>
                <c:pt idx="6464">
                  <c:v>788.62</c:v>
                </c:pt>
                <c:pt idx="6465">
                  <c:v>769.66</c:v>
                </c:pt>
                <c:pt idx="6466">
                  <c:v>740.12</c:v>
                </c:pt>
                <c:pt idx="6467">
                  <c:v>732.68</c:v>
                </c:pt>
                <c:pt idx="6468">
                  <c:v>724.45</c:v>
                </c:pt>
                <c:pt idx="6469">
                  <c:v>737.6</c:v>
                </c:pt>
                <c:pt idx="6470">
                  <c:v>758.54</c:v>
                </c:pt>
                <c:pt idx="6471">
                  <c:v>765.01</c:v>
                </c:pt>
                <c:pt idx="6472">
                  <c:v>797.14</c:v>
                </c:pt>
                <c:pt idx="6473">
                  <c:v>781.92</c:v>
                </c:pt>
                <c:pt idx="6474">
                  <c:v>781.75</c:v>
                </c:pt>
                <c:pt idx="6475">
                  <c:v>761.22</c:v>
                </c:pt>
                <c:pt idx="6476">
                  <c:v>736.31</c:v>
                </c:pt>
                <c:pt idx="6477">
                  <c:v>728.46</c:v>
                </c:pt>
                <c:pt idx="6478">
                  <c:v>719.95</c:v>
                </c:pt>
                <c:pt idx="6479">
                  <c:v>735.64</c:v>
                </c:pt>
                <c:pt idx="6480">
                  <c:v>739.04</c:v>
                </c:pt>
                <c:pt idx="6481">
                  <c:v>757.14</c:v>
                </c:pt>
                <c:pt idx="6482">
                  <c:v>784.86</c:v>
                </c:pt>
                <c:pt idx="6483">
                  <c:v>782.48</c:v>
                </c:pt>
                <c:pt idx="6484">
                  <c:v>788.63</c:v>
                </c:pt>
                <c:pt idx="6485">
                  <c:v>788.14</c:v>
                </c:pt>
                <c:pt idx="6486">
                  <c:v>784.51</c:v>
                </c:pt>
                <c:pt idx="6487">
                  <c:v>762.32</c:v>
                </c:pt>
                <c:pt idx="6488">
                  <c:v>778.35</c:v>
                </c:pt>
                <c:pt idx="6489">
                  <c:v>755.23</c:v>
                </c:pt>
                <c:pt idx="6490">
                  <c:v>742.92</c:v>
                </c:pt>
                <c:pt idx="6491">
                  <c:v>778.11</c:v>
                </c:pt>
                <c:pt idx="6492">
                  <c:v>787.89</c:v>
                </c:pt>
                <c:pt idx="6493">
                  <c:v>821.61</c:v>
                </c:pt>
                <c:pt idx="6494">
                  <c:v>794.07</c:v>
                </c:pt>
                <c:pt idx="6495">
                  <c:v>778.6</c:v>
                </c:pt>
                <c:pt idx="6496">
                  <c:v>744.03</c:v>
                </c:pt>
                <c:pt idx="6497">
                  <c:v>726.48</c:v>
                </c:pt>
                <c:pt idx="6498">
                  <c:v>699.46</c:v>
                </c:pt>
                <c:pt idx="6499">
                  <c:v>709.91</c:v>
                </c:pt>
                <c:pt idx="6500">
                  <c:v>720.31</c:v>
                </c:pt>
                <c:pt idx="6501">
                  <c:v>736.84</c:v>
                </c:pt>
                <c:pt idx="6502">
                  <c:v>767.47</c:v>
                </c:pt>
                <c:pt idx="6503">
                  <c:v>780.57</c:v>
                </c:pt>
                <c:pt idx="6504">
                  <c:v>781.13</c:v>
                </c:pt>
                <c:pt idx="6505">
                  <c:v>755.62</c:v>
                </c:pt>
                <c:pt idx="6506">
                  <c:v>722.57</c:v>
                </c:pt>
                <c:pt idx="6507">
                  <c:v>708.72</c:v>
                </c:pt>
                <c:pt idx="6508">
                  <c:v>719.14</c:v>
                </c:pt>
                <c:pt idx="6509">
                  <c:v>732.78</c:v>
                </c:pt>
                <c:pt idx="6510">
                  <c:v>736.26</c:v>
                </c:pt>
                <c:pt idx="6511">
                  <c:v>763.61</c:v>
                </c:pt>
                <c:pt idx="6512">
                  <c:v>832.84</c:v>
                </c:pt>
                <c:pt idx="6513">
                  <c:v>843.34</c:v>
                </c:pt>
                <c:pt idx="6514">
                  <c:v>823.78</c:v>
                </c:pt>
                <c:pt idx="6515">
                  <c:v>797.79</c:v>
                </c:pt>
                <c:pt idx="6516">
                  <c:v>759.16</c:v>
                </c:pt>
                <c:pt idx="6517">
                  <c:v>723.93</c:v>
                </c:pt>
                <c:pt idx="6518">
                  <c:v>722.95</c:v>
                </c:pt>
                <c:pt idx="6519">
                  <c:v>724.53</c:v>
                </c:pt>
                <c:pt idx="6520">
                  <c:v>737.05</c:v>
                </c:pt>
                <c:pt idx="6521">
                  <c:v>727.76</c:v>
                </c:pt>
                <c:pt idx="6522">
                  <c:v>760.52</c:v>
                </c:pt>
                <c:pt idx="6523">
                  <c:v>764.3</c:v>
                </c:pt>
                <c:pt idx="6524">
                  <c:v>753.87</c:v>
                </c:pt>
                <c:pt idx="6525">
                  <c:v>747.84</c:v>
                </c:pt>
                <c:pt idx="6526">
                  <c:v>713.16</c:v>
                </c:pt>
                <c:pt idx="6527">
                  <c:v>697.99</c:v>
                </c:pt>
                <c:pt idx="6528">
                  <c:v>705.58</c:v>
                </c:pt>
                <c:pt idx="6529">
                  <c:v>723.78</c:v>
                </c:pt>
                <c:pt idx="6530">
                  <c:v>708.56</c:v>
                </c:pt>
                <c:pt idx="6531">
                  <c:v>710.55</c:v>
                </c:pt>
                <c:pt idx="6532">
                  <c:v>745.77</c:v>
                </c:pt>
                <c:pt idx="6533">
                  <c:v>772.47</c:v>
                </c:pt>
                <c:pt idx="6534">
                  <c:v>753.04</c:v>
                </c:pt>
                <c:pt idx="6535">
                  <c:v>733.52</c:v>
                </c:pt>
                <c:pt idx="6536">
                  <c:v>743.79</c:v>
                </c:pt>
                <c:pt idx="6537">
                  <c:v>727.1</c:v>
                </c:pt>
                <c:pt idx="6538">
                  <c:v>725.17</c:v>
                </c:pt>
                <c:pt idx="6539">
                  <c:v>738.99</c:v>
                </c:pt>
                <c:pt idx="6540">
                  <c:v>727.26</c:v>
                </c:pt>
                <c:pt idx="6541">
                  <c:v>744.65</c:v>
                </c:pt>
                <c:pt idx="6542">
                  <c:v>756.76</c:v>
                </c:pt>
                <c:pt idx="6543">
                  <c:v>771.58</c:v>
                </c:pt>
                <c:pt idx="6544">
                  <c:v>768.18</c:v>
                </c:pt>
                <c:pt idx="6545">
                  <c:v>756.05</c:v>
                </c:pt>
                <c:pt idx="6546">
                  <c:v>733.94</c:v>
                </c:pt>
                <c:pt idx="6547">
                  <c:v>713.02</c:v>
                </c:pt>
                <c:pt idx="6548">
                  <c:v>730.29</c:v>
                </c:pt>
                <c:pt idx="6549">
                  <c:v>755.1</c:v>
                </c:pt>
                <c:pt idx="6550">
                  <c:v>753.88</c:v>
                </c:pt>
                <c:pt idx="6551">
                  <c:v>776.87</c:v>
                </c:pt>
                <c:pt idx="6552">
                  <c:v>818.17</c:v>
                </c:pt>
                <c:pt idx="6553">
                  <c:v>814.98</c:v>
                </c:pt>
                <c:pt idx="6554">
                  <c:v>798.91</c:v>
                </c:pt>
                <c:pt idx="6555">
                  <c:v>793.29</c:v>
                </c:pt>
                <c:pt idx="6556">
                  <c:v>772.42</c:v>
                </c:pt>
                <c:pt idx="6557">
                  <c:v>741.77</c:v>
                </c:pt>
                <c:pt idx="6558">
                  <c:v>743.13</c:v>
                </c:pt>
                <c:pt idx="6559">
                  <c:v>752.67</c:v>
                </c:pt>
                <c:pt idx="6560">
                  <c:v>752.92</c:v>
                </c:pt>
                <c:pt idx="6561">
                  <c:v>765.92</c:v>
                </c:pt>
                <c:pt idx="6562">
                  <c:v>775.88</c:v>
                </c:pt>
                <c:pt idx="6563">
                  <c:v>802.96</c:v>
                </c:pt>
                <c:pt idx="6564">
                  <c:v>788.24</c:v>
                </c:pt>
                <c:pt idx="6565">
                  <c:v>787.46</c:v>
                </c:pt>
                <c:pt idx="6566">
                  <c:v>750.07</c:v>
                </c:pt>
                <c:pt idx="6567">
                  <c:v>730.2</c:v>
                </c:pt>
                <c:pt idx="6568">
                  <c:v>722.16</c:v>
                </c:pt>
                <c:pt idx="6569">
                  <c:v>712.32</c:v>
                </c:pt>
                <c:pt idx="6570">
                  <c:v>744.61</c:v>
                </c:pt>
                <c:pt idx="6571">
                  <c:v>760.1</c:v>
                </c:pt>
                <c:pt idx="6572">
                  <c:v>786.7</c:v>
                </c:pt>
                <c:pt idx="6573">
                  <c:v>791.23</c:v>
                </c:pt>
                <c:pt idx="6574">
                  <c:v>811.99</c:v>
                </c:pt>
                <c:pt idx="6575">
                  <c:v>781.26</c:v>
                </c:pt>
                <c:pt idx="6576">
                  <c:v>754.57</c:v>
                </c:pt>
                <c:pt idx="6577">
                  <c:v>728.41</c:v>
                </c:pt>
                <c:pt idx="6578">
                  <c:v>741.66</c:v>
                </c:pt>
                <c:pt idx="6579">
                  <c:v>749.21</c:v>
                </c:pt>
                <c:pt idx="6580">
                  <c:v>749.36</c:v>
                </c:pt>
                <c:pt idx="6581">
                  <c:v>742.65</c:v>
                </c:pt>
                <c:pt idx="6582">
                  <c:v>774.48</c:v>
                </c:pt>
                <c:pt idx="6583">
                  <c:v>791.39</c:v>
                </c:pt>
                <c:pt idx="6584">
                  <c:v>781.47</c:v>
                </c:pt>
                <c:pt idx="6585">
                  <c:v>745.33</c:v>
                </c:pt>
                <c:pt idx="6586">
                  <c:v>715.06</c:v>
                </c:pt>
                <c:pt idx="6587">
                  <c:v>697.13</c:v>
                </c:pt>
                <c:pt idx="6588">
                  <c:v>710.47</c:v>
                </c:pt>
                <c:pt idx="6589">
                  <c:v>740.65</c:v>
                </c:pt>
                <c:pt idx="6590">
                  <c:v>733.51</c:v>
                </c:pt>
                <c:pt idx="6591">
                  <c:v>769</c:v>
                </c:pt>
                <c:pt idx="6592">
                  <c:v>786.61</c:v>
                </c:pt>
                <c:pt idx="6593">
                  <c:v>804.86</c:v>
                </c:pt>
                <c:pt idx="6594">
                  <c:v>819.19</c:v>
                </c:pt>
                <c:pt idx="6595">
                  <c:v>803.37</c:v>
                </c:pt>
                <c:pt idx="6596">
                  <c:v>772.58</c:v>
                </c:pt>
                <c:pt idx="6597">
                  <c:v>763.35</c:v>
                </c:pt>
                <c:pt idx="6598">
                  <c:v>744.3</c:v>
                </c:pt>
                <c:pt idx="6599">
                  <c:v>729.38</c:v>
                </c:pt>
                <c:pt idx="6600">
                  <c:v>748.76</c:v>
                </c:pt>
                <c:pt idx="6601">
                  <c:v>759</c:v>
                </c:pt>
                <c:pt idx="6602">
                  <c:v>769.68</c:v>
                </c:pt>
                <c:pt idx="6603">
                  <c:v>796.63</c:v>
                </c:pt>
                <c:pt idx="6604">
                  <c:v>800.26</c:v>
                </c:pt>
                <c:pt idx="6605">
                  <c:v>773.58</c:v>
                </c:pt>
                <c:pt idx="6606">
                  <c:v>765.09</c:v>
                </c:pt>
                <c:pt idx="6607">
                  <c:v>752.63</c:v>
                </c:pt>
                <c:pt idx="6608">
                  <c:v>724.26</c:v>
                </c:pt>
                <c:pt idx="6609">
                  <c:v>737.75</c:v>
                </c:pt>
                <c:pt idx="6610">
                  <c:v>757.5</c:v>
                </c:pt>
                <c:pt idx="6611">
                  <c:v>760.14</c:v>
                </c:pt>
                <c:pt idx="6612">
                  <c:v>804.03</c:v>
                </c:pt>
                <c:pt idx="6613">
                  <c:v>832.68</c:v>
                </c:pt>
                <c:pt idx="6614">
                  <c:v>825.37</c:v>
                </c:pt>
                <c:pt idx="6615">
                  <c:v>759.98</c:v>
                </c:pt>
                <c:pt idx="6616">
                  <c:v>736.35</c:v>
                </c:pt>
                <c:pt idx="6617">
                  <c:v>740.04</c:v>
                </c:pt>
                <c:pt idx="6618">
                  <c:v>726.23</c:v>
                </c:pt>
                <c:pt idx="6619">
                  <c:v>703.27</c:v>
                </c:pt>
                <c:pt idx="6620">
                  <c:v>712.95</c:v>
                </c:pt>
                <c:pt idx="6621">
                  <c:v>745.99</c:v>
                </c:pt>
                <c:pt idx="6622">
                  <c:v>780.18</c:v>
                </c:pt>
                <c:pt idx="6623">
                  <c:v>824.09</c:v>
                </c:pt>
                <c:pt idx="6624">
                  <c:v>824.5</c:v>
                </c:pt>
                <c:pt idx="6625">
                  <c:v>798.6</c:v>
                </c:pt>
                <c:pt idx="6626">
                  <c:v>773.53</c:v>
                </c:pt>
                <c:pt idx="6627">
                  <c:v>756.46</c:v>
                </c:pt>
                <c:pt idx="6628">
                  <c:v>732.99</c:v>
                </c:pt>
                <c:pt idx="6629">
                  <c:v>721.25</c:v>
                </c:pt>
                <c:pt idx="6630">
                  <c:v>739.03</c:v>
                </c:pt>
                <c:pt idx="6631">
                  <c:v>757.27</c:v>
                </c:pt>
                <c:pt idx="6632">
                  <c:v>779.08</c:v>
                </c:pt>
                <c:pt idx="6633">
                  <c:v>771.97</c:v>
                </c:pt>
                <c:pt idx="6634">
                  <c:v>774.39</c:v>
                </c:pt>
                <c:pt idx="6635">
                  <c:v>747.29</c:v>
                </c:pt>
                <c:pt idx="6636">
                  <c:v>712.14</c:v>
                </c:pt>
                <c:pt idx="6637">
                  <c:v>689.8</c:v>
                </c:pt>
                <c:pt idx="6638">
                  <c:v>687.76</c:v>
                </c:pt>
                <c:pt idx="6639">
                  <c:v>704.27</c:v>
                </c:pt>
                <c:pt idx="6640">
                  <c:v>720.33</c:v>
                </c:pt>
                <c:pt idx="6641">
                  <c:v>730.85</c:v>
                </c:pt>
                <c:pt idx="6642">
                  <c:v>759.66</c:v>
                </c:pt>
                <c:pt idx="6643">
                  <c:v>809.87</c:v>
                </c:pt>
                <c:pt idx="6644">
                  <c:v>798.2</c:v>
                </c:pt>
                <c:pt idx="6645">
                  <c:v>758.31</c:v>
                </c:pt>
                <c:pt idx="6646">
                  <c:v>739.98</c:v>
                </c:pt>
                <c:pt idx="6647">
                  <c:v>706.38</c:v>
                </c:pt>
                <c:pt idx="6648">
                  <c:v>700.56</c:v>
                </c:pt>
                <c:pt idx="6649">
                  <c:v>705.35</c:v>
                </c:pt>
                <c:pt idx="6650">
                  <c:v>726.07</c:v>
                </c:pt>
                <c:pt idx="6651">
                  <c:v>733.46</c:v>
                </c:pt>
                <c:pt idx="6652">
                  <c:v>756.85</c:v>
                </c:pt>
                <c:pt idx="6653">
                  <c:v>816.1</c:v>
                </c:pt>
                <c:pt idx="6654">
                  <c:v>831.84</c:v>
                </c:pt>
                <c:pt idx="6655">
                  <c:v>808.46</c:v>
                </c:pt>
                <c:pt idx="6656">
                  <c:v>791.99</c:v>
                </c:pt>
                <c:pt idx="6657">
                  <c:v>734.75</c:v>
                </c:pt>
                <c:pt idx="6658">
                  <c:v>720.27</c:v>
                </c:pt>
                <c:pt idx="6659">
                  <c:v>729.31</c:v>
                </c:pt>
                <c:pt idx="6660">
                  <c:v>727.28</c:v>
                </c:pt>
                <c:pt idx="6661">
                  <c:v>769.58</c:v>
                </c:pt>
                <c:pt idx="6662">
                  <c:v>776.38</c:v>
                </c:pt>
                <c:pt idx="6663">
                  <c:v>796.31</c:v>
                </c:pt>
                <c:pt idx="6664">
                  <c:v>796.35</c:v>
                </c:pt>
                <c:pt idx="6665">
                  <c:v>793.7</c:v>
                </c:pt>
                <c:pt idx="6666">
                  <c:v>760.34</c:v>
                </c:pt>
                <c:pt idx="6667">
                  <c:v>751.56</c:v>
                </c:pt>
                <c:pt idx="6668">
                  <c:v>747.6</c:v>
                </c:pt>
                <c:pt idx="6669">
                  <c:v>732.05</c:v>
                </c:pt>
                <c:pt idx="6670">
                  <c:v>750.41</c:v>
                </c:pt>
                <c:pt idx="6671">
                  <c:v>740.1</c:v>
                </c:pt>
                <c:pt idx="6672">
                  <c:v>761.75</c:v>
                </c:pt>
                <c:pt idx="6673">
                  <c:v>789.2</c:v>
                </c:pt>
                <c:pt idx="6674">
                  <c:v>802.47</c:v>
                </c:pt>
                <c:pt idx="6675">
                  <c:v>788.56</c:v>
                </c:pt>
                <c:pt idx="6676">
                  <c:v>737.26</c:v>
                </c:pt>
                <c:pt idx="6677">
                  <c:v>737.95</c:v>
                </c:pt>
                <c:pt idx="6678">
                  <c:v>728.25</c:v>
                </c:pt>
                <c:pt idx="6679">
                  <c:v>737.8</c:v>
                </c:pt>
                <c:pt idx="6680">
                  <c:v>746.89</c:v>
                </c:pt>
                <c:pt idx="6681">
                  <c:v>760.38</c:v>
                </c:pt>
                <c:pt idx="6682">
                  <c:v>796.77</c:v>
                </c:pt>
                <c:pt idx="6683">
                  <c:v>832.35</c:v>
                </c:pt>
                <c:pt idx="6684">
                  <c:v>827.06</c:v>
                </c:pt>
                <c:pt idx="6685">
                  <c:v>794.33</c:v>
                </c:pt>
                <c:pt idx="6686">
                  <c:v>771.22</c:v>
                </c:pt>
                <c:pt idx="6687">
                  <c:v>745</c:v>
                </c:pt>
                <c:pt idx="6688">
                  <c:v>735.51</c:v>
                </c:pt>
                <c:pt idx="6689">
                  <c:v>742.23</c:v>
                </c:pt>
                <c:pt idx="6690">
                  <c:v>730.42</c:v>
                </c:pt>
                <c:pt idx="6691">
                  <c:v>756.54</c:v>
                </c:pt>
                <c:pt idx="6692">
                  <c:v>776.71</c:v>
                </c:pt>
                <c:pt idx="6693">
                  <c:v>814.67</c:v>
                </c:pt>
                <c:pt idx="6694">
                  <c:v>786.7</c:v>
                </c:pt>
                <c:pt idx="6695">
                  <c:v>771.57</c:v>
                </c:pt>
                <c:pt idx="6696">
                  <c:v>749.68</c:v>
                </c:pt>
                <c:pt idx="6697">
                  <c:v>715.67</c:v>
                </c:pt>
                <c:pt idx="6698">
                  <c:v>736.72</c:v>
                </c:pt>
                <c:pt idx="6699">
                  <c:v>739.27</c:v>
                </c:pt>
                <c:pt idx="6700">
                  <c:v>761.32</c:v>
                </c:pt>
                <c:pt idx="6701">
                  <c:v>756.72</c:v>
                </c:pt>
                <c:pt idx="6702">
                  <c:v>763.14</c:v>
                </c:pt>
                <c:pt idx="6703">
                  <c:v>813.31</c:v>
                </c:pt>
                <c:pt idx="6704">
                  <c:v>796.56</c:v>
                </c:pt>
                <c:pt idx="6705">
                  <c:v>763.62</c:v>
                </c:pt>
                <c:pt idx="6706">
                  <c:v>748.54</c:v>
                </c:pt>
                <c:pt idx="6707">
                  <c:v>754.69</c:v>
                </c:pt>
                <c:pt idx="6708">
                  <c:v>737</c:v>
                </c:pt>
                <c:pt idx="6709">
                  <c:v>738.27</c:v>
                </c:pt>
                <c:pt idx="6710">
                  <c:v>744.03</c:v>
                </c:pt>
                <c:pt idx="6711">
                  <c:v>742.79</c:v>
                </c:pt>
                <c:pt idx="6712">
                  <c:v>768.48</c:v>
                </c:pt>
                <c:pt idx="6713">
                  <c:v>781.19</c:v>
                </c:pt>
                <c:pt idx="6714">
                  <c:v>785.88</c:v>
                </c:pt>
                <c:pt idx="6715">
                  <c:v>786.02</c:v>
                </c:pt>
                <c:pt idx="6716">
                  <c:v>746.37</c:v>
                </c:pt>
                <c:pt idx="6717">
                  <c:v>721.25</c:v>
                </c:pt>
                <c:pt idx="6718">
                  <c:v>700.9</c:v>
                </c:pt>
                <c:pt idx="6719">
                  <c:v>708.72</c:v>
                </c:pt>
                <c:pt idx="6720">
                  <c:v>728.05</c:v>
                </c:pt>
                <c:pt idx="6721">
                  <c:v>724.62</c:v>
                </c:pt>
                <c:pt idx="6722">
                  <c:v>728.61</c:v>
                </c:pt>
                <c:pt idx="6723">
                  <c:v>765.79</c:v>
                </c:pt>
                <c:pt idx="6724">
                  <c:v>771.72</c:v>
                </c:pt>
                <c:pt idx="6725">
                  <c:v>765.78</c:v>
                </c:pt>
                <c:pt idx="6726">
                  <c:v>740.38</c:v>
                </c:pt>
                <c:pt idx="6727">
                  <c:v>744.62</c:v>
                </c:pt>
                <c:pt idx="6728">
                  <c:v>744.66</c:v>
                </c:pt>
                <c:pt idx="6729">
                  <c:v>752.56</c:v>
                </c:pt>
                <c:pt idx="6730">
                  <c:v>785.96</c:v>
                </c:pt>
                <c:pt idx="6731">
                  <c:v>765.42</c:v>
                </c:pt>
                <c:pt idx="6732">
                  <c:v>790.49</c:v>
                </c:pt>
                <c:pt idx="6733">
                  <c:v>816.63</c:v>
                </c:pt>
                <c:pt idx="6734">
                  <c:v>811.06</c:v>
                </c:pt>
                <c:pt idx="6735">
                  <c:v>807.69</c:v>
                </c:pt>
                <c:pt idx="6736">
                  <c:v>748.38</c:v>
                </c:pt>
                <c:pt idx="6737">
                  <c:v>737.55</c:v>
                </c:pt>
                <c:pt idx="6738">
                  <c:v>728.54</c:v>
                </c:pt>
                <c:pt idx="6739">
                  <c:v>717.09</c:v>
                </c:pt>
                <c:pt idx="6740">
                  <c:v>701.35</c:v>
                </c:pt>
                <c:pt idx="6741">
                  <c:v>706.3</c:v>
                </c:pt>
                <c:pt idx="6742">
                  <c:v>738.43</c:v>
                </c:pt>
                <c:pt idx="6743">
                  <c:v>760.97</c:v>
                </c:pt>
                <c:pt idx="6744">
                  <c:v>766.75</c:v>
                </c:pt>
                <c:pt idx="6745">
                  <c:v>782.64</c:v>
                </c:pt>
                <c:pt idx="6746">
                  <c:v>757.05</c:v>
                </c:pt>
                <c:pt idx="6747">
                  <c:v>747.77</c:v>
                </c:pt>
                <c:pt idx="6748">
                  <c:v>742.27</c:v>
                </c:pt>
                <c:pt idx="6749">
                  <c:v>736.18</c:v>
                </c:pt>
                <c:pt idx="6750">
                  <c:v>742.4</c:v>
                </c:pt>
                <c:pt idx="6751">
                  <c:v>748.67</c:v>
                </c:pt>
                <c:pt idx="6752">
                  <c:v>780.72</c:v>
                </c:pt>
                <c:pt idx="6753">
                  <c:v>800.42</c:v>
                </c:pt>
                <c:pt idx="6754">
                  <c:v>771.54</c:v>
                </c:pt>
                <c:pt idx="6755">
                  <c:v>792.02</c:v>
                </c:pt>
                <c:pt idx="6756">
                  <c:v>769.14</c:v>
                </c:pt>
                <c:pt idx="6757">
                  <c:v>710.42</c:v>
                </c:pt>
                <c:pt idx="6758">
                  <c:v>702.8</c:v>
                </c:pt>
                <c:pt idx="6759">
                  <c:v>692.95</c:v>
                </c:pt>
                <c:pt idx="6760">
                  <c:v>712.21</c:v>
                </c:pt>
                <c:pt idx="6761">
                  <c:v>730.45</c:v>
                </c:pt>
                <c:pt idx="6762">
                  <c:v>747.93</c:v>
                </c:pt>
                <c:pt idx="6763">
                  <c:v>768.79</c:v>
                </c:pt>
                <c:pt idx="6764">
                  <c:v>758.31</c:v>
                </c:pt>
                <c:pt idx="6765">
                  <c:v>759.95</c:v>
                </c:pt>
                <c:pt idx="6766">
                  <c:v>732.29</c:v>
                </c:pt>
                <c:pt idx="6767">
                  <c:v>708.88</c:v>
                </c:pt>
                <c:pt idx="6768">
                  <c:v>695.39</c:v>
                </c:pt>
                <c:pt idx="6769">
                  <c:v>687.49</c:v>
                </c:pt>
                <c:pt idx="6770">
                  <c:v>693.59</c:v>
                </c:pt>
                <c:pt idx="6771">
                  <c:v>711.22</c:v>
                </c:pt>
                <c:pt idx="6772">
                  <c:v>709.46</c:v>
                </c:pt>
                <c:pt idx="6773">
                  <c:v>753.8</c:v>
                </c:pt>
                <c:pt idx="6774">
                  <c:v>773.17</c:v>
                </c:pt>
                <c:pt idx="6775">
                  <c:v>750.54</c:v>
                </c:pt>
                <c:pt idx="6776">
                  <c:v>740.51</c:v>
                </c:pt>
                <c:pt idx="6777">
                  <c:v>723.13</c:v>
                </c:pt>
                <c:pt idx="6778">
                  <c:v>702.26</c:v>
                </c:pt>
                <c:pt idx="6779">
                  <c:v>747.98</c:v>
                </c:pt>
                <c:pt idx="6780">
                  <c:v>739.06</c:v>
                </c:pt>
                <c:pt idx="6781">
                  <c:v>733.87</c:v>
                </c:pt>
                <c:pt idx="6782">
                  <c:v>765.56</c:v>
                </c:pt>
                <c:pt idx="6783">
                  <c:v>762.69</c:v>
                </c:pt>
                <c:pt idx="6784">
                  <c:v>764</c:v>
                </c:pt>
                <c:pt idx="6785">
                  <c:v>747.46</c:v>
                </c:pt>
                <c:pt idx="6786">
                  <c:v>751.88</c:v>
                </c:pt>
                <c:pt idx="6787">
                  <c:v>730.45</c:v>
                </c:pt>
                <c:pt idx="6788">
                  <c:v>706.53</c:v>
                </c:pt>
                <c:pt idx="6789">
                  <c:v>714.21</c:v>
                </c:pt>
                <c:pt idx="6790">
                  <c:v>721.14</c:v>
                </c:pt>
                <c:pt idx="6791">
                  <c:v>726.34</c:v>
                </c:pt>
                <c:pt idx="6792">
                  <c:v>743.37</c:v>
                </c:pt>
                <c:pt idx="6793">
                  <c:v>773.03</c:v>
                </c:pt>
                <c:pt idx="6794">
                  <c:v>771.62</c:v>
                </c:pt>
                <c:pt idx="6795">
                  <c:v>776.09</c:v>
                </c:pt>
                <c:pt idx="6796">
                  <c:v>746.01</c:v>
                </c:pt>
                <c:pt idx="6797">
                  <c:v>698.76</c:v>
                </c:pt>
                <c:pt idx="6798">
                  <c:v>683.38</c:v>
                </c:pt>
                <c:pt idx="6799">
                  <c:v>697.06</c:v>
                </c:pt>
                <c:pt idx="6800">
                  <c:v>708.79</c:v>
                </c:pt>
                <c:pt idx="6801">
                  <c:v>725.04</c:v>
                </c:pt>
                <c:pt idx="6802">
                  <c:v>740.82</c:v>
                </c:pt>
                <c:pt idx="6803">
                  <c:v>798.89</c:v>
                </c:pt>
                <c:pt idx="6804">
                  <c:v>778.64</c:v>
                </c:pt>
                <c:pt idx="6805">
                  <c:v>761.01</c:v>
                </c:pt>
                <c:pt idx="6806">
                  <c:v>739.33</c:v>
                </c:pt>
                <c:pt idx="6807">
                  <c:v>703.99</c:v>
                </c:pt>
                <c:pt idx="6808">
                  <c:v>702.57</c:v>
                </c:pt>
                <c:pt idx="6809">
                  <c:v>710.28</c:v>
                </c:pt>
                <c:pt idx="6810">
                  <c:v>723.35</c:v>
                </c:pt>
                <c:pt idx="6811">
                  <c:v>728.22</c:v>
                </c:pt>
                <c:pt idx="6812">
                  <c:v>749.44</c:v>
                </c:pt>
                <c:pt idx="6813">
                  <c:v>758.98</c:v>
                </c:pt>
                <c:pt idx="6814">
                  <c:v>765.86</c:v>
                </c:pt>
                <c:pt idx="6815">
                  <c:v>748.87</c:v>
                </c:pt>
                <c:pt idx="6816">
                  <c:v>715.07</c:v>
                </c:pt>
                <c:pt idx="6817">
                  <c:v>712.47</c:v>
                </c:pt>
                <c:pt idx="6818">
                  <c:v>718.74</c:v>
                </c:pt>
                <c:pt idx="6819">
                  <c:v>747.14</c:v>
                </c:pt>
                <c:pt idx="6820">
                  <c:v>776.9</c:v>
                </c:pt>
                <c:pt idx="6821">
                  <c:v>758.1</c:v>
                </c:pt>
                <c:pt idx="6822">
                  <c:v>760.41</c:v>
                </c:pt>
                <c:pt idx="6823">
                  <c:v>809.77</c:v>
                </c:pt>
                <c:pt idx="6824">
                  <c:v>812.05</c:v>
                </c:pt>
                <c:pt idx="6825">
                  <c:v>788.83</c:v>
                </c:pt>
                <c:pt idx="6826">
                  <c:v>801.29</c:v>
                </c:pt>
                <c:pt idx="6827">
                  <c:v>764.58</c:v>
                </c:pt>
                <c:pt idx="6828">
                  <c:v>713.89</c:v>
                </c:pt>
                <c:pt idx="6829">
                  <c:v>709.3</c:v>
                </c:pt>
                <c:pt idx="6830">
                  <c:v>723.45</c:v>
                </c:pt>
                <c:pt idx="6831">
                  <c:v>731.68</c:v>
                </c:pt>
                <c:pt idx="6832">
                  <c:v>739.01</c:v>
                </c:pt>
                <c:pt idx="6833">
                  <c:v>761.57</c:v>
                </c:pt>
                <c:pt idx="6834">
                  <c:v>807.98</c:v>
                </c:pt>
                <c:pt idx="6835">
                  <c:v>818.38</c:v>
                </c:pt>
                <c:pt idx="6836">
                  <c:v>800.24</c:v>
                </c:pt>
                <c:pt idx="6837">
                  <c:v>796.67</c:v>
                </c:pt>
                <c:pt idx="6838">
                  <c:v>771.36</c:v>
                </c:pt>
                <c:pt idx="6839">
                  <c:v>790.86</c:v>
                </c:pt>
                <c:pt idx="6840">
                  <c:v>763.82</c:v>
                </c:pt>
                <c:pt idx="6841">
                  <c:v>786.22</c:v>
                </c:pt>
                <c:pt idx="6842">
                  <c:v>792.11</c:v>
                </c:pt>
                <c:pt idx="6843">
                  <c:v>812.12</c:v>
                </c:pt>
                <c:pt idx="6844">
                  <c:v>820.47</c:v>
                </c:pt>
                <c:pt idx="6845">
                  <c:v>834.9</c:v>
                </c:pt>
                <c:pt idx="6846">
                  <c:v>797.18</c:v>
                </c:pt>
                <c:pt idx="6847">
                  <c:v>760.02</c:v>
                </c:pt>
                <c:pt idx="6848">
                  <c:v>745.02</c:v>
                </c:pt>
                <c:pt idx="6849">
                  <c:v>756.51</c:v>
                </c:pt>
                <c:pt idx="6850">
                  <c:v>755.8</c:v>
                </c:pt>
                <c:pt idx="6851">
                  <c:v>747.29</c:v>
                </c:pt>
                <c:pt idx="6852">
                  <c:v>762.06</c:v>
                </c:pt>
                <c:pt idx="6853">
                  <c:v>757.59</c:v>
                </c:pt>
                <c:pt idx="6854">
                  <c:v>768.67</c:v>
                </c:pt>
                <c:pt idx="6855">
                  <c:v>769.11</c:v>
                </c:pt>
                <c:pt idx="6856">
                  <c:v>739.23</c:v>
                </c:pt>
                <c:pt idx="6857">
                  <c:v>734.73</c:v>
                </c:pt>
                <c:pt idx="6858">
                  <c:v>715.44</c:v>
                </c:pt>
                <c:pt idx="6859">
                  <c:v>711.17</c:v>
                </c:pt>
                <c:pt idx="6860">
                  <c:v>702.38</c:v>
                </c:pt>
                <c:pt idx="6861">
                  <c:v>706.87</c:v>
                </c:pt>
                <c:pt idx="6862">
                  <c:v>713.08</c:v>
                </c:pt>
                <c:pt idx="6863">
                  <c:v>752.2</c:v>
                </c:pt>
                <c:pt idx="6864">
                  <c:v>780.71</c:v>
                </c:pt>
                <c:pt idx="6865">
                  <c:v>800.81</c:v>
                </c:pt>
                <c:pt idx="6866">
                  <c:v>779.73</c:v>
                </c:pt>
                <c:pt idx="6867">
                  <c:v>760.56</c:v>
                </c:pt>
                <c:pt idx="6868">
                  <c:v>717.26</c:v>
                </c:pt>
                <c:pt idx="6869">
                  <c:v>743.45</c:v>
                </c:pt>
                <c:pt idx="6870">
                  <c:v>720.93</c:v>
                </c:pt>
                <c:pt idx="6871">
                  <c:v>740.28</c:v>
                </c:pt>
                <c:pt idx="6872">
                  <c:v>750.85</c:v>
                </c:pt>
                <c:pt idx="6873">
                  <c:v>755.58</c:v>
                </c:pt>
                <c:pt idx="6874">
                  <c:v>784.99</c:v>
                </c:pt>
                <c:pt idx="6875">
                  <c:v>789.73</c:v>
                </c:pt>
                <c:pt idx="6876">
                  <c:v>787.7</c:v>
                </c:pt>
                <c:pt idx="6877">
                  <c:v>759.92</c:v>
                </c:pt>
                <c:pt idx="6878">
                  <c:v>727.65</c:v>
                </c:pt>
                <c:pt idx="6879">
                  <c:v>744.11</c:v>
                </c:pt>
                <c:pt idx="6880">
                  <c:v>761.82</c:v>
                </c:pt>
                <c:pt idx="6881">
                  <c:v>743.41</c:v>
                </c:pt>
                <c:pt idx="6882">
                  <c:v>733.38</c:v>
                </c:pt>
                <c:pt idx="6883">
                  <c:v>741.4</c:v>
                </c:pt>
                <c:pt idx="6884">
                  <c:v>770.88</c:v>
                </c:pt>
                <c:pt idx="6885">
                  <c:v>765.63</c:v>
                </c:pt>
                <c:pt idx="6886">
                  <c:v>747.7</c:v>
                </c:pt>
                <c:pt idx="6887">
                  <c:v>735.74</c:v>
                </c:pt>
                <c:pt idx="6888">
                  <c:v>709.11</c:v>
                </c:pt>
                <c:pt idx="6889">
                  <c:v>739.82</c:v>
                </c:pt>
                <c:pt idx="6890">
                  <c:v>789.42</c:v>
                </c:pt>
                <c:pt idx="6891">
                  <c:v>788.08</c:v>
                </c:pt>
                <c:pt idx="6892">
                  <c:v>819.96</c:v>
                </c:pt>
                <c:pt idx="6893">
                  <c:v>840.42</c:v>
                </c:pt>
                <c:pt idx="6894">
                  <c:v>837.76</c:v>
                </c:pt>
                <c:pt idx="6895">
                  <c:v>814.76</c:v>
                </c:pt>
                <c:pt idx="6896">
                  <c:v>781.55</c:v>
                </c:pt>
                <c:pt idx="6897">
                  <c:v>745.51</c:v>
                </c:pt>
                <c:pt idx="6898">
                  <c:v>723.18</c:v>
                </c:pt>
                <c:pt idx="6899">
                  <c:v>715.81</c:v>
                </c:pt>
                <c:pt idx="6900">
                  <c:v>707.34</c:v>
                </c:pt>
                <c:pt idx="6901">
                  <c:v>717.35</c:v>
                </c:pt>
                <c:pt idx="6902">
                  <c:v>734.95</c:v>
                </c:pt>
                <c:pt idx="6903">
                  <c:v>772.18</c:v>
                </c:pt>
                <c:pt idx="6904">
                  <c:v>771.53</c:v>
                </c:pt>
                <c:pt idx="6905">
                  <c:v>790.58</c:v>
                </c:pt>
                <c:pt idx="6906">
                  <c:v>791.85</c:v>
                </c:pt>
                <c:pt idx="6907">
                  <c:v>759.79</c:v>
                </c:pt>
                <c:pt idx="6908">
                  <c:v>746.34</c:v>
                </c:pt>
                <c:pt idx="6909">
                  <c:v>750.46</c:v>
                </c:pt>
                <c:pt idx="6910">
                  <c:v>754.97</c:v>
                </c:pt>
                <c:pt idx="6911">
                  <c:v>749.25</c:v>
                </c:pt>
                <c:pt idx="6912">
                  <c:v>802.64</c:v>
                </c:pt>
                <c:pt idx="6913">
                  <c:v>830.28</c:v>
                </c:pt>
                <c:pt idx="6914">
                  <c:v>831.25</c:v>
                </c:pt>
                <c:pt idx="6915">
                  <c:v>815.52</c:v>
                </c:pt>
                <c:pt idx="6916">
                  <c:v>799.75</c:v>
                </c:pt>
                <c:pt idx="6917">
                  <c:v>802.28</c:v>
                </c:pt>
                <c:pt idx="6918">
                  <c:v>772.67</c:v>
                </c:pt>
                <c:pt idx="6919">
                  <c:v>749.11</c:v>
                </c:pt>
                <c:pt idx="6920">
                  <c:v>753.93</c:v>
                </c:pt>
                <c:pt idx="6921">
                  <c:v>753.12</c:v>
                </c:pt>
                <c:pt idx="6922">
                  <c:v>760.02</c:v>
                </c:pt>
                <c:pt idx="6923">
                  <c:v>751.85</c:v>
                </c:pt>
                <c:pt idx="6924">
                  <c:v>782.84</c:v>
                </c:pt>
                <c:pt idx="6925">
                  <c:v>788.91</c:v>
                </c:pt>
                <c:pt idx="6926">
                  <c:v>810</c:v>
                </c:pt>
                <c:pt idx="6927">
                  <c:v>748.66</c:v>
                </c:pt>
                <c:pt idx="6928">
                  <c:v>712.98</c:v>
                </c:pt>
                <c:pt idx="6929">
                  <c:v>716.21</c:v>
                </c:pt>
                <c:pt idx="6930">
                  <c:v>732.22</c:v>
                </c:pt>
                <c:pt idx="6931">
                  <c:v>731.43</c:v>
                </c:pt>
                <c:pt idx="6932">
                  <c:v>738.83</c:v>
                </c:pt>
                <c:pt idx="6933">
                  <c:v>757.1</c:v>
                </c:pt>
                <c:pt idx="6934">
                  <c:v>776.17</c:v>
                </c:pt>
                <c:pt idx="6935">
                  <c:v>801.44</c:v>
                </c:pt>
                <c:pt idx="6936">
                  <c:v>782.02</c:v>
                </c:pt>
                <c:pt idx="6937">
                  <c:v>771.44</c:v>
                </c:pt>
                <c:pt idx="6938">
                  <c:v>729.24</c:v>
                </c:pt>
                <c:pt idx="6939">
                  <c:v>716.16</c:v>
                </c:pt>
                <c:pt idx="6940">
                  <c:v>724.5</c:v>
                </c:pt>
                <c:pt idx="6941">
                  <c:v>742.33</c:v>
                </c:pt>
                <c:pt idx="6942">
                  <c:v>767.79</c:v>
                </c:pt>
                <c:pt idx="6943">
                  <c:v>769</c:v>
                </c:pt>
                <c:pt idx="6944">
                  <c:v>787.8</c:v>
                </c:pt>
                <c:pt idx="6945">
                  <c:v>772.77</c:v>
                </c:pt>
                <c:pt idx="6946">
                  <c:v>752.7</c:v>
                </c:pt>
                <c:pt idx="6947">
                  <c:v>750.89</c:v>
                </c:pt>
                <c:pt idx="6948">
                  <c:v>743.64</c:v>
                </c:pt>
                <c:pt idx="6949">
                  <c:v>728.73</c:v>
                </c:pt>
                <c:pt idx="6950">
                  <c:v>741.69</c:v>
                </c:pt>
                <c:pt idx="6951">
                  <c:v>750.61</c:v>
                </c:pt>
                <c:pt idx="6952">
                  <c:v>732.5</c:v>
                </c:pt>
                <c:pt idx="6953">
                  <c:v>750.06</c:v>
                </c:pt>
                <c:pt idx="6954">
                  <c:v>776.6</c:v>
                </c:pt>
                <c:pt idx="6955">
                  <c:v>771.36</c:v>
                </c:pt>
                <c:pt idx="6956">
                  <c:v>752.95</c:v>
                </c:pt>
                <c:pt idx="6957">
                  <c:v>733.25</c:v>
                </c:pt>
                <c:pt idx="6958">
                  <c:v>700.88</c:v>
                </c:pt>
                <c:pt idx="6959">
                  <c:v>695.67</c:v>
                </c:pt>
                <c:pt idx="6960">
                  <c:v>721.5</c:v>
                </c:pt>
                <c:pt idx="6961">
                  <c:v>731.36</c:v>
                </c:pt>
                <c:pt idx="6962">
                  <c:v>752.09</c:v>
                </c:pt>
                <c:pt idx="6963">
                  <c:v>749</c:v>
                </c:pt>
                <c:pt idx="6964">
                  <c:v>749.03</c:v>
                </c:pt>
                <c:pt idx="6965">
                  <c:v>784.81</c:v>
                </c:pt>
                <c:pt idx="6966">
                  <c:v>787.41</c:v>
                </c:pt>
                <c:pt idx="6967">
                  <c:v>801.24</c:v>
                </c:pt>
                <c:pt idx="6968">
                  <c:v>767.25</c:v>
                </c:pt>
                <c:pt idx="6969">
                  <c:v>757.38</c:v>
                </c:pt>
                <c:pt idx="6970">
                  <c:v>763.07</c:v>
                </c:pt>
                <c:pt idx="6971">
                  <c:v>770.8</c:v>
                </c:pt>
                <c:pt idx="6972">
                  <c:v>774.57</c:v>
                </c:pt>
                <c:pt idx="6973">
                  <c:v>769.61</c:v>
                </c:pt>
                <c:pt idx="6974">
                  <c:v>784.49</c:v>
                </c:pt>
                <c:pt idx="6975">
                  <c:v>792.26</c:v>
                </c:pt>
                <c:pt idx="6976">
                  <c:v>804.86</c:v>
                </c:pt>
                <c:pt idx="6977">
                  <c:v>783.78</c:v>
                </c:pt>
                <c:pt idx="6978">
                  <c:v>754.54</c:v>
                </c:pt>
                <c:pt idx="6979">
                  <c:v>747.22</c:v>
                </c:pt>
                <c:pt idx="6980">
                  <c:v>761.23</c:v>
                </c:pt>
                <c:pt idx="6981">
                  <c:v>779.54</c:v>
                </c:pt>
                <c:pt idx="6982">
                  <c:v>781.72</c:v>
                </c:pt>
                <c:pt idx="6983">
                  <c:v>796.21</c:v>
                </c:pt>
                <c:pt idx="6984">
                  <c:v>819.88</c:v>
                </c:pt>
                <c:pt idx="6985">
                  <c:v>814.75</c:v>
                </c:pt>
                <c:pt idx="6986">
                  <c:v>818.21</c:v>
                </c:pt>
                <c:pt idx="6987">
                  <c:v>816.3</c:v>
                </c:pt>
                <c:pt idx="6988">
                  <c:v>750.91</c:v>
                </c:pt>
                <c:pt idx="6989">
                  <c:v>738.08</c:v>
                </c:pt>
                <c:pt idx="6990">
                  <c:v>767.61</c:v>
                </c:pt>
                <c:pt idx="6991">
                  <c:v>748.99</c:v>
                </c:pt>
                <c:pt idx="6992">
                  <c:v>739.88</c:v>
                </c:pt>
                <c:pt idx="6993">
                  <c:v>782.34</c:v>
                </c:pt>
                <c:pt idx="6994">
                  <c:v>813.16</c:v>
                </c:pt>
                <c:pt idx="6995">
                  <c:v>827.39</c:v>
                </c:pt>
                <c:pt idx="6996">
                  <c:v>810.71</c:v>
                </c:pt>
                <c:pt idx="6997">
                  <c:v>782.77</c:v>
                </c:pt>
                <c:pt idx="6998">
                  <c:v>750.81</c:v>
                </c:pt>
                <c:pt idx="6999">
                  <c:v>760.26</c:v>
                </c:pt>
                <c:pt idx="7000">
                  <c:v>755.84</c:v>
                </c:pt>
                <c:pt idx="7001">
                  <c:v>748.7</c:v>
                </c:pt>
                <c:pt idx="7002">
                  <c:v>767.25</c:v>
                </c:pt>
                <c:pt idx="7003">
                  <c:v>784.85</c:v>
                </c:pt>
                <c:pt idx="7004">
                  <c:v>770.92</c:v>
                </c:pt>
                <c:pt idx="7005">
                  <c:v>776.86</c:v>
                </c:pt>
                <c:pt idx="7006">
                  <c:v>785.51</c:v>
                </c:pt>
                <c:pt idx="7007">
                  <c:v>764.46</c:v>
                </c:pt>
                <c:pt idx="7008">
                  <c:v>745.15</c:v>
                </c:pt>
                <c:pt idx="7009">
                  <c:v>713.41</c:v>
                </c:pt>
                <c:pt idx="7010">
                  <c:v>703.51</c:v>
                </c:pt>
                <c:pt idx="7011">
                  <c:v>748.55</c:v>
                </c:pt>
                <c:pt idx="7012">
                  <c:v>755.23</c:v>
                </c:pt>
                <c:pt idx="7013">
                  <c:v>774.46</c:v>
                </c:pt>
                <c:pt idx="7014">
                  <c:v>798.36</c:v>
                </c:pt>
                <c:pt idx="7015">
                  <c:v>838.14</c:v>
                </c:pt>
                <c:pt idx="7016">
                  <c:v>820.79</c:v>
                </c:pt>
                <c:pt idx="7017">
                  <c:v>812</c:v>
                </c:pt>
                <c:pt idx="7018">
                  <c:v>767.25</c:v>
                </c:pt>
                <c:pt idx="7019">
                  <c:v>739.6</c:v>
                </c:pt>
                <c:pt idx="7020">
                  <c:v>755.19</c:v>
                </c:pt>
                <c:pt idx="7021">
                  <c:v>756.58</c:v>
                </c:pt>
                <c:pt idx="7022">
                  <c:v>752.83</c:v>
                </c:pt>
                <c:pt idx="7023">
                  <c:v>774.58</c:v>
                </c:pt>
                <c:pt idx="7024">
                  <c:v>795.73</c:v>
                </c:pt>
                <c:pt idx="7025">
                  <c:v>819.43</c:v>
                </c:pt>
                <c:pt idx="7026">
                  <c:v>789.06</c:v>
                </c:pt>
                <c:pt idx="7027">
                  <c:v>778.85</c:v>
                </c:pt>
                <c:pt idx="7028">
                  <c:v>735.83</c:v>
                </c:pt>
                <c:pt idx="7029">
                  <c:v>730.89</c:v>
                </c:pt>
                <c:pt idx="7030">
                  <c:v>742.61</c:v>
                </c:pt>
                <c:pt idx="7031">
                  <c:v>760.96</c:v>
                </c:pt>
                <c:pt idx="7032">
                  <c:v>776.49</c:v>
                </c:pt>
                <c:pt idx="7033">
                  <c:v>762.3</c:v>
                </c:pt>
                <c:pt idx="7034">
                  <c:v>772.34</c:v>
                </c:pt>
                <c:pt idx="7035">
                  <c:v>770.19</c:v>
                </c:pt>
                <c:pt idx="7036">
                  <c:v>796.77</c:v>
                </c:pt>
                <c:pt idx="7037">
                  <c:v>774.73</c:v>
                </c:pt>
                <c:pt idx="7038">
                  <c:v>750.57</c:v>
                </c:pt>
                <c:pt idx="7039">
                  <c:v>721.27</c:v>
                </c:pt>
                <c:pt idx="7040">
                  <c:v>709.59</c:v>
                </c:pt>
                <c:pt idx="7041">
                  <c:v>733.26</c:v>
                </c:pt>
                <c:pt idx="7042">
                  <c:v>748.26</c:v>
                </c:pt>
                <c:pt idx="7043">
                  <c:v>752.37</c:v>
                </c:pt>
                <c:pt idx="7044">
                  <c:v>773.45</c:v>
                </c:pt>
                <c:pt idx="7045">
                  <c:v>790.3</c:v>
                </c:pt>
                <c:pt idx="7046">
                  <c:v>797.58</c:v>
                </c:pt>
                <c:pt idx="7047">
                  <c:v>774.11</c:v>
                </c:pt>
                <c:pt idx="7048">
                  <c:v>747.82</c:v>
                </c:pt>
                <c:pt idx="7049">
                  <c:v>719.28</c:v>
                </c:pt>
                <c:pt idx="7050">
                  <c:v>731.45</c:v>
                </c:pt>
                <c:pt idx="7051">
                  <c:v>743.18</c:v>
                </c:pt>
                <c:pt idx="7052">
                  <c:v>745.73</c:v>
                </c:pt>
                <c:pt idx="7053">
                  <c:v>776.87</c:v>
                </c:pt>
                <c:pt idx="7054">
                  <c:v>793.84</c:v>
                </c:pt>
                <c:pt idx="7055">
                  <c:v>802.83</c:v>
                </c:pt>
                <c:pt idx="7056">
                  <c:v>806.29</c:v>
                </c:pt>
                <c:pt idx="7057">
                  <c:v>811.92</c:v>
                </c:pt>
                <c:pt idx="7058">
                  <c:v>783.37</c:v>
                </c:pt>
                <c:pt idx="7059">
                  <c:v>748.61</c:v>
                </c:pt>
                <c:pt idx="7060">
                  <c:v>724.18</c:v>
                </c:pt>
                <c:pt idx="7061">
                  <c:v>723.1</c:v>
                </c:pt>
                <c:pt idx="7062">
                  <c:v>724.9</c:v>
                </c:pt>
                <c:pt idx="7063">
                  <c:v>718.08</c:v>
                </c:pt>
                <c:pt idx="7064">
                  <c:v>734.58</c:v>
                </c:pt>
                <c:pt idx="7065">
                  <c:v>803.75</c:v>
                </c:pt>
                <c:pt idx="7066">
                  <c:v>791.03</c:v>
                </c:pt>
                <c:pt idx="7067">
                  <c:v>787.28</c:v>
                </c:pt>
                <c:pt idx="7068">
                  <c:v>778.62</c:v>
                </c:pt>
                <c:pt idx="7069">
                  <c:v>759.19</c:v>
                </c:pt>
                <c:pt idx="7070">
                  <c:v>744.39</c:v>
                </c:pt>
                <c:pt idx="7071">
                  <c:v>741.43</c:v>
                </c:pt>
                <c:pt idx="7072">
                  <c:v>744</c:v>
                </c:pt>
                <c:pt idx="7073">
                  <c:v>752.96</c:v>
                </c:pt>
                <c:pt idx="7074">
                  <c:v>773.55</c:v>
                </c:pt>
                <c:pt idx="7075">
                  <c:v>780.81</c:v>
                </c:pt>
                <c:pt idx="7076">
                  <c:v>808.57</c:v>
                </c:pt>
                <c:pt idx="7077">
                  <c:v>834.74</c:v>
                </c:pt>
                <c:pt idx="7078">
                  <c:v>791.16</c:v>
                </c:pt>
                <c:pt idx="7079">
                  <c:v>760.23</c:v>
                </c:pt>
                <c:pt idx="7080">
                  <c:v>748.67</c:v>
                </c:pt>
                <c:pt idx="7081">
                  <c:v>742.34</c:v>
                </c:pt>
                <c:pt idx="7082">
                  <c:v>762.48</c:v>
                </c:pt>
                <c:pt idx="7083">
                  <c:v>763.22</c:v>
                </c:pt>
                <c:pt idx="7084">
                  <c:v>748.18</c:v>
                </c:pt>
                <c:pt idx="7085">
                  <c:v>745.75</c:v>
                </c:pt>
                <c:pt idx="7086">
                  <c:v>737.43</c:v>
                </c:pt>
                <c:pt idx="7087">
                  <c:v>739.46</c:v>
                </c:pt>
                <c:pt idx="7088">
                  <c:v>738.97</c:v>
                </c:pt>
                <c:pt idx="7089">
                  <c:v>744.29</c:v>
                </c:pt>
                <c:pt idx="7090">
                  <c:v>722.28</c:v>
                </c:pt>
                <c:pt idx="7091">
                  <c:v>706.54</c:v>
                </c:pt>
                <c:pt idx="7092">
                  <c:v>686.38</c:v>
                </c:pt>
                <c:pt idx="7093">
                  <c:v>715.11</c:v>
                </c:pt>
                <c:pt idx="7094">
                  <c:v>716.92</c:v>
                </c:pt>
                <c:pt idx="7095">
                  <c:v>718.83</c:v>
                </c:pt>
                <c:pt idx="7096">
                  <c:v>741.98</c:v>
                </c:pt>
                <c:pt idx="7097">
                  <c:v>787.59</c:v>
                </c:pt>
                <c:pt idx="7098">
                  <c:v>793.42</c:v>
                </c:pt>
                <c:pt idx="7099">
                  <c:v>762.35</c:v>
                </c:pt>
                <c:pt idx="7100">
                  <c:v>720.86</c:v>
                </c:pt>
                <c:pt idx="7101">
                  <c:v>698.3</c:v>
                </c:pt>
                <c:pt idx="7102">
                  <c:v>717.51</c:v>
                </c:pt>
                <c:pt idx="7103">
                  <c:v>728.85</c:v>
                </c:pt>
                <c:pt idx="7104">
                  <c:v>730.19</c:v>
                </c:pt>
                <c:pt idx="7105">
                  <c:v>754.81</c:v>
                </c:pt>
                <c:pt idx="7106">
                  <c:v>774.99</c:v>
                </c:pt>
                <c:pt idx="7107">
                  <c:v>793.73</c:v>
                </c:pt>
                <c:pt idx="7108">
                  <c:v>761.5</c:v>
                </c:pt>
                <c:pt idx="7109">
                  <c:v>749.67</c:v>
                </c:pt>
                <c:pt idx="7110">
                  <c:v>737.61</c:v>
                </c:pt>
                <c:pt idx="7111">
                  <c:v>736.62</c:v>
                </c:pt>
                <c:pt idx="7112">
                  <c:v>727.23</c:v>
                </c:pt>
                <c:pt idx="7113">
                  <c:v>732.28</c:v>
                </c:pt>
                <c:pt idx="7114">
                  <c:v>713.64</c:v>
                </c:pt>
                <c:pt idx="7115">
                  <c:v>725.75</c:v>
                </c:pt>
                <c:pt idx="7116">
                  <c:v>739.7</c:v>
                </c:pt>
                <c:pt idx="7117">
                  <c:v>768.35</c:v>
                </c:pt>
                <c:pt idx="7118">
                  <c:v>774.02</c:v>
                </c:pt>
                <c:pt idx="7119">
                  <c:v>735.84</c:v>
                </c:pt>
                <c:pt idx="7120">
                  <c:v>716.68</c:v>
                </c:pt>
                <c:pt idx="7121">
                  <c:v>710.62</c:v>
                </c:pt>
                <c:pt idx="7122">
                  <c:v>698.97</c:v>
                </c:pt>
                <c:pt idx="7123">
                  <c:v>694.33</c:v>
                </c:pt>
                <c:pt idx="7124">
                  <c:v>696.68</c:v>
                </c:pt>
                <c:pt idx="7125">
                  <c:v>726.44</c:v>
                </c:pt>
                <c:pt idx="7126">
                  <c:v>733.58</c:v>
                </c:pt>
                <c:pt idx="7127">
                  <c:v>714.35</c:v>
                </c:pt>
                <c:pt idx="7128">
                  <c:v>716.33</c:v>
                </c:pt>
                <c:pt idx="7129">
                  <c:v>695.14</c:v>
                </c:pt>
                <c:pt idx="7130">
                  <c:v>703.47</c:v>
                </c:pt>
                <c:pt idx="7131">
                  <c:v>701.07</c:v>
                </c:pt>
                <c:pt idx="7132">
                  <c:v>680.59</c:v>
                </c:pt>
                <c:pt idx="7133">
                  <c:v>720.49</c:v>
                </c:pt>
                <c:pt idx="7134">
                  <c:v>723.86</c:v>
                </c:pt>
                <c:pt idx="7135">
                  <c:v>740.75</c:v>
                </c:pt>
                <c:pt idx="7136">
                  <c:v>774</c:v>
                </c:pt>
                <c:pt idx="7137">
                  <c:v>832.88</c:v>
                </c:pt>
                <c:pt idx="7138">
                  <c:v>831.76</c:v>
                </c:pt>
                <c:pt idx="7139">
                  <c:v>802.63</c:v>
                </c:pt>
                <c:pt idx="7140">
                  <c:v>756.83</c:v>
                </c:pt>
                <c:pt idx="7141">
                  <c:v>723.05</c:v>
                </c:pt>
                <c:pt idx="7142">
                  <c:v>731.66</c:v>
                </c:pt>
                <c:pt idx="7143">
                  <c:v>719.97</c:v>
                </c:pt>
                <c:pt idx="7144">
                  <c:v>711.18</c:v>
                </c:pt>
                <c:pt idx="7145">
                  <c:v>732.21</c:v>
                </c:pt>
                <c:pt idx="7146">
                  <c:v>734.94</c:v>
                </c:pt>
                <c:pt idx="7147">
                  <c:v>761.69</c:v>
                </c:pt>
                <c:pt idx="7148">
                  <c:v>765.08</c:v>
                </c:pt>
                <c:pt idx="7149">
                  <c:v>771.37</c:v>
                </c:pt>
                <c:pt idx="7150">
                  <c:v>764.44</c:v>
                </c:pt>
                <c:pt idx="7151">
                  <c:v>753.72</c:v>
                </c:pt>
                <c:pt idx="7152">
                  <c:v>733.17</c:v>
                </c:pt>
                <c:pt idx="7153">
                  <c:v>707.94</c:v>
                </c:pt>
                <c:pt idx="7154">
                  <c:v>713.82</c:v>
                </c:pt>
                <c:pt idx="7155">
                  <c:v>740.43</c:v>
                </c:pt>
                <c:pt idx="7156">
                  <c:v>765.02</c:v>
                </c:pt>
                <c:pt idx="7157">
                  <c:v>772.47</c:v>
                </c:pt>
                <c:pt idx="7158">
                  <c:v>775.17</c:v>
                </c:pt>
                <c:pt idx="7159">
                  <c:v>757.73</c:v>
                </c:pt>
                <c:pt idx="7160">
                  <c:v>741.75</c:v>
                </c:pt>
                <c:pt idx="7161">
                  <c:v>705.3</c:v>
                </c:pt>
                <c:pt idx="7162">
                  <c:v>699.69</c:v>
                </c:pt>
                <c:pt idx="7163">
                  <c:v>682.45</c:v>
                </c:pt>
                <c:pt idx="7164">
                  <c:v>719.22</c:v>
                </c:pt>
                <c:pt idx="7165">
                  <c:v>713.36</c:v>
                </c:pt>
                <c:pt idx="7166">
                  <c:v>713.32</c:v>
                </c:pt>
                <c:pt idx="7167">
                  <c:v>710.61</c:v>
                </c:pt>
                <c:pt idx="7168">
                  <c:v>718.33</c:v>
                </c:pt>
                <c:pt idx="7169">
                  <c:v>725.66</c:v>
                </c:pt>
                <c:pt idx="7170">
                  <c:v>722.67</c:v>
                </c:pt>
                <c:pt idx="7171">
                  <c:v>706.91</c:v>
                </c:pt>
                <c:pt idx="7172">
                  <c:v>693.01</c:v>
                </c:pt>
                <c:pt idx="7173">
                  <c:v>692.45</c:v>
                </c:pt>
                <c:pt idx="7174">
                  <c:v>694.3</c:v>
                </c:pt>
                <c:pt idx="7175">
                  <c:v>709.85</c:v>
                </c:pt>
                <c:pt idx="7176">
                  <c:v>697.67</c:v>
                </c:pt>
                <c:pt idx="7177">
                  <c:v>722.3</c:v>
                </c:pt>
                <c:pt idx="7178">
                  <c:v>735.55</c:v>
                </c:pt>
                <c:pt idx="7179">
                  <c:v>741.61</c:v>
                </c:pt>
                <c:pt idx="7180">
                  <c:v>741.77</c:v>
                </c:pt>
                <c:pt idx="7181">
                  <c:v>747.28</c:v>
                </c:pt>
                <c:pt idx="7182">
                  <c:v>758.32</c:v>
                </c:pt>
                <c:pt idx="7183">
                  <c:v>722.44</c:v>
                </c:pt>
                <c:pt idx="7184">
                  <c:v>702.02</c:v>
                </c:pt>
                <c:pt idx="7185">
                  <c:v>706.85</c:v>
                </c:pt>
                <c:pt idx="7186">
                  <c:v>703.66</c:v>
                </c:pt>
                <c:pt idx="7187">
                  <c:v>715.61</c:v>
                </c:pt>
                <c:pt idx="7188">
                  <c:v>755.05</c:v>
                </c:pt>
                <c:pt idx="7189">
                  <c:v>760.76</c:v>
                </c:pt>
                <c:pt idx="7190">
                  <c:v>754.37</c:v>
                </c:pt>
                <c:pt idx="7191">
                  <c:v>763.26</c:v>
                </c:pt>
                <c:pt idx="7192">
                  <c:v>744.35</c:v>
                </c:pt>
                <c:pt idx="7193">
                  <c:v>709.91</c:v>
                </c:pt>
                <c:pt idx="7194">
                  <c:v>690.49</c:v>
                </c:pt>
                <c:pt idx="7195">
                  <c:v>723.53</c:v>
                </c:pt>
                <c:pt idx="7196">
                  <c:v>722.04</c:v>
                </c:pt>
                <c:pt idx="7197">
                  <c:v>717.5</c:v>
                </c:pt>
                <c:pt idx="7198">
                  <c:v>717.37</c:v>
                </c:pt>
                <c:pt idx="7199">
                  <c:v>731.32</c:v>
                </c:pt>
                <c:pt idx="7200">
                  <c:v>754.43</c:v>
                </c:pt>
                <c:pt idx="7201">
                  <c:v>750.67</c:v>
                </c:pt>
                <c:pt idx="7202">
                  <c:v>729.18</c:v>
                </c:pt>
                <c:pt idx="7203">
                  <c:v>725.68</c:v>
                </c:pt>
                <c:pt idx="7204">
                  <c:v>698.15</c:v>
                </c:pt>
                <c:pt idx="7205">
                  <c:v>699.89</c:v>
                </c:pt>
                <c:pt idx="7206">
                  <c:v>708.73</c:v>
                </c:pt>
                <c:pt idx="7207">
                  <c:v>729.1</c:v>
                </c:pt>
                <c:pt idx="7208">
                  <c:v>749.14</c:v>
                </c:pt>
                <c:pt idx="7209">
                  <c:v>776.59</c:v>
                </c:pt>
                <c:pt idx="7210">
                  <c:v>778.5</c:v>
                </c:pt>
                <c:pt idx="7211">
                  <c:v>761.97</c:v>
                </c:pt>
                <c:pt idx="7212">
                  <c:v>753.49</c:v>
                </c:pt>
                <c:pt idx="7213">
                  <c:v>723.47</c:v>
                </c:pt>
                <c:pt idx="7214">
                  <c:v>713.98</c:v>
                </c:pt>
                <c:pt idx="7215">
                  <c:v>724.77</c:v>
                </c:pt>
                <c:pt idx="7216">
                  <c:v>715.56</c:v>
                </c:pt>
                <c:pt idx="7217">
                  <c:v>718.76</c:v>
                </c:pt>
                <c:pt idx="7218">
                  <c:v>702.24</c:v>
                </c:pt>
                <c:pt idx="7219">
                  <c:v>732.66</c:v>
                </c:pt>
                <c:pt idx="7220">
                  <c:v>761.05</c:v>
                </c:pt>
                <c:pt idx="7221">
                  <c:v>750.71</c:v>
                </c:pt>
                <c:pt idx="7222">
                  <c:v>771.78</c:v>
                </c:pt>
                <c:pt idx="7223">
                  <c:v>734.29</c:v>
                </c:pt>
                <c:pt idx="7224">
                  <c:v>714.14</c:v>
                </c:pt>
                <c:pt idx="7225">
                  <c:v>716.31</c:v>
                </c:pt>
                <c:pt idx="7226">
                  <c:v>698.32</c:v>
                </c:pt>
                <c:pt idx="7227">
                  <c:v>712.51</c:v>
                </c:pt>
                <c:pt idx="7228">
                  <c:v>727.55</c:v>
                </c:pt>
                <c:pt idx="7229">
                  <c:v>742.43</c:v>
                </c:pt>
                <c:pt idx="7230">
                  <c:v>735.71</c:v>
                </c:pt>
                <c:pt idx="7231">
                  <c:v>773.86</c:v>
                </c:pt>
                <c:pt idx="7232">
                  <c:v>785.36</c:v>
                </c:pt>
                <c:pt idx="7233">
                  <c:v>772.91</c:v>
                </c:pt>
                <c:pt idx="7234">
                  <c:v>751.72</c:v>
                </c:pt>
                <c:pt idx="7235">
                  <c:v>730.83</c:v>
                </c:pt>
                <c:pt idx="7236">
                  <c:v>703.44</c:v>
                </c:pt>
                <c:pt idx="7237">
                  <c:v>729.36</c:v>
                </c:pt>
                <c:pt idx="7238">
                  <c:v>717.3</c:v>
                </c:pt>
                <c:pt idx="7239">
                  <c:v>711.5</c:v>
                </c:pt>
                <c:pt idx="7240">
                  <c:v>735.59</c:v>
                </c:pt>
                <c:pt idx="7241">
                  <c:v>743.39</c:v>
                </c:pt>
                <c:pt idx="7242">
                  <c:v>758.98</c:v>
                </c:pt>
                <c:pt idx="7243">
                  <c:v>762.73</c:v>
                </c:pt>
                <c:pt idx="7244">
                  <c:v>734.44</c:v>
                </c:pt>
                <c:pt idx="7245">
                  <c:v>721.09</c:v>
                </c:pt>
                <c:pt idx="7246">
                  <c:v>715.25</c:v>
                </c:pt>
                <c:pt idx="7247">
                  <c:v>697.26</c:v>
                </c:pt>
                <c:pt idx="7248">
                  <c:v>700.2</c:v>
                </c:pt>
                <c:pt idx="7249">
                  <c:v>713.49</c:v>
                </c:pt>
                <c:pt idx="7250">
                  <c:v>753.63</c:v>
                </c:pt>
                <c:pt idx="7251">
                  <c:v>775.94</c:v>
                </c:pt>
                <c:pt idx="7252">
                  <c:v>797.54</c:v>
                </c:pt>
                <c:pt idx="7253">
                  <c:v>789.89</c:v>
                </c:pt>
                <c:pt idx="7254">
                  <c:v>781.83</c:v>
                </c:pt>
                <c:pt idx="7255">
                  <c:v>725.19</c:v>
                </c:pt>
                <c:pt idx="7256">
                  <c:v>702.29</c:v>
                </c:pt>
                <c:pt idx="7257">
                  <c:v>704.66</c:v>
                </c:pt>
                <c:pt idx="7258">
                  <c:v>695.05</c:v>
                </c:pt>
                <c:pt idx="7259">
                  <c:v>702.54</c:v>
                </c:pt>
                <c:pt idx="7260">
                  <c:v>693.88</c:v>
                </c:pt>
                <c:pt idx="7261">
                  <c:v>701.26</c:v>
                </c:pt>
                <c:pt idx="7262">
                  <c:v>749.71</c:v>
                </c:pt>
                <c:pt idx="7263">
                  <c:v>746.56</c:v>
                </c:pt>
                <c:pt idx="7264">
                  <c:v>751.47</c:v>
                </c:pt>
                <c:pt idx="7265">
                  <c:v>712.77</c:v>
                </c:pt>
                <c:pt idx="7266">
                  <c:v>701.79</c:v>
                </c:pt>
                <c:pt idx="7267">
                  <c:v>694.18</c:v>
                </c:pt>
                <c:pt idx="7268">
                  <c:v>704.18</c:v>
                </c:pt>
                <c:pt idx="7269">
                  <c:v>715.75</c:v>
                </c:pt>
                <c:pt idx="7270">
                  <c:v>716.34</c:v>
                </c:pt>
                <c:pt idx="7271">
                  <c:v>729.23</c:v>
                </c:pt>
                <c:pt idx="7272">
                  <c:v>741.05</c:v>
                </c:pt>
                <c:pt idx="7273">
                  <c:v>732.53</c:v>
                </c:pt>
                <c:pt idx="7274">
                  <c:v>733.99</c:v>
                </c:pt>
                <c:pt idx="7275">
                  <c:v>702.91</c:v>
                </c:pt>
                <c:pt idx="7276">
                  <c:v>691.16</c:v>
                </c:pt>
                <c:pt idx="7277">
                  <c:v>714.01</c:v>
                </c:pt>
                <c:pt idx="7278">
                  <c:v>735.58</c:v>
                </c:pt>
                <c:pt idx="7279">
                  <c:v>726.63</c:v>
                </c:pt>
                <c:pt idx="7280">
                  <c:v>739.2</c:v>
                </c:pt>
                <c:pt idx="7281">
                  <c:v>785</c:v>
                </c:pt>
                <c:pt idx="7282">
                  <c:v>819.72</c:v>
                </c:pt>
                <c:pt idx="7283">
                  <c:v>803.39</c:v>
                </c:pt>
                <c:pt idx="7284">
                  <c:v>761.6</c:v>
                </c:pt>
                <c:pt idx="7285">
                  <c:v>726.24</c:v>
                </c:pt>
                <c:pt idx="7286">
                  <c:v>698.23</c:v>
                </c:pt>
                <c:pt idx="7287">
                  <c:v>699.73</c:v>
                </c:pt>
                <c:pt idx="7288">
                  <c:v>708.4</c:v>
                </c:pt>
                <c:pt idx="7289">
                  <c:v>731.56</c:v>
                </c:pt>
                <c:pt idx="7290">
                  <c:v>727.17</c:v>
                </c:pt>
                <c:pt idx="7291">
                  <c:v>696.89</c:v>
                </c:pt>
                <c:pt idx="7292">
                  <c:v>679.99</c:v>
                </c:pt>
                <c:pt idx="7293">
                  <c:v>714.74</c:v>
                </c:pt>
                <c:pt idx="7294">
                  <c:v>737.05</c:v>
                </c:pt>
                <c:pt idx="7295">
                  <c:v>722.94</c:v>
                </c:pt>
                <c:pt idx="7296">
                  <c:v>717.17</c:v>
                </c:pt>
                <c:pt idx="7297">
                  <c:v>717.91</c:v>
                </c:pt>
                <c:pt idx="7298">
                  <c:v>702.77</c:v>
                </c:pt>
                <c:pt idx="7299">
                  <c:v>711.77</c:v>
                </c:pt>
                <c:pt idx="7300">
                  <c:v>721.61</c:v>
                </c:pt>
                <c:pt idx="7301">
                  <c:v>724.84</c:v>
                </c:pt>
                <c:pt idx="7302">
                  <c:v>720.37</c:v>
                </c:pt>
                <c:pt idx="7303">
                  <c:v>712.1</c:v>
                </c:pt>
                <c:pt idx="7304">
                  <c:v>725.51</c:v>
                </c:pt>
                <c:pt idx="7305">
                  <c:v>718.88</c:v>
                </c:pt>
                <c:pt idx="7306">
                  <c:v>689.15</c:v>
                </c:pt>
                <c:pt idx="7307">
                  <c:v>671.87</c:v>
                </c:pt>
                <c:pt idx="7308">
                  <c:v>679.09</c:v>
                </c:pt>
                <c:pt idx="7309">
                  <c:v>687.47</c:v>
                </c:pt>
                <c:pt idx="7310">
                  <c:v>696.96</c:v>
                </c:pt>
                <c:pt idx="7311">
                  <c:v>725.31</c:v>
                </c:pt>
                <c:pt idx="7312">
                  <c:v>747.98</c:v>
                </c:pt>
                <c:pt idx="7313">
                  <c:v>763.71</c:v>
                </c:pt>
                <c:pt idx="7314">
                  <c:v>756.45</c:v>
                </c:pt>
                <c:pt idx="7315">
                  <c:v>720.22</c:v>
                </c:pt>
                <c:pt idx="7316">
                  <c:v>705.6</c:v>
                </c:pt>
                <c:pt idx="7317">
                  <c:v>715.06</c:v>
                </c:pt>
                <c:pt idx="7318">
                  <c:v>706.36</c:v>
                </c:pt>
                <c:pt idx="7319">
                  <c:v>715.66</c:v>
                </c:pt>
                <c:pt idx="7320">
                  <c:v>694.52</c:v>
                </c:pt>
                <c:pt idx="7321">
                  <c:v>728.54</c:v>
                </c:pt>
                <c:pt idx="7322">
                  <c:v>753.33</c:v>
                </c:pt>
                <c:pt idx="7323">
                  <c:v>754.27</c:v>
                </c:pt>
                <c:pt idx="7324">
                  <c:v>742.25</c:v>
                </c:pt>
                <c:pt idx="7325">
                  <c:v>731.19</c:v>
                </c:pt>
                <c:pt idx="7326">
                  <c:v>724.4</c:v>
                </c:pt>
                <c:pt idx="7327">
                  <c:v>706.47</c:v>
                </c:pt>
                <c:pt idx="7328">
                  <c:v>699.45</c:v>
                </c:pt>
                <c:pt idx="7329">
                  <c:v>722.62</c:v>
                </c:pt>
                <c:pt idx="7330">
                  <c:v>709.65</c:v>
                </c:pt>
                <c:pt idx="7331">
                  <c:v>730.77</c:v>
                </c:pt>
                <c:pt idx="7332">
                  <c:v>738.49</c:v>
                </c:pt>
                <c:pt idx="7333">
                  <c:v>754.48</c:v>
                </c:pt>
                <c:pt idx="7334">
                  <c:v>754.98</c:v>
                </c:pt>
                <c:pt idx="7335">
                  <c:v>742.67</c:v>
                </c:pt>
                <c:pt idx="7336">
                  <c:v>721.24</c:v>
                </c:pt>
                <c:pt idx="7337">
                  <c:v>712.86</c:v>
                </c:pt>
                <c:pt idx="7338">
                  <c:v>700.03</c:v>
                </c:pt>
                <c:pt idx="7339">
                  <c:v>706.91</c:v>
                </c:pt>
                <c:pt idx="7340">
                  <c:v>737.44</c:v>
                </c:pt>
                <c:pt idx="7341">
                  <c:v>729.51</c:v>
                </c:pt>
                <c:pt idx="7342">
                  <c:v>743.1</c:v>
                </c:pt>
                <c:pt idx="7343">
                  <c:v>791.84</c:v>
                </c:pt>
                <c:pt idx="7344">
                  <c:v>782.55</c:v>
                </c:pt>
                <c:pt idx="7345">
                  <c:v>762.67</c:v>
                </c:pt>
                <c:pt idx="7346">
                  <c:v>728.43</c:v>
                </c:pt>
                <c:pt idx="7347">
                  <c:v>729</c:v>
                </c:pt>
                <c:pt idx="7348">
                  <c:v>721.94</c:v>
                </c:pt>
                <c:pt idx="7349">
                  <c:v>711.25</c:v>
                </c:pt>
                <c:pt idx="7350">
                  <c:v>715.11</c:v>
                </c:pt>
                <c:pt idx="7351">
                  <c:v>718.45</c:v>
                </c:pt>
                <c:pt idx="7352">
                  <c:v>724.72</c:v>
                </c:pt>
                <c:pt idx="7353">
                  <c:v>763.01</c:v>
                </c:pt>
                <c:pt idx="7354">
                  <c:v>767.04</c:v>
                </c:pt>
                <c:pt idx="7355">
                  <c:v>743.87</c:v>
                </c:pt>
                <c:pt idx="7356">
                  <c:v>742.93</c:v>
                </c:pt>
                <c:pt idx="7357">
                  <c:v>727.69</c:v>
                </c:pt>
                <c:pt idx="7358">
                  <c:v>745.09</c:v>
                </c:pt>
                <c:pt idx="7359">
                  <c:v>723.96</c:v>
                </c:pt>
                <c:pt idx="7360">
                  <c:v>712.88</c:v>
                </c:pt>
                <c:pt idx="7361">
                  <c:v>724.73</c:v>
                </c:pt>
                <c:pt idx="7362">
                  <c:v>770.26</c:v>
                </c:pt>
                <c:pt idx="7363">
                  <c:v>784.85</c:v>
                </c:pt>
                <c:pt idx="7364">
                  <c:v>801.78</c:v>
                </c:pt>
                <c:pt idx="7365">
                  <c:v>825.78</c:v>
                </c:pt>
                <c:pt idx="7366">
                  <c:v>796.83</c:v>
                </c:pt>
                <c:pt idx="7367">
                  <c:v>776.54</c:v>
                </c:pt>
                <c:pt idx="7368">
                  <c:v>767.7</c:v>
                </c:pt>
                <c:pt idx="7369">
                  <c:v>742.15</c:v>
                </c:pt>
                <c:pt idx="7370">
                  <c:v>728.03</c:v>
                </c:pt>
                <c:pt idx="7371">
                  <c:v>745.91</c:v>
                </c:pt>
                <c:pt idx="7372">
                  <c:v>775.75</c:v>
                </c:pt>
                <c:pt idx="7373">
                  <c:v>798.44</c:v>
                </c:pt>
                <c:pt idx="7374">
                  <c:v>796.84</c:v>
                </c:pt>
                <c:pt idx="7375">
                  <c:v>785.87</c:v>
                </c:pt>
                <c:pt idx="7376">
                  <c:v>747.3</c:v>
                </c:pt>
                <c:pt idx="7377">
                  <c:v>739.47</c:v>
                </c:pt>
                <c:pt idx="7378">
                  <c:v>716.55</c:v>
                </c:pt>
                <c:pt idx="7379">
                  <c:v>705.72</c:v>
                </c:pt>
                <c:pt idx="7380">
                  <c:v>717.32</c:v>
                </c:pt>
                <c:pt idx="7381">
                  <c:v>731.36</c:v>
                </c:pt>
                <c:pt idx="7382">
                  <c:v>749.89</c:v>
                </c:pt>
                <c:pt idx="7383">
                  <c:v>756.98</c:v>
                </c:pt>
                <c:pt idx="7384">
                  <c:v>767.64</c:v>
                </c:pt>
                <c:pt idx="7385">
                  <c:v>769.33</c:v>
                </c:pt>
                <c:pt idx="7386">
                  <c:v>756.87</c:v>
                </c:pt>
                <c:pt idx="7387">
                  <c:v>740.4</c:v>
                </c:pt>
                <c:pt idx="7388">
                  <c:v>729.82</c:v>
                </c:pt>
                <c:pt idx="7389">
                  <c:v>743.97</c:v>
                </c:pt>
                <c:pt idx="7390">
                  <c:v>727.06</c:v>
                </c:pt>
                <c:pt idx="7391">
                  <c:v>744.45</c:v>
                </c:pt>
                <c:pt idx="7392">
                  <c:v>760.52</c:v>
                </c:pt>
                <c:pt idx="7393">
                  <c:v>768.15</c:v>
                </c:pt>
                <c:pt idx="7394">
                  <c:v>763.22</c:v>
                </c:pt>
                <c:pt idx="7395">
                  <c:v>752.25</c:v>
                </c:pt>
                <c:pt idx="7396">
                  <c:v>745.6</c:v>
                </c:pt>
                <c:pt idx="7397">
                  <c:v>747.68</c:v>
                </c:pt>
                <c:pt idx="7398">
                  <c:v>728.42</c:v>
                </c:pt>
                <c:pt idx="7399">
                  <c:v>731.3</c:v>
                </c:pt>
                <c:pt idx="7400">
                  <c:v>752.62</c:v>
                </c:pt>
                <c:pt idx="7401">
                  <c:v>742.03</c:v>
                </c:pt>
                <c:pt idx="7402">
                  <c:v>749.73</c:v>
                </c:pt>
                <c:pt idx="7403">
                  <c:v>757.58</c:v>
                </c:pt>
                <c:pt idx="7404">
                  <c:v>768.84</c:v>
                </c:pt>
                <c:pt idx="7405">
                  <c:v>743.21</c:v>
                </c:pt>
                <c:pt idx="7406">
                  <c:v>718.36</c:v>
                </c:pt>
                <c:pt idx="7407">
                  <c:v>725.55</c:v>
                </c:pt>
                <c:pt idx="7408">
                  <c:v>718.55</c:v>
                </c:pt>
                <c:pt idx="7409">
                  <c:v>721.52</c:v>
                </c:pt>
                <c:pt idx="7410">
                  <c:v>735.73</c:v>
                </c:pt>
                <c:pt idx="7411">
                  <c:v>744.97</c:v>
                </c:pt>
                <c:pt idx="7412">
                  <c:v>770.27</c:v>
                </c:pt>
                <c:pt idx="7413">
                  <c:v>763.74</c:v>
                </c:pt>
                <c:pt idx="7414">
                  <c:v>770.58</c:v>
                </c:pt>
                <c:pt idx="7415">
                  <c:v>733.75</c:v>
                </c:pt>
                <c:pt idx="7416">
                  <c:v>735.49</c:v>
                </c:pt>
                <c:pt idx="7417">
                  <c:v>728.36</c:v>
                </c:pt>
                <c:pt idx="7418">
                  <c:v>741.11</c:v>
                </c:pt>
                <c:pt idx="7419">
                  <c:v>740.67</c:v>
                </c:pt>
                <c:pt idx="7420">
                  <c:v>743.82</c:v>
                </c:pt>
                <c:pt idx="7421">
                  <c:v>762.89</c:v>
                </c:pt>
                <c:pt idx="7422">
                  <c:v>789.57</c:v>
                </c:pt>
                <c:pt idx="7423">
                  <c:v>797.09</c:v>
                </c:pt>
                <c:pt idx="7424">
                  <c:v>785.56</c:v>
                </c:pt>
                <c:pt idx="7425">
                  <c:v>765.85</c:v>
                </c:pt>
                <c:pt idx="7426">
                  <c:v>755.83</c:v>
                </c:pt>
                <c:pt idx="7427">
                  <c:v>733.01</c:v>
                </c:pt>
                <c:pt idx="7428">
                  <c:v>736.41</c:v>
                </c:pt>
                <c:pt idx="7429">
                  <c:v>714.44</c:v>
                </c:pt>
                <c:pt idx="7430">
                  <c:v>733.19</c:v>
                </c:pt>
                <c:pt idx="7431">
                  <c:v>749.41</c:v>
                </c:pt>
                <c:pt idx="7432">
                  <c:v>761.03</c:v>
                </c:pt>
                <c:pt idx="7433">
                  <c:v>773.81</c:v>
                </c:pt>
                <c:pt idx="7434">
                  <c:v>783.12</c:v>
                </c:pt>
                <c:pt idx="7435">
                  <c:v>764.12</c:v>
                </c:pt>
                <c:pt idx="7436">
                  <c:v>761.46</c:v>
                </c:pt>
                <c:pt idx="7437">
                  <c:v>752.54</c:v>
                </c:pt>
                <c:pt idx="7438">
                  <c:v>736.14</c:v>
                </c:pt>
                <c:pt idx="7439">
                  <c:v>727.14</c:v>
                </c:pt>
                <c:pt idx="7440">
                  <c:v>700.58</c:v>
                </c:pt>
                <c:pt idx="7441">
                  <c:v>726.69</c:v>
                </c:pt>
                <c:pt idx="7442">
                  <c:v>735.67</c:v>
                </c:pt>
                <c:pt idx="7443">
                  <c:v>749.36</c:v>
                </c:pt>
                <c:pt idx="7444">
                  <c:v>756</c:v>
                </c:pt>
                <c:pt idx="7445">
                  <c:v>745.75</c:v>
                </c:pt>
                <c:pt idx="7446">
                  <c:v>719.07</c:v>
                </c:pt>
                <c:pt idx="7447">
                  <c:v>718.1</c:v>
                </c:pt>
                <c:pt idx="7448">
                  <c:v>726.38</c:v>
                </c:pt>
                <c:pt idx="7449">
                  <c:v>735.4</c:v>
                </c:pt>
                <c:pt idx="7450">
                  <c:v>748.66</c:v>
                </c:pt>
                <c:pt idx="7451">
                  <c:v>770.16</c:v>
                </c:pt>
                <c:pt idx="7452">
                  <c:v>807.3</c:v>
                </c:pt>
                <c:pt idx="7453">
                  <c:v>798.5</c:v>
                </c:pt>
                <c:pt idx="7454">
                  <c:v>766.9</c:v>
                </c:pt>
                <c:pt idx="7455">
                  <c:v>740.33</c:v>
                </c:pt>
                <c:pt idx="7456">
                  <c:v>716.05</c:v>
                </c:pt>
                <c:pt idx="7457">
                  <c:v>707.88</c:v>
                </c:pt>
                <c:pt idx="7458">
                  <c:v>706.03</c:v>
                </c:pt>
                <c:pt idx="7459">
                  <c:v>712.17</c:v>
                </c:pt>
                <c:pt idx="7460">
                  <c:v>729.08</c:v>
                </c:pt>
                <c:pt idx="7461">
                  <c:v>747.56</c:v>
                </c:pt>
                <c:pt idx="7462">
                  <c:v>744.95</c:v>
                </c:pt>
                <c:pt idx="7463">
                  <c:v>738.06</c:v>
                </c:pt>
                <c:pt idx="7464">
                  <c:v>757.29</c:v>
                </c:pt>
                <c:pt idx="7465">
                  <c:v>743.4</c:v>
                </c:pt>
                <c:pt idx="7466">
                  <c:v>729.47</c:v>
                </c:pt>
                <c:pt idx="7467">
                  <c:v>740.88</c:v>
                </c:pt>
                <c:pt idx="7468">
                  <c:v>743.76</c:v>
                </c:pt>
                <c:pt idx="7469">
                  <c:v>768.15</c:v>
                </c:pt>
                <c:pt idx="7470">
                  <c:v>771.42</c:v>
                </c:pt>
                <c:pt idx="7471">
                  <c:v>766.41</c:v>
                </c:pt>
                <c:pt idx="7472">
                  <c:v>778.59</c:v>
                </c:pt>
                <c:pt idx="7473">
                  <c:v>772.81</c:v>
                </c:pt>
                <c:pt idx="7474">
                  <c:v>746.75</c:v>
                </c:pt>
                <c:pt idx="7475">
                  <c:v>736.05</c:v>
                </c:pt>
                <c:pt idx="7476">
                  <c:v>739.65</c:v>
                </c:pt>
                <c:pt idx="7477">
                  <c:v>749.27</c:v>
                </c:pt>
                <c:pt idx="7478">
                  <c:v>752.15</c:v>
                </c:pt>
                <c:pt idx="7479">
                  <c:v>774.47</c:v>
                </c:pt>
                <c:pt idx="7480">
                  <c:v>771.99</c:v>
                </c:pt>
                <c:pt idx="7481">
                  <c:v>800.07</c:v>
                </c:pt>
                <c:pt idx="7482">
                  <c:v>817.92</c:v>
                </c:pt>
                <c:pt idx="7483">
                  <c:v>787.9</c:v>
                </c:pt>
                <c:pt idx="7484">
                  <c:v>775.58</c:v>
                </c:pt>
                <c:pt idx="7485">
                  <c:v>731.59</c:v>
                </c:pt>
                <c:pt idx="7486">
                  <c:v>723.48</c:v>
                </c:pt>
                <c:pt idx="7487">
                  <c:v>735.56</c:v>
                </c:pt>
                <c:pt idx="7488">
                  <c:v>725.35</c:v>
                </c:pt>
                <c:pt idx="7489">
                  <c:v>747.5</c:v>
                </c:pt>
                <c:pt idx="7490">
                  <c:v>777.8</c:v>
                </c:pt>
                <c:pt idx="7491">
                  <c:v>804.05</c:v>
                </c:pt>
                <c:pt idx="7492">
                  <c:v>820.02</c:v>
                </c:pt>
                <c:pt idx="7493">
                  <c:v>808.75</c:v>
                </c:pt>
                <c:pt idx="7494">
                  <c:v>789.48</c:v>
                </c:pt>
                <c:pt idx="7495">
                  <c:v>765.31</c:v>
                </c:pt>
                <c:pt idx="7496">
                  <c:v>739.38</c:v>
                </c:pt>
                <c:pt idx="7497">
                  <c:v>759.51</c:v>
                </c:pt>
                <c:pt idx="7498">
                  <c:v>767.18</c:v>
                </c:pt>
                <c:pt idx="7499">
                  <c:v>770</c:v>
                </c:pt>
                <c:pt idx="7500">
                  <c:v>765.44</c:v>
                </c:pt>
                <c:pt idx="7501">
                  <c:v>767.85</c:v>
                </c:pt>
                <c:pt idx="7502">
                  <c:v>791.65</c:v>
                </c:pt>
                <c:pt idx="7503">
                  <c:v>766.5</c:v>
                </c:pt>
                <c:pt idx="7504">
                  <c:v>753.15</c:v>
                </c:pt>
                <c:pt idx="7505">
                  <c:v>739.35</c:v>
                </c:pt>
                <c:pt idx="7506">
                  <c:v>736.25</c:v>
                </c:pt>
                <c:pt idx="7507">
                  <c:v>734.96</c:v>
                </c:pt>
                <c:pt idx="7508">
                  <c:v>732.8</c:v>
                </c:pt>
                <c:pt idx="7509">
                  <c:v>724</c:v>
                </c:pt>
                <c:pt idx="7510">
                  <c:v>756.68</c:v>
                </c:pt>
                <c:pt idx="7511">
                  <c:v>781.92</c:v>
                </c:pt>
                <c:pt idx="7512">
                  <c:v>804.69</c:v>
                </c:pt>
                <c:pt idx="7513">
                  <c:v>787.16</c:v>
                </c:pt>
                <c:pt idx="7514">
                  <c:v>766.41</c:v>
                </c:pt>
                <c:pt idx="7515">
                  <c:v>733.46</c:v>
                </c:pt>
                <c:pt idx="7516">
                  <c:v>698.68</c:v>
                </c:pt>
                <c:pt idx="7517">
                  <c:v>705.76</c:v>
                </c:pt>
                <c:pt idx="7518">
                  <c:v>696.99</c:v>
                </c:pt>
                <c:pt idx="7519">
                  <c:v>692.42</c:v>
                </c:pt>
                <c:pt idx="7520">
                  <c:v>694.58</c:v>
                </c:pt>
                <c:pt idx="7521">
                  <c:v>734.88</c:v>
                </c:pt>
                <c:pt idx="7522">
                  <c:v>808.11</c:v>
                </c:pt>
                <c:pt idx="7523">
                  <c:v>799.01</c:v>
                </c:pt>
                <c:pt idx="7524">
                  <c:v>772.27</c:v>
                </c:pt>
                <c:pt idx="7525">
                  <c:v>748.74</c:v>
                </c:pt>
                <c:pt idx="7526">
                  <c:v>733.57</c:v>
                </c:pt>
                <c:pt idx="7527">
                  <c:v>757.15</c:v>
                </c:pt>
                <c:pt idx="7528">
                  <c:v>763.05</c:v>
                </c:pt>
                <c:pt idx="7529">
                  <c:v>757.61</c:v>
                </c:pt>
                <c:pt idx="7530">
                  <c:v>751.19</c:v>
                </c:pt>
                <c:pt idx="7531">
                  <c:v>770.88</c:v>
                </c:pt>
                <c:pt idx="7532">
                  <c:v>766.01</c:v>
                </c:pt>
                <c:pt idx="7533">
                  <c:v>763.52</c:v>
                </c:pt>
                <c:pt idx="7534">
                  <c:v>727.79</c:v>
                </c:pt>
                <c:pt idx="7535">
                  <c:v>727.36</c:v>
                </c:pt>
                <c:pt idx="7536">
                  <c:v>728.99</c:v>
                </c:pt>
                <c:pt idx="7537">
                  <c:v>722.53</c:v>
                </c:pt>
                <c:pt idx="7538">
                  <c:v>733.76</c:v>
                </c:pt>
                <c:pt idx="7539">
                  <c:v>740.08</c:v>
                </c:pt>
                <c:pt idx="7540">
                  <c:v>759.69</c:v>
                </c:pt>
                <c:pt idx="7541">
                  <c:v>773.81</c:v>
                </c:pt>
                <c:pt idx="7542">
                  <c:v>769.73</c:v>
                </c:pt>
                <c:pt idx="7543">
                  <c:v>784.81</c:v>
                </c:pt>
                <c:pt idx="7544">
                  <c:v>758.79</c:v>
                </c:pt>
                <c:pt idx="7545">
                  <c:v>747.24</c:v>
                </c:pt>
                <c:pt idx="7546">
                  <c:v>727.41</c:v>
                </c:pt>
                <c:pt idx="7547">
                  <c:v>748.75</c:v>
                </c:pt>
                <c:pt idx="7548">
                  <c:v>745.29</c:v>
                </c:pt>
                <c:pt idx="7549">
                  <c:v>743.96</c:v>
                </c:pt>
                <c:pt idx="7550">
                  <c:v>751.07</c:v>
                </c:pt>
                <c:pt idx="7551">
                  <c:v>740.97</c:v>
                </c:pt>
                <c:pt idx="7552">
                  <c:v>750.68</c:v>
                </c:pt>
                <c:pt idx="7553">
                  <c:v>780.29</c:v>
                </c:pt>
                <c:pt idx="7554">
                  <c:v>761.17</c:v>
                </c:pt>
                <c:pt idx="7555">
                  <c:v>735.95</c:v>
                </c:pt>
                <c:pt idx="7556">
                  <c:v>726.04</c:v>
                </c:pt>
                <c:pt idx="7557">
                  <c:v>758.14</c:v>
                </c:pt>
                <c:pt idx="7558">
                  <c:v>749.99</c:v>
                </c:pt>
                <c:pt idx="7559">
                  <c:v>731</c:v>
                </c:pt>
                <c:pt idx="7560">
                  <c:v>729.29</c:v>
                </c:pt>
                <c:pt idx="7561">
                  <c:v>752.79</c:v>
                </c:pt>
                <c:pt idx="7562">
                  <c:v>758.55</c:v>
                </c:pt>
                <c:pt idx="7563">
                  <c:v>756.38</c:v>
                </c:pt>
                <c:pt idx="7564">
                  <c:v>764.28</c:v>
                </c:pt>
                <c:pt idx="7565">
                  <c:v>743.72</c:v>
                </c:pt>
                <c:pt idx="7566">
                  <c:v>742.98</c:v>
                </c:pt>
                <c:pt idx="7567">
                  <c:v>751.06</c:v>
                </c:pt>
                <c:pt idx="7568">
                  <c:v>743.11</c:v>
                </c:pt>
                <c:pt idx="7569">
                  <c:v>755.17</c:v>
                </c:pt>
                <c:pt idx="7570">
                  <c:v>743.02</c:v>
                </c:pt>
                <c:pt idx="7571">
                  <c:v>765.89</c:v>
                </c:pt>
                <c:pt idx="7572">
                  <c:v>776.59</c:v>
                </c:pt>
                <c:pt idx="7573">
                  <c:v>777.08</c:v>
                </c:pt>
                <c:pt idx="7574">
                  <c:v>770.8</c:v>
                </c:pt>
                <c:pt idx="7575">
                  <c:v>769.57</c:v>
                </c:pt>
                <c:pt idx="7576">
                  <c:v>740.03</c:v>
                </c:pt>
                <c:pt idx="7577">
                  <c:v>736.12</c:v>
                </c:pt>
                <c:pt idx="7578">
                  <c:v>739.89</c:v>
                </c:pt>
                <c:pt idx="7579">
                  <c:v>738.38</c:v>
                </c:pt>
                <c:pt idx="7580">
                  <c:v>763.37</c:v>
                </c:pt>
                <c:pt idx="7581">
                  <c:v>757.23</c:v>
                </c:pt>
                <c:pt idx="7582">
                  <c:v>784.54</c:v>
                </c:pt>
                <c:pt idx="7583">
                  <c:v>822.09</c:v>
                </c:pt>
                <c:pt idx="7584">
                  <c:v>787.49</c:v>
                </c:pt>
                <c:pt idx="7585">
                  <c:v>751.67</c:v>
                </c:pt>
                <c:pt idx="7586">
                  <c:v>743.2</c:v>
                </c:pt>
                <c:pt idx="7587">
                  <c:v>774.06</c:v>
                </c:pt>
                <c:pt idx="7588">
                  <c:v>751.37</c:v>
                </c:pt>
                <c:pt idx="7589">
                  <c:v>724.98</c:v>
                </c:pt>
                <c:pt idx="7590">
                  <c:v>748.62</c:v>
                </c:pt>
                <c:pt idx="7591">
                  <c:v>779.4</c:v>
                </c:pt>
                <c:pt idx="7592">
                  <c:v>784.99</c:v>
                </c:pt>
                <c:pt idx="7593">
                  <c:v>787.6</c:v>
                </c:pt>
                <c:pt idx="7594">
                  <c:v>769.66</c:v>
                </c:pt>
                <c:pt idx="7595">
                  <c:v>752.63</c:v>
                </c:pt>
                <c:pt idx="7596">
                  <c:v>732.23</c:v>
                </c:pt>
                <c:pt idx="7597">
                  <c:v>738.46</c:v>
                </c:pt>
                <c:pt idx="7598">
                  <c:v>738.55</c:v>
                </c:pt>
                <c:pt idx="7599">
                  <c:v>743.49</c:v>
                </c:pt>
                <c:pt idx="7600">
                  <c:v>743.73</c:v>
                </c:pt>
                <c:pt idx="7601">
                  <c:v>748.78</c:v>
                </c:pt>
                <c:pt idx="7602">
                  <c:v>752.11</c:v>
                </c:pt>
                <c:pt idx="7603">
                  <c:v>768.23</c:v>
                </c:pt>
                <c:pt idx="7604">
                  <c:v>797.56</c:v>
                </c:pt>
                <c:pt idx="7605">
                  <c:v>800.28</c:v>
                </c:pt>
                <c:pt idx="7606">
                  <c:v>757.27</c:v>
                </c:pt>
                <c:pt idx="7607">
                  <c:v>743.94</c:v>
                </c:pt>
                <c:pt idx="7608">
                  <c:v>729.15</c:v>
                </c:pt>
                <c:pt idx="7609">
                  <c:v>754.13</c:v>
                </c:pt>
                <c:pt idx="7610">
                  <c:v>745.24</c:v>
                </c:pt>
                <c:pt idx="7611">
                  <c:v>759.42</c:v>
                </c:pt>
                <c:pt idx="7612">
                  <c:v>762.15</c:v>
                </c:pt>
                <c:pt idx="7613">
                  <c:v>768.8</c:v>
                </c:pt>
                <c:pt idx="7614">
                  <c:v>752.96</c:v>
                </c:pt>
                <c:pt idx="7615">
                  <c:v>751.92</c:v>
                </c:pt>
                <c:pt idx="7616">
                  <c:v>718.3</c:v>
                </c:pt>
                <c:pt idx="7617">
                  <c:v>719.21</c:v>
                </c:pt>
                <c:pt idx="7618">
                  <c:v>732.89</c:v>
                </c:pt>
                <c:pt idx="7619">
                  <c:v>729.09</c:v>
                </c:pt>
                <c:pt idx="7620">
                  <c:v>738.26</c:v>
                </c:pt>
                <c:pt idx="7621">
                  <c:v>749.75</c:v>
                </c:pt>
                <c:pt idx="7622">
                  <c:v>738.76</c:v>
                </c:pt>
                <c:pt idx="7623">
                  <c:v>776</c:v>
                </c:pt>
                <c:pt idx="7624">
                  <c:v>767.75</c:v>
                </c:pt>
                <c:pt idx="7625">
                  <c:v>781.79</c:v>
                </c:pt>
                <c:pt idx="7626">
                  <c:v>739.67</c:v>
                </c:pt>
                <c:pt idx="7627">
                  <c:v>719.79</c:v>
                </c:pt>
                <c:pt idx="7628">
                  <c:v>731</c:v>
                </c:pt>
                <c:pt idx="7629">
                  <c:v>734.16</c:v>
                </c:pt>
                <c:pt idx="7630">
                  <c:v>740.83</c:v>
                </c:pt>
                <c:pt idx="7631">
                  <c:v>738.45</c:v>
                </c:pt>
                <c:pt idx="7632">
                  <c:v>753.03</c:v>
                </c:pt>
                <c:pt idx="7633">
                  <c:v>766.59</c:v>
                </c:pt>
                <c:pt idx="7634">
                  <c:v>779.23</c:v>
                </c:pt>
                <c:pt idx="7635">
                  <c:v>790.45</c:v>
                </c:pt>
                <c:pt idx="7636">
                  <c:v>758.06</c:v>
                </c:pt>
                <c:pt idx="7637">
                  <c:v>735.41</c:v>
                </c:pt>
                <c:pt idx="7638">
                  <c:v>706.22</c:v>
                </c:pt>
                <c:pt idx="7639">
                  <c:v>710.91</c:v>
                </c:pt>
                <c:pt idx="7640">
                  <c:v>721.17</c:v>
                </c:pt>
                <c:pt idx="7641">
                  <c:v>715.24</c:v>
                </c:pt>
                <c:pt idx="7642">
                  <c:v>735.86</c:v>
                </c:pt>
                <c:pt idx="7643">
                  <c:v>740.95</c:v>
                </c:pt>
                <c:pt idx="7644">
                  <c:v>758.16</c:v>
                </c:pt>
                <c:pt idx="7645">
                  <c:v>750.79</c:v>
                </c:pt>
                <c:pt idx="7646">
                  <c:v>756.02</c:v>
                </c:pt>
                <c:pt idx="7647">
                  <c:v>749.03</c:v>
                </c:pt>
                <c:pt idx="7648">
                  <c:v>713.53</c:v>
                </c:pt>
                <c:pt idx="7649">
                  <c:v>733.85</c:v>
                </c:pt>
                <c:pt idx="7650">
                  <c:v>736.6</c:v>
                </c:pt>
                <c:pt idx="7651">
                  <c:v>743.21</c:v>
                </c:pt>
                <c:pt idx="7652">
                  <c:v>746.21</c:v>
                </c:pt>
                <c:pt idx="7653">
                  <c:v>751.02</c:v>
                </c:pt>
                <c:pt idx="7654">
                  <c:v>781.08</c:v>
                </c:pt>
                <c:pt idx="7655">
                  <c:v>789.91</c:v>
                </c:pt>
                <c:pt idx="7656">
                  <c:v>784.02</c:v>
                </c:pt>
                <c:pt idx="7657">
                  <c:v>766.51</c:v>
                </c:pt>
                <c:pt idx="7658">
                  <c:v>740.61</c:v>
                </c:pt>
                <c:pt idx="7659">
                  <c:v>730.12</c:v>
                </c:pt>
                <c:pt idx="7660">
                  <c:v>722.52</c:v>
                </c:pt>
                <c:pt idx="7661">
                  <c:v>716.02</c:v>
                </c:pt>
                <c:pt idx="7662">
                  <c:v>748.21</c:v>
                </c:pt>
                <c:pt idx="7663">
                  <c:v>737.03</c:v>
                </c:pt>
                <c:pt idx="7664">
                  <c:v>726.64</c:v>
                </c:pt>
                <c:pt idx="7665">
                  <c:v>748.9</c:v>
                </c:pt>
                <c:pt idx="7666">
                  <c:v>730.18</c:v>
                </c:pt>
                <c:pt idx="7667">
                  <c:v>746.21</c:v>
                </c:pt>
                <c:pt idx="7668">
                  <c:v>743.8</c:v>
                </c:pt>
                <c:pt idx="7669">
                  <c:v>749.24</c:v>
                </c:pt>
                <c:pt idx="7670">
                  <c:v>757.22</c:v>
                </c:pt>
                <c:pt idx="7671">
                  <c:v>750.79</c:v>
                </c:pt>
                <c:pt idx="7672">
                  <c:v>762.51</c:v>
                </c:pt>
                <c:pt idx="7673">
                  <c:v>766.08</c:v>
                </c:pt>
                <c:pt idx="7674">
                  <c:v>760.84</c:v>
                </c:pt>
                <c:pt idx="7675">
                  <c:v>778.6</c:v>
                </c:pt>
                <c:pt idx="7676">
                  <c:v>795.98</c:v>
                </c:pt>
                <c:pt idx="7677">
                  <c:v>767.9</c:v>
                </c:pt>
                <c:pt idx="7678">
                  <c:v>724.03</c:v>
                </c:pt>
                <c:pt idx="7679">
                  <c:v>687.61</c:v>
                </c:pt>
                <c:pt idx="7680">
                  <c:v>695.93</c:v>
                </c:pt>
                <c:pt idx="7681">
                  <c:v>714.86</c:v>
                </c:pt>
                <c:pt idx="7682">
                  <c:v>708.63</c:v>
                </c:pt>
                <c:pt idx="7683">
                  <c:v>723.03</c:v>
                </c:pt>
                <c:pt idx="7684">
                  <c:v>728.02</c:v>
                </c:pt>
                <c:pt idx="7685">
                  <c:v>758.53</c:v>
                </c:pt>
                <c:pt idx="7686">
                  <c:v>784.36</c:v>
                </c:pt>
                <c:pt idx="7687">
                  <c:v>779.88</c:v>
                </c:pt>
                <c:pt idx="7688">
                  <c:v>758.69</c:v>
                </c:pt>
                <c:pt idx="7689">
                  <c:v>716.67</c:v>
                </c:pt>
                <c:pt idx="7690">
                  <c:v>708.71</c:v>
                </c:pt>
                <c:pt idx="7691">
                  <c:v>708.84</c:v>
                </c:pt>
                <c:pt idx="7692">
                  <c:v>715.48</c:v>
                </c:pt>
                <c:pt idx="7693">
                  <c:v>723.68</c:v>
                </c:pt>
                <c:pt idx="7694">
                  <c:v>733.18</c:v>
                </c:pt>
                <c:pt idx="7695">
                  <c:v>761.01</c:v>
                </c:pt>
                <c:pt idx="7696">
                  <c:v>787.62</c:v>
                </c:pt>
                <c:pt idx="7697">
                  <c:v>775.95</c:v>
                </c:pt>
                <c:pt idx="7698">
                  <c:v>759.42</c:v>
                </c:pt>
                <c:pt idx="7699">
                  <c:v>745.71</c:v>
                </c:pt>
                <c:pt idx="7700">
                  <c:v>721.73</c:v>
                </c:pt>
                <c:pt idx="7701">
                  <c:v>748.41</c:v>
                </c:pt>
                <c:pt idx="7702">
                  <c:v>764.73</c:v>
                </c:pt>
                <c:pt idx="7703">
                  <c:v>747.39</c:v>
                </c:pt>
                <c:pt idx="7704">
                  <c:v>758.67</c:v>
                </c:pt>
                <c:pt idx="7705">
                  <c:v>769.21</c:v>
                </c:pt>
                <c:pt idx="7706">
                  <c:v>809.12</c:v>
                </c:pt>
                <c:pt idx="7707">
                  <c:v>809.73</c:v>
                </c:pt>
                <c:pt idx="7708">
                  <c:v>781.98</c:v>
                </c:pt>
                <c:pt idx="7709">
                  <c:v>767.35</c:v>
                </c:pt>
                <c:pt idx="7710">
                  <c:v>747.25</c:v>
                </c:pt>
                <c:pt idx="7711">
                  <c:v>726.34</c:v>
                </c:pt>
                <c:pt idx="7712">
                  <c:v>726.51</c:v>
                </c:pt>
                <c:pt idx="7713">
                  <c:v>737.67</c:v>
                </c:pt>
                <c:pt idx="7714">
                  <c:v>748.63</c:v>
                </c:pt>
                <c:pt idx="7715">
                  <c:v>730.97</c:v>
                </c:pt>
                <c:pt idx="7716">
                  <c:v>738.61</c:v>
                </c:pt>
                <c:pt idx="7717">
                  <c:v>758</c:v>
                </c:pt>
                <c:pt idx="7718">
                  <c:v>764.13</c:v>
                </c:pt>
                <c:pt idx="7719">
                  <c:v>742.57</c:v>
                </c:pt>
                <c:pt idx="7720">
                  <c:v>713.8</c:v>
                </c:pt>
                <c:pt idx="7721">
                  <c:v>694.94</c:v>
                </c:pt>
                <c:pt idx="7722">
                  <c:v>710.7</c:v>
                </c:pt>
                <c:pt idx="7723">
                  <c:v>716.08</c:v>
                </c:pt>
                <c:pt idx="7724">
                  <c:v>718.07</c:v>
                </c:pt>
                <c:pt idx="7725">
                  <c:v>739.67</c:v>
                </c:pt>
                <c:pt idx="7726">
                  <c:v>746.82</c:v>
                </c:pt>
                <c:pt idx="7727">
                  <c:v>756.01</c:v>
                </c:pt>
                <c:pt idx="7728">
                  <c:v>757.87</c:v>
                </c:pt>
                <c:pt idx="7729">
                  <c:v>775.84</c:v>
                </c:pt>
                <c:pt idx="7730">
                  <c:v>742.89</c:v>
                </c:pt>
                <c:pt idx="7731">
                  <c:v>715.06</c:v>
                </c:pt>
                <c:pt idx="7732">
                  <c:v>719.38</c:v>
                </c:pt>
                <c:pt idx="7733">
                  <c:v>708.88</c:v>
                </c:pt>
                <c:pt idx="7734">
                  <c:v>712.89</c:v>
                </c:pt>
                <c:pt idx="7735">
                  <c:v>728.9</c:v>
                </c:pt>
                <c:pt idx="7736">
                  <c:v>706.23</c:v>
                </c:pt>
                <c:pt idx="7737">
                  <c:v>716.08</c:v>
                </c:pt>
                <c:pt idx="7738">
                  <c:v>740.05</c:v>
                </c:pt>
                <c:pt idx="7739">
                  <c:v>747.58</c:v>
                </c:pt>
                <c:pt idx="7740">
                  <c:v>729.5</c:v>
                </c:pt>
                <c:pt idx="7741">
                  <c:v>727.64</c:v>
                </c:pt>
                <c:pt idx="7742">
                  <c:v>699.01</c:v>
                </c:pt>
                <c:pt idx="7743">
                  <c:v>694.86</c:v>
                </c:pt>
                <c:pt idx="7744">
                  <c:v>700.71</c:v>
                </c:pt>
                <c:pt idx="7745">
                  <c:v>713.78</c:v>
                </c:pt>
                <c:pt idx="7746">
                  <c:v>735.45</c:v>
                </c:pt>
                <c:pt idx="7747">
                  <c:v>763.79</c:v>
                </c:pt>
                <c:pt idx="7748">
                  <c:v>768.65</c:v>
                </c:pt>
                <c:pt idx="7749">
                  <c:v>780.94</c:v>
                </c:pt>
                <c:pt idx="7750">
                  <c:v>752.71</c:v>
                </c:pt>
                <c:pt idx="7751">
                  <c:v>708.35</c:v>
                </c:pt>
                <c:pt idx="7752">
                  <c:v>706.38</c:v>
                </c:pt>
                <c:pt idx="7753">
                  <c:v>715.92</c:v>
                </c:pt>
                <c:pt idx="7754">
                  <c:v>745.38</c:v>
                </c:pt>
                <c:pt idx="7755">
                  <c:v>740.09</c:v>
                </c:pt>
                <c:pt idx="7756">
                  <c:v>775.72</c:v>
                </c:pt>
                <c:pt idx="7757">
                  <c:v>756.59</c:v>
                </c:pt>
                <c:pt idx="7758">
                  <c:v>732.89</c:v>
                </c:pt>
                <c:pt idx="7759">
                  <c:v>732.38</c:v>
                </c:pt>
                <c:pt idx="7760">
                  <c:v>721.09</c:v>
                </c:pt>
                <c:pt idx="7761">
                  <c:v>688.96</c:v>
                </c:pt>
                <c:pt idx="7762">
                  <c:v>680.1</c:v>
                </c:pt>
                <c:pt idx="7763">
                  <c:v>703.56</c:v>
                </c:pt>
                <c:pt idx="7764">
                  <c:v>716.13</c:v>
                </c:pt>
                <c:pt idx="7765">
                  <c:v>727.23</c:v>
                </c:pt>
                <c:pt idx="7766">
                  <c:v>738.19</c:v>
                </c:pt>
                <c:pt idx="7767">
                  <c:v>735.75</c:v>
                </c:pt>
                <c:pt idx="7768">
                  <c:v>747.51</c:v>
                </c:pt>
                <c:pt idx="7769">
                  <c:v>740.16</c:v>
                </c:pt>
                <c:pt idx="7770">
                  <c:v>733.76</c:v>
                </c:pt>
                <c:pt idx="7771">
                  <c:v>714.64</c:v>
                </c:pt>
                <c:pt idx="7772">
                  <c:v>683.99</c:v>
                </c:pt>
                <c:pt idx="7773">
                  <c:v>682.34</c:v>
                </c:pt>
                <c:pt idx="7774">
                  <c:v>701.16</c:v>
                </c:pt>
                <c:pt idx="7775">
                  <c:v>710.14</c:v>
                </c:pt>
                <c:pt idx="7776">
                  <c:v>719.22</c:v>
                </c:pt>
                <c:pt idx="7777">
                  <c:v>727.17</c:v>
                </c:pt>
                <c:pt idx="7778">
                  <c:v>751.65</c:v>
                </c:pt>
                <c:pt idx="7779">
                  <c:v>756.69</c:v>
                </c:pt>
                <c:pt idx="7780">
                  <c:v>747.85</c:v>
                </c:pt>
                <c:pt idx="7781">
                  <c:v>725.01</c:v>
                </c:pt>
                <c:pt idx="7782">
                  <c:v>697.96</c:v>
                </c:pt>
                <c:pt idx="7783">
                  <c:v>706.63</c:v>
                </c:pt>
                <c:pt idx="7784">
                  <c:v>697.75</c:v>
                </c:pt>
                <c:pt idx="7785">
                  <c:v>718.59</c:v>
                </c:pt>
                <c:pt idx="7786">
                  <c:v>726.52</c:v>
                </c:pt>
                <c:pt idx="7787">
                  <c:v>728.49</c:v>
                </c:pt>
                <c:pt idx="7788">
                  <c:v>745.61</c:v>
                </c:pt>
                <c:pt idx="7789">
                  <c:v>745.49</c:v>
                </c:pt>
                <c:pt idx="7790">
                  <c:v>760.86</c:v>
                </c:pt>
                <c:pt idx="7791">
                  <c:v>753.35</c:v>
                </c:pt>
                <c:pt idx="7792">
                  <c:v>743.72</c:v>
                </c:pt>
                <c:pt idx="7793">
                  <c:v>702.5</c:v>
                </c:pt>
                <c:pt idx="7794">
                  <c:v>696.74</c:v>
                </c:pt>
                <c:pt idx="7795">
                  <c:v>702.89</c:v>
                </c:pt>
                <c:pt idx="7796">
                  <c:v>726.67</c:v>
                </c:pt>
                <c:pt idx="7797">
                  <c:v>733.28</c:v>
                </c:pt>
                <c:pt idx="7798">
                  <c:v>756.02</c:v>
                </c:pt>
                <c:pt idx="7799">
                  <c:v>778.79</c:v>
                </c:pt>
                <c:pt idx="7800">
                  <c:v>764.34</c:v>
                </c:pt>
                <c:pt idx="7801">
                  <c:v>724.67</c:v>
                </c:pt>
                <c:pt idx="7802">
                  <c:v>726.15</c:v>
                </c:pt>
                <c:pt idx="7803">
                  <c:v>714.77</c:v>
                </c:pt>
                <c:pt idx="7804">
                  <c:v>707</c:v>
                </c:pt>
                <c:pt idx="7805">
                  <c:v>700.88</c:v>
                </c:pt>
                <c:pt idx="7806">
                  <c:v>743.99</c:v>
                </c:pt>
                <c:pt idx="7807">
                  <c:v>740.32</c:v>
                </c:pt>
                <c:pt idx="7808">
                  <c:v>736.36</c:v>
                </c:pt>
                <c:pt idx="7809">
                  <c:v>719.46</c:v>
                </c:pt>
                <c:pt idx="7810">
                  <c:v>747.46</c:v>
                </c:pt>
                <c:pt idx="7811">
                  <c:v>742.58</c:v>
                </c:pt>
                <c:pt idx="7812">
                  <c:v>727.67</c:v>
                </c:pt>
                <c:pt idx="7813">
                  <c:v>704.43</c:v>
                </c:pt>
                <c:pt idx="7814">
                  <c:v>693.15</c:v>
                </c:pt>
                <c:pt idx="7815">
                  <c:v>696.85</c:v>
                </c:pt>
                <c:pt idx="7816">
                  <c:v>699.5</c:v>
                </c:pt>
                <c:pt idx="7817">
                  <c:v>723.39</c:v>
                </c:pt>
                <c:pt idx="7818">
                  <c:v>738.66</c:v>
                </c:pt>
                <c:pt idx="7819">
                  <c:v>753.32</c:v>
                </c:pt>
                <c:pt idx="7820">
                  <c:v>779.48</c:v>
                </c:pt>
                <c:pt idx="7821">
                  <c:v>756.12</c:v>
                </c:pt>
                <c:pt idx="7822">
                  <c:v>736.58</c:v>
                </c:pt>
                <c:pt idx="7823">
                  <c:v>741.45</c:v>
                </c:pt>
                <c:pt idx="7824">
                  <c:v>740.25</c:v>
                </c:pt>
                <c:pt idx="7825">
                  <c:v>744.81</c:v>
                </c:pt>
                <c:pt idx="7826">
                  <c:v>720.29</c:v>
                </c:pt>
                <c:pt idx="7827">
                  <c:v>714.5</c:v>
                </c:pt>
                <c:pt idx="7828">
                  <c:v>721.74</c:v>
                </c:pt>
                <c:pt idx="7829">
                  <c:v>731.3</c:v>
                </c:pt>
                <c:pt idx="7830">
                  <c:v>753.02</c:v>
                </c:pt>
                <c:pt idx="7831">
                  <c:v>777.66</c:v>
                </c:pt>
                <c:pt idx="7832">
                  <c:v>749.6</c:v>
                </c:pt>
                <c:pt idx="7833">
                  <c:v>721.64</c:v>
                </c:pt>
                <c:pt idx="7834">
                  <c:v>715.55</c:v>
                </c:pt>
                <c:pt idx="7835">
                  <c:v>706.28</c:v>
                </c:pt>
                <c:pt idx="7836">
                  <c:v>710.27</c:v>
                </c:pt>
                <c:pt idx="7837">
                  <c:v>718.49</c:v>
                </c:pt>
                <c:pt idx="7838">
                  <c:v>726.18</c:v>
                </c:pt>
                <c:pt idx="7839">
                  <c:v>743.28</c:v>
                </c:pt>
                <c:pt idx="7840">
                  <c:v>758.73</c:v>
                </c:pt>
                <c:pt idx="7841">
                  <c:v>736.6</c:v>
                </c:pt>
                <c:pt idx="7842">
                  <c:v>710.91</c:v>
                </c:pt>
                <c:pt idx="7843">
                  <c:v>702.97</c:v>
                </c:pt>
                <c:pt idx="7844">
                  <c:v>701.72</c:v>
                </c:pt>
                <c:pt idx="7845">
                  <c:v>689.71</c:v>
                </c:pt>
                <c:pt idx="7846">
                  <c:v>698.28</c:v>
                </c:pt>
                <c:pt idx="7847">
                  <c:v>721.88</c:v>
                </c:pt>
                <c:pt idx="7848">
                  <c:v>716.65</c:v>
                </c:pt>
                <c:pt idx="7849">
                  <c:v>746.73</c:v>
                </c:pt>
                <c:pt idx="7850">
                  <c:v>760.07</c:v>
                </c:pt>
                <c:pt idx="7851">
                  <c:v>780.24</c:v>
                </c:pt>
                <c:pt idx="7852">
                  <c:v>756.37</c:v>
                </c:pt>
                <c:pt idx="7853">
                  <c:v>724.78</c:v>
                </c:pt>
                <c:pt idx="7854">
                  <c:v>712.84</c:v>
                </c:pt>
                <c:pt idx="7855">
                  <c:v>709.44</c:v>
                </c:pt>
                <c:pt idx="7856">
                  <c:v>708.8</c:v>
                </c:pt>
                <c:pt idx="7857">
                  <c:v>714.29</c:v>
                </c:pt>
                <c:pt idx="7858">
                  <c:v>721.75</c:v>
                </c:pt>
                <c:pt idx="7859">
                  <c:v>719.91</c:v>
                </c:pt>
                <c:pt idx="7860">
                  <c:v>750.16</c:v>
                </c:pt>
                <c:pt idx="7861">
                  <c:v>749.65</c:v>
                </c:pt>
                <c:pt idx="7862">
                  <c:v>740.97</c:v>
                </c:pt>
                <c:pt idx="7863">
                  <c:v>722.25</c:v>
                </c:pt>
                <c:pt idx="7864">
                  <c:v>714.84</c:v>
                </c:pt>
                <c:pt idx="7865">
                  <c:v>697.86</c:v>
                </c:pt>
                <c:pt idx="7866">
                  <c:v>712.67</c:v>
                </c:pt>
                <c:pt idx="7867">
                  <c:v>707.23</c:v>
                </c:pt>
                <c:pt idx="7868">
                  <c:v>727.45</c:v>
                </c:pt>
                <c:pt idx="7869">
                  <c:v>733.82</c:v>
                </c:pt>
                <c:pt idx="7870">
                  <c:v>747.83</c:v>
                </c:pt>
                <c:pt idx="7871">
                  <c:v>766.57</c:v>
                </c:pt>
                <c:pt idx="7872">
                  <c:v>748.3</c:v>
                </c:pt>
                <c:pt idx="7873">
                  <c:v>703.86</c:v>
                </c:pt>
                <c:pt idx="7874">
                  <c:v>679.29</c:v>
                </c:pt>
                <c:pt idx="7875">
                  <c:v>681.83</c:v>
                </c:pt>
                <c:pt idx="7876">
                  <c:v>694.35</c:v>
                </c:pt>
                <c:pt idx="7877">
                  <c:v>680.33</c:v>
                </c:pt>
                <c:pt idx="7878">
                  <c:v>701.05</c:v>
                </c:pt>
                <c:pt idx="7879">
                  <c:v>706.66</c:v>
                </c:pt>
                <c:pt idx="7880">
                  <c:v>753.2</c:v>
                </c:pt>
                <c:pt idx="7881">
                  <c:v>767.7</c:v>
                </c:pt>
                <c:pt idx="7882">
                  <c:v>772.21</c:v>
                </c:pt>
                <c:pt idx="7883">
                  <c:v>753.62</c:v>
                </c:pt>
                <c:pt idx="7884">
                  <c:v>738.44</c:v>
                </c:pt>
                <c:pt idx="7885">
                  <c:v>718.07</c:v>
                </c:pt>
                <c:pt idx="7886">
                  <c:v>703.7</c:v>
                </c:pt>
                <c:pt idx="7887">
                  <c:v>708.62</c:v>
                </c:pt>
                <c:pt idx="7888">
                  <c:v>711.39</c:v>
                </c:pt>
                <c:pt idx="7889">
                  <c:v>709.32</c:v>
                </c:pt>
                <c:pt idx="7890">
                  <c:v>722.42</c:v>
                </c:pt>
                <c:pt idx="7891">
                  <c:v>728.11</c:v>
                </c:pt>
                <c:pt idx="7892">
                  <c:v>748.23</c:v>
                </c:pt>
                <c:pt idx="7893">
                  <c:v>741.46</c:v>
                </c:pt>
                <c:pt idx="7894">
                  <c:v>723.17</c:v>
                </c:pt>
                <c:pt idx="7895">
                  <c:v>708.27</c:v>
                </c:pt>
                <c:pt idx="7896">
                  <c:v>694.72</c:v>
                </c:pt>
                <c:pt idx="7897">
                  <c:v>692.71</c:v>
                </c:pt>
                <c:pt idx="7898">
                  <c:v>687.73</c:v>
                </c:pt>
                <c:pt idx="7899">
                  <c:v>707.21</c:v>
                </c:pt>
                <c:pt idx="7900">
                  <c:v>720.23</c:v>
                </c:pt>
                <c:pt idx="7901">
                  <c:v>765.26</c:v>
                </c:pt>
                <c:pt idx="7902">
                  <c:v>757.46</c:v>
                </c:pt>
                <c:pt idx="7903">
                  <c:v>758.73</c:v>
                </c:pt>
                <c:pt idx="7904">
                  <c:v>733.7</c:v>
                </c:pt>
                <c:pt idx="7905">
                  <c:v>709.73</c:v>
                </c:pt>
                <c:pt idx="7906">
                  <c:v>704.23</c:v>
                </c:pt>
                <c:pt idx="7907">
                  <c:v>697.76</c:v>
                </c:pt>
                <c:pt idx="7908">
                  <c:v>690.29</c:v>
                </c:pt>
                <c:pt idx="7909">
                  <c:v>695.03</c:v>
                </c:pt>
                <c:pt idx="7910">
                  <c:v>699.17</c:v>
                </c:pt>
                <c:pt idx="7911">
                  <c:v>714.73</c:v>
                </c:pt>
                <c:pt idx="7912">
                  <c:v>738.46</c:v>
                </c:pt>
                <c:pt idx="7913">
                  <c:v>728.02</c:v>
                </c:pt>
                <c:pt idx="7914">
                  <c:v>710.43</c:v>
                </c:pt>
                <c:pt idx="7915">
                  <c:v>687.16</c:v>
                </c:pt>
                <c:pt idx="7916">
                  <c:v>673.56</c:v>
                </c:pt>
                <c:pt idx="7917">
                  <c:v>667.95</c:v>
                </c:pt>
                <c:pt idx="7918">
                  <c:v>688.89</c:v>
                </c:pt>
                <c:pt idx="7919">
                  <c:v>691.96</c:v>
                </c:pt>
                <c:pt idx="7920">
                  <c:v>707.25</c:v>
                </c:pt>
                <c:pt idx="7921">
                  <c:v>733.13</c:v>
                </c:pt>
                <c:pt idx="7922">
                  <c:v>743.57</c:v>
                </c:pt>
                <c:pt idx="7923">
                  <c:v>747.15</c:v>
                </c:pt>
                <c:pt idx="7924">
                  <c:v>752.43</c:v>
                </c:pt>
                <c:pt idx="7925">
                  <c:v>722.2</c:v>
                </c:pt>
                <c:pt idx="7926">
                  <c:v>680.17</c:v>
                </c:pt>
                <c:pt idx="7927">
                  <c:v>697.93</c:v>
                </c:pt>
                <c:pt idx="7928">
                  <c:v>698.63</c:v>
                </c:pt>
                <c:pt idx="7929">
                  <c:v>693.91</c:v>
                </c:pt>
                <c:pt idx="7930">
                  <c:v>704.31</c:v>
                </c:pt>
                <c:pt idx="7931">
                  <c:v>733.08</c:v>
                </c:pt>
                <c:pt idx="7932">
                  <c:v>758.68</c:v>
                </c:pt>
                <c:pt idx="7933">
                  <c:v>757.6</c:v>
                </c:pt>
                <c:pt idx="7934">
                  <c:v>738.22</c:v>
                </c:pt>
                <c:pt idx="7935">
                  <c:v>704.85</c:v>
                </c:pt>
                <c:pt idx="7936">
                  <c:v>671.62</c:v>
                </c:pt>
                <c:pt idx="7937">
                  <c:v>664</c:v>
                </c:pt>
                <c:pt idx="7938">
                  <c:v>682.64</c:v>
                </c:pt>
                <c:pt idx="7939">
                  <c:v>691.54</c:v>
                </c:pt>
                <c:pt idx="7940">
                  <c:v>711.02</c:v>
                </c:pt>
                <c:pt idx="7941">
                  <c:v>723.72</c:v>
                </c:pt>
                <c:pt idx="7942">
                  <c:v>718.36</c:v>
                </c:pt>
                <c:pt idx="7943">
                  <c:v>752.76</c:v>
                </c:pt>
                <c:pt idx="7944">
                  <c:v>746.89</c:v>
                </c:pt>
                <c:pt idx="7945">
                  <c:v>737.17</c:v>
                </c:pt>
                <c:pt idx="7946">
                  <c:v>722.33</c:v>
                </c:pt>
                <c:pt idx="7947">
                  <c:v>728.61</c:v>
                </c:pt>
                <c:pt idx="7948">
                  <c:v>699.77</c:v>
                </c:pt>
                <c:pt idx="7949">
                  <c:v>704.1</c:v>
                </c:pt>
                <c:pt idx="7950">
                  <c:v>693.81</c:v>
                </c:pt>
                <c:pt idx="7951">
                  <c:v>711.48</c:v>
                </c:pt>
                <c:pt idx="7952">
                  <c:v>734.06</c:v>
                </c:pt>
                <c:pt idx="7953">
                  <c:v>744.63</c:v>
                </c:pt>
                <c:pt idx="7954">
                  <c:v>753.16</c:v>
                </c:pt>
                <c:pt idx="7955">
                  <c:v>759.54</c:v>
                </c:pt>
                <c:pt idx="7956">
                  <c:v>717.26</c:v>
                </c:pt>
                <c:pt idx="7957">
                  <c:v>716.96</c:v>
                </c:pt>
                <c:pt idx="7958">
                  <c:v>728.78</c:v>
                </c:pt>
                <c:pt idx="7959">
                  <c:v>718.35</c:v>
                </c:pt>
                <c:pt idx="7960">
                  <c:v>716.72</c:v>
                </c:pt>
                <c:pt idx="7961">
                  <c:v>746.8</c:v>
                </c:pt>
                <c:pt idx="7962">
                  <c:v>734.19</c:v>
                </c:pt>
                <c:pt idx="7963">
                  <c:v>730.06</c:v>
                </c:pt>
                <c:pt idx="7964">
                  <c:v>747.1</c:v>
                </c:pt>
                <c:pt idx="7965">
                  <c:v>764.8</c:v>
                </c:pt>
                <c:pt idx="7966">
                  <c:v>755.97</c:v>
                </c:pt>
                <c:pt idx="7967">
                  <c:v>725.69</c:v>
                </c:pt>
                <c:pt idx="7968">
                  <c:v>704.29</c:v>
                </c:pt>
                <c:pt idx="7969">
                  <c:v>705.39</c:v>
                </c:pt>
                <c:pt idx="7970">
                  <c:v>711.48</c:v>
                </c:pt>
                <c:pt idx="7971">
                  <c:v>709.8</c:v>
                </c:pt>
                <c:pt idx="7972">
                  <c:v>722.99</c:v>
                </c:pt>
                <c:pt idx="7973">
                  <c:v>734.27</c:v>
                </c:pt>
                <c:pt idx="7974">
                  <c:v>772.87</c:v>
                </c:pt>
                <c:pt idx="7975">
                  <c:v>770.2</c:v>
                </c:pt>
                <c:pt idx="7976">
                  <c:v>754.27</c:v>
                </c:pt>
                <c:pt idx="7977">
                  <c:v>719.03</c:v>
                </c:pt>
                <c:pt idx="7978">
                  <c:v>705.65</c:v>
                </c:pt>
                <c:pt idx="7979">
                  <c:v>703.85</c:v>
                </c:pt>
                <c:pt idx="7980">
                  <c:v>711.98</c:v>
                </c:pt>
                <c:pt idx="7981">
                  <c:v>706.48</c:v>
                </c:pt>
                <c:pt idx="7982">
                  <c:v>712.52</c:v>
                </c:pt>
                <c:pt idx="7983">
                  <c:v>733.3</c:v>
                </c:pt>
                <c:pt idx="7984">
                  <c:v>741.75</c:v>
                </c:pt>
                <c:pt idx="7985">
                  <c:v>723.56</c:v>
                </c:pt>
                <c:pt idx="7986">
                  <c:v>718.33</c:v>
                </c:pt>
                <c:pt idx="7987">
                  <c:v>701.03</c:v>
                </c:pt>
                <c:pt idx="7988">
                  <c:v>704.46</c:v>
                </c:pt>
                <c:pt idx="7989">
                  <c:v>698.31</c:v>
                </c:pt>
                <c:pt idx="7990">
                  <c:v>695.57</c:v>
                </c:pt>
                <c:pt idx="7991">
                  <c:v>697.91</c:v>
                </c:pt>
                <c:pt idx="7992">
                  <c:v>689.44</c:v>
                </c:pt>
                <c:pt idx="7993">
                  <c:v>707.58</c:v>
                </c:pt>
                <c:pt idx="7994">
                  <c:v>733.18</c:v>
                </c:pt>
                <c:pt idx="7995">
                  <c:v>746.43</c:v>
                </c:pt>
                <c:pt idx="7996">
                  <c:v>713.01</c:v>
                </c:pt>
                <c:pt idx="7997">
                  <c:v>698.43</c:v>
                </c:pt>
                <c:pt idx="7998">
                  <c:v>688.38</c:v>
                </c:pt>
                <c:pt idx="7999">
                  <c:v>669.99</c:v>
                </c:pt>
                <c:pt idx="8000">
                  <c:v>650.82000000000005</c:v>
                </c:pt>
                <c:pt idx="8001">
                  <c:v>664.55</c:v>
                </c:pt>
                <c:pt idx="8002">
                  <c:v>692.61</c:v>
                </c:pt>
                <c:pt idx="8003">
                  <c:v>694.47</c:v>
                </c:pt>
                <c:pt idx="8004">
                  <c:v>704.61</c:v>
                </c:pt>
                <c:pt idx="8005">
                  <c:v>714.02</c:v>
                </c:pt>
                <c:pt idx="8006">
                  <c:v>733.68</c:v>
                </c:pt>
                <c:pt idx="8007">
                  <c:v>719.06</c:v>
                </c:pt>
                <c:pt idx="8008">
                  <c:v>691.91</c:v>
                </c:pt>
                <c:pt idx="8009">
                  <c:v>668.43</c:v>
                </c:pt>
                <c:pt idx="8010">
                  <c:v>667.35</c:v>
                </c:pt>
                <c:pt idx="8011">
                  <c:v>671.98</c:v>
                </c:pt>
                <c:pt idx="8012">
                  <c:v>684.67</c:v>
                </c:pt>
                <c:pt idx="8013">
                  <c:v>689.6</c:v>
                </c:pt>
                <c:pt idx="8014">
                  <c:v>724</c:v>
                </c:pt>
                <c:pt idx="8015">
                  <c:v>739.15</c:v>
                </c:pt>
                <c:pt idx="8016">
                  <c:v>759.73</c:v>
                </c:pt>
                <c:pt idx="8017">
                  <c:v>749.96</c:v>
                </c:pt>
                <c:pt idx="8018">
                  <c:v>724.61</c:v>
                </c:pt>
                <c:pt idx="8019">
                  <c:v>688.15</c:v>
                </c:pt>
                <c:pt idx="8020">
                  <c:v>685.24</c:v>
                </c:pt>
                <c:pt idx="8021">
                  <c:v>698.81</c:v>
                </c:pt>
                <c:pt idx="8022">
                  <c:v>701.69</c:v>
                </c:pt>
                <c:pt idx="8023">
                  <c:v>711.32</c:v>
                </c:pt>
                <c:pt idx="8024">
                  <c:v>717.81</c:v>
                </c:pt>
                <c:pt idx="8025">
                  <c:v>724.7</c:v>
                </c:pt>
                <c:pt idx="8026">
                  <c:v>740.84</c:v>
                </c:pt>
                <c:pt idx="8027">
                  <c:v>725.04</c:v>
                </c:pt>
                <c:pt idx="8028">
                  <c:v>705.95</c:v>
                </c:pt>
                <c:pt idx="8029">
                  <c:v>705.84</c:v>
                </c:pt>
                <c:pt idx="8030">
                  <c:v>703.45</c:v>
                </c:pt>
                <c:pt idx="8031">
                  <c:v>700.52</c:v>
                </c:pt>
                <c:pt idx="8032">
                  <c:v>687.23</c:v>
                </c:pt>
                <c:pt idx="8033">
                  <c:v>701.5</c:v>
                </c:pt>
                <c:pt idx="8034">
                  <c:v>701.27</c:v>
                </c:pt>
                <c:pt idx="8035">
                  <c:v>729.05</c:v>
                </c:pt>
                <c:pt idx="8036">
                  <c:v>757.77</c:v>
                </c:pt>
                <c:pt idx="8037">
                  <c:v>760.55</c:v>
                </c:pt>
                <c:pt idx="8038">
                  <c:v>727.29</c:v>
                </c:pt>
                <c:pt idx="8039">
                  <c:v>701.4</c:v>
                </c:pt>
                <c:pt idx="8040">
                  <c:v>681.67</c:v>
                </c:pt>
                <c:pt idx="8041">
                  <c:v>679.27</c:v>
                </c:pt>
                <c:pt idx="8042">
                  <c:v>679.47</c:v>
                </c:pt>
                <c:pt idx="8043">
                  <c:v>677.99</c:v>
                </c:pt>
                <c:pt idx="8044">
                  <c:v>700.81</c:v>
                </c:pt>
                <c:pt idx="8045">
                  <c:v>714.5</c:v>
                </c:pt>
                <c:pt idx="8046">
                  <c:v>720.54</c:v>
                </c:pt>
                <c:pt idx="8047">
                  <c:v>732.82</c:v>
                </c:pt>
                <c:pt idx="8048">
                  <c:v>753.81</c:v>
                </c:pt>
                <c:pt idx="8049">
                  <c:v>740.24</c:v>
                </c:pt>
                <c:pt idx="8050">
                  <c:v>723.64</c:v>
                </c:pt>
                <c:pt idx="8051">
                  <c:v>698.25</c:v>
                </c:pt>
                <c:pt idx="8052">
                  <c:v>673.31</c:v>
                </c:pt>
                <c:pt idx="8053">
                  <c:v>689.08</c:v>
                </c:pt>
                <c:pt idx="8054">
                  <c:v>699.84</c:v>
                </c:pt>
                <c:pt idx="8055">
                  <c:v>707.4</c:v>
                </c:pt>
                <c:pt idx="8056">
                  <c:v>723.16</c:v>
                </c:pt>
                <c:pt idx="8057">
                  <c:v>736.58</c:v>
                </c:pt>
                <c:pt idx="8058">
                  <c:v>769.52</c:v>
                </c:pt>
                <c:pt idx="8059">
                  <c:v>742.02</c:v>
                </c:pt>
                <c:pt idx="8060">
                  <c:v>736.86</c:v>
                </c:pt>
                <c:pt idx="8061">
                  <c:v>696.7</c:v>
                </c:pt>
                <c:pt idx="8062">
                  <c:v>688.5</c:v>
                </c:pt>
                <c:pt idx="8063">
                  <c:v>696.59</c:v>
                </c:pt>
                <c:pt idx="8064">
                  <c:v>687.01</c:v>
                </c:pt>
                <c:pt idx="8065">
                  <c:v>678.78</c:v>
                </c:pt>
                <c:pt idx="8066">
                  <c:v>695.43</c:v>
                </c:pt>
                <c:pt idx="8067">
                  <c:v>708.51</c:v>
                </c:pt>
                <c:pt idx="8068">
                  <c:v>734.86</c:v>
                </c:pt>
                <c:pt idx="8069">
                  <c:v>728.45</c:v>
                </c:pt>
                <c:pt idx="8070">
                  <c:v>701.66</c:v>
                </c:pt>
                <c:pt idx="8071">
                  <c:v>680.47</c:v>
                </c:pt>
                <c:pt idx="8072">
                  <c:v>664.84</c:v>
                </c:pt>
                <c:pt idx="8073">
                  <c:v>662.64</c:v>
                </c:pt>
                <c:pt idx="8074">
                  <c:v>655.43</c:v>
                </c:pt>
                <c:pt idx="8075">
                  <c:v>662.82</c:v>
                </c:pt>
                <c:pt idx="8076">
                  <c:v>669.29</c:v>
                </c:pt>
                <c:pt idx="8077">
                  <c:v>683.64</c:v>
                </c:pt>
                <c:pt idx="8078">
                  <c:v>711.99</c:v>
                </c:pt>
                <c:pt idx="8079">
                  <c:v>736.95</c:v>
                </c:pt>
                <c:pt idx="8080">
                  <c:v>721.74</c:v>
                </c:pt>
                <c:pt idx="8081">
                  <c:v>714.5</c:v>
                </c:pt>
                <c:pt idx="8082">
                  <c:v>686</c:v>
                </c:pt>
                <c:pt idx="8083">
                  <c:v>669.37</c:v>
                </c:pt>
                <c:pt idx="8084">
                  <c:v>687.19</c:v>
                </c:pt>
                <c:pt idx="8085">
                  <c:v>699.72</c:v>
                </c:pt>
                <c:pt idx="8086">
                  <c:v>709.03</c:v>
                </c:pt>
                <c:pt idx="8087">
                  <c:v>701.69</c:v>
                </c:pt>
                <c:pt idx="8088">
                  <c:v>726.72</c:v>
                </c:pt>
                <c:pt idx="8089">
                  <c:v>732.94</c:v>
                </c:pt>
                <c:pt idx="8090">
                  <c:v>751.62</c:v>
                </c:pt>
                <c:pt idx="8091">
                  <c:v>717.81</c:v>
                </c:pt>
                <c:pt idx="8092">
                  <c:v>683.89</c:v>
                </c:pt>
                <c:pt idx="8093">
                  <c:v>666.79</c:v>
                </c:pt>
                <c:pt idx="8094">
                  <c:v>661.02</c:v>
                </c:pt>
                <c:pt idx="8095">
                  <c:v>652.45000000000005</c:v>
                </c:pt>
                <c:pt idx="8096">
                  <c:v>665.78</c:v>
                </c:pt>
                <c:pt idx="8097">
                  <c:v>671.14</c:v>
                </c:pt>
                <c:pt idx="8098">
                  <c:v>689.26</c:v>
                </c:pt>
                <c:pt idx="8099">
                  <c:v>704.77</c:v>
                </c:pt>
                <c:pt idx="8100">
                  <c:v>694.53</c:v>
                </c:pt>
                <c:pt idx="8101">
                  <c:v>697.7</c:v>
                </c:pt>
                <c:pt idx="8102">
                  <c:v>684.77</c:v>
                </c:pt>
                <c:pt idx="8103">
                  <c:v>672.22</c:v>
                </c:pt>
                <c:pt idx="8104">
                  <c:v>677.88</c:v>
                </c:pt>
                <c:pt idx="8105">
                  <c:v>683.27</c:v>
                </c:pt>
                <c:pt idx="8106">
                  <c:v>698.48</c:v>
                </c:pt>
                <c:pt idx="8107">
                  <c:v>697.95</c:v>
                </c:pt>
                <c:pt idx="8108">
                  <c:v>707.58</c:v>
                </c:pt>
                <c:pt idx="8109">
                  <c:v>730.83</c:v>
                </c:pt>
                <c:pt idx="8110">
                  <c:v>721.89</c:v>
                </c:pt>
                <c:pt idx="8111">
                  <c:v>711.2</c:v>
                </c:pt>
                <c:pt idx="8112">
                  <c:v>679.86</c:v>
                </c:pt>
                <c:pt idx="8113">
                  <c:v>694.04</c:v>
                </c:pt>
                <c:pt idx="8114">
                  <c:v>672.39</c:v>
                </c:pt>
                <c:pt idx="8115">
                  <c:v>671.07</c:v>
                </c:pt>
                <c:pt idx="8116">
                  <c:v>663.79</c:v>
                </c:pt>
                <c:pt idx="8117">
                  <c:v>682.1</c:v>
                </c:pt>
                <c:pt idx="8118">
                  <c:v>688.14</c:v>
                </c:pt>
                <c:pt idx="8119">
                  <c:v>690.32</c:v>
                </c:pt>
                <c:pt idx="8120">
                  <c:v>712.78</c:v>
                </c:pt>
                <c:pt idx="8121">
                  <c:v>717.56</c:v>
                </c:pt>
                <c:pt idx="8122">
                  <c:v>713.17</c:v>
                </c:pt>
                <c:pt idx="8123">
                  <c:v>694.3</c:v>
                </c:pt>
                <c:pt idx="8124">
                  <c:v>677.46</c:v>
                </c:pt>
                <c:pt idx="8125">
                  <c:v>670.98</c:v>
                </c:pt>
                <c:pt idx="8126">
                  <c:v>672.49</c:v>
                </c:pt>
                <c:pt idx="8127">
                  <c:v>693</c:v>
                </c:pt>
                <c:pt idx="8128">
                  <c:v>713.09</c:v>
                </c:pt>
                <c:pt idx="8129">
                  <c:v>730.17</c:v>
                </c:pt>
                <c:pt idx="8130">
                  <c:v>716.26</c:v>
                </c:pt>
                <c:pt idx="8131">
                  <c:v>731.33</c:v>
                </c:pt>
                <c:pt idx="8132">
                  <c:v>745.06</c:v>
                </c:pt>
                <c:pt idx="8133">
                  <c:v>721.19</c:v>
                </c:pt>
                <c:pt idx="8134">
                  <c:v>696.77</c:v>
                </c:pt>
                <c:pt idx="8135">
                  <c:v>669</c:v>
                </c:pt>
                <c:pt idx="8136">
                  <c:v>662.84</c:v>
                </c:pt>
                <c:pt idx="8137">
                  <c:v>686.35</c:v>
                </c:pt>
                <c:pt idx="8138">
                  <c:v>694.4</c:v>
                </c:pt>
                <c:pt idx="8139">
                  <c:v>706.99</c:v>
                </c:pt>
                <c:pt idx="8140">
                  <c:v>702.83</c:v>
                </c:pt>
                <c:pt idx="8141">
                  <c:v>725.28</c:v>
                </c:pt>
                <c:pt idx="8142">
                  <c:v>759.75</c:v>
                </c:pt>
                <c:pt idx="8143">
                  <c:v>752.01</c:v>
                </c:pt>
                <c:pt idx="8144">
                  <c:v>719.47</c:v>
                </c:pt>
                <c:pt idx="8145">
                  <c:v>688.44</c:v>
                </c:pt>
                <c:pt idx="8146">
                  <c:v>685.26</c:v>
                </c:pt>
                <c:pt idx="8147">
                  <c:v>698.21</c:v>
                </c:pt>
                <c:pt idx="8148">
                  <c:v>712.15</c:v>
                </c:pt>
                <c:pt idx="8149">
                  <c:v>708.14</c:v>
                </c:pt>
                <c:pt idx="8150">
                  <c:v>723.22</c:v>
                </c:pt>
                <c:pt idx="8151">
                  <c:v>741.23</c:v>
                </c:pt>
                <c:pt idx="8152">
                  <c:v>766.54</c:v>
                </c:pt>
                <c:pt idx="8153">
                  <c:v>761.33</c:v>
                </c:pt>
                <c:pt idx="8154">
                  <c:v>732.8</c:v>
                </c:pt>
                <c:pt idx="8155">
                  <c:v>725.95</c:v>
                </c:pt>
                <c:pt idx="8156">
                  <c:v>692.89</c:v>
                </c:pt>
                <c:pt idx="8157">
                  <c:v>688.39</c:v>
                </c:pt>
                <c:pt idx="8158">
                  <c:v>703.08</c:v>
                </c:pt>
                <c:pt idx="8159">
                  <c:v>716.3</c:v>
                </c:pt>
                <c:pt idx="8160">
                  <c:v>723.7</c:v>
                </c:pt>
                <c:pt idx="8161">
                  <c:v>724.79</c:v>
                </c:pt>
                <c:pt idx="8162">
                  <c:v>754.11</c:v>
                </c:pt>
                <c:pt idx="8163">
                  <c:v>760.86</c:v>
                </c:pt>
                <c:pt idx="8164">
                  <c:v>748.19</c:v>
                </c:pt>
                <c:pt idx="8165">
                  <c:v>723.68</c:v>
                </c:pt>
                <c:pt idx="8166">
                  <c:v>707.93</c:v>
                </c:pt>
                <c:pt idx="8167">
                  <c:v>675.34</c:v>
                </c:pt>
                <c:pt idx="8168">
                  <c:v>662.52</c:v>
                </c:pt>
                <c:pt idx="8169">
                  <c:v>676.43</c:v>
                </c:pt>
                <c:pt idx="8170">
                  <c:v>691.02</c:v>
                </c:pt>
                <c:pt idx="8171">
                  <c:v>686.8</c:v>
                </c:pt>
                <c:pt idx="8172">
                  <c:v>706.42</c:v>
                </c:pt>
                <c:pt idx="8173">
                  <c:v>725.02</c:v>
                </c:pt>
                <c:pt idx="8174">
                  <c:v>722.82</c:v>
                </c:pt>
                <c:pt idx="8175">
                  <c:v>708.83</c:v>
                </c:pt>
                <c:pt idx="8176">
                  <c:v>702.74</c:v>
                </c:pt>
                <c:pt idx="8177">
                  <c:v>668.01</c:v>
                </c:pt>
                <c:pt idx="8178">
                  <c:v>669.13</c:v>
                </c:pt>
                <c:pt idx="8179">
                  <c:v>686.02</c:v>
                </c:pt>
                <c:pt idx="8180">
                  <c:v>703.14</c:v>
                </c:pt>
                <c:pt idx="8181">
                  <c:v>703.3</c:v>
                </c:pt>
                <c:pt idx="8182">
                  <c:v>736.23</c:v>
                </c:pt>
                <c:pt idx="8183">
                  <c:v>749.75</c:v>
                </c:pt>
                <c:pt idx="8184">
                  <c:v>763.85</c:v>
                </c:pt>
                <c:pt idx="8185">
                  <c:v>760.39</c:v>
                </c:pt>
                <c:pt idx="8186">
                  <c:v>720.71</c:v>
                </c:pt>
                <c:pt idx="8187">
                  <c:v>690.82</c:v>
                </c:pt>
                <c:pt idx="8188">
                  <c:v>689.17</c:v>
                </c:pt>
                <c:pt idx="8189">
                  <c:v>683.81</c:v>
                </c:pt>
                <c:pt idx="8190">
                  <c:v>691.31</c:v>
                </c:pt>
                <c:pt idx="8191">
                  <c:v>700.48</c:v>
                </c:pt>
                <c:pt idx="8192">
                  <c:v>695.93</c:v>
                </c:pt>
                <c:pt idx="8193">
                  <c:v>702.01</c:v>
                </c:pt>
                <c:pt idx="8194">
                  <c:v>691.25</c:v>
                </c:pt>
                <c:pt idx="8195">
                  <c:v>679.83</c:v>
                </c:pt>
                <c:pt idx="8196">
                  <c:v>682.7</c:v>
                </c:pt>
                <c:pt idx="8197">
                  <c:v>668.06</c:v>
                </c:pt>
                <c:pt idx="8198">
                  <c:v>649.25</c:v>
                </c:pt>
                <c:pt idx="8199">
                  <c:v>653.88</c:v>
                </c:pt>
                <c:pt idx="8200">
                  <c:v>668.22</c:v>
                </c:pt>
                <c:pt idx="8201">
                  <c:v>675.84</c:v>
                </c:pt>
                <c:pt idx="8202">
                  <c:v>670.52</c:v>
                </c:pt>
                <c:pt idx="8203">
                  <c:v>663.92</c:v>
                </c:pt>
                <c:pt idx="8204">
                  <c:v>695.55</c:v>
                </c:pt>
                <c:pt idx="8205">
                  <c:v>712.2</c:v>
                </c:pt>
                <c:pt idx="8206">
                  <c:v>717.19</c:v>
                </c:pt>
                <c:pt idx="8207">
                  <c:v>693.52</c:v>
                </c:pt>
                <c:pt idx="8208">
                  <c:v>657.36</c:v>
                </c:pt>
                <c:pt idx="8209">
                  <c:v>645.5</c:v>
                </c:pt>
                <c:pt idx="8210">
                  <c:v>653.9</c:v>
                </c:pt>
                <c:pt idx="8211">
                  <c:v>667.38</c:v>
                </c:pt>
                <c:pt idx="8212">
                  <c:v>678.74</c:v>
                </c:pt>
                <c:pt idx="8213">
                  <c:v>694.18</c:v>
                </c:pt>
                <c:pt idx="8214">
                  <c:v>709.16</c:v>
                </c:pt>
                <c:pt idx="8215">
                  <c:v>728.04</c:v>
                </c:pt>
                <c:pt idx="8216">
                  <c:v>711.64</c:v>
                </c:pt>
                <c:pt idx="8217">
                  <c:v>709.92</c:v>
                </c:pt>
                <c:pt idx="8218">
                  <c:v>698.98</c:v>
                </c:pt>
                <c:pt idx="8219">
                  <c:v>674.2</c:v>
                </c:pt>
                <c:pt idx="8220">
                  <c:v>664.08</c:v>
                </c:pt>
                <c:pt idx="8221">
                  <c:v>672.64</c:v>
                </c:pt>
                <c:pt idx="8222">
                  <c:v>687.08</c:v>
                </c:pt>
                <c:pt idx="8223">
                  <c:v>685.82</c:v>
                </c:pt>
                <c:pt idx="8224">
                  <c:v>685.91</c:v>
                </c:pt>
                <c:pt idx="8225">
                  <c:v>693.96</c:v>
                </c:pt>
                <c:pt idx="8226">
                  <c:v>705.08</c:v>
                </c:pt>
                <c:pt idx="8227">
                  <c:v>701.32</c:v>
                </c:pt>
                <c:pt idx="8228">
                  <c:v>727.99</c:v>
                </c:pt>
                <c:pt idx="8229">
                  <c:v>698.52</c:v>
                </c:pt>
                <c:pt idx="8230">
                  <c:v>686.98</c:v>
                </c:pt>
                <c:pt idx="8231">
                  <c:v>679.07</c:v>
                </c:pt>
                <c:pt idx="8232">
                  <c:v>673.22</c:v>
                </c:pt>
                <c:pt idx="8233">
                  <c:v>674.3</c:v>
                </c:pt>
                <c:pt idx="8234">
                  <c:v>690.65</c:v>
                </c:pt>
                <c:pt idx="8235">
                  <c:v>690.22</c:v>
                </c:pt>
                <c:pt idx="8236">
                  <c:v>692.11</c:v>
                </c:pt>
                <c:pt idx="8237">
                  <c:v>724.4</c:v>
                </c:pt>
                <c:pt idx="8238">
                  <c:v>745.43</c:v>
                </c:pt>
                <c:pt idx="8239">
                  <c:v>727.76</c:v>
                </c:pt>
                <c:pt idx="8240">
                  <c:v>687.9</c:v>
                </c:pt>
                <c:pt idx="8241">
                  <c:v>680.63</c:v>
                </c:pt>
                <c:pt idx="8242">
                  <c:v>683.2</c:v>
                </c:pt>
                <c:pt idx="8243">
                  <c:v>696</c:v>
                </c:pt>
                <c:pt idx="8244">
                  <c:v>685.17</c:v>
                </c:pt>
                <c:pt idx="8245">
                  <c:v>689.61</c:v>
                </c:pt>
                <c:pt idx="8246">
                  <c:v>707.98</c:v>
                </c:pt>
                <c:pt idx="8247">
                  <c:v>720.17</c:v>
                </c:pt>
                <c:pt idx="8248">
                  <c:v>742.66</c:v>
                </c:pt>
                <c:pt idx="8249">
                  <c:v>747.46</c:v>
                </c:pt>
                <c:pt idx="8250">
                  <c:v>709.71</c:v>
                </c:pt>
                <c:pt idx="8251">
                  <c:v>710.49</c:v>
                </c:pt>
                <c:pt idx="8252">
                  <c:v>695.37</c:v>
                </c:pt>
                <c:pt idx="8253">
                  <c:v>677.41</c:v>
                </c:pt>
                <c:pt idx="8254">
                  <c:v>692.5</c:v>
                </c:pt>
                <c:pt idx="8255">
                  <c:v>703.64</c:v>
                </c:pt>
                <c:pt idx="8256">
                  <c:v>728.8</c:v>
                </c:pt>
                <c:pt idx="8257">
                  <c:v>725.12</c:v>
                </c:pt>
                <c:pt idx="8258">
                  <c:v>739.33</c:v>
                </c:pt>
                <c:pt idx="8259">
                  <c:v>738.34</c:v>
                </c:pt>
                <c:pt idx="8260">
                  <c:v>732.83</c:v>
                </c:pt>
                <c:pt idx="8261">
                  <c:v>701.01</c:v>
                </c:pt>
                <c:pt idx="8262">
                  <c:v>667.4</c:v>
                </c:pt>
                <c:pt idx="8263">
                  <c:v>661.17</c:v>
                </c:pt>
                <c:pt idx="8264">
                  <c:v>679.99</c:v>
                </c:pt>
                <c:pt idx="8265">
                  <c:v>693.73</c:v>
                </c:pt>
                <c:pt idx="8266">
                  <c:v>711.39</c:v>
                </c:pt>
                <c:pt idx="8267">
                  <c:v>707.24</c:v>
                </c:pt>
                <c:pt idx="8268">
                  <c:v>710.47</c:v>
                </c:pt>
                <c:pt idx="8269">
                  <c:v>728.38</c:v>
                </c:pt>
                <c:pt idx="8270">
                  <c:v>726.89</c:v>
                </c:pt>
                <c:pt idx="8271">
                  <c:v>707.15</c:v>
                </c:pt>
                <c:pt idx="8272">
                  <c:v>706.15</c:v>
                </c:pt>
                <c:pt idx="8273">
                  <c:v>716.33</c:v>
                </c:pt>
                <c:pt idx="8274">
                  <c:v>692.16</c:v>
                </c:pt>
                <c:pt idx="8275">
                  <c:v>688.1</c:v>
                </c:pt>
                <c:pt idx="8276">
                  <c:v>699.21</c:v>
                </c:pt>
                <c:pt idx="8277">
                  <c:v>702.62</c:v>
                </c:pt>
                <c:pt idx="8278">
                  <c:v>710.18</c:v>
                </c:pt>
                <c:pt idx="8279">
                  <c:v>703.47</c:v>
                </c:pt>
                <c:pt idx="8280">
                  <c:v>706.07</c:v>
                </c:pt>
                <c:pt idx="8281">
                  <c:v>706.35</c:v>
                </c:pt>
                <c:pt idx="8282">
                  <c:v>690.45</c:v>
                </c:pt>
                <c:pt idx="8283">
                  <c:v>691</c:v>
                </c:pt>
                <c:pt idx="8284">
                  <c:v>687.81</c:v>
                </c:pt>
                <c:pt idx="8285">
                  <c:v>691.47</c:v>
                </c:pt>
                <c:pt idx="8286">
                  <c:v>687.99</c:v>
                </c:pt>
                <c:pt idx="8287">
                  <c:v>684.48</c:v>
                </c:pt>
                <c:pt idx="8288">
                  <c:v>682.41</c:v>
                </c:pt>
                <c:pt idx="8289">
                  <c:v>715.66</c:v>
                </c:pt>
                <c:pt idx="8290">
                  <c:v>723.96</c:v>
                </c:pt>
                <c:pt idx="8291">
                  <c:v>720.24</c:v>
                </c:pt>
                <c:pt idx="8292">
                  <c:v>718.18</c:v>
                </c:pt>
                <c:pt idx="8293">
                  <c:v>685.44</c:v>
                </c:pt>
                <c:pt idx="8294">
                  <c:v>669.56</c:v>
                </c:pt>
                <c:pt idx="8295">
                  <c:v>662.83</c:v>
                </c:pt>
                <c:pt idx="8296">
                  <c:v>674.95</c:v>
                </c:pt>
                <c:pt idx="8297">
                  <c:v>683.48</c:v>
                </c:pt>
                <c:pt idx="8298">
                  <c:v>683.94</c:v>
                </c:pt>
                <c:pt idx="8299">
                  <c:v>680.6</c:v>
                </c:pt>
                <c:pt idx="8300">
                  <c:v>712.87</c:v>
                </c:pt>
                <c:pt idx="8301">
                  <c:v>748.21</c:v>
                </c:pt>
                <c:pt idx="8302">
                  <c:v>740.52</c:v>
                </c:pt>
                <c:pt idx="8303">
                  <c:v>730.8</c:v>
                </c:pt>
                <c:pt idx="8304">
                  <c:v>711.48</c:v>
                </c:pt>
                <c:pt idx="8305">
                  <c:v>688.15</c:v>
                </c:pt>
                <c:pt idx="8306">
                  <c:v>687.76</c:v>
                </c:pt>
                <c:pt idx="8307">
                  <c:v>699.99</c:v>
                </c:pt>
                <c:pt idx="8308">
                  <c:v>707.61</c:v>
                </c:pt>
                <c:pt idx="8309">
                  <c:v>711.92</c:v>
                </c:pt>
                <c:pt idx="8310">
                  <c:v>703.9</c:v>
                </c:pt>
                <c:pt idx="8311">
                  <c:v>718.19</c:v>
                </c:pt>
                <c:pt idx="8312">
                  <c:v>720.55</c:v>
                </c:pt>
                <c:pt idx="8313">
                  <c:v>759.77</c:v>
                </c:pt>
                <c:pt idx="8314">
                  <c:v>727.67</c:v>
                </c:pt>
                <c:pt idx="8315">
                  <c:v>702.18</c:v>
                </c:pt>
                <c:pt idx="8316">
                  <c:v>687.44</c:v>
                </c:pt>
                <c:pt idx="8317">
                  <c:v>679.37</c:v>
                </c:pt>
                <c:pt idx="8318">
                  <c:v>681.62</c:v>
                </c:pt>
                <c:pt idx="8319">
                  <c:v>683.59</c:v>
                </c:pt>
                <c:pt idx="8320">
                  <c:v>698.81</c:v>
                </c:pt>
                <c:pt idx="8321">
                  <c:v>733.19</c:v>
                </c:pt>
                <c:pt idx="8322">
                  <c:v>731.8</c:v>
                </c:pt>
                <c:pt idx="8323">
                  <c:v>710.51</c:v>
                </c:pt>
                <c:pt idx="8324">
                  <c:v>693.91</c:v>
                </c:pt>
                <c:pt idx="8325">
                  <c:v>656.6</c:v>
                </c:pt>
                <c:pt idx="8326">
                  <c:v>653.11</c:v>
                </c:pt>
                <c:pt idx="8327">
                  <c:v>662.82</c:v>
                </c:pt>
                <c:pt idx="8328">
                  <c:v>665.09</c:v>
                </c:pt>
                <c:pt idx="8329">
                  <c:v>667.5</c:v>
                </c:pt>
                <c:pt idx="8330">
                  <c:v>660.64</c:v>
                </c:pt>
                <c:pt idx="8331">
                  <c:v>672.42</c:v>
                </c:pt>
                <c:pt idx="8332">
                  <c:v>706.28</c:v>
                </c:pt>
                <c:pt idx="8333">
                  <c:v>715.23</c:v>
                </c:pt>
                <c:pt idx="8334">
                  <c:v>711.15</c:v>
                </c:pt>
                <c:pt idx="8335">
                  <c:v>691.6</c:v>
                </c:pt>
                <c:pt idx="8336">
                  <c:v>664.58</c:v>
                </c:pt>
                <c:pt idx="8337">
                  <c:v>652.13</c:v>
                </c:pt>
                <c:pt idx="8338">
                  <c:v>662.23</c:v>
                </c:pt>
                <c:pt idx="8339">
                  <c:v>666.01</c:v>
                </c:pt>
                <c:pt idx="8340">
                  <c:v>671.12</c:v>
                </c:pt>
                <c:pt idx="8341">
                  <c:v>664.94</c:v>
                </c:pt>
                <c:pt idx="8342">
                  <c:v>704.21</c:v>
                </c:pt>
                <c:pt idx="8343">
                  <c:v>720.35</c:v>
                </c:pt>
                <c:pt idx="8344">
                  <c:v>705.59</c:v>
                </c:pt>
                <c:pt idx="8345">
                  <c:v>719.47</c:v>
                </c:pt>
                <c:pt idx="8346">
                  <c:v>714.78</c:v>
                </c:pt>
                <c:pt idx="8347">
                  <c:v>696.12</c:v>
                </c:pt>
                <c:pt idx="8348">
                  <c:v>671.1</c:v>
                </c:pt>
                <c:pt idx="8349">
                  <c:v>665.75</c:v>
                </c:pt>
                <c:pt idx="8350">
                  <c:v>663.57</c:v>
                </c:pt>
                <c:pt idx="8351">
                  <c:v>661.32</c:v>
                </c:pt>
                <c:pt idx="8352">
                  <c:v>662.74</c:v>
                </c:pt>
                <c:pt idx="8353">
                  <c:v>686.78</c:v>
                </c:pt>
                <c:pt idx="8354">
                  <c:v>694.06</c:v>
                </c:pt>
                <c:pt idx="8355">
                  <c:v>700.91</c:v>
                </c:pt>
                <c:pt idx="8356">
                  <c:v>672.11</c:v>
                </c:pt>
                <c:pt idx="8357">
                  <c:v>638.01</c:v>
                </c:pt>
                <c:pt idx="8358">
                  <c:v>603.69000000000005</c:v>
                </c:pt>
                <c:pt idx="8359">
                  <c:v>575.64</c:v>
                </c:pt>
                <c:pt idx="8360">
                  <c:v>562.38</c:v>
                </c:pt>
                <c:pt idx="8361">
                  <c:v>575.64</c:v>
                </c:pt>
                <c:pt idx="8362">
                  <c:v>566.75</c:v>
                </c:pt>
                <c:pt idx="8363">
                  <c:v>577.75</c:v>
                </c:pt>
                <c:pt idx="8364">
                  <c:v>577.32000000000005</c:v>
                </c:pt>
                <c:pt idx="8365">
                  <c:v>583.64</c:v>
                </c:pt>
                <c:pt idx="8366">
                  <c:v>579.05999999999995</c:v>
                </c:pt>
                <c:pt idx="8367">
                  <c:v>587.6</c:v>
                </c:pt>
                <c:pt idx="8368">
                  <c:v>582.96</c:v>
                </c:pt>
                <c:pt idx="8369">
                  <c:v>572.62</c:v>
                </c:pt>
                <c:pt idx="8370">
                  <c:v>559.78</c:v>
                </c:pt>
                <c:pt idx="8371">
                  <c:v>532.20000000000005</c:v>
                </c:pt>
                <c:pt idx="8372">
                  <c:v>544.83000000000004</c:v>
                </c:pt>
                <c:pt idx="8373">
                  <c:v>557.28</c:v>
                </c:pt>
                <c:pt idx="8374">
                  <c:v>569.98</c:v>
                </c:pt>
                <c:pt idx="8375">
                  <c:v>602.22</c:v>
                </c:pt>
                <c:pt idx="8376">
                  <c:v>619.59</c:v>
                </c:pt>
                <c:pt idx="8377">
                  <c:v>627.23</c:v>
                </c:pt>
                <c:pt idx="8378">
                  <c:v>638.87</c:v>
                </c:pt>
                <c:pt idx="8379">
                  <c:v>608.76</c:v>
                </c:pt>
                <c:pt idx="8380">
                  <c:v>589.03</c:v>
                </c:pt>
                <c:pt idx="8381">
                  <c:v>577.80999999999995</c:v>
                </c:pt>
                <c:pt idx="8382">
                  <c:v>585.44000000000005</c:v>
                </c:pt>
                <c:pt idx="8383">
                  <c:v>592.04999999999995</c:v>
                </c:pt>
                <c:pt idx="8384">
                  <c:v>596.45000000000005</c:v>
                </c:pt>
                <c:pt idx="8385">
                  <c:v>617.13</c:v>
                </c:pt>
                <c:pt idx="8386">
                  <c:v>624.66</c:v>
                </c:pt>
                <c:pt idx="8387">
                  <c:v>653.61</c:v>
                </c:pt>
                <c:pt idx="8388">
                  <c:v>632.24</c:v>
                </c:pt>
                <c:pt idx="8389">
                  <c:v>612.22</c:v>
                </c:pt>
                <c:pt idx="8390">
                  <c:v>599.24</c:v>
                </c:pt>
                <c:pt idx="8391">
                  <c:v>576.08000000000004</c:v>
                </c:pt>
                <c:pt idx="8392">
                  <c:v>584.02</c:v>
                </c:pt>
                <c:pt idx="8393">
                  <c:v>600.84</c:v>
                </c:pt>
                <c:pt idx="8394">
                  <c:v>595.65</c:v>
                </c:pt>
                <c:pt idx="8395">
                  <c:v>609.21</c:v>
                </c:pt>
                <c:pt idx="8396">
                  <c:v>605.46</c:v>
                </c:pt>
                <c:pt idx="8397">
                  <c:v>617.58000000000004</c:v>
                </c:pt>
                <c:pt idx="8398">
                  <c:v>628.41</c:v>
                </c:pt>
                <c:pt idx="8399">
                  <c:v>621.48</c:v>
                </c:pt>
                <c:pt idx="8400">
                  <c:v>591.92999999999995</c:v>
                </c:pt>
                <c:pt idx="8401">
                  <c:v>570.13</c:v>
                </c:pt>
                <c:pt idx="8402">
                  <c:v>556.07000000000005</c:v>
                </c:pt>
                <c:pt idx="8403">
                  <c:v>566.07000000000005</c:v>
                </c:pt>
                <c:pt idx="8404">
                  <c:v>590.51</c:v>
                </c:pt>
                <c:pt idx="8405">
                  <c:v>606.67999999999995</c:v>
                </c:pt>
                <c:pt idx="8406">
                  <c:v>590.39</c:v>
                </c:pt>
                <c:pt idx="8407">
                  <c:v>615.54999999999995</c:v>
                </c:pt>
                <c:pt idx="8408">
                  <c:v>631.24</c:v>
                </c:pt>
                <c:pt idx="8409">
                  <c:v>627.16</c:v>
                </c:pt>
                <c:pt idx="8410">
                  <c:v>605.51</c:v>
                </c:pt>
                <c:pt idx="8411">
                  <c:v>591.52</c:v>
                </c:pt>
                <c:pt idx="8412">
                  <c:v>583.69000000000005</c:v>
                </c:pt>
                <c:pt idx="8413">
                  <c:v>574.58000000000004</c:v>
                </c:pt>
                <c:pt idx="8414">
                  <c:v>579.46</c:v>
                </c:pt>
                <c:pt idx="8415">
                  <c:v>570.75</c:v>
                </c:pt>
                <c:pt idx="8416">
                  <c:v>575.30999999999995</c:v>
                </c:pt>
                <c:pt idx="8417">
                  <c:v>593.57000000000005</c:v>
                </c:pt>
                <c:pt idx="8418">
                  <c:v>595.57000000000005</c:v>
                </c:pt>
                <c:pt idx="8419">
                  <c:v>622.29</c:v>
                </c:pt>
                <c:pt idx="8420">
                  <c:v>627.64</c:v>
                </c:pt>
                <c:pt idx="8421">
                  <c:v>622.74</c:v>
                </c:pt>
                <c:pt idx="8422">
                  <c:v>616.47</c:v>
                </c:pt>
                <c:pt idx="8423">
                  <c:v>601.53</c:v>
                </c:pt>
                <c:pt idx="8424">
                  <c:v>591.80999999999995</c:v>
                </c:pt>
                <c:pt idx="8425">
                  <c:v>587.97</c:v>
                </c:pt>
                <c:pt idx="8426">
                  <c:v>592.87</c:v>
                </c:pt>
                <c:pt idx="8427">
                  <c:v>609.27</c:v>
                </c:pt>
                <c:pt idx="8428">
                  <c:v>608.64</c:v>
                </c:pt>
                <c:pt idx="8429">
                  <c:v>641.48</c:v>
                </c:pt>
                <c:pt idx="8430">
                  <c:v>665.85</c:v>
                </c:pt>
                <c:pt idx="8431">
                  <c:v>655.37</c:v>
                </c:pt>
                <c:pt idx="8432">
                  <c:v>647.64</c:v>
                </c:pt>
                <c:pt idx="8433">
                  <c:v>623.37</c:v>
                </c:pt>
                <c:pt idx="8434">
                  <c:v>597.48</c:v>
                </c:pt>
                <c:pt idx="8435">
                  <c:v>596.05999999999995</c:v>
                </c:pt>
                <c:pt idx="8436">
                  <c:v>586.29</c:v>
                </c:pt>
                <c:pt idx="8437">
                  <c:v>592.99</c:v>
                </c:pt>
                <c:pt idx="8438">
                  <c:v>592.15</c:v>
                </c:pt>
                <c:pt idx="8439">
                  <c:v>579.46</c:v>
                </c:pt>
                <c:pt idx="8440">
                  <c:v>566.85</c:v>
                </c:pt>
                <c:pt idx="8441">
                  <c:v>564.76</c:v>
                </c:pt>
                <c:pt idx="8442">
                  <c:v>580.25</c:v>
                </c:pt>
                <c:pt idx="8443">
                  <c:v>570.35</c:v>
                </c:pt>
                <c:pt idx="8444">
                  <c:v>570.58000000000004</c:v>
                </c:pt>
                <c:pt idx="8445">
                  <c:v>564.54</c:v>
                </c:pt>
                <c:pt idx="8446">
                  <c:v>581.33000000000004</c:v>
                </c:pt>
                <c:pt idx="8447">
                  <c:v>590.23</c:v>
                </c:pt>
                <c:pt idx="8448">
                  <c:v>597.84</c:v>
                </c:pt>
                <c:pt idx="8449">
                  <c:v>602.80999999999995</c:v>
                </c:pt>
                <c:pt idx="8450">
                  <c:v>599.86</c:v>
                </c:pt>
                <c:pt idx="8451">
                  <c:v>619.4</c:v>
                </c:pt>
                <c:pt idx="8452">
                  <c:v>637.6</c:v>
                </c:pt>
                <c:pt idx="8453">
                  <c:v>632.88</c:v>
                </c:pt>
                <c:pt idx="8454">
                  <c:v>603.78</c:v>
                </c:pt>
                <c:pt idx="8455">
                  <c:v>603.66</c:v>
                </c:pt>
                <c:pt idx="8456">
                  <c:v>614.76</c:v>
                </c:pt>
                <c:pt idx="8457">
                  <c:v>610.83000000000004</c:v>
                </c:pt>
                <c:pt idx="8458">
                  <c:v>614.32000000000005</c:v>
                </c:pt>
                <c:pt idx="8459">
                  <c:v>614.19000000000005</c:v>
                </c:pt>
                <c:pt idx="8460">
                  <c:v>646.49</c:v>
                </c:pt>
                <c:pt idx="8461">
                  <c:v>630.20000000000005</c:v>
                </c:pt>
                <c:pt idx="8462">
                  <c:v>644.17999999999995</c:v>
                </c:pt>
                <c:pt idx="8463">
                  <c:v>643.75</c:v>
                </c:pt>
                <c:pt idx="8464">
                  <c:v>638.11</c:v>
                </c:pt>
                <c:pt idx="8465">
                  <c:v>622.38</c:v>
                </c:pt>
                <c:pt idx="8466">
                  <c:v>611.66</c:v>
                </c:pt>
                <c:pt idx="8467">
                  <c:v>607.69000000000005</c:v>
                </c:pt>
                <c:pt idx="8468">
                  <c:v>609.55999999999995</c:v>
                </c:pt>
                <c:pt idx="8469">
                  <c:v>610.94000000000005</c:v>
                </c:pt>
                <c:pt idx="8470">
                  <c:v>603.19000000000005</c:v>
                </c:pt>
                <c:pt idx="8471">
                  <c:v>611.47</c:v>
                </c:pt>
                <c:pt idx="8472">
                  <c:v>610.08000000000004</c:v>
                </c:pt>
                <c:pt idx="8473">
                  <c:v>639.64</c:v>
                </c:pt>
                <c:pt idx="8474">
                  <c:v>636.6</c:v>
                </c:pt>
                <c:pt idx="8475">
                  <c:v>623.91999999999996</c:v>
                </c:pt>
                <c:pt idx="8476">
                  <c:v>627.02</c:v>
                </c:pt>
                <c:pt idx="8477">
                  <c:v>618.73</c:v>
                </c:pt>
                <c:pt idx="8478">
                  <c:v>610.54</c:v>
                </c:pt>
                <c:pt idx="8479">
                  <c:v>606.54999999999995</c:v>
                </c:pt>
                <c:pt idx="8480">
                  <c:v>602.38</c:v>
                </c:pt>
                <c:pt idx="8481">
                  <c:v>639.20000000000005</c:v>
                </c:pt>
                <c:pt idx="8482">
                  <c:v>649.6</c:v>
                </c:pt>
                <c:pt idx="8483">
                  <c:v>653.91999999999996</c:v>
                </c:pt>
                <c:pt idx="8484">
                  <c:v>642.03</c:v>
                </c:pt>
                <c:pt idx="8485">
                  <c:v>613.92999999999995</c:v>
                </c:pt>
                <c:pt idx="8486">
                  <c:v>603.36</c:v>
                </c:pt>
                <c:pt idx="8487">
                  <c:v>585.59</c:v>
                </c:pt>
                <c:pt idx="8488">
                  <c:v>593.44000000000005</c:v>
                </c:pt>
                <c:pt idx="8489">
                  <c:v>597.72</c:v>
                </c:pt>
                <c:pt idx="8490">
                  <c:v>610.19000000000005</c:v>
                </c:pt>
                <c:pt idx="8491">
                  <c:v>623.98</c:v>
                </c:pt>
                <c:pt idx="8492">
                  <c:v>637.25</c:v>
                </c:pt>
                <c:pt idx="8493">
                  <c:v>621.87</c:v>
                </c:pt>
                <c:pt idx="8494">
                  <c:v>635.71</c:v>
                </c:pt>
                <c:pt idx="8495">
                  <c:v>622.77</c:v>
                </c:pt>
                <c:pt idx="8496">
                  <c:v>594.78</c:v>
                </c:pt>
                <c:pt idx="8497">
                  <c:v>573.5</c:v>
                </c:pt>
                <c:pt idx="8498">
                  <c:v>559.61</c:v>
                </c:pt>
                <c:pt idx="8499">
                  <c:v>570.32000000000005</c:v>
                </c:pt>
                <c:pt idx="8500">
                  <c:v>586.91999999999996</c:v>
                </c:pt>
                <c:pt idx="8501">
                  <c:v>586.72</c:v>
                </c:pt>
                <c:pt idx="8502">
                  <c:v>605.72</c:v>
                </c:pt>
                <c:pt idx="8503">
                  <c:v>590.37</c:v>
                </c:pt>
                <c:pt idx="8504">
                  <c:v>608.75</c:v>
                </c:pt>
                <c:pt idx="8505">
                  <c:v>611.03</c:v>
                </c:pt>
                <c:pt idx="8506">
                  <c:v>595.39</c:v>
                </c:pt>
                <c:pt idx="8507">
                  <c:v>561.73</c:v>
                </c:pt>
                <c:pt idx="8508">
                  <c:v>561.62</c:v>
                </c:pt>
                <c:pt idx="8509">
                  <c:v>563.11</c:v>
                </c:pt>
                <c:pt idx="8510">
                  <c:v>572.74</c:v>
                </c:pt>
                <c:pt idx="8511">
                  <c:v>600.62</c:v>
                </c:pt>
                <c:pt idx="8512">
                  <c:v>597.79</c:v>
                </c:pt>
                <c:pt idx="8513">
                  <c:v>603.44000000000005</c:v>
                </c:pt>
                <c:pt idx="8514">
                  <c:v>605.96</c:v>
                </c:pt>
                <c:pt idx="8515">
                  <c:v>620.67999999999995</c:v>
                </c:pt>
                <c:pt idx="8516">
                  <c:v>600.62</c:v>
                </c:pt>
                <c:pt idx="8517">
                  <c:v>581.58000000000004</c:v>
                </c:pt>
                <c:pt idx="8518">
                  <c:v>564.91</c:v>
                </c:pt>
                <c:pt idx="8519">
                  <c:v>590.4</c:v>
                </c:pt>
                <c:pt idx="8520">
                  <c:v>606.92999999999995</c:v>
                </c:pt>
                <c:pt idx="8521">
                  <c:v>612.02</c:v>
                </c:pt>
                <c:pt idx="8522">
                  <c:v>607.15</c:v>
                </c:pt>
                <c:pt idx="8523">
                  <c:v>613.72</c:v>
                </c:pt>
                <c:pt idx="8524">
                  <c:v>622.32000000000005</c:v>
                </c:pt>
                <c:pt idx="8525">
                  <c:v>617.39</c:v>
                </c:pt>
                <c:pt idx="8526">
                  <c:v>606.62</c:v>
                </c:pt>
                <c:pt idx="8527">
                  <c:v>590.35</c:v>
                </c:pt>
                <c:pt idx="8528">
                  <c:v>591.54999999999995</c:v>
                </c:pt>
                <c:pt idx="8529">
                  <c:v>575.85</c:v>
                </c:pt>
                <c:pt idx="8530">
                  <c:v>584.38</c:v>
                </c:pt>
                <c:pt idx="8531">
                  <c:v>584</c:v>
                </c:pt>
                <c:pt idx="8532">
                  <c:v>572.29999999999995</c:v>
                </c:pt>
                <c:pt idx="8533">
                  <c:v>585.67999999999995</c:v>
                </c:pt>
                <c:pt idx="8534">
                  <c:v>601.39</c:v>
                </c:pt>
                <c:pt idx="8535">
                  <c:v>615.57000000000005</c:v>
                </c:pt>
                <c:pt idx="8536">
                  <c:v>617.13</c:v>
                </c:pt>
                <c:pt idx="8537">
                  <c:v>601.66</c:v>
                </c:pt>
                <c:pt idx="8538">
                  <c:v>579.92999999999995</c:v>
                </c:pt>
                <c:pt idx="8539">
                  <c:v>582.99</c:v>
                </c:pt>
                <c:pt idx="8540">
                  <c:v>600.35</c:v>
                </c:pt>
                <c:pt idx="8541">
                  <c:v>607.12</c:v>
                </c:pt>
                <c:pt idx="8542">
                  <c:v>615.04</c:v>
                </c:pt>
                <c:pt idx="8543">
                  <c:v>597.41999999999996</c:v>
                </c:pt>
                <c:pt idx="8544">
                  <c:v>600.65</c:v>
                </c:pt>
                <c:pt idx="8545">
                  <c:v>608.4</c:v>
                </c:pt>
                <c:pt idx="8546">
                  <c:v>616.23</c:v>
                </c:pt>
                <c:pt idx="8547">
                  <c:v>609.98</c:v>
                </c:pt>
                <c:pt idx="8548">
                  <c:v>609.42999999999995</c:v>
                </c:pt>
                <c:pt idx="8549">
                  <c:v>590.77</c:v>
                </c:pt>
                <c:pt idx="8550">
                  <c:v>603.71</c:v>
                </c:pt>
                <c:pt idx="8551">
                  <c:v>616.32000000000005</c:v>
                </c:pt>
                <c:pt idx="8552">
                  <c:v>621.28</c:v>
                </c:pt>
                <c:pt idx="8553">
                  <c:v>614.72</c:v>
                </c:pt>
                <c:pt idx="8554">
                  <c:v>598.01</c:v>
                </c:pt>
                <c:pt idx="8555">
                  <c:v>595.08000000000004</c:v>
                </c:pt>
                <c:pt idx="8556">
                  <c:v>590.51</c:v>
                </c:pt>
                <c:pt idx="8557">
                  <c:v>583.69000000000005</c:v>
                </c:pt>
                <c:pt idx="8558">
                  <c:v>570.35</c:v>
                </c:pt>
                <c:pt idx="8559">
                  <c:v>556.23</c:v>
                </c:pt>
                <c:pt idx="8560">
                  <c:v>580.69000000000005</c:v>
                </c:pt>
                <c:pt idx="8561">
                  <c:v>583.12</c:v>
                </c:pt>
                <c:pt idx="8562">
                  <c:v>568.03</c:v>
                </c:pt>
                <c:pt idx="8563">
                  <c:v>567.53</c:v>
                </c:pt>
                <c:pt idx="8564">
                  <c:v>595.91999999999996</c:v>
                </c:pt>
                <c:pt idx="8565">
                  <c:v>611.80999999999995</c:v>
                </c:pt>
                <c:pt idx="8566">
                  <c:v>610.58000000000004</c:v>
                </c:pt>
                <c:pt idx="8567">
                  <c:v>621.64</c:v>
                </c:pt>
                <c:pt idx="8568">
                  <c:v>620.13</c:v>
                </c:pt>
                <c:pt idx="8569">
                  <c:v>591.82000000000005</c:v>
                </c:pt>
                <c:pt idx="8570">
                  <c:v>565.15</c:v>
                </c:pt>
                <c:pt idx="8571">
                  <c:v>558.88</c:v>
                </c:pt>
                <c:pt idx="8572">
                  <c:v>553.37</c:v>
                </c:pt>
                <c:pt idx="8573">
                  <c:v>561.19000000000005</c:v>
                </c:pt>
                <c:pt idx="8574">
                  <c:v>580.46</c:v>
                </c:pt>
                <c:pt idx="8575">
                  <c:v>596.5</c:v>
                </c:pt>
                <c:pt idx="8576">
                  <c:v>612.36</c:v>
                </c:pt>
                <c:pt idx="8577">
                  <c:v>616.39</c:v>
                </c:pt>
                <c:pt idx="8578">
                  <c:v>614.67999999999995</c:v>
                </c:pt>
                <c:pt idx="8579">
                  <c:v>608.51</c:v>
                </c:pt>
                <c:pt idx="8580">
                  <c:v>602.99</c:v>
                </c:pt>
                <c:pt idx="8581">
                  <c:v>592.76</c:v>
                </c:pt>
                <c:pt idx="8582">
                  <c:v>581.84</c:v>
                </c:pt>
                <c:pt idx="8583">
                  <c:v>573.95000000000005</c:v>
                </c:pt>
                <c:pt idx="8584">
                  <c:v>591.19000000000005</c:v>
                </c:pt>
                <c:pt idx="8585">
                  <c:v>584.96</c:v>
                </c:pt>
                <c:pt idx="8586">
                  <c:v>607.84</c:v>
                </c:pt>
                <c:pt idx="8587">
                  <c:v>613.30999999999995</c:v>
                </c:pt>
                <c:pt idx="8588">
                  <c:v>602.23</c:v>
                </c:pt>
                <c:pt idx="8589">
                  <c:v>594.80999999999995</c:v>
                </c:pt>
                <c:pt idx="8590">
                  <c:v>585.79999999999995</c:v>
                </c:pt>
                <c:pt idx="8591">
                  <c:v>564.37</c:v>
                </c:pt>
                <c:pt idx="8592">
                  <c:v>560.16</c:v>
                </c:pt>
                <c:pt idx="8593">
                  <c:v>573.86</c:v>
                </c:pt>
                <c:pt idx="8594">
                  <c:v>561.66</c:v>
                </c:pt>
                <c:pt idx="8595">
                  <c:v>554.15</c:v>
                </c:pt>
                <c:pt idx="8596">
                  <c:v>571.69000000000005</c:v>
                </c:pt>
                <c:pt idx="8597">
                  <c:v>590.78</c:v>
                </c:pt>
                <c:pt idx="8598">
                  <c:v>598.57000000000005</c:v>
                </c:pt>
                <c:pt idx="8599">
                  <c:v>591.22</c:v>
                </c:pt>
                <c:pt idx="8600">
                  <c:v>577.5</c:v>
                </c:pt>
                <c:pt idx="8601">
                  <c:v>558.71</c:v>
                </c:pt>
                <c:pt idx="8602">
                  <c:v>571.22</c:v>
                </c:pt>
                <c:pt idx="8603">
                  <c:v>566.78</c:v>
                </c:pt>
                <c:pt idx="8604">
                  <c:v>593.69000000000005</c:v>
                </c:pt>
                <c:pt idx="8605">
                  <c:v>612.16</c:v>
                </c:pt>
                <c:pt idx="8606">
                  <c:v>614.77</c:v>
                </c:pt>
                <c:pt idx="8607">
                  <c:v>621.19000000000005</c:v>
                </c:pt>
                <c:pt idx="8608">
                  <c:v>602.08000000000004</c:v>
                </c:pt>
                <c:pt idx="8609">
                  <c:v>628.09</c:v>
                </c:pt>
                <c:pt idx="8610">
                  <c:v>626.32000000000005</c:v>
                </c:pt>
                <c:pt idx="8611">
                  <c:v>601.22</c:v>
                </c:pt>
                <c:pt idx="8612">
                  <c:v>586.49</c:v>
                </c:pt>
                <c:pt idx="8613">
                  <c:v>565.83000000000004</c:v>
                </c:pt>
                <c:pt idx="8614">
                  <c:v>573.09</c:v>
                </c:pt>
                <c:pt idx="8615">
                  <c:v>566.14</c:v>
                </c:pt>
                <c:pt idx="8616">
                  <c:v>566.22</c:v>
                </c:pt>
                <c:pt idx="8617">
                  <c:v>560.17999999999995</c:v>
                </c:pt>
                <c:pt idx="8618">
                  <c:v>561.75</c:v>
                </c:pt>
                <c:pt idx="8619">
                  <c:v>578.97</c:v>
                </c:pt>
                <c:pt idx="8620">
                  <c:v>574.03</c:v>
                </c:pt>
                <c:pt idx="8621">
                  <c:v>563.71</c:v>
                </c:pt>
                <c:pt idx="8622">
                  <c:v>564.91</c:v>
                </c:pt>
                <c:pt idx="8623">
                  <c:v>562.30999999999995</c:v>
                </c:pt>
                <c:pt idx="8624">
                  <c:v>567.9</c:v>
                </c:pt>
                <c:pt idx="8625">
                  <c:v>575.74</c:v>
                </c:pt>
                <c:pt idx="8626">
                  <c:v>578.55999999999995</c:v>
                </c:pt>
                <c:pt idx="8627">
                  <c:v>576.91999999999996</c:v>
                </c:pt>
                <c:pt idx="8628">
                  <c:v>569.54999999999995</c:v>
                </c:pt>
                <c:pt idx="8629">
                  <c:v>574.46</c:v>
                </c:pt>
                <c:pt idx="8630">
                  <c:v>583.70000000000005</c:v>
                </c:pt>
                <c:pt idx="8631">
                  <c:v>564.05999999999995</c:v>
                </c:pt>
                <c:pt idx="8632">
                  <c:v>537.07000000000005</c:v>
                </c:pt>
                <c:pt idx="8633">
                  <c:v>521.41</c:v>
                </c:pt>
                <c:pt idx="8634">
                  <c:v>520.94000000000005</c:v>
                </c:pt>
                <c:pt idx="8635">
                  <c:v>522.39</c:v>
                </c:pt>
                <c:pt idx="8636">
                  <c:v>538.62</c:v>
                </c:pt>
                <c:pt idx="8637">
                  <c:v>541.98</c:v>
                </c:pt>
                <c:pt idx="8638">
                  <c:v>547.86</c:v>
                </c:pt>
                <c:pt idx="8639">
                  <c:v>564.87</c:v>
                </c:pt>
                <c:pt idx="8640">
                  <c:v>571.20000000000005</c:v>
                </c:pt>
                <c:pt idx="8641">
                  <c:v>606.04</c:v>
                </c:pt>
                <c:pt idx="8642">
                  <c:v>596.45000000000005</c:v>
                </c:pt>
                <c:pt idx="8643">
                  <c:v>577.42999999999995</c:v>
                </c:pt>
                <c:pt idx="8644">
                  <c:v>570.47</c:v>
                </c:pt>
                <c:pt idx="8645">
                  <c:v>556</c:v>
                </c:pt>
                <c:pt idx="8646">
                  <c:v>566.34</c:v>
                </c:pt>
                <c:pt idx="8647">
                  <c:v>574.38</c:v>
                </c:pt>
                <c:pt idx="8648">
                  <c:v>571.97</c:v>
                </c:pt>
                <c:pt idx="8649">
                  <c:v>584.47</c:v>
                </c:pt>
                <c:pt idx="8650">
                  <c:v>590.27</c:v>
                </c:pt>
                <c:pt idx="8651">
                  <c:v>587.79999999999995</c:v>
                </c:pt>
                <c:pt idx="8652">
                  <c:v>578.94000000000005</c:v>
                </c:pt>
                <c:pt idx="8653">
                  <c:v>560.66</c:v>
                </c:pt>
                <c:pt idx="8654">
                  <c:v>547.85</c:v>
                </c:pt>
                <c:pt idx="8655">
                  <c:v>557.59</c:v>
                </c:pt>
                <c:pt idx="8656">
                  <c:v>565.22</c:v>
                </c:pt>
                <c:pt idx="8657">
                  <c:v>549.67999999999995</c:v>
                </c:pt>
                <c:pt idx="8658">
                  <c:v>530.24</c:v>
                </c:pt>
                <c:pt idx="8659">
                  <c:v>529.20000000000005</c:v>
                </c:pt>
                <c:pt idx="8660">
                  <c:v>547.01</c:v>
                </c:pt>
                <c:pt idx="8661">
                  <c:v>568.25</c:v>
                </c:pt>
                <c:pt idx="8662">
                  <c:v>573.85</c:v>
                </c:pt>
                <c:pt idx="8663">
                  <c:v>563.42999999999995</c:v>
                </c:pt>
                <c:pt idx="8664">
                  <c:v>595.34</c:v>
                </c:pt>
                <c:pt idx="8665">
                  <c:v>585.5</c:v>
                </c:pt>
                <c:pt idx="8666">
                  <c:v>596.74</c:v>
                </c:pt>
                <c:pt idx="8667">
                  <c:v>588.39</c:v>
                </c:pt>
                <c:pt idx="8668">
                  <c:v>584.11</c:v>
                </c:pt>
                <c:pt idx="8669">
                  <c:v>584.64</c:v>
                </c:pt>
                <c:pt idx="8670">
                  <c:v>582.73</c:v>
                </c:pt>
                <c:pt idx="8671">
                  <c:v>593.15</c:v>
                </c:pt>
                <c:pt idx="8672">
                  <c:v>609.9</c:v>
                </c:pt>
                <c:pt idx="8673">
                  <c:v>593.39</c:v>
                </c:pt>
                <c:pt idx="8674">
                  <c:v>567.15</c:v>
                </c:pt>
                <c:pt idx="8675">
                  <c:v>569.51</c:v>
                </c:pt>
                <c:pt idx="8676">
                  <c:v>577.78</c:v>
                </c:pt>
                <c:pt idx="8677">
                  <c:v>579.86</c:v>
                </c:pt>
                <c:pt idx="8678">
                  <c:v>577.57000000000005</c:v>
                </c:pt>
                <c:pt idx="8679">
                  <c:v>589.96</c:v>
                </c:pt>
                <c:pt idx="8680">
                  <c:v>588.95000000000005</c:v>
                </c:pt>
                <c:pt idx="8681">
                  <c:v>601.71</c:v>
                </c:pt>
                <c:pt idx="8682">
                  <c:v>604.29</c:v>
                </c:pt>
                <c:pt idx="8683">
                  <c:v>584.85</c:v>
                </c:pt>
                <c:pt idx="8684">
                  <c:v>574.08000000000004</c:v>
                </c:pt>
                <c:pt idx="8685">
                  <c:v>583.47</c:v>
                </c:pt>
                <c:pt idx="8686">
                  <c:v>568.17999999999995</c:v>
                </c:pt>
                <c:pt idx="8687">
                  <c:v>562.16</c:v>
                </c:pt>
                <c:pt idx="8688">
                  <c:v>558.58000000000004</c:v>
                </c:pt>
                <c:pt idx="8689">
                  <c:v>560.91</c:v>
                </c:pt>
                <c:pt idx="8690">
                  <c:v>580.13</c:v>
                </c:pt>
                <c:pt idx="8691">
                  <c:v>595.97</c:v>
                </c:pt>
                <c:pt idx="8692">
                  <c:v>608.89</c:v>
                </c:pt>
                <c:pt idx="8693">
                  <c:v>607.12</c:v>
                </c:pt>
                <c:pt idx="8694">
                  <c:v>587.09</c:v>
                </c:pt>
                <c:pt idx="8695">
                  <c:v>567.16999999999996</c:v>
                </c:pt>
                <c:pt idx="8696">
                  <c:v>561.27</c:v>
                </c:pt>
                <c:pt idx="8697">
                  <c:v>570.87</c:v>
                </c:pt>
                <c:pt idx="8698">
                  <c:v>597</c:v>
                </c:pt>
                <c:pt idx="8699">
                  <c:v>604.47</c:v>
                </c:pt>
                <c:pt idx="8700">
                  <c:v>607.82000000000005</c:v>
                </c:pt>
                <c:pt idx="8701">
                  <c:v>601.44000000000005</c:v>
                </c:pt>
                <c:pt idx="8702">
                  <c:v>612.85</c:v>
                </c:pt>
                <c:pt idx="8703">
                  <c:v>602.6</c:v>
                </c:pt>
                <c:pt idx="8704">
                  <c:v>577.27</c:v>
                </c:pt>
                <c:pt idx="8705">
                  <c:v>575.58000000000004</c:v>
                </c:pt>
                <c:pt idx="8706">
                  <c:v>559.91</c:v>
                </c:pt>
                <c:pt idx="8707">
                  <c:v>556.11</c:v>
                </c:pt>
                <c:pt idx="8708">
                  <c:v>563.12</c:v>
                </c:pt>
                <c:pt idx="8709">
                  <c:v>575.04</c:v>
                </c:pt>
                <c:pt idx="8710">
                  <c:v>578.12</c:v>
                </c:pt>
                <c:pt idx="8711">
                  <c:v>590.66999999999996</c:v>
                </c:pt>
                <c:pt idx="8712">
                  <c:v>608.34</c:v>
                </c:pt>
                <c:pt idx="8713">
                  <c:v>591.14</c:v>
                </c:pt>
                <c:pt idx="8714">
                  <c:v>575.39</c:v>
                </c:pt>
                <c:pt idx="8715">
                  <c:v>560.15</c:v>
                </c:pt>
                <c:pt idx="8716">
                  <c:v>581.42999999999995</c:v>
                </c:pt>
                <c:pt idx="8717">
                  <c:v>607.84</c:v>
                </c:pt>
                <c:pt idx="8718">
                  <c:v>600.14</c:v>
                </c:pt>
                <c:pt idx="8719">
                  <c:v>608.99</c:v>
                </c:pt>
                <c:pt idx="8720">
                  <c:v>610.55999999999995</c:v>
                </c:pt>
                <c:pt idx="8721">
                  <c:v>635.51</c:v>
                </c:pt>
                <c:pt idx="8722">
                  <c:v>668.47</c:v>
                </c:pt>
                <c:pt idx="8723">
                  <c:v>649.36</c:v>
                </c:pt>
                <c:pt idx="8724">
                  <c:v>629.59</c:v>
                </c:pt>
                <c:pt idx="8725">
                  <c:v>601.46</c:v>
                </c:pt>
                <c:pt idx="8726">
                  <c:v>582.73</c:v>
                </c:pt>
                <c:pt idx="8727">
                  <c:v>571.99</c:v>
                </c:pt>
                <c:pt idx="8728">
                  <c:v>586.23</c:v>
                </c:pt>
                <c:pt idx="8729">
                  <c:v>601.83000000000004</c:v>
                </c:pt>
                <c:pt idx="8730">
                  <c:v>631.69000000000005</c:v>
                </c:pt>
                <c:pt idx="8731">
                  <c:v>635.66</c:v>
                </c:pt>
                <c:pt idx="8732">
                  <c:v>631.67999999999995</c:v>
                </c:pt>
                <c:pt idx="8733">
                  <c:v>610.58000000000004</c:v>
                </c:pt>
                <c:pt idx="8734">
                  <c:v>590.28</c:v>
                </c:pt>
                <c:pt idx="8735">
                  <c:v>575.09</c:v>
                </c:pt>
                <c:pt idx="8736">
                  <c:v>566.64</c:v>
                </c:pt>
                <c:pt idx="8737">
                  <c:v>551.09</c:v>
                </c:pt>
                <c:pt idx="8738">
                  <c:v>557.32000000000005</c:v>
                </c:pt>
                <c:pt idx="8739">
                  <c:v>564.77</c:v>
                </c:pt>
                <c:pt idx="8740">
                  <c:v>575.73</c:v>
                </c:pt>
                <c:pt idx="8741">
                  <c:v>601.79</c:v>
                </c:pt>
                <c:pt idx="8742">
                  <c:v>609.70000000000005</c:v>
                </c:pt>
                <c:pt idx="8743">
                  <c:v>574.79</c:v>
                </c:pt>
                <c:pt idx="8744">
                  <c:v>554.41</c:v>
                </c:pt>
                <c:pt idx="8745">
                  <c:v>545.05999999999995</c:v>
                </c:pt>
                <c:pt idx="8746">
                  <c:v>549.36</c:v>
                </c:pt>
                <c:pt idx="8747">
                  <c:v>556.01</c:v>
                </c:pt>
                <c:pt idx="8748">
                  <c:v>555.88</c:v>
                </c:pt>
                <c:pt idx="8749">
                  <c:v>566.52</c:v>
                </c:pt>
                <c:pt idx="8750">
                  <c:v>596.08000000000004</c:v>
                </c:pt>
                <c:pt idx="8751">
                  <c:v>602.74</c:v>
                </c:pt>
                <c:pt idx="8752">
                  <c:v>600.53</c:v>
                </c:pt>
                <c:pt idx="8753">
                  <c:v>589.52</c:v>
                </c:pt>
                <c:pt idx="8754">
                  <c:v>590.97</c:v>
                </c:pt>
                <c:pt idx="8755">
                  <c:v>581.4</c:v>
                </c:pt>
                <c:pt idx="8756">
                  <c:v>599.97</c:v>
                </c:pt>
                <c:pt idx="8757">
                  <c:v>611.82000000000005</c:v>
                </c:pt>
                <c:pt idx="8758">
                  <c:v>598.41999999999996</c:v>
                </c:pt>
                <c:pt idx="8759">
                  <c:v>595.95000000000005</c:v>
                </c:pt>
                <c:pt idx="8760">
                  <c:v>604.21</c:v>
                </c:pt>
                <c:pt idx="8761">
                  <c:v>611.72</c:v>
                </c:pt>
                <c:pt idx="8762">
                  <c:v>618.34</c:v>
                </c:pt>
                <c:pt idx="8763">
                  <c:v>602.17999999999995</c:v>
                </c:pt>
                <c:pt idx="8764">
                  <c:v>574.25</c:v>
                </c:pt>
                <c:pt idx="8765">
                  <c:v>555.16</c:v>
                </c:pt>
                <c:pt idx="8766">
                  <c:v>557.22</c:v>
                </c:pt>
                <c:pt idx="8767">
                  <c:v>572.07000000000005</c:v>
                </c:pt>
                <c:pt idx="8768">
                  <c:v>573.46</c:v>
                </c:pt>
                <c:pt idx="8769">
                  <c:v>593.47</c:v>
                </c:pt>
                <c:pt idx="8770">
                  <c:v>603.03</c:v>
                </c:pt>
                <c:pt idx="8771">
                  <c:v>590.35</c:v>
                </c:pt>
                <c:pt idx="8772">
                  <c:v>600.04999999999995</c:v>
                </c:pt>
                <c:pt idx="8773">
                  <c:v>583.91</c:v>
                </c:pt>
                <c:pt idx="8774">
                  <c:v>583.73</c:v>
                </c:pt>
                <c:pt idx="8775">
                  <c:v>563.69000000000005</c:v>
                </c:pt>
                <c:pt idx="8776">
                  <c:v>573.35</c:v>
                </c:pt>
                <c:pt idx="8777">
                  <c:v>552.04</c:v>
                </c:pt>
                <c:pt idx="8778">
                  <c:v>554.78</c:v>
                </c:pt>
                <c:pt idx="8779">
                  <c:v>547.84</c:v>
                </c:pt>
                <c:pt idx="8780">
                  <c:v>559.01</c:v>
                </c:pt>
                <c:pt idx="8781">
                  <c:v>571.24</c:v>
                </c:pt>
                <c:pt idx="8782">
                  <c:v>567.67999999999995</c:v>
                </c:pt>
                <c:pt idx="8783">
                  <c:v>550.4</c:v>
                </c:pt>
                <c:pt idx="8784">
                  <c:v>549.76</c:v>
                </c:pt>
                <c:pt idx="8785">
                  <c:v>549.96</c:v>
                </c:pt>
                <c:pt idx="8786">
                  <c:v>555.14</c:v>
                </c:pt>
                <c:pt idx="8787">
                  <c:v>566.72</c:v>
                </c:pt>
                <c:pt idx="8788">
                  <c:v>574.98</c:v>
                </c:pt>
                <c:pt idx="8789">
                  <c:v>577.44000000000005</c:v>
                </c:pt>
                <c:pt idx="8790">
                  <c:v>579.47</c:v>
                </c:pt>
                <c:pt idx="8791">
                  <c:v>579.78</c:v>
                </c:pt>
                <c:pt idx="8792">
                  <c:v>583.26</c:v>
                </c:pt>
                <c:pt idx="8793">
                  <c:v>569.98</c:v>
                </c:pt>
                <c:pt idx="8794">
                  <c:v>554.11</c:v>
                </c:pt>
                <c:pt idx="8795">
                  <c:v>541.51</c:v>
                </c:pt>
                <c:pt idx="8796">
                  <c:v>543.23</c:v>
                </c:pt>
                <c:pt idx="8797">
                  <c:v>545.69000000000005</c:v>
                </c:pt>
                <c:pt idx="8798">
                  <c:v>554.83000000000004</c:v>
                </c:pt>
                <c:pt idx="8799">
                  <c:v>558.11</c:v>
                </c:pt>
                <c:pt idx="8800">
                  <c:v>563.13</c:v>
                </c:pt>
                <c:pt idx="8801">
                  <c:v>582.92999999999995</c:v>
                </c:pt>
                <c:pt idx="8802">
                  <c:v>568.36</c:v>
                </c:pt>
                <c:pt idx="8803">
                  <c:v>567.44000000000005</c:v>
                </c:pt>
                <c:pt idx="8804">
                  <c:v>569.42999999999995</c:v>
                </c:pt>
                <c:pt idx="8805">
                  <c:v>563.75</c:v>
                </c:pt>
                <c:pt idx="8806">
                  <c:v>565.29999999999995</c:v>
                </c:pt>
                <c:pt idx="8807">
                  <c:v>564.6</c:v>
                </c:pt>
                <c:pt idx="8808">
                  <c:v>557.15</c:v>
                </c:pt>
                <c:pt idx="8809">
                  <c:v>559.88</c:v>
                </c:pt>
                <c:pt idx="8810">
                  <c:v>576.27</c:v>
                </c:pt>
                <c:pt idx="8811">
                  <c:v>598.64</c:v>
                </c:pt>
                <c:pt idx="8812">
                  <c:v>595.20000000000005</c:v>
                </c:pt>
                <c:pt idx="8813">
                  <c:v>583.35</c:v>
                </c:pt>
                <c:pt idx="8814">
                  <c:v>580.38</c:v>
                </c:pt>
                <c:pt idx="8815">
                  <c:v>569.41</c:v>
                </c:pt>
                <c:pt idx="8816">
                  <c:v>584.66</c:v>
                </c:pt>
                <c:pt idx="8817">
                  <c:v>575.9</c:v>
                </c:pt>
                <c:pt idx="8818">
                  <c:v>573.25</c:v>
                </c:pt>
                <c:pt idx="8819">
                  <c:v>590.34</c:v>
                </c:pt>
                <c:pt idx="8820">
                  <c:v>588.75</c:v>
                </c:pt>
                <c:pt idx="8821">
                  <c:v>587.29</c:v>
                </c:pt>
                <c:pt idx="8822">
                  <c:v>595.08000000000004</c:v>
                </c:pt>
                <c:pt idx="8823">
                  <c:v>581.1</c:v>
                </c:pt>
                <c:pt idx="8824">
                  <c:v>561.9</c:v>
                </c:pt>
                <c:pt idx="8825">
                  <c:v>557.6</c:v>
                </c:pt>
                <c:pt idx="8826">
                  <c:v>546.38</c:v>
                </c:pt>
                <c:pt idx="8827">
                  <c:v>540.03</c:v>
                </c:pt>
                <c:pt idx="8828">
                  <c:v>556.48</c:v>
                </c:pt>
                <c:pt idx="8829">
                  <c:v>565.48</c:v>
                </c:pt>
                <c:pt idx="8830">
                  <c:v>574.97</c:v>
                </c:pt>
                <c:pt idx="8831">
                  <c:v>576.61</c:v>
                </c:pt>
                <c:pt idx="8832">
                  <c:v>588.12</c:v>
                </c:pt>
                <c:pt idx="8833">
                  <c:v>577.96</c:v>
                </c:pt>
                <c:pt idx="8834">
                  <c:v>573.69000000000005</c:v>
                </c:pt>
                <c:pt idx="8835">
                  <c:v>552.26</c:v>
                </c:pt>
                <c:pt idx="8836">
                  <c:v>559.67999999999995</c:v>
                </c:pt>
                <c:pt idx="8837">
                  <c:v>567.83000000000004</c:v>
                </c:pt>
                <c:pt idx="8838">
                  <c:v>570.29999999999995</c:v>
                </c:pt>
                <c:pt idx="8839">
                  <c:v>570.6</c:v>
                </c:pt>
                <c:pt idx="8840">
                  <c:v>556.86</c:v>
                </c:pt>
                <c:pt idx="8841">
                  <c:v>580.88</c:v>
                </c:pt>
                <c:pt idx="8842">
                  <c:v>583.67999999999995</c:v>
                </c:pt>
                <c:pt idx="8843">
                  <c:v>588.19000000000005</c:v>
                </c:pt>
                <c:pt idx="8844">
                  <c:v>564.84</c:v>
                </c:pt>
                <c:pt idx="8845">
                  <c:v>531.67999999999995</c:v>
                </c:pt>
                <c:pt idx="8846">
                  <c:v>537</c:v>
                </c:pt>
                <c:pt idx="8847">
                  <c:v>549.63</c:v>
                </c:pt>
                <c:pt idx="8848">
                  <c:v>552.65</c:v>
                </c:pt>
                <c:pt idx="8849">
                  <c:v>553.45000000000005</c:v>
                </c:pt>
                <c:pt idx="8850">
                  <c:v>576.28</c:v>
                </c:pt>
                <c:pt idx="8851">
                  <c:v>599.54999999999995</c:v>
                </c:pt>
                <c:pt idx="8852">
                  <c:v>603.17999999999995</c:v>
                </c:pt>
                <c:pt idx="8853">
                  <c:v>592.11</c:v>
                </c:pt>
                <c:pt idx="8854">
                  <c:v>561.41</c:v>
                </c:pt>
                <c:pt idx="8855">
                  <c:v>550.03</c:v>
                </c:pt>
                <c:pt idx="8856">
                  <c:v>541.29</c:v>
                </c:pt>
                <c:pt idx="8857">
                  <c:v>543.83000000000004</c:v>
                </c:pt>
                <c:pt idx="8858">
                  <c:v>545.73</c:v>
                </c:pt>
                <c:pt idx="8859">
                  <c:v>549.29</c:v>
                </c:pt>
                <c:pt idx="8860">
                  <c:v>553.64</c:v>
                </c:pt>
                <c:pt idx="8861">
                  <c:v>561.47</c:v>
                </c:pt>
                <c:pt idx="8862">
                  <c:v>566.39</c:v>
                </c:pt>
                <c:pt idx="8863">
                  <c:v>574.09</c:v>
                </c:pt>
                <c:pt idx="8864">
                  <c:v>568.41999999999996</c:v>
                </c:pt>
                <c:pt idx="8865">
                  <c:v>543.96</c:v>
                </c:pt>
                <c:pt idx="8866">
                  <c:v>551.49</c:v>
                </c:pt>
                <c:pt idx="8867">
                  <c:v>547.34</c:v>
                </c:pt>
                <c:pt idx="8868">
                  <c:v>541.69000000000005</c:v>
                </c:pt>
                <c:pt idx="8869">
                  <c:v>556.21</c:v>
                </c:pt>
                <c:pt idx="8870">
                  <c:v>559.97</c:v>
                </c:pt>
                <c:pt idx="8871">
                  <c:v>567.54</c:v>
                </c:pt>
                <c:pt idx="8872">
                  <c:v>568.37</c:v>
                </c:pt>
                <c:pt idx="8873">
                  <c:v>572.94000000000005</c:v>
                </c:pt>
                <c:pt idx="8874">
                  <c:v>572.41</c:v>
                </c:pt>
                <c:pt idx="8875">
                  <c:v>546.52</c:v>
                </c:pt>
                <c:pt idx="8876">
                  <c:v>545.67999999999995</c:v>
                </c:pt>
                <c:pt idx="8877">
                  <c:v>548.92999999999995</c:v>
                </c:pt>
                <c:pt idx="8878">
                  <c:v>549.95000000000005</c:v>
                </c:pt>
                <c:pt idx="8879">
                  <c:v>550.19000000000005</c:v>
                </c:pt>
                <c:pt idx="8880">
                  <c:v>557.61</c:v>
                </c:pt>
                <c:pt idx="8881">
                  <c:v>573.76</c:v>
                </c:pt>
                <c:pt idx="8882">
                  <c:v>578.29</c:v>
                </c:pt>
                <c:pt idx="8883">
                  <c:v>579.28</c:v>
                </c:pt>
                <c:pt idx="8884">
                  <c:v>567.47</c:v>
                </c:pt>
                <c:pt idx="8885">
                  <c:v>546.04999999999995</c:v>
                </c:pt>
                <c:pt idx="8886">
                  <c:v>543.75</c:v>
                </c:pt>
                <c:pt idx="8887">
                  <c:v>536.6</c:v>
                </c:pt>
                <c:pt idx="8888">
                  <c:v>539.14</c:v>
                </c:pt>
                <c:pt idx="8889">
                  <c:v>537.48</c:v>
                </c:pt>
                <c:pt idx="8890">
                  <c:v>529.9</c:v>
                </c:pt>
                <c:pt idx="8891">
                  <c:v>536.83000000000004</c:v>
                </c:pt>
                <c:pt idx="8892">
                  <c:v>554.16</c:v>
                </c:pt>
                <c:pt idx="8893">
                  <c:v>570.42999999999995</c:v>
                </c:pt>
                <c:pt idx="8894">
                  <c:v>554.03</c:v>
                </c:pt>
                <c:pt idx="8895">
                  <c:v>546.17999999999995</c:v>
                </c:pt>
                <c:pt idx="8896">
                  <c:v>545.23</c:v>
                </c:pt>
                <c:pt idx="8897">
                  <c:v>555.66999999999996</c:v>
                </c:pt>
                <c:pt idx="8898">
                  <c:v>547.58000000000004</c:v>
                </c:pt>
                <c:pt idx="8899">
                  <c:v>543.95000000000005</c:v>
                </c:pt>
                <c:pt idx="8900">
                  <c:v>552.82000000000005</c:v>
                </c:pt>
                <c:pt idx="8901">
                  <c:v>561.94000000000005</c:v>
                </c:pt>
                <c:pt idx="8902">
                  <c:v>575.09</c:v>
                </c:pt>
                <c:pt idx="8903">
                  <c:v>576.83000000000004</c:v>
                </c:pt>
                <c:pt idx="8904">
                  <c:v>546.12</c:v>
                </c:pt>
                <c:pt idx="8905">
                  <c:v>539.94000000000005</c:v>
                </c:pt>
                <c:pt idx="8906">
                  <c:v>544.33000000000004</c:v>
                </c:pt>
                <c:pt idx="8907">
                  <c:v>545.39</c:v>
                </c:pt>
                <c:pt idx="8908">
                  <c:v>560.08000000000004</c:v>
                </c:pt>
                <c:pt idx="8909">
                  <c:v>552.61</c:v>
                </c:pt>
                <c:pt idx="8910">
                  <c:v>569.37</c:v>
                </c:pt>
                <c:pt idx="8911">
                  <c:v>573.33000000000004</c:v>
                </c:pt>
                <c:pt idx="8912">
                  <c:v>570.46</c:v>
                </c:pt>
                <c:pt idx="8913">
                  <c:v>570.6</c:v>
                </c:pt>
                <c:pt idx="8914">
                  <c:v>556.76</c:v>
                </c:pt>
                <c:pt idx="8915">
                  <c:v>546.54999999999995</c:v>
                </c:pt>
                <c:pt idx="8916">
                  <c:v>554.91999999999996</c:v>
                </c:pt>
                <c:pt idx="8917">
                  <c:v>544.99</c:v>
                </c:pt>
                <c:pt idx="8918">
                  <c:v>553</c:v>
                </c:pt>
                <c:pt idx="8919">
                  <c:v>560.73</c:v>
                </c:pt>
                <c:pt idx="8920">
                  <c:v>568.6</c:v>
                </c:pt>
                <c:pt idx="8921">
                  <c:v>581</c:v>
                </c:pt>
                <c:pt idx="8922">
                  <c:v>590.66</c:v>
                </c:pt>
                <c:pt idx="8923">
                  <c:v>587.27</c:v>
                </c:pt>
                <c:pt idx="8924">
                  <c:v>562.9</c:v>
                </c:pt>
                <c:pt idx="8925">
                  <c:v>545.63</c:v>
                </c:pt>
                <c:pt idx="8926">
                  <c:v>555.84</c:v>
                </c:pt>
                <c:pt idx="8927">
                  <c:v>553.94000000000005</c:v>
                </c:pt>
                <c:pt idx="8928">
                  <c:v>558.09</c:v>
                </c:pt>
                <c:pt idx="8929">
                  <c:v>560.85</c:v>
                </c:pt>
                <c:pt idx="8930">
                  <c:v>562.1</c:v>
                </c:pt>
                <c:pt idx="8931">
                  <c:v>559.89</c:v>
                </c:pt>
                <c:pt idx="8932">
                  <c:v>568.41</c:v>
                </c:pt>
                <c:pt idx="8933">
                  <c:v>555.38</c:v>
                </c:pt>
                <c:pt idx="8934">
                  <c:v>541.46</c:v>
                </c:pt>
                <c:pt idx="8935">
                  <c:v>534.03</c:v>
                </c:pt>
                <c:pt idx="8936">
                  <c:v>535.14</c:v>
                </c:pt>
                <c:pt idx="8937">
                  <c:v>528.25</c:v>
                </c:pt>
                <c:pt idx="8938">
                  <c:v>560.85</c:v>
                </c:pt>
                <c:pt idx="8939">
                  <c:v>554.54999999999995</c:v>
                </c:pt>
                <c:pt idx="8940">
                  <c:v>576.76</c:v>
                </c:pt>
                <c:pt idx="8941">
                  <c:v>581.83000000000004</c:v>
                </c:pt>
                <c:pt idx="8942">
                  <c:v>578.13</c:v>
                </c:pt>
                <c:pt idx="8943">
                  <c:v>587.71</c:v>
                </c:pt>
                <c:pt idx="8944">
                  <c:v>569.64</c:v>
                </c:pt>
                <c:pt idx="8945">
                  <c:v>552.34</c:v>
                </c:pt>
                <c:pt idx="8946">
                  <c:v>541.96</c:v>
                </c:pt>
                <c:pt idx="8947">
                  <c:v>552.41</c:v>
                </c:pt>
                <c:pt idx="8948">
                  <c:v>556.38</c:v>
                </c:pt>
                <c:pt idx="8949">
                  <c:v>545.30999999999995</c:v>
                </c:pt>
                <c:pt idx="8950">
                  <c:v>548.21</c:v>
                </c:pt>
                <c:pt idx="8951">
                  <c:v>569.1</c:v>
                </c:pt>
                <c:pt idx="8952">
                  <c:v>578.64</c:v>
                </c:pt>
                <c:pt idx="8953">
                  <c:v>578.54999999999995</c:v>
                </c:pt>
                <c:pt idx="8954">
                  <c:v>571.16999999999996</c:v>
                </c:pt>
                <c:pt idx="8955">
                  <c:v>562.58000000000004</c:v>
                </c:pt>
                <c:pt idx="8956">
                  <c:v>556.5</c:v>
                </c:pt>
                <c:pt idx="8957">
                  <c:v>553.45000000000005</c:v>
                </c:pt>
                <c:pt idx="8958">
                  <c:v>548.80999999999995</c:v>
                </c:pt>
                <c:pt idx="8959">
                  <c:v>553.96</c:v>
                </c:pt>
                <c:pt idx="8960">
                  <c:v>561.04</c:v>
                </c:pt>
                <c:pt idx="8961">
                  <c:v>559.04</c:v>
                </c:pt>
                <c:pt idx="8962">
                  <c:v>579.1</c:v>
                </c:pt>
                <c:pt idx="8963">
                  <c:v>574.08000000000004</c:v>
                </c:pt>
                <c:pt idx="8964">
                  <c:v>575.53</c:v>
                </c:pt>
                <c:pt idx="8965">
                  <c:v>570.04</c:v>
                </c:pt>
                <c:pt idx="8966">
                  <c:v>566.73</c:v>
                </c:pt>
                <c:pt idx="8967">
                  <c:v>554.42999999999995</c:v>
                </c:pt>
                <c:pt idx="8968">
                  <c:v>566</c:v>
                </c:pt>
                <c:pt idx="8969">
                  <c:v>567.19000000000005</c:v>
                </c:pt>
                <c:pt idx="8970">
                  <c:v>560.65</c:v>
                </c:pt>
                <c:pt idx="8971">
                  <c:v>561.20000000000005</c:v>
                </c:pt>
                <c:pt idx="8972">
                  <c:v>557.79999999999995</c:v>
                </c:pt>
                <c:pt idx="8973">
                  <c:v>563.91</c:v>
                </c:pt>
                <c:pt idx="8974">
                  <c:v>563.87</c:v>
                </c:pt>
                <c:pt idx="8975">
                  <c:v>553.67999999999995</c:v>
                </c:pt>
                <c:pt idx="8976">
                  <c:v>545.08000000000004</c:v>
                </c:pt>
                <c:pt idx="8977">
                  <c:v>544.62</c:v>
                </c:pt>
                <c:pt idx="8978">
                  <c:v>545.95000000000005</c:v>
                </c:pt>
                <c:pt idx="8979">
                  <c:v>558.15</c:v>
                </c:pt>
                <c:pt idx="8980">
                  <c:v>548.29</c:v>
                </c:pt>
                <c:pt idx="8981">
                  <c:v>558.98</c:v>
                </c:pt>
                <c:pt idx="8982">
                  <c:v>569.29</c:v>
                </c:pt>
                <c:pt idx="8983">
                  <c:v>573.79</c:v>
                </c:pt>
                <c:pt idx="8984">
                  <c:v>581.46</c:v>
                </c:pt>
                <c:pt idx="8985">
                  <c:v>565.59</c:v>
                </c:pt>
                <c:pt idx="8986">
                  <c:v>549.54999999999995</c:v>
                </c:pt>
                <c:pt idx="8987">
                  <c:v>532.28</c:v>
                </c:pt>
                <c:pt idx="8988">
                  <c:v>539.35</c:v>
                </c:pt>
                <c:pt idx="8989">
                  <c:v>544.36</c:v>
                </c:pt>
                <c:pt idx="8990">
                  <c:v>542.25</c:v>
                </c:pt>
                <c:pt idx="8991">
                  <c:v>549.24</c:v>
                </c:pt>
                <c:pt idx="8992">
                  <c:v>548.35</c:v>
                </c:pt>
                <c:pt idx="8993">
                  <c:v>563.48</c:v>
                </c:pt>
                <c:pt idx="8994">
                  <c:v>552.42999999999995</c:v>
                </c:pt>
                <c:pt idx="8995">
                  <c:v>550.79</c:v>
                </c:pt>
                <c:pt idx="8996">
                  <c:v>551.44000000000005</c:v>
                </c:pt>
                <c:pt idx="8997">
                  <c:v>529.15</c:v>
                </c:pt>
                <c:pt idx="8998">
                  <c:v>545.01</c:v>
                </c:pt>
                <c:pt idx="8999">
                  <c:v>547.22</c:v>
                </c:pt>
                <c:pt idx="9000">
                  <c:v>549.78</c:v>
                </c:pt>
                <c:pt idx="9001">
                  <c:v>560.48</c:v>
                </c:pt>
                <c:pt idx="9002">
                  <c:v>558.07000000000005</c:v>
                </c:pt>
                <c:pt idx="9003">
                  <c:v>560.03</c:v>
                </c:pt>
                <c:pt idx="9004">
                  <c:v>587.58000000000004</c:v>
                </c:pt>
                <c:pt idx="9005">
                  <c:v>592.34</c:v>
                </c:pt>
                <c:pt idx="9006">
                  <c:v>597.29999999999995</c:v>
                </c:pt>
                <c:pt idx="9007">
                  <c:v>564.26</c:v>
                </c:pt>
                <c:pt idx="9008">
                  <c:v>556.78</c:v>
                </c:pt>
                <c:pt idx="9009">
                  <c:v>554.84</c:v>
                </c:pt>
                <c:pt idx="9010">
                  <c:v>551.86</c:v>
                </c:pt>
                <c:pt idx="9011">
                  <c:v>554.27</c:v>
                </c:pt>
                <c:pt idx="9012">
                  <c:v>562.11</c:v>
                </c:pt>
                <c:pt idx="9013">
                  <c:v>579.08000000000004</c:v>
                </c:pt>
                <c:pt idx="9014">
                  <c:v>582.17999999999995</c:v>
                </c:pt>
                <c:pt idx="9015">
                  <c:v>558.51</c:v>
                </c:pt>
                <c:pt idx="9016">
                  <c:v>550.38</c:v>
                </c:pt>
                <c:pt idx="9017">
                  <c:v>535.15</c:v>
                </c:pt>
                <c:pt idx="9018">
                  <c:v>542.04</c:v>
                </c:pt>
                <c:pt idx="9019">
                  <c:v>537.99</c:v>
                </c:pt>
                <c:pt idx="9020">
                  <c:v>549.14</c:v>
                </c:pt>
                <c:pt idx="9021">
                  <c:v>548.16</c:v>
                </c:pt>
                <c:pt idx="9022">
                  <c:v>538.5</c:v>
                </c:pt>
                <c:pt idx="9023">
                  <c:v>561.04999999999995</c:v>
                </c:pt>
                <c:pt idx="9024">
                  <c:v>566.62</c:v>
                </c:pt>
                <c:pt idx="9025">
                  <c:v>578.53</c:v>
                </c:pt>
                <c:pt idx="9026">
                  <c:v>581.07000000000005</c:v>
                </c:pt>
                <c:pt idx="9027">
                  <c:v>567.67999999999995</c:v>
                </c:pt>
                <c:pt idx="9028">
                  <c:v>549.23</c:v>
                </c:pt>
                <c:pt idx="9029">
                  <c:v>550.67999999999995</c:v>
                </c:pt>
                <c:pt idx="9030">
                  <c:v>541.51</c:v>
                </c:pt>
                <c:pt idx="9031">
                  <c:v>554.22</c:v>
                </c:pt>
                <c:pt idx="9032">
                  <c:v>564.36</c:v>
                </c:pt>
                <c:pt idx="9033">
                  <c:v>570.1</c:v>
                </c:pt>
                <c:pt idx="9034">
                  <c:v>593.77</c:v>
                </c:pt>
                <c:pt idx="9035">
                  <c:v>599.51</c:v>
                </c:pt>
                <c:pt idx="9036">
                  <c:v>571.63</c:v>
                </c:pt>
                <c:pt idx="9037">
                  <c:v>550.29999999999995</c:v>
                </c:pt>
                <c:pt idx="9038">
                  <c:v>541.23</c:v>
                </c:pt>
                <c:pt idx="9039">
                  <c:v>530.03</c:v>
                </c:pt>
                <c:pt idx="9040">
                  <c:v>536.59</c:v>
                </c:pt>
                <c:pt idx="9041">
                  <c:v>535.4</c:v>
                </c:pt>
                <c:pt idx="9042">
                  <c:v>540.07000000000005</c:v>
                </c:pt>
                <c:pt idx="9043">
                  <c:v>550.79</c:v>
                </c:pt>
                <c:pt idx="9044">
                  <c:v>562.82000000000005</c:v>
                </c:pt>
                <c:pt idx="9045">
                  <c:v>557.92999999999995</c:v>
                </c:pt>
                <c:pt idx="9046">
                  <c:v>560.91999999999996</c:v>
                </c:pt>
                <c:pt idx="9047">
                  <c:v>537.85</c:v>
                </c:pt>
                <c:pt idx="9048">
                  <c:v>527.30999999999995</c:v>
                </c:pt>
                <c:pt idx="9049">
                  <c:v>523.70000000000005</c:v>
                </c:pt>
                <c:pt idx="9050">
                  <c:v>525.23</c:v>
                </c:pt>
                <c:pt idx="9051">
                  <c:v>527.53</c:v>
                </c:pt>
                <c:pt idx="9052">
                  <c:v>539.66</c:v>
                </c:pt>
                <c:pt idx="9053">
                  <c:v>545.57000000000005</c:v>
                </c:pt>
                <c:pt idx="9054">
                  <c:v>566.92999999999995</c:v>
                </c:pt>
                <c:pt idx="9055">
                  <c:v>586.53</c:v>
                </c:pt>
                <c:pt idx="9056">
                  <c:v>580.04999999999995</c:v>
                </c:pt>
                <c:pt idx="9057">
                  <c:v>563.37</c:v>
                </c:pt>
                <c:pt idx="9058">
                  <c:v>553.59</c:v>
                </c:pt>
                <c:pt idx="9059">
                  <c:v>539.54999999999995</c:v>
                </c:pt>
                <c:pt idx="9060">
                  <c:v>542.28</c:v>
                </c:pt>
                <c:pt idx="9061">
                  <c:v>528.62</c:v>
                </c:pt>
                <c:pt idx="9062">
                  <c:v>541.99</c:v>
                </c:pt>
                <c:pt idx="9063">
                  <c:v>545.98</c:v>
                </c:pt>
                <c:pt idx="9064">
                  <c:v>563.41999999999996</c:v>
                </c:pt>
                <c:pt idx="9065">
                  <c:v>558.37</c:v>
                </c:pt>
                <c:pt idx="9066">
                  <c:v>554.92999999999995</c:v>
                </c:pt>
                <c:pt idx="9067">
                  <c:v>538.05999999999995</c:v>
                </c:pt>
                <c:pt idx="9068">
                  <c:v>530.62</c:v>
                </c:pt>
                <c:pt idx="9069">
                  <c:v>529.32000000000005</c:v>
                </c:pt>
                <c:pt idx="9070">
                  <c:v>524.54</c:v>
                </c:pt>
                <c:pt idx="9071">
                  <c:v>527.92999999999995</c:v>
                </c:pt>
                <c:pt idx="9072">
                  <c:v>529.20000000000005</c:v>
                </c:pt>
                <c:pt idx="9073">
                  <c:v>545.82000000000005</c:v>
                </c:pt>
                <c:pt idx="9074">
                  <c:v>550.25</c:v>
                </c:pt>
                <c:pt idx="9075">
                  <c:v>574.33000000000004</c:v>
                </c:pt>
                <c:pt idx="9076">
                  <c:v>597.57000000000005</c:v>
                </c:pt>
                <c:pt idx="9077">
                  <c:v>579.24</c:v>
                </c:pt>
                <c:pt idx="9078">
                  <c:v>558.84</c:v>
                </c:pt>
                <c:pt idx="9079">
                  <c:v>551.15</c:v>
                </c:pt>
                <c:pt idx="9080">
                  <c:v>541.14</c:v>
                </c:pt>
                <c:pt idx="9081">
                  <c:v>533.01</c:v>
                </c:pt>
                <c:pt idx="9082">
                  <c:v>537.1</c:v>
                </c:pt>
                <c:pt idx="9083">
                  <c:v>554.1</c:v>
                </c:pt>
                <c:pt idx="9084">
                  <c:v>557.37</c:v>
                </c:pt>
                <c:pt idx="9085">
                  <c:v>574.47</c:v>
                </c:pt>
                <c:pt idx="9086">
                  <c:v>572.80999999999995</c:v>
                </c:pt>
                <c:pt idx="9087">
                  <c:v>548.98</c:v>
                </c:pt>
                <c:pt idx="9088">
                  <c:v>536.58000000000004</c:v>
                </c:pt>
                <c:pt idx="9089">
                  <c:v>518.44000000000005</c:v>
                </c:pt>
                <c:pt idx="9090">
                  <c:v>517.24</c:v>
                </c:pt>
                <c:pt idx="9091">
                  <c:v>540.63</c:v>
                </c:pt>
                <c:pt idx="9092">
                  <c:v>548.91</c:v>
                </c:pt>
                <c:pt idx="9093">
                  <c:v>569.80999999999995</c:v>
                </c:pt>
                <c:pt idx="9094">
                  <c:v>576.77</c:v>
                </c:pt>
                <c:pt idx="9095">
                  <c:v>569.19000000000005</c:v>
                </c:pt>
                <c:pt idx="9096">
                  <c:v>561.96</c:v>
                </c:pt>
                <c:pt idx="9097">
                  <c:v>546.85</c:v>
                </c:pt>
                <c:pt idx="9098">
                  <c:v>548.34</c:v>
                </c:pt>
                <c:pt idx="9099">
                  <c:v>541.9</c:v>
                </c:pt>
                <c:pt idx="9100">
                  <c:v>542.85</c:v>
                </c:pt>
                <c:pt idx="9101">
                  <c:v>549.73</c:v>
                </c:pt>
                <c:pt idx="9102">
                  <c:v>555.85</c:v>
                </c:pt>
                <c:pt idx="9103">
                  <c:v>562.22</c:v>
                </c:pt>
                <c:pt idx="9104">
                  <c:v>559.32000000000005</c:v>
                </c:pt>
                <c:pt idx="9105">
                  <c:v>567.36</c:v>
                </c:pt>
                <c:pt idx="9106">
                  <c:v>581.07000000000005</c:v>
                </c:pt>
                <c:pt idx="9107">
                  <c:v>569.77</c:v>
                </c:pt>
                <c:pt idx="9108">
                  <c:v>568.57000000000005</c:v>
                </c:pt>
                <c:pt idx="9109">
                  <c:v>542.01</c:v>
                </c:pt>
                <c:pt idx="9110">
                  <c:v>546.63</c:v>
                </c:pt>
                <c:pt idx="9111">
                  <c:v>557.64</c:v>
                </c:pt>
                <c:pt idx="9112">
                  <c:v>556</c:v>
                </c:pt>
                <c:pt idx="9113">
                  <c:v>564.55999999999995</c:v>
                </c:pt>
                <c:pt idx="9114">
                  <c:v>573.03</c:v>
                </c:pt>
                <c:pt idx="9115">
                  <c:v>579.03</c:v>
                </c:pt>
                <c:pt idx="9116">
                  <c:v>582.54999999999995</c:v>
                </c:pt>
                <c:pt idx="9117">
                  <c:v>584.58000000000004</c:v>
                </c:pt>
                <c:pt idx="9118">
                  <c:v>569.71</c:v>
                </c:pt>
                <c:pt idx="9119">
                  <c:v>544.9</c:v>
                </c:pt>
                <c:pt idx="9120">
                  <c:v>544.79999999999995</c:v>
                </c:pt>
                <c:pt idx="9121">
                  <c:v>541.66999999999996</c:v>
                </c:pt>
                <c:pt idx="9122">
                  <c:v>543.09</c:v>
                </c:pt>
                <c:pt idx="9123">
                  <c:v>549.41</c:v>
                </c:pt>
                <c:pt idx="9124">
                  <c:v>563.69000000000005</c:v>
                </c:pt>
                <c:pt idx="9125">
                  <c:v>577.95000000000005</c:v>
                </c:pt>
                <c:pt idx="9126">
                  <c:v>570.49</c:v>
                </c:pt>
                <c:pt idx="9127">
                  <c:v>577.46</c:v>
                </c:pt>
                <c:pt idx="9128">
                  <c:v>567.22</c:v>
                </c:pt>
                <c:pt idx="9129">
                  <c:v>555.16999999999996</c:v>
                </c:pt>
                <c:pt idx="9130">
                  <c:v>539.5</c:v>
                </c:pt>
                <c:pt idx="9131">
                  <c:v>532.82000000000005</c:v>
                </c:pt>
                <c:pt idx="9132">
                  <c:v>536.25</c:v>
                </c:pt>
                <c:pt idx="9133">
                  <c:v>554.16</c:v>
                </c:pt>
                <c:pt idx="9134">
                  <c:v>562.01</c:v>
                </c:pt>
                <c:pt idx="9135">
                  <c:v>570.03</c:v>
                </c:pt>
                <c:pt idx="9136">
                  <c:v>580.86</c:v>
                </c:pt>
                <c:pt idx="9137">
                  <c:v>578.13</c:v>
                </c:pt>
                <c:pt idx="9138">
                  <c:v>566.25</c:v>
                </c:pt>
                <c:pt idx="9139">
                  <c:v>547.89</c:v>
                </c:pt>
                <c:pt idx="9140">
                  <c:v>548.37</c:v>
                </c:pt>
                <c:pt idx="9141">
                  <c:v>542.15</c:v>
                </c:pt>
                <c:pt idx="9142">
                  <c:v>560.71</c:v>
                </c:pt>
                <c:pt idx="9143">
                  <c:v>571.99</c:v>
                </c:pt>
                <c:pt idx="9144">
                  <c:v>577.55999999999995</c:v>
                </c:pt>
                <c:pt idx="9145">
                  <c:v>576.13</c:v>
                </c:pt>
                <c:pt idx="9146">
                  <c:v>582.37</c:v>
                </c:pt>
                <c:pt idx="9147">
                  <c:v>597.35</c:v>
                </c:pt>
                <c:pt idx="9148">
                  <c:v>592.1</c:v>
                </c:pt>
                <c:pt idx="9149">
                  <c:v>558.87</c:v>
                </c:pt>
                <c:pt idx="9150">
                  <c:v>537.79999999999995</c:v>
                </c:pt>
                <c:pt idx="9151">
                  <c:v>533.87</c:v>
                </c:pt>
                <c:pt idx="9152">
                  <c:v>555.69000000000005</c:v>
                </c:pt>
                <c:pt idx="9153">
                  <c:v>561.29999999999995</c:v>
                </c:pt>
                <c:pt idx="9154">
                  <c:v>569.87</c:v>
                </c:pt>
                <c:pt idx="9155">
                  <c:v>591.78</c:v>
                </c:pt>
                <c:pt idx="9156">
                  <c:v>587.5</c:v>
                </c:pt>
                <c:pt idx="9157">
                  <c:v>591.96</c:v>
                </c:pt>
                <c:pt idx="9158">
                  <c:v>578.65</c:v>
                </c:pt>
                <c:pt idx="9159">
                  <c:v>568.65</c:v>
                </c:pt>
                <c:pt idx="9160">
                  <c:v>549.92999999999995</c:v>
                </c:pt>
                <c:pt idx="9161">
                  <c:v>543.89</c:v>
                </c:pt>
                <c:pt idx="9162">
                  <c:v>544.95000000000005</c:v>
                </c:pt>
                <c:pt idx="9163">
                  <c:v>553.30999999999995</c:v>
                </c:pt>
                <c:pt idx="9164">
                  <c:v>544.41999999999996</c:v>
                </c:pt>
                <c:pt idx="9165">
                  <c:v>557.29</c:v>
                </c:pt>
                <c:pt idx="9166">
                  <c:v>564.6</c:v>
                </c:pt>
                <c:pt idx="9167">
                  <c:v>570.67999999999995</c:v>
                </c:pt>
                <c:pt idx="9168">
                  <c:v>583.07000000000005</c:v>
                </c:pt>
                <c:pt idx="9169">
                  <c:v>595.04</c:v>
                </c:pt>
                <c:pt idx="9170">
                  <c:v>571.82000000000005</c:v>
                </c:pt>
                <c:pt idx="9171">
                  <c:v>567.38</c:v>
                </c:pt>
                <c:pt idx="9172">
                  <c:v>561.71</c:v>
                </c:pt>
                <c:pt idx="9173">
                  <c:v>552.20000000000005</c:v>
                </c:pt>
                <c:pt idx="9174">
                  <c:v>558.12</c:v>
                </c:pt>
                <c:pt idx="9175">
                  <c:v>572.57000000000005</c:v>
                </c:pt>
                <c:pt idx="9176">
                  <c:v>592.65</c:v>
                </c:pt>
                <c:pt idx="9177">
                  <c:v>600.11</c:v>
                </c:pt>
                <c:pt idx="9178">
                  <c:v>599.26</c:v>
                </c:pt>
                <c:pt idx="9179">
                  <c:v>582.45000000000005</c:v>
                </c:pt>
                <c:pt idx="9180">
                  <c:v>558.79999999999995</c:v>
                </c:pt>
                <c:pt idx="9181">
                  <c:v>566.53</c:v>
                </c:pt>
                <c:pt idx="9182">
                  <c:v>563.86</c:v>
                </c:pt>
                <c:pt idx="9183">
                  <c:v>560.46</c:v>
                </c:pt>
                <c:pt idx="9184">
                  <c:v>563.02</c:v>
                </c:pt>
                <c:pt idx="9185">
                  <c:v>565.89</c:v>
                </c:pt>
                <c:pt idx="9186">
                  <c:v>565.28</c:v>
                </c:pt>
                <c:pt idx="9187">
                  <c:v>564.75</c:v>
                </c:pt>
                <c:pt idx="9188">
                  <c:v>573.55999999999995</c:v>
                </c:pt>
                <c:pt idx="9189">
                  <c:v>567.03</c:v>
                </c:pt>
                <c:pt idx="9190">
                  <c:v>549.05999999999995</c:v>
                </c:pt>
                <c:pt idx="9191">
                  <c:v>540.30999999999995</c:v>
                </c:pt>
                <c:pt idx="9192">
                  <c:v>545.6</c:v>
                </c:pt>
                <c:pt idx="9193">
                  <c:v>555.37</c:v>
                </c:pt>
                <c:pt idx="9194">
                  <c:v>557.67999999999995</c:v>
                </c:pt>
                <c:pt idx="9195">
                  <c:v>560.46</c:v>
                </c:pt>
                <c:pt idx="9196">
                  <c:v>568.29999999999995</c:v>
                </c:pt>
                <c:pt idx="9197">
                  <c:v>574.21</c:v>
                </c:pt>
                <c:pt idx="9198">
                  <c:v>581.12</c:v>
                </c:pt>
                <c:pt idx="9199">
                  <c:v>572.35</c:v>
                </c:pt>
                <c:pt idx="9200">
                  <c:v>561.12</c:v>
                </c:pt>
                <c:pt idx="9201">
                  <c:v>551.33000000000004</c:v>
                </c:pt>
                <c:pt idx="9202">
                  <c:v>549.83000000000004</c:v>
                </c:pt>
                <c:pt idx="9203">
                  <c:v>554.27</c:v>
                </c:pt>
                <c:pt idx="9204">
                  <c:v>561.33000000000004</c:v>
                </c:pt>
                <c:pt idx="9205">
                  <c:v>561.23</c:v>
                </c:pt>
                <c:pt idx="9206">
                  <c:v>564.28</c:v>
                </c:pt>
                <c:pt idx="9207">
                  <c:v>596.61</c:v>
                </c:pt>
                <c:pt idx="9208">
                  <c:v>597.74</c:v>
                </c:pt>
                <c:pt idx="9209">
                  <c:v>597.17999999999995</c:v>
                </c:pt>
                <c:pt idx="9210">
                  <c:v>582.62</c:v>
                </c:pt>
                <c:pt idx="9211">
                  <c:v>562.70000000000005</c:v>
                </c:pt>
                <c:pt idx="9212">
                  <c:v>564.04</c:v>
                </c:pt>
                <c:pt idx="9213">
                  <c:v>550.1</c:v>
                </c:pt>
                <c:pt idx="9214">
                  <c:v>555.73</c:v>
                </c:pt>
                <c:pt idx="9215">
                  <c:v>553.86</c:v>
                </c:pt>
                <c:pt idx="9216">
                  <c:v>556.26</c:v>
                </c:pt>
                <c:pt idx="9217">
                  <c:v>564.72</c:v>
                </c:pt>
                <c:pt idx="9218">
                  <c:v>570.12</c:v>
                </c:pt>
                <c:pt idx="9219">
                  <c:v>579.33000000000004</c:v>
                </c:pt>
                <c:pt idx="9220">
                  <c:v>559.14</c:v>
                </c:pt>
                <c:pt idx="9221">
                  <c:v>551.33000000000004</c:v>
                </c:pt>
                <c:pt idx="9222">
                  <c:v>539.48</c:v>
                </c:pt>
                <c:pt idx="9223">
                  <c:v>545.16999999999996</c:v>
                </c:pt>
                <c:pt idx="9224">
                  <c:v>556.77</c:v>
                </c:pt>
                <c:pt idx="9225">
                  <c:v>558.76</c:v>
                </c:pt>
                <c:pt idx="9226">
                  <c:v>566.33000000000004</c:v>
                </c:pt>
                <c:pt idx="9227">
                  <c:v>587.16</c:v>
                </c:pt>
                <c:pt idx="9228">
                  <c:v>585.32000000000005</c:v>
                </c:pt>
                <c:pt idx="9229">
                  <c:v>592.11</c:v>
                </c:pt>
                <c:pt idx="9230">
                  <c:v>572.19000000000005</c:v>
                </c:pt>
                <c:pt idx="9231">
                  <c:v>566.14</c:v>
                </c:pt>
                <c:pt idx="9232">
                  <c:v>565.85</c:v>
                </c:pt>
                <c:pt idx="9233">
                  <c:v>571.54</c:v>
                </c:pt>
                <c:pt idx="9234">
                  <c:v>571.67999999999995</c:v>
                </c:pt>
                <c:pt idx="9235">
                  <c:v>566.82000000000005</c:v>
                </c:pt>
                <c:pt idx="9236">
                  <c:v>581.35</c:v>
                </c:pt>
                <c:pt idx="9237">
                  <c:v>592.59</c:v>
                </c:pt>
                <c:pt idx="9238">
                  <c:v>584.65</c:v>
                </c:pt>
                <c:pt idx="9239">
                  <c:v>579.03</c:v>
                </c:pt>
                <c:pt idx="9240">
                  <c:v>565.66</c:v>
                </c:pt>
                <c:pt idx="9241">
                  <c:v>560.53</c:v>
                </c:pt>
                <c:pt idx="9242">
                  <c:v>549.64</c:v>
                </c:pt>
                <c:pt idx="9243">
                  <c:v>552.87</c:v>
                </c:pt>
                <c:pt idx="9244">
                  <c:v>547.78</c:v>
                </c:pt>
                <c:pt idx="9245">
                  <c:v>562.79999999999995</c:v>
                </c:pt>
                <c:pt idx="9246">
                  <c:v>555.9</c:v>
                </c:pt>
                <c:pt idx="9247">
                  <c:v>574.89</c:v>
                </c:pt>
                <c:pt idx="9248">
                  <c:v>581.9</c:v>
                </c:pt>
                <c:pt idx="9249">
                  <c:v>582.41</c:v>
                </c:pt>
                <c:pt idx="9250">
                  <c:v>564.32000000000005</c:v>
                </c:pt>
                <c:pt idx="9251">
                  <c:v>551.5</c:v>
                </c:pt>
                <c:pt idx="9252">
                  <c:v>552.17999999999995</c:v>
                </c:pt>
                <c:pt idx="9253">
                  <c:v>561.71</c:v>
                </c:pt>
                <c:pt idx="9254">
                  <c:v>566.97</c:v>
                </c:pt>
                <c:pt idx="9255">
                  <c:v>566.27</c:v>
                </c:pt>
                <c:pt idx="9256">
                  <c:v>573.36</c:v>
                </c:pt>
                <c:pt idx="9257">
                  <c:v>577.05999999999995</c:v>
                </c:pt>
                <c:pt idx="9258">
                  <c:v>589.04999999999995</c:v>
                </c:pt>
                <c:pt idx="9259">
                  <c:v>584.66</c:v>
                </c:pt>
                <c:pt idx="9260">
                  <c:v>573.19000000000005</c:v>
                </c:pt>
                <c:pt idx="9261">
                  <c:v>568.53</c:v>
                </c:pt>
                <c:pt idx="9262">
                  <c:v>565.38</c:v>
                </c:pt>
                <c:pt idx="9263">
                  <c:v>564.52</c:v>
                </c:pt>
                <c:pt idx="9264">
                  <c:v>563.78</c:v>
                </c:pt>
                <c:pt idx="9265">
                  <c:v>568.20000000000005</c:v>
                </c:pt>
                <c:pt idx="9266">
                  <c:v>579.75</c:v>
                </c:pt>
                <c:pt idx="9267">
                  <c:v>589.03</c:v>
                </c:pt>
                <c:pt idx="9268">
                  <c:v>585.36</c:v>
                </c:pt>
                <c:pt idx="9269">
                  <c:v>581.76</c:v>
                </c:pt>
                <c:pt idx="9270">
                  <c:v>567.99</c:v>
                </c:pt>
                <c:pt idx="9271">
                  <c:v>560.32000000000005</c:v>
                </c:pt>
                <c:pt idx="9272">
                  <c:v>547.26</c:v>
                </c:pt>
                <c:pt idx="9273">
                  <c:v>532.19000000000005</c:v>
                </c:pt>
                <c:pt idx="9274">
                  <c:v>543.34</c:v>
                </c:pt>
                <c:pt idx="9275">
                  <c:v>563.59</c:v>
                </c:pt>
                <c:pt idx="9276">
                  <c:v>576.4</c:v>
                </c:pt>
                <c:pt idx="9277">
                  <c:v>583.22</c:v>
                </c:pt>
                <c:pt idx="9278">
                  <c:v>579.53</c:v>
                </c:pt>
                <c:pt idx="9279">
                  <c:v>575.23</c:v>
                </c:pt>
                <c:pt idx="9280">
                  <c:v>573.16</c:v>
                </c:pt>
                <c:pt idx="9281">
                  <c:v>564.08000000000004</c:v>
                </c:pt>
                <c:pt idx="9282">
                  <c:v>562.20000000000005</c:v>
                </c:pt>
                <c:pt idx="9283">
                  <c:v>574.79</c:v>
                </c:pt>
                <c:pt idx="9284">
                  <c:v>569.08000000000004</c:v>
                </c:pt>
                <c:pt idx="9285">
                  <c:v>573.4</c:v>
                </c:pt>
                <c:pt idx="9286">
                  <c:v>577.45000000000005</c:v>
                </c:pt>
                <c:pt idx="9287">
                  <c:v>579.99</c:v>
                </c:pt>
                <c:pt idx="9288">
                  <c:v>579.85</c:v>
                </c:pt>
                <c:pt idx="9289">
                  <c:v>575.16999999999996</c:v>
                </c:pt>
                <c:pt idx="9290">
                  <c:v>563</c:v>
                </c:pt>
                <c:pt idx="9291">
                  <c:v>553.08000000000004</c:v>
                </c:pt>
                <c:pt idx="9292">
                  <c:v>552.4</c:v>
                </c:pt>
                <c:pt idx="9293">
                  <c:v>557.04999999999995</c:v>
                </c:pt>
                <c:pt idx="9294">
                  <c:v>563.55999999999995</c:v>
                </c:pt>
                <c:pt idx="9295">
                  <c:v>561.64</c:v>
                </c:pt>
                <c:pt idx="9296">
                  <c:v>584.34</c:v>
                </c:pt>
                <c:pt idx="9297">
                  <c:v>591.04999999999995</c:v>
                </c:pt>
                <c:pt idx="9298">
                  <c:v>588.07000000000005</c:v>
                </c:pt>
                <c:pt idx="9299">
                  <c:v>586.80999999999995</c:v>
                </c:pt>
                <c:pt idx="9300">
                  <c:v>566.29</c:v>
                </c:pt>
                <c:pt idx="9301">
                  <c:v>566.11</c:v>
                </c:pt>
                <c:pt idx="9302">
                  <c:v>573.11</c:v>
                </c:pt>
                <c:pt idx="9303">
                  <c:v>574</c:v>
                </c:pt>
                <c:pt idx="9304">
                  <c:v>577.55999999999995</c:v>
                </c:pt>
                <c:pt idx="9305">
                  <c:v>584.71</c:v>
                </c:pt>
                <c:pt idx="9306">
                  <c:v>589.54999999999995</c:v>
                </c:pt>
                <c:pt idx="9307">
                  <c:v>596.79</c:v>
                </c:pt>
                <c:pt idx="9308">
                  <c:v>603.67999999999995</c:v>
                </c:pt>
                <c:pt idx="9309">
                  <c:v>589.87</c:v>
                </c:pt>
                <c:pt idx="9310">
                  <c:v>574.73</c:v>
                </c:pt>
                <c:pt idx="9311">
                  <c:v>566.22</c:v>
                </c:pt>
                <c:pt idx="9312">
                  <c:v>573.07000000000005</c:v>
                </c:pt>
                <c:pt idx="9313">
                  <c:v>576.86</c:v>
                </c:pt>
                <c:pt idx="9314">
                  <c:v>578.66999999999996</c:v>
                </c:pt>
                <c:pt idx="9315">
                  <c:v>573.37</c:v>
                </c:pt>
                <c:pt idx="9316">
                  <c:v>578.19000000000005</c:v>
                </c:pt>
                <c:pt idx="9317">
                  <c:v>577.02</c:v>
                </c:pt>
                <c:pt idx="9318">
                  <c:v>570.64</c:v>
                </c:pt>
                <c:pt idx="9319">
                  <c:v>583.46</c:v>
                </c:pt>
                <c:pt idx="9320">
                  <c:v>564.82000000000005</c:v>
                </c:pt>
                <c:pt idx="9321">
                  <c:v>552.72</c:v>
                </c:pt>
                <c:pt idx="9322">
                  <c:v>564.66999999999996</c:v>
                </c:pt>
                <c:pt idx="9323">
                  <c:v>566.16999999999996</c:v>
                </c:pt>
                <c:pt idx="9324">
                  <c:v>574.04999999999995</c:v>
                </c:pt>
                <c:pt idx="9325">
                  <c:v>569.98</c:v>
                </c:pt>
                <c:pt idx="9326">
                  <c:v>572.65</c:v>
                </c:pt>
                <c:pt idx="9327">
                  <c:v>572.54</c:v>
                </c:pt>
                <c:pt idx="9328">
                  <c:v>576.82000000000005</c:v>
                </c:pt>
                <c:pt idx="9329">
                  <c:v>567.89</c:v>
                </c:pt>
                <c:pt idx="9330">
                  <c:v>554.42999999999995</c:v>
                </c:pt>
                <c:pt idx="9331">
                  <c:v>546.07000000000005</c:v>
                </c:pt>
                <c:pt idx="9332">
                  <c:v>533.91999999999996</c:v>
                </c:pt>
                <c:pt idx="9333">
                  <c:v>542.32000000000005</c:v>
                </c:pt>
                <c:pt idx="9334">
                  <c:v>538.80999999999995</c:v>
                </c:pt>
                <c:pt idx="9335">
                  <c:v>547.99</c:v>
                </c:pt>
                <c:pt idx="9336">
                  <c:v>548.25</c:v>
                </c:pt>
                <c:pt idx="9337">
                  <c:v>555.6</c:v>
                </c:pt>
                <c:pt idx="9338">
                  <c:v>548.46</c:v>
                </c:pt>
                <c:pt idx="9339">
                  <c:v>547.91</c:v>
                </c:pt>
                <c:pt idx="9340">
                  <c:v>538.54</c:v>
                </c:pt>
                <c:pt idx="9341">
                  <c:v>548.29</c:v>
                </c:pt>
                <c:pt idx="9342">
                  <c:v>543.76</c:v>
                </c:pt>
                <c:pt idx="9343">
                  <c:v>552.16</c:v>
                </c:pt>
                <c:pt idx="9344">
                  <c:v>557.9</c:v>
                </c:pt>
                <c:pt idx="9345">
                  <c:v>566.82000000000005</c:v>
                </c:pt>
                <c:pt idx="9346">
                  <c:v>571.29</c:v>
                </c:pt>
                <c:pt idx="9347">
                  <c:v>569.5</c:v>
                </c:pt>
                <c:pt idx="9348">
                  <c:v>555.85</c:v>
                </c:pt>
                <c:pt idx="9349">
                  <c:v>550.19000000000005</c:v>
                </c:pt>
                <c:pt idx="9350">
                  <c:v>548.04999999999995</c:v>
                </c:pt>
                <c:pt idx="9351">
                  <c:v>555.72</c:v>
                </c:pt>
                <c:pt idx="9352">
                  <c:v>556.83000000000004</c:v>
                </c:pt>
                <c:pt idx="9353">
                  <c:v>543.27</c:v>
                </c:pt>
                <c:pt idx="9354">
                  <c:v>544.86</c:v>
                </c:pt>
                <c:pt idx="9355">
                  <c:v>546.15</c:v>
                </c:pt>
                <c:pt idx="9356">
                  <c:v>556.53</c:v>
                </c:pt>
                <c:pt idx="9357">
                  <c:v>550.13</c:v>
                </c:pt>
                <c:pt idx="9358">
                  <c:v>535.88</c:v>
                </c:pt>
                <c:pt idx="9359">
                  <c:v>528.98</c:v>
                </c:pt>
                <c:pt idx="9360">
                  <c:v>517.25</c:v>
                </c:pt>
                <c:pt idx="9361">
                  <c:v>509.67</c:v>
                </c:pt>
                <c:pt idx="9362">
                  <c:v>520.44000000000005</c:v>
                </c:pt>
                <c:pt idx="9363">
                  <c:v>534.41</c:v>
                </c:pt>
                <c:pt idx="9364">
                  <c:v>536.9</c:v>
                </c:pt>
                <c:pt idx="9365">
                  <c:v>551.55999999999995</c:v>
                </c:pt>
                <c:pt idx="9366">
                  <c:v>574.76</c:v>
                </c:pt>
                <c:pt idx="9367">
                  <c:v>580.88</c:v>
                </c:pt>
                <c:pt idx="9368">
                  <c:v>560.66</c:v>
                </c:pt>
                <c:pt idx="9369">
                  <c:v>562.58000000000004</c:v>
                </c:pt>
                <c:pt idx="9370">
                  <c:v>549.04</c:v>
                </c:pt>
                <c:pt idx="9371">
                  <c:v>547.28</c:v>
                </c:pt>
                <c:pt idx="9372">
                  <c:v>556.22</c:v>
                </c:pt>
                <c:pt idx="9373">
                  <c:v>572.59</c:v>
                </c:pt>
                <c:pt idx="9374">
                  <c:v>581.52</c:v>
                </c:pt>
                <c:pt idx="9375">
                  <c:v>582.74</c:v>
                </c:pt>
                <c:pt idx="9376">
                  <c:v>583.80999999999995</c:v>
                </c:pt>
                <c:pt idx="9377">
                  <c:v>576.36</c:v>
                </c:pt>
                <c:pt idx="9378">
                  <c:v>558.5</c:v>
                </c:pt>
                <c:pt idx="9379">
                  <c:v>555.32000000000005</c:v>
                </c:pt>
                <c:pt idx="9380">
                  <c:v>540.66999999999996</c:v>
                </c:pt>
                <c:pt idx="9381">
                  <c:v>541.49</c:v>
                </c:pt>
                <c:pt idx="9382">
                  <c:v>553.41999999999996</c:v>
                </c:pt>
                <c:pt idx="9383">
                  <c:v>566.55999999999995</c:v>
                </c:pt>
                <c:pt idx="9384">
                  <c:v>562.54999999999995</c:v>
                </c:pt>
                <c:pt idx="9385">
                  <c:v>576.58000000000004</c:v>
                </c:pt>
                <c:pt idx="9386">
                  <c:v>568.58000000000004</c:v>
                </c:pt>
                <c:pt idx="9387">
                  <c:v>565.44000000000005</c:v>
                </c:pt>
                <c:pt idx="9388">
                  <c:v>544.86</c:v>
                </c:pt>
                <c:pt idx="9389">
                  <c:v>542.04</c:v>
                </c:pt>
                <c:pt idx="9390">
                  <c:v>540.9</c:v>
                </c:pt>
                <c:pt idx="9391">
                  <c:v>548.54999999999995</c:v>
                </c:pt>
                <c:pt idx="9392">
                  <c:v>552.41</c:v>
                </c:pt>
                <c:pt idx="9393">
                  <c:v>553.98</c:v>
                </c:pt>
                <c:pt idx="9394">
                  <c:v>553.59</c:v>
                </c:pt>
                <c:pt idx="9395">
                  <c:v>568.23</c:v>
                </c:pt>
                <c:pt idx="9396">
                  <c:v>588.48</c:v>
                </c:pt>
                <c:pt idx="9397">
                  <c:v>592.52</c:v>
                </c:pt>
                <c:pt idx="9398">
                  <c:v>564.48</c:v>
                </c:pt>
                <c:pt idx="9399">
                  <c:v>554.55999999999995</c:v>
                </c:pt>
                <c:pt idx="9400">
                  <c:v>547.75</c:v>
                </c:pt>
                <c:pt idx="9401">
                  <c:v>545.99</c:v>
                </c:pt>
                <c:pt idx="9402">
                  <c:v>534.84</c:v>
                </c:pt>
                <c:pt idx="9403">
                  <c:v>529.79999999999995</c:v>
                </c:pt>
                <c:pt idx="9404">
                  <c:v>538.67999999999995</c:v>
                </c:pt>
                <c:pt idx="9405">
                  <c:v>551.34</c:v>
                </c:pt>
                <c:pt idx="9406">
                  <c:v>553.32000000000005</c:v>
                </c:pt>
                <c:pt idx="9407">
                  <c:v>563.03</c:v>
                </c:pt>
                <c:pt idx="9408">
                  <c:v>568.45000000000005</c:v>
                </c:pt>
                <c:pt idx="9409">
                  <c:v>563.28</c:v>
                </c:pt>
                <c:pt idx="9410">
                  <c:v>556.16</c:v>
                </c:pt>
                <c:pt idx="9411">
                  <c:v>552.88</c:v>
                </c:pt>
                <c:pt idx="9412">
                  <c:v>552.34</c:v>
                </c:pt>
                <c:pt idx="9413">
                  <c:v>554.32000000000005</c:v>
                </c:pt>
                <c:pt idx="9414">
                  <c:v>566.52</c:v>
                </c:pt>
                <c:pt idx="9415">
                  <c:v>563.15</c:v>
                </c:pt>
                <c:pt idx="9416">
                  <c:v>557.85</c:v>
                </c:pt>
                <c:pt idx="9417">
                  <c:v>555.27</c:v>
                </c:pt>
                <c:pt idx="9418">
                  <c:v>547.77</c:v>
                </c:pt>
                <c:pt idx="9419">
                  <c:v>546.76</c:v>
                </c:pt>
                <c:pt idx="9420">
                  <c:v>556.85</c:v>
                </c:pt>
                <c:pt idx="9421">
                  <c:v>552.47</c:v>
                </c:pt>
                <c:pt idx="9422">
                  <c:v>564.88</c:v>
                </c:pt>
                <c:pt idx="9423">
                  <c:v>566.41</c:v>
                </c:pt>
                <c:pt idx="9424">
                  <c:v>567.25</c:v>
                </c:pt>
                <c:pt idx="9425">
                  <c:v>570.12</c:v>
                </c:pt>
                <c:pt idx="9426">
                  <c:v>556.42999999999995</c:v>
                </c:pt>
                <c:pt idx="9427">
                  <c:v>545.94000000000005</c:v>
                </c:pt>
                <c:pt idx="9428">
                  <c:v>538.29999999999995</c:v>
                </c:pt>
                <c:pt idx="9429">
                  <c:v>537.15</c:v>
                </c:pt>
                <c:pt idx="9430">
                  <c:v>533.99</c:v>
                </c:pt>
                <c:pt idx="9431">
                  <c:v>538.86</c:v>
                </c:pt>
                <c:pt idx="9432">
                  <c:v>534.77</c:v>
                </c:pt>
                <c:pt idx="9433">
                  <c:v>554.16999999999996</c:v>
                </c:pt>
                <c:pt idx="9434">
                  <c:v>567.12</c:v>
                </c:pt>
                <c:pt idx="9435">
                  <c:v>580.4</c:v>
                </c:pt>
                <c:pt idx="9436">
                  <c:v>575.08000000000004</c:v>
                </c:pt>
                <c:pt idx="9437">
                  <c:v>570.51</c:v>
                </c:pt>
                <c:pt idx="9438">
                  <c:v>553.28</c:v>
                </c:pt>
                <c:pt idx="9439">
                  <c:v>552.83000000000004</c:v>
                </c:pt>
                <c:pt idx="9440">
                  <c:v>539.16</c:v>
                </c:pt>
                <c:pt idx="9441">
                  <c:v>539.74</c:v>
                </c:pt>
                <c:pt idx="9442">
                  <c:v>533.23</c:v>
                </c:pt>
                <c:pt idx="9443">
                  <c:v>541.27</c:v>
                </c:pt>
                <c:pt idx="9444">
                  <c:v>547.5</c:v>
                </c:pt>
                <c:pt idx="9445">
                  <c:v>567.87</c:v>
                </c:pt>
                <c:pt idx="9446">
                  <c:v>568.20000000000005</c:v>
                </c:pt>
                <c:pt idx="9447">
                  <c:v>558.35</c:v>
                </c:pt>
                <c:pt idx="9448">
                  <c:v>555.02</c:v>
                </c:pt>
                <c:pt idx="9449">
                  <c:v>539.73</c:v>
                </c:pt>
                <c:pt idx="9450">
                  <c:v>531.74</c:v>
                </c:pt>
                <c:pt idx="9451">
                  <c:v>537.92999999999995</c:v>
                </c:pt>
                <c:pt idx="9452">
                  <c:v>558.28</c:v>
                </c:pt>
                <c:pt idx="9453">
                  <c:v>559.91</c:v>
                </c:pt>
                <c:pt idx="9454">
                  <c:v>563.82000000000005</c:v>
                </c:pt>
                <c:pt idx="9455">
                  <c:v>578.36</c:v>
                </c:pt>
                <c:pt idx="9456">
                  <c:v>575.6</c:v>
                </c:pt>
                <c:pt idx="9457">
                  <c:v>571.72</c:v>
                </c:pt>
                <c:pt idx="9458">
                  <c:v>553.03</c:v>
                </c:pt>
                <c:pt idx="9459">
                  <c:v>544.48</c:v>
                </c:pt>
                <c:pt idx="9460">
                  <c:v>541.64</c:v>
                </c:pt>
                <c:pt idx="9461">
                  <c:v>543.82000000000005</c:v>
                </c:pt>
                <c:pt idx="9462">
                  <c:v>539.32000000000005</c:v>
                </c:pt>
                <c:pt idx="9463">
                  <c:v>553.82000000000005</c:v>
                </c:pt>
                <c:pt idx="9464">
                  <c:v>558.66999999999996</c:v>
                </c:pt>
                <c:pt idx="9465">
                  <c:v>571.04</c:v>
                </c:pt>
                <c:pt idx="9466">
                  <c:v>573.25</c:v>
                </c:pt>
                <c:pt idx="9467">
                  <c:v>564.14</c:v>
                </c:pt>
                <c:pt idx="9468">
                  <c:v>554.25</c:v>
                </c:pt>
                <c:pt idx="9469">
                  <c:v>548.80999999999995</c:v>
                </c:pt>
                <c:pt idx="9470">
                  <c:v>540.58000000000004</c:v>
                </c:pt>
                <c:pt idx="9471">
                  <c:v>548.91</c:v>
                </c:pt>
                <c:pt idx="9472">
                  <c:v>555.17999999999995</c:v>
                </c:pt>
                <c:pt idx="9473">
                  <c:v>569.65</c:v>
                </c:pt>
                <c:pt idx="9474">
                  <c:v>569.14</c:v>
                </c:pt>
                <c:pt idx="9475">
                  <c:v>588.1</c:v>
                </c:pt>
                <c:pt idx="9476">
                  <c:v>585.27</c:v>
                </c:pt>
                <c:pt idx="9477">
                  <c:v>564.41999999999996</c:v>
                </c:pt>
                <c:pt idx="9478">
                  <c:v>562.73</c:v>
                </c:pt>
                <c:pt idx="9479">
                  <c:v>573.70000000000005</c:v>
                </c:pt>
                <c:pt idx="9480">
                  <c:v>572.20000000000005</c:v>
                </c:pt>
                <c:pt idx="9481">
                  <c:v>572.72</c:v>
                </c:pt>
                <c:pt idx="9482">
                  <c:v>570.35</c:v>
                </c:pt>
                <c:pt idx="9483">
                  <c:v>567.51</c:v>
                </c:pt>
                <c:pt idx="9484">
                  <c:v>560.24</c:v>
                </c:pt>
                <c:pt idx="9485">
                  <c:v>563.08000000000004</c:v>
                </c:pt>
                <c:pt idx="9486">
                  <c:v>569.69000000000005</c:v>
                </c:pt>
                <c:pt idx="9487">
                  <c:v>568.29999999999995</c:v>
                </c:pt>
                <c:pt idx="9488">
                  <c:v>562.07000000000005</c:v>
                </c:pt>
                <c:pt idx="9489">
                  <c:v>554.91</c:v>
                </c:pt>
                <c:pt idx="9490">
                  <c:v>552.29999999999995</c:v>
                </c:pt>
                <c:pt idx="9491">
                  <c:v>556.32000000000005</c:v>
                </c:pt>
                <c:pt idx="9492">
                  <c:v>562.62</c:v>
                </c:pt>
                <c:pt idx="9493">
                  <c:v>574.12</c:v>
                </c:pt>
                <c:pt idx="9494">
                  <c:v>578.63</c:v>
                </c:pt>
                <c:pt idx="9495">
                  <c:v>584.09</c:v>
                </c:pt>
                <c:pt idx="9496">
                  <c:v>585.98</c:v>
                </c:pt>
                <c:pt idx="9497">
                  <c:v>583.21</c:v>
                </c:pt>
                <c:pt idx="9498">
                  <c:v>554.97</c:v>
                </c:pt>
                <c:pt idx="9499">
                  <c:v>555.79</c:v>
                </c:pt>
                <c:pt idx="9500">
                  <c:v>547.91</c:v>
                </c:pt>
                <c:pt idx="9501">
                  <c:v>548.53</c:v>
                </c:pt>
                <c:pt idx="9502">
                  <c:v>553.91999999999996</c:v>
                </c:pt>
                <c:pt idx="9503">
                  <c:v>567.59</c:v>
                </c:pt>
                <c:pt idx="9504">
                  <c:v>574.02</c:v>
                </c:pt>
                <c:pt idx="9505">
                  <c:v>584.24</c:v>
                </c:pt>
                <c:pt idx="9506">
                  <c:v>574.14</c:v>
                </c:pt>
                <c:pt idx="9507">
                  <c:v>556.41</c:v>
                </c:pt>
                <c:pt idx="9508">
                  <c:v>542.34</c:v>
                </c:pt>
                <c:pt idx="9509">
                  <c:v>541.29</c:v>
                </c:pt>
                <c:pt idx="9510">
                  <c:v>543.46</c:v>
                </c:pt>
                <c:pt idx="9511">
                  <c:v>545.57000000000005</c:v>
                </c:pt>
                <c:pt idx="9512">
                  <c:v>552.83000000000004</c:v>
                </c:pt>
                <c:pt idx="9513">
                  <c:v>568.72</c:v>
                </c:pt>
                <c:pt idx="9514">
                  <c:v>572.53</c:v>
                </c:pt>
                <c:pt idx="9515">
                  <c:v>559.21</c:v>
                </c:pt>
                <c:pt idx="9516">
                  <c:v>553.5</c:v>
                </c:pt>
                <c:pt idx="9517">
                  <c:v>544.03</c:v>
                </c:pt>
                <c:pt idx="9518">
                  <c:v>550.22</c:v>
                </c:pt>
                <c:pt idx="9519">
                  <c:v>559.45000000000005</c:v>
                </c:pt>
                <c:pt idx="9520">
                  <c:v>557.59</c:v>
                </c:pt>
                <c:pt idx="9521">
                  <c:v>560.9</c:v>
                </c:pt>
                <c:pt idx="9522">
                  <c:v>564.07000000000005</c:v>
                </c:pt>
                <c:pt idx="9523">
                  <c:v>569.44000000000005</c:v>
                </c:pt>
                <c:pt idx="9524">
                  <c:v>579.11</c:v>
                </c:pt>
                <c:pt idx="9525">
                  <c:v>566.24</c:v>
                </c:pt>
                <c:pt idx="9526">
                  <c:v>553.01</c:v>
                </c:pt>
                <c:pt idx="9527">
                  <c:v>541.53</c:v>
                </c:pt>
                <c:pt idx="9528">
                  <c:v>548.92999999999995</c:v>
                </c:pt>
                <c:pt idx="9529">
                  <c:v>560.26</c:v>
                </c:pt>
                <c:pt idx="9530">
                  <c:v>552.91999999999996</c:v>
                </c:pt>
                <c:pt idx="9531">
                  <c:v>554.38</c:v>
                </c:pt>
                <c:pt idx="9532">
                  <c:v>567.19000000000005</c:v>
                </c:pt>
                <c:pt idx="9533">
                  <c:v>570.55999999999995</c:v>
                </c:pt>
                <c:pt idx="9534">
                  <c:v>564.70000000000005</c:v>
                </c:pt>
                <c:pt idx="9535">
                  <c:v>559.44000000000005</c:v>
                </c:pt>
                <c:pt idx="9536">
                  <c:v>548.97</c:v>
                </c:pt>
                <c:pt idx="9537">
                  <c:v>526.72</c:v>
                </c:pt>
                <c:pt idx="9538">
                  <c:v>526.87</c:v>
                </c:pt>
                <c:pt idx="9539">
                  <c:v>546.92999999999995</c:v>
                </c:pt>
                <c:pt idx="9540">
                  <c:v>545.66</c:v>
                </c:pt>
                <c:pt idx="9541">
                  <c:v>554.36</c:v>
                </c:pt>
                <c:pt idx="9542">
                  <c:v>569.26</c:v>
                </c:pt>
                <c:pt idx="9543">
                  <c:v>567.53</c:v>
                </c:pt>
                <c:pt idx="9544">
                  <c:v>559.37</c:v>
                </c:pt>
                <c:pt idx="9545">
                  <c:v>554.09</c:v>
                </c:pt>
                <c:pt idx="9546">
                  <c:v>550.79999999999995</c:v>
                </c:pt>
                <c:pt idx="9547">
                  <c:v>551.34</c:v>
                </c:pt>
                <c:pt idx="9548">
                  <c:v>561.52</c:v>
                </c:pt>
                <c:pt idx="9549">
                  <c:v>562.99</c:v>
                </c:pt>
                <c:pt idx="9550">
                  <c:v>566.04</c:v>
                </c:pt>
                <c:pt idx="9551">
                  <c:v>567.20000000000005</c:v>
                </c:pt>
                <c:pt idx="9552">
                  <c:v>573.89</c:v>
                </c:pt>
                <c:pt idx="9553">
                  <c:v>581.69000000000005</c:v>
                </c:pt>
                <c:pt idx="9554">
                  <c:v>585.04</c:v>
                </c:pt>
                <c:pt idx="9555">
                  <c:v>574.29</c:v>
                </c:pt>
                <c:pt idx="9556">
                  <c:v>554.26</c:v>
                </c:pt>
                <c:pt idx="9557">
                  <c:v>559.38</c:v>
                </c:pt>
                <c:pt idx="9558">
                  <c:v>559.98</c:v>
                </c:pt>
                <c:pt idx="9559">
                  <c:v>561.41</c:v>
                </c:pt>
                <c:pt idx="9560">
                  <c:v>557.19000000000005</c:v>
                </c:pt>
                <c:pt idx="9561">
                  <c:v>574.16999999999996</c:v>
                </c:pt>
                <c:pt idx="9562">
                  <c:v>566.20000000000005</c:v>
                </c:pt>
                <c:pt idx="9563">
                  <c:v>570.71</c:v>
                </c:pt>
                <c:pt idx="9564">
                  <c:v>552.80999999999995</c:v>
                </c:pt>
                <c:pt idx="9565">
                  <c:v>552.70000000000005</c:v>
                </c:pt>
                <c:pt idx="9566">
                  <c:v>544.98</c:v>
                </c:pt>
                <c:pt idx="9567">
                  <c:v>539.34</c:v>
                </c:pt>
                <c:pt idx="9568">
                  <c:v>545.99</c:v>
                </c:pt>
                <c:pt idx="9569">
                  <c:v>548.55999999999995</c:v>
                </c:pt>
                <c:pt idx="9570">
                  <c:v>551.49</c:v>
                </c:pt>
                <c:pt idx="9571">
                  <c:v>554.87</c:v>
                </c:pt>
                <c:pt idx="9572">
                  <c:v>566.20000000000005</c:v>
                </c:pt>
                <c:pt idx="9573">
                  <c:v>577.27</c:v>
                </c:pt>
                <c:pt idx="9574">
                  <c:v>568.89</c:v>
                </c:pt>
                <c:pt idx="9575">
                  <c:v>539.35</c:v>
                </c:pt>
                <c:pt idx="9576">
                  <c:v>535.92999999999995</c:v>
                </c:pt>
                <c:pt idx="9577">
                  <c:v>518.55999999999995</c:v>
                </c:pt>
                <c:pt idx="9578">
                  <c:v>516.32000000000005</c:v>
                </c:pt>
                <c:pt idx="9579">
                  <c:v>522.05999999999995</c:v>
                </c:pt>
                <c:pt idx="9580">
                  <c:v>531.21</c:v>
                </c:pt>
                <c:pt idx="9581">
                  <c:v>535.08000000000004</c:v>
                </c:pt>
                <c:pt idx="9582">
                  <c:v>532.66</c:v>
                </c:pt>
                <c:pt idx="9583">
                  <c:v>539.71</c:v>
                </c:pt>
                <c:pt idx="9584">
                  <c:v>538.44000000000005</c:v>
                </c:pt>
                <c:pt idx="9585">
                  <c:v>525.12</c:v>
                </c:pt>
                <c:pt idx="9586">
                  <c:v>520.35</c:v>
                </c:pt>
                <c:pt idx="9587">
                  <c:v>529.46</c:v>
                </c:pt>
                <c:pt idx="9588">
                  <c:v>535.32000000000005</c:v>
                </c:pt>
                <c:pt idx="9589">
                  <c:v>546.21</c:v>
                </c:pt>
                <c:pt idx="9590">
                  <c:v>540.5</c:v>
                </c:pt>
                <c:pt idx="9591">
                  <c:v>553.23</c:v>
                </c:pt>
                <c:pt idx="9592">
                  <c:v>556.57000000000005</c:v>
                </c:pt>
                <c:pt idx="9593">
                  <c:v>550.4</c:v>
                </c:pt>
                <c:pt idx="9594">
                  <c:v>538.6</c:v>
                </c:pt>
                <c:pt idx="9595">
                  <c:v>526.80999999999995</c:v>
                </c:pt>
                <c:pt idx="9596">
                  <c:v>523.67999999999995</c:v>
                </c:pt>
                <c:pt idx="9597">
                  <c:v>524.22</c:v>
                </c:pt>
                <c:pt idx="9598">
                  <c:v>523.09</c:v>
                </c:pt>
                <c:pt idx="9599">
                  <c:v>528.28</c:v>
                </c:pt>
                <c:pt idx="9600">
                  <c:v>537.64</c:v>
                </c:pt>
                <c:pt idx="9601">
                  <c:v>548.07000000000005</c:v>
                </c:pt>
                <c:pt idx="9602">
                  <c:v>559.6</c:v>
                </c:pt>
                <c:pt idx="9603">
                  <c:v>556.67999999999995</c:v>
                </c:pt>
                <c:pt idx="9604">
                  <c:v>544.36</c:v>
                </c:pt>
                <c:pt idx="9605">
                  <c:v>543.4</c:v>
                </c:pt>
                <c:pt idx="9606">
                  <c:v>544.67999999999995</c:v>
                </c:pt>
                <c:pt idx="9607">
                  <c:v>538.69000000000005</c:v>
                </c:pt>
                <c:pt idx="9608">
                  <c:v>535.16999999999996</c:v>
                </c:pt>
                <c:pt idx="9609">
                  <c:v>537.46</c:v>
                </c:pt>
                <c:pt idx="9610">
                  <c:v>550.78</c:v>
                </c:pt>
                <c:pt idx="9611">
                  <c:v>566.6</c:v>
                </c:pt>
                <c:pt idx="9612">
                  <c:v>566.08000000000004</c:v>
                </c:pt>
                <c:pt idx="9613">
                  <c:v>565.6</c:v>
                </c:pt>
                <c:pt idx="9614">
                  <c:v>545.54</c:v>
                </c:pt>
                <c:pt idx="9615">
                  <c:v>537.95000000000005</c:v>
                </c:pt>
                <c:pt idx="9616">
                  <c:v>512.32000000000005</c:v>
                </c:pt>
                <c:pt idx="9617">
                  <c:v>511.33</c:v>
                </c:pt>
                <c:pt idx="9618">
                  <c:v>509.42</c:v>
                </c:pt>
                <c:pt idx="9619">
                  <c:v>530.59</c:v>
                </c:pt>
                <c:pt idx="9620">
                  <c:v>553.08000000000004</c:v>
                </c:pt>
                <c:pt idx="9621">
                  <c:v>557.38</c:v>
                </c:pt>
                <c:pt idx="9622">
                  <c:v>557.13</c:v>
                </c:pt>
                <c:pt idx="9623">
                  <c:v>547.13</c:v>
                </c:pt>
                <c:pt idx="9624">
                  <c:v>535.14</c:v>
                </c:pt>
                <c:pt idx="9625">
                  <c:v>526.73</c:v>
                </c:pt>
                <c:pt idx="9626">
                  <c:v>525.62</c:v>
                </c:pt>
                <c:pt idx="9627">
                  <c:v>535.67999999999995</c:v>
                </c:pt>
                <c:pt idx="9628">
                  <c:v>550.05999999999995</c:v>
                </c:pt>
                <c:pt idx="9629">
                  <c:v>554.47</c:v>
                </c:pt>
                <c:pt idx="9630">
                  <c:v>568.73</c:v>
                </c:pt>
                <c:pt idx="9631">
                  <c:v>562.30999999999995</c:v>
                </c:pt>
                <c:pt idx="9632">
                  <c:v>553.51</c:v>
                </c:pt>
                <c:pt idx="9633">
                  <c:v>549.22</c:v>
                </c:pt>
                <c:pt idx="9634">
                  <c:v>554.1</c:v>
                </c:pt>
                <c:pt idx="9635">
                  <c:v>559.29999999999995</c:v>
                </c:pt>
                <c:pt idx="9636">
                  <c:v>565.88</c:v>
                </c:pt>
                <c:pt idx="9637">
                  <c:v>555.20000000000005</c:v>
                </c:pt>
                <c:pt idx="9638">
                  <c:v>544.9</c:v>
                </c:pt>
                <c:pt idx="9639">
                  <c:v>545.91999999999996</c:v>
                </c:pt>
                <c:pt idx="9640">
                  <c:v>571.5</c:v>
                </c:pt>
                <c:pt idx="9641">
                  <c:v>585.54</c:v>
                </c:pt>
                <c:pt idx="9642">
                  <c:v>584.28</c:v>
                </c:pt>
                <c:pt idx="9643">
                  <c:v>561.29999999999995</c:v>
                </c:pt>
                <c:pt idx="9644">
                  <c:v>562.88</c:v>
                </c:pt>
                <c:pt idx="9645">
                  <c:v>545.77</c:v>
                </c:pt>
                <c:pt idx="9646">
                  <c:v>552.15</c:v>
                </c:pt>
                <c:pt idx="9647">
                  <c:v>550.79999999999995</c:v>
                </c:pt>
                <c:pt idx="9648">
                  <c:v>556.37</c:v>
                </c:pt>
                <c:pt idx="9649">
                  <c:v>569.80999999999995</c:v>
                </c:pt>
                <c:pt idx="9650">
                  <c:v>569</c:v>
                </c:pt>
                <c:pt idx="9651">
                  <c:v>573.80999999999995</c:v>
                </c:pt>
                <c:pt idx="9652">
                  <c:v>565.28</c:v>
                </c:pt>
                <c:pt idx="9653">
                  <c:v>559.54</c:v>
                </c:pt>
                <c:pt idx="9654">
                  <c:v>555.47</c:v>
                </c:pt>
                <c:pt idx="9655">
                  <c:v>552.48</c:v>
                </c:pt>
                <c:pt idx="9656">
                  <c:v>547.28</c:v>
                </c:pt>
                <c:pt idx="9657">
                  <c:v>558.80999999999995</c:v>
                </c:pt>
                <c:pt idx="9658">
                  <c:v>557.27</c:v>
                </c:pt>
                <c:pt idx="9659">
                  <c:v>565.98</c:v>
                </c:pt>
                <c:pt idx="9660">
                  <c:v>572.36</c:v>
                </c:pt>
                <c:pt idx="9661">
                  <c:v>577.22</c:v>
                </c:pt>
                <c:pt idx="9662">
                  <c:v>566.57000000000005</c:v>
                </c:pt>
                <c:pt idx="9663">
                  <c:v>547.71</c:v>
                </c:pt>
                <c:pt idx="9664">
                  <c:v>536.08000000000004</c:v>
                </c:pt>
                <c:pt idx="9665">
                  <c:v>538.15</c:v>
                </c:pt>
                <c:pt idx="9666">
                  <c:v>539.20000000000005</c:v>
                </c:pt>
                <c:pt idx="9667">
                  <c:v>559.1</c:v>
                </c:pt>
                <c:pt idx="9668">
                  <c:v>555.80999999999995</c:v>
                </c:pt>
                <c:pt idx="9669">
                  <c:v>570.51</c:v>
                </c:pt>
                <c:pt idx="9670">
                  <c:v>587.91</c:v>
                </c:pt>
                <c:pt idx="9671">
                  <c:v>587.9</c:v>
                </c:pt>
                <c:pt idx="9672">
                  <c:v>570.21</c:v>
                </c:pt>
                <c:pt idx="9673">
                  <c:v>545.95000000000005</c:v>
                </c:pt>
                <c:pt idx="9674">
                  <c:v>535.33000000000004</c:v>
                </c:pt>
                <c:pt idx="9675">
                  <c:v>538.54</c:v>
                </c:pt>
                <c:pt idx="9676">
                  <c:v>554.20000000000005</c:v>
                </c:pt>
                <c:pt idx="9677">
                  <c:v>562.54</c:v>
                </c:pt>
                <c:pt idx="9678">
                  <c:v>552.78</c:v>
                </c:pt>
                <c:pt idx="9679">
                  <c:v>565.20000000000005</c:v>
                </c:pt>
                <c:pt idx="9680">
                  <c:v>569.69000000000005</c:v>
                </c:pt>
                <c:pt idx="9681">
                  <c:v>565.42999999999995</c:v>
                </c:pt>
                <c:pt idx="9682">
                  <c:v>557.39</c:v>
                </c:pt>
                <c:pt idx="9683">
                  <c:v>554.65</c:v>
                </c:pt>
                <c:pt idx="9684">
                  <c:v>550.23</c:v>
                </c:pt>
                <c:pt idx="9685">
                  <c:v>556.38</c:v>
                </c:pt>
                <c:pt idx="9686">
                  <c:v>550.21</c:v>
                </c:pt>
                <c:pt idx="9687">
                  <c:v>557.92999999999995</c:v>
                </c:pt>
                <c:pt idx="9688">
                  <c:v>557.04999999999995</c:v>
                </c:pt>
                <c:pt idx="9689">
                  <c:v>561.03</c:v>
                </c:pt>
                <c:pt idx="9690">
                  <c:v>575.04</c:v>
                </c:pt>
                <c:pt idx="9691">
                  <c:v>587.25</c:v>
                </c:pt>
                <c:pt idx="9692">
                  <c:v>579.02</c:v>
                </c:pt>
                <c:pt idx="9693">
                  <c:v>575.07000000000005</c:v>
                </c:pt>
                <c:pt idx="9694">
                  <c:v>565.19000000000005</c:v>
                </c:pt>
                <c:pt idx="9695">
                  <c:v>564.09</c:v>
                </c:pt>
                <c:pt idx="9696">
                  <c:v>570.96</c:v>
                </c:pt>
                <c:pt idx="9697">
                  <c:v>573.38</c:v>
                </c:pt>
                <c:pt idx="9698">
                  <c:v>571.33000000000004</c:v>
                </c:pt>
                <c:pt idx="9699">
                  <c:v>585.67999999999995</c:v>
                </c:pt>
                <c:pt idx="9700">
                  <c:v>578.88</c:v>
                </c:pt>
                <c:pt idx="9701">
                  <c:v>580.35</c:v>
                </c:pt>
                <c:pt idx="9702">
                  <c:v>578.61</c:v>
                </c:pt>
                <c:pt idx="9703">
                  <c:v>565.09</c:v>
                </c:pt>
                <c:pt idx="9704">
                  <c:v>563.82000000000005</c:v>
                </c:pt>
                <c:pt idx="9705">
                  <c:v>552.57000000000005</c:v>
                </c:pt>
                <c:pt idx="9706">
                  <c:v>549.67999999999995</c:v>
                </c:pt>
                <c:pt idx="9707">
                  <c:v>561.70000000000005</c:v>
                </c:pt>
                <c:pt idx="9708">
                  <c:v>559.57000000000005</c:v>
                </c:pt>
                <c:pt idx="9709">
                  <c:v>575.37</c:v>
                </c:pt>
                <c:pt idx="9710">
                  <c:v>571.32000000000005</c:v>
                </c:pt>
                <c:pt idx="9711">
                  <c:v>568.45000000000005</c:v>
                </c:pt>
                <c:pt idx="9712">
                  <c:v>559.36</c:v>
                </c:pt>
                <c:pt idx="9713">
                  <c:v>537.47</c:v>
                </c:pt>
                <c:pt idx="9714">
                  <c:v>538.01</c:v>
                </c:pt>
                <c:pt idx="9715">
                  <c:v>539.97</c:v>
                </c:pt>
                <c:pt idx="9716">
                  <c:v>539.26</c:v>
                </c:pt>
                <c:pt idx="9717">
                  <c:v>567.79</c:v>
                </c:pt>
                <c:pt idx="9718">
                  <c:v>575.53</c:v>
                </c:pt>
                <c:pt idx="9719">
                  <c:v>588.79</c:v>
                </c:pt>
                <c:pt idx="9720">
                  <c:v>603.61</c:v>
                </c:pt>
                <c:pt idx="9721">
                  <c:v>583.26</c:v>
                </c:pt>
                <c:pt idx="9722">
                  <c:v>575.08000000000004</c:v>
                </c:pt>
                <c:pt idx="9723">
                  <c:v>567.24</c:v>
                </c:pt>
                <c:pt idx="9724">
                  <c:v>567.20000000000005</c:v>
                </c:pt>
                <c:pt idx="9725">
                  <c:v>558.73</c:v>
                </c:pt>
                <c:pt idx="9726">
                  <c:v>564.82000000000005</c:v>
                </c:pt>
                <c:pt idx="9727">
                  <c:v>560.09</c:v>
                </c:pt>
                <c:pt idx="9728">
                  <c:v>573.03</c:v>
                </c:pt>
                <c:pt idx="9729">
                  <c:v>582.91999999999996</c:v>
                </c:pt>
                <c:pt idx="9730">
                  <c:v>584.77</c:v>
                </c:pt>
                <c:pt idx="9731">
                  <c:v>570.91</c:v>
                </c:pt>
                <c:pt idx="9732">
                  <c:v>557.80999999999995</c:v>
                </c:pt>
                <c:pt idx="9733">
                  <c:v>559.36</c:v>
                </c:pt>
                <c:pt idx="9734">
                  <c:v>559.4</c:v>
                </c:pt>
                <c:pt idx="9735">
                  <c:v>550.49</c:v>
                </c:pt>
                <c:pt idx="9736">
                  <c:v>543.66999999999996</c:v>
                </c:pt>
                <c:pt idx="9737">
                  <c:v>549.83000000000004</c:v>
                </c:pt>
                <c:pt idx="9738">
                  <c:v>551.11</c:v>
                </c:pt>
                <c:pt idx="9739">
                  <c:v>559.79999999999995</c:v>
                </c:pt>
                <c:pt idx="9740">
                  <c:v>569.47</c:v>
                </c:pt>
                <c:pt idx="9741">
                  <c:v>558.41</c:v>
                </c:pt>
                <c:pt idx="9742">
                  <c:v>550.45000000000005</c:v>
                </c:pt>
                <c:pt idx="9743">
                  <c:v>545.89</c:v>
                </c:pt>
                <c:pt idx="9744">
                  <c:v>550.42999999999995</c:v>
                </c:pt>
                <c:pt idx="9745">
                  <c:v>545.16999999999996</c:v>
                </c:pt>
                <c:pt idx="9746">
                  <c:v>543.67999999999995</c:v>
                </c:pt>
                <c:pt idx="9747">
                  <c:v>552.41</c:v>
                </c:pt>
                <c:pt idx="9748">
                  <c:v>561.22</c:v>
                </c:pt>
                <c:pt idx="9749">
                  <c:v>570.58000000000004</c:v>
                </c:pt>
                <c:pt idx="9750">
                  <c:v>580.5</c:v>
                </c:pt>
                <c:pt idx="9751">
                  <c:v>570.22</c:v>
                </c:pt>
                <c:pt idx="9752">
                  <c:v>563.08000000000004</c:v>
                </c:pt>
                <c:pt idx="9753">
                  <c:v>545.63</c:v>
                </c:pt>
                <c:pt idx="9754">
                  <c:v>534.99</c:v>
                </c:pt>
                <c:pt idx="9755">
                  <c:v>537.1</c:v>
                </c:pt>
                <c:pt idx="9756">
                  <c:v>545.22</c:v>
                </c:pt>
                <c:pt idx="9757">
                  <c:v>565.92999999999995</c:v>
                </c:pt>
                <c:pt idx="9758">
                  <c:v>575.1</c:v>
                </c:pt>
                <c:pt idx="9759">
                  <c:v>574.82000000000005</c:v>
                </c:pt>
                <c:pt idx="9760">
                  <c:v>570.4</c:v>
                </c:pt>
                <c:pt idx="9761">
                  <c:v>569.29999999999995</c:v>
                </c:pt>
                <c:pt idx="9762">
                  <c:v>570.82000000000005</c:v>
                </c:pt>
                <c:pt idx="9763">
                  <c:v>575.35</c:v>
                </c:pt>
                <c:pt idx="9764">
                  <c:v>571.36</c:v>
                </c:pt>
                <c:pt idx="9765">
                  <c:v>560.33000000000004</c:v>
                </c:pt>
                <c:pt idx="9766">
                  <c:v>556.91999999999996</c:v>
                </c:pt>
                <c:pt idx="9767">
                  <c:v>571</c:v>
                </c:pt>
                <c:pt idx="9768">
                  <c:v>586.01</c:v>
                </c:pt>
                <c:pt idx="9769">
                  <c:v>606.16</c:v>
                </c:pt>
                <c:pt idx="9770">
                  <c:v>580.62</c:v>
                </c:pt>
                <c:pt idx="9771">
                  <c:v>563.02</c:v>
                </c:pt>
                <c:pt idx="9772">
                  <c:v>560.04</c:v>
                </c:pt>
                <c:pt idx="9773">
                  <c:v>570.44000000000005</c:v>
                </c:pt>
                <c:pt idx="9774">
                  <c:v>557.09</c:v>
                </c:pt>
                <c:pt idx="9775">
                  <c:v>551.95000000000005</c:v>
                </c:pt>
                <c:pt idx="9776">
                  <c:v>551.82000000000005</c:v>
                </c:pt>
                <c:pt idx="9777">
                  <c:v>574.74</c:v>
                </c:pt>
                <c:pt idx="9778">
                  <c:v>590.46</c:v>
                </c:pt>
                <c:pt idx="9779">
                  <c:v>590.51</c:v>
                </c:pt>
                <c:pt idx="9780">
                  <c:v>566.21</c:v>
                </c:pt>
                <c:pt idx="9781">
                  <c:v>540.4</c:v>
                </c:pt>
                <c:pt idx="9782">
                  <c:v>546.5</c:v>
                </c:pt>
                <c:pt idx="9783">
                  <c:v>552.67999999999995</c:v>
                </c:pt>
                <c:pt idx="9784">
                  <c:v>547.78</c:v>
                </c:pt>
                <c:pt idx="9785">
                  <c:v>543.71</c:v>
                </c:pt>
                <c:pt idx="9786">
                  <c:v>550.77</c:v>
                </c:pt>
                <c:pt idx="9787">
                  <c:v>543.35</c:v>
                </c:pt>
                <c:pt idx="9788">
                  <c:v>559.15</c:v>
                </c:pt>
                <c:pt idx="9789">
                  <c:v>560.70000000000005</c:v>
                </c:pt>
                <c:pt idx="9790">
                  <c:v>565.5</c:v>
                </c:pt>
                <c:pt idx="9791">
                  <c:v>559.86</c:v>
                </c:pt>
                <c:pt idx="9792">
                  <c:v>551.14</c:v>
                </c:pt>
                <c:pt idx="9793">
                  <c:v>560.27</c:v>
                </c:pt>
                <c:pt idx="9794">
                  <c:v>569.77</c:v>
                </c:pt>
                <c:pt idx="9795">
                  <c:v>569.9</c:v>
                </c:pt>
                <c:pt idx="9796">
                  <c:v>575.52</c:v>
                </c:pt>
                <c:pt idx="9797">
                  <c:v>567.63</c:v>
                </c:pt>
                <c:pt idx="9798">
                  <c:v>570.47</c:v>
                </c:pt>
                <c:pt idx="9799">
                  <c:v>563.98</c:v>
                </c:pt>
                <c:pt idx="9800">
                  <c:v>559.79999999999995</c:v>
                </c:pt>
                <c:pt idx="9801">
                  <c:v>558.92999999999995</c:v>
                </c:pt>
                <c:pt idx="9802">
                  <c:v>557.87</c:v>
                </c:pt>
                <c:pt idx="9803">
                  <c:v>548.02</c:v>
                </c:pt>
                <c:pt idx="9804">
                  <c:v>564.99</c:v>
                </c:pt>
                <c:pt idx="9805">
                  <c:v>575.51</c:v>
                </c:pt>
                <c:pt idx="9806">
                  <c:v>580.45000000000005</c:v>
                </c:pt>
                <c:pt idx="9807">
                  <c:v>593.72</c:v>
                </c:pt>
                <c:pt idx="9808">
                  <c:v>588.14</c:v>
                </c:pt>
                <c:pt idx="9809">
                  <c:v>577.28</c:v>
                </c:pt>
                <c:pt idx="9810">
                  <c:v>569.15</c:v>
                </c:pt>
                <c:pt idx="9811">
                  <c:v>560.41999999999996</c:v>
                </c:pt>
                <c:pt idx="9812">
                  <c:v>565.77</c:v>
                </c:pt>
                <c:pt idx="9813">
                  <c:v>571.34</c:v>
                </c:pt>
                <c:pt idx="9814">
                  <c:v>573.87</c:v>
                </c:pt>
                <c:pt idx="9815">
                  <c:v>564.16</c:v>
                </c:pt>
                <c:pt idx="9816">
                  <c:v>572</c:v>
                </c:pt>
                <c:pt idx="9817">
                  <c:v>583.16</c:v>
                </c:pt>
                <c:pt idx="9818">
                  <c:v>566.08000000000004</c:v>
                </c:pt>
                <c:pt idx="9819">
                  <c:v>560.91999999999996</c:v>
                </c:pt>
                <c:pt idx="9820">
                  <c:v>555.54</c:v>
                </c:pt>
                <c:pt idx="9821">
                  <c:v>548.82000000000005</c:v>
                </c:pt>
                <c:pt idx="9822">
                  <c:v>543.01</c:v>
                </c:pt>
                <c:pt idx="9823">
                  <c:v>555.45000000000005</c:v>
                </c:pt>
                <c:pt idx="9824">
                  <c:v>556</c:v>
                </c:pt>
                <c:pt idx="9825">
                  <c:v>554.1</c:v>
                </c:pt>
                <c:pt idx="9826">
                  <c:v>569.29999999999995</c:v>
                </c:pt>
                <c:pt idx="9827">
                  <c:v>562.24</c:v>
                </c:pt>
                <c:pt idx="9828">
                  <c:v>566.4</c:v>
                </c:pt>
                <c:pt idx="9829">
                  <c:v>546.29999999999995</c:v>
                </c:pt>
                <c:pt idx="9830">
                  <c:v>544.91</c:v>
                </c:pt>
                <c:pt idx="9831">
                  <c:v>544.61</c:v>
                </c:pt>
                <c:pt idx="9832">
                  <c:v>554.04999999999995</c:v>
                </c:pt>
                <c:pt idx="9833">
                  <c:v>561.24</c:v>
                </c:pt>
                <c:pt idx="9834">
                  <c:v>556.83000000000004</c:v>
                </c:pt>
                <c:pt idx="9835">
                  <c:v>571.12</c:v>
                </c:pt>
                <c:pt idx="9836">
                  <c:v>565.26</c:v>
                </c:pt>
                <c:pt idx="9837">
                  <c:v>571.49</c:v>
                </c:pt>
                <c:pt idx="9838">
                  <c:v>563.71</c:v>
                </c:pt>
                <c:pt idx="9839">
                  <c:v>550.87</c:v>
                </c:pt>
                <c:pt idx="9840">
                  <c:v>544.74</c:v>
                </c:pt>
                <c:pt idx="9841">
                  <c:v>559.33000000000004</c:v>
                </c:pt>
                <c:pt idx="9842">
                  <c:v>566.6</c:v>
                </c:pt>
                <c:pt idx="9843">
                  <c:v>555.61</c:v>
                </c:pt>
                <c:pt idx="9844">
                  <c:v>556.26</c:v>
                </c:pt>
                <c:pt idx="9845">
                  <c:v>581.32000000000005</c:v>
                </c:pt>
                <c:pt idx="9846">
                  <c:v>581.41</c:v>
                </c:pt>
                <c:pt idx="9847">
                  <c:v>583.99</c:v>
                </c:pt>
                <c:pt idx="9848">
                  <c:v>575</c:v>
                </c:pt>
                <c:pt idx="9849">
                  <c:v>568.13</c:v>
                </c:pt>
                <c:pt idx="9850">
                  <c:v>565.29</c:v>
                </c:pt>
                <c:pt idx="9851">
                  <c:v>560.4</c:v>
                </c:pt>
                <c:pt idx="9852">
                  <c:v>557.11</c:v>
                </c:pt>
                <c:pt idx="9853">
                  <c:v>562.04999999999995</c:v>
                </c:pt>
                <c:pt idx="9854">
                  <c:v>567.4</c:v>
                </c:pt>
                <c:pt idx="9855">
                  <c:v>576.22</c:v>
                </c:pt>
                <c:pt idx="9856">
                  <c:v>584.78</c:v>
                </c:pt>
                <c:pt idx="9857">
                  <c:v>570.96</c:v>
                </c:pt>
                <c:pt idx="9858">
                  <c:v>560.83000000000004</c:v>
                </c:pt>
                <c:pt idx="9859">
                  <c:v>565.54</c:v>
                </c:pt>
                <c:pt idx="9860">
                  <c:v>567.80999999999995</c:v>
                </c:pt>
                <c:pt idx="9861">
                  <c:v>566.32000000000005</c:v>
                </c:pt>
                <c:pt idx="9862">
                  <c:v>560.23</c:v>
                </c:pt>
                <c:pt idx="9863">
                  <c:v>566.19000000000005</c:v>
                </c:pt>
                <c:pt idx="9864">
                  <c:v>564.70000000000005</c:v>
                </c:pt>
                <c:pt idx="9865">
                  <c:v>568.20000000000005</c:v>
                </c:pt>
                <c:pt idx="9866">
                  <c:v>579.66999999999996</c:v>
                </c:pt>
                <c:pt idx="9867">
                  <c:v>580.88</c:v>
                </c:pt>
                <c:pt idx="9868">
                  <c:v>555.16</c:v>
                </c:pt>
                <c:pt idx="9869">
                  <c:v>544.20000000000005</c:v>
                </c:pt>
                <c:pt idx="9870">
                  <c:v>529.46</c:v>
                </c:pt>
                <c:pt idx="9871">
                  <c:v>546.30999999999995</c:v>
                </c:pt>
                <c:pt idx="9872">
                  <c:v>561.70000000000005</c:v>
                </c:pt>
                <c:pt idx="9873">
                  <c:v>562.89</c:v>
                </c:pt>
                <c:pt idx="9874">
                  <c:v>582.4</c:v>
                </c:pt>
                <c:pt idx="9875">
                  <c:v>593.59</c:v>
                </c:pt>
                <c:pt idx="9876">
                  <c:v>589.97</c:v>
                </c:pt>
                <c:pt idx="9877">
                  <c:v>582.6</c:v>
                </c:pt>
                <c:pt idx="9878">
                  <c:v>564.28</c:v>
                </c:pt>
                <c:pt idx="9879">
                  <c:v>563.38</c:v>
                </c:pt>
                <c:pt idx="9880">
                  <c:v>559.62</c:v>
                </c:pt>
                <c:pt idx="9881">
                  <c:v>554.79999999999995</c:v>
                </c:pt>
                <c:pt idx="9882">
                  <c:v>554.57000000000005</c:v>
                </c:pt>
                <c:pt idx="9883">
                  <c:v>562.53</c:v>
                </c:pt>
                <c:pt idx="9884">
                  <c:v>575.79</c:v>
                </c:pt>
                <c:pt idx="9885">
                  <c:v>588.89</c:v>
                </c:pt>
                <c:pt idx="9886">
                  <c:v>585.05999999999995</c:v>
                </c:pt>
                <c:pt idx="9887">
                  <c:v>593</c:v>
                </c:pt>
                <c:pt idx="9888">
                  <c:v>572.29</c:v>
                </c:pt>
                <c:pt idx="9889">
                  <c:v>557.86</c:v>
                </c:pt>
                <c:pt idx="9890">
                  <c:v>558.32000000000005</c:v>
                </c:pt>
                <c:pt idx="9891">
                  <c:v>563</c:v>
                </c:pt>
                <c:pt idx="9892">
                  <c:v>565.02</c:v>
                </c:pt>
                <c:pt idx="9893">
                  <c:v>570.78</c:v>
                </c:pt>
                <c:pt idx="9894">
                  <c:v>569.08000000000004</c:v>
                </c:pt>
                <c:pt idx="9895">
                  <c:v>578.6</c:v>
                </c:pt>
                <c:pt idx="9896">
                  <c:v>586.05999999999995</c:v>
                </c:pt>
                <c:pt idx="9897">
                  <c:v>594.85</c:v>
                </c:pt>
                <c:pt idx="9898">
                  <c:v>575.17999999999995</c:v>
                </c:pt>
                <c:pt idx="9899">
                  <c:v>577.25</c:v>
                </c:pt>
                <c:pt idx="9900">
                  <c:v>577.1</c:v>
                </c:pt>
                <c:pt idx="9901">
                  <c:v>577.75</c:v>
                </c:pt>
                <c:pt idx="9902">
                  <c:v>591.42999999999995</c:v>
                </c:pt>
                <c:pt idx="9903">
                  <c:v>586.03</c:v>
                </c:pt>
                <c:pt idx="9904">
                  <c:v>581.48</c:v>
                </c:pt>
                <c:pt idx="9905">
                  <c:v>587.86</c:v>
                </c:pt>
                <c:pt idx="9906">
                  <c:v>587.53</c:v>
                </c:pt>
                <c:pt idx="9907">
                  <c:v>584.42999999999995</c:v>
                </c:pt>
                <c:pt idx="9908">
                  <c:v>572.62</c:v>
                </c:pt>
                <c:pt idx="9909">
                  <c:v>568.96</c:v>
                </c:pt>
                <c:pt idx="9910">
                  <c:v>561.41999999999996</c:v>
                </c:pt>
                <c:pt idx="9911">
                  <c:v>553.44000000000005</c:v>
                </c:pt>
                <c:pt idx="9912">
                  <c:v>558.15</c:v>
                </c:pt>
                <c:pt idx="9913">
                  <c:v>564.78</c:v>
                </c:pt>
                <c:pt idx="9914">
                  <c:v>563.1</c:v>
                </c:pt>
                <c:pt idx="9915">
                  <c:v>571.78</c:v>
                </c:pt>
                <c:pt idx="9916">
                  <c:v>566.45000000000005</c:v>
                </c:pt>
                <c:pt idx="9917">
                  <c:v>558.14</c:v>
                </c:pt>
                <c:pt idx="9918">
                  <c:v>542.74</c:v>
                </c:pt>
                <c:pt idx="9919">
                  <c:v>532.58000000000004</c:v>
                </c:pt>
                <c:pt idx="9920">
                  <c:v>528.85</c:v>
                </c:pt>
                <c:pt idx="9921">
                  <c:v>540.55999999999995</c:v>
                </c:pt>
                <c:pt idx="9922">
                  <c:v>552.88</c:v>
                </c:pt>
                <c:pt idx="9923">
                  <c:v>554.05999999999995</c:v>
                </c:pt>
                <c:pt idx="9924">
                  <c:v>578.76</c:v>
                </c:pt>
                <c:pt idx="9925">
                  <c:v>584.4</c:v>
                </c:pt>
                <c:pt idx="9926">
                  <c:v>569.12</c:v>
                </c:pt>
                <c:pt idx="9927">
                  <c:v>560.58000000000004</c:v>
                </c:pt>
                <c:pt idx="9928">
                  <c:v>555.53</c:v>
                </c:pt>
                <c:pt idx="9929">
                  <c:v>549.89</c:v>
                </c:pt>
                <c:pt idx="9930">
                  <c:v>550.13</c:v>
                </c:pt>
                <c:pt idx="9931">
                  <c:v>555.20000000000005</c:v>
                </c:pt>
                <c:pt idx="9932">
                  <c:v>558.70000000000005</c:v>
                </c:pt>
                <c:pt idx="9933">
                  <c:v>573.78</c:v>
                </c:pt>
                <c:pt idx="9934">
                  <c:v>588.89</c:v>
                </c:pt>
                <c:pt idx="9935">
                  <c:v>604.35</c:v>
                </c:pt>
                <c:pt idx="9936">
                  <c:v>597.07000000000005</c:v>
                </c:pt>
                <c:pt idx="9937">
                  <c:v>571.75</c:v>
                </c:pt>
                <c:pt idx="9938">
                  <c:v>557.02</c:v>
                </c:pt>
                <c:pt idx="9939">
                  <c:v>552.16</c:v>
                </c:pt>
                <c:pt idx="9940">
                  <c:v>546.78</c:v>
                </c:pt>
                <c:pt idx="9941">
                  <c:v>551.75</c:v>
                </c:pt>
                <c:pt idx="9942">
                  <c:v>550.04999999999995</c:v>
                </c:pt>
                <c:pt idx="9943">
                  <c:v>563.91999999999996</c:v>
                </c:pt>
                <c:pt idx="9944">
                  <c:v>568</c:v>
                </c:pt>
                <c:pt idx="9945">
                  <c:v>581.99</c:v>
                </c:pt>
                <c:pt idx="9946">
                  <c:v>579.47</c:v>
                </c:pt>
                <c:pt idx="9947">
                  <c:v>555.63</c:v>
                </c:pt>
                <c:pt idx="9948">
                  <c:v>550.61</c:v>
                </c:pt>
                <c:pt idx="9949">
                  <c:v>564.22</c:v>
                </c:pt>
                <c:pt idx="9950">
                  <c:v>562.97</c:v>
                </c:pt>
                <c:pt idx="9951">
                  <c:v>567.16</c:v>
                </c:pt>
                <c:pt idx="9952">
                  <c:v>568.86</c:v>
                </c:pt>
                <c:pt idx="9953">
                  <c:v>579.44000000000005</c:v>
                </c:pt>
                <c:pt idx="9954">
                  <c:v>587.6</c:v>
                </c:pt>
                <c:pt idx="9955">
                  <c:v>580.77</c:v>
                </c:pt>
                <c:pt idx="9956">
                  <c:v>586.38</c:v>
                </c:pt>
                <c:pt idx="9957">
                  <c:v>569.38</c:v>
                </c:pt>
                <c:pt idx="9958">
                  <c:v>550.61</c:v>
                </c:pt>
                <c:pt idx="9959">
                  <c:v>543.02</c:v>
                </c:pt>
                <c:pt idx="9960">
                  <c:v>548.09</c:v>
                </c:pt>
                <c:pt idx="9961">
                  <c:v>531.26</c:v>
                </c:pt>
                <c:pt idx="9962">
                  <c:v>535.44000000000005</c:v>
                </c:pt>
                <c:pt idx="9963">
                  <c:v>544.29</c:v>
                </c:pt>
                <c:pt idx="9964">
                  <c:v>528.84</c:v>
                </c:pt>
                <c:pt idx="9965">
                  <c:v>553.19000000000005</c:v>
                </c:pt>
                <c:pt idx="9966">
                  <c:v>548.29</c:v>
                </c:pt>
                <c:pt idx="9967">
                  <c:v>528.02</c:v>
                </c:pt>
                <c:pt idx="9968">
                  <c:v>518.35</c:v>
                </c:pt>
                <c:pt idx="9969">
                  <c:v>530.59</c:v>
                </c:pt>
                <c:pt idx="9970">
                  <c:v>523.30999999999995</c:v>
                </c:pt>
                <c:pt idx="9971">
                  <c:v>535.41</c:v>
                </c:pt>
                <c:pt idx="9972">
                  <c:v>525.22</c:v>
                </c:pt>
                <c:pt idx="9973">
                  <c:v>533.48</c:v>
                </c:pt>
                <c:pt idx="9974">
                  <c:v>549.51</c:v>
                </c:pt>
                <c:pt idx="9975">
                  <c:v>564.1</c:v>
                </c:pt>
                <c:pt idx="9976">
                  <c:v>566.62</c:v>
                </c:pt>
                <c:pt idx="9977">
                  <c:v>554.07000000000005</c:v>
                </c:pt>
                <c:pt idx="9978">
                  <c:v>538.17999999999995</c:v>
                </c:pt>
                <c:pt idx="9979">
                  <c:v>528.59</c:v>
                </c:pt>
                <c:pt idx="9980">
                  <c:v>527.24</c:v>
                </c:pt>
                <c:pt idx="9981">
                  <c:v>526.63</c:v>
                </c:pt>
                <c:pt idx="9982">
                  <c:v>533.17999999999995</c:v>
                </c:pt>
                <c:pt idx="9983">
                  <c:v>536.75</c:v>
                </c:pt>
                <c:pt idx="9984">
                  <c:v>553.54999999999995</c:v>
                </c:pt>
                <c:pt idx="9985">
                  <c:v>567.87</c:v>
                </c:pt>
                <c:pt idx="9986">
                  <c:v>569.33000000000004</c:v>
                </c:pt>
                <c:pt idx="9987">
                  <c:v>555.66999999999996</c:v>
                </c:pt>
                <c:pt idx="9988">
                  <c:v>543.84</c:v>
                </c:pt>
                <c:pt idx="9989">
                  <c:v>541.74</c:v>
                </c:pt>
                <c:pt idx="9990">
                  <c:v>539.04999999999995</c:v>
                </c:pt>
                <c:pt idx="9991">
                  <c:v>546.52</c:v>
                </c:pt>
                <c:pt idx="9992">
                  <c:v>550.53</c:v>
                </c:pt>
                <c:pt idx="9993">
                  <c:v>565.91999999999996</c:v>
                </c:pt>
                <c:pt idx="9994">
                  <c:v>555.14</c:v>
                </c:pt>
                <c:pt idx="9995">
                  <c:v>561.58000000000004</c:v>
                </c:pt>
                <c:pt idx="9996">
                  <c:v>562.98</c:v>
                </c:pt>
                <c:pt idx="9997">
                  <c:v>550.5</c:v>
                </c:pt>
                <c:pt idx="9998">
                  <c:v>527.46</c:v>
                </c:pt>
                <c:pt idx="9999">
                  <c:v>522.30999999999995</c:v>
                </c:pt>
                <c:pt idx="10000">
                  <c:v>524.83000000000004</c:v>
                </c:pt>
                <c:pt idx="10001">
                  <c:v>536.71</c:v>
                </c:pt>
                <c:pt idx="10002">
                  <c:v>547.1</c:v>
                </c:pt>
                <c:pt idx="10003">
                  <c:v>550.86</c:v>
                </c:pt>
                <c:pt idx="10004">
                  <c:v>555.34</c:v>
                </c:pt>
                <c:pt idx="10005">
                  <c:v>573.62</c:v>
                </c:pt>
                <c:pt idx="10006">
                  <c:v>573.84</c:v>
                </c:pt>
                <c:pt idx="10007">
                  <c:v>551.74</c:v>
                </c:pt>
                <c:pt idx="10008">
                  <c:v>548.39</c:v>
                </c:pt>
                <c:pt idx="10009">
                  <c:v>549.22</c:v>
                </c:pt>
                <c:pt idx="10010">
                  <c:v>547.01</c:v>
                </c:pt>
                <c:pt idx="10011">
                  <c:v>537.9</c:v>
                </c:pt>
                <c:pt idx="10012">
                  <c:v>544.82000000000005</c:v>
                </c:pt>
                <c:pt idx="10013">
                  <c:v>553.35</c:v>
                </c:pt>
                <c:pt idx="10014">
                  <c:v>552.42999999999995</c:v>
                </c:pt>
                <c:pt idx="10015">
                  <c:v>559.49</c:v>
                </c:pt>
                <c:pt idx="10016">
                  <c:v>560.34</c:v>
                </c:pt>
                <c:pt idx="10017">
                  <c:v>541.39</c:v>
                </c:pt>
                <c:pt idx="10018">
                  <c:v>515.24</c:v>
                </c:pt>
                <c:pt idx="10019">
                  <c:v>518.59</c:v>
                </c:pt>
                <c:pt idx="10020">
                  <c:v>515.96</c:v>
                </c:pt>
                <c:pt idx="10021">
                  <c:v>528.35</c:v>
                </c:pt>
                <c:pt idx="10022">
                  <c:v>544.73</c:v>
                </c:pt>
                <c:pt idx="10023">
                  <c:v>559.66999999999996</c:v>
                </c:pt>
                <c:pt idx="10024">
                  <c:v>555.45000000000005</c:v>
                </c:pt>
                <c:pt idx="10025">
                  <c:v>562.52</c:v>
                </c:pt>
                <c:pt idx="10026">
                  <c:v>571.15</c:v>
                </c:pt>
                <c:pt idx="10027">
                  <c:v>565.07000000000005</c:v>
                </c:pt>
                <c:pt idx="10028">
                  <c:v>551.39</c:v>
                </c:pt>
                <c:pt idx="10029">
                  <c:v>558.89</c:v>
                </c:pt>
                <c:pt idx="10030">
                  <c:v>560.39</c:v>
                </c:pt>
                <c:pt idx="10031">
                  <c:v>564.98</c:v>
                </c:pt>
                <c:pt idx="10032">
                  <c:v>567.96</c:v>
                </c:pt>
                <c:pt idx="10033">
                  <c:v>576.6</c:v>
                </c:pt>
                <c:pt idx="10034">
                  <c:v>576.66</c:v>
                </c:pt>
                <c:pt idx="10035">
                  <c:v>586.42999999999995</c:v>
                </c:pt>
                <c:pt idx="10036">
                  <c:v>581.66</c:v>
                </c:pt>
                <c:pt idx="10037">
                  <c:v>584.59</c:v>
                </c:pt>
                <c:pt idx="10038">
                  <c:v>561.16999999999996</c:v>
                </c:pt>
                <c:pt idx="10039">
                  <c:v>550.53</c:v>
                </c:pt>
                <c:pt idx="10040">
                  <c:v>555.54</c:v>
                </c:pt>
                <c:pt idx="10041">
                  <c:v>550.85</c:v>
                </c:pt>
                <c:pt idx="10042">
                  <c:v>542.62</c:v>
                </c:pt>
                <c:pt idx="10043">
                  <c:v>543</c:v>
                </c:pt>
                <c:pt idx="10044">
                  <c:v>557.22</c:v>
                </c:pt>
                <c:pt idx="10045">
                  <c:v>568.91</c:v>
                </c:pt>
                <c:pt idx="10046">
                  <c:v>550.07000000000005</c:v>
                </c:pt>
                <c:pt idx="10047">
                  <c:v>532.04999999999995</c:v>
                </c:pt>
                <c:pt idx="10048">
                  <c:v>538.26</c:v>
                </c:pt>
                <c:pt idx="10049">
                  <c:v>541.41999999999996</c:v>
                </c:pt>
                <c:pt idx="10050">
                  <c:v>554.46</c:v>
                </c:pt>
                <c:pt idx="10051">
                  <c:v>544.94000000000005</c:v>
                </c:pt>
                <c:pt idx="10052">
                  <c:v>556.20000000000005</c:v>
                </c:pt>
                <c:pt idx="10053">
                  <c:v>572.91</c:v>
                </c:pt>
                <c:pt idx="10054">
                  <c:v>585.64</c:v>
                </c:pt>
                <c:pt idx="10055">
                  <c:v>588.80999999999995</c:v>
                </c:pt>
                <c:pt idx="10056">
                  <c:v>574.62</c:v>
                </c:pt>
                <c:pt idx="10057">
                  <c:v>560.32000000000005</c:v>
                </c:pt>
                <c:pt idx="10058">
                  <c:v>546.04999999999995</c:v>
                </c:pt>
                <c:pt idx="10059">
                  <c:v>547.99</c:v>
                </c:pt>
                <c:pt idx="10060">
                  <c:v>554.61</c:v>
                </c:pt>
                <c:pt idx="10061">
                  <c:v>559.16999999999996</c:v>
                </c:pt>
                <c:pt idx="10062">
                  <c:v>575.04</c:v>
                </c:pt>
                <c:pt idx="10063">
                  <c:v>584.54</c:v>
                </c:pt>
                <c:pt idx="10064">
                  <c:v>595.9</c:v>
                </c:pt>
                <c:pt idx="10065">
                  <c:v>601.54</c:v>
                </c:pt>
                <c:pt idx="10066">
                  <c:v>577.51</c:v>
                </c:pt>
                <c:pt idx="10067">
                  <c:v>560.65</c:v>
                </c:pt>
                <c:pt idx="10068">
                  <c:v>553.04</c:v>
                </c:pt>
                <c:pt idx="10069">
                  <c:v>564.16</c:v>
                </c:pt>
                <c:pt idx="10070">
                  <c:v>565.84</c:v>
                </c:pt>
                <c:pt idx="10071">
                  <c:v>563.65</c:v>
                </c:pt>
                <c:pt idx="10072">
                  <c:v>572.04999999999995</c:v>
                </c:pt>
                <c:pt idx="10073">
                  <c:v>578.08000000000004</c:v>
                </c:pt>
                <c:pt idx="10074">
                  <c:v>581.29</c:v>
                </c:pt>
                <c:pt idx="10075">
                  <c:v>572.17999999999995</c:v>
                </c:pt>
                <c:pt idx="10076">
                  <c:v>563.22</c:v>
                </c:pt>
                <c:pt idx="10077">
                  <c:v>556.89</c:v>
                </c:pt>
                <c:pt idx="10078">
                  <c:v>548.27</c:v>
                </c:pt>
                <c:pt idx="10079">
                  <c:v>561.95000000000005</c:v>
                </c:pt>
                <c:pt idx="10080">
                  <c:v>560.08000000000004</c:v>
                </c:pt>
                <c:pt idx="10081">
                  <c:v>564.61</c:v>
                </c:pt>
                <c:pt idx="10082">
                  <c:v>562.95000000000005</c:v>
                </c:pt>
                <c:pt idx="10083">
                  <c:v>561.11</c:v>
                </c:pt>
                <c:pt idx="10084">
                  <c:v>568.03</c:v>
                </c:pt>
                <c:pt idx="10085">
                  <c:v>568.5</c:v>
                </c:pt>
                <c:pt idx="10086">
                  <c:v>556.32000000000005</c:v>
                </c:pt>
                <c:pt idx="10087">
                  <c:v>539.86</c:v>
                </c:pt>
                <c:pt idx="10088">
                  <c:v>547.28</c:v>
                </c:pt>
                <c:pt idx="10089">
                  <c:v>552.38</c:v>
                </c:pt>
                <c:pt idx="10090">
                  <c:v>555.45000000000005</c:v>
                </c:pt>
                <c:pt idx="10091">
                  <c:v>557.66</c:v>
                </c:pt>
                <c:pt idx="10092">
                  <c:v>565.58000000000004</c:v>
                </c:pt>
                <c:pt idx="10093">
                  <c:v>564.49</c:v>
                </c:pt>
                <c:pt idx="10094">
                  <c:v>563.75</c:v>
                </c:pt>
                <c:pt idx="10095">
                  <c:v>567.82000000000005</c:v>
                </c:pt>
                <c:pt idx="10096">
                  <c:v>545.19000000000005</c:v>
                </c:pt>
                <c:pt idx="10097">
                  <c:v>545.57000000000005</c:v>
                </c:pt>
                <c:pt idx="10098">
                  <c:v>562.13</c:v>
                </c:pt>
                <c:pt idx="10099">
                  <c:v>567.29</c:v>
                </c:pt>
                <c:pt idx="10100">
                  <c:v>575.38</c:v>
                </c:pt>
                <c:pt idx="10101">
                  <c:v>582.03</c:v>
                </c:pt>
                <c:pt idx="10102">
                  <c:v>592.58000000000004</c:v>
                </c:pt>
                <c:pt idx="10103">
                  <c:v>589.29999999999995</c:v>
                </c:pt>
                <c:pt idx="10104">
                  <c:v>588.54999999999995</c:v>
                </c:pt>
                <c:pt idx="10105">
                  <c:v>574.02</c:v>
                </c:pt>
                <c:pt idx="10106">
                  <c:v>560.14</c:v>
                </c:pt>
                <c:pt idx="10107">
                  <c:v>564.24</c:v>
                </c:pt>
                <c:pt idx="10108">
                  <c:v>562.17999999999995</c:v>
                </c:pt>
                <c:pt idx="10109">
                  <c:v>557.66</c:v>
                </c:pt>
                <c:pt idx="10110">
                  <c:v>557.64</c:v>
                </c:pt>
                <c:pt idx="10111">
                  <c:v>557.29999999999995</c:v>
                </c:pt>
                <c:pt idx="10112">
                  <c:v>581.59</c:v>
                </c:pt>
                <c:pt idx="10113">
                  <c:v>586.47</c:v>
                </c:pt>
                <c:pt idx="10114">
                  <c:v>587.13</c:v>
                </c:pt>
                <c:pt idx="10115">
                  <c:v>563.91</c:v>
                </c:pt>
                <c:pt idx="10116">
                  <c:v>553.96</c:v>
                </c:pt>
                <c:pt idx="10117">
                  <c:v>546.55999999999995</c:v>
                </c:pt>
                <c:pt idx="10118">
                  <c:v>549.02</c:v>
                </c:pt>
                <c:pt idx="10119">
                  <c:v>546.70000000000005</c:v>
                </c:pt>
                <c:pt idx="10120">
                  <c:v>549.26</c:v>
                </c:pt>
                <c:pt idx="10121">
                  <c:v>566.97</c:v>
                </c:pt>
                <c:pt idx="10122">
                  <c:v>564.30999999999995</c:v>
                </c:pt>
                <c:pt idx="10123">
                  <c:v>580.61</c:v>
                </c:pt>
                <c:pt idx="10124">
                  <c:v>579.24</c:v>
                </c:pt>
                <c:pt idx="10125">
                  <c:v>564.80999999999995</c:v>
                </c:pt>
                <c:pt idx="10126">
                  <c:v>546.11</c:v>
                </c:pt>
                <c:pt idx="10127">
                  <c:v>556.45000000000005</c:v>
                </c:pt>
                <c:pt idx="10128">
                  <c:v>554.94000000000005</c:v>
                </c:pt>
                <c:pt idx="10129">
                  <c:v>563.37</c:v>
                </c:pt>
                <c:pt idx="10130">
                  <c:v>565.21</c:v>
                </c:pt>
                <c:pt idx="10131">
                  <c:v>568.45000000000005</c:v>
                </c:pt>
                <c:pt idx="10132">
                  <c:v>575.97</c:v>
                </c:pt>
                <c:pt idx="10133">
                  <c:v>591.85</c:v>
                </c:pt>
                <c:pt idx="10134">
                  <c:v>583.64</c:v>
                </c:pt>
                <c:pt idx="10135">
                  <c:v>573.53</c:v>
                </c:pt>
                <c:pt idx="10136">
                  <c:v>555.54999999999995</c:v>
                </c:pt>
                <c:pt idx="10137">
                  <c:v>556</c:v>
                </c:pt>
                <c:pt idx="10138">
                  <c:v>549.25</c:v>
                </c:pt>
                <c:pt idx="10139">
                  <c:v>559.79</c:v>
                </c:pt>
                <c:pt idx="10140">
                  <c:v>561.77</c:v>
                </c:pt>
                <c:pt idx="10141">
                  <c:v>573.63</c:v>
                </c:pt>
                <c:pt idx="10142">
                  <c:v>567.72</c:v>
                </c:pt>
                <c:pt idx="10143">
                  <c:v>559.42999999999995</c:v>
                </c:pt>
                <c:pt idx="10144">
                  <c:v>549.05999999999995</c:v>
                </c:pt>
                <c:pt idx="10145">
                  <c:v>536.67999999999995</c:v>
                </c:pt>
                <c:pt idx="10146">
                  <c:v>547.75</c:v>
                </c:pt>
                <c:pt idx="10147">
                  <c:v>551.48</c:v>
                </c:pt>
                <c:pt idx="10148">
                  <c:v>540.96</c:v>
                </c:pt>
                <c:pt idx="10149">
                  <c:v>555.47</c:v>
                </c:pt>
                <c:pt idx="10150">
                  <c:v>552.41999999999996</c:v>
                </c:pt>
                <c:pt idx="10151">
                  <c:v>573.35</c:v>
                </c:pt>
                <c:pt idx="10152">
                  <c:v>568.95000000000005</c:v>
                </c:pt>
                <c:pt idx="10153">
                  <c:v>579.62</c:v>
                </c:pt>
                <c:pt idx="10154">
                  <c:v>568</c:v>
                </c:pt>
                <c:pt idx="10155">
                  <c:v>560</c:v>
                </c:pt>
                <c:pt idx="10156">
                  <c:v>559.66999999999996</c:v>
                </c:pt>
                <c:pt idx="10157">
                  <c:v>552.79999999999995</c:v>
                </c:pt>
                <c:pt idx="10158">
                  <c:v>542.73</c:v>
                </c:pt>
                <c:pt idx="10159">
                  <c:v>550.95000000000005</c:v>
                </c:pt>
                <c:pt idx="10160">
                  <c:v>552.4</c:v>
                </c:pt>
                <c:pt idx="10161">
                  <c:v>552.92999999999995</c:v>
                </c:pt>
                <c:pt idx="10162">
                  <c:v>570.34</c:v>
                </c:pt>
                <c:pt idx="10163">
                  <c:v>570.11</c:v>
                </c:pt>
                <c:pt idx="10164">
                  <c:v>585.1</c:v>
                </c:pt>
                <c:pt idx="10165">
                  <c:v>577.47</c:v>
                </c:pt>
                <c:pt idx="10166">
                  <c:v>558.20000000000005</c:v>
                </c:pt>
                <c:pt idx="10167">
                  <c:v>557.29</c:v>
                </c:pt>
                <c:pt idx="10168">
                  <c:v>545.74</c:v>
                </c:pt>
                <c:pt idx="10169">
                  <c:v>555.67999999999995</c:v>
                </c:pt>
                <c:pt idx="10170">
                  <c:v>572.39</c:v>
                </c:pt>
                <c:pt idx="10171">
                  <c:v>585.77</c:v>
                </c:pt>
                <c:pt idx="10172">
                  <c:v>586.99</c:v>
                </c:pt>
                <c:pt idx="10173">
                  <c:v>581.97</c:v>
                </c:pt>
                <c:pt idx="10174">
                  <c:v>568.76</c:v>
                </c:pt>
                <c:pt idx="10175">
                  <c:v>569.49</c:v>
                </c:pt>
                <c:pt idx="10176">
                  <c:v>557.02</c:v>
                </c:pt>
                <c:pt idx="10177">
                  <c:v>553.88</c:v>
                </c:pt>
                <c:pt idx="10178">
                  <c:v>543.51</c:v>
                </c:pt>
                <c:pt idx="10179">
                  <c:v>547.79999999999995</c:v>
                </c:pt>
                <c:pt idx="10180">
                  <c:v>550.80999999999995</c:v>
                </c:pt>
                <c:pt idx="10181">
                  <c:v>569.32000000000005</c:v>
                </c:pt>
                <c:pt idx="10182">
                  <c:v>582.91999999999996</c:v>
                </c:pt>
                <c:pt idx="10183">
                  <c:v>587.85</c:v>
                </c:pt>
                <c:pt idx="10184">
                  <c:v>565.89</c:v>
                </c:pt>
                <c:pt idx="10185">
                  <c:v>552.55999999999995</c:v>
                </c:pt>
                <c:pt idx="10186">
                  <c:v>548.97</c:v>
                </c:pt>
                <c:pt idx="10187">
                  <c:v>552.72</c:v>
                </c:pt>
                <c:pt idx="10188">
                  <c:v>534.67999999999995</c:v>
                </c:pt>
                <c:pt idx="10189">
                  <c:v>528.86</c:v>
                </c:pt>
                <c:pt idx="10190">
                  <c:v>532.34</c:v>
                </c:pt>
                <c:pt idx="10191">
                  <c:v>565.05999999999995</c:v>
                </c:pt>
                <c:pt idx="10192">
                  <c:v>570.86</c:v>
                </c:pt>
                <c:pt idx="10193">
                  <c:v>571</c:v>
                </c:pt>
                <c:pt idx="10194">
                  <c:v>546.39</c:v>
                </c:pt>
                <c:pt idx="10195">
                  <c:v>536.20000000000005</c:v>
                </c:pt>
                <c:pt idx="10196">
                  <c:v>522.69000000000005</c:v>
                </c:pt>
                <c:pt idx="10197">
                  <c:v>523.1</c:v>
                </c:pt>
                <c:pt idx="10198">
                  <c:v>537.19000000000005</c:v>
                </c:pt>
                <c:pt idx="10199">
                  <c:v>544.41999999999996</c:v>
                </c:pt>
                <c:pt idx="10200">
                  <c:v>546.91999999999996</c:v>
                </c:pt>
                <c:pt idx="10201">
                  <c:v>551.55999999999995</c:v>
                </c:pt>
                <c:pt idx="10202">
                  <c:v>547.16999999999996</c:v>
                </c:pt>
                <c:pt idx="10203">
                  <c:v>551.70000000000005</c:v>
                </c:pt>
                <c:pt idx="10204">
                  <c:v>543.69000000000005</c:v>
                </c:pt>
                <c:pt idx="10205">
                  <c:v>542.25</c:v>
                </c:pt>
                <c:pt idx="10206">
                  <c:v>533.22</c:v>
                </c:pt>
                <c:pt idx="10207">
                  <c:v>516.29999999999995</c:v>
                </c:pt>
                <c:pt idx="10208">
                  <c:v>521.02</c:v>
                </c:pt>
                <c:pt idx="10209">
                  <c:v>522.30999999999995</c:v>
                </c:pt>
                <c:pt idx="10210">
                  <c:v>529.41999999999996</c:v>
                </c:pt>
                <c:pt idx="10211">
                  <c:v>543.69000000000005</c:v>
                </c:pt>
                <c:pt idx="10212">
                  <c:v>547.51</c:v>
                </c:pt>
                <c:pt idx="10213">
                  <c:v>557.77</c:v>
                </c:pt>
                <c:pt idx="10214">
                  <c:v>541.85</c:v>
                </c:pt>
                <c:pt idx="10215">
                  <c:v>538.75</c:v>
                </c:pt>
                <c:pt idx="10216">
                  <c:v>526.16999999999996</c:v>
                </c:pt>
                <c:pt idx="10217">
                  <c:v>534.34</c:v>
                </c:pt>
                <c:pt idx="10218">
                  <c:v>534.85</c:v>
                </c:pt>
                <c:pt idx="10219">
                  <c:v>531.41</c:v>
                </c:pt>
                <c:pt idx="10220">
                  <c:v>537.62</c:v>
                </c:pt>
                <c:pt idx="10221">
                  <c:v>559.21</c:v>
                </c:pt>
                <c:pt idx="10222">
                  <c:v>565.12</c:v>
                </c:pt>
                <c:pt idx="10223">
                  <c:v>559.03</c:v>
                </c:pt>
                <c:pt idx="10224">
                  <c:v>541.57000000000005</c:v>
                </c:pt>
                <c:pt idx="10225">
                  <c:v>533.23</c:v>
                </c:pt>
                <c:pt idx="10226">
                  <c:v>521.94000000000005</c:v>
                </c:pt>
                <c:pt idx="10227">
                  <c:v>536.74</c:v>
                </c:pt>
                <c:pt idx="10228">
                  <c:v>527.80999999999995</c:v>
                </c:pt>
                <c:pt idx="10229">
                  <c:v>524.37</c:v>
                </c:pt>
                <c:pt idx="10230">
                  <c:v>521.91</c:v>
                </c:pt>
                <c:pt idx="10231">
                  <c:v>544.51</c:v>
                </c:pt>
                <c:pt idx="10232">
                  <c:v>557.65</c:v>
                </c:pt>
                <c:pt idx="10233">
                  <c:v>565.61</c:v>
                </c:pt>
                <c:pt idx="10234">
                  <c:v>541.63</c:v>
                </c:pt>
                <c:pt idx="10235">
                  <c:v>527.65</c:v>
                </c:pt>
                <c:pt idx="10236">
                  <c:v>510.82</c:v>
                </c:pt>
                <c:pt idx="10237">
                  <c:v>507.78</c:v>
                </c:pt>
                <c:pt idx="10238">
                  <c:v>525.16</c:v>
                </c:pt>
                <c:pt idx="10239">
                  <c:v>524.04999999999995</c:v>
                </c:pt>
                <c:pt idx="10240">
                  <c:v>536.16</c:v>
                </c:pt>
                <c:pt idx="10241">
                  <c:v>547.85</c:v>
                </c:pt>
                <c:pt idx="10242">
                  <c:v>556.65</c:v>
                </c:pt>
                <c:pt idx="10243">
                  <c:v>564.79</c:v>
                </c:pt>
                <c:pt idx="10244">
                  <c:v>545.03</c:v>
                </c:pt>
                <c:pt idx="10245">
                  <c:v>525.46</c:v>
                </c:pt>
                <c:pt idx="10246">
                  <c:v>510.65</c:v>
                </c:pt>
                <c:pt idx="10247">
                  <c:v>512.58000000000004</c:v>
                </c:pt>
                <c:pt idx="10248">
                  <c:v>512.82000000000005</c:v>
                </c:pt>
                <c:pt idx="10249">
                  <c:v>512.24</c:v>
                </c:pt>
                <c:pt idx="10250">
                  <c:v>514.53</c:v>
                </c:pt>
                <c:pt idx="10251">
                  <c:v>522.82000000000005</c:v>
                </c:pt>
                <c:pt idx="10252">
                  <c:v>530.17999999999995</c:v>
                </c:pt>
                <c:pt idx="10253">
                  <c:v>530.85</c:v>
                </c:pt>
                <c:pt idx="10254">
                  <c:v>516.92999999999995</c:v>
                </c:pt>
                <c:pt idx="10255">
                  <c:v>519.27</c:v>
                </c:pt>
                <c:pt idx="10256">
                  <c:v>510.19</c:v>
                </c:pt>
                <c:pt idx="10257">
                  <c:v>513.54</c:v>
                </c:pt>
                <c:pt idx="10258">
                  <c:v>510.11</c:v>
                </c:pt>
                <c:pt idx="10259">
                  <c:v>520.55999999999995</c:v>
                </c:pt>
                <c:pt idx="10260">
                  <c:v>532.30999999999995</c:v>
                </c:pt>
                <c:pt idx="10261">
                  <c:v>543.80999999999995</c:v>
                </c:pt>
                <c:pt idx="10262">
                  <c:v>540.03</c:v>
                </c:pt>
                <c:pt idx="10263">
                  <c:v>543.46</c:v>
                </c:pt>
                <c:pt idx="10264">
                  <c:v>531.63</c:v>
                </c:pt>
                <c:pt idx="10265">
                  <c:v>528.94000000000005</c:v>
                </c:pt>
                <c:pt idx="10266">
                  <c:v>511.9</c:v>
                </c:pt>
                <c:pt idx="10267">
                  <c:v>516.73</c:v>
                </c:pt>
                <c:pt idx="10268">
                  <c:v>517.09</c:v>
                </c:pt>
                <c:pt idx="10269">
                  <c:v>534.95000000000005</c:v>
                </c:pt>
                <c:pt idx="10270">
                  <c:v>547.19000000000005</c:v>
                </c:pt>
                <c:pt idx="10271">
                  <c:v>551.83000000000004</c:v>
                </c:pt>
                <c:pt idx="10272">
                  <c:v>541.57000000000005</c:v>
                </c:pt>
                <c:pt idx="10273">
                  <c:v>524.69000000000005</c:v>
                </c:pt>
                <c:pt idx="10274">
                  <c:v>517.82000000000005</c:v>
                </c:pt>
                <c:pt idx="10275">
                  <c:v>513.91</c:v>
                </c:pt>
                <c:pt idx="10276">
                  <c:v>516.04999999999995</c:v>
                </c:pt>
                <c:pt idx="10277">
                  <c:v>513.07000000000005</c:v>
                </c:pt>
                <c:pt idx="10278">
                  <c:v>523.27</c:v>
                </c:pt>
                <c:pt idx="10279">
                  <c:v>533.83000000000004</c:v>
                </c:pt>
                <c:pt idx="10280">
                  <c:v>537.20000000000005</c:v>
                </c:pt>
                <c:pt idx="10281">
                  <c:v>534.58000000000004</c:v>
                </c:pt>
                <c:pt idx="10282">
                  <c:v>537.99</c:v>
                </c:pt>
                <c:pt idx="10283">
                  <c:v>526.13</c:v>
                </c:pt>
                <c:pt idx="10284">
                  <c:v>522.21</c:v>
                </c:pt>
                <c:pt idx="10285">
                  <c:v>518.33000000000004</c:v>
                </c:pt>
                <c:pt idx="10286">
                  <c:v>514.47</c:v>
                </c:pt>
                <c:pt idx="10287">
                  <c:v>520.30999999999995</c:v>
                </c:pt>
                <c:pt idx="10288">
                  <c:v>523.16</c:v>
                </c:pt>
                <c:pt idx="10289">
                  <c:v>524.99</c:v>
                </c:pt>
                <c:pt idx="10290">
                  <c:v>544.42999999999995</c:v>
                </c:pt>
                <c:pt idx="10291">
                  <c:v>547.99</c:v>
                </c:pt>
                <c:pt idx="10292">
                  <c:v>549.78</c:v>
                </c:pt>
                <c:pt idx="10293">
                  <c:v>547.21</c:v>
                </c:pt>
                <c:pt idx="10294">
                  <c:v>531.77</c:v>
                </c:pt>
                <c:pt idx="10295">
                  <c:v>523.03</c:v>
                </c:pt>
                <c:pt idx="10296">
                  <c:v>506.37</c:v>
                </c:pt>
                <c:pt idx="10297">
                  <c:v>515.45000000000005</c:v>
                </c:pt>
                <c:pt idx="10298">
                  <c:v>513.84</c:v>
                </c:pt>
                <c:pt idx="10299">
                  <c:v>526.75</c:v>
                </c:pt>
                <c:pt idx="10300">
                  <c:v>531.16999999999996</c:v>
                </c:pt>
                <c:pt idx="10301">
                  <c:v>551.09</c:v>
                </c:pt>
                <c:pt idx="10302">
                  <c:v>557.12</c:v>
                </c:pt>
                <c:pt idx="10303">
                  <c:v>561.08000000000004</c:v>
                </c:pt>
                <c:pt idx="10304">
                  <c:v>543.95000000000005</c:v>
                </c:pt>
                <c:pt idx="10305">
                  <c:v>527.98</c:v>
                </c:pt>
                <c:pt idx="10306">
                  <c:v>525.66999999999996</c:v>
                </c:pt>
                <c:pt idx="10307">
                  <c:v>525.89</c:v>
                </c:pt>
                <c:pt idx="10308">
                  <c:v>534.02</c:v>
                </c:pt>
                <c:pt idx="10309">
                  <c:v>533.25</c:v>
                </c:pt>
                <c:pt idx="10310">
                  <c:v>543.49</c:v>
                </c:pt>
                <c:pt idx="10311">
                  <c:v>548.99</c:v>
                </c:pt>
                <c:pt idx="10312">
                  <c:v>563.9</c:v>
                </c:pt>
                <c:pt idx="10313">
                  <c:v>564.54</c:v>
                </c:pt>
                <c:pt idx="10314">
                  <c:v>557.51</c:v>
                </c:pt>
                <c:pt idx="10315">
                  <c:v>545.53</c:v>
                </c:pt>
                <c:pt idx="10316">
                  <c:v>535.41999999999996</c:v>
                </c:pt>
                <c:pt idx="10317">
                  <c:v>532.24</c:v>
                </c:pt>
                <c:pt idx="10318">
                  <c:v>524.54999999999995</c:v>
                </c:pt>
                <c:pt idx="10319">
                  <c:v>525.73</c:v>
                </c:pt>
                <c:pt idx="10320">
                  <c:v>538.82000000000005</c:v>
                </c:pt>
                <c:pt idx="10321">
                  <c:v>537.44000000000005</c:v>
                </c:pt>
                <c:pt idx="10322">
                  <c:v>543.34</c:v>
                </c:pt>
                <c:pt idx="10323">
                  <c:v>534.36</c:v>
                </c:pt>
                <c:pt idx="10324">
                  <c:v>520.57000000000005</c:v>
                </c:pt>
                <c:pt idx="10325">
                  <c:v>522.04999999999995</c:v>
                </c:pt>
                <c:pt idx="10326">
                  <c:v>525.35</c:v>
                </c:pt>
                <c:pt idx="10327">
                  <c:v>525.16</c:v>
                </c:pt>
                <c:pt idx="10328">
                  <c:v>529.63</c:v>
                </c:pt>
                <c:pt idx="10329">
                  <c:v>527.76</c:v>
                </c:pt>
                <c:pt idx="10330">
                  <c:v>527.66</c:v>
                </c:pt>
                <c:pt idx="10331">
                  <c:v>545.38</c:v>
                </c:pt>
                <c:pt idx="10332">
                  <c:v>560.15</c:v>
                </c:pt>
                <c:pt idx="10333">
                  <c:v>562.25</c:v>
                </c:pt>
                <c:pt idx="10334">
                  <c:v>550.51</c:v>
                </c:pt>
                <c:pt idx="10335">
                  <c:v>532.73</c:v>
                </c:pt>
                <c:pt idx="10336">
                  <c:v>528.65</c:v>
                </c:pt>
                <c:pt idx="10337">
                  <c:v>535.37</c:v>
                </c:pt>
                <c:pt idx="10338">
                  <c:v>533.35</c:v>
                </c:pt>
                <c:pt idx="10339">
                  <c:v>536.28</c:v>
                </c:pt>
                <c:pt idx="10340">
                  <c:v>542.15</c:v>
                </c:pt>
                <c:pt idx="10341">
                  <c:v>544.46</c:v>
                </c:pt>
                <c:pt idx="10342">
                  <c:v>536.14</c:v>
                </c:pt>
                <c:pt idx="10343">
                  <c:v>517.89</c:v>
                </c:pt>
                <c:pt idx="10344">
                  <c:v>517.16</c:v>
                </c:pt>
                <c:pt idx="10345">
                  <c:v>517.01</c:v>
                </c:pt>
                <c:pt idx="10346">
                  <c:v>527.87</c:v>
                </c:pt>
                <c:pt idx="10347">
                  <c:v>524.98</c:v>
                </c:pt>
                <c:pt idx="10348">
                  <c:v>523.72</c:v>
                </c:pt>
                <c:pt idx="10349">
                  <c:v>527.17999999999995</c:v>
                </c:pt>
                <c:pt idx="10350">
                  <c:v>541.26</c:v>
                </c:pt>
                <c:pt idx="10351">
                  <c:v>551.35</c:v>
                </c:pt>
                <c:pt idx="10352">
                  <c:v>549.88</c:v>
                </c:pt>
                <c:pt idx="10353">
                  <c:v>549.64</c:v>
                </c:pt>
                <c:pt idx="10354">
                  <c:v>543.63</c:v>
                </c:pt>
                <c:pt idx="10355">
                  <c:v>535.14</c:v>
                </c:pt>
                <c:pt idx="10356">
                  <c:v>525.66</c:v>
                </c:pt>
                <c:pt idx="10357">
                  <c:v>523.54999999999995</c:v>
                </c:pt>
                <c:pt idx="10358">
                  <c:v>517.19000000000005</c:v>
                </c:pt>
                <c:pt idx="10359">
                  <c:v>527.41</c:v>
                </c:pt>
                <c:pt idx="10360">
                  <c:v>533.28</c:v>
                </c:pt>
                <c:pt idx="10361">
                  <c:v>540.71</c:v>
                </c:pt>
                <c:pt idx="10362">
                  <c:v>547.96</c:v>
                </c:pt>
                <c:pt idx="10363">
                  <c:v>537.32000000000005</c:v>
                </c:pt>
                <c:pt idx="10364">
                  <c:v>521.49</c:v>
                </c:pt>
                <c:pt idx="10365">
                  <c:v>518.82000000000005</c:v>
                </c:pt>
                <c:pt idx="10366">
                  <c:v>523.32000000000005</c:v>
                </c:pt>
                <c:pt idx="10367">
                  <c:v>509.43</c:v>
                </c:pt>
                <c:pt idx="10368">
                  <c:v>510.5</c:v>
                </c:pt>
                <c:pt idx="10369">
                  <c:v>519.98</c:v>
                </c:pt>
                <c:pt idx="10370">
                  <c:v>553.66999999999996</c:v>
                </c:pt>
                <c:pt idx="10371">
                  <c:v>559.27</c:v>
                </c:pt>
                <c:pt idx="10372">
                  <c:v>563.37</c:v>
                </c:pt>
                <c:pt idx="10373">
                  <c:v>550.89</c:v>
                </c:pt>
                <c:pt idx="10374">
                  <c:v>532.59</c:v>
                </c:pt>
                <c:pt idx="10375">
                  <c:v>511.6</c:v>
                </c:pt>
                <c:pt idx="10376">
                  <c:v>496.07</c:v>
                </c:pt>
                <c:pt idx="10377">
                  <c:v>494.67</c:v>
                </c:pt>
                <c:pt idx="10378">
                  <c:v>508.44</c:v>
                </c:pt>
                <c:pt idx="10379">
                  <c:v>513.13</c:v>
                </c:pt>
                <c:pt idx="10380">
                  <c:v>525.97</c:v>
                </c:pt>
                <c:pt idx="10381">
                  <c:v>532.63</c:v>
                </c:pt>
                <c:pt idx="10382">
                  <c:v>541.67999999999995</c:v>
                </c:pt>
                <c:pt idx="10383">
                  <c:v>548.20000000000005</c:v>
                </c:pt>
                <c:pt idx="10384">
                  <c:v>531.05999999999995</c:v>
                </c:pt>
                <c:pt idx="10385">
                  <c:v>520.16</c:v>
                </c:pt>
                <c:pt idx="10386">
                  <c:v>507.43</c:v>
                </c:pt>
                <c:pt idx="10387">
                  <c:v>496.03</c:v>
                </c:pt>
                <c:pt idx="10388">
                  <c:v>493.76</c:v>
                </c:pt>
                <c:pt idx="10389">
                  <c:v>513.41</c:v>
                </c:pt>
                <c:pt idx="10390">
                  <c:v>525.16999999999996</c:v>
                </c:pt>
                <c:pt idx="10391">
                  <c:v>539.91</c:v>
                </c:pt>
                <c:pt idx="10392">
                  <c:v>544.75</c:v>
                </c:pt>
                <c:pt idx="10393">
                  <c:v>524.94000000000005</c:v>
                </c:pt>
                <c:pt idx="10394">
                  <c:v>526.29999999999995</c:v>
                </c:pt>
                <c:pt idx="10395">
                  <c:v>511.01</c:v>
                </c:pt>
                <c:pt idx="10396">
                  <c:v>500.25</c:v>
                </c:pt>
                <c:pt idx="10397">
                  <c:v>504.9</c:v>
                </c:pt>
                <c:pt idx="10398">
                  <c:v>507.84</c:v>
                </c:pt>
                <c:pt idx="10399">
                  <c:v>509.55</c:v>
                </c:pt>
                <c:pt idx="10400">
                  <c:v>510.27</c:v>
                </c:pt>
                <c:pt idx="10401">
                  <c:v>526.12</c:v>
                </c:pt>
                <c:pt idx="10402">
                  <c:v>527.89</c:v>
                </c:pt>
                <c:pt idx="10403">
                  <c:v>518.44000000000005</c:v>
                </c:pt>
                <c:pt idx="10404">
                  <c:v>506.04</c:v>
                </c:pt>
                <c:pt idx="10405">
                  <c:v>495</c:v>
                </c:pt>
                <c:pt idx="10406">
                  <c:v>487.94</c:v>
                </c:pt>
                <c:pt idx="10407">
                  <c:v>487.25</c:v>
                </c:pt>
                <c:pt idx="10408">
                  <c:v>485.44</c:v>
                </c:pt>
                <c:pt idx="10409">
                  <c:v>500.17</c:v>
                </c:pt>
                <c:pt idx="10410">
                  <c:v>514.98</c:v>
                </c:pt>
                <c:pt idx="10411">
                  <c:v>529.82000000000005</c:v>
                </c:pt>
                <c:pt idx="10412">
                  <c:v>515.12</c:v>
                </c:pt>
                <c:pt idx="10413">
                  <c:v>502.41</c:v>
                </c:pt>
                <c:pt idx="10414">
                  <c:v>480.55</c:v>
                </c:pt>
                <c:pt idx="10415">
                  <c:v>489.08</c:v>
                </c:pt>
                <c:pt idx="10416">
                  <c:v>489</c:v>
                </c:pt>
                <c:pt idx="10417">
                  <c:v>487.56</c:v>
                </c:pt>
                <c:pt idx="10418">
                  <c:v>478.4</c:v>
                </c:pt>
                <c:pt idx="10419">
                  <c:v>491.96</c:v>
                </c:pt>
                <c:pt idx="10420">
                  <c:v>508.48</c:v>
                </c:pt>
                <c:pt idx="10421">
                  <c:v>521.95000000000005</c:v>
                </c:pt>
                <c:pt idx="10422">
                  <c:v>513.70000000000005</c:v>
                </c:pt>
                <c:pt idx="10423">
                  <c:v>500.79</c:v>
                </c:pt>
                <c:pt idx="10424">
                  <c:v>491.93</c:v>
                </c:pt>
                <c:pt idx="10425">
                  <c:v>493.9</c:v>
                </c:pt>
                <c:pt idx="10426">
                  <c:v>485.25</c:v>
                </c:pt>
                <c:pt idx="10427">
                  <c:v>481.35</c:v>
                </c:pt>
                <c:pt idx="10428">
                  <c:v>480.81</c:v>
                </c:pt>
                <c:pt idx="10429">
                  <c:v>497.72</c:v>
                </c:pt>
                <c:pt idx="10430">
                  <c:v>509.25</c:v>
                </c:pt>
                <c:pt idx="10431">
                  <c:v>504.89</c:v>
                </c:pt>
                <c:pt idx="10432">
                  <c:v>508.76</c:v>
                </c:pt>
                <c:pt idx="10433">
                  <c:v>488.7</c:v>
                </c:pt>
                <c:pt idx="10434">
                  <c:v>473.43</c:v>
                </c:pt>
                <c:pt idx="10435">
                  <c:v>473.03</c:v>
                </c:pt>
                <c:pt idx="10436">
                  <c:v>476.43</c:v>
                </c:pt>
                <c:pt idx="10437">
                  <c:v>480.59</c:v>
                </c:pt>
                <c:pt idx="10438">
                  <c:v>476.62</c:v>
                </c:pt>
                <c:pt idx="10439">
                  <c:v>473.82</c:v>
                </c:pt>
                <c:pt idx="10440">
                  <c:v>489.43</c:v>
                </c:pt>
                <c:pt idx="10441">
                  <c:v>490.45</c:v>
                </c:pt>
                <c:pt idx="10442">
                  <c:v>483.81</c:v>
                </c:pt>
                <c:pt idx="10443">
                  <c:v>480.79</c:v>
                </c:pt>
                <c:pt idx="10444">
                  <c:v>458.9</c:v>
                </c:pt>
                <c:pt idx="10445">
                  <c:v>462.58</c:v>
                </c:pt>
                <c:pt idx="10446">
                  <c:v>463.65</c:v>
                </c:pt>
                <c:pt idx="10447">
                  <c:v>460.9</c:v>
                </c:pt>
                <c:pt idx="10448">
                  <c:v>463.44</c:v>
                </c:pt>
                <c:pt idx="10449">
                  <c:v>474.66</c:v>
                </c:pt>
                <c:pt idx="10450">
                  <c:v>487.02</c:v>
                </c:pt>
                <c:pt idx="10451">
                  <c:v>495.49</c:v>
                </c:pt>
                <c:pt idx="10452">
                  <c:v>489.57</c:v>
                </c:pt>
                <c:pt idx="10453">
                  <c:v>476.32</c:v>
                </c:pt>
                <c:pt idx="10454">
                  <c:v>468.7</c:v>
                </c:pt>
                <c:pt idx="10455">
                  <c:v>466.68</c:v>
                </c:pt>
                <c:pt idx="10456">
                  <c:v>471.95</c:v>
                </c:pt>
                <c:pt idx="10457">
                  <c:v>474.85</c:v>
                </c:pt>
                <c:pt idx="10458">
                  <c:v>478.44</c:v>
                </c:pt>
                <c:pt idx="10459">
                  <c:v>489.68</c:v>
                </c:pt>
                <c:pt idx="10460">
                  <c:v>491.91</c:v>
                </c:pt>
                <c:pt idx="10461">
                  <c:v>492.66</c:v>
                </c:pt>
                <c:pt idx="10462">
                  <c:v>494.01</c:v>
                </c:pt>
                <c:pt idx="10463">
                  <c:v>485.5</c:v>
                </c:pt>
                <c:pt idx="10464">
                  <c:v>478.5</c:v>
                </c:pt>
                <c:pt idx="10465">
                  <c:v>462.56</c:v>
                </c:pt>
                <c:pt idx="10466">
                  <c:v>459.97</c:v>
                </c:pt>
                <c:pt idx="10467">
                  <c:v>466.32</c:v>
                </c:pt>
                <c:pt idx="10468">
                  <c:v>476.46</c:v>
                </c:pt>
                <c:pt idx="10469">
                  <c:v>490.79</c:v>
                </c:pt>
                <c:pt idx="10470">
                  <c:v>499.05</c:v>
                </c:pt>
                <c:pt idx="10471">
                  <c:v>502.06</c:v>
                </c:pt>
                <c:pt idx="10472">
                  <c:v>492.1</c:v>
                </c:pt>
                <c:pt idx="10473">
                  <c:v>478.99</c:v>
                </c:pt>
                <c:pt idx="10474">
                  <c:v>476.36</c:v>
                </c:pt>
                <c:pt idx="10475">
                  <c:v>476.12</c:v>
                </c:pt>
                <c:pt idx="10476">
                  <c:v>480.14</c:v>
                </c:pt>
                <c:pt idx="10477">
                  <c:v>492.63</c:v>
                </c:pt>
                <c:pt idx="10478">
                  <c:v>488.9</c:v>
                </c:pt>
                <c:pt idx="10479">
                  <c:v>504.91</c:v>
                </c:pt>
                <c:pt idx="10480">
                  <c:v>521.45000000000005</c:v>
                </c:pt>
                <c:pt idx="10481">
                  <c:v>516.32000000000005</c:v>
                </c:pt>
                <c:pt idx="10482">
                  <c:v>501.82</c:v>
                </c:pt>
                <c:pt idx="10483">
                  <c:v>481.11</c:v>
                </c:pt>
                <c:pt idx="10484">
                  <c:v>477.17</c:v>
                </c:pt>
                <c:pt idx="10485">
                  <c:v>480.6</c:v>
                </c:pt>
                <c:pt idx="10486">
                  <c:v>475.95</c:v>
                </c:pt>
                <c:pt idx="10487">
                  <c:v>482.19</c:v>
                </c:pt>
                <c:pt idx="10488">
                  <c:v>486.07</c:v>
                </c:pt>
                <c:pt idx="10489">
                  <c:v>504.57</c:v>
                </c:pt>
                <c:pt idx="10490">
                  <c:v>515.49</c:v>
                </c:pt>
                <c:pt idx="10491">
                  <c:v>511.11</c:v>
                </c:pt>
                <c:pt idx="10492">
                  <c:v>499.03</c:v>
                </c:pt>
                <c:pt idx="10493">
                  <c:v>485.89</c:v>
                </c:pt>
                <c:pt idx="10494">
                  <c:v>480.7</c:v>
                </c:pt>
                <c:pt idx="10495">
                  <c:v>477.29</c:v>
                </c:pt>
                <c:pt idx="10496">
                  <c:v>477.08</c:v>
                </c:pt>
                <c:pt idx="10497">
                  <c:v>473.27</c:v>
                </c:pt>
                <c:pt idx="10498">
                  <c:v>480.06</c:v>
                </c:pt>
                <c:pt idx="10499">
                  <c:v>499.87</c:v>
                </c:pt>
                <c:pt idx="10500">
                  <c:v>511.8</c:v>
                </c:pt>
                <c:pt idx="10501">
                  <c:v>502.11</c:v>
                </c:pt>
                <c:pt idx="10502">
                  <c:v>490.97</c:v>
                </c:pt>
                <c:pt idx="10503">
                  <c:v>481.5</c:v>
                </c:pt>
                <c:pt idx="10504">
                  <c:v>480.24</c:v>
                </c:pt>
                <c:pt idx="10505">
                  <c:v>477.6</c:v>
                </c:pt>
                <c:pt idx="10506">
                  <c:v>467.92</c:v>
                </c:pt>
                <c:pt idx="10507">
                  <c:v>467.05</c:v>
                </c:pt>
                <c:pt idx="10508">
                  <c:v>476.84</c:v>
                </c:pt>
                <c:pt idx="10509">
                  <c:v>490.62</c:v>
                </c:pt>
                <c:pt idx="10510">
                  <c:v>502.88</c:v>
                </c:pt>
                <c:pt idx="10511">
                  <c:v>499.49</c:v>
                </c:pt>
                <c:pt idx="10512">
                  <c:v>488.96</c:v>
                </c:pt>
                <c:pt idx="10513">
                  <c:v>482.7</c:v>
                </c:pt>
                <c:pt idx="10514">
                  <c:v>467.99</c:v>
                </c:pt>
                <c:pt idx="10515">
                  <c:v>473.34</c:v>
                </c:pt>
                <c:pt idx="10516">
                  <c:v>475.36</c:v>
                </c:pt>
                <c:pt idx="10517">
                  <c:v>477.26</c:v>
                </c:pt>
                <c:pt idx="10518">
                  <c:v>493.5</c:v>
                </c:pt>
                <c:pt idx="10519">
                  <c:v>507.29</c:v>
                </c:pt>
                <c:pt idx="10520">
                  <c:v>513.66</c:v>
                </c:pt>
                <c:pt idx="10521">
                  <c:v>496.14</c:v>
                </c:pt>
                <c:pt idx="10522">
                  <c:v>481.26</c:v>
                </c:pt>
                <c:pt idx="10523">
                  <c:v>470.72</c:v>
                </c:pt>
                <c:pt idx="10524">
                  <c:v>470.3</c:v>
                </c:pt>
                <c:pt idx="10525">
                  <c:v>469.93</c:v>
                </c:pt>
                <c:pt idx="10526">
                  <c:v>472.6</c:v>
                </c:pt>
                <c:pt idx="10527">
                  <c:v>480.18</c:v>
                </c:pt>
                <c:pt idx="10528">
                  <c:v>494.06</c:v>
                </c:pt>
                <c:pt idx="10529">
                  <c:v>504.9</c:v>
                </c:pt>
                <c:pt idx="10530">
                  <c:v>514.83000000000004</c:v>
                </c:pt>
                <c:pt idx="10531">
                  <c:v>492.74</c:v>
                </c:pt>
                <c:pt idx="10532">
                  <c:v>487.18</c:v>
                </c:pt>
                <c:pt idx="10533">
                  <c:v>472.86</c:v>
                </c:pt>
                <c:pt idx="10534">
                  <c:v>474.82</c:v>
                </c:pt>
                <c:pt idx="10535">
                  <c:v>475.65</c:v>
                </c:pt>
                <c:pt idx="10536">
                  <c:v>470.56</c:v>
                </c:pt>
                <c:pt idx="10537">
                  <c:v>488.02</c:v>
                </c:pt>
                <c:pt idx="10538">
                  <c:v>495.19</c:v>
                </c:pt>
                <c:pt idx="10539">
                  <c:v>514</c:v>
                </c:pt>
                <c:pt idx="10540">
                  <c:v>520.71</c:v>
                </c:pt>
                <c:pt idx="10541">
                  <c:v>510.17</c:v>
                </c:pt>
                <c:pt idx="10542">
                  <c:v>508.5</c:v>
                </c:pt>
                <c:pt idx="10543">
                  <c:v>492.69</c:v>
                </c:pt>
                <c:pt idx="10544">
                  <c:v>489.61</c:v>
                </c:pt>
                <c:pt idx="10545">
                  <c:v>486.88</c:v>
                </c:pt>
                <c:pt idx="10546">
                  <c:v>483.43</c:v>
                </c:pt>
                <c:pt idx="10547">
                  <c:v>482.58</c:v>
                </c:pt>
                <c:pt idx="10548">
                  <c:v>489.25</c:v>
                </c:pt>
                <c:pt idx="10549">
                  <c:v>502.2</c:v>
                </c:pt>
                <c:pt idx="10550">
                  <c:v>504.33</c:v>
                </c:pt>
                <c:pt idx="10551">
                  <c:v>497.19</c:v>
                </c:pt>
                <c:pt idx="10552">
                  <c:v>494.06</c:v>
                </c:pt>
                <c:pt idx="10553">
                  <c:v>488.95</c:v>
                </c:pt>
                <c:pt idx="10554">
                  <c:v>489.09</c:v>
                </c:pt>
                <c:pt idx="10555">
                  <c:v>488.72</c:v>
                </c:pt>
                <c:pt idx="10556">
                  <c:v>481.03</c:v>
                </c:pt>
                <c:pt idx="10557">
                  <c:v>489.48</c:v>
                </c:pt>
                <c:pt idx="10558">
                  <c:v>500.16</c:v>
                </c:pt>
                <c:pt idx="10559">
                  <c:v>510.72</c:v>
                </c:pt>
                <c:pt idx="10560">
                  <c:v>505.55</c:v>
                </c:pt>
                <c:pt idx="10561">
                  <c:v>500.43</c:v>
                </c:pt>
                <c:pt idx="10562">
                  <c:v>499.5</c:v>
                </c:pt>
                <c:pt idx="10563">
                  <c:v>492.13</c:v>
                </c:pt>
                <c:pt idx="10564">
                  <c:v>491.74</c:v>
                </c:pt>
                <c:pt idx="10565">
                  <c:v>491</c:v>
                </c:pt>
                <c:pt idx="10566">
                  <c:v>497.21</c:v>
                </c:pt>
                <c:pt idx="10567">
                  <c:v>509.09</c:v>
                </c:pt>
                <c:pt idx="10568">
                  <c:v>520.57000000000005</c:v>
                </c:pt>
                <c:pt idx="10569">
                  <c:v>534.15</c:v>
                </c:pt>
                <c:pt idx="10570">
                  <c:v>526.6</c:v>
                </c:pt>
                <c:pt idx="10571">
                  <c:v>516.16999999999996</c:v>
                </c:pt>
                <c:pt idx="10572">
                  <c:v>505.32</c:v>
                </c:pt>
                <c:pt idx="10573">
                  <c:v>496.53</c:v>
                </c:pt>
                <c:pt idx="10574">
                  <c:v>488.75</c:v>
                </c:pt>
                <c:pt idx="10575">
                  <c:v>487.05</c:v>
                </c:pt>
                <c:pt idx="10576">
                  <c:v>487.28</c:v>
                </c:pt>
                <c:pt idx="10577">
                  <c:v>496.62</c:v>
                </c:pt>
                <c:pt idx="10578">
                  <c:v>513.23</c:v>
                </c:pt>
                <c:pt idx="10579">
                  <c:v>517.46</c:v>
                </c:pt>
                <c:pt idx="10580">
                  <c:v>505.54</c:v>
                </c:pt>
                <c:pt idx="10581">
                  <c:v>498.97</c:v>
                </c:pt>
                <c:pt idx="10582">
                  <c:v>490.26</c:v>
                </c:pt>
                <c:pt idx="10583">
                  <c:v>483.02</c:v>
                </c:pt>
                <c:pt idx="10584">
                  <c:v>480.91</c:v>
                </c:pt>
                <c:pt idx="10585">
                  <c:v>486.81</c:v>
                </c:pt>
                <c:pt idx="10586">
                  <c:v>503.78</c:v>
                </c:pt>
                <c:pt idx="10587">
                  <c:v>529.54999999999995</c:v>
                </c:pt>
                <c:pt idx="10588">
                  <c:v>536.67999999999995</c:v>
                </c:pt>
                <c:pt idx="10589">
                  <c:v>528.69000000000005</c:v>
                </c:pt>
                <c:pt idx="10590">
                  <c:v>507.87</c:v>
                </c:pt>
                <c:pt idx="10591">
                  <c:v>504.14</c:v>
                </c:pt>
                <c:pt idx="10592">
                  <c:v>506.07</c:v>
                </c:pt>
                <c:pt idx="10593">
                  <c:v>505.83</c:v>
                </c:pt>
                <c:pt idx="10594">
                  <c:v>493.16</c:v>
                </c:pt>
                <c:pt idx="10595">
                  <c:v>492.07</c:v>
                </c:pt>
                <c:pt idx="10596">
                  <c:v>504.79</c:v>
                </c:pt>
                <c:pt idx="10597">
                  <c:v>512</c:v>
                </c:pt>
                <c:pt idx="10598">
                  <c:v>521.27</c:v>
                </c:pt>
                <c:pt idx="10599">
                  <c:v>502.74</c:v>
                </c:pt>
                <c:pt idx="10600">
                  <c:v>494.19</c:v>
                </c:pt>
                <c:pt idx="10601">
                  <c:v>480.66</c:v>
                </c:pt>
                <c:pt idx="10602">
                  <c:v>480.79</c:v>
                </c:pt>
                <c:pt idx="10603">
                  <c:v>478.73</c:v>
                </c:pt>
                <c:pt idx="10604">
                  <c:v>478.65</c:v>
                </c:pt>
                <c:pt idx="10605">
                  <c:v>483.38</c:v>
                </c:pt>
                <c:pt idx="10606">
                  <c:v>499.03</c:v>
                </c:pt>
                <c:pt idx="10607">
                  <c:v>516.79</c:v>
                </c:pt>
                <c:pt idx="10608">
                  <c:v>521.01</c:v>
                </c:pt>
                <c:pt idx="10609">
                  <c:v>512.41</c:v>
                </c:pt>
                <c:pt idx="10610">
                  <c:v>497.62</c:v>
                </c:pt>
                <c:pt idx="10611">
                  <c:v>492.06</c:v>
                </c:pt>
              </c:numCache>
            </c:numRef>
          </c:yVal>
          <c:smooth val="1"/>
        </c:ser>
        <c:ser>
          <c:idx val="3"/>
          <c:order val="1"/>
          <c:tx>
            <c:strRef>
              <c:f>Data!$E$28</c:f>
              <c:strCache>
                <c:ptCount val="1"/>
                <c:pt idx="0">
                  <c:v>Surface Turbidity</c:v>
                </c:pt>
              </c:strCache>
            </c:strRef>
          </c:tx>
          <c:marker>
            <c:symbol val="none"/>
          </c:marker>
          <c:xVal>
            <c:numRef>
              <c:f>Data!$G$29:$G$10640</c:f>
              <c:numCache>
                <c:formatCode>General</c:formatCode>
                <c:ptCount val="1061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6.9444444444444441E-3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1.3888888888888888E-2</c:v>
                </c:pt>
                <c:pt idx="11">
                  <c:v>1.5277777777777777E-2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1.9444444444444445E-2</c:v>
                </c:pt>
                <c:pt idx="15">
                  <c:v>2.0833333333333332E-2</c:v>
                </c:pt>
                <c:pt idx="16">
                  <c:v>2.2222222222222223E-2</c:v>
                </c:pt>
                <c:pt idx="17">
                  <c:v>2.361111111111111E-2</c:v>
                </c:pt>
                <c:pt idx="18">
                  <c:v>2.5000000000000001E-2</c:v>
                </c:pt>
                <c:pt idx="19">
                  <c:v>2.6388888888888889E-2</c:v>
                </c:pt>
                <c:pt idx="20">
                  <c:v>2.7777777777777776E-2</c:v>
                </c:pt>
                <c:pt idx="21">
                  <c:v>2.9166666666666667E-2</c:v>
                </c:pt>
                <c:pt idx="22">
                  <c:v>3.0555555555555555E-2</c:v>
                </c:pt>
                <c:pt idx="23">
                  <c:v>3.1944444444444442E-2</c:v>
                </c:pt>
                <c:pt idx="24">
                  <c:v>3.3333333333333333E-2</c:v>
                </c:pt>
                <c:pt idx="25">
                  <c:v>3.4722222222222224E-2</c:v>
                </c:pt>
                <c:pt idx="26">
                  <c:v>3.6111111111111108E-2</c:v>
                </c:pt>
                <c:pt idx="27">
                  <c:v>3.7499999999999999E-2</c:v>
                </c:pt>
                <c:pt idx="28">
                  <c:v>3.888888888888889E-2</c:v>
                </c:pt>
                <c:pt idx="29">
                  <c:v>4.027777777777778E-2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4.583333333333333E-2</c:v>
                </c:pt>
                <c:pt idx="34">
                  <c:v>4.7222222222222221E-2</c:v>
                </c:pt>
                <c:pt idx="35">
                  <c:v>4.8611111111111112E-2</c:v>
                </c:pt>
                <c:pt idx="36">
                  <c:v>0.05</c:v>
                </c:pt>
                <c:pt idx="37">
                  <c:v>5.1388888888888887E-2</c:v>
                </c:pt>
                <c:pt idx="38">
                  <c:v>5.2777777777777778E-2</c:v>
                </c:pt>
                <c:pt idx="39">
                  <c:v>5.4166666666666669E-2</c:v>
                </c:pt>
                <c:pt idx="40">
                  <c:v>5.5555555555555552E-2</c:v>
                </c:pt>
                <c:pt idx="41">
                  <c:v>5.6944444444444443E-2</c:v>
                </c:pt>
                <c:pt idx="42">
                  <c:v>5.8333333333333334E-2</c:v>
                </c:pt>
                <c:pt idx="43">
                  <c:v>5.9722222222222225E-2</c:v>
                </c:pt>
                <c:pt idx="44">
                  <c:v>6.1111111111111109E-2</c:v>
                </c:pt>
                <c:pt idx="45">
                  <c:v>6.25E-2</c:v>
                </c:pt>
                <c:pt idx="46">
                  <c:v>6.3888888888888884E-2</c:v>
                </c:pt>
                <c:pt idx="47">
                  <c:v>6.5277777777777782E-2</c:v>
                </c:pt>
                <c:pt idx="48">
                  <c:v>6.6666666666666666E-2</c:v>
                </c:pt>
                <c:pt idx="49">
                  <c:v>6.805555555555555E-2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7.3611111111111113E-2</c:v>
                </c:pt>
                <c:pt idx="54">
                  <c:v>7.4999999999999997E-2</c:v>
                </c:pt>
                <c:pt idx="55">
                  <c:v>7.6388888888888895E-2</c:v>
                </c:pt>
                <c:pt idx="56">
                  <c:v>7.7777777777777779E-2</c:v>
                </c:pt>
                <c:pt idx="57">
                  <c:v>7.9166666666666663E-2</c:v>
                </c:pt>
                <c:pt idx="58">
                  <c:v>8.0555555555555561E-2</c:v>
                </c:pt>
                <c:pt idx="59">
                  <c:v>8.1944444444444445E-2</c:v>
                </c:pt>
                <c:pt idx="60">
                  <c:v>8.3333333333333329E-2</c:v>
                </c:pt>
                <c:pt idx="61">
                  <c:v>8.4722222222222227E-2</c:v>
                </c:pt>
                <c:pt idx="62">
                  <c:v>8.611111111111111E-2</c:v>
                </c:pt>
                <c:pt idx="63">
                  <c:v>8.7499999999999994E-2</c:v>
                </c:pt>
                <c:pt idx="64">
                  <c:v>8.8888888888888892E-2</c:v>
                </c:pt>
                <c:pt idx="65">
                  <c:v>9.0277777777777776E-2</c:v>
                </c:pt>
                <c:pt idx="66">
                  <c:v>9.166666666666666E-2</c:v>
                </c:pt>
                <c:pt idx="67">
                  <c:v>9.3055555555555558E-2</c:v>
                </c:pt>
                <c:pt idx="68">
                  <c:v>9.4444444444444442E-2</c:v>
                </c:pt>
                <c:pt idx="69">
                  <c:v>9.583333333333334E-2</c:v>
                </c:pt>
                <c:pt idx="70">
                  <c:v>9.7222222222222224E-2</c:v>
                </c:pt>
                <c:pt idx="71">
                  <c:v>9.8611111111111108E-2</c:v>
                </c:pt>
                <c:pt idx="72">
                  <c:v>0.1</c:v>
                </c:pt>
                <c:pt idx="73">
                  <c:v>0.10138888888888889</c:v>
                </c:pt>
                <c:pt idx="74">
                  <c:v>0.10277777777777777</c:v>
                </c:pt>
                <c:pt idx="75">
                  <c:v>0.10416666666666667</c:v>
                </c:pt>
                <c:pt idx="76">
                  <c:v>0.10555555555555556</c:v>
                </c:pt>
                <c:pt idx="77">
                  <c:v>0.10694444444444444</c:v>
                </c:pt>
                <c:pt idx="78">
                  <c:v>0.10833333333333334</c:v>
                </c:pt>
                <c:pt idx="79">
                  <c:v>0.10972222222222222</c:v>
                </c:pt>
                <c:pt idx="80">
                  <c:v>0.1111111111111111</c:v>
                </c:pt>
                <c:pt idx="81">
                  <c:v>0.1125</c:v>
                </c:pt>
                <c:pt idx="82">
                  <c:v>0.11388888888888889</c:v>
                </c:pt>
                <c:pt idx="83">
                  <c:v>0.11527777777777778</c:v>
                </c:pt>
                <c:pt idx="84">
                  <c:v>0.11666666666666667</c:v>
                </c:pt>
                <c:pt idx="85">
                  <c:v>0.11805555555555555</c:v>
                </c:pt>
                <c:pt idx="86">
                  <c:v>0.11944444444444445</c:v>
                </c:pt>
                <c:pt idx="87">
                  <c:v>0.12083333333333333</c:v>
                </c:pt>
                <c:pt idx="88">
                  <c:v>0.12222222222222222</c:v>
                </c:pt>
                <c:pt idx="89">
                  <c:v>0.12361111111111112</c:v>
                </c:pt>
                <c:pt idx="90">
                  <c:v>0.125</c:v>
                </c:pt>
                <c:pt idx="91">
                  <c:v>0.12638888888888888</c:v>
                </c:pt>
                <c:pt idx="92">
                  <c:v>0.12777777777777777</c:v>
                </c:pt>
                <c:pt idx="93">
                  <c:v>0.12916666666666668</c:v>
                </c:pt>
                <c:pt idx="94">
                  <c:v>0.13055555555555556</c:v>
                </c:pt>
                <c:pt idx="95">
                  <c:v>0.13194444444444445</c:v>
                </c:pt>
                <c:pt idx="96">
                  <c:v>0.13333333333333333</c:v>
                </c:pt>
                <c:pt idx="97">
                  <c:v>0.13472222222222222</c:v>
                </c:pt>
                <c:pt idx="98">
                  <c:v>0.1361111111111111</c:v>
                </c:pt>
                <c:pt idx="99">
                  <c:v>0.13750000000000001</c:v>
                </c:pt>
                <c:pt idx="100">
                  <c:v>0.1388888888888889</c:v>
                </c:pt>
                <c:pt idx="101">
                  <c:v>0.14027777777777778</c:v>
                </c:pt>
                <c:pt idx="102">
                  <c:v>0.14166666666666666</c:v>
                </c:pt>
                <c:pt idx="103">
                  <c:v>0.14305555555555555</c:v>
                </c:pt>
                <c:pt idx="104">
                  <c:v>0.14444444444444443</c:v>
                </c:pt>
                <c:pt idx="105">
                  <c:v>0.14583333333333334</c:v>
                </c:pt>
                <c:pt idx="106">
                  <c:v>0.14722222222222223</c:v>
                </c:pt>
                <c:pt idx="107">
                  <c:v>0.14861111111111111</c:v>
                </c:pt>
                <c:pt idx="108">
                  <c:v>0.15</c:v>
                </c:pt>
                <c:pt idx="109">
                  <c:v>0.15138888888888888</c:v>
                </c:pt>
                <c:pt idx="110">
                  <c:v>0.15277777777777779</c:v>
                </c:pt>
                <c:pt idx="111">
                  <c:v>0.15416666666666667</c:v>
                </c:pt>
                <c:pt idx="112">
                  <c:v>0.15555555555555556</c:v>
                </c:pt>
                <c:pt idx="113">
                  <c:v>0.15694444444444444</c:v>
                </c:pt>
                <c:pt idx="114">
                  <c:v>0.15833333333333333</c:v>
                </c:pt>
                <c:pt idx="115">
                  <c:v>0.15972222222222221</c:v>
                </c:pt>
                <c:pt idx="116">
                  <c:v>0.16111111111111112</c:v>
                </c:pt>
                <c:pt idx="117">
                  <c:v>0.16250000000000001</c:v>
                </c:pt>
                <c:pt idx="118">
                  <c:v>0.16388888888888889</c:v>
                </c:pt>
                <c:pt idx="119">
                  <c:v>0.16527777777777777</c:v>
                </c:pt>
                <c:pt idx="120">
                  <c:v>0.16666666666666666</c:v>
                </c:pt>
                <c:pt idx="121">
                  <c:v>0.16805555555555557</c:v>
                </c:pt>
                <c:pt idx="122">
                  <c:v>0.16944444444444445</c:v>
                </c:pt>
                <c:pt idx="123">
                  <c:v>0.17083333333333334</c:v>
                </c:pt>
                <c:pt idx="124">
                  <c:v>0.17222222222222222</c:v>
                </c:pt>
                <c:pt idx="125">
                  <c:v>0.1736111111111111</c:v>
                </c:pt>
                <c:pt idx="126">
                  <c:v>0.17499999999999999</c:v>
                </c:pt>
                <c:pt idx="127">
                  <c:v>0.1763888888888889</c:v>
                </c:pt>
                <c:pt idx="128">
                  <c:v>0.17777777777777778</c:v>
                </c:pt>
                <c:pt idx="129">
                  <c:v>0.17916666666666667</c:v>
                </c:pt>
                <c:pt idx="130">
                  <c:v>0.18055555555555555</c:v>
                </c:pt>
                <c:pt idx="131">
                  <c:v>0.18194444444444444</c:v>
                </c:pt>
                <c:pt idx="132">
                  <c:v>0.18333333333333332</c:v>
                </c:pt>
                <c:pt idx="133">
                  <c:v>0.18472222222222223</c:v>
                </c:pt>
                <c:pt idx="134">
                  <c:v>0.18611111111111112</c:v>
                </c:pt>
                <c:pt idx="135">
                  <c:v>0.1875</c:v>
                </c:pt>
                <c:pt idx="136">
                  <c:v>0.18888888888888888</c:v>
                </c:pt>
                <c:pt idx="137">
                  <c:v>0.19027777777777777</c:v>
                </c:pt>
                <c:pt idx="138">
                  <c:v>0.19166666666666668</c:v>
                </c:pt>
                <c:pt idx="139">
                  <c:v>0.19305555555555556</c:v>
                </c:pt>
                <c:pt idx="140">
                  <c:v>0.19444444444444445</c:v>
                </c:pt>
                <c:pt idx="141">
                  <c:v>0.19583333333333333</c:v>
                </c:pt>
                <c:pt idx="142">
                  <c:v>0.19722222222222222</c:v>
                </c:pt>
                <c:pt idx="143">
                  <c:v>0.1986111111111111</c:v>
                </c:pt>
                <c:pt idx="144">
                  <c:v>0.2</c:v>
                </c:pt>
                <c:pt idx="145">
                  <c:v>0.2013888888888889</c:v>
                </c:pt>
                <c:pt idx="146">
                  <c:v>0.20277777777777778</c:v>
                </c:pt>
                <c:pt idx="147">
                  <c:v>0.20416666666666666</c:v>
                </c:pt>
                <c:pt idx="148">
                  <c:v>0.20555555555555555</c:v>
                </c:pt>
                <c:pt idx="149">
                  <c:v>0.20694444444444443</c:v>
                </c:pt>
                <c:pt idx="150">
                  <c:v>0.20833333333333334</c:v>
                </c:pt>
                <c:pt idx="151">
                  <c:v>0.20972222222222223</c:v>
                </c:pt>
                <c:pt idx="152">
                  <c:v>0.21111111111111111</c:v>
                </c:pt>
                <c:pt idx="153">
                  <c:v>0.21249999999999999</c:v>
                </c:pt>
                <c:pt idx="154">
                  <c:v>0.21388888888888888</c:v>
                </c:pt>
                <c:pt idx="155">
                  <c:v>0.21527777777777779</c:v>
                </c:pt>
                <c:pt idx="156">
                  <c:v>0.21666666666666667</c:v>
                </c:pt>
                <c:pt idx="157">
                  <c:v>0.21805555555555556</c:v>
                </c:pt>
                <c:pt idx="158">
                  <c:v>0.21944444444444444</c:v>
                </c:pt>
                <c:pt idx="159">
                  <c:v>0.22083333333333333</c:v>
                </c:pt>
                <c:pt idx="160">
                  <c:v>0.22222222222222221</c:v>
                </c:pt>
                <c:pt idx="161">
                  <c:v>0.22361111111111112</c:v>
                </c:pt>
                <c:pt idx="162">
                  <c:v>0.22500000000000001</c:v>
                </c:pt>
                <c:pt idx="163">
                  <c:v>0.22638888888888889</c:v>
                </c:pt>
                <c:pt idx="164">
                  <c:v>0.22777777777777777</c:v>
                </c:pt>
                <c:pt idx="165">
                  <c:v>0.22916666666666666</c:v>
                </c:pt>
                <c:pt idx="166">
                  <c:v>0.23055555555555557</c:v>
                </c:pt>
                <c:pt idx="167">
                  <c:v>0.23194444444444445</c:v>
                </c:pt>
                <c:pt idx="168">
                  <c:v>0.23333333333333334</c:v>
                </c:pt>
                <c:pt idx="169">
                  <c:v>0.23472222222222222</c:v>
                </c:pt>
                <c:pt idx="170">
                  <c:v>0.2361111111111111</c:v>
                </c:pt>
                <c:pt idx="171">
                  <c:v>0.23749999999999999</c:v>
                </c:pt>
                <c:pt idx="172">
                  <c:v>0.2388888888888889</c:v>
                </c:pt>
                <c:pt idx="173">
                  <c:v>0.24027777777777778</c:v>
                </c:pt>
                <c:pt idx="174">
                  <c:v>0.24166666666666667</c:v>
                </c:pt>
                <c:pt idx="175">
                  <c:v>0.24305555555555555</c:v>
                </c:pt>
                <c:pt idx="176">
                  <c:v>0.24444444444444444</c:v>
                </c:pt>
                <c:pt idx="177">
                  <c:v>0.24583333333333332</c:v>
                </c:pt>
                <c:pt idx="178">
                  <c:v>0.24722222222222223</c:v>
                </c:pt>
                <c:pt idx="179">
                  <c:v>0.24861111111111112</c:v>
                </c:pt>
                <c:pt idx="180">
                  <c:v>0.25</c:v>
                </c:pt>
                <c:pt idx="181">
                  <c:v>0.25138888888888888</c:v>
                </c:pt>
                <c:pt idx="182">
                  <c:v>0.25277777777777777</c:v>
                </c:pt>
                <c:pt idx="183">
                  <c:v>0.25416666666666665</c:v>
                </c:pt>
                <c:pt idx="184">
                  <c:v>0.25555555555555554</c:v>
                </c:pt>
                <c:pt idx="185">
                  <c:v>0.25694444444444442</c:v>
                </c:pt>
                <c:pt idx="186">
                  <c:v>0.25833333333333336</c:v>
                </c:pt>
                <c:pt idx="187">
                  <c:v>0.25972222222222224</c:v>
                </c:pt>
                <c:pt idx="188">
                  <c:v>0.26111111111111113</c:v>
                </c:pt>
                <c:pt idx="189">
                  <c:v>0.26250000000000001</c:v>
                </c:pt>
                <c:pt idx="190">
                  <c:v>0.2638888888888889</c:v>
                </c:pt>
                <c:pt idx="191">
                  <c:v>0.26527777777777778</c:v>
                </c:pt>
                <c:pt idx="192">
                  <c:v>0.26666666666666666</c:v>
                </c:pt>
                <c:pt idx="193">
                  <c:v>0.26805555555555555</c:v>
                </c:pt>
                <c:pt idx="194">
                  <c:v>0.26944444444444443</c:v>
                </c:pt>
                <c:pt idx="195">
                  <c:v>0.27083333333333331</c:v>
                </c:pt>
                <c:pt idx="196">
                  <c:v>0.2722222222222222</c:v>
                </c:pt>
                <c:pt idx="197">
                  <c:v>0.27361111111111114</c:v>
                </c:pt>
                <c:pt idx="198">
                  <c:v>0.27500000000000002</c:v>
                </c:pt>
                <c:pt idx="199">
                  <c:v>0.27638888888888891</c:v>
                </c:pt>
                <c:pt idx="200">
                  <c:v>0.27777777777777779</c:v>
                </c:pt>
                <c:pt idx="201">
                  <c:v>0.27916666666666667</c:v>
                </c:pt>
                <c:pt idx="202">
                  <c:v>0.28055555555555556</c:v>
                </c:pt>
                <c:pt idx="203">
                  <c:v>0.28194444444444444</c:v>
                </c:pt>
                <c:pt idx="204">
                  <c:v>0.28333333333333333</c:v>
                </c:pt>
                <c:pt idx="205">
                  <c:v>0.28472222222222221</c:v>
                </c:pt>
                <c:pt idx="206">
                  <c:v>0.28611111111111109</c:v>
                </c:pt>
                <c:pt idx="207">
                  <c:v>0.28749999999999998</c:v>
                </c:pt>
                <c:pt idx="208">
                  <c:v>0.28888888888888886</c:v>
                </c:pt>
                <c:pt idx="209">
                  <c:v>0.2902777777777778</c:v>
                </c:pt>
                <c:pt idx="210">
                  <c:v>0.29166666666666669</c:v>
                </c:pt>
                <c:pt idx="211">
                  <c:v>0.29305555555555557</c:v>
                </c:pt>
                <c:pt idx="212">
                  <c:v>0.29444444444444445</c:v>
                </c:pt>
                <c:pt idx="213">
                  <c:v>0.29583333333333334</c:v>
                </c:pt>
                <c:pt idx="214">
                  <c:v>0.29722222222222222</c:v>
                </c:pt>
                <c:pt idx="215">
                  <c:v>0.2986111111111111</c:v>
                </c:pt>
                <c:pt idx="216">
                  <c:v>0.3</c:v>
                </c:pt>
                <c:pt idx="217">
                  <c:v>0.30138888888888887</c:v>
                </c:pt>
                <c:pt idx="218">
                  <c:v>0.30277777777777776</c:v>
                </c:pt>
                <c:pt idx="219">
                  <c:v>0.30416666666666664</c:v>
                </c:pt>
                <c:pt idx="220">
                  <c:v>0.30555555555555558</c:v>
                </c:pt>
                <c:pt idx="221">
                  <c:v>0.30694444444444446</c:v>
                </c:pt>
                <c:pt idx="222">
                  <c:v>0.30833333333333335</c:v>
                </c:pt>
                <c:pt idx="223">
                  <c:v>0.30972222222222223</c:v>
                </c:pt>
                <c:pt idx="224">
                  <c:v>0.31111111111111112</c:v>
                </c:pt>
                <c:pt idx="225">
                  <c:v>0.3125</c:v>
                </c:pt>
                <c:pt idx="226">
                  <c:v>0.31388888888888888</c:v>
                </c:pt>
                <c:pt idx="227">
                  <c:v>0.31527777777777777</c:v>
                </c:pt>
                <c:pt idx="228">
                  <c:v>0.31666666666666665</c:v>
                </c:pt>
                <c:pt idx="229">
                  <c:v>0.31805555555555554</c:v>
                </c:pt>
                <c:pt idx="230">
                  <c:v>0.31944444444444442</c:v>
                </c:pt>
                <c:pt idx="231">
                  <c:v>0.32083333333333336</c:v>
                </c:pt>
                <c:pt idx="232">
                  <c:v>0.32222222222222224</c:v>
                </c:pt>
                <c:pt idx="233">
                  <c:v>0.32361111111111113</c:v>
                </c:pt>
                <c:pt idx="234">
                  <c:v>0.32500000000000001</c:v>
                </c:pt>
                <c:pt idx="235">
                  <c:v>0.3263888888888889</c:v>
                </c:pt>
                <c:pt idx="236">
                  <c:v>0.32777777777777778</c:v>
                </c:pt>
                <c:pt idx="237">
                  <c:v>0.32916666666666666</c:v>
                </c:pt>
                <c:pt idx="238">
                  <c:v>0.33055555555555555</c:v>
                </c:pt>
                <c:pt idx="239">
                  <c:v>0.33194444444444443</c:v>
                </c:pt>
                <c:pt idx="240">
                  <c:v>0.33333333333333331</c:v>
                </c:pt>
                <c:pt idx="241">
                  <c:v>0.3347222222222222</c:v>
                </c:pt>
                <c:pt idx="242">
                  <c:v>0.33611111111111114</c:v>
                </c:pt>
                <c:pt idx="243">
                  <c:v>0.33750000000000002</c:v>
                </c:pt>
                <c:pt idx="244">
                  <c:v>0.33888888888888891</c:v>
                </c:pt>
                <c:pt idx="245">
                  <c:v>0.34027777777777779</c:v>
                </c:pt>
                <c:pt idx="246">
                  <c:v>0.34166666666666667</c:v>
                </c:pt>
                <c:pt idx="247">
                  <c:v>0.34305555555555556</c:v>
                </c:pt>
                <c:pt idx="248">
                  <c:v>0.34444444444444444</c:v>
                </c:pt>
                <c:pt idx="249">
                  <c:v>0.34583333333333333</c:v>
                </c:pt>
                <c:pt idx="250">
                  <c:v>0.34722222222222221</c:v>
                </c:pt>
                <c:pt idx="251">
                  <c:v>0.34861111111111109</c:v>
                </c:pt>
                <c:pt idx="252">
                  <c:v>0.35</c:v>
                </c:pt>
                <c:pt idx="253">
                  <c:v>0.35138888888888886</c:v>
                </c:pt>
                <c:pt idx="254">
                  <c:v>0.3527777777777778</c:v>
                </c:pt>
                <c:pt idx="255">
                  <c:v>0.35416666666666669</c:v>
                </c:pt>
                <c:pt idx="256">
                  <c:v>0.35555555555555557</c:v>
                </c:pt>
                <c:pt idx="257">
                  <c:v>0.35694444444444445</c:v>
                </c:pt>
                <c:pt idx="258">
                  <c:v>0.35833333333333334</c:v>
                </c:pt>
                <c:pt idx="259">
                  <c:v>0.35972222222222222</c:v>
                </c:pt>
                <c:pt idx="260">
                  <c:v>0.3611111111111111</c:v>
                </c:pt>
                <c:pt idx="261">
                  <c:v>0.36249999999999999</c:v>
                </c:pt>
                <c:pt idx="262">
                  <c:v>0.36388888888888887</c:v>
                </c:pt>
                <c:pt idx="263">
                  <c:v>0.36527777777777776</c:v>
                </c:pt>
                <c:pt idx="264">
                  <c:v>0.36666666666666664</c:v>
                </c:pt>
                <c:pt idx="265">
                  <c:v>0.36805555555555558</c:v>
                </c:pt>
                <c:pt idx="266">
                  <c:v>0.36944444444444446</c:v>
                </c:pt>
                <c:pt idx="267">
                  <c:v>0.37083333333333335</c:v>
                </c:pt>
                <c:pt idx="268">
                  <c:v>0.37222222222222223</c:v>
                </c:pt>
                <c:pt idx="269">
                  <c:v>0.37361111111111112</c:v>
                </c:pt>
                <c:pt idx="270">
                  <c:v>0.375</c:v>
                </c:pt>
                <c:pt idx="271">
                  <c:v>0.37638888888888888</c:v>
                </c:pt>
                <c:pt idx="272">
                  <c:v>0.37777777777777777</c:v>
                </c:pt>
                <c:pt idx="273">
                  <c:v>0.37916666666666665</c:v>
                </c:pt>
                <c:pt idx="274">
                  <c:v>0.38055555555555554</c:v>
                </c:pt>
                <c:pt idx="275">
                  <c:v>0.38194444444444442</c:v>
                </c:pt>
                <c:pt idx="276">
                  <c:v>0.38333333333333336</c:v>
                </c:pt>
                <c:pt idx="277">
                  <c:v>0.38472222222222224</c:v>
                </c:pt>
                <c:pt idx="278">
                  <c:v>0.38611111111111113</c:v>
                </c:pt>
                <c:pt idx="279">
                  <c:v>0.38750000000000001</c:v>
                </c:pt>
                <c:pt idx="280">
                  <c:v>0.3888888888888889</c:v>
                </c:pt>
                <c:pt idx="281">
                  <c:v>0.39027777777777778</c:v>
                </c:pt>
                <c:pt idx="282">
                  <c:v>0.39166666666666666</c:v>
                </c:pt>
                <c:pt idx="283">
                  <c:v>0.39305555555555555</c:v>
                </c:pt>
                <c:pt idx="284">
                  <c:v>0.39444444444444443</c:v>
                </c:pt>
                <c:pt idx="285">
                  <c:v>0.39583333333333331</c:v>
                </c:pt>
                <c:pt idx="286">
                  <c:v>0.3972222222222222</c:v>
                </c:pt>
                <c:pt idx="287">
                  <c:v>0.39861111111111114</c:v>
                </c:pt>
                <c:pt idx="288">
                  <c:v>0.4</c:v>
                </c:pt>
                <c:pt idx="289">
                  <c:v>0.40138888888888891</c:v>
                </c:pt>
                <c:pt idx="290">
                  <c:v>0.40277777777777779</c:v>
                </c:pt>
                <c:pt idx="291">
                  <c:v>0.40416666666666667</c:v>
                </c:pt>
                <c:pt idx="292">
                  <c:v>0.40555555555555556</c:v>
                </c:pt>
                <c:pt idx="293">
                  <c:v>0.40694444444444444</c:v>
                </c:pt>
                <c:pt idx="294">
                  <c:v>0.40833333333333333</c:v>
                </c:pt>
                <c:pt idx="295">
                  <c:v>0.40972222222222221</c:v>
                </c:pt>
                <c:pt idx="296">
                  <c:v>0.41111111111111109</c:v>
                </c:pt>
                <c:pt idx="297">
                  <c:v>0.41249999999999998</c:v>
                </c:pt>
                <c:pt idx="298">
                  <c:v>0.41388888888888886</c:v>
                </c:pt>
                <c:pt idx="299">
                  <c:v>0.4152777777777778</c:v>
                </c:pt>
                <c:pt idx="300">
                  <c:v>0.41666666666666669</c:v>
                </c:pt>
                <c:pt idx="301">
                  <c:v>0.41805555555555557</c:v>
                </c:pt>
                <c:pt idx="302">
                  <c:v>0.41944444444444445</c:v>
                </c:pt>
                <c:pt idx="303">
                  <c:v>0.42083333333333334</c:v>
                </c:pt>
                <c:pt idx="304">
                  <c:v>0.42222222222222222</c:v>
                </c:pt>
                <c:pt idx="305">
                  <c:v>0.4236111111111111</c:v>
                </c:pt>
                <c:pt idx="306">
                  <c:v>0.42499999999999999</c:v>
                </c:pt>
                <c:pt idx="307">
                  <c:v>0.42638888888888887</c:v>
                </c:pt>
                <c:pt idx="308">
                  <c:v>0.42777777777777776</c:v>
                </c:pt>
                <c:pt idx="309">
                  <c:v>0.42916666666666664</c:v>
                </c:pt>
                <c:pt idx="310">
                  <c:v>0.43055555555555558</c:v>
                </c:pt>
                <c:pt idx="311">
                  <c:v>0.43194444444444446</c:v>
                </c:pt>
                <c:pt idx="312">
                  <c:v>0.43333333333333335</c:v>
                </c:pt>
                <c:pt idx="313">
                  <c:v>0.43472222222222223</c:v>
                </c:pt>
                <c:pt idx="314">
                  <c:v>0.43611111111111112</c:v>
                </c:pt>
                <c:pt idx="315">
                  <c:v>0.4375</c:v>
                </c:pt>
                <c:pt idx="316">
                  <c:v>0.43888888888888888</c:v>
                </c:pt>
                <c:pt idx="317">
                  <c:v>0.44027777777777777</c:v>
                </c:pt>
                <c:pt idx="318">
                  <c:v>0.44166666666666665</c:v>
                </c:pt>
                <c:pt idx="319">
                  <c:v>0.44305555555555554</c:v>
                </c:pt>
                <c:pt idx="320">
                  <c:v>0.44444444444444442</c:v>
                </c:pt>
                <c:pt idx="321">
                  <c:v>0.44583333333333336</c:v>
                </c:pt>
                <c:pt idx="322">
                  <c:v>0.44722222222222224</c:v>
                </c:pt>
                <c:pt idx="323">
                  <c:v>0.44861111111111113</c:v>
                </c:pt>
                <c:pt idx="324">
                  <c:v>0.45</c:v>
                </c:pt>
                <c:pt idx="325">
                  <c:v>0.4513888888888889</c:v>
                </c:pt>
                <c:pt idx="326">
                  <c:v>0.45277777777777778</c:v>
                </c:pt>
                <c:pt idx="327">
                  <c:v>0.45416666666666666</c:v>
                </c:pt>
                <c:pt idx="328">
                  <c:v>0.45555555555555555</c:v>
                </c:pt>
                <c:pt idx="329">
                  <c:v>0.45694444444444443</c:v>
                </c:pt>
                <c:pt idx="330">
                  <c:v>0.45833333333333331</c:v>
                </c:pt>
                <c:pt idx="331">
                  <c:v>0.4597222222222222</c:v>
                </c:pt>
                <c:pt idx="332">
                  <c:v>0.46111111111111114</c:v>
                </c:pt>
                <c:pt idx="333">
                  <c:v>0.46250000000000002</c:v>
                </c:pt>
                <c:pt idx="334">
                  <c:v>0.46388888888888891</c:v>
                </c:pt>
                <c:pt idx="335">
                  <c:v>0.46527777777777779</c:v>
                </c:pt>
                <c:pt idx="336">
                  <c:v>0.46666666666666667</c:v>
                </c:pt>
                <c:pt idx="337">
                  <c:v>0.46805555555555556</c:v>
                </c:pt>
                <c:pt idx="338">
                  <c:v>0.46944444444444444</c:v>
                </c:pt>
                <c:pt idx="339">
                  <c:v>0.47083333333333333</c:v>
                </c:pt>
                <c:pt idx="340">
                  <c:v>0.47222222222222221</c:v>
                </c:pt>
                <c:pt idx="341">
                  <c:v>0.47361111111111109</c:v>
                </c:pt>
                <c:pt idx="342">
                  <c:v>0.47499999999999998</c:v>
                </c:pt>
                <c:pt idx="343">
                  <c:v>0.47638888888888886</c:v>
                </c:pt>
                <c:pt idx="344">
                  <c:v>0.4777777777777778</c:v>
                </c:pt>
                <c:pt idx="345">
                  <c:v>0.47916666666666669</c:v>
                </c:pt>
                <c:pt idx="346">
                  <c:v>0.48055555555555557</c:v>
                </c:pt>
                <c:pt idx="347">
                  <c:v>0.48194444444444445</c:v>
                </c:pt>
                <c:pt idx="348">
                  <c:v>0.48333333333333334</c:v>
                </c:pt>
                <c:pt idx="349">
                  <c:v>0.48472222222222222</c:v>
                </c:pt>
                <c:pt idx="350">
                  <c:v>0.4861111111111111</c:v>
                </c:pt>
                <c:pt idx="351">
                  <c:v>0.48749999999999999</c:v>
                </c:pt>
                <c:pt idx="352">
                  <c:v>0.48888888888888887</c:v>
                </c:pt>
                <c:pt idx="353">
                  <c:v>0.49027777777777776</c:v>
                </c:pt>
                <c:pt idx="354">
                  <c:v>0.49166666666666664</c:v>
                </c:pt>
                <c:pt idx="355">
                  <c:v>0.49305555555555558</c:v>
                </c:pt>
                <c:pt idx="356">
                  <c:v>0.49444444444444446</c:v>
                </c:pt>
                <c:pt idx="357">
                  <c:v>0.49583333333333335</c:v>
                </c:pt>
                <c:pt idx="358">
                  <c:v>0.49722222222222223</c:v>
                </c:pt>
                <c:pt idx="359">
                  <c:v>0.49861111111111112</c:v>
                </c:pt>
                <c:pt idx="360">
                  <c:v>0.5</c:v>
                </c:pt>
                <c:pt idx="361">
                  <c:v>0.50138888888888888</c:v>
                </c:pt>
                <c:pt idx="362">
                  <c:v>0.50277777777777777</c:v>
                </c:pt>
                <c:pt idx="363">
                  <c:v>0.50416666666666665</c:v>
                </c:pt>
                <c:pt idx="364">
                  <c:v>0.50555555555555554</c:v>
                </c:pt>
                <c:pt idx="365">
                  <c:v>0.50694444444444442</c:v>
                </c:pt>
                <c:pt idx="366">
                  <c:v>0.5083333333333333</c:v>
                </c:pt>
                <c:pt idx="367">
                  <c:v>0.50972222222222219</c:v>
                </c:pt>
                <c:pt idx="368">
                  <c:v>0.51111111111111107</c:v>
                </c:pt>
                <c:pt idx="369">
                  <c:v>0.51249999999999996</c:v>
                </c:pt>
                <c:pt idx="370">
                  <c:v>0.51388888888888884</c:v>
                </c:pt>
                <c:pt idx="371">
                  <c:v>0.51527777777777772</c:v>
                </c:pt>
                <c:pt idx="372">
                  <c:v>0.51666666666666672</c:v>
                </c:pt>
                <c:pt idx="373">
                  <c:v>0.5180555555555556</c:v>
                </c:pt>
                <c:pt idx="374">
                  <c:v>0.51944444444444449</c:v>
                </c:pt>
                <c:pt idx="375">
                  <c:v>0.52083333333333337</c:v>
                </c:pt>
                <c:pt idx="376">
                  <c:v>0.52222222222222225</c:v>
                </c:pt>
                <c:pt idx="377">
                  <c:v>0.52361111111111114</c:v>
                </c:pt>
                <c:pt idx="378">
                  <c:v>0.52500000000000002</c:v>
                </c:pt>
                <c:pt idx="379">
                  <c:v>0.52638888888888891</c:v>
                </c:pt>
                <c:pt idx="380">
                  <c:v>0.52777777777777779</c:v>
                </c:pt>
                <c:pt idx="381">
                  <c:v>0.52916666666666667</c:v>
                </c:pt>
                <c:pt idx="382">
                  <c:v>0.53055555555555556</c:v>
                </c:pt>
                <c:pt idx="383">
                  <c:v>0.53194444444444444</c:v>
                </c:pt>
                <c:pt idx="384">
                  <c:v>0.53333333333333333</c:v>
                </c:pt>
                <c:pt idx="385">
                  <c:v>0.53472222222222221</c:v>
                </c:pt>
                <c:pt idx="386">
                  <c:v>0.53611111111111109</c:v>
                </c:pt>
                <c:pt idx="387">
                  <c:v>0.53749999999999998</c:v>
                </c:pt>
                <c:pt idx="388">
                  <c:v>0.53888888888888886</c:v>
                </c:pt>
                <c:pt idx="389">
                  <c:v>0.54027777777777775</c:v>
                </c:pt>
                <c:pt idx="390">
                  <c:v>0.54166666666666663</c:v>
                </c:pt>
                <c:pt idx="391">
                  <c:v>0.54305555555555551</c:v>
                </c:pt>
                <c:pt idx="392">
                  <c:v>0.5444444444444444</c:v>
                </c:pt>
                <c:pt idx="393">
                  <c:v>0.54583333333333328</c:v>
                </c:pt>
                <c:pt idx="394">
                  <c:v>0.54722222222222228</c:v>
                </c:pt>
                <c:pt idx="395">
                  <c:v>0.54861111111111116</c:v>
                </c:pt>
                <c:pt idx="396">
                  <c:v>0.55000000000000004</c:v>
                </c:pt>
                <c:pt idx="397">
                  <c:v>0.55138888888888893</c:v>
                </c:pt>
                <c:pt idx="398">
                  <c:v>0.55277777777777781</c:v>
                </c:pt>
                <c:pt idx="399">
                  <c:v>0.5541666666666667</c:v>
                </c:pt>
                <c:pt idx="400">
                  <c:v>0.55555555555555558</c:v>
                </c:pt>
                <c:pt idx="401">
                  <c:v>0.55694444444444446</c:v>
                </c:pt>
                <c:pt idx="402">
                  <c:v>0.55833333333333335</c:v>
                </c:pt>
                <c:pt idx="403">
                  <c:v>0.55972222222222223</c:v>
                </c:pt>
                <c:pt idx="404">
                  <c:v>0.56111111111111112</c:v>
                </c:pt>
                <c:pt idx="405">
                  <c:v>0.5625</c:v>
                </c:pt>
                <c:pt idx="406">
                  <c:v>0.56388888888888888</c:v>
                </c:pt>
                <c:pt idx="407">
                  <c:v>0.56527777777777777</c:v>
                </c:pt>
                <c:pt idx="408">
                  <c:v>0.56666666666666665</c:v>
                </c:pt>
                <c:pt idx="409">
                  <c:v>0.56805555555555554</c:v>
                </c:pt>
                <c:pt idx="410">
                  <c:v>0.56944444444444442</c:v>
                </c:pt>
                <c:pt idx="411">
                  <c:v>0.5708333333333333</c:v>
                </c:pt>
                <c:pt idx="412">
                  <c:v>0.57222222222222219</c:v>
                </c:pt>
                <c:pt idx="413">
                  <c:v>0.57361111111111107</c:v>
                </c:pt>
                <c:pt idx="414">
                  <c:v>0.57499999999999996</c:v>
                </c:pt>
                <c:pt idx="415">
                  <c:v>0.57638888888888884</c:v>
                </c:pt>
                <c:pt idx="416">
                  <c:v>0.57777777777777772</c:v>
                </c:pt>
                <c:pt idx="417">
                  <c:v>0.57916666666666672</c:v>
                </c:pt>
                <c:pt idx="418">
                  <c:v>0.5805555555555556</c:v>
                </c:pt>
                <c:pt idx="419">
                  <c:v>0.58194444444444449</c:v>
                </c:pt>
                <c:pt idx="420">
                  <c:v>0.58333333333333337</c:v>
                </c:pt>
                <c:pt idx="421">
                  <c:v>0.58472222222222225</c:v>
                </c:pt>
                <c:pt idx="422">
                  <c:v>0.58611111111111114</c:v>
                </c:pt>
                <c:pt idx="423">
                  <c:v>0.58750000000000002</c:v>
                </c:pt>
                <c:pt idx="424">
                  <c:v>0.58888888888888891</c:v>
                </c:pt>
                <c:pt idx="425">
                  <c:v>0.59027777777777779</c:v>
                </c:pt>
                <c:pt idx="426">
                  <c:v>0.59166666666666667</c:v>
                </c:pt>
                <c:pt idx="427">
                  <c:v>0.59305555555555556</c:v>
                </c:pt>
                <c:pt idx="428">
                  <c:v>0.59444444444444444</c:v>
                </c:pt>
                <c:pt idx="429">
                  <c:v>0.59583333333333333</c:v>
                </c:pt>
                <c:pt idx="430">
                  <c:v>0.59722222222222221</c:v>
                </c:pt>
                <c:pt idx="431">
                  <c:v>0.59861111111111109</c:v>
                </c:pt>
                <c:pt idx="432">
                  <c:v>0.6</c:v>
                </c:pt>
                <c:pt idx="433">
                  <c:v>0.60138888888888886</c:v>
                </c:pt>
                <c:pt idx="434">
                  <c:v>0.60277777777777775</c:v>
                </c:pt>
                <c:pt idx="435">
                  <c:v>0.60416666666666663</c:v>
                </c:pt>
                <c:pt idx="436">
                  <c:v>0.60555555555555551</c:v>
                </c:pt>
                <c:pt idx="437">
                  <c:v>0.6069444444444444</c:v>
                </c:pt>
                <c:pt idx="438">
                  <c:v>0.60833333333333328</c:v>
                </c:pt>
                <c:pt idx="439">
                  <c:v>0.60972222222222228</c:v>
                </c:pt>
                <c:pt idx="440">
                  <c:v>0.61111111111111116</c:v>
                </c:pt>
                <c:pt idx="441">
                  <c:v>0.61250000000000004</c:v>
                </c:pt>
                <c:pt idx="442">
                  <c:v>0.61388888888888893</c:v>
                </c:pt>
                <c:pt idx="443">
                  <c:v>0.61527777777777781</c:v>
                </c:pt>
                <c:pt idx="444">
                  <c:v>0.6166666666666667</c:v>
                </c:pt>
                <c:pt idx="445">
                  <c:v>0.61805555555555558</c:v>
                </c:pt>
                <c:pt idx="446">
                  <c:v>0.61944444444444446</c:v>
                </c:pt>
                <c:pt idx="447">
                  <c:v>0.62083333333333335</c:v>
                </c:pt>
                <c:pt idx="448">
                  <c:v>0.62222222222222223</c:v>
                </c:pt>
                <c:pt idx="449">
                  <c:v>0.62361111111111112</c:v>
                </c:pt>
                <c:pt idx="450">
                  <c:v>0.625</c:v>
                </c:pt>
                <c:pt idx="451">
                  <c:v>0.62638888888888888</c:v>
                </c:pt>
                <c:pt idx="452">
                  <c:v>0.62777777777777777</c:v>
                </c:pt>
                <c:pt idx="453">
                  <c:v>0.62916666666666665</c:v>
                </c:pt>
                <c:pt idx="454">
                  <c:v>0.63055555555555554</c:v>
                </c:pt>
                <c:pt idx="455">
                  <c:v>0.63194444444444442</c:v>
                </c:pt>
                <c:pt idx="456">
                  <c:v>0.6333333333333333</c:v>
                </c:pt>
                <c:pt idx="457">
                  <c:v>0.63472222222222219</c:v>
                </c:pt>
                <c:pt idx="458">
                  <c:v>0.63611111111111107</c:v>
                </c:pt>
                <c:pt idx="459">
                  <c:v>0.63749999999999996</c:v>
                </c:pt>
                <c:pt idx="460">
                  <c:v>0.63888888888888884</c:v>
                </c:pt>
                <c:pt idx="461">
                  <c:v>0.64027777777777772</c:v>
                </c:pt>
                <c:pt idx="462">
                  <c:v>0.64166666666666672</c:v>
                </c:pt>
                <c:pt idx="463">
                  <c:v>0.6430555555555556</c:v>
                </c:pt>
                <c:pt idx="464">
                  <c:v>0.64444444444444449</c:v>
                </c:pt>
                <c:pt idx="465">
                  <c:v>0.64583333333333337</c:v>
                </c:pt>
                <c:pt idx="466">
                  <c:v>0.64722222222222225</c:v>
                </c:pt>
                <c:pt idx="467">
                  <c:v>0.64861111111111114</c:v>
                </c:pt>
                <c:pt idx="468">
                  <c:v>0.65</c:v>
                </c:pt>
                <c:pt idx="469">
                  <c:v>0.65138888888888891</c:v>
                </c:pt>
                <c:pt idx="470">
                  <c:v>0.65277777777777779</c:v>
                </c:pt>
                <c:pt idx="471">
                  <c:v>0.65416666666666667</c:v>
                </c:pt>
                <c:pt idx="472">
                  <c:v>0.65555555555555556</c:v>
                </c:pt>
                <c:pt idx="473">
                  <c:v>0.65694444444444444</c:v>
                </c:pt>
                <c:pt idx="474">
                  <c:v>0.65833333333333333</c:v>
                </c:pt>
                <c:pt idx="475">
                  <c:v>0.65972222222222221</c:v>
                </c:pt>
                <c:pt idx="476">
                  <c:v>0.66111111111111109</c:v>
                </c:pt>
                <c:pt idx="477">
                  <c:v>0.66249999999999998</c:v>
                </c:pt>
                <c:pt idx="478">
                  <c:v>0.66388888888888886</c:v>
                </c:pt>
                <c:pt idx="479">
                  <c:v>0.66527777777777775</c:v>
                </c:pt>
                <c:pt idx="480">
                  <c:v>0.66666666666666663</c:v>
                </c:pt>
                <c:pt idx="481">
                  <c:v>0.66805555555555551</c:v>
                </c:pt>
                <c:pt idx="482">
                  <c:v>0.6694444444444444</c:v>
                </c:pt>
                <c:pt idx="483">
                  <c:v>0.67083333333333328</c:v>
                </c:pt>
                <c:pt idx="484">
                  <c:v>0.67222222222222228</c:v>
                </c:pt>
                <c:pt idx="485">
                  <c:v>0.67361111111111116</c:v>
                </c:pt>
                <c:pt idx="486">
                  <c:v>0.67500000000000004</c:v>
                </c:pt>
                <c:pt idx="487">
                  <c:v>0.67638888888888893</c:v>
                </c:pt>
                <c:pt idx="488">
                  <c:v>0.67777777777777781</c:v>
                </c:pt>
                <c:pt idx="489">
                  <c:v>0.6791666666666667</c:v>
                </c:pt>
                <c:pt idx="490">
                  <c:v>0.68055555555555558</c:v>
                </c:pt>
                <c:pt idx="491">
                  <c:v>0.68194444444444446</c:v>
                </c:pt>
                <c:pt idx="492">
                  <c:v>0.68333333333333335</c:v>
                </c:pt>
                <c:pt idx="493">
                  <c:v>0.68472222222222223</c:v>
                </c:pt>
                <c:pt idx="494">
                  <c:v>0.68611111111111112</c:v>
                </c:pt>
                <c:pt idx="495">
                  <c:v>0.6875</c:v>
                </c:pt>
                <c:pt idx="496">
                  <c:v>0.68888888888888888</c:v>
                </c:pt>
                <c:pt idx="497">
                  <c:v>0.69027777777777777</c:v>
                </c:pt>
                <c:pt idx="498">
                  <c:v>0.69166666666666665</c:v>
                </c:pt>
                <c:pt idx="499">
                  <c:v>0.69305555555555554</c:v>
                </c:pt>
                <c:pt idx="500">
                  <c:v>0.69444444444444442</c:v>
                </c:pt>
                <c:pt idx="501">
                  <c:v>0.6958333333333333</c:v>
                </c:pt>
                <c:pt idx="502">
                  <c:v>0.69722222222222219</c:v>
                </c:pt>
                <c:pt idx="503">
                  <c:v>0.69861111111111107</c:v>
                </c:pt>
                <c:pt idx="504">
                  <c:v>0.7</c:v>
                </c:pt>
                <c:pt idx="505">
                  <c:v>0.70138888888888884</c:v>
                </c:pt>
                <c:pt idx="506">
                  <c:v>0.70277777777777772</c:v>
                </c:pt>
                <c:pt idx="507">
                  <c:v>0.70416666666666672</c:v>
                </c:pt>
                <c:pt idx="508">
                  <c:v>0.7055555555555556</c:v>
                </c:pt>
                <c:pt idx="509">
                  <c:v>0.70694444444444449</c:v>
                </c:pt>
                <c:pt idx="510">
                  <c:v>0.70833333333333337</c:v>
                </c:pt>
                <c:pt idx="511">
                  <c:v>0.70972222222222225</c:v>
                </c:pt>
                <c:pt idx="512">
                  <c:v>0.71111111111111114</c:v>
                </c:pt>
                <c:pt idx="513">
                  <c:v>0.71250000000000002</c:v>
                </c:pt>
                <c:pt idx="514">
                  <c:v>0.71388888888888891</c:v>
                </c:pt>
                <c:pt idx="515">
                  <c:v>0.71527777777777779</c:v>
                </c:pt>
                <c:pt idx="516">
                  <c:v>0.71666666666666667</c:v>
                </c:pt>
                <c:pt idx="517">
                  <c:v>0.71805555555555556</c:v>
                </c:pt>
                <c:pt idx="518">
                  <c:v>0.71944444444444444</c:v>
                </c:pt>
                <c:pt idx="519">
                  <c:v>0.72083333333333333</c:v>
                </c:pt>
                <c:pt idx="520">
                  <c:v>0.72222222222222221</c:v>
                </c:pt>
                <c:pt idx="521">
                  <c:v>0.72361111111111109</c:v>
                </c:pt>
                <c:pt idx="522">
                  <c:v>0.72499999999999998</c:v>
                </c:pt>
                <c:pt idx="523">
                  <c:v>0.72638888888888886</c:v>
                </c:pt>
                <c:pt idx="524">
                  <c:v>0.72777777777777775</c:v>
                </c:pt>
                <c:pt idx="525">
                  <c:v>0.72916666666666663</c:v>
                </c:pt>
                <c:pt idx="526">
                  <c:v>0.73055555555555551</c:v>
                </c:pt>
                <c:pt idx="527">
                  <c:v>0.7319444444444444</c:v>
                </c:pt>
                <c:pt idx="528">
                  <c:v>0.73333333333333328</c:v>
                </c:pt>
                <c:pt idx="529">
                  <c:v>0.73472222222222228</c:v>
                </c:pt>
                <c:pt idx="530">
                  <c:v>0.73611111111111116</c:v>
                </c:pt>
                <c:pt idx="531">
                  <c:v>0.73750000000000004</c:v>
                </c:pt>
                <c:pt idx="532">
                  <c:v>0.73888888888888893</c:v>
                </c:pt>
                <c:pt idx="533">
                  <c:v>0.74027777777777781</c:v>
                </c:pt>
                <c:pt idx="534">
                  <c:v>0.7416666666666667</c:v>
                </c:pt>
                <c:pt idx="535">
                  <c:v>0.74305555555555558</c:v>
                </c:pt>
                <c:pt idx="536">
                  <c:v>0.74444444444444446</c:v>
                </c:pt>
                <c:pt idx="537">
                  <c:v>0.74583333333333335</c:v>
                </c:pt>
                <c:pt idx="538">
                  <c:v>0.74722222222222223</c:v>
                </c:pt>
                <c:pt idx="539">
                  <c:v>0.74861111111111112</c:v>
                </c:pt>
                <c:pt idx="540">
                  <c:v>0.75</c:v>
                </c:pt>
                <c:pt idx="541">
                  <c:v>0.75138888888888888</c:v>
                </c:pt>
                <c:pt idx="542">
                  <c:v>0.75277777777777777</c:v>
                </c:pt>
                <c:pt idx="543">
                  <c:v>0.75416666666666665</c:v>
                </c:pt>
                <c:pt idx="544">
                  <c:v>0.75555555555555554</c:v>
                </c:pt>
                <c:pt idx="545">
                  <c:v>0.75694444444444442</c:v>
                </c:pt>
                <c:pt idx="546">
                  <c:v>0.7583333333333333</c:v>
                </c:pt>
                <c:pt idx="547">
                  <c:v>0.75972222222222219</c:v>
                </c:pt>
                <c:pt idx="548">
                  <c:v>0.76111111111111107</c:v>
                </c:pt>
                <c:pt idx="549">
                  <c:v>0.76249999999999996</c:v>
                </c:pt>
                <c:pt idx="550">
                  <c:v>0.76388888888888884</c:v>
                </c:pt>
                <c:pt idx="551">
                  <c:v>0.76527777777777772</c:v>
                </c:pt>
                <c:pt idx="552">
                  <c:v>0.76666666666666672</c:v>
                </c:pt>
                <c:pt idx="553">
                  <c:v>0.7680555555555556</c:v>
                </c:pt>
                <c:pt idx="554">
                  <c:v>0.76944444444444449</c:v>
                </c:pt>
                <c:pt idx="555">
                  <c:v>0.77083333333333337</c:v>
                </c:pt>
                <c:pt idx="556">
                  <c:v>0.77222222222222225</c:v>
                </c:pt>
                <c:pt idx="557">
                  <c:v>0.77361111111111114</c:v>
                </c:pt>
                <c:pt idx="558">
                  <c:v>0.77500000000000002</c:v>
                </c:pt>
                <c:pt idx="559">
                  <c:v>0.77638888888888891</c:v>
                </c:pt>
                <c:pt idx="560">
                  <c:v>0.77777777777777779</c:v>
                </c:pt>
                <c:pt idx="561">
                  <c:v>0.77916666666666667</c:v>
                </c:pt>
                <c:pt idx="562">
                  <c:v>0.78055555555555556</c:v>
                </c:pt>
                <c:pt idx="563">
                  <c:v>0.78194444444444444</c:v>
                </c:pt>
                <c:pt idx="564">
                  <c:v>0.78333333333333333</c:v>
                </c:pt>
                <c:pt idx="565">
                  <c:v>0.78472222222222221</c:v>
                </c:pt>
                <c:pt idx="566">
                  <c:v>0.78611111111111109</c:v>
                </c:pt>
                <c:pt idx="567">
                  <c:v>0.78749999999999998</c:v>
                </c:pt>
                <c:pt idx="568">
                  <c:v>0.78888888888888886</c:v>
                </c:pt>
                <c:pt idx="569">
                  <c:v>0.79027777777777775</c:v>
                </c:pt>
                <c:pt idx="570">
                  <c:v>0.79166666666666663</c:v>
                </c:pt>
                <c:pt idx="571">
                  <c:v>0.79305555555555551</c:v>
                </c:pt>
                <c:pt idx="572">
                  <c:v>0.7944444444444444</c:v>
                </c:pt>
                <c:pt idx="573">
                  <c:v>0.79583333333333328</c:v>
                </c:pt>
                <c:pt idx="574">
                  <c:v>0.79722222222222228</c:v>
                </c:pt>
                <c:pt idx="575">
                  <c:v>0.79861111111111116</c:v>
                </c:pt>
                <c:pt idx="576">
                  <c:v>0.8</c:v>
                </c:pt>
                <c:pt idx="577">
                  <c:v>0.80138888888888893</c:v>
                </c:pt>
                <c:pt idx="578">
                  <c:v>0.80277777777777781</c:v>
                </c:pt>
                <c:pt idx="579">
                  <c:v>0.8041666666666667</c:v>
                </c:pt>
                <c:pt idx="580">
                  <c:v>0.80555555555555558</c:v>
                </c:pt>
                <c:pt idx="581">
                  <c:v>0.80694444444444446</c:v>
                </c:pt>
                <c:pt idx="582">
                  <c:v>0.80833333333333335</c:v>
                </c:pt>
                <c:pt idx="583">
                  <c:v>0.80972222222222223</c:v>
                </c:pt>
                <c:pt idx="584">
                  <c:v>0.81111111111111112</c:v>
                </c:pt>
                <c:pt idx="585">
                  <c:v>0.8125</c:v>
                </c:pt>
                <c:pt idx="586">
                  <c:v>0.81388888888888888</c:v>
                </c:pt>
                <c:pt idx="587">
                  <c:v>0.81527777777777777</c:v>
                </c:pt>
                <c:pt idx="588">
                  <c:v>0.81666666666666665</c:v>
                </c:pt>
                <c:pt idx="589">
                  <c:v>0.81805555555555554</c:v>
                </c:pt>
                <c:pt idx="590">
                  <c:v>0.81944444444444442</c:v>
                </c:pt>
                <c:pt idx="591">
                  <c:v>0.8208333333333333</c:v>
                </c:pt>
                <c:pt idx="592">
                  <c:v>0.82222222222222219</c:v>
                </c:pt>
                <c:pt idx="593">
                  <c:v>0.82361111111111107</c:v>
                </c:pt>
                <c:pt idx="594">
                  <c:v>0.82499999999999996</c:v>
                </c:pt>
                <c:pt idx="595">
                  <c:v>0.82638888888888884</c:v>
                </c:pt>
                <c:pt idx="596">
                  <c:v>0.82777777777777772</c:v>
                </c:pt>
                <c:pt idx="597">
                  <c:v>0.82916666666666672</c:v>
                </c:pt>
                <c:pt idx="598">
                  <c:v>0.8305555555555556</c:v>
                </c:pt>
                <c:pt idx="599">
                  <c:v>0.83194444444444449</c:v>
                </c:pt>
                <c:pt idx="600">
                  <c:v>0.83333333333333337</c:v>
                </c:pt>
                <c:pt idx="601">
                  <c:v>0.83472222222222225</c:v>
                </c:pt>
                <c:pt idx="602">
                  <c:v>0.83611111111111114</c:v>
                </c:pt>
                <c:pt idx="603">
                  <c:v>0.83750000000000002</c:v>
                </c:pt>
                <c:pt idx="604">
                  <c:v>0.83888888888888891</c:v>
                </c:pt>
                <c:pt idx="605">
                  <c:v>0.84027777777777779</c:v>
                </c:pt>
                <c:pt idx="606">
                  <c:v>0.84166666666666667</c:v>
                </c:pt>
                <c:pt idx="607">
                  <c:v>0.84305555555555556</c:v>
                </c:pt>
                <c:pt idx="608">
                  <c:v>0.84444444444444444</c:v>
                </c:pt>
                <c:pt idx="609">
                  <c:v>0.84583333333333333</c:v>
                </c:pt>
                <c:pt idx="610">
                  <c:v>0.84722222222222221</c:v>
                </c:pt>
                <c:pt idx="611">
                  <c:v>0.84861111111111109</c:v>
                </c:pt>
                <c:pt idx="612">
                  <c:v>0.85</c:v>
                </c:pt>
                <c:pt idx="613">
                  <c:v>0.85138888888888886</c:v>
                </c:pt>
                <c:pt idx="614">
                  <c:v>0.85277777777777775</c:v>
                </c:pt>
                <c:pt idx="615">
                  <c:v>0.85416666666666663</c:v>
                </c:pt>
                <c:pt idx="616">
                  <c:v>0.85555555555555551</c:v>
                </c:pt>
                <c:pt idx="617">
                  <c:v>0.8569444444444444</c:v>
                </c:pt>
                <c:pt idx="618">
                  <c:v>0.85833333333333328</c:v>
                </c:pt>
                <c:pt idx="619">
                  <c:v>0.85972222222222228</c:v>
                </c:pt>
                <c:pt idx="620">
                  <c:v>0.86111111111111116</c:v>
                </c:pt>
                <c:pt idx="621">
                  <c:v>0.86250000000000004</c:v>
                </c:pt>
                <c:pt idx="622">
                  <c:v>0.86388888888888893</c:v>
                </c:pt>
                <c:pt idx="623">
                  <c:v>0.86527777777777781</c:v>
                </c:pt>
                <c:pt idx="624">
                  <c:v>0.8666666666666667</c:v>
                </c:pt>
                <c:pt idx="625">
                  <c:v>0.86805555555555558</c:v>
                </c:pt>
                <c:pt idx="626">
                  <c:v>0.86944444444444446</c:v>
                </c:pt>
                <c:pt idx="627">
                  <c:v>0.87083333333333335</c:v>
                </c:pt>
                <c:pt idx="628">
                  <c:v>0.87222222222222223</c:v>
                </c:pt>
                <c:pt idx="629">
                  <c:v>0.87361111111111112</c:v>
                </c:pt>
                <c:pt idx="630">
                  <c:v>0.875</c:v>
                </c:pt>
                <c:pt idx="631">
                  <c:v>0.87638888888888888</c:v>
                </c:pt>
                <c:pt idx="632">
                  <c:v>0.87777777777777777</c:v>
                </c:pt>
                <c:pt idx="633">
                  <c:v>0.87916666666666665</c:v>
                </c:pt>
                <c:pt idx="634">
                  <c:v>0.88055555555555554</c:v>
                </c:pt>
                <c:pt idx="635">
                  <c:v>0.88194444444444442</c:v>
                </c:pt>
                <c:pt idx="636">
                  <c:v>0.8833333333333333</c:v>
                </c:pt>
                <c:pt idx="637">
                  <c:v>0.88472222222222219</c:v>
                </c:pt>
                <c:pt idx="638">
                  <c:v>0.88611111111111107</c:v>
                </c:pt>
                <c:pt idx="639">
                  <c:v>0.88749999999999996</c:v>
                </c:pt>
                <c:pt idx="640">
                  <c:v>0.88888888888888884</c:v>
                </c:pt>
                <c:pt idx="641">
                  <c:v>0.89027777777777772</c:v>
                </c:pt>
                <c:pt idx="642">
                  <c:v>0.89166666666666672</c:v>
                </c:pt>
                <c:pt idx="643">
                  <c:v>0.8930555555555556</c:v>
                </c:pt>
                <c:pt idx="644">
                  <c:v>0.89444444444444449</c:v>
                </c:pt>
                <c:pt idx="645">
                  <c:v>0.89583333333333337</c:v>
                </c:pt>
                <c:pt idx="646">
                  <c:v>0.89722222222222225</c:v>
                </c:pt>
                <c:pt idx="647">
                  <c:v>0.89861111111111114</c:v>
                </c:pt>
                <c:pt idx="648">
                  <c:v>0.9</c:v>
                </c:pt>
                <c:pt idx="649">
                  <c:v>0.90138888888888891</c:v>
                </c:pt>
                <c:pt idx="650">
                  <c:v>0.90277777777777779</c:v>
                </c:pt>
                <c:pt idx="651">
                  <c:v>0.90416666666666667</c:v>
                </c:pt>
                <c:pt idx="652">
                  <c:v>0.90555555555555556</c:v>
                </c:pt>
                <c:pt idx="653">
                  <c:v>0.90694444444444444</c:v>
                </c:pt>
                <c:pt idx="654">
                  <c:v>0.90833333333333333</c:v>
                </c:pt>
                <c:pt idx="655">
                  <c:v>0.90972222222222221</c:v>
                </c:pt>
                <c:pt idx="656">
                  <c:v>0.91111111111111109</c:v>
                </c:pt>
                <c:pt idx="657">
                  <c:v>0.91249999999999998</c:v>
                </c:pt>
                <c:pt idx="658">
                  <c:v>0.91388888888888886</c:v>
                </c:pt>
                <c:pt idx="659">
                  <c:v>0.91527777777777775</c:v>
                </c:pt>
                <c:pt idx="660">
                  <c:v>0.91666666666666663</c:v>
                </c:pt>
                <c:pt idx="661">
                  <c:v>0.91805555555555551</c:v>
                </c:pt>
                <c:pt idx="662">
                  <c:v>0.9194444444444444</c:v>
                </c:pt>
                <c:pt idx="663">
                  <c:v>0.92083333333333328</c:v>
                </c:pt>
                <c:pt idx="664">
                  <c:v>0.92222222222222228</c:v>
                </c:pt>
                <c:pt idx="665">
                  <c:v>0.92361111111111116</c:v>
                </c:pt>
                <c:pt idx="666">
                  <c:v>0.92500000000000004</c:v>
                </c:pt>
                <c:pt idx="667">
                  <c:v>0.92638888888888893</c:v>
                </c:pt>
                <c:pt idx="668">
                  <c:v>0.92777777777777781</c:v>
                </c:pt>
                <c:pt idx="669">
                  <c:v>0.9291666666666667</c:v>
                </c:pt>
                <c:pt idx="670">
                  <c:v>0.93055555555555558</c:v>
                </c:pt>
                <c:pt idx="671">
                  <c:v>0.93194444444444446</c:v>
                </c:pt>
                <c:pt idx="672">
                  <c:v>0.93333333333333335</c:v>
                </c:pt>
                <c:pt idx="673">
                  <c:v>0.93472222222222223</c:v>
                </c:pt>
                <c:pt idx="674">
                  <c:v>0.93611111111111112</c:v>
                </c:pt>
                <c:pt idx="675">
                  <c:v>0.9375</c:v>
                </c:pt>
                <c:pt idx="676">
                  <c:v>0.93888888888888888</c:v>
                </c:pt>
                <c:pt idx="677">
                  <c:v>0.94027777777777777</c:v>
                </c:pt>
                <c:pt idx="678">
                  <c:v>0.94166666666666665</c:v>
                </c:pt>
                <c:pt idx="679">
                  <c:v>0.94305555555555554</c:v>
                </c:pt>
                <c:pt idx="680">
                  <c:v>0.94444444444444442</c:v>
                </c:pt>
                <c:pt idx="681">
                  <c:v>0.9458333333333333</c:v>
                </c:pt>
                <c:pt idx="682">
                  <c:v>0.94722222222222219</c:v>
                </c:pt>
                <c:pt idx="683">
                  <c:v>0.94861111111111107</c:v>
                </c:pt>
                <c:pt idx="684">
                  <c:v>0.95</c:v>
                </c:pt>
                <c:pt idx="685">
                  <c:v>0.95138888888888884</c:v>
                </c:pt>
                <c:pt idx="686">
                  <c:v>0.95277777777777772</c:v>
                </c:pt>
                <c:pt idx="687">
                  <c:v>0.95416666666666672</c:v>
                </c:pt>
                <c:pt idx="688">
                  <c:v>0.9555555555555556</c:v>
                </c:pt>
                <c:pt idx="689">
                  <c:v>0.95694444444444449</c:v>
                </c:pt>
                <c:pt idx="690">
                  <c:v>0.95833333333333337</c:v>
                </c:pt>
                <c:pt idx="691">
                  <c:v>0.95972222222222225</c:v>
                </c:pt>
                <c:pt idx="692">
                  <c:v>0.96111111111111114</c:v>
                </c:pt>
                <c:pt idx="693">
                  <c:v>0.96250000000000002</c:v>
                </c:pt>
                <c:pt idx="694">
                  <c:v>0.96388888888888891</c:v>
                </c:pt>
                <c:pt idx="695">
                  <c:v>0.96527777777777779</c:v>
                </c:pt>
                <c:pt idx="696">
                  <c:v>0.96666666666666667</c:v>
                </c:pt>
                <c:pt idx="697">
                  <c:v>0.96805555555555556</c:v>
                </c:pt>
                <c:pt idx="698">
                  <c:v>0.96944444444444444</c:v>
                </c:pt>
                <c:pt idx="699">
                  <c:v>0.97083333333333333</c:v>
                </c:pt>
                <c:pt idx="700">
                  <c:v>0.97222222222222221</c:v>
                </c:pt>
                <c:pt idx="701">
                  <c:v>0.97361111111111109</c:v>
                </c:pt>
                <c:pt idx="702">
                  <c:v>0.97499999999999998</c:v>
                </c:pt>
                <c:pt idx="703">
                  <c:v>0.97638888888888886</c:v>
                </c:pt>
                <c:pt idx="704">
                  <c:v>0.97777777777777775</c:v>
                </c:pt>
                <c:pt idx="705">
                  <c:v>0.97916666666666663</c:v>
                </c:pt>
                <c:pt idx="706">
                  <c:v>0.98055555555555551</c:v>
                </c:pt>
                <c:pt idx="707">
                  <c:v>0.9819444444444444</c:v>
                </c:pt>
                <c:pt idx="708">
                  <c:v>0.98333333333333328</c:v>
                </c:pt>
                <c:pt idx="709">
                  <c:v>0.98472222222222228</c:v>
                </c:pt>
                <c:pt idx="710">
                  <c:v>0.98611111111111116</c:v>
                </c:pt>
                <c:pt idx="711">
                  <c:v>0.98750000000000004</c:v>
                </c:pt>
                <c:pt idx="712">
                  <c:v>0.98888888888888893</c:v>
                </c:pt>
                <c:pt idx="713">
                  <c:v>0.99027777777777781</c:v>
                </c:pt>
                <c:pt idx="714">
                  <c:v>0.9916666666666667</c:v>
                </c:pt>
                <c:pt idx="715">
                  <c:v>0.99305555555555558</c:v>
                </c:pt>
                <c:pt idx="716">
                  <c:v>0.99444444444444446</c:v>
                </c:pt>
                <c:pt idx="717">
                  <c:v>0.99583333333333335</c:v>
                </c:pt>
                <c:pt idx="718">
                  <c:v>0.99722222222222223</c:v>
                </c:pt>
                <c:pt idx="719">
                  <c:v>0.99861111111111112</c:v>
                </c:pt>
                <c:pt idx="720">
                  <c:v>1</c:v>
                </c:pt>
                <c:pt idx="721">
                  <c:v>1.0013888888888889</c:v>
                </c:pt>
                <c:pt idx="722">
                  <c:v>1.0027777777777778</c:v>
                </c:pt>
                <c:pt idx="723">
                  <c:v>1.0041666666666667</c:v>
                </c:pt>
                <c:pt idx="724">
                  <c:v>1.0055555555555555</c:v>
                </c:pt>
                <c:pt idx="725">
                  <c:v>1.0069444444444444</c:v>
                </c:pt>
                <c:pt idx="726">
                  <c:v>1.0083333333333333</c:v>
                </c:pt>
                <c:pt idx="727">
                  <c:v>1.0097222222222222</c:v>
                </c:pt>
                <c:pt idx="728">
                  <c:v>1.0111111111111111</c:v>
                </c:pt>
                <c:pt idx="729">
                  <c:v>1.0125</c:v>
                </c:pt>
                <c:pt idx="730">
                  <c:v>1.0138888888888888</c:v>
                </c:pt>
                <c:pt idx="731">
                  <c:v>1.0152777777777777</c:v>
                </c:pt>
                <c:pt idx="732">
                  <c:v>1.0166666666666666</c:v>
                </c:pt>
                <c:pt idx="733">
                  <c:v>1.0180555555555555</c:v>
                </c:pt>
                <c:pt idx="734">
                  <c:v>1.0194444444444444</c:v>
                </c:pt>
                <c:pt idx="735">
                  <c:v>1.0208333333333333</c:v>
                </c:pt>
                <c:pt idx="736">
                  <c:v>1.0222222222222221</c:v>
                </c:pt>
                <c:pt idx="737">
                  <c:v>1.023611111111111</c:v>
                </c:pt>
                <c:pt idx="738">
                  <c:v>1.0249999999999999</c:v>
                </c:pt>
                <c:pt idx="739">
                  <c:v>1.0263888888888888</c:v>
                </c:pt>
                <c:pt idx="740">
                  <c:v>1.0277777777777777</c:v>
                </c:pt>
                <c:pt idx="741">
                  <c:v>1.0291666666666666</c:v>
                </c:pt>
                <c:pt idx="742">
                  <c:v>1.0305555555555554</c:v>
                </c:pt>
                <c:pt idx="743">
                  <c:v>1.0319444444444446</c:v>
                </c:pt>
                <c:pt idx="744">
                  <c:v>1.0333333333333334</c:v>
                </c:pt>
                <c:pt idx="745">
                  <c:v>1.0347222222222223</c:v>
                </c:pt>
                <c:pt idx="746">
                  <c:v>1.0361111111111112</c:v>
                </c:pt>
                <c:pt idx="747">
                  <c:v>1.0375000000000001</c:v>
                </c:pt>
                <c:pt idx="748">
                  <c:v>1.038888888888889</c:v>
                </c:pt>
                <c:pt idx="749">
                  <c:v>1.0402777777777779</c:v>
                </c:pt>
                <c:pt idx="750">
                  <c:v>1.0416666666666667</c:v>
                </c:pt>
                <c:pt idx="751">
                  <c:v>1.0430555555555556</c:v>
                </c:pt>
                <c:pt idx="752">
                  <c:v>1.0444444444444445</c:v>
                </c:pt>
                <c:pt idx="753">
                  <c:v>1.0458333333333334</c:v>
                </c:pt>
                <c:pt idx="754">
                  <c:v>1.0472222222222223</c:v>
                </c:pt>
                <c:pt idx="755">
                  <c:v>1.0486111111111112</c:v>
                </c:pt>
                <c:pt idx="756">
                  <c:v>1.05</c:v>
                </c:pt>
                <c:pt idx="757">
                  <c:v>1.0513888888888889</c:v>
                </c:pt>
                <c:pt idx="758">
                  <c:v>1.0527777777777778</c:v>
                </c:pt>
                <c:pt idx="759">
                  <c:v>1.0541666666666667</c:v>
                </c:pt>
                <c:pt idx="760">
                  <c:v>1.0555555555555556</c:v>
                </c:pt>
                <c:pt idx="761">
                  <c:v>1.0569444444444445</c:v>
                </c:pt>
                <c:pt idx="762">
                  <c:v>1.0583333333333333</c:v>
                </c:pt>
                <c:pt idx="763">
                  <c:v>1.0597222222222222</c:v>
                </c:pt>
                <c:pt idx="764">
                  <c:v>1.0611111111111111</c:v>
                </c:pt>
                <c:pt idx="765">
                  <c:v>1.0625</c:v>
                </c:pt>
                <c:pt idx="766">
                  <c:v>1.0638888888888889</c:v>
                </c:pt>
                <c:pt idx="767">
                  <c:v>1.0652777777777778</c:v>
                </c:pt>
                <c:pt idx="768">
                  <c:v>1.0666666666666667</c:v>
                </c:pt>
                <c:pt idx="769">
                  <c:v>1.0680555555555555</c:v>
                </c:pt>
                <c:pt idx="770">
                  <c:v>1.0694444444444444</c:v>
                </c:pt>
                <c:pt idx="771">
                  <c:v>1.0708333333333333</c:v>
                </c:pt>
                <c:pt idx="772">
                  <c:v>1.0722222222222222</c:v>
                </c:pt>
                <c:pt idx="773">
                  <c:v>1.0736111111111111</c:v>
                </c:pt>
                <c:pt idx="774">
                  <c:v>1.075</c:v>
                </c:pt>
                <c:pt idx="775">
                  <c:v>1.0763888888888888</c:v>
                </c:pt>
                <c:pt idx="776">
                  <c:v>1.0777777777777777</c:v>
                </c:pt>
                <c:pt idx="777">
                  <c:v>1.0791666666666666</c:v>
                </c:pt>
                <c:pt idx="778">
                  <c:v>1.0805555555555555</c:v>
                </c:pt>
                <c:pt idx="779">
                  <c:v>1.0819444444444444</c:v>
                </c:pt>
                <c:pt idx="780">
                  <c:v>1.0833333333333333</c:v>
                </c:pt>
                <c:pt idx="781">
                  <c:v>1.0847222222222221</c:v>
                </c:pt>
                <c:pt idx="782">
                  <c:v>1.086111111111111</c:v>
                </c:pt>
                <c:pt idx="783">
                  <c:v>1.0874999999999999</c:v>
                </c:pt>
                <c:pt idx="784">
                  <c:v>1.0888888888888888</c:v>
                </c:pt>
                <c:pt idx="785">
                  <c:v>1.0902777777777777</c:v>
                </c:pt>
                <c:pt idx="786">
                  <c:v>1.0916666666666666</c:v>
                </c:pt>
                <c:pt idx="787">
                  <c:v>1.0930555555555554</c:v>
                </c:pt>
                <c:pt idx="788">
                  <c:v>1.0944444444444446</c:v>
                </c:pt>
                <c:pt idx="789">
                  <c:v>1.0958333333333334</c:v>
                </c:pt>
                <c:pt idx="790">
                  <c:v>1.0972222222222223</c:v>
                </c:pt>
                <c:pt idx="791">
                  <c:v>1.0986111111111112</c:v>
                </c:pt>
                <c:pt idx="792">
                  <c:v>1.1000000000000001</c:v>
                </c:pt>
                <c:pt idx="793">
                  <c:v>1.101388888888889</c:v>
                </c:pt>
                <c:pt idx="794">
                  <c:v>1.1027777777777779</c:v>
                </c:pt>
                <c:pt idx="795">
                  <c:v>1.1041666666666667</c:v>
                </c:pt>
                <c:pt idx="796">
                  <c:v>1.1055555555555556</c:v>
                </c:pt>
                <c:pt idx="797">
                  <c:v>1.1069444444444445</c:v>
                </c:pt>
                <c:pt idx="798">
                  <c:v>1.1083333333333334</c:v>
                </c:pt>
                <c:pt idx="799">
                  <c:v>1.1097222222222223</c:v>
                </c:pt>
                <c:pt idx="800">
                  <c:v>1.1111111111111112</c:v>
                </c:pt>
                <c:pt idx="801">
                  <c:v>1.1125</c:v>
                </c:pt>
                <c:pt idx="802">
                  <c:v>1.1138888888888889</c:v>
                </c:pt>
                <c:pt idx="803">
                  <c:v>1.1152777777777778</c:v>
                </c:pt>
                <c:pt idx="804">
                  <c:v>1.1166666666666667</c:v>
                </c:pt>
                <c:pt idx="805">
                  <c:v>1.1180555555555556</c:v>
                </c:pt>
                <c:pt idx="806">
                  <c:v>1.1194444444444445</c:v>
                </c:pt>
                <c:pt idx="807">
                  <c:v>1.1208333333333333</c:v>
                </c:pt>
                <c:pt idx="808">
                  <c:v>1.1222222222222222</c:v>
                </c:pt>
                <c:pt idx="809">
                  <c:v>1.1236111111111111</c:v>
                </c:pt>
                <c:pt idx="810">
                  <c:v>1.125</c:v>
                </c:pt>
                <c:pt idx="811">
                  <c:v>1.1263888888888889</c:v>
                </c:pt>
                <c:pt idx="812">
                  <c:v>1.1277777777777778</c:v>
                </c:pt>
                <c:pt idx="813">
                  <c:v>1.1291666666666667</c:v>
                </c:pt>
                <c:pt idx="814">
                  <c:v>1.1305555555555555</c:v>
                </c:pt>
                <c:pt idx="815">
                  <c:v>1.1319444444444444</c:v>
                </c:pt>
                <c:pt idx="816">
                  <c:v>1.1333333333333333</c:v>
                </c:pt>
                <c:pt idx="817">
                  <c:v>1.1347222222222222</c:v>
                </c:pt>
                <c:pt idx="818">
                  <c:v>1.1361111111111111</c:v>
                </c:pt>
                <c:pt idx="819">
                  <c:v>1.1375</c:v>
                </c:pt>
                <c:pt idx="820">
                  <c:v>1.1388888888888888</c:v>
                </c:pt>
                <c:pt idx="821">
                  <c:v>1.1402777777777777</c:v>
                </c:pt>
                <c:pt idx="822">
                  <c:v>1.1416666666666666</c:v>
                </c:pt>
                <c:pt idx="823">
                  <c:v>1.1430555555555555</c:v>
                </c:pt>
                <c:pt idx="824">
                  <c:v>1.1444444444444444</c:v>
                </c:pt>
                <c:pt idx="825">
                  <c:v>1.1458333333333333</c:v>
                </c:pt>
                <c:pt idx="826">
                  <c:v>1.1472222222222221</c:v>
                </c:pt>
                <c:pt idx="827">
                  <c:v>1.148611111111111</c:v>
                </c:pt>
                <c:pt idx="828">
                  <c:v>1.1499999999999999</c:v>
                </c:pt>
                <c:pt idx="829">
                  <c:v>1.1513888888888888</c:v>
                </c:pt>
                <c:pt idx="830">
                  <c:v>1.1527777777777777</c:v>
                </c:pt>
                <c:pt idx="831">
                  <c:v>1.1541666666666666</c:v>
                </c:pt>
                <c:pt idx="832">
                  <c:v>1.1555555555555554</c:v>
                </c:pt>
                <c:pt idx="833">
                  <c:v>1.1569444444444446</c:v>
                </c:pt>
                <c:pt idx="834">
                  <c:v>1.1583333333333334</c:v>
                </c:pt>
                <c:pt idx="835">
                  <c:v>1.1597222222222223</c:v>
                </c:pt>
                <c:pt idx="836">
                  <c:v>1.1611111111111112</c:v>
                </c:pt>
                <c:pt idx="837">
                  <c:v>1.1625000000000001</c:v>
                </c:pt>
                <c:pt idx="838">
                  <c:v>1.163888888888889</c:v>
                </c:pt>
                <c:pt idx="839">
                  <c:v>1.1652777777777779</c:v>
                </c:pt>
                <c:pt idx="840">
                  <c:v>1.1666666666666667</c:v>
                </c:pt>
                <c:pt idx="841">
                  <c:v>1.1680555555555556</c:v>
                </c:pt>
                <c:pt idx="842">
                  <c:v>1.1694444444444445</c:v>
                </c:pt>
                <c:pt idx="843">
                  <c:v>1.1708333333333334</c:v>
                </c:pt>
                <c:pt idx="844">
                  <c:v>1.1722222222222223</c:v>
                </c:pt>
                <c:pt idx="845">
                  <c:v>1.1736111111111112</c:v>
                </c:pt>
                <c:pt idx="846">
                  <c:v>1.175</c:v>
                </c:pt>
                <c:pt idx="847">
                  <c:v>1.1763888888888889</c:v>
                </c:pt>
                <c:pt idx="848">
                  <c:v>1.1777777777777778</c:v>
                </c:pt>
                <c:pt idx="849">
                  <c:v>1.1791666666666667</c:v>
                </c:pt>
                <c:pt idx="850">
                  <c:v>1.1805555555555556</c:v>
                </c:pt>
                <c:pt idx="851">
                  <c:v>1.1819444444444445</c:v>
                </c:pt>
                <c:pt idx="852">
                  <c:v>1.1833333333333333</c:v>
                </c:pt>
                <c:pt idx="853">
                  <c:v>1.1847222222222222</c:v>
                </c:pt>
                <c:pt idx="854">
                  <c:v>1.1861111111111111</c:v>
                </c:pt>
                <c:pt idx="855">
                  <c:v>1.1875</c:v>
                </c:pt>
                <c:pt idx="856">
                  <c:v>1.1888888888888889</c:v>
                </c:pt>
                <c:pt idx="857">
                  <c:v>1.1902777777777778</c:v>
                </c:pt>
                <c:pt idx="858">
                  <c:v>1.1916666666666667</c:v>
                </c:pt>
                <c:pt idx="859">
                  <c:v>1.1930555555555555</c:v>
                </c:pt>
                <c:pt idx="860">
                  <c:v>1.1944444444444444</c:v>
                </c:pt>
                <c:pt idx="861">
                  <c:v>1.1958333333333333</c:v>
                </c:pt>
                <c:pt idx="862">
                  <c:v>1.1972222222222222</c:v>
                </c:pt>
                <c:pt idx="863">
                  <c:v>1.1986111111111111</c:v>
                </c:pt>
                <c:pt idx="864">
                  <c:v>1.2</c:v>
                </c:pt>
                <c:pt idx="865">
                  <c:v>1.2013888888888888</c:v>
                </c:pt>
                <c:pt idx="866">
                  <c:v>1.2027777777777777</c:v>
                </c:pt>
                <c:pt idx="867">
                  <c:v>1.2041666666666666</c:v>
                </c:pt>
                <c:pt idx="868">
                  <c:v>1.2055555555555555</c:v>
                </c:pt>
                <c:pt idx="869">
                  <c:v>1.2069444444444444</c:v>
                </c:pt>
                <c:pt idx="870">
                  <c:v>1.2083333333333333</c:v>
                </c:pt>
                <c:pt idx="871">
                  <c:v>1.2097222222222221</c:v>
                </c:pt>
                <c:pt idx="872">
                  <c:v>1.211111111111111</c:v>
                </c:pt>
                <c:pt idx="873">
                  <c:v>1.2124999999999999</c:v>
                </c:pt>
                <c:pt idx="874">
                  <c:v>1.2138888888888888</c:v>
                </c:pt>
                <c:pt idx="875">
                  <c:v>1.2152777777777777</c:v>
                </c:pt>
                <c:pt idx="876">
                  <c:v>1.2166666666666666</c:v>
                </c:pt>
                <c:pt idx="877">
                  <c:v>1.2180555555555554</c:v>
                </c:pt>
                <c:pt idx="878">
                  <c:v>1.2194444444444446</c:v>
                </c:pt>
                <c:pt idx="879">
                  <c:v>1.2208333333333334</c:v>
                </c:pt>
                <c:pt idx="880">
                  <c:v>1.2222222222222223</c:v>
                </c:pt>
                <c:pt idx="881">
                  <c:v>1.2236111111111112</c:v>
                </c:pt>
                <c:pt idx="882">
                  <c:v>1.2250000000000001</c:v>
                </c:pt>
                <c:pt idx="883">
                  <c:v>1.226388888888889</c:v>
                </c:pt>
                <c:pt idx="884">
                  <c:v>1.2277777777777779</c:v>
                </c:pt>
                <c:pt idx="885">
                  <c:v>1.2291666666666667</c:v>
                </c:pt>
                <c:pt idx="886">
                  <c:v>1.2305555555555556</c:v>
                </c:pt>
                <c:pt idx="887">
                  <c:v>1.2319444444444445</c:v>
                </c:pt>
                <c:pt idx="888">
                  <c:v>1.2333333333333334</c:v>
                </c:pt>
                <c:pt idx="889">
                  <c:v>1.2347222222222223</c:v>
                </c:pt>
                <c:pt idx="890">
                  <c:v>1.2361111111111112</c:v>
                </c:pt>
                <c:pt idx="891">
                  <c:v>1.2375</c:v>
                </c:pt>
                <c:pt idx="892">
                  <c:v>1.2388888888888889</c:v>
                </c:pt>
                <c:pt idx="893">
                  <c:v>1.2402777777777778</c:v>
                </c:pt>
                <c:pt idx="894">
                  <c:v>1.2416666666666667</c:v>
                </c:pt>
                <c:pt idx="895">
                  <c:v>1.2430555555555556</c:v>
                </c:pt>
                <c:pt idx="896">
                  <c:v>1.2444444444444445</c:v>
                </c:pt>
                <c:pt idx="897">
                  <c:v>1.2458333333333333</c:v>
                </c:pt>
                <c:pt idx="898">
                  <c:v>1.2472222222222222</c:v>
                </c:pt>
                <c:pt idx="899">
                  <c:v>1.2486111111111111</c:v>
                </c:pt>
                <c:pt idx="900">
                  <c:v>1.25</c:v>
                </c:pt>
                <c:pt idx="901">
                  <c:v>1.2513888888888889</c:v>
                </c:pt>
                <c:pt idx="902">
                  <c:v>1.2527777777777778</c:v>
                </c:pt>
                <c:pt idx="903">
                  <c:v>1.2541666666666667</c:v>
                </c:pt>
                <c:pt idx="904">
                  <c:v>1.2555555555555555</c:v>
                </c:pt>
                <c:pt idx="905">
                  <c:v>1.2569444444444444</c:v>
                </c:pt>
                <c:pt idx="906">
                  <c:v>1.2583333333333333</c:v>
                </c:pt>
                <c:pt idx="907">
                  <c:v>1.2597222222222222</c:v>
                </c:pt>
                <c:pt idx="908">
                  <c:v>1.2611111111111111</c:v>
                </c:pt>
                <c:pt idx="909">
                  <c:v>1.2625</c:v>
                </c:pt>
                <c:pt idx="910">
                  <c:v>1.2638888888888888</c:v>
                </c:pt>
                <c:pt idx="911">
                  <c:v>1.2652777777777777</c:v>
                </c:pt>
                <c:pt idx="912">
                  <c:v>1.2666666666666666</c:v>
                </c:pt>
                <c:pt idx="913">
                  <c:v>1.2680555555555555</c:v>
                </c:pt>
                <c:pt idx="914">
                  <c:v>1.2694444444444444</c:v>
                </c:pt>
                <c:pt idx="915">
                  <c:v>1.2708333333333333</c:v>
                </c:pt>
                <c:pt idx="916">
                  <c:v>1.2722222222222221</c:v>
                </c:pt>
                <c:pt idx="917">
                  <c:v>1.273611111111111</c:v>
                </c:pt>
                <c:pt idx="918">
                  <c:v>1.2749999999999999</c:v>
                </c:pt>
                <c:pt idx="919">
                  <c:v>1.2763888888888888</c:v>
                </c:pt>
                <c:pt idx="920">
                  <c:v>1.2777777777777777</c:v>
                </c:pt>
                <c:pt idx="921">
                  <c:v>1.2791666666666666</c:v>
                </c:pt>
                <c:pt idx="922">
                  <c:v>1.2805555555555554</c:v>
                </c:pt>
                <c:pt idx="923">
                  <c:v>1.2819444444444446</c:v>
                </c:pt>
                <c:pt idx="924">
                  <c:v>1.2833333333333334</c:v>
                </c:pt>
                <c:pt idx="925">
                  <c:v>1.2847222222222223</c:v>
                </c:pt>
                <c:pt idx="926">
                  <c:v>1.2861111111111112</c:v>
                </c:pt>
                <c:pt idx="927">
                  <c:v>1.2875000000000001</c:v>
                </c:pt>
                <c:pt idx="928">
                  <c:v>1.288888888888889</c:v>
                </c:pt>
                <c:pt idx="929">
                  <c:v>1.2902777777777779</c:v>
                </c:pt>
                <c:pt idx="930">
                  <c:v>1.2916666666666667</c:v>
                </c:pt>
                <c:pt idx="931">
                  <c:v>1.2930555555555556</c:v>
                </c:pt>
                <c:pt idx="932">
                  <c:v>1.2944444444444445</c:v>
                </c:pt>
                <c:pt idx="933">
                  <c:v>1.2958333333333334</c:v>
                </c:pt>
                <c:pt idx="934">
                  <c:v>1.2972222222222223</c:v>
                </c:pt>
                <c:pt idx="935">
                  <c:v>1.2986111111111112</c:v>
                </c:pt>
                <c:pt idx="936">
                  <c:v>1.3</c:v>
                </c:pt>
                <c:pt idx="937">
                  <c:v>1.3013888888888889</c:v>
                </c:pt>
                <c:pt idx="938">
                  <c:v>1.3027777777777778</c:v>
                </c:pt>
                <c:pt idx="939">
                  <c:v>1.3041666666666667</c:v>
                </c:pt>
                <c:pt idx="940">
                  <c:v>1.3055555555555556</c:v>
                </c:pt>
                <c:pt idx="941">
                  <c:v>1.3069444444444445</c:v>
                </c:pt>
                <c:pt idx="942">
                  <c:v>1.3083333333333333</c:v>
                </c:pt>
                <c:pt idx="943">
                  <c:v>1.3097222222222222</c:v>
                </c:pt>
                <c:pt idx="944">
                  <c:v>1.3111111111111111</c:v>
                </c:pt>
                <c:pt idx="945">
                  <c:v>1.3125</c:v>
                </c:pt>
                <c:pt idx="946">
                  <c:v>1.3138888888888889</c:v>
                </c:pt>
                <c:pt idx="947">
                  <c:v>1.3152777777777778</c:v>
                </c:pt>
                <c:pt idx="948">
                  <c:v>1.3166666666666667</c:v>
                </c:pt>
                <c:pt idx="949">
                  <c:v>1.3180555555555555</c:v>
                </c:pt>
                <c:pt idx="950">
                  <c:v>1.3194444444444444</c:v>
                </c:pt>
                <c:pt idx="951">
                  <c:v>1.3208333333333333</c:v>
                </c:pt>
                <c:pt idx="952">
                  <c:v>1.3222222222222222</c:v>
                </c:pt>
                <c:pt idx="953">
                  <c:v>1.3236111111111111</c:v>
                </c:pt>
                <c:pt idx="954">
                  <c:v>1.325</c:v>
                </c:pt>
                <c:pt idx="955">
                  <c:v>1.3263888888888888</c:v>
                </c:pt>
                <c:pt idx="956">
                  <c:v>1.3277777777777777</c:v>
                </c:pt>
                <c:pt idx="957">
                  <c:v>1.3291666666666666</c:v>
                </c:pt>
                <c:pt idx="958">
                  <c:v>1.3305555555555555</c:v>
                </c:pt>
                <c:pt idx="959">
                  <c:v>1.3319444444444444</c:v>
                </c:pt>
                <c:pt idx="960">
                  <c:v>1.3333333333333333</c:v>
                </c:pt>
                <c:pt idx="961">
                  <c:v>1.3347222222222221</c:v>
                </c:pt>
                <c:pt idx="962">
                  <c:v>1.336111111111111</c:v>
                </c:pt>
                <c:pt idx="963">
                  <c:v>1.3374999999999999</c:v>
                </c:pt>
                <c:pt idx="964">
                  <c:v>1.3388888888888888</c:v>
                </c:pt>
                <c:pt idx="965">
                  <c:v>1.3402777777777777</c:v>
                </c:pt>
                <c:pt idx="966">
                  <c:v>1.3416666666666666</c:v>
                </c:pt>
                <c:pt idx="967">
                  <c:v>1.3430555555555554</c:v>
                </c:pt>
                <c:pt idx="968">
                  <c:v>1.3444444444444446</c:v>
                </c:pt>
                <c:pt idx="969">
                  <c:v>1.3458333333333334</c:v>
                </c:pt>
                <c:pt idx="970">
                  <c:v>1.3472222222222223</c:v>
                </c:pt>
                <c:pt idx="971">
                  <c:v>1.3486111111111112</c:v>
                </c:pt>
                <c:pt idx="972">
                  <c:v>1.35</c:v>
                </c:pt>
                <c:pt idx="973">
                  <c:v>1.351388888888889</c:v>
                </c:pt>
                <c:pt idx="974">
                  <c:v>1.3527777777777779</c:v>
                </c:pt>
                <c:pt idx="975">
                  <c:v>1.3541666666666667</c:v>
                </c:pt>
                <c:pt idx="976">
                  <c:v>1.3555555555555556</c:v>
                </c:pt>
                <c:pt idx="977">
                  <c:v>1.3569444444444445</c:v>
                </c:pt>
                <c:pt idx="978">
                  <c:v>1.3583333333333334</c:v>
                </c:pt>
                <c:pt idx="979">
                  <c:v>1.3597222222222223</c:v>
                </c:pt>
                <c:pt idx="980">
                  <c:v>1.3611111111111112</c:v>
                </c:pt>
                <c:pt idx="981">
                  <c:v>1.3625</c:v>
                </c:pt>
                <c:pt idx="982">
                  <c:v>1.3638888888888889</c:v>
                </c:pt>
                <c:pt idx="983">
                  <c:v>1.3652777777777778</c:v>
                </c:pt>
                <c:pt idx="984">
                  <c:v>1.3666666666666667</c:v>
                </c:pt>
                <c:pt idx="985">
                  <c:v>1.3680555555555556</c:v>
                </c:pt>
                <c:pt idx="986">
                  <c:v>1.3694444444444445</c:v>
                </c:pt>
                <c:pt idx="987">
                  <c:v>1.3708333333333333</c:v>
                </c:pt>
                <c:pt idx="988">
                  <c:v>1.3722222222222222</c:v>
                </c:pt>
                <c:pt idx="989">
                  <c:v>1.3736111111111111</c:v>
                </c:pt>
                <c:pt idx="990">
                  <c:v>1.375</c:v>
                </c:pt>
                <c:pt idx="991">
                  <c:v>1.3763888888888889</c:v>
                </c:pt>
                <c:pt idx="992">
                  <c:v>1.3777777777777778</c:v>
                </c:pt>
                <c:pt idx="993">
                  <c:v>1.3791666666666667</c:v>
                </c:pt>
                <c:pt idx="994">
                  <c:v>1.3805555555555555</c:v>
                </c:pt>
                <c:pt idx="995">
                  <c:v>1.3819444444444444</c:v>
                </c:pt>
                <c:pt idx="996">
                  <c:v>1.3833333333333333</c:v>
                </c:pt>
                <c:pt idx="997">
                  <c:v>1.3847222222222222</c:v>
                </c:pt>
                <c:pt idx="998">
                  <c:v>1.3861111111111111</c:v>
                </c:pt>
                <c:pt idx="999">
                  <c:v>1.3875</c:v>
                </c:pt>
                <c:pt idx="1000">
                  <c:v>1.3888888888888888</c:v>
                </c:pt>
                <c:pt idx="1001">
                  <c:v>1.3902777777777777</c:v>
                </c:pt>
                <c:pt idx="1002">
                  <c:v>1.3916666666666666</c:v>
                </c:pt>
                <c:pt idx="1003">
                  <c:v>1.3930555555555555</c:v>
                </c:pt>
                <c:pt idx="1004">
                  <c:v>1.3944444444444444</c:v>
                </c:pt>
                <c:pt idx="1005">
                  <c:v>1.3958333333333333</c:v>
                </c:pt>
                <c:pt idx="1006">
                  <c:v>1.3972222222222221</c:v>
                </c:pt>
                <c:pt idx="1007">
                  <c:v>1.398611111111111</c:v>
                </c:pt>
                <c:pt idx="1008">
                  <c:v>1.4</c:v>
                </c:pt>
                <c:pt idx="1009">
                  <c:v>1.4013888888888888</c:v>
                </c:pt>
                <c:pt idx="1010">
                  <c:v>1.4027777777777777</c:v>
                </c:pt>
                <c:pt idx="1011">
                  <c:v>1.4041666666666666</c:v>
                </c:pt>
                <c:pt idx="1012">
                  <c:v>1.4055555555555554</c:v>
                </c:pt>
                <c:pt idx="1013">
                  <c:v>1.4069444444444446</c:v>
                </c:pt>
                <c:pt idx="1014">
                  <c:v>1.4083333333333334</c:v>
                </c:pt>
                <c:pt idx="1015">
                  <c:v>1.4097222222222223</c:v>
                </c:pt>
                <c:pt idx="1016">
                  <c:v>1.4111111111111112</c:v>
                </c:pt>
                <c:pt idx="1017">
                  <c:v>1.4125000000000001</c:v>
                </c:pt>
                <c:pt idx="1018">
                  <c:v>1.413888888888889</c:v>
                </c:pt>
                <c:pt idx="1019">
                  <c:v>1.4152777777777779</c:v>
                </c:pt>
                <c:pt idx="1020">
                  <c:v>1.4166666666666667</c:v>
                </c:pt>
                <c:pt idx="1021">
                  <c:v>1.4180555555555556</c:v>
                </c:pt>
                <c:pt idx="1022">
                  <c:v>1.4194444444444445</c:v>
                </c:pt>
                <c:pt idx="1023">
                  <c:v>1.4208333333333334</c:v>
                </c:pt>
                <c:pt idx="1024">
                  <c:v>1.4222222222222223</c:v>
                </c:pt>
                <c:pt idx="1025">
                  <c:v>1.4236111111111112</c:v>
                </c:pt>
                <c:pt idx="1026">
                  <c:v>1.425</c:v>
                </c:pt>
                <c:pt idx="1027">
                  <c:v>1.4263888888888889</c:v>
                </c:pt>
                <c:pt idx="1028">
                  <c:v>1.4277777777777778</c:v>
                </c:pt>
                <c:pt idx="1029">
                  <c:v>1.4291666666666667</c:v>
                </c:pt>
                <c:pt idx="1030">
                  <c:v>1.4305555555555556</c:v>
                </c:pt>
                <c:pt idx="1031">
                  <c:v>1.4319444444444445</c:v>
                </c:pt>
                <c:pt idx="1032">
                  <c:v>1.4333333333333333</c:v>
                </c:pt>
                <c:pt idx="1033">
                  <c:v>1.4347222222222222</c:v>
                </c:pt>
                <c:pt idx="1034">
                  <c:v>1.4361111111111111</c:v>
                </c:pt>
                <c:pt idx="1035">
                  <c:v>1.4375</c:v>
                </c:pt>
                <c:pt idx="1036">
                  <c:v>1.4388888888888889</c:v>
                </c:pt>
                <c:pt idx="1037">
                  <c:v>1.4402777777777778</c:v>
                </c:pt>
                <c:pt idx="1038">
                  <c:v>1.4416666666666667</c:v>
                </c:pt>
                <c:pt idx="1039">
                  <c:v>1.4430555555555555</c:v>
                </c:pt>
                <c:pt idx="1040">
                  <c:v>1.4444444444444444</c:v>
                </c:pt>
                <c:pt idx="1041">
                  <c:v>1.4458333333333333</c:v>
                </c:pt>
                <c:pt idx="1042">
                  <c:v>1.4472222222222222</c:v>
                </c:pt>
                <c:pt idx="1043">
                  <c:v>1.4486111111111111</c:v>
                </c:pt>
                <c:pt idx="1044">
                  <c:v>1.45</c:v>
                </c:pt>
                <c:pt idx="1045">
                  <c:v>1.4513888888888888</c:v>
                </c:pt>
                <c:pt idx="1046">
                  <c:v>1.4527777777777777</c:v>
                </c:pt>
                <c:pt idx="1047">
                  <c:v>1.4541666666666666</c:v>
                </c:pt>
                <c:pt idx="1048">
                  <c:v>1.4555555555555555</c:v>
                </c:pt>
                <c:pt idx="1049">
                  <c:v>1.4569444444444444</c:v>
                </c:pt>
                <c:pt idx="1050">
                  <c:v>1.4583333333333333</c:v>
                </c:pt>
                <c:pt idx="1051">
                  <c:v>1.4597222222222221</c:v>
                </c:pt>
                <c:pt idx="1052">
                  <c:v>1.461111111111111</c:v>
                </c:pt>
                <c:pt idx="1053">
                  <c:v>1.4624999999999999</c:v>
                </c:pt>
                <c:pt idx="1054">
                  <c:v>1.4638888888888888</c:v>
                </c:pt>
                <c:pt idx="1055">
                  <c:v>1.4652777777777777</c:v>
                </c:pt>
                <c:pt idx="1056">
                  <c:v>1.4666666666666666</c:v>
                </c:pt>
                <c:pt idx="1057">
                  <c:v>1.4680555555555554</c:v>
                </c:pt>
                <c:pt idx="1058">
                  <c:v>1.4694444444444446</c:v>
                </c:pt>
                <c:pt idx="1059">
                  <c:v>1.4708333333333334</c:v>
                </c:pt>
                <c:pt idx="1060">
                  <c:v>1.4722222222222223</c:v>
                </c:pt>
                <c:pt idx="1061">
                  <c:v>1.4736111111111112</c:v>
                </c:pt>
                <c:pt idx="1062">
                  <c:v>1.4750000000000001</c:v>
                </c:pt>
                <c:pt idx="1063">
                  <c:v>1.476388888888889</c:v>
                </c:pt>
                <c:pt idx="1064">
                  <c:v>1.4777777777777779</c:v>
                </c:pt>
                <c:pt idx="1065">
                  <c:v>1.4791666666666667</c:v>
                </c:pt>
                <c:pt idx="1066">
                  <c:v>1.4805555555555556</c:v>
                </c:pt>
                <c:pt idx="1067">
                  <c:v>1.4819444444444445</c:v>
                </c:pt>
                <c:pt idx="1068">
                  <c:v>1.4833333333333334</c:v>
                </c:pt>
                <c:pt idx="1069">
                  <c:v>1.4847222222222223</c:v>
                </c:pt>
                <c:pt idx="1070">
                  <c:v>1.4861111111111112</c:v>
                </c:pt>
                <c:pt idx="1071">
                  <c:v>1.4875</c:v>
                </c:pt>
                <c:pt idx="1072">
                  <c:v>1.4888888888888889</c:v>
                </c:pt>
                <c:pt idx="1073">
                  <c:v>1.4902777777777778</c:v>
                </c:pt>
                <c:pt idx="1074">
                  <c:v>1.4916666666666667</c:v>
                </c:pt>
                <c:pt idx="1075">
                  <c:v>1.4930555555555556</c:v>
                </c:pt>
                <c:pt idx="1076">
                  <c:v>1.4944444444444445</c:v>
                </c:pt>
                <c:pt idx="1077">
                  <c:v>1.4958333333333333</c:v>
                </c:pt>
                <c:pt idx="1078">
                  <c:v>1.4972222222222222</c:v>
                </c:pt>
                <c:pt idx="1079">
                  <c:v>1.4986111111111111</c:v>
                </c:pt>
                <c:pt idx="1080">
                  <c:v>1.5</c:v>
                </c:pt>
                <c:pt idx="1081">
                  <c:v>1.5013888888888889</c:v>
                </c:pt>
                <c:pt idx="1082">
                  <c:v>1.5027777777777778</c:v>
                </c:pt>
                <c:pt idx="1083">
                  <c:v>1.5041666666666667</c:v>
                </c:pt>
                <c:pt idx="1084">
                  <c:v>1.5055555555555555</c:v>
                </c:pt>
                <c:pt idx="1085">
                  <c:v>1.5069444444444444</c:v>
                </c:pt>
                <c:pt idx="1086">
                  <c:v>1.5083333333333333</c:v>
                </c:pt>
                <c:pt idx="1087">
                  <c:v>1.5097222222222222</c:v>
                </c:pt>
                <c:pt idx="1088">
                  <c:v>1.5111111111111111</c:v>
                </c:pt>
                <c:pt idx="1089">
                  <c:v>1.5125</c:v>
                </c:pt>
                <c:pt idx="1090">
                  <c:v>1.5138888888888888</c:v>
                </c:pt>
                <c:pt idx="1091">
                  <c:v>1.5152777777777777</c:v>
                </c:pt>
                <c:pt idx="1092">
                  <c:v>1.5166666666666666</c:v>
                </c:pt>
                <c:pt idx="1093">
                  <c:v>1.5180555555555555</c:v>
                </c:pt>
                <c:pt idx="1094">
                  <c:v>1.5194444444444444</c:v>
                </c:pt>
                <c:pt idx="1095">
                  <c:v>1.5208333333333333</c:v>
                </c:pt>
                <c:pt idx="1096">
                  <c:v>1.5222222222222221</c:v>
                </c:pt>
                <c:pt idx="1097">
                  <c:v>1.523611111111111</c:v>
                </c:pt>
                <c:pt idx="1098">
                  <c:v>1.5249999999999999</c:v>
                </c:pt>
                <c:pt idx="1099">
                  <c:v>1.5263888888888888</c:v>
                </c:pt>
                <c:pt idx="1100">
                  <c:v>1.5277777777777777</c:v>
                </c:pt>
                <c:pt idx="1101">
                  <c:v>1.5291666666666666</c:v>
                </c:pt>
                <c:pt idx="1102">
                  <c:v>1.5305555555555554</c:v>
                </c:pt>
                <c:pt idx="1103">
                  <c:v>1.5319444444444446</c:v>
                </c:pt>
                <c:pt idx="1104">
                  <c:v>1.5333333333333334</c:v>
                </c:pt>
                <c:pt idx="1105">
                  <c:v>1.5347222222222223</c:v>
                </c:pt>
                <c:pt idx="1106">
                  <c:v>1.5361111111111112</c:v>
                </c:pt>
                <c:pt idx="1107">
                  <c:v>1.5375000000000001</c:v>
                </c:pt>
                <c:pt idx="1108">
                  <c:v>1.538888888888889</c:v>
                </c:pt>
                <c:pt idx="1109">
                  <c:v>1.5402777777777779</c:v>
                </c:pt>
                <c:pt idx="1110">
                  <c:v>1.5416666666666667</c:v>
                </c:pt>
                <c:pt idx="1111">
                  <c:v>1.5430555555555556</c:v>
                </c:pt>
                <c:pt idx="1112">
                  <c:v>1.5444444444444445</c:v>
                </c:pt>
                <c:pt idx="1113">
                  <c:v>1.5458333333333334</c:v>
                </c:pt>
                <c:pt idx="1114">
                  <c:v>1.5472222222222223</c:v>
                </c:pt>
                <c:pt idx="1115">
                  <c:v>1.5486111111111112</c:v>
                </c:pt>
                <c:pt idx="1116">
                  <c:v>1.55</c:v>
                </c:pt>
                <c:pt idx="1117">
                  <c:v>1.5513888888888889</c:v>
                </c:pt>
                <c:pt idx="1118">
                  <c:v>1.5527777777777778</c:v>
                </c:pt>
                <c:pt idx="1119">
                  <c:v>1.5541666666666667</c:v>
                </c:pt>
                <c:pt idx="1120">
                  <c:v>1.5555555555555556</c:v>
                </c:pt>
                <c:pt idx="1121">
                  <c:v>1.5569444444444445</c:v>
                </c:pt>
                <c:pt idx="1122">
                  <c:v>1.5583333333333333</c:v>
                </c:pt>
                <c:pt idx="1123">
                  <c:v>1.5597222222222222</c:v>
                </c:pt>
                <c:pt idx="1124">
                  <c:v>1.5611111111111111</c:v>
                </c:pt>
                <c:pt idx="1125">
                  <c:v>1.5625</c:v>
                </c:pt>
                <c:pt idx="1126">
                  <c:v>1.5638888888888889</c:v>
                </c:pt>
                <c:pt idx="1127">
                  <c:v>1.5652777777777778</c:v>
                </c:pt>
                <c:pt idx="1128">
                  <c:v>1.5666666666666667</c:v>
                </c:pt>
                <c:pt idx="1129">
                  <c:v>1.5680555555555555</c:v>
                </c:pt>
                <c:pt idx="1130">
                  <c:v>1.5694444444444444</c:v>
                </c:pt>
                <c:pt idx="1131">
                  <c:v>1.5708333333333333</c:v>
                </c:pt>
                <c:pt idx="1132">
                  <c:v>1.5722222222222222</c:v>
                </c:pt>
                <c:pt idx="1133">
                  <c:v>1.5736111111111111</c:v>
                </c:pt>
                <c:pt idx="1134">
                  <c:v>1.575</c:v>
                </c:pt>
                <c:pt idx="1135">
                  <c:v>1.5763888888888888</c:v>
                </c:pt>
                <c:pt idx="1136">
                  <c:v>1.5777777777777777</c:v>
                </c:pt>
                <c:pt idx="1137">
                  <c:v>1.5791666666666666</c:v>
                </c:pt>
                <c:pt idx="1138">
                  <c:v>1.5805555555555555</c:v>
                </c:pt>
                <c:pt idx="1139">
                  <c:v>1.5819444444444444</c:v>
                </c:pt>
                <c:pt idx="1140">
                  <c:v>1.5833333333333333</c:v>
                </c:pt>
                <c:pt idx="1141">
                  <c:v>1.5847222222222221</c:v>
                </c:pt>
                <c:pt idx="1142">
                  <c:v>1.586111111111111</c:v>
                </c:pt>
                <c:pt idx="1143">
                  <c:v>1.5874999999999999</c:v>
                </c:pt>
                <c:pt idx="1144">
                  <c:v>1.5888888888888888</c:v>
                </c:pt>
                <c:pt idx="1145">
                  <c:v>1.5902777777777777</c:v>
                </c:pt>
                <c:pt idx="1146">
                  <c:v>1.5916666666666666</c:v>
                </c:pt>
                <c:pt idx="1147">
                  <c:v>1.5930555555555554</c:v>
                </c:pt>
                <c:pt idx="1148">
                  <c:v>1.5944444444444446</c:v>
                </c:pt>
                <c:pt idx="1149">
                  <c:v>1.5958333333333334</c:v>
                </c:pt>
                <c:pt idx="1150">
                  <c:v>1.5972222222222223</c:v>
                </c:pt>
                <c:pt idx="1151">
                  <c:v>1.5986111111111112</c:v>
                </c:pt>
                <c:pt idx="1152">
                  <c:v>1.6</c:v>
                </c:pt>
                <c:pt idx="1153">
                  <c:v>1.601388888888889</c:v>
                </c:pt>
                <c:pt idx="1154">
                  <c:v>1.6027777777777779</c:v>
                </c:pt>
                <c:pt idx="1155">
                  <c:v>1.6041666666666667</c:v>
                </c:pt>
                <c:pt idx="1156">
                  <c:v>1.6055555555555556</c:v>
                </c:pt>
                <c:pt idx="1157">
                  <c:v>1.6069444444444445</c:v>
                </c:pt>
                <c:pt idx="1158">
                  <c:v>1.6083333333333334</c:v>
                </c:pt>
                <c:pt idx="1159">
                  <c:v>1.6097222222222223</c:v>
                </c:pt>
                <c:pt idx="1160">
                  <c:v>1.6111111111111112</c:v>
                </c:pt>
                <c:pt idx="1161">
                  <c:v>1.6125</c:v>
                </c:pt>
                <c:pt idx="1162">
                  <c:v>1.6138888888888889</c:v>
                </c:pt>
                <c:pt idx="1163">
                  <c:v>1.6152777777777778</c:v>
                </c:pt>
                <c:pt idx="1164">
                  <c:v>1.6166666666666667</c:v>
                </c:pt>
                <c:pt idx="1165">
                  <c:v>1.6180555555555556</c:v>
                </c:pt>
                <c:pt idx="1166">
                  <c:v>1.6194444444444445</c:v>
                </c:pt>
                <c:pt idx="1167">
                  <c:v>1.6208333333333333</c:v>
                </c:pt>
                <c:pt idx="1168">
                  <c:v>1.6222222222222222</c:v>
                </c:pt>
                <c:pt idx="1169">
                  <c:v>1.6236111111111111</c:v>
                </c:pt>
                <c:pt idx="1170">
                  <c:v>1.625</c:v>
                </c:pt>
                <c:pt idx="1171">
                  <c:v>1.6263888888888889</c:v>
                </c:pt>
                <c:pt idx="1172">
                  <c:v>1.6277777777777778</c:v>
                </c:pt>
                <c:pt idx="1173">
                  <c:v>1.6291666666666667</c:v>
                </c:pt>
                <c:pt idx="1174">
                  <c:v>1.6305555555555555</c:v>
                </c:pt>
                <c:pt idx="1175">
                  <c:v>1.6319444444444444</c:v>
                </c:pt>
                <c:pt idx="1176">
                  <c:v>1.6333333333333333</c:v>
                </c:pt>
                <c:pt idx="1177">
                  <c:v>1.6347222222222222</c:v>
                </c:pt>
                <c:pt idx="1178">
                  <c:v>1.6361111111111111</c:v>
                </c:pt>
                <c:pt idx="1179">
                  <c:v>1.6375</c:v>
                </c:pt>
                <c:pt idx="1180">
                  <c:v>1.6388888888888888</c:v>
                </c:pt>
                <c:pt idx="1181">
                  <c:v>1.6402777777777777</c:v>
                </c:pt>
                <c:pt idx="1182">
                  <c:v>1.6416666666666666</c:v>
                </c:pt>
                <c:pt idx="1183">
                  <c:v>1.6430555555555555</c:v>
                </c:pt>
                <c:pt idx="1184">
                  <c:v>1.6444444444444444</c:v>
                </c:pt>
                <c:pt idx="1185">
                  <c:v>1.6458333333333333</c:v>
                </c:pt>
                <c:pt idx="1186">
                  <c:v>1.6472222222222221</c:v>
                </c:pt>
                <c:pt idx="1187">
                  <c:v>1.648611111111111</c:v>
                </c:pt>
                <c:pt idx="1188">
                  <c:v>1.65</c:v>
                </c:pt>
                <c:pt idx="1189">
                  <c:v>1.6513888888888888</c:v>
                </c:pt>
                <c:pt idx="1190">
                  <c:v>1.6527777777777777</c:v>
                </c:pt>
                <c:pt idx="1191">
                  <c:v>1.6541666666666666</c:v>
                </c:pt>
                <c:pt idx="1192">
                  <c:v>1.6555555555555554</c:v>
                </c:pt>
                <c:pt idx="1193">
                  <c:v>1.6569444444444446</c:v>
                </c:pt>
                <c:pt idx="1194">
                  <c:v>1.6583333333333334</c:v>
                </c:pt>
                <c:pt idx="1195">
                  <c:v>1.6597222222222223</c:v>
                </c:pt>
                <c:pt idx="1196">
                  <c:v>1.6611111111111112</c:v>
                </c:pt>
                <c:pt idx="1197">
                  <c:v>1.6625000000000001</c:v>
                </c:pt>
                <c:pt idx="1198">
                  <c:v>1.663888888888889</c:v>
                </c:pt>
                <c:pt idx="1199">
                  <c:v>1.6652777777777779</c:v>
                </c:pt>
                <c:pt idx="1200">
                  <c:v>1.6666666666666667</c:v>
                </c:pt>
                <c:pt idx="1201">
                  <c:v>1.6680555555555556</c:v>
                </c:pt>
                <c:pt idx="1202">
                  <c:v>1.6694444444444445</c:v>
                </c:pt>
                <c:pt idx="1203">
                  <c:v>1.6708333333333334</c:v>
                </c:pt>
                <c:pt idx="1204">
                  <c:v>1.6722222222222223</c:v>
                </c:pt>
                <c:pt idx="1205">
                  <c:v>1.6736111111111112</c:v>
                </c:pt>
                <c:pt idx="1206">
                  <c:v>1.675</c:v>
                </c:pt>
                <c:pt idx="1207">
                  <c:v>1.6763888888888889</c:v>
                </c:pt>
                <c:pt idx="1208">
                  <c:v>1.6777777777777778</c:v>
                </c:pt>
                <c:pt idx="1209">
                  <c:v>1.6791666666666667</c:v>
                </c:pt>
                <c:pt idx="1210">
                  <c:v>1.6805555555555556</c:v>
                </c:pt>
                <c:pt idx="1211">
                  <c:v>1.6819444444444445</c:v>
                </c:pt>
                <c:pt idx="1212">
                  <c:v>1.6833333333333333</c:v>
                </c:pt>
                <c:pt idx="1213">
                  <c:v>1.6847222222222222</c:v>
                </c:pt>
                <c:pt idx="1214">
                  <c:v>1.6861111111111111</c:v>
                </c:pt>
                <c:pt idx="1215">
                  <c:v>1.6875</c:v>
                </c:pt>
                <c:pt idx="1216">
                  <c:v>1.6888888888888889</c:v>
                </c:pt>
                <c:pt idx="1217">
                  <c:v>1.6902777777777778</c:v>
                </c:pt>
                <c:pt idx="1218">
                  <c:v>1.6916666666666667</c:v>
                </c:pt>
                <c:pt idx="1219">
                  <c:v>1.6930555555555555</c:v>
                </c:pt>
                <c:pt idx="1220">
                  <c:v>1.6944444444444444</c:v>
                </c:pt>
                <c:pt idx="1221">
                  <c:v>1.6958333333333333</c:v>
                </c:pt>
                <c:pt idx="1222">
                  <c:v>1.6972222222222222</c:v>
                </c:pt>
                <c:pt idx="1223">
                  <c:v>1.6986111111111111</c:v>
                </c:pt>
                <c:pt idx="1224">
                  <c:v>1.7</c:v>
                </c:pt>
                <c:pt idx="1225">
                  <c:v>1.7013888888888888</c:v>
                </c:pt>
                <c:pt idx="1226">
                  <c:v>1.7027777777777777</c:v>
                </c:pt>
                <c:pt idx="1227">
                  <c:v>1.7041666666666666</c:v>
                </c:pt>
                <c:pt idx="1228">
                  <c:v>1.7055555555555555</c:v>
                </c:pt>
                <c:pt idx="1229">
                  <c:v>1.7069444444444444</c:v>
                </c:pt>
                <c:pt idx="1230">
                  <c:v>1.7083333333333333</c:v>
                </c:pt>
                <c:pt idx="1231">
                  <c:v>1.7097222222222221</c:v>
                </c:pt>
                <c:pt idx="1232">
                  <c:v>1.711111111111111</c:v>
                </c:pt>
                <c:pt idx="1233">
                  <c:v>1.7124999999999999</c:v>
                </c:pt>
                <c:pt idx="1234">
                  <c:v>1.7138888888888888</c:v>
                </c:pt>
                <c:pt idx="1235">
                  <c:v>1.7152777777777777</c:v>
                </c:pt>
                <c:pt idx="1236">
                  <c:v>1.7166666666666666</c:v>
                </c:pt>
                <c:pt idx="1237">
                  <c:v>1.7180555555555554</c:v>
                </c:pt>
                <c:pt idx="1238">
                  <c:v>1.7194444444444446</c:v>
                </c:pt>
                <c:pt idx="1239">
                  <c:v>1.7208333333333334</c:v>
                </c:pt>
                <c:pt idx="1240">
                  <c:v>1.7222222222222223</c:v>
                </c:pt>
                <c:pt idx="1241">
                  <c:v>1.7236111111111112</c:v>
                </c:pt>
                <c:pt idx="1242">
                  <c:v>1.7250000000000001</c:v>
                </c:pt>
                <c:pt idx="1243">
                  <c:v>1.726388888888889</c:v>
                </c:pt>
                <c:pt idx="1244">
                  <c:v>1.7277777777777779</c:v>
                </c:pt>
                <c:pt idx="1245">
                  <c:v>1.7291666666666667</c:v>
                </c:pt>
                <c:pt idx="1246">
                  <c:v>1.7305555555555556</c:v>
                </c:pt>
                <c:pt idx="1247">
                  <c:v>1.7319444444444445</c:v>
                </c:pt>
                <c:pt idx="1248">
                  <c:v>1.7333333333333334</c:v>
                </c:pt>
                <c:pt idx="1249">
                  <c:v>1.7347222222222223</c:v>
                </c:pt>
                <c:pt idx="1250">
                  <c:v>1.7361111111111112</c:v>
                </c:pt>
                <c:pt idx="1251">
                  <c:v>1.7375</c:v>
                </c:pt>
                <c:pt idx="1252">
                  <c:v>1.7388888888888889</c:v>
                </c:pt>
                <c:pt idx="1253">
                  <c:v>1.7402777777777778</c:v>
                </c:pt>
                <c:pt idx="1254">
                  <c:v>1.7416666666666667</c:v>
                </c:pt>
                <c:pt idx="1255">
                  <c:v>1.7430555555555556</c:v>
                </c:pt>
                <c:pt idx="1256">
                  <c:v>1.7444444444444445</c:v>
                </c:pt>
                <c:pt idx="1257">
                  <c:v>1.7458333333333333</c:v>
                </c:pt>
                <c:pt idx="1258">
                  <c:v>1.7472222222222222</c:v>
                </c:pt>
                <c:pt idx="1259">
                  <c:v>1.7486111111111111</c:v>
                </c:pt>
                <c:pt idx="1260">
                  <c:v>1.75</c:v>
                </c:pt>
                <c:pt idx="1261">
                  <c:v>1.7513888888888889</c:v>
                </c:pt>
                <c:pt idx="1262">
                  <c:v>1.7527777777777778</c:v>
                </c:pt>
                <c:pt idx="1263">
                  <c:v>1.7541666666666667</c:v>
                </c:pt>
                <c:pt idx="1264">
                  <c:v>1.7555555555555555</c:v>
                </c:pt>
                <c:pt idx="1265">
                  <c:v>1.7569444444444444</c:v>
                </c:pt>
                <c:pt idx="1266">
                  <c:v>1.7583333333333333</c:v>
                </c:pt>
                <c:pt idx="1267">
                  <c:v>1.7597222222222222</c:v>
                </c:pt>
                <c:pt idx="1268">
                  <c:v>1.7611111111111111</c:v>
                </c:pt>
                <c:pt idx="1269">
                  <c:v>1.7625</c:v>
                </c:pt>
                <c:pt idx="1270">
                  <c:v>1.7638888888888888</c:v>
                </c:pt>
                <c:pt idx="1271">
                  <c:v>1.7652777777777777</c:v>
                </c:pt>
                <c:pt idx="1272">
                  <c:v>1.7666666666666666</c:v>
                </c:pt>
                <c:pt idx="1273">
                  <c:v>1.7680555555555555</c:v>
                </c:pt>
                <c:pt idx="1274">
                  <c:v>1.7694444444444444</c:v>
                </c:pt>
                <c:pt idx="1275">
                  <c:v>1.7708333333333333</c:v>
                </c:pt>
                <c:pt idx="1276">
                  <c:v>1.7722222222222221</c:v>
                </c:pt>
                <c:pt idx="1277">
                  <c:v>1.773611111111111</c:v>
                </c:pt>
                <c:pt idx="1278">
                  <c:v>1.7749999999999999</c:v>
                </c:pt>
                <c:pt idx="1279">
                  <c:v>1.7763888888888888</c:v>
                </c:pt>
                <c:pt idx="1280">
                  <c:v>1.7777777777777777</c:v>
                </c:pt>
                <c:pt idx="1281">
                  <c:v>1.7791666666666666</c:v>
                </c:pt>
                <c:pt idx="1282">
                  <c:v>1.7805555555555554</c:v>
                </c:pt>
                <c:pt idx="1283">
                  <c:v>1.7819444444444446</c:v>
                </c:pt>
                <c:pt idx="1284">
                  <c:v>1.7833333333333334</c:v>
                </c:pt>
                <c:pt idx="1285">
                  <c:v>1.7847222222222223</c:v>
                </c:pt>
                <c:pt idx="1286">
                  <c:v>1.7861111111111112</c:v>
                </c:pt>
                <c:pt idx="1287">
                  <c:v>1.7875000000000001</c:v>
                </c:pt>
                <c:pt idx="1288">
                  <c:v>1.788888888888889</c:v>
                </c:pt>
                <c:pt idx="1289">
                  <c:v>1.7902777777777779</c:v>
                </c:pt>
                <c:pt idx="1290">
                  <c:v>1.7916666666666667</c:v>
                </c:pt>
                <c:pt idx="1291">
                  <c:v>1.7930555555555556</c:v>
                </c:pt>
                <c:pt idx="1292">
                  <c:v>1.7944444444444445</c:v>
                </c:pt>
                <c:pt idx="1293">
                  <c:v>1.7958333333333334</c:v>
                </c:pt>
                <c:pt idx="1294">
                  <c:v>1.7972222222222223</c:v>
                </c:pt>
                <c:pt idx="1295">
                  <c:v>1.7986111111111112</c:v>
                </c:pt>
                <c:pt idx="1296">
                  <c:v>1.8</c:v>
                </c:pt>
                <c:pt idx="1297">
                  <c:v>1.8013888888888889</c:v>
                </c:pt>
                <c:pt idx="1298">
                  <c:v>1.8027777777777778</c:v>
                </c:pt>
                <c:pt idx="1299">
                  <c:v>1.8041666666666667</c:v>
                </c:pt>
                <c:pt idx="1300">
                  <c:v>1.8055555555555556</c:v>
                </c:pt>
                <c:pt idx="1301">
                  <c:v>1.8069444444444445</c:v>
                </c:pt>
                <c:pt idx="1302">
                  <c:v>1.8083333333333333</c:v>
                </c:pt>
                <c:pt idx="1303">
                  <c:v>1.8097222222222222</c:v>
                </c:pt>
                <c:pt idx="1304">
                  <c:v>1.8111111111111111</c:v>
                </c:pt>
                <c:pt idx="1305">
                  <c:v>1.8125</c:v>
                </c:pt>
                <c:pt idx="1306">
                  <c:v>1.8138888888888889</c:v>
                </c:pt>
                <c:pt idx="1307">
                  <c:v>1.8152777777777778</c:v>
                </c:pt>
                <c:pt idx="1308">
                  <c:v>1.8166666666666667</c:v>
                </c:pt>
                <c:pt idx="1309">
                  <c:v>1.8180555555555555</c:v>
                </c:pt>
                <c:pt idx="1310">
                  <c:v>1.8194444444444444</c:v>
                </c:pt>
                <c:pt idx="1311">
                  <c:v>1.8208333333333333</c:v>
                </c:pt>
                <c:pt idx="1312">
                  <c:v>1.8222222222222222</c:v>
                </c:pt>
                <c:pt idx="1313">
                  <c:v>1.8236111111111111</c:v>
                </c:pt>
                <c:pt idx="1314">
                  <c:v>1.825</c:v>
                </c:pt>
                <c:pt idx="1315">
                  <c:v>1.8263888888888888</c:v>
                </c:pt>
                <c:pt idx="1316">
                  <c:v>1.8277777777777777</c:v>
                </c:pt>
                <c:pt idx="1317">
                  <c:v>1.8291666666666666</c:v>
                </c:pt>
                <c:pt idx="1318">
                  <c:v>1.8305555555555555</c:v>
                </c:pt>
                <c:pt idx="1319">
                  <c:v>1.8319444444444444</c:v>
                </c:pt>
                <c:pt idx="1320">
                  <c:v>1.8333333333333333</c:v>
                </c:pt>
                <c:pt idx="1321">
                  <c:v>1.8347222222222221</c:v>
                </c:pt>
                <c:pt idx="1322">
                  <c:v>1.836111111111111</c:v>
                </c:pt>
                <c:pt idx="1323">
                  <c:v>1.8374999999999999</c:v>
                </c:pt>
                <c:pt idx="1324">
                  <c:v>1.8388888888888888</c:v>
                </c:pt>
                <c:pt idx="1325">
                  <c:v>1.8402777777777777</c:v>
                </c:pt>
                <c:pt idx="1326">
                  <c:v>1.8416666666666666</c:v>
                </c:pt>
                <c:pt idx="1327">
                  <c:v>1.8430555555555554</c:v>
                </c:pt>
                <c:pt idx="1328">
                  <c:v>1.8444444444444446</c:v>
                </c:pt>
                <c:pt idx="1329">
                  <c:v>1.8458333333333334</c:v>
                </c:pt>
                <c:pt idx="1330">
                  <c:v>1.8472222222222223</c:v>
                </c:pt>
                <c:pt idx="1331">
                  <c:v>1.8486111111111112</c:v>
                </c:pt>
                <c:pt idx="1332">
                  <c:v>1.85</c:v>
                </c:pt>
                <c:pt idx="1333">
                  <c:v>1.851388888888889</c:v>
                </c:pt>
                <c:pt idx="1334">
                  <c:v>1.8527777777777779</c:v>
                </c:pt>
                <c:pt idx="1335">
                  <c:v>1.8541666666666667</c:v>
                </c:pt>
                <c:pt idx="1336">
                  <c:v>1.8555555555555556</c:v>
                </c:pt>
                <c:pt idx="1337">
                  <c:v>1.8569444444444445</c:v>
                </c:pt>
                <c:pt idx="1338">
                  <c:v>1.8583333333333334</c:v>
                </c:pt>
                <c:pt idx="1339">
                  <c:v>1.8597222222222223</c:v>
                </c:pt>
                <c:pt idx="1340">
                  <c:v>1.8611111111111112</c:v>
                </c:pt>
                <c:pt idx="1341">
                  <c:v>1.8625</c:v>
                </c:pt>
                <c:pt idx="1342">
                  <c:v>1.8638888888888889</c:v>
                </c:pt>
                <c:pt idx="1343">
                  <c:v>1.8652777777777778</c:v>
                </c:pt>
                <c:pt idx="1344">
                  <c:v>1.8666666666666667</c:v>
                </c:pt>
                <c:pt idx="1345">
                  <c:v>1.8680555555555556</c:v>
                </c:pt>
                <c:pt idx="1346">
                  <c:v>1.8694444444444445</c:v>
                </c:pt>
                <c:pt idx="1347">
                  <c:v>1.8708333333333333</c:v>
                </c:pt>
                <c:pt idx="1348">
                  <c:v>1.8722222222222222</c:v>
                </c:pt>
                <c:pt idx="1349">
                  <c:v>1.8736111111111111</c:v>
                </c:pt>
                <c:pt idx="1350">
                  <c:v>1.875</c:v>
                </c:pt>
                <c:pt idx="1351">
                  <c:v>1.8763888888888889</c:v>
                </c:pt>
                <c:pt idx="1352">
                  <c:v>1.8777777777777778</c:v>
                </c:pt>
                <c:pt idx="1353">
                  <c:v>1.8791666666666667</c:v>
                </c:pt>
                <c:pt idx="1354">
                  <c:v>1.8805555555555555</c:v>
                </c:pt>
                <c:pt idx="1355">
                  <c:v>1.8819444444444444</c:v>
                </c:pt>
                <c:pt idx="1356">
                  <c:v>1.8833333333333333</c:v>
                </c:pt>
                <c:pt idx="1357">
                  <c:v>1.8847222222222222</c:v>
                </c:pt>
                <c:pt idx="1358">
                  <c:v>1.8861111111111111</c:v>
                </c:pt>
                <c:pt idx="1359">
                  <c:v>1.8875</c:v>
                </c:pt>
                <c:pt idx="1360">
                  <c:v>1.8888888888888888</c:v>
                </c:pt>
                <c:pt idx="1361">
                  <c:v>1.8902777777777777</c:v>
                </c:pt>
                <c:pt idx="1362">
                  <c:v>1.8916666666666666</c:v>
                </c:pt>
                <c:pt idx="1363">
                  <c:v>1.8930555555555555</c:v>
                </c:pt>
                <c:pt idx="1364">
                  <c:v>1.8944444444444444</c:v>
                </c:pt>
                <c:pt idx="1365">
                  <c:v>1.8958333333333333</c:v>
                </c:pt>
                <c:pt idx="1366">
                  <c:v>1.8972222222222221</c:v>
                </c:pt>
                <c:pt idx="1367">
                  <c:v>1.898611111111111</c:v>
                </c:pt>
                <c:pt idx="1368">
                  <c:v>1.9</c:v>
                </c:pt>
                <c:pt idx="1369">
                  <c:v>1.9013888888888888</c:v>
                </c:pt>
                <c:pt idx="1370">
                  <c:v>1.9027777777777777</c:v>
                </c:pt>
                <c:pt idx="1371">
                  <c:v>1.9041666666666666</c:v>
                </c:pt>
                <c:pt idx="1372">
                  <c:v>1.9055555555555554</c:v>
                </c:pt>
                <c:pt idx="1373">
                  <c:v>1.9069444444444446</c:v>
                </c:pt>
                <c:pt idx="1374">
                  <c:v>1.9083333333333334</c:v>
                </c:pt>
                <c:pt idx="1375">
                  <c:v>1.9097222222222223</c:v>
                </c:pt>
                <c:pt idx="1376">
                  <c:v>1.9111111111111112</c:v>
                </c:pt>
                <c:pt idx="1377">
                  <c:v>1.9125000000000001</c:v>
                </c:pt>
                <c:pt idx="1378">
                  <c:v>1.913888888888889</c:v>
                </c:pt>
                <c:pt idx="1379">
                  <c:v>1.9152777777777779</c:v>
                </c:pt>
                <c:pt idx="1380">
                  <c:v>1.9166666666666667</c:v>
                </c:pt>
                <c:pt idx="1381">
                  <c:v>1.9180555555555556</c:v>
                </c:pt>
                <c:pt idx="1382">
                  <c:v>1.9194444444444445</c:v>
                </c:pt>
                <c:pt idx="1383">
                  <c:v>1.9208333333333334</c:v>
                </c:pt>
                <c:pt idx="1384">
                  <c:v>1.9222222222222223</c:v>
                </c:pt>
                <c:pt idx="1385">
                  <c:v>1.9236111111111112</c:v>
                </c:pt>
                <c:pt idx="1386">
                  <c:v>1.925</c:v>
                </c:pt>
                <c:pt idx="1387">
                  <c:v>1.9263888888888889</c:v>
                </c:pt>
                <c:pt idx="1388">
                  <c:v>1.9277777777777778</c:v>
                </c:pt>
                <c:pt idx="1389">
                  <c:v>1.9291666666666667</c:v>
                </c:pt>
                <c:pt idx="1390">
                  <c:v>1.9305555555555556</c:v>
                </c:pt>
                <c:pt idx="1391">
                  <c:v>1.9319444444444445</c:v>
                </c:pt>
                <c:pt idx="1392">
                  <c:v>1.9333333333333333</c:v>
                </c:pt>
                <c:pt idx="1393">
                  <c:v>1.9347222222222222</c:v>
                </c:pt>
                <c:pt idx="1394">
                  <c:v>1.9361111111111111</c:v>
                </c:pt>
                <c:pt idx="1395">
                  <c:v>1.9375</c:v>
                </c:pt>
                <c:pt idx="1396">
                  <c:v>1.9388888888888889</c:v>
                </c:pt>
                <c:pt idx="1397">
                  <c:v>1.9402777777777778</c:v>
                </c:pt>
                <c:pt idx="1398">
                  <c:v>1.9416666666666667</c:v>
                </c:pt>
                <c:pt idx="1399">
                  <c:v>1.9430555555555555</c:v>
                </c:pt>
                <c:pt idx="1400">
                  <c:v>1.9444444444444444</c:v>
                </c:pt>
                <c:pt idx="1401">
                  <c:v>1.9458333333333333</c:v>
                </c:pt>
                <c:pt idx="1402">
                  <c:v>1.9472222222222222</c:v>
                </c:pt>
                <c:pt idx="1403">
                  <c:v>1.9486111111111111</c:v>
                </c:pt>
                <c:pt idx="1404">
                  <c:v>1.95</c:v>
                </c:pt>
                <c:pt idx="1405">
                  <c:v>1.9513888888888888</c:v>
                </c:pt>
                <c:pt idx="1406">
                  <c:v>1.9527777777777777</c:v>
                </c:pt>
                <c:pt idx="1407">
                  <c:v>1.9541666666666666</c:v>
                </c:pt>
                <c:pt idx="1408">
                  <c:v>1.9555555555555555</c:v>
                </c:pt>
                <c:pt idx="1409">
                  <c:v>1.9569444444444444</c:v>
                </c:pt>
                <c:pt idx="1410">
                  <c:v>1.9583333333333333</c:v>
                </c:pt>
                <c:pt idx="1411">
                  <c:v>1.9597222222222221</c:v>
                </c:pt>
                <c:pt idx="1412">
                  <c:v>1.961111111111111</c:v>
                </c:pt>
                <c:pt idx="1413">
                  <c:v>1.9624999999999999</c:v>
                </c:pt>
                <c:pt idx="1414">
                  <c:v>1.9638888888888888</c:v>
                </c:pt>
                <c:pt idx="1415">
                  <c:v>1.9652777777777777</c:v>
                </c:pt>
                <c:pt idx="1416">
                  <c:v>1.9666666666666666</c:v>
                </c:pt>
                <c:pt idx="1417">
                  <c:v>1.9680555555555554</c:v>
                </c:pt>
                <c:pt idx="1418">
                  <c:v>1.9694444444444446</c:v>
                </c:pt>
                <c:pt idx="1419">
                  <c:v>1.9708333333333334</c:v>
                </c:pt>
                <c:pt idx="1420">
                  <c:v>1.9722222222222223</c:v>
                </c:pt>
                <c:pt idx="1421">
                  <c:v>1.9736111111111112</c:v>
                </c:pt>
                <c:pt idx="1422">
                  <c:v>1.9750000000000001</c:v>
                </c:pt>
                <c:pt idx="1423">
                  <c:v>1.976388888888889</c:v>
                </c:pt>
                <c:pt idx="1424">
                  <c:v>1.9777777777777779</c:v>
                </c:pt>
                <c:pt idx="1425">
                  <c:v>1.9791666666666667</c:v>
                </c:pt>
                <c:pt idx="1426">
                  <c:v>1.9805555555555556</c:v>
                </c:pt>
                <c:pt idx="1427">
                  <c:v>1.9819444444444445</c:v>
                </c:pt>
                <c:pt idx="1428">
                  <c:v>1.9833333333333334</c:v>
                </c:pt>
                <c:pt idx="1429">
                  <c:v>1.9847222222222223</c:v>
                </c:pt>
                <c:pt idx="1430">
                  <c:v>1.9861111111111112</c:v>
                </c:pt>
                <c:pt idx="1431">
                  <c:v>1.9875</c:v>
                </c:pt>
                <c:pt idx="1432">
                  <c:v>1.9888888888888889</c:v>
                </c:pt>
                <c:pt idx="1433">
                  <c:v>1.9902777777777778</c:v>
                </c:pt>
                <c:pt idx="1434">
                  <c:v>1.9916666666666667</c:v>
                </c:pt>
                <c:pt idx="1435">
                  <c:v>1.9930555555555556</c:v>
                </c:pt>
                <c:pt idx="1436">
                  <c:v>1.9944444444444445</c:v>
                </c:pt>
                <c:pt idx="1437">
                  <c:v>1.9958333333333333</c:v>
                </c:pt>
                <c:pt idx="1438">
                  <c:v>1.9972222222222222</c:v>
                </c:pt>
                <c:pt idx="1439">
                  <c:v>1.9986111111111111</c:v>
                </c:pt>
                <c:pt idx="1440">
                  <c:v>2</c:v>
                </c:pt>
                <c:pt idx="1441">
                  <c:v>2.0013888888888891</c:v>
                </c:pt>
                <c:pt idx="1442">
                  <c:v>2.0027777777777778</c:v>
                </c:pt>
                <c:pt idx="1443">
                  <c:v>2.0041666666666669</c:v>
                </c:pt>
                <c:pt idx="1444">
                  <c:v>2.0055555555555555</c:v>
                </c:pt>
                <c:pt idx="1445">
                  <c:v>2.0069444444444446</c:v>
                </c:pt>
                <c:pt idx="1446">
                  <c:v>2.0083333333333333</c:v>
                </c:pt>
                <c:pt idx="1447">
                  <c:v>2.0097222222222224</c:v>
                </c:pt>
                <c:pt idx="1448">
                  <c:v>2.0111111111111111</c:v>
                </c:pt>
                <c:pt idx="1449">
                  <c:v>2.0125000000000002</c:v>
                </c:pt>
                <c:pt idx="1450">
                  <c:v>2.0138888888888888</c:v>
                </c:pt>
                <c:pt idx="1451">
                  <c:v>2.0152777777777779</c:v>
                </c:pt>
                <c:pt idx="1452">
                  <c:v>2.0166666666666666</c:v>
                </c:pt>
                <c:pt idx="1453">
                  <c:v>2.0180555555555557</c:v>
                </c:pt>
                <c:pt idx="1454">
                  <c:v>2.0194444444444444</c:v>
                </c:pt>
                <c:pt idx="1455">
                  <c:v>2.0208333333333335</c:v>
                </c:pt>
                <c:pt idx="1456">
                  <c:v>2.0222222222222221</c:v>
                </c:pt>
                <c:pt idx="1457">
                  <c:v>2.0236111111111112</c:v>
                </c:pt>
                <c:pt idx="1458">
                  <c:v>2.0249999999999999</c:v>
                </c:pt>
                <c:pt idx="1459">
                  <c:v>2.026388888888889</c:v>
                </c:pt>
                <c:pt idx="1460">
                  <c:v>2.0277777777777777</c:v>
                </c:pt>
                <c:pt idx="1461">
                  <c:v>2.0291666666666668</c:v>
                </c:pt>
                <c:pt idx="1462">
                  <c:v>2.0305555555555554</c:v>
                </c:pt>
                <c:pt idx="1463">
                  <c:v>2.0319444444444446</c:v>
                </c:pt>
                <c:pt idx="1464">
                  <c:v>2.0333333333333332</c:v>
                </c:pt>
                <c:pt idx="1465">
                  <c:v>2.0347222222222223</c:v>
                </c:pt>
                <c:pt idx="1466">
                  <c:v>2.036111111111111</c:v>
                </c:pt>
                <c:pt idx="1467">
                  <c:v>2.0375000000000001</c:v>
                </c:pt>
                <c:pt idx="1468">
                  <c:v>2.0388888888888888</c:v>
                </c:pt>
                <c:pt idx="1469">
                  <c:v>2.0402777777777779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2.0444444444444443</c:v>
                </c:pt>
                <c:pt idx="1473">
                  <c:v>2.0458333333333334</c:v>
                </c:pt>
                <c:pt idx="1474">
                  <c:v>2.0472222222222221</c:v>
                </c:pt>
                <c:pt idx="1475">
                  <c:v>2.0486111111111112</c:v>
                </c:pt>
                <c:pt idx="1476">
                  <c:v>2.0499999999999998</c:v>
                </c:pt>
                <c:pt idx="1477">
                  <c:v>2.0513888888888889</c:v>
                </c:pt>
                <c:pt idx="1478">
                  <c:v>2.0527777777777776</c:v>
                </c:pt>
                <c:pt idx="1479">
                  <c:v>2.0541666666666667</c:v>
                </c:pt>
                <c:pt idx="1480">
                  <c:v>2.0555555555555554</c:v>
                </c:pt>
                <c:pt idx="1481">
                  <c:v>2.0569444444444445</c:v>
                </c:pt>
                <c:pt idx="1482">
                  <c:v>2.0583333333333331</c:v>
                </c:pt>
                <c:pt idx="1483">
                  <c:v>2.0597222222222222</c:v>
                </c:pt>
                <c:pt idx="1484">
                  <c:v>2.0611111111111109</c:v>
                </c:pt>
                <c:pt idx="1485">
                  <c:v>2.0625</c:v>
                </c:pt>
                <c:pt idx="1486">
                  <c:v>2.0638888888888891</c:v>
                </c:pt>
                <c:pt idx="1487">
                  <c:v>2.0652777777777778</c:v>
                </c:pt>
                <c:pt idx="1488">
                  <c:v>2.0666666666666669</c:v>
                </c:pt>
                <c:pt idx="1489">
                  <c:v>2.0680555555555555</c:v>
                </c:pt>
                <c:pt idx="1490">
                  <c:v>2.0694444444444446</c:v>
                </c:pt>
                <c:pt idx="1491">
                  <c:v>2.0708333333333333</c:v>
                </c:pt>
                <c:pt idx="1492">
                  <c:v>2.0722222222222224</c:v>
                </c:pt>
                <c:pt idx="1493">
                  <c:v>2.0736111111111111</c:v>
                </c:pt>
                <c:pt idx="1494">
                  <c:v>2.0750000000000002</c:v>
                </c:pt>
                <c:pt idx="1495">
                  <c:v>2.0763888888888888</c:v>
                </c:pt>
                <c:pt idx="1496">
                  <c:v>2.0777777777777779</c:v>
                </c:pt>
                <c:pt idx="1497">
                  <c:v>2.0791666666666666</c:v>
                </c:pt>
                <c:pt idx="1498">
                  <c:v>2.0805555555555557</c:v>
                </c:pt>
                <c:pt idx="1499">
                  <c:v>2.0819444444444444</c:v>
                </c:pt>
                <c:pt idx="1500">
                  <c:v>2.0833333333333335</c:v>
                </c:pt>
                <c:pt idx="1501">
                  <c:v>2.0847222222222221</c:v>
                </c:pt>
                <c:pt idx="1502">
                  <c:v>2.0861111111111112</c:v>
                </c:pt>
                <c:pt idx="1503">
                  <c:v>2.0874999999999999</c:v>
                </c:pt>
                <c:pt idx="1504">
                  <c:v>2.088888888888889</c:v>
                </c:pt>
                <c:pt idx="1505">
                  <c:v>2.0902777777777777</c:v>
                </c:pt>
                <c:pt idx="1506">
                  <c:v>2.0916666666666668</c:v>
                </c:pt>
                <c:pt idx="1507">
                  <c:v>2.0930555555555554</c:v>
                </c:pt>
                <c:pt idx="1508">
                  <c:v>2.0944444444444446</c:v>
                </c:pt>
                <c:pt idx="1509">
                  <c:v>2.0958333333333332</c:v>
                </c:pt>
                <c:pt idx="1510">
                  <c:v>2.0972222222222223</c:v>
                </c:pt>
                <c:pt idx="1511">
                  <c:v>2.098611111111111</c:v>
                </c:pt>
                <c:pt idx="1512">
                  <c:v>2.1</c:v>
                </c:pt>
                <c:pt idx="1513">
                  <c:v>2.1013888888888888</c:v>
                </c:pt>
                <c:pt idx="1514">
                  <c:v>2.1027777777777779</c:v>
                </c:pt>
                <c:pt idx="1515">
                  <c:v>2.1041666666666665</c:v>
                </c:pt>
                <c:pt idx="1516">
                  <c:v>2.1055555555555556</c:v>
                </c:pt>
                <c:pt idx="1517">
                  <c:v>2.1069444444444443</c:v>
                </c:pt>
                <c:pt idx="1518">
                  <c:v>2.1083333333333334</c:v>
                </c:pt>
                <c:pt idx="1519">
                  <c:v>2.1097222222222221</c:v>
                </c:pt>
                <c:pt idx="1520">
                  <c:v>2.1111111111111112</c:v>
                </c:pt>
                <c:pt idx="1521">
                  <c:v>2.1124999999999998</c:v>
                </c:pt>
                <c:pt idx="1522">
                  <c:v>2.1138888888888889</c:v>
                </c:pt>
                <c:pt idx="1523">
                  <c:v>2.1152777777777776</c:v>
                </c:pt>
                <c:pt idx="1524">
                  <c:v>2.1166666666666667</c:v>
                </c:pt>
                <c:pt idx="1525">
                  <c:v>2.1180555555555554</c:v>
                </c:pt>
                <c:pt idx="1526">
                  <c:v>2.1194444444444445</c:v>
                </c:pt>
                <c:pt idx="1527">
                  <c:v>2.1208333333333331</c:v>
                </c:pt>
                <c:pt idx="1528">
                  <c:v>2.1222222222222222</c:v>
                </c:pt>
                <c:pt idx="1529">
                  <c:v>2.1236111111111109</c:v>
                </c:pt>
                <c:pt idx="1530">
                  <c:v>2.125</c:v>
                </c:pt>
                <c:pt idx="1531">
                  <c:v>2.1263888888888891</c:v>
                </c:pt>
                <c:pt idx="1532">
                  <c:v>2.1277777777777778</c:v>
                </c:pt>
                <c:pt idx="1533">
                  <c:v>2.1291666666666669</c:v>
                </c:pt>
                <c:pt idx="1534">
                  <c:v>2.1305555555555555</c:v>
                </c:pt>
                <c:pt idx="1535">
                  <c:v>2.1319444444444446</c:v>
                </c:pt>
                <c:pt idx="1536">
                  <c:v>2.1333333333333333</c:v>
                </c:pt>
                <c:pt idx="1537">
                  <c:v>2.1347222222222224</c:v>
                </c:pt>
                <c:pt idx="1538">
                  <c:v>2.1361111111111111</c:v>
                </c:pt>
                <c:pt idx="1539">
                  <c:v>2.1375000000000002</c:v>
                </c:pt>
                <c:pt idx="1540">
                  <c:v>2.1388888888888888</c:v>
                </c:pt>
                <c:pt idx="1541">
                  <c:v>2.1402777777777779</c:v>
                </c:pt>
                <c:pt idx="1542">
                  <c:v>2.1416666666666666</c:v>
                </c:pt>
                <c:pt idx="1543">
                  <c:v>2.1430555555555557</c:v>
                </c:pt>
                <c:pt idx="1544">
                  <c:v>2.1444444444444444</c:v>
                </c:pt>
                <c:pt idx="1545">
                  <c:v>2.1458333333333335</c:v>
                </c:pt>
                <c:pt idx="1546">
                  <c:v>2.1472222222222221</c:v>
                </c:pt>
                <c:pt idx="1547">
                  <c:v>2.1486111111111112</c:v>
                </c:pt>
                <c:pt idx="1548">
                  <c:v>2.15</c:v>
                </c:pt>
                <c:pt idx="1549">
                  <c:v>2.151388888888889</c:v>
                </c:pt>
                <c:pt idx="1550">
                  <c:v>2.1527777777777777</c:v>
                </c:pt>
                <c:pt idx="1551">
                  <c:v>2.1541666666666668</c:v>
                </c:pt>
                <c:pt idx="1552">
                  <c:v>2.1555555555555554</c:v>
                </c:pt>
                <c:pt idx="1553">
                  <c:v>2.1569444444444446</c:v>
                </c:pt>
                <c:pt idx="1554">
                  <c:v>2.1583333333333332</c:v>
                </c:pt>
                <c:pt idx="1555">
                  <c:v>2.1597222222222223</c:v>
                </c:pt>
                <c:pt idx="1556">
                  <c:v>2.161111111111111</c:v>
                </c:pt>
                <c:pt idx="1557">
                  <c:v>2.1625000000000001</c:v>
                </c:pt>
                <c:pt idx="1558">
                  <c:v>2.1638888888888888</c:v>
                </c:pt>
                <c:pt idx="1559">
                  <c:v>2.1652777777777779</c:v>
                </c:pt>
                <c:pt idx="1560">
                  <c:v>2.1666666666666665</c:v>
                </c:pt>
                <c:pt idx="1561">
                  <c:v>2.1680555555555556</c:v>
                </c:pt>
                <c:pt idx="1562">
                  <c:v>2.1694444444444443</c:v>
                </c:pt>
                <c:pt idx="1563">
                  <c:v>2.1708333333333334</c:v>
                </c:pt>
                <c:pt idx="1564">
                  <c:v>2.1722222222222221</c:v>
                </c:pt>
                <c:pt idx="1565">
                  <c:v>2.1736111111111112</c:v>
                </c:pt>
                <c:pt idx="1566">
                  <c:v>2.1749999999999998</c:v>
                </c:pt>
                <c:pt idx="1567">
                  <c:v>2.1763888888888889</c:v>
                </c:pt>
                <c:pt idx="1568">
                  <c:v>2.1777777777777776</c:v>
                </c:pt>
                <c:pt idx="1569">
                  <c:v>2.1791666666666667</c:v>
                </c:pt>
                <c:pt idx="1570">
                  <c:v>2.1805555555555554</c:v>
                </c:pt>
                <c:pt idx="1571">
                  <c:v>2.1819444444444445</c:v>
                </c:pt>
                <c:pt idx="1572">
                  <c:v>2.1833333333333331</c:v>
                </c:pt>
                <c:pt idx="1573">
                  <c:v>2.1847222222222222</c:v>
                </c:pt>
                <c:pt idx="1574">
                  <c:v>2.1861111111111109</c:v>
                </c:pt>
                <c:pt idx="1575">
                  <c:v>2.1875</c:v>
                </c:pt>
                <c:pt idx="1576">
                  <c:v>2.1888888888888891</c:v>
                </c:pt>
                <c:pt idx="1577">
                  <c:v>2.1902777777777778</c:v>
                </c:pt>
                <c:pt idx="1578">
                  <c:v>2.1916666666666669</c:v>
                </c:pt>
                <c:pt idx="1579">
                  <c:v>2.1930555555555555</c:v>
                </c:pt>
                <c:pt idx="1580">
                  <c:v>2.1944444444444446</c:v>
                </c:pt>
                <c:pt idx="1581">
                  <c:v>2.1958333333333333</c:v>
                </c:pt>
                <c:pt idx="1582">
                  <c:v>2.1972222222222224</c:v>
                </c:pt>
                <c:pt idx="1583">
                  <c:v>2.1986111111111111</c:v>
                </c:pt>
                <c:pt idx="1584">
                  <c:v>2.2000000000000002</c:v>
                </c:pt>
                <c:pt idx="1585">
                  <c:v>2.2013888888888888</c:v>
                </c:pt>
                <c:pt idx="1586">
                  <c:v>2.2027777777777779</c:v>
                </c:pt>
                <c:pt idx="1587">
                  <c:v>2.2041666666666666</c:v>
                </c:pt>
                <c:pt idx="1588">
                  <c:v>2.2055555555555557</c:v>
                </c:pt>
                <c:pt idx="1589">
                  <c:v>2.2069444444444444</c:v>
                </c:pt>
                <c:pt idx="1590">
                  <c:v>2.2083333333333335</c:v>
                </c:pt>
                <c:pt idx="1591">
                  <c:v>2.2097222222222221</c:v>
                </c:pt>
                <c:pt idx="1592">
                  <c:v>2.2111111111111112</c:v>
                </c:pt>
                <c:pt idx="1593">
                  <c:v>2.2124999999999999</c:v>
                </c:pt>
                <c:pt idx="1594">
                  <c:v>2.213888888888889</c:v>
                </c:pt>
                <c:pt idx="1595">
                  <c:v>2.2152777777777777</c:v>
                </c:pt>
                <c:pt idx="1596">
                  <c:v>2.2166666666666668</c:v>
                </c:pt>
                <c:pt idx="1597">
                  <c:v>2.2180555555555554</c:v>
                </c:pt>
                <c:pt idx="1598">
                  <c:v>2.2194444444444446</c:v>
                </c:pt>
                <c:pt idx="1599">
                  <c:v>2.2208333333333332</c:v>
                </c:pt>
                <c:pt idx="1600">
                  <c:v>2.2222222222222223</c:v>
                </c:pt>
                <c:pt idx="1601">
                  <c:v>2.223611111111111</c:v>
                </c:pt>
                <c:pt idx="1602">
                  <c:v>2.2250000000000001</c:v>
                </c:pt>
                <c:pt idx="1603">
                  <c:v>2.2263888888888888</c:v>
                </c:pt>
                <c:pt idx="1604">
                  <c:v>2.2277777777777779</c:v>
                </c:pt>
                <c:pt idx="1605">
                  <c:v>2.2291666666666665</c:v>
                </c:pt>
                <c:pt idx="1606">
                  <c:v>2.2305555555555556</c:v>
                </c:pt>
                <c:pt idx="1607">
                  <c:v>2.2319444444444443</c:v>
                </c:pt>
                <c:pt idx="1608">
                  <c:v>2.2333333333333334</c:v>
                </c:pt>
                <c:pt idx="1609">
                  <c:v>2.2347222222222221</c:v>
                </c:pt>
                <c:pt idx="1610">
                  <c:v>2.2361111111111112</c:v>
                </c:pt>
                <c:pt idx="1611">
                  <c:v>2.2374999999999998</c:v>
                </c:pt>
                <c:pt idx="1612">
                  <c:v>2.2388888888888889</c:v>
                </c:pt>
                <c:pt idx="1613">
                  <c:v>2.2402777777777776</c:v>
                </c:pt>
                <c:pt idx="1614">
                  <c:v>2.2416666666666667</c:v>
                </c:pt>
                <c:pt idx="1615">
                  <c:v>2.2430555555555554</c:v>
                </c:pt>
                <c:pt idx="1616">
                  <c:v>2.2444444444444445</c:v>
                </c:pt>
                <c:pt idx="1617">
                  <c:v>2.2458333333333331</c:v>
                </c:pt>
                <c:pt idx="1618">
                  <c:v>2.2472222222222222</c:v>
                </c:pt>
                <c:pt idx="1619">
                  <c:v>2.2486111111111109</c:v>
                </c:pt>
                <c:pt idx="1620">
                  <c:v>2.25</c:v>
                </c:pt>
                <c:pt idx="1621">
                  <c:v>2.2513888888888891</c:v>
                </c:pt>
                <c:pt idx="1622">
                  <c:v>2.2527777777777778</c:v>
                </c:pt>
                <c:pt idx="1623">
                  <c:v>2.2541666666666669</c:v>
                </c:pt>
                <c:pt idx="1624">
                  <c:v>2.2555555555555555</c:v>
                </c:pt>
                <c:pt idx="1625">
                  <c:v>2.2569444444444446</c:v>
                </c:pt>
                <c:pt idx="1626">
                  <c:v>2.2583333333333333</c:v>
                </c:pt>
                <c:pt idx="1627">
                  <c:v>2.2597222222222224</c:v>
                </c:pt>
                <c:pt idx="1628">
                  <c:v>2.2611111111111111</c:v>
                </c:pt>
                <c:pt idx="1629">
                  <c:v>2.2625000000000002</c:v>
                </c:pt>
                <c:pt idx="1630">
                  <c:v>2.2638888888888888</c:v>
                </c:pt>
                <c:pt idx="1631">
                  <c:v>2.2652777777777779</c:v>
                </c:pt>
                <c:pt idx="1632">
                  <c:v>2.2666666666666666</c:v>
                </c:pt>
                <c:pt idx="1633">
                  <c:v>2.2680555555555557</c:v>
                </c:pt>
                <c:pt idx="1634">
                  <c:v>2.2694444444444444</c:v>
                </c:pt>
                <c:pt idx="1635">
                  <c:v>2.2708333333333335</c:v>
                </c:pt>
                <c:pt idx="1636">
                  <c:v>2.2722222222222221</c:v>
                </c:pt>
                <c:pt idx="1637">
                  <c:v>2.2736111111111112</c:v>
                </c:pt>
                <c:pt idx="1638">
                  <c:v>2.2749999999999999</c:v>
                </c:pt>
                <c:pt idx="1639">
                  <c:v>2.276388888888889</c:v>
                </c:pt>
                <c:pt idx="1640">
                  <c:v>2.2777777777777777</c:v>
                </c:pt>
                <c:pt idx="1641">
                  <c:v>2.2791666666666668</c:v>
                </c:pt>
                <c:pt idx="1642">
                  <c:v>2.2805555555555554</c:v>
                </c:pt>
                <c:pt idx="1643">
                  <c:v>2.2819444444444446</c:v>
                </c:pt>
                <c:pt idx="1644">
                  <c:v>2.2833333333333332</c:v>
                </c:pt>
                <c:pt idx="1645">
                  <c:v>2.2847222222222223</c:v>
                </c:pt>
                <c:pt idx="1646">
                  <c:v>2.286111111111111</c:v>
                </c:pt>
                <c:pt idx="1647">
                  <c:v>2.2875000000000001</c:v>
                </c:pt>
                <c:pt idx="1648">
                  <c:v>2.2888888888888888</c:v>
                </c:pt>
                <c:pt idx="1649">
                  <c:v>2.2902777777777779</c:v>
                </c:pt>
                <c:pt idx="1650">
                  <c:v>2.2916666666666665</c:v>
                </c:pt>
                <c:pt idx="1651">
                  <c:v>2.2930555555555556</c:v>
                </c:pt>
                <c:pt idx="1652">
                  <c:v>2.2944444444444443</c:v>
                </c:pt>
                <c:pt idx="1653">
                  <c:v>2.2958333333333334</c:v>
                </c:pt>
                <c:pt idx="1654">
                  <c:v>2.2972222222222221</c:v>
                </c:pt>
                <c:pt idx="1655">
                  <c:v>2.2986111111111112</c:v>
                </c:pt>
                <c:pt idx="1656">
                  <c:v>2.2999999999999998</c:v>
                </c:pt>
                <c:pt idx="1657">
                  <c:v>2.3013888888888889</c:v>
                </c:pt>
                <c:pt idx="1658">
                  <c:v>2.3027777777777776</c:v>
                </c:pt>
                <c:pt idx="1659">
                  <c:v>2.3041666666666667</c:v>
                </c:pt>
                <c:pt idx="1660">
                  <c:v>2.3055555555555554</c:v>
                </c:pt>
                <c:pt idx="1661">
                  <c:v>2.3069444444444445</c:v>
                </c:pt>
                <c:pt idx="1662">
                  <c:v>2.3083333333333331</c:v>
                </c:pt>
                <c:pt idx="1663">
                  <c:v>2.3097222222222222</c:v>
                </c:pt>
                <c:pt idx="1664">
                  <c:v>2.3111111111111109</c:v>
                </c:pt>
                <c:pt idx="1665">
                  <c:v>2.3125</c:v>
                </c:pt>
                <c:pt idx="1666">
                  <c:v>2.3138888888888891</c:v>
                </c:pt>
                <c:pt idx="1667">
                  <c:v>2.3152777777777778</c:v>
                </c:pt>
                <c:pt idx="1668">
                  <c:v>2.3166666666666669</c:v>
                </c:pt>
                <c:pt idx="1669">
                  <c:v>2.3180555555555555</c:v>
                </c:pt>
                <c:pt idx="1670">
                  <c:v>2.3194444444444446</c:v>
                </c:pt>
                <c:pt idx="1671">
                  <c:v>2.3208333333333333</c:v>
                </c:pt>
                <c:pt idx="1672">
                  <c:v>2.3222222222222224</c:v>
                </c:pt>
                <c:pt idx="1673">
                  <c:v>2.3236111111111111</c:v>
                </c:pt>
                <c:pt idx="1674">
                  <c:v>2.3250000000000002</c:v>
                </c:pt>
                <c:pt idx="1675">
                  <c:v>2.3263888888888888</c:v>
                </c:pt>
                <c:pt idx="1676">
                  <c:v>2.3277777777777779</c:v>
                </c:pt>
                <c:pt idx="1677">
                  <c:v>2.3291666666666666</c:v>
                </c:pt>
                <c:pt idx="1678">
                  <c:v>2.3305555555555557</c:v>
                </c:pt>
                <c:pt idx="1679">
                  <c:v>2.3319444444444444</c:v>
                </c:pt>
                <c:pt idx="1680">
                  <c:v>2.3333333333333335</c:v>
                </c:pt>
                <c:pt idx="1681">
                  <c:v>2.3347222222222221</c:v>
                </c:pt>
                <c:pt idx="1682">
                  <c:v>2.3361111111111112</c:v>
                </c:pt>
                <c:pt idx="1683">
                  <c:v>2.3374999999999999</c:v>
                </c:pt>
                <c:pt idx="1684">
                  <c:v>2.338888888888889</c:v>
                </c:pt>
                <c:pt idx="1685">
                  <c:v>2.3402777777777777</c:v>
                </c:pt>
                <c:pt idx="1686">
                  <c:v>2.3416666666666668</c:v>
                </c:pt>
                <c:pt idx="1687">
                  <c:v>2.3430555555555554</c:v>
                </c:pt>
                <c:pt idx="1688">
                  <c:v>2.3444444444444446</c:v>
                </c:pt>
                <c:pt idx="1689">
                  <c:v>2.3458333333333332</c:v>
                </c:pt>
                <c:pt idx="1690">
                  <c:v>2.3472222222222223</c:v>
                </c:pt>
                <c:pt idx="1691">
                  <c:v>2.348611111111111</c:v>
                </c:pt>
                <c:pt idx="1692">
                  <c:v>2.35</c:v>
                </c:pt>
                <c:pt idx="1693">
                  <c:v>2.3513888888888888</c:v>
                </c:pt>
                <c:pt idx="1694">
                  <c:v>2.3527777777777779</c:v>
                </c:pt>
                <c:pt idx="1695">
                  <c:v>2.3541666666666665</c:v>
                </c:pt>
                <c:pt idx="1696">
                  <c:v>2.3555555555555556</c:v>
                </c:pt>
                <c:pt idx="1697">
                  <c:v>2.3569444444444443</c:v>
                </c:pt>
                <c:pt idx="1698">
                  <c:v>2.3583333333333334</c:v>
                </c:pt>
                <c:pt idx="1699">
                  <c:v>2.3597222222222221</c:v>
                </c:pt>
                <c:pt idx="1700">
                  <c:v>2.3611111111111112</c:v>
                </c:pt>
                <c:pt idx="1701">
                  <c:v>2.3624999999999998</c:v>
                </c:pt>
                <c:pt idx="1702">
                  <c:v>2.3638888888888889</c:v>
                </c:pt>
                <c:pt idx="1703">
                  <c:v>2.3652777777777776</c:v>
                </c:pt>
                <c:pt idx="1704">
                  <c:v>2.3666666666666667</c:v>
                </c:pt>
                <c:pt idx="1705">
                  <c:v>2.3680555555555554</c:v>
                </c:pt>
                <c:pt idx="1706">
                  <c:v>2.3694444444444445</c:v>
                </c:pt>
                <c:pt idx="1707">
                  <c:v>2.3708333333333331</c:v>
                </c:pt>
                <c:pt idx="1708">
                  <c:v>2.3722222222222222</c:v>
                </c:pt>
                <c:pt idx="1709">
                  <c:v>2.3736111111111109</c:v>
                </c:pt>
                <c:pt idx="1710">
                  <c:v>2.375</c:v>
                </c:pt>
                <c:pt idx="1711">
                  <c:v>2.3763888888888891</c:v>
                </c:pt>
                <c:pt idx="1712">
                  <c:v>2.3777777777777778</c:v>
                </c:pt>
                <c:pt idx="1713">
                  <c:v>2.3791666666666669</c:v>
                </c:pt>
                <c:pt idx="1714">
                  <c:v>2.3805555555555555</c:v>
                </c:pt>
                <c:pt idx="1715">
                  <c:v>2.3819444444444446</c:v>
                </c:pt>
                <c:pt idx="1716">
                  <c:v>2.3833333333333333</c:v>
                </c:pt>
                <c:pt idx="1717">
                  <c:v>2.3847222222222224</c:v>
                </c:pt>
                <c:pt idx="1718">
                  <c:v>2.3861111111111111</c:v>
                </c:pt>
                <c:pt idx="1719">
                  <c:v>2.3875000000000002</c:v>
                </c:pt>
                <c:pt idx="1720">
                  <c:v>2.3888888888888888</c:v>
                </c:pt>
                <c:pt idx="1721">
                  <c:v>2.3902777777777779</c:v>
                </c:pt>
                <c:pt idx="1722">
                  <c:v>2.3916666666666666</c:v>
                </c:pt>
                <c:pt idx="1723">
                  <c:v>2.3930555555555557</c:v>
                </c:pt>
                <c:pt idx="1724">
                  <c:v>2.3944444444444444</c:v>
                </c:pt>
                <c:pt idx="1725">
                  <c:v>2.3958333333333335</c:v>
                </c:pt>
                <c:pt idx="1726">
                  <c:v>2.3972222222222221</c:v>
                </c:pt>
                <c:pt idx="1727">
                  <c:v>2.3986111111111112</c:v>
                </c:pt>
                <c:pt idx="1728">
                  <c:v>2.4</c:v>
                </c:pt>
                <c:pt idx="1729">
                  <c:v>2.401388888888889</c:v>
                </c:pt>
                <c:pt idx="1730">
                  <c:v>2.4027777777777777</c:v>
                </c:pt>
                <c:pt idx="1731">
                  <c:v>2.4041666666666668</c:v>
                </c:pt>
                <c:pt idx="1732">
                  <c:v>2.4055555555555554</c:v>
                </c:pt>
                <c:pt idx="1733">
                  <c:v>2.4069444444444446</c:v>
                </c:pt>
                <c:pt idx="1734">
                  <c:v>2.4083333333333332</c:v>
                </c:pt>
                <c:pt idx="1735">
                  <c:v>2.4097222222222223</c:v>
                </c:pt>
                <c:pt idx="1736">
                  <c:v>2.411111111111111</c:v>
                </c:pt>
                <c:pt idx="1737">
                  <c:v>2.4125000000000001</c:v>
                </c:pt>
                <c:pt idx="1738">
                  <c:v>2.4138888888888888</c:v>
                </c:pt>
                <c:pt idx="1739">
                  <c:v>2.4152777777777779</c:v>
                </c:pt>
                <c:pt idx="1740">
                  <c:v>2.4166666666666665</c:v>
                </c:pt>
                <c:pt idx="1741">
                  <c:v>2.4180555555555556</c:v>
                </c:pt>
                <c:pt idx="1742">
                  <c:v>2.4194444444444443</c:v>
                </c:pt>
                <c:pt idx="1743">
                  <c:v>2.4208333333333334</c:v>
                </c:pt>
                <c:pt idx="1744">
                  <c:v>2.4222222222222221</c:v>
                </c:pt>
                <c:pt idx="1745">
                  <c:v>2.4236111111111112</c:v>
                </c:pt>
                <c:pt idx="1746">
                  <c:v>2.4249999999999998</c:v>
                </c:pt>
                <c:pt idx="1747">
                  <c:v>2.4263888888888889</c:v>
                </c:pt>
                <c:pt idx="1748">
                  <c:v>2.4277777777777776</c:v>
                </c:pt>
                <c:pt idx="1749">
                  <c:v>2.4291666666666667</c:v>
                </c:pt>
                <c:pt idx="1750">
                  <c:v>2.4305555555555554</c:v>
                </c:pt>
                <c:pt idx="1751">
                  <c:v>2.4319444444444445</c:v>
                </c:pt>
                <c:pt idx="1752">
                  <c:v>2.4333333333333331</c:v>
                </c:pt>
                <c:pt idx="1753">
                  <c:v>2.4347222222222222</c:v>
                </c:pt>
                <c:pt idx="1754">
                  <c:v>2.4361111111111109</c:v>
                </c:pt>
                <c:pt idx="1755">
                  <c:v>2.4375</c:v>
                </c:pt>
                <c:pt idx="1756">
                  <c:v>2.4388888888888891</c:v>
                </c:pt>
                <c:pt idx="1757">
                  <c:v>2.4402777777777778</c:v>
                </c:pt>
                <c:pt idx="1758">
                  <c:v>2.4416666666666669</c:v>
                </c:pt>
                <c:pt idx="1759">
                  <c:v>2.4430555555555555</c:v>
                </c:pt>
                <c:pt idx="1760">
                  <c:v>2.4444444444444446</c:v>
                </c:pt>
                <c:pt idx="1761">
                  <c:v>2.4458333333333333</c:v>
                </c:pt>
                <c:pt idx="1762">
                  <c:v>2.4472222222222224</c:v>
                </c:pt>
                <c:pt idx="1763">
                  <c:v>2.4486111111111111</c:v>
                </c:pt>
                <c:pt idx="1764">
                  <c:v>2.4500000000000002</c:v>
                </c:pt>
                <c:pt idx="1765">
                  <c:v>2.4513888888888888</c:v>
                </c:pt>
                <c:pt idx="1766">
                  <c:v>2.4527777777777779</c:v>
                </c:pt>
                <c:pt idx="1767">
                  <c:v>2.4541666666666666</c:v>
                </c:pt>
                <c:pt idx="1768">
                  <c:v>2.4555555555555557</c:v>
                </c:pt>
                <c:pt idx="1769">
                  <c:v>2.4569444444444444</c:v>
                </c:pt>
                <c:pt idx="1770">
                  <c:v>2.4583333333333335</c:v>
                </c:pt>
                <c:pt idx="1771">
                  <c:v>2.4597222222222221</c:v>
                </c:pt>
                <c:pt idx="1772">
                  <c:v>2.4611111111111112</c:v>
                </c:pt>
                <c:pt idx="1773">
                  <c:v>2.4624999999999999</c:v>
                </c:pt>
                <c:pt idx="1774">
                  <c:v>2.463888888888889</c:v>
                </c:pt>
                <c:pt idx="1775">
                  <c:v>2.4652777777777777</c:v>
                </c:pt>
                <c:pt idx="1776">
                  <c:v>2.4666666666666668</c:v>
                </c:pt>
                <c:pt idx="1777">
                  <c:v>2.4680555555555554</c:v>
                </c:pt>
                <c:pt idx="1778">
                  <c:v>2.4694444444444446</c:v>
                </c:pt>
                <c:pt idx="1779">
                  <c:v>2.4708333333333332</c:v>
                </c:pt>
                <c:pt idx="1780">
                  <c:v>2.4722222222222223</c:v>
                </c:pt>
                <c:pt idx="1781">
                  <c:v>2.473611111111111</c:v>
                </c:pt>
                <c:pt idx="1782">
                  <c:v>2.4750000000000001</c:v>
                </c:pt>
                <c:pt idx="1783">
                  <c:v>2.4763888888888888</c:v>
                </c:pt>
                <c:pt idx="1784">
                  <c:v>2.4777777777777779</c:v>
                </c:pt>
                <c:pt idx="1785">
                  <c:v>2.4791666666666665</c:v>
                </c:pt>
                <c:pt idx="1786">
                  <c:v>2.4805555555555556</c:v>
                </c:pt>
                <c:pt idx="1787">
                  <c:v>2.4819444444444443</c:v>
                </c:pt>
                <c:pt idx="1788">
                  <c:v>2.4833333333333334</c:v>
                </c:pt>
                <c:pt idx="1789">
                  <c:v>2.4847222222222221</c:v>
                </c:pt>
                <c:pt idx="1790">
                  <c:v>2.4861111111111112</c:v>
                </c:pt>
                <c:pt idx="1791">
                  <c:v>2.4874999999999998</c:v>
                </c:pt>
                <c:pt idx="1792">
                  <c:v>2.4888888888888889</c:v>
                </c:pt>
                <c:pt idx="1793">
                  <c:v>2.4902777777777776</c:v>
                </c:pt>
                <c:pt idx="1794">
                  <c:v>2.4916666666666667</c:v>
                </c:pt>
                <c:pt idx="1795">
                  <c:v>2.4930555555555554</c:v>
                </c:pt>
                <c:pt idx="1796">
                  <c:v>2.4944444444444445</c:v>
                </c:pt>
                <c:pt idx="1797">
                  <c:v>2.4958333333333331</c:v>
                </c:pt>
                <c:pt idx="1798">
                  <c:v>2.4972222222222222</c:v>
                </c:pt>
                <c:pt idx="1799">
                  <c:v>2.4986111111111109</c:v>
                </c:pt>
                <c:pt idx="1800">
                  <c:v>2.5</c:v>
                </c:pt>
                <c:pt idx="1801">
                  <c:v>2.5013888888888891</c:v>
                </c:pt>
                <c:pt idx="1802">
                  <c:v>2.5027777777777778</c:v>
                </c:pt>
                <c:pt idx="1803">
                  <c:v>2.5041666666666669</c:v>
                </c:pt>
                <c:pt idx="1804">
                  <c:v>2.5055555555555555</c:v>
                </c:pt>
                <c:pt idx="1805">
                  <c:v>2.5069444444444446</c:v>
                </c:pt>
                <c:pt idx="1806">
                  <c:v>2.5083333333333333</c:v>
                </c:pt>
                <c:pt idx="1807">
                  <c:v>2.5097222222222224</c:v>
                </c:pt>
                <c:pt idx="1808">
                  <c:v>2.5111111111111111</c:v>
                </c:pt>
                <c:pt idx="1809">
                  <c:v>2.5125000000000002</c:v>
                </c:pt>
                <c:pt idx="1810">
                  <c:v>2.5138888888888888</c:v>
                </c:pt>
                <c:pt idx="1811">
                  <c:v>2.5152777777777779</c:v>
                </c:pt>
                <c:pt idx="1812">
                  <c:v>2.5166666666666666</c:v>
                </c:pt>
                <c:pt idx="1813">
                  <c:v>2.5180555555555557</c:v>
                </c:pt>
                <c:pt idx="1814">
                  <c:v>2.5194444444444444</c:v>
                </c:pt>
                <c:pt idx="1815">
                  <c:v>2.5208333333333335</c:v>
                </c:pt>
                <c:pt idx="1816">
                  <c:v>2.5222222222222221</c:v>
                </c:pt>
                <c:pt idx="1817">
                  <c:v>2.5236111111111112</c:v>
                </c:pt>
                <c:pt idx="1818">
                  <c:v>2.5249999999999999</c:v>
                </c:pt>
                <c:pt idx="1819">
                  <c:v>2.526388888888889</c:v>
                </c:pt>
                <c:pt idx="1820">
                  <c:v>2.5277777777777777</c:v>
                </c:pt>
                <c:pt idx="1821">
                  <c:v>2.5291666666666668</c:v>
                </c:pt>
                <c:pt idx="1822">
                  <c:v>2.5305555555555554</c:v>
                </c:pt>
                <c:pt idx="1823">
                  <c:v>2.5319444444444446</c:v>
                </c:pt>
                <c:pt idx="1824">
                  <c:v>2.5333333333333332</c:v>
                </c:pt>
                <c:pt idx="1825">
                  <c:v>2.5347222222222223</c:v>
                </c:pt>
                <c:pt idx="1826">
                  <c:v>2.536111111111111</c:v>
                </c:pt>
                <c:pt idx="1827">
                  <c:v>2.5375000000000001</c:v>
                </c:pt>
                <c:pt idx="1828">
                  <c:v>2.5388888888888888</c:v>
                </c:pt>
                <c:pt idx="1829">
                  <c:v>2.5402777777777779</c:v>
                </c:pt>
                <c:pt idx="1830">
                  <c:v>2.5416666666666665</c:v>
                </c:pt>
                <c:pt idx="1831">
                  <c:v>2.5430555555555556</c:v>
                </c:pt>
                <c:pt idx="1832">
                  <c:v>2.5444444444444443</c:v>
                </c:pt>
                <c:pt idx="1833">
                  <c:v>2.5458333333333334</c:v>
                </c:pt>
                <c:pt idx="1834">
                  <c:v>2.5472222222222221</c:v>
                </c:pt>
                <c:pt idx="1835">
                  <c:v>2.5486111111111112</c:v>
                </c:pt>
                <c:pt idx="1836">
                  <c:v>2.5499999999999998</c:v>
                </c:pt>
                <c:pt idx="1837">
                  <c:v>2.5513888888888889</c:v>
                </c:pt>
                <c:pt idx="1838">
                  <c:v>2.5527777777777776</c:v>
                </c:pt>
                <c:pt idx="1839">
                  <c:v>2.5541666666666667</c:v>
                </c:pt>
                <c:pt idx="1840">
                  <c:v>2.5555555555555554</c:v>
                </c:pt>
                <c:pt idx="1841">
                  <c:v>2.5569444444444445</c:v>
                </c:pt>
                <c:pt idx="1842">
                  <c:v>2.5583333333333331</c:v>
                </c:pt>
                <c:pt idx="1843">
                  <c:v>2.5597222222222222</c:v>
                </c:pt>
                <c:pt idx="1844">
                  <c:v>2.5611111111111109</c:v>
                </c:pt>
                <c:pt idx="1845">
                  <c:v>2.5625</c:v>
                </c:pt>
                <c:pt idx="1846">
                  <c:v>2.5638888888888891</c:v>
                </c:pt>
                <c:pt idx="1847">
                  <c:v>2.5652777777777778</c:v>
                </c:pt>
                <c:pt idx="1848">
                  <c:v>2.5666666666666669</c:v>
                </c:pt>
                <c:pt idx="1849">
                  <c:v>2.5680555555555555</c:v>
                </c:pt>
                <c:pt idx="1850">
                  <c:v>2.5694444444444446</c:v>
                </c:pt>
                <c:pt idx="1851">
                  <c:v>2.5708333333333333</c:v>
                </c:pt>
                <c:pt idx="1852">
                  <c:v>2.5722222222222224</c:v>
                </c:pt>
                <c:pt idx="1853">
                  <c:v>2.5736111111111111</c:v>
                </c:pt>
                <c:pt idx="1854">
                  <c:v>2.5750000000000002</c:v>
                </c:pt>
                <c:pt idx="1855">
                  <c:v>2.5763888888888888</c:v>
                </c:pt>
                <c:pt idx="1856">
                  <c:v>2.5777777777777779</c:v>
                </c:pt>
                <c:pt idx="1857">
                  <c:v>2.5791666666666666</c:v>
                </c:pt>
                <c:pt idx="1858">
                  <c:v>2.5805555555555557</c:v>
                </c:pt>
                <c:pt idx="1859">
                  <c:v>2.5819444444444444</c:v>
                </c:pt>
                <c:pt idx="1860">
                  <c:v>2.5833333333333335</c:v>
                </c:pt>
                <c:pt idx="1861">
                  <c:v>2.5847222222222221</c:v>
                </c:pt>
                <c:pt idx="1862">
                  <c:v>2.5861111111111112</c:v>
                </c:pt>
                <c:pt idx="1863">
                  <c:v>2.5874999999999999</c:v>
                </c:pt>
                <c:pt idx="1864">
                  <c:v>2.588888888888889</c:v>
                </c:pt>
                <c:pt idx="1865">
                  <c:v>2.5902777777777777</c:v>
                </c:pt>
                <c:pt idx="1866">
                  <c:v>2.5916666666666668</c:v>
                </c:pt>
                <c:pt idx="1867">
                  <c:v>2.5930555555555554</c:v>
                </c:pt>
                <c:pt idx="1868">
                  <c:v>2.5944444444444446</c:v>
                </c:pt>
                <c:pt idx="1869">
                  <c:v>2.5958333333333332</c:v>
                </c:pt>
                <c:pt idx="1870">
                  <c:v>2.5972222222222223</c:v>
                </c:pt>
                <c:pt idx="1871">
                  <c:v>2.598611111111111</c:v>
                </c:pt>
                <c:pt idx="1872">
                  <c:v>2.6</c:v>
                </c:pt>
                <c:pt idx="1873">
                  <c:v>2.6013888888888888</c:v>
                </c:pt>
                <c:pt idx="1874">
                  <c:v>2.6027777777777779</c:v>
                </c:pt>
                <c:pt idx="1875">
                  <c:v>2.6041666666666665</c:v>
                </c:pt>
                <c:pt idx="1876">
                  <c:v>2.6055555555555556</c:v>
                </c:pt>
                <c:pt idx="1877">
                  <c:v>2.6069444444444443</c:v>
                </c:pt>
                <c:pt idx="1878">
                  <c:v>2.6083333333333334</c:v>
                </c:pt>
                <c:pt idx="1879">
                  <c:v>2.6097222222222221</c:v>
                </c:pt>
                <c:pt idx="1880">
                  <c:v>2.6111111111111112</c:v>
                </c:pt>
                <c:pt idx="1881">
                  <c:v>2.6124999999999998</c:v>
                </c:pt>
                <c:pt idx="1882">
                  <c:v>2.6138888888888889</c:v>
                </c:pt>
                <c:pt idx="1883">
                  <c:v>2.6152777777777776</c:v>
                </c:pt>
                <c:pt idx="1884">
                  <c:v>2.6166666666666667</c:v>
                </c:pt>
                <c:pt idx="1885">
                  <c:v>2.6180555555555554</c:v>
                </c:pt>
                <c:pt idx="1886">
                  <c:v>2.6194444444444445</c:v>
                </c:pt>
                <c:pt idx="1887">
                  <c:v>2.6208333333333331</c:v>
                </c:pt>
                <c:pt idx="1888">
                  <c:v>2.6222222222222222</c:v>
                </c:pt>
                <c:pt idx="1889">
                  <c:v>2.6236111111111109</c:v>
                </c:pt>
                <c:pt idx="1890">
                  <c:v>2.625</c:v>
                </c:pt>
                <c:pt idx="1891">
                  <c:v>2.6263888888888891</c:v>
                </c:pt>
                <c:pt idx="1892">
                  <c:v>2.6277777777777778</c:v>
                </c:pt>
                <c:pt idx="1893">
                  <c:v>2.6291666666666669</c:v>
                </c:pt>
                <c:pt idx="1894">
                  <c:v>2.6305555555555555</c:v>
                </c:pt>
                <c:pt idx="1895">
                  <c:v>2.6319444444444446</c:v>
                </c:pt>
                <c:pt idx="1896">
                  <c:v>2.6333333333333333</c:v>
                </c:pt>
                <c:pt idx="1897">
                  <c:v>2.6347222222222224</c:v>
                </c:pt>
                <c:pt idx="1898">
                  <c:v>2.6361111111111111</c:v>
                </c:pt>
                <c:pt idx="1899">
                  <c:v>2.6375000000000002</c:v>
                </c:pt>
                <c:pt idx="1900">
                  <c:v>2.6388888888888888</c:v>
                </c:pt>
                <c:pt idx="1901">
                  <c:v>2.6402777777777779</c:v>
                </c:pt>
                <c:pt idx="1902">
                  <c:v>2.6416666666666666</c:v>
                </c:pt>
                <c:pt idx="1903">
                  <c:v>2.6430555555555557</c:v>
                </c:pt>
                <c:pt idx="1904">
                  <c:v>2.6444444444444444</c:v>
                </c:pt>
                <c:pt idx="1905">
                  <c:v>2.6458333333333335</c:v>
                </c:pt>
                <c:pt idx="1906">
                  <c:v>2.6472222222222221</c:v>
                </c:pt>
                <c:pt idx="1907">
                  <c:v>2.6486111111111112</c:v>
                </c:pt>
                <c:pt idx="1908">
                  <c:v>2.65</c:v>
                </c:pt>
                <c:pt idx="1909">
                  <c:v>2.651388888888889</c:v>
                </c:pt>
                <c:pt idx="1910">
                  <c:v>2.6527777777777777</c:v>
                </c:pt>
                <c:pt idx="1911">
                  <c:v>2.6541666666666668</c:v>
                </c:pt>
                <c:pt idx="1912">
                  <c:v>2.6555555555555554</c:v>
                </c:pt>
                <c:pt idx="1913">
                  <c:v>2.6569444444444446</c:v>
                </c:pt>
                <c:pt idx="1914">
                  <c:v>2.6583333333333332</c:v>
                </c:pt>
                <c:pt idx="1915">
                  <c:v>2.6597222222222223</c:v>
                </c:pt>
                <c:pt idx="1916">
                  <c:v>2.661111111111111</c:v>
                </c:pt>
                <c:pt idx="1917">
                  <c:v>2.6625000000000001</c:v>
                </c:pt>
                <c:pt idx="1918">
                  <c:v>2.6638888888888888</c:v>
                </c:pt>
                <c:pt idx="1919">
                  <c:v>2.6652777777777779</c:v>
                </c:pt>
                <c:pt idx="1920">
                  <c:v>2.6666666666666665</c:v>
                </c:pt>
                <c:pt idx="1921">
                  <c:v>2.6680555555555556</c:v>
                </c:pt>
                <c:pt idx="1922">
                  <c:v>2.6694444444444443</c:v>
                </c:pt>
                <c:pt idx="1923">
                  <c:v>2.6708333333333334</c:v>
                </c:pt>
                <c:pt idx="1924">
                  <c:v>2.6722222222222221</c:v>
                </c:pt>
                <c:pt idx="1925">
                  <c:v>2.6736111111111112</c:v>
                </c:pt>
                <c:pt idx="1926">
                  <c:v>2.6749999999999998</c:v>
                </c:pt>
                <c:pt idx="1927">
                  <c:v>2.6763888888888889</c:v>
                </c:pt>
                <c:pt idx="1928">
                  <c:v>2.6777777777777776</c:v>
                </c:pt>
                <c:pt idx="1929">
                  <c:v>2.6791666666666667</c:v>
                </c:pt>
                <c:pt idx="1930">
                  <c:v>2.6805555555555554</c:v>
                </c:pt>
                <c:pt idx="1931">
                  <c:v>2.6819444444444445</c:v>
                </c:pt>
                <c:pt idx="1932">
                  <c:v>2.6833333333333331</c:v>
                </c:pt>
                <c:pt idx="1933">
                  <c:v>2.6847222222222222</c:v>
                </c:pt>
                <c:pt idx="1934">
                  <c:v>2.6861111111111109</c:v>
                </c:pt>
                <c:pt idx="1935">
                  <c:v>2.6875</c:v>
                </c:pt>
                <c:pt idx="1936">
                  <c:v>2.6888888888888891</c:v>
                </c:pt>
                <c:pt idx="1937">
                  <c:v>2.6902777777777778</c:v>
                </c:pt>
                <c:pt idx="1938">
                  <c:v>2.6916666666666669</c:v>
                </c:pt>
                <c:pt idx="1939">
                  <c:v>2.6930555555555555</c:v>
                </c:pt>
                <c:pt idx="1940">
                  <c:v>2.6944444444444446</c:v>
                </c:pt>
                <c:pt idx="1941">
                  <c:v>2.6958333333333333</c:v>
                </c:pt>
                <c:pt idx="1942">
                  <c:v>2.6972222222222224</c:v>
                </c:pt>
                <c:pt idx="1943">
                  <c:v>2.6986111111111111</c:v>
                </c:pt>
                <c:pt idx="1944">
                  <c:v>2.7</c:v>
                </c:pt>
                <c:pt idx="1945">
                  <c:v>2.7013888888888888</c:v>
                </c:pt>
                <c:pt idx="1946">
                  <c:v>2.7027777777777779</c:v>
                </c:pt>
                <c:pt idx="1947">
                  <c:v>2.7041666666666666</c:v>
                </c:pt>
                <c:pt idx="1948">
                  <c:v>2.7055555555555557</c:v>
                </c:pt>
                <c:pt idx="1949">
                  <c:v>2.7069444444444444</c:v>
                </c:pt>
                <c:pt idx="1950">
                  <c:v>2.7083333333333335</c:v>
                </c:pt>
                <c:pt idx="1951">
                  <c:v>2.7097222222222221</c:v>
                </c:pt>
                <c:pt idx="1952">
                  <c:v>2.7111111111111112</c:v>
                </c:pt>
                <c:pt idx="1953">
                  <c:v>2.7124999999999999</c:v>
                </c:pt>
                <c:pt idx="1954">
                  <c:v>2.713888888888889</c:v>
                </c:pt>
                <c:pt idx="1955">
                  <c:v>2.7152777777777777</c:v>
                </c:pt>
                <c:pt idx="1956">
                  <c:v>2.7166666666666668</c:v>
                </c:pt>
                <c:pt idx="1957">
                  <c:v>2.7180555555555554</c:v>
                </c:pt>
                <c:pt idx="1958">
                  <c:v>2.7194444444444446</c:v>
                </c:pt>
                <c:pt idx="1959">
                  <c:v>2.7208333333333332</c:v>
                </c:pt>
                <c:pt idx="1960">
                  <c:v>2.7222222222222223</c:v>
                </c:pt>
                <c:pt idx="1961">
                  <c:v>2.723611111111111</c:v>
                </c:pt>
                <c:pt idx="1962">
                  <c:v>2.7250000000000001</c:v>
                </c:pt>
                <c:pt idx="1963">
                  <c:v>2.7263888888888888</c:v>
                </c:pt>
                <c:pt idx="1964">
                  <c:v>2.7277777777777779</c:v>
                </c:pt>
                <c:pt idx="1965">
                  <c:v>2.7291666666666665</c:v>
                </c:pt>
                <c:pt idx="1966">
                  <c:v>2.7305555555555556</c:v>
                </c:pt>
                <c:pt idx="1967">
                  <c:v>2.7319444444444443</c:v>
                </c:pt>
                <c:pt idx="1968">
                  <c:v>2.7333333333333334</c:v>
                </c:pt>
                <c:pt idx="1969">
                  <c:v>2.7347222222222221</c:v>
                </c:pt>
                <c:pt idx="1970">
                  <c:v>2.7361111111111112</c:v>
                </c:pt>
                <c:pt idx="1971">
                  <c:v>2.7374999999999998</c:v>
                </c:pt>
                <c:pt idx="1972">
                  <c:v>2.7388888888888889</c:v>
                </c:pt>
                <c:pt idx="1973">
                  <c:v>2.7402777777777776</c:v>
                </c:pt>
                <c:pt idx="1974">
                  <c:v>2.7416666666666667</c:v>
                </c:pt>
                <c:pt idx="1975">
                  <c:v>2.7430555555555554</c:v>
                </c:pt>
                <c:pt idx="1976">
                  <c:v>2.7444444444444445</c:v>
                </c:pt>
                <c:pt idx="1977">
                  <c:v>2.7458333333333331</c:v>
                </c:pt>
                <c:pt idx="1978">
                  <c:v>2.7472222222222222</c:v>
                </c:pt>
                <c:pt idx="1979">
                  <c:v>2.7486111111111109</c:v>
                </c:pt>
                <c:pt idx="1980">
                  <c:v>2.75</c:v>
                </c:pt>
                <c:pt idx="1981">
                  <c:v>2.7513888888888891</c:v>
                </c:pt>
                <c:pt idx="1982">
                  <c:v>2.7527777777777778</c:v>
                </c:pt>
                <c:pt idx="1983">
                  <c:v>2.7541666666666669</c:v>
                </c:pt>
                <c:pt idx="1984">
                  <c:v>2.7555555555555555</c:v>
                </c:pt>
                <c:pt idx="1985">
                  <c:v>2.7569444444444446</c:v>
                </c:pt>
                <c:pt idx="1986">
                  <c:v>2.7583333333333333</c:v>
                </c:pt>
                <c:pt idx="1987">
                  <c:v>2.7597222222222224</c:v>
                </c:pt>
                <c:pt idx="1988">
                  <c:v>2.7611111111111111</c:v>
                </c:pt>
                <c:pt idx="1989">
                  <c:v>2.7625000000000002</c:v>
                </c:pt>
                <c:pt idx="1990">
                  <c:v>2.7638888888888888</c:v>
                </c:pt>
                <c:pt idx="1991">
                  <c:v>2.7652777777777779</c:v>
                </c:pt>
                <c:pt idx="1992">
                  <c:v>2.7666666666666666</c:v>
                </c:pt>
                <c:pt idx="1993">
                  <c:v>2.7680555555555557</c:v>
                </c:pt>
                <c:pt idx="1994">
                  <c:v>2.7694444444444444</c:v>
                </c:pt>
                <c:pt idx="1995">
                  <c:v>2.7708333333333335</c:v>
                </c:pt>
                <c:pt idx="1996">
                  <c:v>2.7722222222222221</c:v>
                </c:pt>
                <c:pt idx="1997">
                  <c:v>2.7736111111111112</c:v>
                </c:pt>
                <c:pt idx="1998">
                  <c:v>2.7749999999999999</c:v>
                </c:pt>
                <c:pt idx="1999">
                  <c:v>2.776388888888889</c:v>
                </c:pt>
                <c:pt idx="2000">
                  <c:v>2.7777777777777777</c:v>
                </c:pt>
                <c:pt idx="2001">
                  <c:v>2.7791666666666668</c:v>
                </c:pt>
                <c:pt idx="2002">
                  <c:v>2.7805555555555554</c:v>
                </c:pt>
                <c:pt idx="2003">
                  <c:v>2.7819444444444446</c:v>
                </c:pt>
                <c:pt idx="2004">
                  <c:v>2.7833333333333332</c:v>
                </c:pt>
                <c:pt idx="2005">
                  <c:v>2.7847222222222223</c:v>
                </c:pt>
                <c:pt idx="2006">
                  <c:v>2.786111111111111</c:v>
                </c:pt>
                <c:pt idx="2007">
                  <c:v>2.7875000000000001</c:v>
                </c:pt>
                <c:pt idx="2008">
                  <c:v>2.7888888888888888</c:v>
                </c:pt>
                <c:pt idx="2009">
                  <c:v>2.7902777777777779</c:v>
                </c:pt>
                <c:pt idx="2010">
                  <c:v>2.7916666666666665</c:v>
                </c:pt>
                <c:pt idx="2011">
                  <c:v>2.7930555555555556</c:v>
                </c:pt>
                <c:pt idx="2012">
                  <c:v>2.7944444444444443</c:v>
                </c:pt>
                <c:pt idx="2013">
                  <c:v>2.7958333333333334</c:v>
                </c:pt>
                <c:pt idx="2014">
                  <c:v>2.7972222222222221</c:v>
                </c:pt>
                <c:pt idx="2015">
                  <c:v>2.7986111111111112</c:v>
                </c:pt>
                <c:pt idx="2016">
                  <c:v>2.8</c:v>
                </c:pt>
                <c:pt idx="2017">
                  <c:v>2.8013888888888889</c:v>
                </c:pt>
                <c:pt idx="2018">
                  <c:v>2.8027777777777776</c:v>
                </c:pt>
                <c:pt idx="2019">
                  <c:v>2.8041666666666667</c:v>
                </c:pt>
                <c:pt idx="2020">
                  <c:v>2.8055555555555554</c:v>
                </c:pt>
                <c:pt idx="2021">
                  <c:v>2.8069444444444445</c:v>
                </c:pt>
                <c:pt idx="2022">
                  <c:v>2.8083333333333331</c:v>
                </c:pt>
                <c:pt idx="2023">
                  <c:v>2.8097222222222222</c:v>
                </c:pt>
                <c:pt idx="2024">
                  <c:v>2.8111111111111109</c:v>
                </c:pt>
                <c:pt idx="2025">
                  <c:v>2.8125</c:v>
                </c:pt>
                <c:pt idx="2026">
                  <c:v>2.8138888888888891</c:v>
                </c:pt>
                <c:pt idx="2027">
                  <c:v>2.8152777777777778</c:v>
                </c:pt>
                <c:pt idx="2028">
                  <c:v>2.8166666666666669</c:v>
                </c:pt>
                <c:pt idx="2029">
                  <c:v>2.8180555555555555</c:v>
                </c:pt>
                <c:pt idx="2030">
                  <c:v>2.8194444444444446</c:v>
                </c:pt>
                <c:pt idx="2031">
                  <c:v>2.8208333333333333</c:v>
                </c:pt>
                <c:pt idx="2032">
                  <c:v>2.8222222222222224</c:v>
                </c:pt>
                <c:pt idx="2033">
                  <c:v>2.8236111111111111</c:v>
                </c:pt>
                <c:pt idx="2034">
                  <c:v>2.8250000000000002</c:v>
                </c:pt>
                <c:pt idx="2035">
                  <c:v>2.8263888888888888</c:v>
                </c:pt>
                <c:pt idx="2036">
                  <c:v>2.8277777777777779</c:v>
                </c:pt>
                <c:pt idx="2037">
                  <c:v>2.8291666666666666</c:v>
                </c:pt>
                <c:pt idx="2038">
                  <c:v>2.8305555555555557</c:v>
                </c:pt>
                <c:pt idx="2039">
                  <c:v>2.8319444444444444</c:v>
                </c:pt>
                <c:pt idx="2040">
                  <c:v>2.8333333333333335</c:v>
                </c:pt>
                <c:pt idx="2041">
                  <c:v>2.8347222222222221</c:v>
                </c:pt>
                <c:pt idx="2042">
                  <c:v>2.8361111111111112</c:v>
                </c:pt>
                <c:pt idx="2043">
                  <c:v>2.8374999999999999</c:v>
                </c:pt>
                <c:pt idx="2044">
                  <c:v>2.838888888888889</c:v>
                </c:pt>
                <c:pt idx="2045">
                  <c:v>2.8402777777777777</c:v>
                </c:pt>
                <c:pt idx="2046">
                  <c:v>2.8416666666666668</c:v>
                </c:pt>
                <c:pt idx="2047">
                  <c:v>2.8430555555555554</c:v>
                </c:pt>
                <c:pt idx="2048">
                  <c:v>2.8444444444444446</c:v>
                </c:pt>
                <c:pt idx="2049">
                  <c:v>2.8458333333333332</c:v>
                </c:pt>
                <c:pt idx="2050">
                  <c:v>2.8472222222222223</c:v>
                </c:pt>
                <c:pt idx="2051">
                  <c:v>2.848611111111111</c:v>
                </c:pt>
                <c:pt idx="2052">
                  <c:v>2.85</c:v>
                </c:pt>
                <c:pt idx="2053">
                  <c:v>2.8513888888888888</c:v>
                </c:pt>
                <c:pt idx="2054">
                  <c:v>2.8527777777777779</c:v>
                </c:pt>
                <c:pt idx="2055">
                  <c:v>2.8541666666666665</c:v>
                </c:pt>
                <c:pt idx="2056">
                  <c:v>2.8555555555555556</c:v>
                </c:pt>
                <c:pt idx="2057">
                  <c:v>2.8569444444444443</c:v>
                </c:pt>
                <c:pt idx="2058">
                  <c:v>2.8583333333333334</c:v>
                </c:pt>
                <c:pt idx="2059">
                  <c:v>2.8597222222222221</c:v>
                </c:pt>
                <c:pt idx="2060">
                  <c:v>2.8611111111111112</c:v>
                </c:pt>
                <c:pt idx="2061">
                  <c:v>2.8624999999999998</c:v>
                </c:pt>
                <c:pt idx="2062">
                  <c:v>2.8638888888888889</c:v>
                </c:pt>
                <c:pt idx="2063">
                  <c:v>2.8652777777777776</c:v>
                </c:pt>
                <c:pt idx="2064">
                  <c:v>2.8666666666666667</c:v>
                </c:pt>
                <c:pt idx="2065">
                  <c:v>2.8680555555555554</c:v>
                </c:pt>
                <c:pt idx="2066">
                  <c:v>2.8694444444444445</c:v>
                </c:pt>
                <c:pt idx="2067">
                  <c:v>2.8708333333333331</c:v>
                </c:pt>
                <c:pt idx="2068">
                  <c:v>2.8722222222222222</c:v>
                </c:pt>
                <c:pt idx="2069">
                  <c:v>2.8736111111111109</c:v>
                </c:pt>
                <c:pt idx="2070">
                  <c:v>2.875</c:v>
                </c:pt>
                <c:pt idx="2071">
                  <c:v>2.8763888888888891</c:v>
                </c:pt>
                <c:pt idx="2072">
                  <c:v>2.8777777777777778</c:v>
                </c:pt>
                <c:pt idx="2073">
                  <c:v>2.8791666666666669</c:v>
                </c:pt>
                <c:pt idx="2074">
                  <c:v>2.8805555555555555</c:v>
                </c:pt>
                <c:pt idx="2075">
                  <c:v>2.8819444444444446</c:v>
                </c:pt>
                <c:pt idx="2076">
                  <c:v>2.8833333333333333</c:v>
                </c:pt>
                <c:pt idx="2077">
                  <c:v>2.8847222222222224</c:v>
                </c:pt>
                <c:pt idx="2078">
                  <c:v>2.8861111111111111</c:v>
                </c:pt>
                <c:pt idx="2079">
                  <c:v>2.8875000000000002</c:v>
                </c:pt>
                <c:pt idx="2080">
                  <c:v>2.8888888888888888</c:v>
                </c:pt>
                <c:pt idx="2081">
                  <c:v>2.8902777777777779</c:v>
                </c:pt>
                <c:pt idx="2082">
                  <c:v>2.8916666666666666</c:v>
                </c:pt>
                <c:pt idx="2083">
                  <c:v>2.8930555555555557</c:v>
                </c:pt>
                <c:pt idx="2084">
                  <c:v>2.8944444444444444</c:v>
                </c:pt>
                <c:pt idx="2085">
                  <c:v>2.8958333333333335</c:v>
                </c:pt>
                <c:pt idx="2086">
                  <c:v>2.8972222222222221</c:v>
                </c:pt>
                <c:pt idx="2087">
                  <c:v>2.8986111111111112</c:v>
                </c:pt>
                <c:pt idx="2088">
                  <c:v>2.9</c:v>
                </c:pt>
                <c:pt idx="2089">
                  <c:v>2.901388888888889</c:v>
                </c:pt>
                <c:pt idx="2090">
                  <c:v>2.9027777777777777</c:v>
                </c:pt>
                <c:pt idx="2091">
                  <c:v>2.9041666666666668</c:v>
                </c:pt>
                <c:pt idx="2092">
                  <c:v>2.9055555555555554</c:v>
                </c:pt>
                <c:pt idx="2093">
                  <c:v>2.9069444444444446</c:v>
                </c:pt>
                <c:pt idx="2094">
                  <c:v>2.9083333333333332</c:v>
                </c:pt>
                <c:pt idx="2095">
                  <c:v>2.9097222222222223</c:v>
                </c:pt>
                <c:pt idx="2096">
                  <c:v>2.911111111111111</c:v>
                </c:pt>
                <c:pt idx="2097">
                  <c:v>2.9125000000000001</c:v>
                </c:pt>
                <c:pt idx="2098">
                  <c:v>2.9138888888888888</c:v>
                </c:pt>
                <c:pt idx="2099">
                  <c:v>2.9152777777777779</c:v>
                </c:pt>
                <c:pt idx="2100">
                  <c:v>2.9166666666666665</c:v>
                </c:pt>
                <c:pt idx="2101">
                  <c:v>2.9180555555555556</c:v>
                </c:pt>
                <c:pt idx="2102">
                  <c:v>2.9194444444444443</c:v>
                </c:pt>
                <c:pt idx="2103">
                  <c:v>2.9208333333333334</c:v>
                </c:pt>
                <c:pt idx="2104">
                  <c:v>2.9222222222222221</c:v>
                </c:pt>
                <c:pt idx="2105">
                  <c:v>2.9236111111111112</c:v>
                </c:pt>
                <c:pt idx="2106">
                  <c:v>2.9249999999999998</c:v>
                </c:pt>
                <c:pt idx="2107">
                  <c:v>2.9263888888888889</c:v>
                </c:pt>
                <c:pt idx="2108">
                  <c:v>2.9277777777777776</c:v>
                </c:pt>
                <c:pt idx="2109">
                  <c:v>2.9291666666666667</c:v>
                </c:pt>
                <c:pt idx="2110">
                  <c:v>2.9305555555555554</c:v>
                </c:pt>
                <c:pt idx="2111">
                  <c:v>2.9319444444444445</c:v>
                </c:pt>
                <c:pt idx="2112">
                  <c:v>2.9333333333333331</c:v>
                </c:pt>
                <c:pt idx="2113">
                  <c:v>2.9347222222222222</c:v>
                </c:pt>
                <c:pt idx="2114">
                  <c:v>2.9361111111111109</c:v>
                </c:pt>
                <c:pt idx="2115">
                  <c:v>2.9375</c:v>
                </c:pt>
                <c:pt idx="2116">
                  <c:v>2.9388888888888891</c:v>
                </c:pt>
                <c:pt idx="2117">
                  <c:v>2.9402777777777778</c:v>
                </c:pt>
                <c:pt idx="2118">
                  <c:v>2.9416666666666669</c:v>
                </c:pt>
                <c:pt idx="2119">
                  <c:v>2.9430555555555555</c:v>
                </c:pt>
                <c:pt idx="2120">
                  <c:v>2.9444444444444446</c:v>
                </c:pt>
                <c:pt idx="2121">
                  <c:v>2.9458333333333333</c:v>
                </c:pt>
                <c:pt idx="2122">
                  <c:v>2.9472222222222224</c:v>
                </c:pt>
                <c:pt idx="2123">
                  <c:v>2.9486111111111111</c:v>
                </c:pt>
                <c:pt idx="2124">
                  <c:v>2.95</c:v>
                </c:pt>
                <c:pt idx="2125">
                  <c:v>2.9513888888888888</c:v>
                </c:pt>
                <c:pt idx="2126">
                  <c:v>2.9527777777777779</c:v>
                </c:pt>
                <c:pt idx="2127">
                  <c:v>2.9541666666666666</c:v>
                </c:pt>
                <c:pt idx="2128">
                  <c:v>2.9555555555555557</c:v>
                </c:pt>
                <c:pt idx="2129">
                  <c:v>2.9569444444444444</c:v>
                </c:pt>
                <c:pt idx="2130">
                  <c:v>2.9583333333333335</c:v>
                </c:pt>
                <c:pt idx="2131">
                  <c:v>2.9597222222222221</c:v>
                </c:pt>
                <c:pt idx="2132">
                  <c:v>2.9611111111111112</c:v>
                </c:pt>
                <c:pt idx="2133">
                  <c:v>2.9624999999999999</c:v>
                </c:pt>
                <c:pt idx="2134">
                  <c:v>2.963888888888889</c:v>
                </c:pt>
                <c:pt idx="2135">
                  <c:v>2.9652777777777777</c:v>
                </c:pt>
                <c:pt idx="2136">
                  <c:v>2.9666666666666668</c:v>
                </c:pt>
                <c:pt idx="2137">
                  <c:v>2.9680555555555554</c:v>
                </c:pt>
                <c:pt idx="2138">
                  <c:v>2.9694444444444446</c:v>
                </c:pt>
                <c:pt idx="2139">
                  <c:v>2.9708333333333332</c:v>
                </c:pt>
                <c:pt idx="2140">
                  <c:v>2.9722222222222223</c:v>
                </c:pt>
                <c:pt idx="2141">
                  <c:v>2.973611111111111</c:v>
                </c:pt>
                <c:pt idx="2142">
                  <c:v>2.9750000000000001</c:v>
                </c:pt>
                <c:pt idx="2143">
                  <c:v>2.9763888888888888</c:v>
                </c:pt>
                <c:pt idx="2144">
                  <c:v>2.9777777777777779</c:v>
                </c:pt>
                <c:pt idx="2145">
                  <c:v>2.9791666666666665</c:v>
                </c:pt>
                <c:pt idx="2146">
                  <c:v>2.9805555555555556</c:v>
                </c:pt>
                <c:pt idx="2147">
                  <c:v>2.9819444444444443</c:v>
                </c:pt>
                <c:pt idx="2148">
                  <c:v>2.9833333333333334</c:v>
                </c:pt>
                <c:pt idx="2149">
                  <c:v>2.9847222222222221</c:v>
                </c:pt>
                <c:pt idx="2150">
                  <c:v>2.9861111111111112</c:v>
                </c:pt>
                <c:pt idx="2151">
                  <c:v>2.9874999999999998</c:v>
                </c:pt>
                <c:pt idx="2152">
                  <c:v>2.9888888888888889</c:v>
                </c:pt>
                <c:pt idx="2153">
                  <c:v>2.9902777777777776</c:v>
                </c:pt>
                <c:pt idx="2154">
                  <c:v>2.9916666666666667</c:v>
                </c:pt>
                <c:pt idx="2155">
                  <c:v>2.9930555555555554</c:v>
                </c:pt>
                <c:pt idx="2156">
                  <c:v>2.9944444444444445</c:v>
                </c:pt>
                <c:pt idx="2157">
                  <c:v>2.9958333333333331</c:v>
                </c:pt>
                <c:pt idx="2158">
                  <c:v>2.9972222222222222</c:v>
                </c:pt>
                <c:pt idx="2159">
                  <c:v>2.9986111111111109</c:v>
                </c:pt>
                <c:pt idx="2160">
                  <c:v>3</c:v>
                </c:pt>
                <c:pt idx="2161">
                  <c:v>3.0013888888888891</c:v>
                </c:pt>
                <c:pt idx="2162">
                  <c:v>3.0027777777777778</c:v>
                </c:pt>
                <c:pt idx="2163">
                  <c:v>3.0041666666666669</c:v>
                </c:pt>
                <c:pt idx="2164">
                  <c:v>3.0055555555555555</c:v>
                </c:pt>
                <c:pt idx="2165">
                  <c:v>3.0069444444444446</c:v>
                </c:pt>
                <c:pt idx="2166">
                  <c:v>3.0083333333333333</c:v>
                </c:pt>
                <c:pt idx="2167">
                  <c:v>3.0097222222222224</c:v>
                </c:pt>
                <c:pt idx="2168">
                  <c:v>3.0111111111111111</c:v>
                </c:pt>
                <c:pt idx="2169">
                  <c:v>3.0125000000000002</c:v>
                </c:pt>
                <c:pt idx="2170">
                  <c:v>3.0138888888888888</c:v>
                </c:pt>
                <c:pt idx="2171">
                  <c:v>3.0152777777777779</c:v>
                </c:pt>
                <c:pt idx="2172">
                  <c:v>3.0166666666666666</c:v>
                </c:pt>
                <c:pt idx="2173">
                  <c:v>3.0180555555555557</c:v>
                </c:pt>
                <c:pt idx="2174">
                  <c:v>3.0194444444444444</c:v>
                </c:pt>
                <c:pt idx="2175">
                  <c:v>3.0208333333333335</c:v>
                </c:pt>
                <c:pt idx="2176">
                  <c:v>3.0222222222222221</c:v>
                </c:pt>
                <c:pt idx="2177">
                  <c:v>3.0236111111111112</c:v>
                </c:pt>
                <c:pt idx="2178">
                  <c:v>3.0249999999999999</c:v>
                </c:pt>
                <c:pt idx="2179">
                  <c:v>3.026388888888889</c:v>
                </c:pt>
                <c:pt idx="2180">
                  <c:v>3.0277777777777777</c:v>
                </c:pt>
                <c:pt idx="2181">
                  <c:v>3.0291666666666668</c:v>
                </c:pt>
                <c:pt idx="2182">
                  <c:v>3.0305555555555554</c:v>
                </c:pt>
                <c:pt idx="2183">
                  <c:v>3.0319444444444446</c:v>
                </c:pt>
                <c:pt idx="2184">
                  <c:v>3.0333333333333332</c:v>
                </c:pt>
                <c:pt idx="2185">
                  <c:v>3.0347222222222223</c:v>
                </c:pt>
                <c:pt idx="2186">
                  <c:v>3.036111111111111</c:v>
                </c:pt>
                <c:pt idx="2187">
                  <c:v>3.0375000000000001</c:v>
                </c:pt>
                <c:pt idx="2188">
                  <c:v>3.0388888888888888</c:v>
                </c:pt>
                <c:pt idx="2189">
                  <c:v>3.0402777777777779</c:v>
                </c:pt>
                <c:pt idx="2190">
                  <c:v>3.0416666666666665</c:v>
                </c:pt>
                <c:pt idx="2191">
                  <c:v>3.0430555555555556</c:v>
                </c:pt>
                <c:pt idx="2192">
                  <c:v>3.0444444444444443</c:v>
                </c:pt>
                <c:pt idx="2193">
                  <c:v>3.0458333333333334</c:v>
                </c:pt>
                <c:pt idx="2194">
                  <c:v>3.0472222222222221</c:v>
                </c:pt>
                <c:pt idx="2195">
                  <c:v>3.0486111111111112</c:v>
                </c:pt>
                <c:pt idx="2196">
                  <c:v>3.05</c:v>
                </c:pt>
                <c:pt idx="2197">
                  <c:v>3.0513888888888889</c:v>
                </c:pt>
                <c:pt idx="2198">
                  <c:v>3.0527777777777776</c:v>
                </c:pt>
                <c:pt idx="2199">
                  <c:v>3.0541666666666667</c:v>
                </c:pt>
                <c:pt idx="2200">
                  <c:v>3.0555555555555554</c:v>
                </c:pt>
                <c:pt idx="2201">
                  <c:v>3.0569444444444445</c:v>
                </c:pt>
                <c:pt idx="2202">
                  <c:v>3.0583333333333331</c:v>
                </c:pt>
                <c:pt idx="2203">
                  <c:v>3.0597222222222222</c:v>
                </c:pt>
                <c:pt idx="2204">
                  <c:v>3.0611111111111109</c:v>
                </c:pt>
                <c:pt idx="2205">
                  <c:v>3.0625</c:v>
                </c:pt>
                <c:pt idx="2206">
                  <c:v>3.0638888888888891</c:v>
                </c:pt>
                <c:pt idx="2207">
                  <c:v>3.0652777777777778</c:v>
                </c:pt>
                <c:pt idx="2208">
                  <c:v>3.0666666666666669</c:v>
                </c:pt>
                <c:pt idx="2209">
                  <c:v>3.0680555555555555</c:v>
                </c:pt>
                <c:pt idx="2210">
                  <c:v>3.0694444444444446</c:v>
                </c:pt>
                <c:pt idx="2211">
                  <c:v>3.0708333333333333</c:v>
                </c:pt>
                <c:pt idx="2212">
                  <c:v>3.0722222222222224</c:v>
                </c:pt>
                <c:pt idx="2213">
                  <c:v>3.0736111111111111</c:v>
                </c:pt>
                <c:pt idx="2214">
                  <c:v>3.0750000000000002</c:v>
                </c:pt>
                <c:pt idx="2215">
                  <c:v>3.0763888888888888</c:v>
                </c:pt>
                <c:pt idx="2216">
                  <c:v>3.0777777777777779</c:v>
                </c:pt>
                <c:pt idx="2217">
                  <c:v>3.0791666666666666</c:v>
                </c:pt>
                <c:pt idx="2218">
                  <c:v>3.0805555555555557</c:v>
                </c:pt>
                <c:pt idx="2219">
                  <c:v>3.0819444444444444</c:v>
                </c:pt>
                <c:pt idx="2220">
                  <c:v>3.0833333333333335</c:v>
                </c:pt>
                <c:pt idx="2221">
                  <c:v>3.0847222222222221</c:v>
                </c:pt>
                <c:pt idx="2222">
                  <c:v>3.0861111111111112</c:v>
                </c:pt>
                <c:pt idx="2223">
                  <c:v>3.0874999999999999</c:v>
                </c:pt>
                <c:pt idx="2224">
                  <c:v>3.088888888888889</c:v>
                </c:pt>
                <c:pt idx="2225">
                  <c:v>3.0902777777777777</c:v>
                </c:pt>
                <c:pt idx="2226">
                  <c:v>3.0916666666666668</c:v>
                </c:pt>
                <c:pt idx="2227">
                  <c:v>3.0930555555555554</c:v>
                </c:pt>
                <c:pt idx="2228">
                  <c:v>3.0944444444444446</c:v>
                </c:pt>
                <c:pt idx="2229">
                  <c:v>3.0958333333333332</c:v>
                </c:pt>
                <c:pt idx="2230">
                  <c:v>3.0972222222222223</c:v>
                </c:pt>
                <c:pt idx="2231">
                  <c:v>3.098611111111111</c:v>
                </c:pt>
                <c:pt idx="2232">
                  <c:v>3.1</c:v>
                </c:pt>
                <c:pt idx="2233">
                  <c:v>3.1013888888888888</c:v>
                </c:pt>
                <c:pt idx="2234">
                  <c:v>3.1027777777777779</c:v>
                </c:pt>
                <c:pt idx="2235">
                  <c:v>3.1041666666666665</c:v>
                </c:pt>
                <c:pt idx="2236">
                  <c:v>3.1055555555555556</c:v>
                </c:pt>
                <c:pt idx="2237">
                  <c:v>3.1069444444444443</c:v>
                </c:pt>
                <c:pt idx="2238">
                  <c:v>3.1083333333333334</c:v>
                </c:pt>
                <c:pt idx="2239">
                  <c:v>3.1097222222222221</c:v>
                </c:pt>
                <c:pt idx="2240">
                  <c:v>3.1111111111111112</c:v>
                </c:pt>
                <c:pt idx="2241">
                  <c:v>3.1124999999999998</c:v>
                </c:pt>
                <c:pt idx="2242">
                  <c:v>3.1138888888888889</c:v>
                </c:pt>
                <c:pt idx="2243">
                  <c:v>3.1152777777777776</c:v>
                </c:pt>
                <c:pt idx="2244">
                  <c:v>3.1166666666666667</c:v>
                </c:pt>
                <c:pt idx="2245">
                  <c:v>3.1180555555555554</c:v>
                </c:pt>
                <c:pt idx="2246">
                  <c:v>3.1194444444444445</c:v>
                </c:pt>
                <c:pt idx="2247">
                  <c:v>3.1208333333333331</c:v>
                </c:pt>
                <c:pt idx="2248">
                  <c:v>3.1222222222222222</c:v>
                </c:pt>
                <c:pt idx="2249">
                  <c:v>3.1236111111111109</c:v>
                </c:pt>
                <c:pt idx="2250">
                  <c:v>3.125</c:v>
                </c:pt>
                <c:pt idx="2251">
                  <c:v>3.1263888888888891</c:v>
                </c:pt>
                <c:pt idx="2252">
                  <c:v>3.1277777777777778</c:v>
                </c:pt>
                <c:pt idx="2253">
                  <c:v>3.1291666666666669</c:v>
                </c:pt>
                <c:pt idx="2254">
                  <c:v>3.1305555555555555</c:v>
                </c:pt>
                <c:pt idx="2255">
                  <c:v>3.1319444444444446</c:v>
                </c:pt>
                <c:pt idx="2256">
                  <c:v>3.1333333333333333</c:v>
                </c:pt>
                <c:pt idx="2257">
                  <c:v>3.1347222222222224</c:v>
                </c:pt>
                <c:pt idx="2258">
                  <c:v>3.1361111111111111</c:v>
                </c:pt>
                <c:pt idx="2259">
                  <c:v>3.1375000000000002</c:v>
                </c:pt>
                <c:pt idx="2260">
                  <c:v>3.1388888888888888</c:v>
                </c:pt>
                <c:pt idx="2261">
                  <c:v>3.1402777777777779</c:v>
                </c:pt>
                <c:pt idx="2262">
                  <c:v>3.1416666666666666</c:v>
                </c:pt>
                <c:pt idx="2263">
                  <c:v>3.1430555555555557</c:v>
                </c:pt>
                <c:pt idx="2264">
                  <c:v>3.1444444444444444</c:v>
                </c:pt>
                <c:pt idx="2265">
                  <c:v>3.1458333333333335</c:v>
                </c:pt>
                <c:pt idx="2266">
                  <c:v>3.1472222222222221</c:v>
                </c:pt>
                <c:pt idx="2267">
                  <c:v>3.1486111111111112</c:v>
                </c:pt>
                <c:pt idx="2268">
                  <c:v>3.15</c:v>
                </c:pt>
                <c:pt idx="2269">
                  <c:v>3.151388888888889</c:v>
                </c:pt>
                <c:pt idx="2270">
                  <c:v>3.1527777777777777</c:v>
                </c:pt>
                <c:pt idx="2271">
                  <c:v>3.1541666666666668</c:v>
                </c:pt>
                <c:pt idx="2272">
                  <c:v>3.1555555555555554</c:v>
                </c:pt>
                <c:pt idx="2273">
                  <c:v>3.1569444444444446</c:v>
                </c:pt>
                <c:pt idx="2274">
                  <c:v>3.1583333333333332</c:v>
                </c:pt>
                <c:pt idx="2275">
                  <c:v>3.1597222222222223</c:v>
                </c:pt>
                <c:pt idx="2276">
                  <c:v>3.161111111111111</c:v>
                </c:pt>
                <c:pt idx="2277">
                  <c:v>3.1625000000000001</c:v>
                </c:pt>
                <c:pt idx="2278">
                  <c:v>3.1638888888888888</c:v>
                </c:pt>
                <c:pt idx="2279">
                  <c:v>3.1652777777777779</c:v>
                </c:pt>
                <c:pt idx="2280">
                  <c:v>3.1666666666666665</c:v>
                </c:pt>
                <c:pt idx="2281">
                  <c:v>3.1680555555555556</c:v>
                </c:pt>
                <c:pt idx="2282">
                  <c:v>3.1694444444444443</c:v>
                </c:pt>
                <c:pt idx="2283">
                  <c:v>3.1708333333333334</c:v>
                </c:pt>
                <c:pt idx="2284">
                  <c:v>3.1722222222222221</c:v>
                </c:pt>
                <c:pt idx="2285">
                  <c:v>3.1736111111111112</c:v>
                </c:pt>
                <c:pt idx="2286">
                  <c:v>3.1749999999999998</c:v>
                </c:pt>
                <c:pt idx="2287">
                  <c:v>3.1763888888888889</c:v>
                </c:pt>
                <c:pt idx="2288">
                  <c:v>3.1777777777777776</c:v>
                </c:pt>
                <c:pt idx="2289">
                  <c:v>3.1791666666666667</c:v>
                </c:pt>
                <c:pt idx="2290">
                  <c:v>3.1805555555555554</c:v>
                </c:pt>
                <c:pt idx="2291">
                  <c:v>3.1819444444444445</c:v>
                </c:pt>
                <c:pt idx="2292">
                  <c:v>3.1833333333333331</c:v>
                </c:pt>
                <c:pt idx="2293">
                  <c:v>3.1847222222222222</c:v>
                </c:pt>
                <c:pt idx="2294">
                  <c:v>3.1861111111111109</c:v>
                </c:pt>
                <c:pt idx="2295">
                  <c:v>3.1875</c:v>
                </c:pt>
                <c:pt idx="2296">
                  <c:v>3.1888888888888891</c:v>
                </c:pt>
                <c:pt idx="2297">
                  <c:v>3.1902777777777778</c:v>
                </c:pt>
                <c:pt idx="2298">
                  <c:v>3.1916666666666669</c:v>
                </c:pt>
                <c:pt idx="2299">
                  <c:v>3.1930555555555555</c:v>
                </c:pt>
                <c:pt idx="2300">
                  <c:v>3.1944444444444446</c:v>
                </c:pt>
                <c:pt idx="2301">
                  <c:v>3.1958333333333333</c:v>
                </c:pt>
                <c:pt idx="2302">
                  <c:v>3.1972222222222224</c:v>
                </c:pt>
                <c:pt idx="2303">
                  <c:v>3.1986111111111111</c:v>
                </c:pt>
                <c:pt idx="2304">
                  <c:v>3.2</c:v>
                </c:pt>
                <c:pt idx="2305">
                  <c:v>3.2013888888888888</c:v>
                </c:pt>
                <c:pt idx="2306">
                  <c:v>3.2027777777777779</c:v>
                </c:pt>
                <c:pt idx="2307">
                  <c:v>3.2041666666666666</c:v>
                </c:pt>
                <c:pt idx="2308">
                  <c:v>3.2055555555555557</c:v>
                </c:pt>
                <c:pt idx="2309">
                  <c:v>3.2069444444444444</c:v>
                </c:pt>
                <c:pt idx="2310">
                  <c:v>3.2083333333333335</c:v>
                </c:pt>
                <c:pt idx="2311">
                  <c:v>3.2097222222222221</c:v>
                </c:pt>
                <c:pt idx="2312">
                  <c:v>3.2111111111111112</c:v>
                </c:pt>
                <c:pt idx="2313">
                  <c:v>3.2124999999999999</c:v>
                </c:pt>
                <c:pt idx="2314">
                  <c:v>3.213888888888889</c:v>
                </c:pt>
                <c:pt idx="2315">
                  <c:v>3.2152777777777777</c:v>
                </c:pt>
                <c:pt idx="2316">
                  <c:v>3.2166666666666668</c:v>
                </c:pt>
                <c:pt idx="2317">
                  <c:v>3.2180555555555554</c:v>
                </c:pt>
                <c:pt idx="2318">
                  <c:v>3.2194444444444446</c:v>
                </c:pt>
                <c:pt idx="2319">
                  <c:v>3.2208333333333332</c:v>
                </c:pt>
                <c:pt idx="2320">
                  <c:v>3.2222222222222223</c:v>
                </c:pt>
                <c:pt idx="2321">
                  <c:v>3.223611111111111</c:v>
                </c:pt>
                <c:pt idx="2322">
                  <c:v>3.2250000000000001</c:v>
                </c:pt>
                <c:pt idx="2323">
                  <c:v>3.2263888888888888</c:v>
                </c:pt>
                <c:pt idx="2324">
                  <c:v>3.2277777777777779</c:v>
                </c:pt>
                <c:pt idx="2325">
                  <c:v>3.2291666666666665</c:v>
                </c:pt>
                <c:pt idx="2326">
                  <c:v>3.2305555555555556</c:v>
                </c:pt>
                <c:pt idx="2327">
                  <c:v>3.2319444444444443</c:v>
                </c:pt>
                <c:pt idx="2328">
                  <c:v>3.2333333333333334</c:v>
                </c:pt>
                <c:pt idx="2329">
                  <c:v>3.2347222222222221</c:v>
                </c:pt>
                <c:pt idx="2330">
                  <c:v>3.2361111111111112</c:v>
                </c:pt>
                <c:pt idx="2331">
                  <c:v>3.2374999999999998</c:v>
                </c:pt>
                <c:pt idx="2332">
                  <c:v>3.2388888888888889</c:v>
                </c:pt>
                <c:pt idx="2333">
                  <c:v>3.2402777777777776</c:v>
                </c:pt>
                <c:pt idx="2334">
                  <c:v>3.2416666666666667</c:v>
                </c:pt>
                <c:pt idx="2335">
                  <c:v>3.2430555555555554</c:v>
                </c:pt>
                <c:pt idx="2336">
                  <c:v>3.2444444444444445</c:v>
                </c:pt>
                <c:pt idx="2337">
                  <c:v>3.2458333333333331</c:v>
                </c:pt>
                <c:pt idx="2338">
                  <c:v>3.2472222222222222</c:v>
                </c:pt>
                <c:pt idx="2339">
                  <c:v>3.2486111111111109</c:v>
                </c:pt>
                <c:pt idx="2340">
                  <c:v>3.25</c:v>
                </c:pt>
                <c:pt idx="2341">
                  <c:v>3.2513888888888891</c:v>
                </c:pt>
                <c:pt idx="2342">
                  <c:v>3.2527777777777778</c:v>
                </c:pt>
                <c:pt idx="2343">
                  <c:v>3.2541666666666669</c:v>
                </c:pt>
                <c:pt idx="2344">
                  <c:v>3.2555555555555555</c:v>
                </c:pt>
                <c:pt idx="2345">
                  <c:v>3.2569444444444446</c:v>
                </c:pt>
                <c:pt idx="2346">
                  <c:v>3.2583333333333333</c:v>
                </c:pt>
                <c:pt idx="2347">
                  <c:v>3.2597222222222224</c:v>
                </c:pt>
                <c:pt idx="2348">
                  <c:v>3.2611111111111111</c:v>
                </c:pt>
                <c:pt idx="2349">
                  <c:v>3.2625000000000002</c:v>
                </c:pt>
                <c:pt idx="2350">
                  <c:v>3.2638888888888888</c:v>
                </c:pt>
                <c:pt idx="2351">
                  <c:v>3.2652777777777779</c:v>
                </c:pt>
                <c:pt idx="2352">
                  <c:v>3.2666666666666666</c:v>
                </c:pt>
                <c:pt idx="2353">
                  <c:v>3.2680555555555557</c:v>
                </c:pt>
                <c:pt idx="2354">
                  <c:v>3.2694444444444444</c:v>
                </c:pt>
                <c:pt idx="2355">
                  <c:v>3.2708333333333335</c:v>
                </c:pt>
                <c:pt idx="2356">
                  <c:v>3.2722222222222221</c:v>
                </c:pt>
                <c:pt idx="2357">
                  <c:v>3.2736111111111112</c:v>
                </c:pt>
                <c:pt idx="2358">
                  <c:v>3.2749999999999999</c:v>
                </c:pt>
                <c:pt idx="2359">
                  <c:v>3.276388888888889</c:v>
                </c:pt>
                <c:pt idx="2360">
                  <c:v>3.2777777777777777</c:v>
                </c:pt>
                <c:pt idx="2361">
                  <c:v>3.2791666666666668</c:v>
                </c:pt>
                <c:pt idx="2362">
                  <c:v>3.2805555555555554</c:v>
                </c:pt>
                <c:pt idx="2363">
                  <c:v>3.2819444444444446</c:v>
                </c:pt>
                <c:pt idx="2364">
                  <c:v>3.2833333333333332</c:v>
                </c:pt>
                <c:pt idx="2365">
                  <c:v>3.2847222222222223</c:v>
                </c:pt>
                <c:pt idx="2366">
                  <c:v>3.286111111111111</c:v>
                </c:pt>
                <c:pt idx="2367">
                  <c:v>3.2875000000000001</c:v>
                </c:pt>
                <c:pt idx="2368">
                  <c:v>3.2888888888888888</c:v>
                </c:pt>
                <c:pt idx="2369">
                  <c:v>3.2902777777777779</c:v>
                </c:pt>
                <c:pt idx="2370">
                  <c:v>3.2916666666666665</c:v>
                </c:pt>
                <c:pt idx="2371">
                  <c:v>3.2930555555555556</c:v>
                </c:pt>
                <c:pt idx="2372">
                  <c:v>3.2944444444444443</c:v>
                </c:pt>
                <c:pt idx="2373">
                  <c:v>3.2958333333333334</c:v>
                </c:pt>
                <c:pt idx="2374">
                  <c:v>3.2972222222222221</c:v>
                </c:pt>
                <c:pt idx="2375">
                  <c:v>3.2986111111111112</c:v>
                </c:pt>
                <c:pt idx="2376">
                  <c:v>3.3</c:v>
                </c:pt>
                <c:pt idx="2377">
                  <c:v>3.3013888888888889</c:v>
                </c:pt>
                <c:pt idx="2378">
                  <c:v>3.3027777777777776</c:v>
                </c:pt>
                <c:pt idx="2379">
                  <c:v>3.3041666666666667</c:v>
                </c:pt>
                <c:pt idx="2380">
                  <c:v>3.3055555555555554</c:v>
                </c:pt>
                <c:pt idx="2381">
                  <c:v>3.3069444444444445</c:v>
                </c:pt>
                <c:pt idx="2382">
                  <c:v>3.3083333333333331</c:v>
                </c:pt>
                <c:pt idx="2383">
                  <c:v>3.3097222222222222</c:v>
                </c:pt>
                <c:pt idx="2384">
                  <c:v>3.3111111111111109</c:v>
                </c:pt>
                <c:pt idx="2385">
                  <c:v>3.3125</c:v>
                </c:pt>
                <c:pt idx="2386">
                  <c:v>3.3138888888888891</c:v>
                </c:pt>
                <c:pt idx="2387">
                  <c:v>3.3152777777777778</c:v>
                </c:pt>
                <c:pt idx="2388">
                  <c:v>3.3166666666666669</c:v>
                </c:pt>
                <c:pt idx="2389">
                  <c:v>3.3180555555555555</c:v>
                </c:pt>
                <c:pt idx="2390">
                  <c:v>3.3194444444444446</c:v>
                </c:pt>
                <c:pt idx="2391">
                  <c:v>3.3208333333333333</c:v>
                </c:pt>
                <c:pt idx="2392">
                  <c:v>3.3222222222222224</c:v>
                </c:pt>
                <c:pt idx="2393">
                  <c:v>3.3236111111111111</c:v>
                </c:pt>
                <c:pt idx="2394">
                  <c:v>3.3250000000000002</c:v>
                </c:pt>
                <c:pt idx="2395">
                  <c:v>3.3263888888888888</c:v>
                </c:pt>
                <c:pt idx="2396">
                  <c:v>3.3277777777777779</c:v>
                </c:pt>
                <c:pt idx="2397">
                  <c:v>3.3291666666666666</c:v>
                </c:pt>
                <c:pt idx="2398">
                  <c:v>3.3305555555555557</c:v>
                </c:pt>
                <c:pt idx="2399">
                  <c:v>3.3319444444444444</c:v>
                </c:pt>
                <c:pt idx="2400">
                  <c:v>3.3333333333333335</c:v>
                </c:pt>
                <c:pt idx="2401">
                  <c:v>3.3347222222222221</c:v>
                </c:pt>
                <c:pt idx="2402">
                  <c:v>3.3361111111111112</c:v>
                </c:pt>
                <c:pt idx="2403">
                  <c:v>3.3374999999999999</c:v>
                </c:pt>
                <c:pt idx="2404">
                  <c:v>3.338888888888889</c:v>
                </c:pt>
                <c:pt idx="2405">
                  <c:v>3.3402777777777777</c:v>
                </c:pt>
                <c:pt idx="2406">
                  <c:v>3.3416666666666668</c:v>
                </c:pt>
                <c:pt idx="2407">
                  <c:v>3.3430555555555554</c:v>
                </c:pt>
                <c:pt idx="2408">
                  <c:v>3.3444444444444446</c:v>
                </c:pt>
                <c:pt idx="2409">
                  <c:v>3.3458333333333332</c:v>
                </c:pt>
                <c:pt idx="2410">
                  <c:v>3.3472222222222223</c:v>
                </c:pt>
                <c:pt idx="2411">
                  <c:v>3.348611111111111</c:v>
                </c:pt>
                <c:pt idx="2412">
                  <c:v>3.35</c:v>
                </c:pt>
                <c:pt idx="2413">
                  <c:v>3.3513888888888888</c:v>
                </c:pt>
                <c:pt idx="2414">
                  <c:v>3.3527777777777779</c:v>
                </c:pt>
                <c:pt idx="2415">
                  <c:v>3.3541666666666665</c:v>
                </c:pt>
                <c:pt idx="2416">
                  <c:v>3.3555555555555556</c:v>
                </c:pt>
                <c:pt idx="2417">
                  <c:v>3.3569444444444443</c:v>
                </c:pt>
                <c:pt idx="2418">
                  <c:v>3.3583333333333334</c:v>
                </c:pt>
                <c:pt idx="2419">
                  <c:v>3.3597222222222221</c:v>
                </c:pt>
                <c:pt idx="2420">
                  <c:v>3.3611111111111112</c:v>
                </c:pt>
                <c:pt idx="2421">
                  <c:v>3.3624999999999998</c:v>
                </c:pt>
                <c:pt idx="2422">
                  <c:v>3.3638888888888889</c:v>
                </c:pt>
                <c:pt idx="2423">
                  <c:v>3.3652777777777776</c:v>
                </c:pt>
                <c:pt idx="2424">
                  <c:v>3.3666666666666667</c:v>
                </c:pt>
                <c:pt idx="2425">
                  <c:v>3.3680555555555554</c:v>
                </c:pt>
                <c:pt idx="2426">
                  <c:v>3.3694444444444445</c:v>
                </c:pt>
                <c:pt idx="2427">
                  <c:v>3.3708333333333331</c:v>
                </c:pt>
                <c:pt idx="2428">
                  <c:v>3.3722222222222222</c:v>
                </c:pt>
                <c:pt idx="2429">
                  <c:v>3.3736111111111109</c:v>
                </c:pt>
                <c:pt idx="2430">
                  <c:v>3.375</c:v>
                </c:pt>
                <c:pt idx="2431">
                  <c:v>3.3763888888888891</c:v>
                </c:pt>
                <c:pt idx="2432">
                  <c:v>3.3777777777777778</c:v>
                </c:pt>
                <c:pt idx="2433">
                  <c:v>3.3791666666666669</c:v>
                </c:pt>
                <c:pt idx="2434">
                  <c:v>3.3805555555555555</c:v>
                </c:pt>
                <c:pt idx="2435">
                  <c:v>3.3819444444444446</c:v>
                </c:pt>
                <c:pt idx="2436">
                  <c:v>3.3833333333333333</c:v>
                </c:pt>
                <c:pt idx="2437">
                  <c:v>3.3847222222222224</c:v>
                </c:pt>
                <c:pt idx="2438">
                  <c:v>3.3861111111111111</c:v>
                </c:pt>
                <c:pt idx="2439">
                  <c:v>3.3875000000000002</c:v>
                </c:pt>
                <c:pt idx="2440">
                  <c:v>3.3888888888888888</c:v>
                </c:pt>
                <c:pt idx="2441">
                  <c:v>3.3902777777777779</c:v>
                </c:pt>
                <c:pt idx="2442">
                  <c:v>3.3916666666666666</c:v>
                </c:pt>
                <c:pt idx="2443">
                  <c:v>3.3930555555555557</c:v>
                </c:pt>
                <c:pt idx="2444">
                  <c:v>3.3944444444444444</c:v>
                </c:pt>
                <c:pt idx="2445">
                  <c:v>3.3958333333333335</c:v>
                </c:pt>
                <c:pt idx="2446">
                  <c:v>3.3972222222222221</c:v>
                </c:pt>
                <c:pt idx="2447">
                  <c:v>3.3986111111111112</c:v>
                </c:pt>
                <c:pt idx="2448">
                  <c:v>3.4</c:v>
                </c:pt>
                <c:pt idx="2449">
                  <c:v>3.401388888888889</c:v>
                </c:pt>
                <c:pt idx="2450">
                  <c:v>3.4027777777777777</c:v>
                </c:pt>
                <c:pt idx="2451">
                  <c:v>3.4041666666666668</c:v>
                </c:pt>
                <c:pt idx="2452">
                  <c:v>3.4055555555555554</c:v>
                </c:pt>
                <c:pt idx="2453">
                  <c:v>3.4069444444444446</c:v>
                </c:pt>
                <c:pt idx="2454">
                  <c:v>3.4083333333333332</c:v>
                </c:pt>
                <c:pt idx="2455">
                  <c:v>3.4097222222222223</c:v>
                </c:pt>
                <c:pt idx="2456">
                  <c:v>3.411111111111111</c:v>
                </c:pt>
                <c:pt idx="2457">
                  <c:v>3.4125000000000001</c:v>
                </c:pt>
                <c:pt idx="2458">
                  <c:v>3.4138888888888888</c:v>
                </c:pt>
                <c:pt idx="2459">
                  <c:v>3.4152777777777779</c:v>
                </c:pt>
                <c:pt idx="2460">
                  <c:v>3.4166666666666665</c:v>
                </c:pt>
                <c:pt idx="2461">
                  <c:v>3.4180555555555556</c:v>
                </c:pt>
                <c:pt idx="2462">
                  <c:v>3.4194444444444443</c:v>
                </c:pt>
                <c:pt idx="2463">
                  <c:v>3.4208333333333334</c:v>
                </c:pt>
                <c:pt idx="2464">
                  <c:v>3.4222222222222221</c:v>
                </c:pt>
                <c:pt idx="2465">
                  <c:v>3.4236111111111112</c:v>
                </c:pt>
                <c:pt idx="2466">
                  <c:v>3.4249999999999998</c:v>
                </c:pt>
                <c:pt idx="2467">
                  <c:v>3.4263888888888889</c:v>
                </c:pt>
                <c:pt idx="2468">
                  <c:v>3.4277777777777776</c:v>
                </c:pt>
                <c:pt idx="2469">
                  <c:v>3.4291666666666667</c:v>
                </c:pt>
                <c:pt idx="2470">
                  <c:v>3.4305555555555554</c:v>
                </c:pt>
                <c:pt idx="2471">
                  <c:v>3.4319444444444445</c:v>
                </c:pt>
                <c:pt idx="2472">
                  <c:v>3.4333333333333331</c:v>
                </c:pt>
                <c:pt idx="2473">
                  <c:v>3.4347222222222222</c:v>
                </c:pt>
                <c:pt idx="2474">
                  <c:v>3.4361111111111109</c:v>
                </c:pt>
                <c:pt idx="2475">
                  <c:v>3.4375</c:v>
                </c:pt>
                <c:pt idx="2476">
                  <c:v>3.4388888888888891</c:v>
                </c:pt>
                <c:pt idx="2477">
                  <c:v>3.4402777777777778</c:v>
                </c:pt>
                <c:pt idx="2478">
                  <c:v>3.4416666666666669</c:v>
                </c:pt>
                <c:pt idx="2479">
                  <c:v>3.4430555555555555</c:v>
                </c:pt>
                <c:pt idx="2480">
                  <c:v>3.4444444444444446</c:v>
                </c:pt>
                <c:pt idx="2481">
                  <c:v>3.4458333333333333</c:v>
                </c:pt>
                <c:pt idx="2482">
                  <c:v>3.4472222222222224</c:v>
                </c:pt>
                <c:pt idx="2483">
                  <c:v>3.4486111111111111</c:v>
                </c:pt>
                <c:pt idx="2484">
                  <c:v>3.45</c:v>
                </c:pt>
                <c:pt idx="2485">
                  <c:v>3.4513888888888888</c:v>
                </c:pt>
                <c:pt idx="2486">
                  <c:v>3.4527777777777779</c:v>
                </c:pt>
                <c:pt idx="2487">
                  <c:v>3.4541666666666666</c:v>
                </c:pt>
                <c:pt idx="2488">
                  <c:v>3.4555555555555557</c:v>
                </c:pt>
                <c:pt idx="2489">
                  <c:v>3.4569444444444444</c:v>
                </c:pt>
                <c:pt idx="2490">
                  <c:v>3.4583333333333335</c:v>
                </c:pt>
                <c:pt idx="2491">
                  <c:v>3.4597222222222221</c:v>
                </c:pt>
                <c:pt idx="2492">
                  <c:v>3.4611111111111112</c:v>
                </c:pt>
                <c:pt idx="2493">
                  <c:v>3.4624999999999999</c:v>
                </c:pt>
                <c:pt idx="2494">
                  <c:v>3.463888888888889</c:v>
                </c:pt>
                <c:pt idx="2495">
                  <c:v>3.4652777777777777</c:v>
                </c:pt>
                <c:pt idx="2496">
                  <c:v>3.4666666666666668</c:v>
                </c:pt>
                <c:pt idx="2497">
                  <c:v>3.4680555555555554</c:v>
                </c:pt>
                <c:pt idx="2498">
                  <c:v>3.4694444444444446</c:v>
                </c:pt>
                <c:pt idx="2499">
                  <c:v>3.4708333333333332</c:v>
                </c:pt>
                <c:pt idx="2500">
                  <c:v>3.4722222222222223</c:v>
                </c:pt>
                <c:pt idx="2501">
                  <c:v>3.473611111111111</c:v>
                </c:pt>
                <c:pt idx="2502">
                  <c:v>3.4750000000000001</c:v>
                </c:pt>
                <c:pt idx="2503">
                  <c:v>3.4763888888888888</c:v>
                </c:pt>
                <c:pt idx="2504">
                  <c:v>3.4777777777777779</c:v>
                </c:pt>
                <c:pt idx="2505">
                  <c:v>3.4791666666666665</c:v>
                </c:pt>
                <c:pt idx="2506">
                  <c:v>3.4805555555555556</c:v>
                </c:pt>
                <c:pt idx="2507">
                  <c:v>3.4819444444444443</c:v>
                </c:pt>
                <c:pt idx="2508">
                  <c:v>3.4833333333333334</c:v>
                </c:pt>
                <c:pt idx="2509">
                  <c:v>3.4847222222222221</c:v>
                </c:pt>
                <c:pt idx="2510">
                  <c:v>3.4861111111111112</c:v>
                </c:pt>
                <c:pt idx="2511">
                  <c:v>3.4874999999999998</c:v>
                </c:pt>
                <c:pt idx="2512">
                  <c:v>3.4888888888888889</c:v>
                </c:pt>
                <c:pt idx="2513">
                  <c:v>3.4902777777777776</c:v>
                </c:pt>
                <c:pt idx="2514">
                  <c:v>3.4916666666666667</c:v>
                </c:pt>
                <c:pt idx="2515">
                  <c:v>3.4930555555555554</c:v>
                </c:pt>
                <c:pt idx="2516">
                  <c:v>3.4944444444444445</c:v>
                </c:pt>
                <c:pt idx="2517">
                  <c:v>3.4958333333333331</c:v>
                </c:pt>
                <c:pt idx="2518">
                  <c:v>3.4972222222222222</c:v>
                </c:pt>
                <c:pt idx="2519">
                  <c:v>3.4986111111111109</c:v>
                </c:pt>
                <c:pt idx="2520">
                  <c:v>3.5</c:v>
                </c:pt>
                <c:pt idx="2521">
                  <c:v>3.5013888888888891</c:v>
                </c:pt>
                <c:pt idx="2522">
                  <c:v>3.5027777777777778</c:v>
                </c:pt>
                <c:pt idx="2523">
                  <c:v>3.5041666666666669</c:v>
                </c:pt>
                <c:pt idx="2524">
                  <c:v>3.5055555555555555</c:v>
                </c:pt>
                <c:pt idx="2525">
                  <c:v>3.5069444444444446</c:v>
                </c:pt>
                <c:pt idx="2526">
                  <c:v>3.5083333333333333</c:v>
                </c:pt>
                <c:pt idx="2527">
                  <c:v>3.5097222222222224</c:v>
                </c:pt>
                <c:pt idx="2528">
                  <c:v>3.5111111111111111</c:v>
                </c:pt>
                <c:pt idx="2529">
                  <c:v>3.5125000000000002</c:v>
                </c:pt>
                <c:pt idx="2530">
                  <c:v>3.5138888888888888</c:v>
                </c:pt>
                <c:pt idx="2531">
                  <c:v>3.5152777777777779</c:v>
                </c:pt>
                <c:pt idx="2532">
                  <c:v>3.5166666666666666</c:v>
                </c:pt>
                <c:pt idx="2533">
                  <c:v>3.5180555555555557</c:v>
                </c:pt>
                <c:pt idx="2534">
                  <c:v>3.5194444444444444</c:v>
                </c:pt>
                <c:pt idx="2535">
                  <c:v>3.5208333333333335</c:v>
                </c:pt>
                <c:pt idx="2536">
                  <c:v>3.5222222222222221</c:v>
                </c:pt>
                <c:pt idx="2537">
                  <c:v>3.5236111111111112</c:v>
                </c:pt>
                <c:pt idx="2538">
                  <c:v>3.5249999999999999</c:v>
                </c:pt>
                <c:pt idx="2539">
                  <c:v>3.526388888888889</c:v>
                </c:pt>
                <c:pt idx="2540">
                  <c:v>3.5277777777777777</c:v>
                </c:pt>
                <c:pt idx="2541">
                  <c:v>3.5291666666666668</c:v>
                </c:pt>
                <c:pt idx="2542">
                  <c:v>3.5305555555555554</c:v>
                </c:pt>
                <c:pt idx="2543">
                  <c:v>3.5319444444444446</c:v>
                </c:pt>
                <c:pt idx="2544">
                  <c:v>3.5333333333333332</c:v>
                </c:pt>
                <c:pt idx="2545">
                  <c:v>3.5347222222222223</c:v>
                </c:pt>
                <c:pt idx="2546">
                  <c:v>3.536111111111111</c:v>
                </c:pt>
                <c:pt idx="2547">
                  <c:v>3.5375000000000001</c:v>
                </c:pt>
                <c:pt idx="2548">
                  <c:v>3.5388888888888888</c:v>
                </c:pt>
                <c:pt idx="2549">
                  <c:v>3.5402777777777779</c:v>
                </c:pt>
                <c:pt idx="2550">
                  <c:v>3.5416666666666665</c:v>
                </c:pt>
                <c:pt idx="2551">
                  <c:v>3.5430555555555556</c:v>
                </c:pt>
                <c:pt idx="2552">
                  <c:v>3.5444444444444443</c:v>
                </c:pt>
                <c:pt idx="2553">
                  <c:v>3.5458333333333334</c:v>
                </c:pt>
                <c:pt idx="2554">
                  <c:v>3.5472222222222221</c:v>
                </c:pt>
                <c:pt idx="2555">
                  <c:v>3.5486111111111112</c:v>
                </c:pt>
                <c:pt idx="2556">
                  <c:v>3.55</c:v>
                </c:pt>
                <c:pt idx="2557">
                  <c:v>3.5513888888888889</c:v>
                </c:pt>
                <c:pt idx="2558">
                  <c:v>3.5527777777777776</c:v>
                </c:pt>
                <c:pt idx="2559">
                  <c:v>3.5541666666666667</c:v>
                </c:pt>
                <c:pt idx="2560">
                  <c:v>3.5555555555555554</c:v>
                </c:pt>
                <c:pt idx="2561">
                  <c:v>3.5569444444444445</c:v>
                </c:pt>
                <c:pt idx="2562">
                  <c:v>3.5583333333333331</c:v>
                </c:pt>
                <c:pt idx="2563">
                  <c:v>3.5597222222222222</c:v>
                </c:pt>
                <c:pt idx="2564">
                  <c:v>3.5611111111111109</c:v>
                </c:pt>
                <c:pt idx="2565">
                  <c:v>3.5625</c:v>
                </c:pt>
                <c:pt idx="2566">
                  <c:v>3.5638888888888891</c:v>
                </c:pt>
                <c:pt idx="2567">
                  <c:v>3.5652777777777778</c:v>
                </c:pt>
                <c:pt idx="2568">
                  <c:v>3.5666666666666669</c:v>
                </c:pt>
                <c:pt idx="2569">
                  <c:v>3.5680555555555555</c:v>
                </c:pt>
                <c:pt idx="2570">
                  <c:v>3.5694444444444446</c:v>
                </c:pt>
                <c:pt idx="2571">
                  <c:v>3.5708333333333333</c:v>
                </c:pt>
                <c:pt idx="2572">
                  <c:v>3.5722222222222224</c:v>
                </c:pt>
                <c:pt idx="2573">
                  <c:v>3.5736111111111111</c:v>
                </c:pt>
                <c:pt idx="2574">
                  <c:v>3.5750000000000002</c:v>
                </c:pt>
                <c:pt idx="2575">
                  <c:v>3.5763888888888888</c:v>
                </c:pt>
                <c:pt idx="2576">
                  <c:v>3.5777777777777779</c:v>
                </c:pt>
                <c:pt idx="2577">
                  <c:v>3.5791666666666666</c:v>
                </c:pt>
                <c:pt idx="2578">
                  <c:v>3.5805555555555557</c:v>
                </c:pt>
                <c:pt idx="2579">
                  <c:v>3.5819444444444444</c:v>
                </c:pt>
                <c:pt idx="2580">
                  <c:v>3.5833333333333335</c:v>
                </c:pt>
                <c:pt idx="2581">
                  <c:v>3.5847222222222221</c:v>
                </c:pt>
                <c:pt idx="2582">
                  <c:v>3.5861111111111112</c:v>
                </c:pt>
                <c:pt idx="2583">
                  <c:v>3.5874999999999999</c:v>
                </c:pt>
                <c:pt idx="2584">
                  <c:v>3.588888888888889</c:v>
                </c:pt>
                <c:pt idx="2585">
                  <c:v>3.5902777777777777</c:v>
                </c:pt>
                <c:pt idx="2586">
                  <c:v>3.5916666666666668</c:v>
                </c:pt>
                <c:pt idx="2587">
                  <c:v>3.5930555555555554</c:v>
                </c:pt>
                <c:pt idx="2588">
                  <c:v>3.5944444444444446</c:v>
                </c:pt>
                <c:pt idx="2589">
                  <c:v>3.5958333333333332</c:v>
                </c:pt>
                <c:pt idx="2590">
                  <c:v>3.5972222222222223</c:v>
                </c:pt>
                <c:pt idx="2591">
                  <c:v>3.598611111111111</c:v>
                </c:pt>
                <c:pt idx="2592">
                  <c:v>3.6</c:v>
                </c:pt>
                <c:pt idx="2593">
                  <c:v>3.6013888888888888</c:v>
                </c:pt>
                <c:pt idx="2594">
                  <c:v>3.6027777777777779</c:v>
                </c:pt>
                <c:pt idx="2595">
                  <c:v>3.6041666666666665</c:v>
                </c:pt>
                <c:pt idx="2596">
                  <c:v>3.6055555555555556</c:v>
                </c:pt>
                <c:pt idx="2597">
                  <c:v>3.6069444444444443</c:v>
                </c:pt>
                <c:pt idx="2598">
                  <c:v>3.6083333333333334</c:v>
                </c:pt>
                <c:pt idx="2599">
                  <c:v>3.6097222222222221</c:v>
                </c:pt>
                <c:pt idx="2600">
                  <c:v>3.6111111111111112</c:v>
                </c:pt>
                <c:pt idx="2601">
                  <c:v>3.6124999999999998</c:v>
                </c:pt>
                <c:pt idx="2602">
                  <c:v>3.6138888888888889</c:v>
                </c:pt>
                <c:pt idx="2603">
                  <c:v>3.6152777777777776</c:v>
                </c:pt>
                <c:pt idx="2604">
                  <c:v>3.6166666666666667</c:v>
                </c:pt>
                <c:pt idx="2605">
                  <c:v>3.6180555555555554</c:v>
                </c:pt>
                <c:pt idx="2606">
                  <c:v>3.6194444444444445</c:v>
                </c:pt>
                <c:pt idx="2607">
                  <c:v>3.6208333333333331</c:v>
                </c:pt>
                <c:pt idx="2608">
                  <c:v>3.6222222222222222</c:v>
                </c:pt>
                <c:pt idx="2609">
                  <c:v>3.6236111111111109</c:v>
                </c:pt>
                <c:pt idx="2610">
                  <c:v>3.625</c:v>
                </c:pt>
                <c:pt idx="2611">
                  <c:v>3.6263888888888891</c:v>
                </c:pt>
                <c:pt idx="2612">
                  <c:v>3.6277777777777778</c:v>
                </c:pt>
                <c:pt idx="2613">
                  <c:v>3.6291666666666669</c:v>
                </c:pt>
                <c:pt idx="2614">
                  <c:v>3.6305555555555555</c:v>
                </c:pt>
                <c:pt idx="2615">
                  <c:v>3.6319444444444446</c:v>
                </c:pt>
                <c:pt idx="2616">
                  <c:v>3.6333333333333333</c:v>
                </c:pt>
                <c:pt idx="2617">
                  <c:v>3.6347222222222224</c:v>
                </c:pt>
                <c:pt idx="2618">
                  <c:v>3.6361111111111111</c:v>
                </c:pt>
                <c:pt idx="2619">
                  <c:v>3.6375000000000002</c:v>
                </c:pt>
                <c:pt idx="2620">
                  <c:v>3.6388888888888888</c:v>
                </c:pt>
                <c:pt idx="2621">
                  <c:v>3.6402777777777779</c:v>
                </c:pt>
                <c:pt idx="2622">
                  <c:v>3.6416666666666666</c:v>
                </c:pt>
                <c:pt idx="2623">
                  <c:v>3.6430555555555557</c:v>
                </c:pt>
                <c:pt idx="2624">
                  <c:v>3.6444444444444444</c:v>
                </c:pt>
                <c:pt idx="2625">
                  <c:v>3.6458333333333335</c:v>
                </c:pt>
                <c:pt idx="2626">
                  <c:v>3.6472222222222221</c:v>
                </c:pt>
                <c:pt idx="2627">
                  <c:v>3.6486111111111112</c:v>
                </c:pt>
                <c:pt idx="2628">
                  <c:v>3.65</c:v>
                </c:pt>
                <c:pt idx="2629">
                  <c:v>3.651388888888889</c:v>
                </c:pt>
                <c:pt idx="2630">
                  <c:v>3.6527777777777777</c:v>
                </c:pt>
                <c:pt idx="2631">
                  <c:v>3.6541666666666668</c:v>
                </c:pt>
                <c:pt idx="2632">
                  <c:v>3.6555555555555554</c:v>
                </c:pt>
                <c:pt idx="2633">
                  <c:v>3.6569444444444446</c:v>
                </c:pt>
                <c:pt idx="2634">
                  <c:v>3.6583333333333332</c:v>
                </c:pt>
                <c:pt idx="2635">
                  <c:v>3.6597222222222223</c:v>
                </c:pt>
                <c:pt idx="2636">
                  <c:v>3.661111111111111</c:v>
                </c:pt>
                <c:pt idx="2637">
                  <c:v>3.6625000000000001</c:v>
                </c:pt>
                <c:pt idx="2638">
                  <c:v>3.6638888888888888</c:v>
                </c:pt>
                <c:pt idx="2639">
                  <c:v>3.6652777777777779</c:v>
                </c:pt>
                <c:pt idx="2640">
                  <c:v>3.6666666666666665</c:v>
                </c:pt>
                <c:pt idx="2641">
                  <c:v>3.6680555555555556</c:v>
                </c:pt>
                <c:pt idx="2642">
                  <c:v>3.6694444444444443</c:v>
                </c:pt>
                <c:pt idx="2643">
                  <c:v>3.6708333333333334</c:v>
                </c:pt>
                <c:pt idx="2644">
                  <c:v>3.6722222222222221</c:v>
                </c:pt>
                <c:pt idx="2645">
                  <c:v>3.6736111111111112</c:v>
                </c:pt>
                <c:pt idx="2646">
                  <c:v>3.6749999999999998</c:v>
                </c:pt>
                <c:pt idx="2647">
                  <c:v>3.6763888888888889</c:v>
                </c:pt>
                <c:pt idx="2648">
                  <c:v>3.6777777777777776</c:v>
                </c:pt>
                <c:pt idx="2649">
                  <c:v>3.6791666666666667</c:v>
                </c:pt>
                <c:pt idx="2650">
                  <c:v>3.6805555555555554</c:v>
                </c:pt>
                <c:pt idx="2651">
                  <c:v>3.6819444444444445</c:v>
                </c:pt>
                <c:pt idx="2652">
                  <c:v>3.6833333333333331</c:v>
                </c:pt>
                <c:pt idx="2653">
                  <c:v>3.6847222222222222</c:v>
                </c:pt>
                <c:pt idx="2654">
                  <c:v>3.6861111111111109</c:v>
                </c:pt>
                <c:pt idx="2655">
                  <c:v>3.6875</c:v>
                </c:pt>
                <c:pt idx="2656">
                  <c:v>3.6888888888888891</c:v>
                </c:pt>
                <c:pt idx="2657">
                  <c:v>3.6902777777777778</c:v>
                </c:pt>
                <c:pt idx="2658">
                  <c:v>3.6916666666666669</c:v>
                </c:pt>
                <c:pt idx="2659">
                  <c:v>3.6930555555555555</c:v>
                </c:pt>
                <c:pt idx="2660">
                  <c:v>3.6944444444444446</c:v>
                </c:pt>
                <c:pt idx="2661">
                  <c:v>3.6958333333333333</c:v>
                </c:pt>
                <c:pt idx="2662">
                  <c:v>3.6972222222222224</c:v>
                </c:pt>
                <c:pt idx="2663">
                  <c:v>3.6986111111111111</c:v>
                </c:pt>
                <c:pt idx="2664">
                  <c:v>3.7</c:v>
                </c:pt>
                <c:pt idx="2665">
                  <c:v>3.7013888888888888</c:v>
                </c:pt>
                <c:pt idx="2666">
                  <c:v>3.7027777777777779</c:v>
                </c:pt>
                <c:pt idx="2667">
                  <c:v>3.7041666666666666</c:v>
                </c:pt>
                <c:pt idx="2668">
                  <c:v>3.7055555555555557</c:v>
                </c:pt>
                <c:pt idx="2669">
                  <c:v>3.7069444444444444</c:v>
                </c:pt>
                <c:pt idx="2670">
                  <c:v>3.7083333333333335</c:v>
                </c:pt>
                <c:pt idx="2671">
                  <c:v>3.7097222222222221</c:v>
                </c:pt>
                <c:pt idx="2672">
                  <c:v>3.7111111111111112</c:v>
                </c:pt>
                <c:pt idx="2673">
                  <c:v>3.7124999999999999</c:v>
                </c:pt>
                <c:pt idx="2674">
                  <c:v>3.713888888888889</c:v>
                </c:pt>
                <c:pt idx="2675">
                  <c:v>3.7152777777777777</c:v>
                </c:pt>
                <c:pt idx="2676">
                  <c:v>3.7166666666666668</c:v>
                </c:pt>
                <c:pt idx="2677">
                  <c:v>3.7180555555555554</c:v>
                </c:pt>
                <c:pt idx="2678">
                  <c:v>3.7194444444444446</c:v>
                </c:pt>
                <c:pt idx="2679">
                  <c:v>3.7208333333333332</c:v>
                </c:pt>
                <c:pt idx="2680">
                  <c:v>3.7222222222222223</c:v>
                </c:pt>
                <c:pt idx="2681">
                  <c:v>3.723611111111111</c:v>
                </c:pt>
                <c:pt idx="2682">
                  <c:v>3.7250000000000001</c:v>
                </c:pt>
                <c:pt idx="2683">
                  <c:v>3.7263888888888888</c:v>
                </c:pt>
                <c:pt idx="2684">
                  <c:v>3.7277777777777779</c:v>
                </c:pt>
                <c:pt idx="2685">
                  <c:v>3.7291666666666665</c:v>
                </c:pt>
                <c:pt idx="2686">
                  <c:v>3.7305555555555556</c:v>
                </c:pt>
                <c:pt idx="2687">
                  <c:v>3.7319444444444443</c:v>
                </c:pt>
                <c:pt idx="2688">
                  <c:v>3.7333333333333334</c:v>
                </c:pt>
                <c:pt idx="2689">
                  <c:v>3.7347222222222221</c:v>
                </c:pt>
                <c:pt idx="2690">
                  <c:v>3.7361111111111112</c:v>
                </c:pt>
                <c:pt idx="2691">
                  <c:v>3.7374999999999998</c:v>
                </c:pt>
                <c:pt idx="2692">
                  <c:v>3.7388888888888889</c:v>
                </c:pt>
                <c:pt idx="2693">
                  <c:v>3.7402777777777776</c:v>
                </c:pt>
                <c:pt idx="2694">
                  <c:v>3.7416666666666667</c:v>
                </c:pt>
                <c:pt idx="2695">
                  <c:v>3.7430555555555554</c:v>
                </c:pt>
                <c:pt idx="2696">
                  <c:v>3.7444444444444445</c:v>
                </c:pt>
                <c:pt idx="2697">
                  <c:v>3.7458333333333331</c:v>
                </c:pt>
                <c:pt idx="2698">
                  <c:v>3.7472222222222222</c:v>
                </c:pt>
                <c:pt idx="2699">
                  <c:v>3.7486111111111109</c:v>
                </c:pt>
                <c:pt idx="2700">
                  <c:v>3.75</c:v>
                </c:pt>
                <c:pt idx="2701">
                  <c:v>3.7513888888888891</c:v>
                </c:pt>
                <c:pt idx="2702">
                  <c:v>3.7527777777777778</c:v>
                </c:pt>
                <c:pt idx="2703">
                  <c:v>3.7541666666666669</c:v>
                </c:pt>
                <c:pt idx="2704">
                  <c:v>3.7555555555555555</c:v>
                </c:pt>
                <c:pt idx="2705">
                  <c:v>3.7569444444444446</c:v>
                </c:pt>
                <c:pt idx="2706">
                  <c:v>3.7583333333333333</c:v>
                </c:pt>
                <c:pt idx="2707">
                  <c:v>3.7597222222222224</c:v>
                </c:pt>
                <c:pt idx="2708">
                  <c:v>3.7611111111111111</c:v>
                </c:pt>
                <c:pt idx="2709">
                  <c:v>3.7625000000000002</c:v>
                </c:pt>
                <c:pt idx="2710">
                  <c:v>3.7638888888888888</c:v>
                </c:pt>
                <c:pt idx="2711">
                  <c:v>3.7652777777777779</c:v>
                </c:pt>
                <c:pt idx="2712">
                  <c:v>3.7666666666666666</c:v>
                </c:pt>
                <c:pt idx="2713">
                  <c:v>3.7680555555555557</c:v>
                </c:pt>
                <c:pt idx="2714">
                  <c:v>3.7694444444444444</c:v>
                </c:pt>
                <c:pt idx="2715">
                  <c:v>3.7708333333333335</c:v>
                </c:pt>
                <c:pt idx="2716">
                  <c:v>3.7722222222222221</c:v>
                </c:pt>
                <c:pt idx="2717">
                  <c:v>3.7736111111111112</c:v>
                </c:pt>
                <c:pt idx="2718">
                  <c:v>3.7749999999999999</c:v>
                </c:pt>
                <c:pt idx="2719">
                  <c:v>3.776388888888889</c:v>
                </c:pt>
                <c:pt idx="2720">
                  <c:v>3.7777777777777777</c:v>
                </c:pt>
                <c:pt idx="2721">
                  <c:v>3.7791666666666668</c:v>
                </c:pt>
                <c:pt idx="2722">
                  <c:v>3.7805555555555554</c:v>
                </c:pt>
                <c:pt idx="2723">
                  <c:v>3.7819444444444446</c:v>
                </c:pt>
                <c:pt idx="2724">
                  <c:v>3.7833333333333332</c:v>
                </c:pt>
                <c:pt idx="2725">
                  <c:v>3.7847222222222223</c:v>
                </c:pt>
                <c:pt idx="2726">
                  <c:v>3.786111111111111</c:v>
                </c:pt>
                <c:pt idx="2727">
                  <c:v>3.7875000000000001</c:v>
                </c:pt>
                <c:pt idx="2728">
                  <c:v>3.7888888888888888</c:v>
                </c:pt>
                <c:pt idx="2729">
                  <c:v>3.7902777777777779</c:v>
                </c:pt>
                <c:pt idx="2730">
                  <c:v>3.7916666666666665</c:v>
                </c:pt>
                <c:pt idx="2731">
                  <c:v>3.7930555555555556</c:v>
                </c:pt>
                <c:pt idx="2732">
                  <c:v>3.7944444444444443</c:v>
                </c:pt>
                <c:pt idx="2733">
                  <c:v>3.7958333333333334</c:v>
                </c:pt>
                <c:pt idx="2734">
                  <c:v>3.7972222222222221</c:v>
                </c:pt>
                <c:pt idx="2735">
                  <c:v>3.7986111111111112</c:v>
                </c:pt>
                <c:pt idx="2736">
                  <c:v>3.8</c:v>
                </c:pt>
                <c:pt idx="2737">
                  <c:v>3.8013888888888889</c:v>
                </c:pt>
                <c:pt idx="2738">
                  <c:v>3.8027777777777776</c:v>
                </c:pt>
                <c:pt idx="2739">
                  <c:v>3.8041666666666667</c:v>
                </c:pt>
                <c:pt idx="2740">
                  <c:v>3.8055555555555554</c:v>
                </c:pt>
                <c:pt idx="2741">
                  <c:v>3.8069444444444445</c:v>
                </c:pt>
                <c:pt idx="2742">
                  <c:v>3.8083333333333331</c:v>
                </c:pt>
                <c:pt idx="2743">
                  <c:v>3.8097222222222222</c:v>
                </c:pt>
                <c:pt idx="2744">
                  <c:v>3.8111111111111109</c:v>
                </c:pt>
                <c:pt idx="2745">
                  <c:v>3.8125</c:v>
                </c:pt>
                <c:pt idx="2746">
                  <c:v>3.8138888888888891</c:v>
                </c:pt>
                <c:pt idx="2747">
                  <c:v>3.8152777777777778</c:v>
                </c:pt>
                <c:pt idx="2748">
                  <c:v>3.8166666666666669</c:v>
                </c:pt>
                <c:pt idx="2749">
                  <c:v>3.8180555555555555</c:v>
                </c:pt>
                <c:pt idx="2750">
                  <c:v>3.8194444444444446</c:v>
                </c:pt>
                <c:pt idx="2751">
                  <c:v>3.8208333333333333</c:v>
                </c:pt>
                <c:pt idx="2752">
                  <c:v>3.8222222222222224</c:v>
                </c:pt>
                <c:pt idx="2753">
                  <c:v>3.8236111111111111</c:v>
                </c:pt>
                <c:pt idx="2754">
                  <c:v>3.8250000000000002</c:v>
                </c:pt>
                <c:pt idx="2755">
                  <c:v>3.8263888888888888</c:v>
                </c:pt>
                <c:pt idx="2756">
                  <c:v>3.8277777777777779</c:v>
                </c:pt>
                <c:pt idx="2757">
                  <c:v>3.8291666666666666</c:v>
                </c:pt>
                <c:pt idx="2758">
                  <c:v>3.8305555555555557</c:v>
                </c:pt>
                <c:pt idx="2759">
                  <c:v>3.8319444444444444</c:v>
                </c:pt>
                <c:pt idx="2760">
                  <c:v>3.8333333333333335</c:v>
                </c:pt>
                <c:pt idx="2761">
                  <c:v>3.8347222222222221</c:v>
                </c:pt>
                <c:pt idx="2762">
                  <c:v>3.8361111111111112</c:v>
                </c:pt>
                <c:pt idx="2763">
                  <c:v>3.8374999999999999</c:v>
                </c:pt>
                <c:pt idx="2764">
                  <c:v>3.838888888888889</c:v>
                </c:pt>
                <c:pt idx="2765">
                  <c:v>3.8402777777777777</c:v>
                </c:pt>
                <c:pt idx="2766">
                  <c:v>3.8416666666666668</c:v>
                </c:pt>
                <c:pt idx="2767">
                  <c:v>3.8430555555555554</c:v>
                </c:pt>
                <c:pt idx="2768">
                  <c:v>3.8444444444444446</c:v>
                </c:pt>
                <c:pt idx="2769">
                  <c:v>3.8458333333333332</c:v>
                </c:pt>
                <c:pt idx="2770">
                  <c:v>3.8472222222222223</c:v>
                </c:pt>
                <c:pt idx="2771">
                  <c:v>3.848611111111111</c:v>
                </c:pt>
                <c:pt idx="2772">
                  <c:v>3.85</c:v>
                </c:pt>
                <c:pt idx="2773">
                  <c:v>3.8513888888888888</c:v>
                </c:pt>
                <c:pt idx="2774">
                  <c:v>3.8527777777777779</c:v>
                </c:pt>
                <c:pt idx="2775">
                  <c:v>3.8541666666666665</c:v>
                </c:pt>
                <c:pt idx="2776">
                  <c:v>3.8555555555555556</c:v>
                </c:pt>
                <c:pt idx="2777">
                  <c:v>3.8569444444444443</c:v>
                </c:pt>
                <c:pt idx="2778">
                  <c:v>3.8583333333333334</c:v>
                </c:pt>
                <c:pt idx="2779">
                  <c:v>3.8597222222222221</c:v>
                </c:pt>
                <c:pt idx="2780">
                  <c:v>3.8611111111111112</c:v>
                </c:pt>
                <c:pt idx="2781">
                  <c:v>3.8624999999999998</c:v>
                </c:pt>
                <c:pt idx="2782">
                  <c:v>3.8638888888888889</c:v>
                </c:pt>
                <c:pt idx="2783">
                  <c:v>3.8652777777777776</c:v>
                </c:pt>
                <c:pt idx="2784">
                  <c:v>3.8666666666666667</c:v>
                </c:pt>
                <c:pt idx="2785">
                  <c:v>3.8680555555555554</c:v>
                </c:pt>
                <c:pt idx="2786">
                  <c:v>3.8694444444444445</c:v>
                </c:pt>
                <c:pt idx="2787">
                  <c:v>3.8708333333333331</c:v>
                </c:pt>
                <c:pt idx="2788">
                  <c:v>3.8722222222222222</c:v>
                </c:pt>
                <c:pt idx="2789">
                  <c:v>3.8736111111111109</c:v>
                </c:pt>
                <c:pt idx="2790">
                  <c:v>3.875</c:v>
                </c:pt>
                <c:pt idx="2791">
                  <c:v>3.8763888888888891</c:v>
                </c:pt>
                <c:pt idx="2792">
                  <c:v>3.8777777777777778</c:v>
                </c:pt>
                <c:pt idx="2793">
                  <c:v>3.8791666666666669</c:v>
                </c:pt>
                <c:pt idx="2794">
                  <c:v>3.8805555555555555</c:v>
                </c:pt>
                <c:pt idx="2795">
                  <c:v>3.8819444444444446</c:v>
                </c:pt>
                <c:pt idx="2796">
                  <c:v>3.8833333333333333</c:v>
                </c:pt>
                <c:pt idx="2797">
                  <c:v>3.8847222222222224</c:v>
                </c:pt>
                <c:pt idx="2798">
                  <c:v>3.8861111111111111</c:v>
                </c:pt>
                <c:pt idx="2799">
                  <c:v>3.8875000000000002</c:v>
                </c:pt>
                <c:pt idx="2800">
                  <c:v>3.8888888888888888</c:v>
                </c:pt>
                <c:pt idx="2801">
                  <c:v>3.8902777777777779</c:v>
                </c:pt>
                <c:pt idx="2802">
                  <c:v>3.8916666666666666</c:v>
                </c:pt>
                <c:pt idx="2803">
                  <c:v>3.8930555555555557</c:v>
                </c:pt>
                <c:pt idx="2804">
                  <c:v>3.8944444444444444</c:v>
                </c:pt>
                <c:pt idx="2805">
                  <c:v>3.8958333333333335</c:v>
                </c:pt>
                <c:pt idx="2806">
                  <c:v>3.8972222222222221</c:v>
                </c:pt>
                <c:pt idx="2807">
                  <c:v>3.8986111111111112</c:v>
                </c:pt>
                <c:pt idx="2808">
                  <c:v>3.9</c:v>
                </c:pt>
                <c:pt idx="2809">
                  <c:v>3.901388888888889</c:v>
                </c:pt>
                <c:pt idx="2810">
                  <c:v>3.9027777777777777</c:v>
                </c:pt>
                <c:pt idx="2811">
                  <c:v>3.9041666666666668</c:v>
                </c:pt>
                <c:pt idx="2812">
                  <c:v>3.9055555555555554</c:v>
                </c:pt>
                <c:pt idx="2813">
                  <c:v>3.9069444444444446</c:v>
                </c:pt>
                <c:pt idx="2814">
                  <c:v>3.9083333333333332</c:v>
                </c:pt>
                <c:pt idx="2815">
                  <c:v>3.9097222222222223</c:v>
                </c:pt>
                <c:pt idx="2816">
                  <c:v>3.911111111111111</c:v>
                </c:pt>
                <c:pt idx="2817">
                  <c:v>3.9125000000000001</c:v>
                </c:pt>
                <c:pt idx="2818">
                  <c:v>3.9138888888888888</c:v>
                </c:pt>
                <c:pt idx="2819">
                  <c:v>3.9152777777777779</c:v>
                </c:pt>
                <c:pt idx="2820">
                  <c:v>3.9166666666666665</c:v>
                </c:pt>
                <c:pt idx="2821">
                  <c:v>3.9180555555555556</c:v>
                </c:pt>
                <c:pt idx="2822">
                  <c:v>3.9194444444444443</c:v>
                </c:pt>
                <c:pt idx="2823">
                  <c:v>3.9208333333333334</c:v>
                </c:pt>
                <c:pt idx="2824">
                  <c:v>3.9222222222222221</c:v>
                </c:pt>
                <c:pt idx="2825">
                  <c:v>3.9236111111111112</c:v>
                </c:pt>
                <c:pt idx="2826">
                  <c:v>3.9249999999999998</c:v>
                </c:pt>
                <c:pt idx="2827">
                  <c:v>3.9263888888888889</c:v>
                </c:pt>
                <c:pt idx="2828">
                  <c:v>3.9277777777777776</c:v>
                </c:pt>
                <c:pt idx="2829">
                  <c:v>3.9291666666666667</c:v>
                </c:pt>
                <c:pt idx="2830">
                  <c:v>3.9305555555555554</c:v>
                </c:pt>
                <c:pt idx="2831">
                  <c:v>3.9319444444444445</c:v>
                </c:pt>
                <c:pt idx="2832">
                  <c:v>3.9333333333333331</c:v>
                </c:pt>
                <c:pt idx="2833">
                  <c:v>3.9347222222222222</c:v>
                </c:pt>
                <c:pt idx="2834">
                  <c:v>3.9361111111111109</c:v>
                </c:pt>
                <c:pt idx="2835">
                  <c:v>3.9375</c:v>
                </c:pt>
                <c:pt idx="2836">
                  <c:v>3.9388888888888891</c:v>
                </c:pt>
                <c:pt idx="2837">
                  <c:v>3.9402777777777778</c:v>
                </c:pt>
                <c:pt idx="2838">
                  <c:v>3.9416666666666669</c:v>
                </c:pt>
                <c:pt idx="2839">
                  <c:v>3.9430555555555555</c:v>
                </c:pt>
                <c:pt idx="2840">
                  <c:v>3.9444444444444446</c:v>
                </c:pt>
                <c:pt idx="2841">
                  <c:v>3.9458333333333333</c:v>
                </c:pt>
                <c:pt idx="2842">
                  <c:v>3.9472222222222224</c:v>
                </c:pt>
                <c:pt idx="2843">
                  <c:v>3.9486111111111111</c:v>
                </c:pt>
                <c:pt idx="2844">
                  <c:v>3.95</c:v>
                </c:pt>
                <c:pt idx="2845">
                  <c:v>3.9513888888888888</c:v>
                </c:pt>
                <c:pt idx="2846">
                  <c:v>3.9527777777777779</c:v>
                </c:pt>
                <c:pt idx="2847">
                  <c:v>3.9541666666666666</c:v>
                </c:pt>
                <c:pt idx="2848">
                  <c:v>3.9555555555555557</c:v>
                </c:pt>
                <c:pt idx="2849">
                  <c:v>3.9569444444444444</c:v>
                </c:pt>
                <c:pt idx="2850">
                  <c:v>3.9583333333333335</c:v>
                </c:pt>
                <c:pt idx="2851">
                  <c:v>3.9597222222222221</c:v>
                </c:pt>
                <c:pt idx="2852">
                  <c:v>3.9611111111111112</c:v>
                </c:pt>
                <c:pt idx="2853">
                  <c:v>3.9624999999999999</c:v>
                </c:pt>
                <c:pt idx="2854">
                  <c:v>3.963888888888889</c:v>
                </c:pt>
                <c:pt idx="2855">
                  <c:v>3.9652777777777777</c:v>
                </c:pt>
                <c:pt idx="2856">
                  <c:v>3.9666666666666668</c:v>
                </c:pt>
                <c:pt idx="2857">
                  <c:v>3.9680555555555554</c:v>
                </c:pt>
                <c:pt idx="2858">
                  <c:v>3.9694444444444446</c:v>
                </c:pt>
                <c:pt idx="2859">
                  <c:v>3.9708333333333332</c:v>
                </c:pt>
                <c:pt idx="2860">
                  <c:v>3.9722222222222223</c:v>
                </c:pt>
                <c:pt idx="2861">
                  <c:v>3.973611111111111</c:v>
                </c:pt>
                <c:pt idx="2862">
                  <c:v>3.9750000000000001</c:v>
                </c:pt>
                <c:pt idx="2863">
                  <c:v>3.9763888888888888</c:v>
                </c:pt>
                <c:pt idx="2864">
                  <c:v>3.9777777777777779</c:v>
                </c:pt>
                <c:pt idx="2865">
                  <c:v>3.9791666666666665</c:v>
                </c:pt>
                <c:pt idx="2866">
                  <c:v>3.9805555555555556</c:v>
                </c:pt>
                <c:pt idx="2867">
                  <c:v>3.9819444444444443</c:v>
                </c:pt>
                <c:pt idx="2868">
                  <c:v>3.9833333333333334</c:v>
                </c:pt>
                <c:pt idx="2869">
                  <c:v>3.9847222222222221</c:v>
                </c:pt>
                <c:pt idx="2870">
                  <c:v>3.9861111111111112</c:v>
                </c:pt>
                <c:pt idx="2871">
                  <c:v>3.9874999999999998</c:v>
                </c:pt>
                <c:pt idx="2872">
                  <c:v>3.9888888888888889</c:v>
                </c:pt>
                <c:pt idx="2873">
                  <c:v>3.9902777777777776</c:v>
                </c:pt>
                <c:pt idx="2874">
                  <c:v>3.9916666666666667</c:v>
                </c:pt>
                <c:pt idx="2875">
                  <c:v>3.9930555555555554</c:v>
                </c:pt>
                <c:pt idx="2876">
                  <c:v>3.9944444444444445</c:v>
                </c:pt>
                <c:pt idx="2877">
                  <c:v>3.9958333333333331</c:v>
                </c:pt>
                <c:pt idx="2878">
                  <c:v>3.9972222222222222</c:v>
                </c:pt>
                <c:pt idx="2879">
                  <c:v>3.9986111111111109</c:v>
                </c:pt>
                <c:pt idx="2880">
                  <c:v>4</c:v>
                </c:pt>
                <c:pt idx="2881">
                  <c:v>4.0013888888888891</c:v>
                </c:pt>
                <c:pt idx="2882">
                  <c:v>4.0027777777777782</c:v>
                </c:pt>
                <c:pt idx="2883">
                  <c:v>4.0041666666666664</c:v>
                </c:pt>
                <c:pt idx="2884">
                  <c:v>4.0055555555555555</c:v>
                </c:pt>
                <c:pt idx="2885">
                  <c:v>4.0069444444444446</c:v>
                </c:pt>
                <c:pt idx="2886">
                  <c:v>4.0083333333333337</c:v>
                </c:pt>
                <c:pt idx="2887">
                  <c:v>4.009722222222222</c:v>
                </c:pt>
                <c:pt idx="2888">
                  <c:v>4.0111111111111111</c:v>
                </c:pt>
                <c:pt idx="2889">
                  <c:v>4.0125000000000002</c:v>
                </c:pt>
                <c:pt idx="2890">
                  <c:v>4.0138888888888893</c:v>
                </c:pt>
                <c:pt idx="2891">
                  <c:v>4.0152777777777775</c:v>
                </c:pt>
                <c:pt idx="2892">
                  <c:v>4.0166666666666666</c:v>
                </c:pt>
                <c:pt idx="2893">
                  <c:v>4.0180555555555557</c:v>
                </c:pt>
                <c:pt idx="2894">
                  <c:v>4.0194444444444448</c:v>
                </c:pt>
                <c:pt idx="2895">
                  <c:v>4.020833333333333</c:v>
                </c:pt>
                <c:pt idx="2896">
                  <c:v>4.0222222222222221</c:v>
                </c:pt>
                <c:pt idx="2897">
                  <c:v>4.0236111111111112</c:v>
                </c:pt>
                <c:pt idx="2898">
                  <c:v>4.0250000000000004</c:v>
                </c:pt>
                <c:pt idx="2899">
                  <c:v>4.0263888888888886</c:v>
                </c:pt>
                <c:pt idx="2900">
                  <c:v>4.0277777777777777</c:v>
                </c:pt>
                <c:pt idx="2901">
                  <c:v>4.0291666666666668</c:v>
                </c:pt>
                <c:pt idx="2902">
                  <c:v>4.0305555555555559</c:v>
                </c:pt>
                <c:pt idx="2903">
                  <c:v>4.0319444444444441</c:v>
                </c:pt>
                <c:pt idx="2904">
                  <c:v>4.0333333333333332</c:v>
                </c:pt>
                <c:pt idx="2905">
                  <c:v>4.0347222222222223</c:v>
                </c:pt>
                <c:pt idx="2906">
                  <c:v>4.0361111111111114</c:v>
                </c:pt>
                <c:pt idx="2907">
                  <c:v>4.0374999999999996</c:v>
                </c:pt>
                <c:pt idx="2908">
                  <c:v>4.0388888888888888</c:v>
                </c:pt>
                <c:pt idx="2909">
                  <c:v>4.0402777777777779</c:v>
                </c:pt>
                <c:pt idx="2910">
                  <c:v>4.041666666666667</c:v>
                </c:pt>
                <c:pt idx="2911">
                  <c:v>4.0430555555555552</c:v>
                </c:pt>
                <c:pt idx="2912">
                  <c:v>4.0444444444444443</c:v>
                </c:pt>
                <c:pt idx="2913">
                  <c:v>4.0458333333333334</c:v>
                </c:pt>
                <c:pt idx="2914">
                  <c:v>4.0472222222222225</c:v>
                </c:pt>
                <c:pt idx="2915">
                  <c:v>4.0486111111111107</c:v>
                </c:pt>
                <c:pt idx="2916">
                  <c:v>4.05</c:v>
                </c:pt>
                <c:pt idx="2917">
                  <c:v>4.0513888888888889</c:v>
                </c:pt>
                <c:pt idx="2918">
                  <c:v>4.052777777777778</c:v>
                </c:pt>
                <c:pt idx="2919">
                  <c:v>4.0541666666666663</c:v>
                </c:pt>
                <c:pt idx="2920">
                  <c:v>4.0555555555555554</c:v>
                </c:pt>
                <c:pt idx="2921">
                  <c:v>4.0569444444444445</c:v>
                </c:pt>
                <c:pt idx="2922">
                  <c:v>4.0583333333333336</c:v>
                </c:pt>
                <c:pt idx="2923">
                  <c:v>4.0597222222222218</c:v>
                </c:pt>
                <c:pt idx="2924">
                  <c:v>4.0611111111111109</c:v>
                </c:pt>
                <c:pt idx="2925">
                  <c:v>4.0625</c:v>
                </c:pt>
                <c:pt idx="2926">
                  <c:v>4.0638888888888891</c:v>
                </c:pt>
                <c:pt idx="2927">
                  <c:v>4.0652777777777782</c:v>
                </c:pt>
                <c:pt idx="2928">
                  <c:v>4.0666666666666664</c:v>
                </c:pt>
                <c:pt idx="2929">
                  <c:v>4.0680555555555555</c:v>
                </c:pt>
                <c:pt idx="2930">
                  <c:v>4.0694444444444446</c:v>
                </c:pt>
                <c:pt idx="2931">
                  <c:v>4.0708333333333337</c:v>
                </c:pt>
                <c:pt idx="2932">
                  <c:v>4.072222222222222</c:v>
                </c:pt>
                <c:pt idx="2933">
                  <c:v>4.0736111111111111</c:v>
                </c:pt>
                <c:pt idx="2934">
                  <c:v>4.0750000000000002</c:v>
                </c:pt>
                <c:pt idx="2935">
                  <c:v>4.0763888888888893</c:v>
                </c:pt>
                <c:pt idx="2936">
                  <c:v>4.0777777777777775</c:v>
                </c:pt>
                <c:pt idx="2937">
                  <c:v>4.0791666666666666</c:v>
                </c:pt>
                <c:pt idx="2938">
                  <c:v>4.0805555555555557</c:v>
                </c:pt>
                <c:pt idx="2939">
                  <c:v>4.0819444444444448</c:v>
                </c:pt>
                <c:pt idx="2940">
                  <c:v>4.083333333333333</c:v>
                </c:pt>
                <c:pt idx="2941">
                  <c:v>4.0847222222222221</c:v>
                </c:pt>
                <c:pt idx="2942">
                  <c:v>4.0861111111111112</c:v>
                </c:pt>
                <c:pt idx="2943">
                  <c:v>4.0875000000000004</c:v>
                </c:pt>
                <c:pt idx="2944">
                  <c:v>4.0888888888888886</c:v>
                </c:pt>
                <c:pt idx="2945">
                  <c:v>4.0902777777777777</c:v>
                </c:pt>
                <c:pt idx="2946">
                  <c:v>4.0916666666666668</c:v>
                </c:pt>
                <c:pt idx="2947">
                  <c:v>4.0930555555555559</c:v>
                </c:pt>
                <c:pt idx="2948">
                  <c:v>4.0944444444444441</c:v>
                </c:pt>
                <c:pt idx="2949">
                  <c:v>4.0958333333333332</c:v>
                </c:pt>
                <c:pt idx="2950">
                  <c:v>4.0972222222222223</c:v>
                </c:pt>
                <c:pt idx="2951">
                  <c:v>4.0986111111111114</c:v>
                </c:pt>
                <c:pt idx="2952">
                  <c:v>4.0999999999999996</c:v>
                </c:pt>
                <c:pt idx="2953">
                  <c:v>4.1013888888888888</c:v>
                </c:pt>
                <c:pt idx="2954">
                  <c:v>4.1027777777777779</c:v>
                </c:pt>
                <c:pt idx="2955">
                  <c:v>4.104166666666667</c:v>
                </c:pt>
                <c:pt idx="2956">
                  <c:v>4.1055555555555552</c:v>
                </c:pt>
                <c:pt idx="2957">
                  <c:v>4.1069444444444443</c:v>
                </c:pt>
                <c:pt idx="2958">
                  <c:v>4.1083333333333334</c:v>
                </c:pt>
                <c:pt idx="2959">
                  <c:v>4.1097222222222225</c:v>
                </c:pt>
                <c:pt idx="2960">
                  <c:v>4.1111111111111107</c:v>
                </c:pt>
                <c:pt idx="2961">
                  <c:v>4.1124999999999998</c:v>
                </c:pt>
                <c:pt idx="2962">
                  <c:v>4.1138888888888889</c:v>
                </c:pt>
                <c:pt idx="2963">
                  <c:v>4.115277777777778</c:v>
                </c:pt>
                <c:pt idx="2964">
                  <c:v>4.1166666666666663</c:v>
                </c:pt>
                <c:pt idx="2965">
                  <c:v>4.1180555555555554</c:v>
                </c:pt>
                <c:pt idx="2966">
                  <c:v>4.1194444444444445</c:v>
                </c:pt>
                <c:pt idx="2967">
                  <c:v>4.1208333333333336</c:v>
                </c:pt>
                <c:pt idx="2968">
                  <c:v>4.1222222222222218</c:v>
                </c:pt>
                <c:pt idx="2969">
                  <c:v>4.1236111111111109</c:v>
                </c:pt>
                <c:pt idx="2970">
                  <c:v>4.125</c:v>
                </c:pt>
                <c:pt idx="2971">
                  <c:v>4.1263888888888891</c:v>
                </c:pt>
                <c:pt idx="2972">
                  <c:v>4.1277777777777782</c:v>
                </c:pt>
                <c:pt idx="2973">
                  <c:v>4.1291666666666664</c:v>
                </c:pt>
                <c:pt idx="2974">
                  <c:v>4.1305555555555555</c:v>
                </c:pt>
                <c:pt idx="2975">
                  <c:v>4.1319444444444446</c:v>
                </c:pt>
                <c:pt idx="2976">
                  <c:v>4.1333333333333337</c:v>
                </c:pt>
                <c:pt idx="2977">
                  <c:v>4.134722222222222</c:v>
                </c:pt>
                <c:pt idx="2978">
                  <c:v>4.1361111111111111</c:v>
                </c:pt>
                <c:pt idx="2979">
                  <c:v>4.1375000000000002</c:v>
                </c:pt>
                <c:pt idx="2980">
                  <c:v>4.1388888888888893</c:v>
                </c:pt>
                <c:pt idx="2981">
                  <c:v>4.1402777777777775</c:v>
                </c:pt>
                <c:pt idx="2982">
                  <c:v>4.1416666666666666</c:v>
                </c:pt>
                <c:pt idx="2983">
                  <c:v>4.1430555555555557</c:v>
                </c:pt>
                <c:pt idx="2984">
                  <c:v>4.1444444444444448</c:v>
                </c:pt>
                <c:pt idx="2985">
                  <c:v>4.145833333333333</c:v>
                </c:pt>
                <c:pt idx="2986">
                  <c:v>4.1472222222222221</c:v>
                </c:pt>
                <c:pt idx="2987">
                  <c:v>4.1486111111111112</c:v>
                </c:pt>
                <c:pt idx="2988">
                  <c:v>4.1500000000000004</c:v>
                </c:pt>
                <c:pt idx="2989">
                  <c:v>4.1513888888888886</c:v>
                </c:pt>
                <c:pt idx="2990">
                  <c:v>4.1527777777777777</c:v>
                </c:pt>
                <c:pt idx="2991">
                  <c:v>4.1541666666666668</c:v>
                </c:pt>
                <c:pt idx="2992">
                  <c:v>4.1555555555555559</c:v>
                </c:pt>
                <c:pt idx="2993">
                  <c:v>4.1569444444444441</c:v>
                </c:pt>
                <c:pt idx="2994">
                  <c:v>4.1583333333333332</c:v>
                </c:pt>
                <c:pt idx="2995">
                  <c:v>4.1597222222222223</c:v>
                </c:pt>
                <c:pt idx="2996">
                  <c:v>4.1611111111111114</c:v>
                </c:pt>
                <c:pt idx="2997">
                  <c:v>4.1624999999999996</c:v>
                </c:pt>
                <c:pt idx="2998">
                  <c:v>4.1638888888888888</c:v>
                </c:pt>
                <c:pt idx="2999">
                  <c:v>4.1652777777777779</c:v>
                </c:pt>
                <c:pt idx="3000">
                  <c:v>4.166666666666667</c:v>
                </c:pt>
                <c:pt idx="3001">
                  <c:v>4.1680555555555552</c:v>
                </c:pt>
                <c:pt idx="3002">
                  <c:v>4.1694444444444443</c:v>
                </c:pt>
                <c:pt idx="3003">
                  <c:v>4.1708333333333334</c:v>
                </c:pt>
                <c:pt idx="3004">
                  <c:v>4.1722222222222225</c:v>
                </c:pt>
                <c:pt idx="3005">
                  <c:v>4.1736111111111107</c:v>
                </c:pt>
                <c:pt idx="3006">
                  <c:v>4.1749999999999998</c:v>
                </c:pt>
                <c:pt idx="3007">
                  <c:v>4.1763888888888889</c:v>
                </c:pt>
                <c:pt idx="3008">
                  <c:v>4.177777777777778</c:v>
                </c:pt>
                <c:pt idx="3009">
                  <c:v>4.1791666666666663</c:v>
                </c:pt>
                <c:pt idx="3010">
                  <c:v>4.1805555555555554</c:v>
                </c:pt>
                <c:pt idx="3011">
                  <c:v>4.1819444444444445</c:v>
                </c:pt>
                <c:pt idx="3012">
                  <c:v>4.1833333333333336</c:v>
                </c:pt>
                <c:pt idx="3013">
                  <c:v>4.1847222222222218</c:v>
                </c:pt>
                <c:pt idx="3014">
                  <c:v>4.1861111111111109</c:v>
                </c:pt>
                <c:pt idx="3015">
                  <c:v>4.1875</c:v>
                </c:pt>
                <c:pt idx="3016">
                  <c:v>4.1888888888888891</c:v>
                </c:pt>
                <c:pt idx="3017">
                  <c:v>4.1902777777777782</c:v>
                </c:pt>
                <c:pt idx="3018">
                  <c:v>4.1916666666666664</c:v>
                </c:pt>
                <c:pt idx="3019">
                  <c:v>4.1930555555555555</c:v>
                </c:pt>
                <c:pt idx="3020">
                  <c:v>4.1944444444444446</c:v>
                </c:pt>
                <c:pt idx="3021">
                  <c:v>4.1958333333333337</c:v>
                </c:pt>
                <c:pt idx="3022">
                  <c:v>4.197222222222222</c:v>
                </c:pt>
                <c:pt idx="3023">
                  <c:v>4.1986111111111111</c:v>
                </c:pt>
                <c:pt idx="3024">
                  <c:v>4.2</c:v>
                </c:pt>
                <c:pt idx="3025">
                  <c:v>4.2013888888888893</c:v>
                </c:pt>
                <c:pt idx="3026">
                  <c:v>4.2027777777777775</c:v>
                </c:pt>
                <c:pt idx="3027">
                  <c:v>4.2041666666666666</c:v>
                </c:pt>
                <c:pt idx="3028">
                  <c:v>4.2055555555555557</c:v>
                </c:pt>
                <c:pt idx="3029">
                  <c:v>4.2069444444444448</c:v>
                </c:pt>
                <c:pt idx="3030">
                  <c:v>4.208333333333333</c:v>
                </c:pt>
                <c:pt idx="3031">
                  <c:v>4.2097222222222221</c:v>
                </c:pt>
                <c:pt idx="3032">
                  <c:v>4.2111111111111112</c:v>
                </c:pt>
                <c:pt idx="3033">
                  <c:v>4.2125000000000004</c:v>
                </c:pt>
                <c:pt idx="3034">
                  <c:v>4.2138888888888886</c:v>
                </c:pt>
                <c:pt idx="3035">
                  <c:v>4.2152777777777777</c:v>
                </c:pt>
                <c:pt idx="3036">
                  <c:v>4.2166666666666668</c:v>
                </c:pt>
                <c:pt idx="3037">
                  <c:v>4.2180555555555559</c:v>
                </c:pt>
                <c:pt idx="3038">
                  <c:v>4.2194444444444441</c:v>
                </c:pt>
                <c:pt idx="3039">
                  <c:v>4.2208333333333332</c:v>
                </c:pt>
                <c:pt idx="3040">
                  <c:v>4.2222222222222223</c:v>
                </c:pt>
                <c:pt idx="3041">
                  <c:v>4.2236111111111114</c:v>
                </c:pt>
                <c:pt idx="3042">
                  <c:v>4.2249999999999996</c:v>
                </c:pt>
                <c:pt idx="3043">
                  <c:v>4.2263888888888888</c:v>
                </c:pt>
                <c:pt idx="3044">
                  <c:v>4.2277777777777779</c:v>
                </c:pt>
                <c:pt idx="3045">
                  <c:v>4.229166666666667</c:v>
                </c:pt>
                <c:pt idx="3046">
                  <c:v>4.2305555555555552</c:v>
                </c:pt>
                <c:pt idx="3047">
                  <c:v>4.2319444444444443</c:v>
                </c:pt>
                <c:pt idx="3048">
                  <c:v>4.2333333333333334</c:v>
                </c:pt>
                <c:pt idx="3049">
                  <c:v>4.2347222222222225</c:v>
                </c:pt>
                <c:pt idx="3050">
                  <c:v>4.2361111111111107</c:v>
                </c:pt>
                <c:pt idx="3051">
                  <c:v>4.2374999999999998</c:v>
                </c:pt>
                <c:pt idx="3052">
                  <c:v>4.2388888888888889</c:v>
                </c:pt>
                <c:pt idx="3053">
                  <c:v>4.240277777777778</c:v>
                </c:pt>
                <c:pt idx="3054">
                  <c:v>4.2416666666666663</c:v>
                </c:pt>
                <c:pt idx="3055">
                  <c:v>4.2430555555555554</c:v>
                </c:pt>
                <c:pt idx="3056">
                  <c:v>4.2444444444444445</c:v>
                </c:pt>
                <c:pt idx="3057">
                  <c:v>4.2458333333333336</c:v>
                </c:pt>
                <c:pt idx="3058">
                  <c:v>4.2472222222222218</c:v>
                </c:pt>
                <c:pt idx="3059">
                  <c:v>4.2486111111111109</c:v>
                </c:pt>
                <c:pt idx="3060">
                  <c:v>4.25</c:v>
                </c:pt>
                <c:pt idx="3061">
                  <c:v>4.2513888888888891</c:v>
                </c:pt>
                <c:pt idx="3062">
                  <c:v>4.2527777777777782</c:v>
                </c:pt>
                <c:pt idx="3063">
                  <c:v>4.2541666666666664</c:v>
                </c:pt>
                <c:pt idx="3064">
                  <c:v>4.2555555555555555</c:v>
                </c:pt>
                <c:pt idx="3065">
                  <c:v>4.2569444444444446</c:v>
                </c:pt>
                <c:pt idx="3066">
                  <c:v>4.2583333333333337</c:v>
                </c:pt>
                <c:pt idx="3067">
                  <c:v>4.259722222222222</c:v>
                </c:pt>
                <c:pt idx="3068">
                  <c:v>4.2611111111111111</c:v>
                </c:pt>
                <c:pt idx="3069">
                  <c:v>4.2625000000000002</c:v>
                </c:pt>
                <c:pt idx="3070">
                  <c:v>4.2638888888888893</c:v>
                </c:pt>
                <c:pt idx="3071">
                  <c:v>4.2652777777777775</c:v>
                </c:pt>
                <c:pt idx="3072">
                  <c:v>4.2666666666666666</c:v>
                </c:pt>
                <c:pt idx="3073">
                  <c:v>4.2680555555555557</c:v>
                </c:pt>
                <c:pt idx="3074">
                  <c:v>4.2694444444444448</c:v>
                </c:pt>
                <c:pt idx="3075">
                  <c:v>4.270833333333333</c:v>
                </c:pt>
                <c:pt idx="3076">
                  <c:v>4.2722222222222221</c:v>
                </c:pt>
                <c:pt idx="3077">
                  <c:v>4.2736111111111112</c:v>
                </c:pt>
                <c:pt idx="3078">
                  <c:v>4.2750000000000004</c:v>
                </c:pt>
                <c:pt idx="3079">
                  <c:v>4.2763888888888886</c:v>
                </c:pt>
                <c:pt idx="3080">
                  <c:v>4.2777777777777777</c:v>
                </c:pt>
                <c:pt idx="3081">
                  <c:v>4.2791666666666668</c:v>
                </c:pt>
                <c:pt idx="3082">
                  <c:v>4.2805555555555559</c:v>
                </c:pt>
                <c:pt idx="3083">
                  <c:v>4.2819444444444441</c:v>
                </c:pt>
                <c:pt idx="3084">
                  <c:v>4.2833333333333332</c:v>
                </c:pt>
                <c:pt idx="3085">
                  <c:v>4.2847222222222223</c:v>
                </c:pt>
                <c:pt idx="3086">
                  <c:v>4.2861111111111114</c:v>
                </c:pt>
                <c:pt idx="3087">
                  <c:v>4.2874999999999996</c:v>
                </c:pt>
                <c:pt idx="3088">
                  <c:v>4.2888888888888888</c:v>
                </c:pt>
                <c:pt idx="3089">
                  <c:v>4.2902777777777779</c:v>
                </c:pt>
                <c:pt idx="3090">
                  <c:v>4.291666666666667</c:v>
                </c:pt>
                <c:pt idx="3091">
                  <c:v>4.2930555555555552</c:v>
                </c:pt>
                <c:pt idx="3092">
                  <c:v>4.2944444444444443</c:v>
                </c:pt>
                <c:pt idx="3093">
                  <c:v>4.2958333333333334</c:v>
                </c:pt>
                <c:pt idx="3094">
                  <c:v>4.2972222222222225</c:v>
                </c:pt>
                <c:pt idx="3095">
                  <c:v>4.2986111111111107</c:v>
                </c:pt>
                <c:pt idx="3096">
                  <c:v>4.3</c:v>
                </c:pt>
                <c:pt idx="3097">
                  <c:v>4.3013888888888889</c:v>
                </c:pt>
                <c:pt idx="3098">
                  <c:v>4.302777777777778</c:v>
                </c:pt>
                <c:pt idx="3099">
                  <c:v>4.3041666666666663</c:v>
                </c:pt>
                <c:pt idx="3100">
                  <c:v>4.3055555555555554</c:v>
                </c:pt>
                <c:pt idx="3101">
                  <c:v>4.3069444444444445</c:v>
                </c:pt>
                <c:pt idx="3102">
                  <c:v>4.3083333333333336</c:v>
                </c:pt>
                <c:pt idx="3103">
                  <c:v>4.3097222222222218</c:v>
                </c:pt>
                <c:pt idx="3104">
                  <c:v>4.3111111111111109</c:v>
                </c:pt>
                <c:pt idx="3105">
                  <c:v>4.3125</c:v>
                </c:pt>
                <c:pt idx="3106">
                  <c:v>4.3138888888888891</c:v>
                </c:pt>
                <c:pt idx="3107">
                  <c:v>4.3152777777777782</c:v>
                </c:pt>
                <c:pt idx="3108">
                  <c:v>4.3166666666666664</c:v>
                </c:pt>
                <c:pt idx="3109">
                  <c:v>4.3180555555555555</c:v>
                </c:pt>
                <c:pt idx="3110">
                  <c:v>4.3194444444444446</c:v>
                </c:pt>
                <c:pt idx="3111">
                  <c:v>4.3208333333333337</c:v>
                </c:pt>
                <c:pt idx="3112">
                  <c:v>4.322222222222222</c:v>
                </c:pt>
                <c:pt idx="3113">
                  <c:v>4.3236111111111111</c:v>
                </c:pt>
                <c:pt idx="3114">
                  <c:v>4.3250000000000002</c:v>
                </c:pt>
                <c:pt idx="3115">
                  <c:v>4.3263888888888893</c:v>
                </c:pt>
                <c:pt idx="3116">
                  <c:v>4.3277777777777775</c:v>
                </c:pt>
                <c:pt idx="3117">
                  <c:v>4.3291666666666666</c:v>
                </c:pt>
                <c:pt idx="3118">
                  <c:v>4.3305555555555557</c:v>
                </c:pt>
                <c:pt idx="3119">
                  <c:v>4.3319444444444448</c:v>
                </c:pt>
                <c:pt idx="3120">
                  <c:v>4.333333333333333</c:v>
                </c:pt>
                <c:pt idx="3121">
                  <c:v>4.3347222222222221</c:v>
                </c:pt>
                <c:pt idx="3122">
                  <c:v>4.3361111111111112</c:v>
                </c:pt>
                <c:pt idx="3123">
                  <c:v>4.3375000000000004</c:v>
                </c:pt>
                <c:pt idx="3124">
                  <c:v>4.3388888888888886</c:v>
                </c:pt>
                <c:pt idx="3125">
                  <c:v>4.3402777777777777</c:v>
                </c:pt>
                <c:pt idx="3126">
                  <c:v>4.3416666666666668</c:v>
                </c:pt>
                <c:pt idx="3127">
                  <c:v>4.3430555555555559</c:v>
                </c:pt>
                <c:pt idx="3128">
                  <c:v>4.3444444444444441</c:v>
                </c:pt>
                <c:pt idx="3129">
                  <c:v>4.3458333333333332</c:v>
                </c:pt>
                <c:pt idx="3130">
                  <c:v>4.3472222222222223</c:v>
                </c:pt>
                <c:pt idx="3131">
                  <c:v>4.3486111111111114</c:v>
                </c:pt>
                <c:pt idx="3132">
                  <c:v>4.3499999999999996</c:v>
                </c:pt>
                <c:pt idx="3133">
                  <c:v>4.3513888888888888</c:v>
                </c:pt>
                <c:pt idx="3134">
                  <c:v>4.3527777777777779</c:v>
                </c:pt>
                <c:pt idx="3135">
                  <c:v>4.354166666666667</c:v>
                </c:pt>
                <c:pt idx="3136">
                  <c:v>4.3555555555555552</c:v>
                </c:pt>
                <c:pt idx="3137">
                  <c:v>4.3569444444444443</c:v>
                </c:pt>
                <c:pt idx="3138">
                  <c:v>4.3583333333333334</c:v>
                </c:pt>
                <c:pt idx="3139">
                  <c:v>4.3597222222222225</c:v>
                </c:pt>
                <c:pt idx="3140">
                  <c:v>4.3611111111111107</c:v>
                </c:pt>
                <c:pt idx="3141">
                  <c:v>4.3624999999999998</c:v>
                </c:pt>
                <c:pt idx="3142">
                  <c:v>4.3638888888888889</c:v>
                </c:pt>
                <c:pt idx="3143">
                  <c:v>4.365277777777778</c:v>
                </c:pt>
                <c:pt idx="3144">
                  <c:v>4.3666666666666663</c:v>
                </c:pt>
                <c:pt idx="3145">
                  <c:v>4.3680555555555554</c:v>
                </c:pt>
                <c:pt idx="3146">
                  <c:v>4.3694444444444445</c:v>
                </c:pt>
                <c:pt idx="3147">
                  <c:v>4.3708333333333336</c:v>
                </c:pt>
                <c:pt idx="3148">
                  <c:v>4.3722222222222218</c:v>
                </c:pt>
                <c:pt idx="3149">
                  <c:v>4.3736111111111109</c:v>
                </c:pt>
                <c:pt idx="3150">
                  <c:v>4.375</c:v>
                </c:pt>
                <c:pt idx="3151">
                  <c:v>4.3763888888888891</c:v>
                </c:pt>
                <c:pt idx="3152">
                  <c:v>4.3777777777777782</c:v>
                </c:pt>
                <c:pt idx="3153">
                  <c:v>4.3791666666666664</c:v>
                </c:pt>
                <c:pt idx="3154">
                  <c:v>4.3805555555555555</c:v>
                </c:pt>
                <c:pt idx="3155">
                  <c:v>4.3819444444444446</c:v>
                </c:pt>
                <c:pt idx="3156">
                  <c:v>4.3833333333333337</c:v>
                </c:pt>
                <c:pt idx="3157">
                  <c:v>4.384722222222222</c:v>
                </c:pt>
                <c:pt idx="3158">
                  <c:v>4.3861111111111111</c:v>
                </c:pt>
                <c:pt idx="3159">
                  <c:v>4.3875000000000002</c:v>
                </c:pt>
                <c:pt idx="3160">
                  <c:v>4.3888888888888893</c:v>
                </c:pt>
                <c:pt idx="3161">
                  <c:v>4.3902777777777775</c:v>
                </c:pt>
                <c:pt idx="3162">
                  <c:v>4.3916666666666666</c:v>
                </c:pt>
                <c:pt idx="3163">
                  <c:v>4.3930555555555557</c:v>
                </c:pt>
                <c:pt idx="3164">
                  <c:v>4.3944444444444448</c:v>
                </c:pt>
                <c:pt idx="3165">
                  <c:v>4.395833333333333</c:v>
                </c:pt>
                <c:pt idx="3166">
                  <c:v>4.3972222222222221</c:v>
                </c:pt>
                <c:pt idx="3167">
                  <c:v>4.3986111111111112</c:v>
                </c:pt>
                <c:pt idx="3168">
                  <c:v>4.4000000000000004</c:v>
                </c:pt>
                <c:pt idx="3169">
                  <c:v>4.4013888888888886</c:v>
                </c:pt>
                <c:pt idx="3170">
                  <c:v>4.4027777777777777</c:v>
                </c:pt>
                <c:pt idx="3171">
                  <c:v>4.4041666666666668</c:v>
                </c:pt>
                <c:pt idx="3172">
                  <c:v>4.4055555555555559</c:v>
                </c:pt>
                <c:pt idx="3173">
                  <c:v>4.4069444444444441</c:v>
                </c:pt>
                <c:pt idx="3174">
                  <c:v>4.4083333333333332</c:v>
                </c:pt>
                <c:pt idx="3175">
                  <c:v>4.4097222222222223</c:v>
                </c:pt>
                <c:pt idx="3176">
                  <c:v>4.4111111111111114</c:v>
                </c:pt>
                <c:pt idx="3177">
                  <c:v>4.4124999999999996</c:v>
                </c:pt>
                <c:pt idx="3178">
                  <c:v>4.4138888888888888</c:v>
                </c:pt>
                <c:pt idx="3179">
                  <c:v>4.4152777777777779</c:v>
                </c:pt>
                <c:pt idx="3180">
                  <c:v>4.416666666666667</c:v>
                </c:pt>
                <c:pt idx="3181">
                  <c:v>4.4180555555555552</c:v>
                </c:pt>
                <c:pt idx="3182">
                  <c:v>4.4194444444444443</c:v>
                </c:pt>
                <c:pt idx="3183">
                  <c:v>4.4208333333333334</c:v>
                </c:pt>
                <c:pt idx="3184">
                  <c:v>4.4222222222222225</c:v>
                </c:pt>
                <c:pt idx="3185">
                  <c:v>4.4236111111111107</c:v>
                </c:pt>
                <c:pt idx="3186">
                  <c:v>4.4249999999999998</c:v>
                </c:pt>
                <c:pt idx="3187">
                  <c:v>4.4263888888888889</c:v>
                </c:pt>
                <c:pt idx="3188">
                  <c:v>4.427777777777778</c:v>
                </c:pt>
                <c:pt idx="3189">
                  <c:v>4.4291666666666663</c:v>
                </c:pt>
                <c:pt idx="3190">
                  <c:v>4.4305555555555554</c:v>
                </c:pt>
                <c:pt idx="3191">
                  <c:v>4.4319444444444445</c:v>
                </c:pt>
                <c:pt idx="3192">
                  <c:v>4.4333333333333336</c:v>
                </c:pt>
                <c:pt idx="3193">
                  <c:v>4.4347222222222218</c:v>
                </c:pt>
                <c:pt idx="3194">
                  <c:v>4.4361111111111109</c:v>
                </c:pt>
                <c:pt idx="3195">
                  <c:v>4.4375</c:v>
                </c:pt>
                <c:pt idx="3196">
                  <c:v>4.4388888888888891</c:v>
                </c:pt>
                <c:pt idx="3197">
                  <c:v>4.4402777777777782</c:v>
                </c:pt>
                <c:pt idx="3198">
                  <c:v>4.4416666666666664</c:v>
                </c:pt>
                <c:pt idx="3199">
                  <c:v>4.4430555555555555</c:v>
                </c:pt>
                <c:pt idx="3200">
                  <c:v>4.4444444444444446</c:v>
                </c:pt>
                <c:pt idx="3201">
                  <c:v>4.4458333333333337</c:v>
                </c:pt>
                <c:pt idx="3202">
                  <c:v>4.447222222222222</c:v>
                </c:pt>
                <c:pt idx="3203">
                  <c:v>4.4486111111111111</c:v>
                </c:pt>
                <c:pt idx="3204">
                  <c:v>4.45</c:v>
                </c:pt>
                <c:pt idx="3205">
                  <c:v>4.4513888888888893</c:v>
                </c:pt>
                <c:pt idx="3206">
                  <c:v>4.4527777777777775</c:v>
                </c:pt>
                <c:pt idx="3207">
                  <c:v>4.4541666666666666</c:v>
                </c:pt>
                <c:pt idx="3208">
                  <c:v>4.4555555555555557</c:v>
                </c:pt>
                <c:pt idx="3209">
                  <c:v>4.4569444444444448</c:v>
                </c:pt>
                <c:pt idx="3210">
                  <c:v>4.458333333333333</c:v>
                </c:pt>
                <c:pt idx="3211">
                  <c:v>4.4597222222222221</c:v>
                </c:pt>
                <c:pt idx="3212">
                  <c:v>4.4611111111111112</c:v>
                </c:pt>
                <c:pt idx="3213">
                  <c:v>4.4625000000000004</c:v>
                </c:pt>
                <c:pt idx="3214">
                  <c:v>4.4638888888888886</c:v>
                </c:pt>
                <c:pt idx="3215">
                  <c:v>4.4652777777777777</c:v>
                </c:pt>
                <c:pt idx="3216">
                  <c:v>4.4666666666666668</c:v>
                </c:pt>
                <c:pt idx="3217">
                  <c:v>4.4680555555555559</c:v>
                </c:pt>
                <c:pt idx="3218">
                  <c:v>4.4694444444444441</c:v>
                </c:pt>
                <c:pt idx="3219">
                  <c:v>4.4708333333333332</c:v>
                </c:pt>
                <c:pt idx="3220">
                  <c:v>4.4722222222222223</c:v>
                </c:pt>
                <c:pt idx="3221">
                  <c:v>4.4736111111111114</c:v>
                </c:pt>
                <c:pt idx="3222">
                  <c:v>4.4749999999999996</c:v>
                </c:pt>
                <c:pt idx="3223">
                  <c:v>4.4763888888888888</c:v>
                </c:pt>
                <c:pt idx="3224">
                  <c:v>4.4777777777777779</c:v>
                </c:pt>
                <c:pt idx="3225">
                  <c:v>4.479166666666667</c:v>
                </c:pt>
                <c:pt idx="3226">
                  <c:v>4.4805555555555552</c:v>
                </c:pt>
                <c:pt idx="3227">
                  <c:v>4.4819444444444443</c:v>
                </c:pt>
                <c:pt idx="3228">
                  <c:v>4.4833333333333334</c:v>
                </c:pt>
                <c:pt idx="3229">
                  <c:v>4.4847222222222225</c:v>
                </c:pt>
                <c:pt idx="3230">
                  <c:v>4.4861111111111107</c:v>
                </c:pt>
                <c:pt idx="3231">
                  <c:v>4.4874999999999998</c:v>
                </c:pt>
                <c:pt idx="3232">
                  <c:v>4.4888888888888889</c:v>
                </c:pt>
                <c:pt idx="3233">
                  <c:v>4.490277777777778</c:v>
                </c:pt>
                <c:pt idx="3234">
                  <c:v>4.4916666666666663</c:v>
                </c:pt>
                <c:pt idx="3235">
                  <c:v>4.4930555555555554</c:v>
                </c:pt>
                <c:pt idx="3236">
                  <c:v>4.4944444444444445</c:v>
                </c:pt>
                <c:pt idx="3237">
                  <c:v>4.4958333333333336</c:v>
                </c:pt>
                <c:pt idx="3238">
                  <c:v>4.4972222222222218</c:v>
                </c:pt>
                <c:pt idx="3239">
                  <c:v>4.4986111111111109</c:v>
                </c:pt>
                <c:pt idx="3240">
                  <c:v>4.5</c:v>
                </c:pt>
                <c:pt idx="3241">
                  <c:v>4.5013888888888891</c:v>
                </c:pt>
                <c:pt idx="3242">
                  <c:v>4.5027777777777782</c:v>
                </c:pt>
                <c:pt idx="3243">
                  <c:v>4.5041666666666664</c:v>
                </c:pt>
                <c:pt idx="3244">
                  <c:v>4.5055555555555555</c:v>
                </c:pt>
                <c:pt idx="3245">
                  <c:v>4.5069444444444446</c:v>
                </c:pt>
                <c:pt idx="3246">
                  <c:v>4.5083333333333337</c:v>
                </c:pt>
                <c:pt idx="3247">
                  <c:v>4.509722222222222</c:v>
                </c:pt>
                <c:pt idx="3248">
                  <c:v>4.5111111111111111</c:v>
                </c:pt>
                <c:pt idx="3249">
                  <c:v>4.5125000000000002</c:v>
                </c:pt>
                <c:pt idx="3250">
                  <c:v>4.5138888888888893</c:v>
                </c:pt>
                <c:pt idx="3251">
                  <c:v>4.5152777777777775</c:v>
                </c:pt>
                <c:pt idx="3252">
                  <c:v>4.5166666666666666</c:v>
                </c:pt>
                <c:pt idx="3253">
                  <c:v>4.5180555555555557</c:v>
                </c:pt>
                <c:pt idx="3254">
                  <c:v>4.5194444444444448</c:v>
                </c:pt>
                <c:pt idx="3255">
                  <c:v>4.520833333333333</c:v>
                </c:pt>
                <c:pt idx="3256">
                  <c:v>4.5222222222222221</c:v>
                </c:pt>
                <c:pt idx="3257">
                  <c:v>4.5236111111111112</c:v>
                </c:pt>
                <c:pt idx="3258">
                  <c:v>4.5250000000000004</c:v>
                </c:pt>
                <c:pt idx="3259">
                  <c:v>4.5263888888888886</c:v>
                </c:pt>
                <c:pt idx="3260">
                  <c:v>4.5277777777777777</c:v>
                </c:pt>
                <c:pt idx="3261">
                  <c:v>4.5291666666666668</c:v>
                </c:pt>
                <c:pt idx="3262">
                  <c:v>4.5305555555555559</c:v>
                </c:pt>
                <c:pt idx="3263">
                  <c:v>4.5319444444444441</c:v>
                </c:pt>
                <c:pt idx="3264">
                  <c:v>4.5333333333333332</c:v>
                </c:pt>
                <c:pt idx="3265">
                  <c:v>4.5347222222222223</c:v>
                </c:pt>
                <c:pt idx="3266">
                  <c:v>4.5361111111111114</c:v>
                </c:pt>
                <c:pt idx="3267">
                  <c:v>4.5374999999999996</c:v>
                </c:pt>
                <c:pt idx="3268">
                  <c:v>4.5388888888888888</c:v>
                </c:pt>
                <c:pt idx="3269">
                  <c:v>4.5402777777777779</c:v>
                </c:pt>
                <c:pt idx="3270">
                  <c:v>4.541666666666667</c:v>
                </c:pt>
                <c:pt idx="3271">
                  <c:v>4.5430555555555552</c:v>
                </c:pt>
                <c:pt idx="3272">
                  <c:v>4.5444444444444443</c:v>
                </c:pt>
                <c:pt idx="3273">
                  <c:v>4.5458333333333334</c:v>
                </c:pt>
                <c:pt idx="3274">
                  <c:v>4.5472222222222225</c:v>
                </c:pt>
                <c:pt idx="3275">
                  <c:v>4.5486111111111107</c:v>
                </c:pt>
                <c:pt idx="3276">
                  <c:v>4.55</c:v>
                </c:pt>
                <c:pt idx="3277">
                  <c:v>4.5513888888888889</c:v>
                </c:pt>
                <c:pt idx="3278">
                  <c:v>4.552777777777778</c:v>
                </c:pt>
                <c:pt idx="3279">
                  <c:v>4.5541666666666663</c:v>
                </c:pt>
                <c:pt idx="3280">
                  <c:v>4.5555555555555554</c:v>
                </c:pt>
                <c:pt idx="3281">
                  <c:v>4.5569444444444445</c:v>
                </c:pt>
                <c:pt idx="3282">
                  <c:v>4.5583333333333336</c:v>
                </c:pt>
                <c:pt idx="3283">
                  <c:v>4.5597222222222218</c:v>
                </c:pt>
                <c:pt idx="3284">
                  <c:v>4.5611111111111109</c:v>
                </c:pt>
                <c:pt idx="3285">
                  <c:v>4.5625</c:v>
                </c:pt>
                <c:pt idx="3286">
                  <c:v>4.5638888888888891</c:v>
                </c:pt>
                <c:pt idx="3287">
                  <c:v>4.5652777777777782</c:v>
                </c:pt>
                <c:pt idx="3288">
                  <c:v>4.5666666666666664</c:v>
                </c:pt>
                <c:pt idx="3289">
                  <c:v>4.5680555555555555</c:v>
                </c:pt>
                <c:pt idx="3290">
                  <c:v>4.5694444444444446</c:v>
                </c:pt>
                <c:pt idx="3291">
                  <c:v>4.5708333333333337</c:v>
                </c:pt>
                <c:pt idx="3292">
                  <c:v>4.572222222222222</c:v>
                </c:pt>
                <c:pt idx="3293">
                  <c:v>4.5736111111111111</c:v>
                </c:pt>
                <c:pt idx="3294">
                  <c:v>4.5750000000000002</c:v>
                </c:pt>
                <c:pt idx="3295">
                  <c:v>4.5763888888888893</c:v>
                </c:pt>
                <c:pt idx="3296">
                  <c:v>4.5777777777777775</c:v>
                </c:pt>
                <c:pt idx="3297">
                  <c:v>4.5791666666666666</c:v>
                </c:pt>
                <c:pt idx="3298">
                  <c:v>4.5805555555555557</c:v>
                </c:pt>
                <c:pt idx="3299">
                  <c:v>4.5819444444444448</c:v>
                </c:pt>
                <c:pt idx="3300">
                  <c:v>4.583333333333333</c:v>
                </c:pt>
                <c:pt idx="3301">
                  <c:v>4.5847222222222221</c:v>
                </c:pt>
                <c:pt idx="3302">
                  <c:v>4.5861111111111112</c:v>
                </c:pt>
                <c:pt idx="3303">
                  <c:v>4.5875000000000004</c:v>
                </c:pt>
                <c:pt idx="3304">
                  <c:v>4.5888888888888886</c:v>
                </c:pt>
                <c:pt idx="3305">
                  <c:v>4.5902777777777777</c:v>
                </c:pt>
                <c:pt idx="3306">
                  <c:v>4.5916666666666668</c:v>
                </c:pt>
                <c:pt idx="3307">
                  <c:v>4.5930555555555559</c:v>
                </c:pt>
                <c:pt idx="3308">
                  <c:v>4.5944444444444441</c:v>
                </c:pt>
                <c:pt idx="3309">
                  <c:v>4.5958333333333332</c:v>
                </c:pt>
                <c:pt idx="3310">
                  <c:v>4.5972222222222223</c:v>
                </c:pt>
                <c:pt idx="3311">
                  <c:v>4.5986111111111114</c:v>
                </c:pt>
                <c:pt idx="3312">
                  <c:v>4.5999999999999996</c:v>
                </c:pt>
                <c:pt idx="3313">
                  <c:v>4.6013888888888888</c:v>
                </c:pt>
                <c:pt idx="3314">
                  <c:v>4.6027777777777779</c:v>
                </c:pt>
                <c:pt idx="3315">
                  <c:v>4.604166666666667</c:v>
                </c:pt>
                <c:pt idx="3316">
                  <c:v>4.6055555555555552</c:v>
                </c:pt>
                <c:pt idx="3317">
                  <c:v>4.6069444444444443</c:v>
                </c:pt>
                <c:pt idx="3318">
                  <c:v>4.6083333333333334</c:v>
                </c:pt>
                <c:pt idx="3319">
                  <c:v>4.6097222222222225</c:v>
                </c:pt>
                <c:pt idx="3320">
                  <c:v>4.6111111111111107</c:v>
                </c:pt>
                <c:pt idx="3321">
                  <c:v>4.6124999999999998</c:v>
                </c:pt>
                <c:pt idx="3322">
                  <c:v>4.6138888888888889</c:v>
                </c:pt>
                <c:pt idx="3323">
                  <c:v>4.615277777777778</c:v>
                </c:pt>
                <c:pt idx="3324">
                  <c:v>4.6166666666666663</c:v>
                </c:pt>
                <c:pt idx="3325">
                  <c:v>4.6180555555555554</c:v>
                </c:pt>
                <c:pt idx="3326">
                  <c:v>4.6194444444444445</c:v>
                </c:pt>
                <c:pt idx="3327">
                  <c:v>4.6208333333333336</c:v>
                </c:pt>
                <c:pt idx="3328">
                  <c:v>4.6222222222222218</c:v>
                </c:pt>
                <c:pt idx="3329">
                  <c:v>4.6236111111111109</c:v>
                </c:pt>
                <c:pt idx="3330">
                  <c:v>4.625</c:v>
                </c:pt>
                <c:pt idx="3331">
                  <c:v>4.6263888888888891</c:v>
                </c:pt>
                <c:pt idx="3332">
                  <c:v>4.6277777777777782</c:v>
                </c:pt>
                <c:pt idx="3333">
                  <c:v>4.6291666666666664</c:v>
                </c:pt>
                <c:pt idx="3334">
                  <c:v>4.6305555555555555</c:v>
                </c:pt>
                <c:pt idx="3335">
                  <c:v>4.6319444444444446</c:v>
                </c:pt>
                <c:pt idx="3336">
                  <c:v>4.6333333333333337</c:v>
                </c:pt>
                <c:pt idx="3337">
                  <c:v>4.634722222222222</c:v>
                </c:pt>
                <c:pt idx="3338">
                  <c:v>4.6361111111111111</c:v>
                </c:pt>
                <c:pt idx="3339">
                  <c:v>4.6375000000000002</c:v>
                </c:pt>
                <c:pt idx="3340">
                  <c:v>4.6388888888888893</c:v>
                </c:pt>
                <c:pt idx="3341">
                  <c:v>4.6402777777777775</c:v>
                </c:pt>
                <c:pt idx="3342">
                  <c:v>4.6416666666666666</c:v>
                </c:pt>
                <c:pt idx="3343">
                  <c:v>4.6430555555555557</c:v>
                </c:pt>
                <c:pt idx="3344">
                  <c:v>4.6444444444444448</c:v>
                </c:pt>
                <c:pt idx="3345">
                  <c:v>4.645833333333333</c:v>
                </c:pt>
                <c:pt idx="3346">
                  <c:v>4.6472222222222221</c:v>
                </c:pt>
                <c:pt idx="3347">
                  <c:v>4.6486111111111112</c:v>
                </c:pt>
                <c:pt idx="3348">
                  <c:v>4.6500000000000004</c:v>
                </c:pt>
                <c:pt idx="3349">
                  <c:v>4.6513888888888886</c:v>
                </c:pt>
                <c:pt idx="3350">
                  <c:v>4.6527777777777777</c:v>
                </c:pt>
                <c:pt idx="3351">
                  <c:v>4.6541666666666668</c:v>
                </c:pt>
                <c:pt idx="3352">
                  <c:v>4.6555555555555559</c:v>
                </c:pt>
                <c:pt idx="3353">
                  <c:v>4.6569444444444441</c:v>
                </c:pt>
                <c:pt idx="3354">
                  <c:v>4.6583333333333332</c:v>
                </c:pt>
                <c:pt idx="3355">
                  <c:v>4.6597222222222223</c:v>
                </c:pt>
                <c:pt idx="3356">
                  <c:v>4.6611111111111114</c:v>
                </c:pt>
                <c:pt idx="3357">
                  <c:v>4.6624999999999996</c:v>
                </c:pt>
                <c:pt idx="3358">
                  <c:v>4.6638888888888888</c:v>
                </c:pt>
                <c:pt idx="3359">
                  <c:v>4.6652777777777779</c:v>
                </c:pt>
                <c:pt idx="3360">
                  <c:v>4.666666666666667</c:v>
                </c:pt>
                <c:pt idx="3361">
                  <c:v>4.6680555555555552</c:v>
                </c:pt>
                <c:pt idx="3362">
                  <c:v>4.6694444444444443</c:v>
                </c:pt>
                <c:pt idx="3363">
                  <c:v>4.6708333333333334</c:v>
                </c:pt>
                <c:pt idx="3364">
                  <c:v>4.6722222222222225</c:v>
                </c:pt>
                <c:pt idx="3365">
                  <c:v>4.6736111111111107</c:v>
                </c:pt>
                <c:pt idx="3366">
                  <c:v>4.6749999999999998</c:v>
                </c:pt>
                <c:pt idx="3367">
                  <c:v>4.6763888888888889</c:v>
                </c:pt>
                <c:pt idx="3368">
                  <c:v>4.677777777777778</c:v>
                </c:pt>
                <c:pt idx="3369">
                  <c:v>4.6791666666666663</c:v>
                </c:pt>
                <c:pt idx="3370">
                  <c:v>4.6805555555555554</c:v>
                </c:pt>
                <c:pt idx="3371">
                  <c:v>4.6819444444444445</c:v>
                </c:pt>
                <c:pt idx="3372">
                  <c:v>4.6833333333333336</c:v>
                </c:pt>
                <c:pt idx="3373">
                  <c:v>4.6847222222222218</c:v>
                </c:pt>
                <c:pt idx="3374">
                  <c:v>4.6861111111111109</c:v>
                </c:pt>
                <c:pt idx="3375">
                  <c:v>4.6875</c:v>
                </c:pt>
                <c:pt idx="3376">
                  <c:v>4.6888888888888891</c:v>
                </c:pt>
                <c:pt idx="3377">
                  <c:v>4.6902777777777782</c:v>
                </c:pt>
                <c:pt idx="3378">
                  <c:v>4.6916666666666664</c:v>
                </c:pt>
                <c:pt idx="3379">
                  <c:v>4.6930555555555555</c:v>
                </c:pt>
                <c:pt idx="3380">
                  <c:v>4.6944444444444446</c:v>
                </c:pt>
                <c:pt idx="3381">
                  <c:v>4.6958333333333337</c:v>
                </c:pt>
                <c:pt idx="3382">
                  <c:v>4.697222222222222</c:v>
                </c:pt>
                <c:pt idx="3383">
                  <c:v>4.6986111111111111</c:v>
                </c:pt>
                <c:pt idx="3384">
                  <c:v>4.7</c:v>
                </c:pt>
                <c:pt idx="3385">
                  <c:v>4.7013888888888893</c:v>
                </c:pt>
                <c:pt idx="3386">
                  <c:v>4.7027777777777775</c:v>
                </c:pt>
                <c:pt idx="3387">
                  <c:v>4.7041666666666666</c:v>
                </c:pt>
                <c:pt idx="3388">
                  <c:v>4.7055555555555557</c:v>
                </c:pt>
                <c:pt idx="3389">
                  <c:v>4.7069444444444448</c:v>
                </c:pt>
                <c:pt idx="3390">
                  <c:v>4.708333333333333</c:v>
                </c:pt>
                <c:pt idx="3391">
                  <c:v>4.7097222222222221</c:v>
                </c:pt>
                <c:pt idx="3392">
                  <c:v>4.7111111111111112</c:v>
                </c:pt>
                <c:pt idx="3393">
                  <c:v>4.7125000000000004</c:v>
                </c:pt>
                <c:pt idx="3394">
                  <c:v>4.7138888888888886</c:v>
                </c:pt>
                <c:pt idx="3395">
                  <c:v>4.7152777777777777</c:v>
                </c:pt>
                <c:pt idx="3396">
                  <c:v>4.7166666666666668</c:v>
                </c:pt>
                <c:pt idx="3397">
                  <c:v>4.7180555555555559</c:v>
                </c:pt>
                <c:pt idx="3398">
                  <c:v>4.7194444444444441</c:v>
                </c:pt>
                <c:pt idx="3399">
                  <c:v>4.7208333333333332</c:v>
                </c:pt>
                <c:pt idx="3400">
                  <c:v>4.7222222222222223</c:v>
                </c:pt>
                <c:pt idx="3401">
                  <c:v>4.7236111111111114</c:v>
                </c:pt>
                <c:pt idx="3402">
                  <c:v>4.7249999999999996</c:v>
                </c:pt>
                <c:pt idx="3403">
                  <c:v>4.7263888888888888</c:v>
                </c:pt>
                <c:pt idx="3404">
                  <c:v>4.7277777777777779</c:v>
                </c:pt>
                <c:pt idx="3405">
                  <c:v>4.729166666666667</c:v>
                </c:pt>
                <c:pt idx="3406">
                  <c:v>4.7305555555555552</c:v>
                </c:pt>
                <c:pt idx="3407">
                  <c:v>4.7319444444444443</c:v>
                </c:pt>
                <c:pt idx="3408">
                  <c:v>4.7333333333333334</c:v>
                </c:pt>
                <c:pt idx="3409">
                  <c:v>4.7347222222222225</c:v>
                </c:pt>
                <c:pt idx="3410">
                  <c:v>4.7361111111111107</c:v>
                </c:pt>
                <c:pt idx="3411">
                  <c:v>4.7374999999999998</c:v>
                </c:pt>
                <c:pt idx="3412">
                  <c:v>4.7388888888888889</c:v>
                </c:pt>
                <c:pt idx="3413">
                  <c:v>4.740277777777778</c:v>
                </c:pt>
                <c:pt idx="3414">
                  <c:v>4.7416666666666663</c:v>
                </c:pt>
                <c:pt idx="3415">
                  <c:v>4.7430555555555554</c:v>
                </c:pt>
                <c:pt idx="3416">
                  <c:v>4.7444444444444445</c:v>
                </c:pt>
                <c:pt idx="3417">
                  <c:v>4.7458333333333336</c:v>
                </c:pt>
                <c:pt idx="3418">
                  <c:v>4.7472222222222218</c:v>
                </c:pt>
                <c:pt idx="3419">
                  <c:v>4.7486111111111109</c:v>
                </c:pt>
                <c:pt idx="3420">
                  <c:v>4.75</c:v>
                </c:pt>
                <c:pt idx="3421">
                  <c:v>4.7513888888888891</c:v>
                </c:pt>
                <c:pt idx="3422">
                  <c:v>4.7527777777777782</c:v>
                </c:pt>
                <c:pt idx="3423">
                  <c:v>4.7541666666666664</c:v>
                </c:pt>
                <c:pt idx="3424">
                  <c:v>4.7555555555555555</c:v>
                </c:pt>
                <c:pt idx="3425">
                  <c:v>4.7569444444444446</c:v>
                </c:pt>
                <c:pt idx="3426">
                  <c:v>4.7583333333333337</c:v>
                </c:pt>
                <c:pt idx="3427">
                  <c:v>4.759722222222222</c:v>
                </c:pt>
                <c:pt idx="3428">
                  <c:v>4.7611111111111111</c:v>
                </c:pt>
                <c:pt idx="3429">
                  <c:v>4.7625000000000002</c:v>
                </c:pt>
                <c:pt idx="3430">
                  <c:v>4.7638888888888893</c:v>
                </c:pt>
                <c:pt idx="3431">
                  <c:v>4.7652777777777775</c:v>
                </c:pt>
                <c:pt idx="3432">
                  <c:v>4.7666666666666666</c:v>
                </c:pt>
                <c:pt idx="3433">
                  <c:v>4.7680555555555557</c:v>
                </c:pt>
                <c:pt idx="3434">
                  <c:v>4.7694444444444448</c:v>
                </c:pt>
                <c:pt idx="3435">
                  <c:v>4.770833333333333</c:v>
                </c:pt>
                <c:pt idx="3436">
                  <c:v>4.7722222222222221</c:v>
                </c:pt>
                <c:pt idx="3437">
                  <c:v>4.7736111111111112</c:v>
                </c:pt>
                <c:pt idx="3438">
                  <c:v>4.7750000000000004</c:v>
                </c:pt>
                <c:pt idx="3439">
                  <c:v>4.7763888888888886</c:v>
                </c:pt>
                <c:pt idx="3440">
                  <c:v>4.7777777777777777</c:v>
                </c:pt>
                <c:pt idx="3441">
                  <c:v>4.7791666666666668</c:v>
                </c:pt>
                <c:pt idx="3442">
                  <c:v>4.7805555555555559</c:v>
                </c:pt>
                <c:pt idx="3443">
                  <c:v>4.7819444444444441</c:v>
                </c:pt>
                <c:pt idx="3444">
                  <c:v>4.7833333333333332</c:v>
                </c:pt>
                <c:pt idx="3445">
                  <c:v>4.7847222222222223</c:v>
                </c:pt>
                <c:pt idx="3446">
                  <c:v>4.7861111111111114</c:v>
                </c:pt>
                <c:pt idx="3447">
                  <c:v>4.7874999999999996</c:v>
                </c:pt>
                <c:pt idx="3448">
                  <c:v>4.7888888888888888</c:v>
                </c:pt>
                <c:pt idx="3449">
                  <c:v>4.7902777777777779</c:v>
                </c:pt>
                <c:pt idx="3450">
                  <c:v>4.791666666666667</c:v>
                </c:pt>
                <c:pt idx="3451">
                  <c:v>4.7930555555555552</c:v>
                </c:pt>
                <c:pt idx="3452">
                  <c:v>4.7944444444444443</c:v>
                </c:pt>
                <c:pt idx="3453">
                  <c:v>4.7958333333333334</c:v>
                </c:pt>
                <c:pt idx="3454">
                  <c:v>4.7972222222222225</c:v>
                </c:pt>
                <c:pt idx="3455">
                  <c:v>4.7986111111111107</c:v>
                </c:pt>
                <c:pt idx="3456">
                  <c:v>4.8</c:v>
                </c:pt>
                <c:pt idx="3457">
                  <c:v>4.8013888888888889</c:v>
                </c:pt>
                <c:pt idx="3458">
                  <c:v>4.802777777777778</c:v>
                </c:pt>
                <c:pt idx="3459">
                  <c:v>4.8041666666666663</c:v>
                </c:pt>
                <c:pt idx="3460">
                  <c:v>4.8055555555555554</c:v>
                </c:pt>
                <c:pt idx="3461">
                  <c:v>4.8069444444444445</c:v>
                </c:pt>
                <c:pt idx="3462">
                  <c:v>4.8083333333333336</c:v>
                </c:pt>
                <c:pt idx="3463">
                  <c:v>4.8097222222222218</c:v>
                </c:pt>
                <c:pt idx="3464">
                  <c:v>4.8111111111111109</c:v>
                </c:pt>
                <c:pt idx="3465">
                  <c:v>4.8125</c:v>
                </c:pt>
                <c:pt idx="3466">
                  <c:v>4.8138888888888891</c:v>
                </c:pt>
                <c:pt idx="3467">
                  <c:v>4.8152777777777782</c:v>
                </c:pt>
                <c:pt idx="3468">
                  <c:v>4.8166666666666664</c:v>
                </c:pt>
                <c:pt idx="3469">
                  <c:v>4.8180555555555555</c:v>
                </c:pt>
                <c:pt idx="3470">
                  <c:v>4.8194444444444446</c:v>
                </c:pt>
                <c:pt idx="3471">
                  <c:v>4.8208333333333337</c:v>
                </c:pt>
                <c:pt idx="3472">
                  <c:v>4.822222222222222</c:v>
                </c:pt>
                <c:pt idx="3473">
                  <c:v>4.8236111111111111</c:v>
                </c:pt>
                <c:pt idx="3474">
                  <c:v>4.8250000000000002</c:v>
                </c:pt>
                <c:pt idx="3475">
                  <c:v>4.8263888888888893</c:v>
                </c:pt>
                <c:pt idx="3476">
                  <c:v>4.8277777777777775</c:v>
                </c:pt>
                <c:pt idx="3477">
                  <c:v>4.8291666666666666</c:v>
                </c:pt>
                <c:pt idx="3478">
                  <c:v>4.8305555555555557</c:v>
                </c:pt>
                <c:pt idx="3479">
                  <c:v>4.8319444444444448</c:v>
                </c:pt>
                <c:pt idx="3480">
                  <c:v>4.833333333333333</c:v>
                </c:pt>
                <c:pt idx="3481">
                  <c:v>4.8347222222222221</c:v>
                </c:pt>
                <c:pt idx="3482">
                  <c:v>4.8361111111111112</c:v>
                </c:pt>
                <c:pt idx="3483">
                  <c:v>4.8375000000000004</c:v>
                </c:pt>
                <c:pt idx="3484">
                  <c:v>4.8388888888888886</c:v>
                </c:pt>
                <c:pt idx="3485">
                  <c:v>4.8402777777777777</c:v>
                </c:pt>
                <c:pt idx="3486">
                  <c:v>4.8416666666666668</c:v>
                </c:pt>
                <c:pt idx="3487">
                  <c:v>4.8430555555555559</c:v>
                </c:pt>
                <c:pt idx="3488">
                  <c:v>4.8444444444444441</c:v>
                </c:pt>
                <c:pt idx="3489">
                  <c:v>4.8458333333333332</c:v>
                </c:pt>
                <c:pt idx="3490">
                  <c:v>4.8472222222222223</c:v>
                </c:pt>
                <c:pt idx="3491">
                  <c:v>4.8486111111111114</c:v>
                </c:pt>
                <c:pt idx="3492">
                  <c:v>4.8499999999999996</c:v>
                </c:pt>
                <c:pt idx="3493">
                  <c:v>4.8513888888888888</c:v>
                </c:pt>
                <c:pt idx="3494">
                  <c:v>4.8527777777777779</c:v>
                </c:pt>
                <c:pt idx="3495">
                  <c:v>4.854166666666667</c:v>
                </c:pt>
                <c:pt idx="3496">
                  <c:v>4.8555555555555552</c:v>
                </c:pt>
                <c:pt idx="3497">
                  <c:v>4.8569444444444443</c:v>
                </c:pt>
                <c:pt idx="3498">
                  <c:v>4.8583333333333334</c:v>
                </c:pt>
                <c:pt idx="3499">
                  <c:v>4.8597222222222225</c:v>
                </c:pt>
                <c:pt idx="3500">
                  <c:v>4.8611111111111107</c:v>
                </c:pt>
                <c:pt idx="3501">
                  <c:v>4.8624999999999998</c:v>
                </c:pt>
                <c:pt idx="3502">
                  <c:v>4.8638888888888889</c:v>
                </c:pt>
                <c:pt idx="3503">
                  <c:v>4.865277777777778</c:v>
                </c:pt>
                <c:pt idx="3504">
                  <c:v>4.8666666666666663</c:v>
                </c:pt>
                <c:pt idx="3505">
                  <c:v>4.8680555555555554</c:v>
                </c:pt>
                <c:pt idx="3506">
                  <c:v>4.8694444444444445</c:v>
                </c:pt>
                <c:pt idx="3507">
                  <c:v>4.8708333333333336</c:v>
                </c:pt>
                <c:pt idx="3508">
                  <c:v>4.8722222222222218</c:v>
                </c:pt>
                <c:pt idx="3509">
                  <c:v>4.8736111111111109</c:v>
                </c:pt>
                <c:pt idx="3510">
                  <c:v>4.875</c:v>
                </c:pt>
                <c:pt idx="3511">
                  <c:v>4.8763888888888891</c:v>
                </c:pt>
                <c:pt idx="3512">
                  <c:v>4.8777777777777782</c:v>
                </c:pt>
                <c:pt idx="3513">
                  <c:v>4.8791666666666664</c:v>
                </c:pt>
                <c:pt idx="3514">
                  <c:v>4.8805555555555555</c:v>
                </c:pt>
                <c:pt idx="3515">
                  <c:v>4.8819444444444446</c:v>
                </c:pt>
                <c:pt idx="3516">
                  <c:v>4.8833333333333337</c:v>
                </c:pt>
                <c:pt idx="3517">
                  <c:v>4.884722222222222</c:v>
                </c:pt>
                <c:pt idx="3518">
                  <c:v>4.8861111111111111</c:v>
                </c:pt>
                <c:pt idx="3519">
                  <c:v>4.8875000000000002</c:v>
                </c:pt>
                <c:pt idx="3520">
                  <c:v>4.8888888888888893</c:v>
                </c:pt>
                <c:pt idx="3521">
                  <c:v>4.8902777777777775</c:v>
                </c:pt>
                <c:pt idx="3522">
                  <c:v>4.8916666666666666</c:v>
                </c:pt>
                <c:pt idx="3523">
                  <c:v>4.8930555555555557</c:v>
                </c:pt>
                <c:pt idx="3524">
                  <c:v>4.8944444444444448</c:v>
                </c:pt>
                <c:pt idx="3525">
                  <c:v>4.895833333333333</c:v>
                </c:pt>
                <c:pt idx="3526">
                  <c:v>4.8972222222222221</c:v>
                </c:pt>
                <c:pt idx="3527">
                  <c:v>4.8986111111111112</c:v>
                </c:pt>
                <c:pt idx="3528">
                  <c:v>4.9000000000000004</c:v>
                </c:pt>
                <c:pt idx="3529">
                  <c:v>4.9013888888888886</c:v>
                </c:pt>
                <c:pt idx="3530">
                  <c:v>4.9027777777777777</c:v>
                </c:pt>
                <c:pt idx="3531">
                  <c:v>4.9041666666666668</c:v>
                </c:pt>
                <c:pt idx="3532">
                  <c:v>4.9055555555555559</c:v>
                </c:pt>
                <c:pt idx="3533">
                  <c:v>4.9069444444444441</c:v>
                </c:pt>
                <c:pt idx="3534">
                  <c:v>4.9083333333333332</c:v>
                </c:pt>
                <c:pt idx="3535">
                  <c:v>4.9097222222222223</c:v>
                </c:pt>
                <c:pt idx="3536">
                  <c:v>4.9111111111111114</c:v>
                </c:pt>
                <c:pt idx="3537">
                  <c:v>4.9124999999999996</c:v>
                </c:pt>
                <c:pt idx="3538">
                  <c:v>4.9138888888888888</c:v>
                </c:pt>
                <c:pt idx="3539">
                  <c:v>4.9152777777777779</c:v>
                </c:pt>
                <c:pt idx="3540">
                  <c:v>4.916666666666667</c:v>
                </c:pt>
                <c:pt idx="3541">
                  <c:v>4.9180555555555552</c:v>
                </c:pt>
                <c:pt idx="3542">
                  <c:v>4.9194444444444443</c:v>
                </c:pt>
                <c:pt idx="3543">
                  <c:v>4.9208333333333334</c:v>
                </c:pt>
                <c:pt idx="3544">
                  <c:v>4.9222222222222225</c:v>
                </c:pt>
                <c:pt idx="3545">
                  <c:v>4.9236111111111107</c:v>
                </c:pt>
                <c:pt idx="3546">
                  <c:v>4.9249999999999998</c:v>
                </c:pt>
                <c:pt idx="3547">
                  <c:v>4.9263888888888889</c:v>
                </c:pt>
                <c:pt idx="3548">
                  <c:v>4.927777777777778</c:v>
                </c:pt>
                <c:pt idx="3549">
                  <c:v>4.9291666666666663</c:v>
                </c:pt>
                <c:pt idx="3550">
                  <c:v>4.9305555555555554</c:v>
                </c:pt>
                <c:pt idx="3551">
                  <c:v>4.9319444444444445</c:v>
                </c:pt>
                <c:pt idx="3552">
                  <c:v>4.9333333333333336</c:v>
                </c:pt>
                <c:pt idx="3553">
                  <c:v>4.9347222222222218</c:v>
                </c:pt>
                <c:pt idx="3554">
                  <c:v>4.9361111111111109</c:v>
                </c:pt>
                <c:pt idx="3555">
                  <c:v>4.9375</c:v>
                </c:pt>
                <c:pt idx="3556">
                  <c:v>4.9388888888888891</c:v>
                </c:pt>
                <c:pt idx="3557">
                  <c:v>4.9402777777777782</c:v>
                </c:pt>
                <c:pt idx="3558">
                  <c:v>4.9416666666666664</c:v>
                </c:pt>
                <c:pt idx="3559">
                  <c:v>4.9430555555555555</c:v>
                </c:pt>
                <c:pt idx="3560">
                  <c:v>4.9444444444444446</c:v>
                </c:pt>
                <c:pt idx="3561">
                  <c:v>4.9458333333333337</c:v>
                </c:pt>
                <c:pt idx="3562">
                  <c:v>4.947222222222222</c:v>
                </c:pt>
                <c:pt idx="3563">
                  <c:v>4.9486111111111111</c:v>
                </c:pt>
                <c:pt idx="3564">
                  <c:v>4.95</c:v>
                </c:pt>
                <c:pt idx="3565">
                  <c:v>4.9513888888888893</c:v>
                </c:pt>
                <c:pt idx="3566">
                  <c:v>4.9527777777777775</c:v>
                </c:pt>
                <c:pt idx="3567">
                  <c:v>4.9541666666666666</c:v>
                </c:pt>
                <c:pt idx="3568">
                  <c:v>4.9555555555555557</c:v>
                </c:pt>
                <c:pt idx="3569">
                  <c:v>4.9569444444444448</c:v>
                </c:pt>
                <c:pt idx="3570">
                  <c:v>4.958333333333333</c:v>
                </c:pt>
                <c:pt idx="3571">
                  <c:v>4.9597222222222221</c:v>
                </c:pt>
                <c:pt idx="3572">
                  <c:v>4.9611111111111112</c:v>
                </c:pt>
                <c:pt idx="3573">
                  <c:v>4.9625000000000004</c:v>
                </c:pt>
                <c:pt idx="3574">
                  <c:v>4.9638888888888886</c:v>
                </c:pt>
                <c:pt idx="3575">
                  <c:v>4.9652777777777777</c:v>
                </c:pt>
                <c:pt idx="3576">
                  <c:v>4.9666666666666668</c:v>
                </c:pt>
                <c:pt idx="3577">
                  <c:v>4.9680555555555559</c:v>
                </c:pt>
                <c:pt idx="3578">
                  <c:v>4.9694444444444441</c:v>
                </c:pt>
                <c:pt idx="3579">
                  <c:v>4.9708333333333332</c:v>
                </c:pt>
                <c:pt idx="3580">
                  <c:v>4.9722222222222223</c:v>
                </c:pt>
                <c:pt idx="3581">
                  <c:v>4.9736111111111114</c:v>
                </c:pt>
                <c:pt idx="3582">
                  <c:v>4.9749999999999996</c:v>
                </c:pt>
                <c:pt idx="3583">
                  <c:v>4.9763888888888888</c:v>
                </c:pt>
                <c:pt idx="3584">
                  <c:v>4.9777777777777779</c:v>
                </c:pt>
                <c:pt idx="3585">
                  <c:v>4.979166666666667</c:v>
                </c:pt>
                <c:pt idx="3586">
                  <c:v>4.9805555555555552</c:v>
                </c:pt>
                <c:pt idx="3587">
                  <c:v>4.9819444444444443</c:v>
                </c:pt>
                <c:pt idx="3588">
                  <c:v>4.9833333333333334</c:v>
                </c:pt>
                <c:pt idx="3589">
                  <c:v>4.9847222222222225</c:v>
                </c:pt>
                <c:pt idx="3590">
                  <c:v>4.9861111111111107</c:v>
                </c:pt>
                <c:pt idx="3591">
                  <c:v>4.9874999999999998</c:v>
                </c:pt>
                <c:pt idx="3592">
                  <c:v>4.9888888888888889</c:v>
                </c:pt>
                <c:pt idx="3593">
                  <c:v>4.990277777777778</c:v>
                </c:pt>
                <c:pt idx="3594">
                  <c:v>4.9916666666666663</c:v>
                </c:pt>
                <c:pt idx="3595">
                  <c:v>4.9930555555555554</c:v>
                </c:pt>
                <c:pt idx="3596">
                  <c:v>4.9944444444444445</c:v>
                </c:pt>
                <c:pt idx="3597">
                  <c:v>4.9958333333333336</c:v>
                </c:pt>
                <c:pt idx="3598">
                  <c:v>4.9972222222222218</c:v>
                </c:pt>
                <c:pt idx="3599">
                  <c:v>4.9986111111111109</c:v>
                </c:pt>
                <c:pt idx="3600">
                  <c:v>5</c:v>
                </c:pt>
                <c:pt idx="3601">
                  <c:v>5.0013888888888891</c:v>
                </c:pt>
                <c:pt idx="3602">
                  <c:v>5.0027777777777782</c:v>
                </c:pt>
                <c:pt idx="3603">
                  <c:v>5.0041666666666664</c:v>
                </c:pt>
                <c:pt idx="3604">
                  <c:v>5.0055555555555555</c:v>
                </c:pt>
                <c:pt idx="3605">
                  <c:v>5.0069444444444446</c:v>
                </c:pt>
                <c:pt idx="3606">
                  <c:v>5.0083333333333337</c:v>
                </c:pt>
                <c:pt idx="3607">
                  <c:v>5.009722222222222</c:v>
                </c:pt>
                <c:pt idx="3608">
                  <c:v>5.0111111111111111</c:v>
                </c:pt>
                <c:pt idx="3609">
                  <c:v>5.0125000000000002</c:v>
                </c:pt>
                <c:pt idx="3610">
                  <c:v>5.0138888888888893</c:v>
                </c:pt>
                <c:pt idx="3611">
                  <c:v>5.0152777777777775</c:v>
                </c:pt>
                <c:pt idx="3612">
                  <c:v>5.0166666666666666</c:v>
                </c:pt>
                <c:pt idx="3613">
                  <c:v>5.0180555555555557</c:v>
                </c:pt>
                <c:pt idx="3614">
                  <c:v>5.0194444444444448</c:v>
                </c:pt>
                <c:pt idx="3615">
                  <c:v>5.020833333333333</c:v>
                </c:pt>
                <c:pt idx="3616">
                  <c:v>5.0222222222222221</c:v>
                </c:pt>
                <c:pt idx="3617">
                  <c:v>5.0236111111111112</c:v>
                </c:pt>
                <c:pt idx="3618">
                  <c:v>5.0250000000000004</c:v>
                </c:pt>
                <c:pt idx="3619">
                  <c:v>5.0263888888888886</c:v>
                </c:pt>
                <c:pt idx="3620">
                  <c:v>5.0277777777777777</c:v>
                </c:pt>
                <c:pt idx="3621">
                  <c:v>5.0291666666666668</c:v>
                </c:pt>
                <c:pt idx="3622">
                  <c:v>5.0305555555555559</c:v>
                </c:pt>
                <c:pt idx="3623">
                  <c:v>5.0319444444444441</c:v>
                </c:pt>
                <c:pt idx="3624">
                  <c:v>5.0333333333333332</c:v>
                </c:pt>
                <c:pt idx="3625">
                  <c:v>5.0347222222222223</c:v>
                </c:pt>
                <c:pt idx="3626">
                  <c:v>5.0361111111111114</c:v>
                </c:pt>
                <c:pt idx="3627">
                  <c:v>5.0374999999999996</c:v>
                </c:pt>
                <c:pt idx="3628">
                  <c:v>5.0388888888888888</c:v>
                </c:pt>
                <c:pt idx="3629">
                  <c:v>5.0402777777777779</c:v>
                </c:pt>
                <c:pt idx="3630">
                  <c:v>5.041666666666667</c:v>
                </c:pt>
                <c:pt idx="3631">
                  <c:v>5.0430555555555552</c:v>
                </c:pt>
                <c:pt idx="3632">
                  <c:v>5.0444444444444443</c:v>
                </c:pt>
                <c:pt idx="3633">
                  <c:v>5.0458333333333334</c:v>
                </c:pt>
                <c:pt idx="3634">
                  <c:v>5.0472222222222225</c:v>
                </c:pt>
                <c:pt idx="3635">
                  <c:v>5.0486111111111107</c:v>
                </c:pt>
                <c:pt idx="3636">
                  <c:v>5.05</c:v>
                </c:pt>
                <c:pt idx="3637">
                  <c:v>5.0513888888888889</c:v>
                </c:pt>
                <c:pt idx="3638">
                  <c:v>5.052777777777778</c:v>
                </c:pt>
                <c:pt idx="3639">
                  <c:v>5.0541666666666663</c:v>
                </c:pt>
                <c:pt idx="3640">
                  <c:v>5.0555555555555554</c:v>
                </c:pt>
                <c:pt idx="3641">
                  <c:v>5.0569444444444445</c:v>
                </c:pt>
                <c:pt idx="3642">
                  <c:v>5.0583333333333336</c:v>
                </c:pt>
                <c:pt idx="3643">
                  <c:v>5.0597222222222218</c:v>
                </c:pt>
                <c:pt idx="3644">
                  <c:v>5.0611111111111109</c:v>
                </c:pt>
                <c:pt idx="3645">
                  <c:v>5.0625</c:v>
                </c:pt>
                <c:pt idx="3646">
                  <c:v>5.0638888888888891</c:v>
                </c:pt>
                <c:pt idx="3647">
                  <c:v>5.0652777777777782</c:v>
                </c:pt>
                <c:pt idx="3648">
                  <c:v>5.0666666666666664</c:v>
                </c:pt>
                <c:pt idx="3649">
                  <c:v>5.0680555555555555</c:v>
                </c:pt>
                <c:pt idx="3650">
                  <c:v>5.0694444444444446</c:v>
                </c:pt>
                <c:pt idx="3651">
                  <c:v>5.0708333333333337</c:v>
                </c:pt>
                <c:pt idx="3652">
                  <c:v>5.072222222222222</c:v>
                </c:pt>
                <c:pt idx="3653">
                  <c:v>5.0736111111111111</c:v>
                </c:pt>
                <c:pt idx="3654">
                  <c:v>5.0750000000000002</c:v>
                </c:pt>
                <c:pt idx="3655">
                  <c:v>5.0763888888888893</c:v>
                </c:pt>
                <c:pt idx="3656">
                  <c:v>5.0777777777777775</c:v>
                </c:pt>
                <c:pt idx="3657">
                  <c:v>5.0791666666666666</c:v>
                </c:pt>
                <c:pt idx="3658">
                  <c:v>5.0805555555555557</c:v>
                </c:pt>
                <c:pt idx="3659">
                  <c:v>5.0819444444444448</c:v>
                </c:pt>
                <c:pt idx="3660">
                  <c:v>5.083333333333333</c:v>
                </c:pt>
                <c:pt idx="3661">
                  <c:v>5.0847222222222221</c:v>
                </c:pt>
                <c:pt idx="3662">
                  <c:v>5.0861111111111112</c:v>
                </c:pt>
                <c:pt idx="3663">
                  <c:v>5.0875000000000004</c:v>
                </c:pt>
                <c:pt idx="3664">
                  <c:v>5.0888888888888886</c:v>
                </c:pt>
                <c:pt idx="3665">
                  <c:v>5.0902777777777777</c:v>
                </c:pt>
                <c:pt idx="3666">
                  <c:v>5.0916666666666668</c:v>
                </c:pt>
                <c:pt idx="3667">
                  <c:v>5.0930555555555559</c:v>
                </c:pt>
                <c:pt idx="3668">
                  <c:v>5.0944444444444441</c:v>
                </c:pt>
                <c:pt idx="3669">
                  <c:v>5.0958333333333332</c:v>
                </c:pt>
                <c:pt idx="3670">
                  <c:v>5.0972222222222223</c:v>
                </c:pt>
                <c:pt idx="3671">
                  <c:v>5.0986111111111114</c:v>
                </c:pt>
                <c:pt idx="3672">
                  <c:v>5.0999999999999996</c:v>
                </c:pt>
                <c:pt idx="3673">
                  <c:v>5.1013888888888888</c:v>
                </c:pt>
                <c:pt idx="3674">
                  <c:v>5.1027777777777779</c:v>
                </c:pt>
                <c:pt idx="3675">
                  <c:v>5.104166666666667</c:v>
                </c:pt>
                <c:pt idx="3676">
                  <c:v>5.1055555555555552</c:v>
                </c:pt>
                <c:pt idx="3677">
                  <c:v>5.1069444444444443</c:v>
                </c:pt>
                <c:pt idx="3678">
                  <c:v>5.1083333333333334</c:v>
                </c:pt>
                <c:pt idx="3679">
                  <c:v>5.1097222222222225</c:v>
                </c:pt>
                <c:pt idx="3680">
                  <c:v>5.1111111111111107</c:v>
                </c:pt>
                <c:pt idx="3681">
                  <c:v>5.1124999999999998</c:v>
                </c:pt>
                <c:pt idx="3682">
                  <c:v>5.1138888888888889</c:v>
                </c:pt>
                <c:pt idx="3683">
                  <c:v>5.115277777777778</c:v>
                </c:pt>
                <c:pt idx="3684">
                  <c:v>5.1166666666666663</c:v>
                </c:pt>
                <c:pt idx="3685">
                  <c:v>5.1180555555555554</c:v>
                </c:pt>
                <c:pt idx="3686">
                  <c:v>5.1194444444444445</c:v>
                </c:pt>
                <c:pt idx="3687">
                  <c:v>5.1208333333333336</c:v>
                </c:pt>
                <c:pt idx="3688">
                  <c:v>5.1222222222222218</c:v>
                </c:pt>
                <c:pt idx="3689">
                  <c:v>5.1236111111111109</c:v>
                </c:pt>
                <c:pt idx="3690">
                  <c:v>5.125</c:v>
                </c:pt>
                <c:pt idx="3691">
                  <c:v>5.1263888888888891</c:v>
                </c:pt>
                <c:pt idx="3692">
                  <c:v>5.1277777777777782</c:v>
                </c:pt>
                <c:pt idx="3693">
                  <c:v>5.1291666666666664</c:v>
                </c:pt>
                <c:pt idx="3694">
                  <c:v>5.1305555555555555</c:v>
                </c:pt>
                <c:pt idx="3695">
                  <c:v>5.1319444444444446</c:v>
                </c:pt>
                <c:pt idx="3696">
                  <c:v>5.1333333333333337</c:v>
                </c:pt>
                <c:pt idx="3697">
                  <c:v>5.134722222222222</c:v>
                </c:pt>
                <c:pt idx="3698">
                  <c:v>5.1361111111111111</c:v>
                </c:pt>
                <c:pt idx="3699">
                  <c:v>5.1375000000000002</c:v>
                </c:pt>
                <c:pt idx="3700">
                  <c:v>5.1388888888888893</c:v>
                </c:pt>
                <c:pt idx="3701">
                  <c:v>5.1402777777777775</c:v>
                </c:pt>
                <c:pt idx="3702">
                  <c:v>5.1416666666666666</c:v>
                </c:pt>
                <c:pt idx="3703">
                  <c:v>5.1430555555555557</c:v>
                </c:pt>
                <c:pt idx="3704">
                  <c:v>5.1444444444444448</c:v>
                </c:pt>
                <c:pt idx="3705">
                  <c:v>5.145833333333333</c:v>
                </c:pt>
                <c:pt idx="3706">
                  <c:v>5.1472222222222221</c:v>
                </c:pt>
                <c:pt idx="3707">
                  <c:v>5.1486111111111112</c:v>
                </c:pt>
                <c:pt idx="3708">
                  <c:v>5.15</c:v>
                </c:pt>
                <c:pt idx="3709">
                  <c:v>5.1513888888888886</c:v>
                </c:pt>
                <c:pt idx="3710">
                  <c:v>5.1527777777777777</c:v>
                </c:pt>
                <c:pt idx="3711">
                  <c:v>5.1541666666666668</c:v>
                </c:pt>
                <c:pt idx="3712">
                  <c:v>5.1555555555555559</c:v>
                </c:pt>
                <c:pt idx="3713">
                  <c:v>5.1569444444444441</c:v>
                </c:pt>
                <c:pt idx="3714">
                  <c:v>5.1583333333333332</c:v>
                </c:pt>
                <c:pt idx="3715">
                  <c:v>5.1597222222222223</c:v>
                </c:pt>
                <c:pt idx="3716">
                  <c:v>5.1611111111111114</c:v>
                </c:pt>
                <c:pt idx="3717">
                  <c:v>5.1624999999999996</c:v>
                </c:pt>
                <c:pt idx="3718">
                  <c:v>5.1638888888888888</c:v>
                </c:pt>
                <c:pt idx="3719">
                  <c:v>5.1652777777777779</c:v>
                </c:pt>
                <c:pt idx="3720">
                  <c:v>5.166666666666667</c:v>
                </c:pt>
                <c:pt idx="3721">
                  <c:v>5.1680555555555552</c:v>
                </c:pt>
                <c:pt idx="3722">
                  <c:v>5.1694444444444443</c:v>
                </c:pt>
                <c:pt idx="3723">
                  <c:v>5.1708333333333334</c:v>
                </c:pt>
                <c:pt idx="3724">
                  <c:v>5.1722222222222225</c:v>
                </c:pt>
                <c:pt idx="3725">
                  <c:v>5.1736111111111107</c:v>
                </c:pt>
                <c:pt idx="3726">
                  <c:v>5.1749999999999998</c:v>
                </c:pt>
                <c:pt idx="3727">
                  <c:v>5.1763888888888889</c:v>
                </c:pt>
                <c:pt idx="3728">
                  <c:v>5.177777777777778</c:v>
                </c:pt>
                <c:pt idx="3729">
                  <c:v>5.1791666666666663</c:v>
                </c:pt>
                <c:pt idx="3730">
                  <c:v>5.1805555555555554</c:v>
                </c:pt>
                <c:pt idx="3731">
                  <c:v>5.1819444444444445</c:v>
                </c:pt>
                <c:pt idx="3732">
                  <c:v>5.1833333333333336</c:v>
                </c:pt>
                <c:pt idx="3733">
                  <c:v>5.1847222222222218</c:v>
                </c:pt>
                <c:pt idx="3734">
                  <c:v>5.1861111111111109</c:v>
                </c:pt>
                <c:pt idx="3735">
                  <c:v>5.1875</c:v>
                </c:pt>
                <c:pt idx="3736">
                  <c:v>5.1888888888888891</c:v>
                </c:pt>
                <c:pt idx="3737">
                  <c:v>5.1902777777777782</c:v>
                </c:pt>
                <c:pt idx="3738">
                  <c:v>5.1916666666666664</c:v>
                </c:pt>
                <c:pt idx="3739">
                  <c:v>5.1930555555555555</c:v>
                </c:pt>
                <c:pt idx="3740">
                  <c:v>5.1944444444444446</c:v>
                </c:pt>
                <c:pt idx="3741">
                  <c:v>5.1958333333333337</c:v>
                </c:pt>
                <c:pt idx="3742">
                  <c:v>5.197222222222222</c:v>
                </c:pt>
                <c:pt idx="3743">
                  <c:v>5.1986111111111111</c:v>
                </c:pt>
                <c:pt idx="3744">
                  <c:v>5.2</c:v>
                </c:pt>
                <c:pt idx="3745">
                  <c:v>5.2013888888888893</c:v>
                </c:pt>
                <c:pt idx="3746">
                  <c:v>5.2027777777777775</c:v>
                </c:pt>
                <c:pt idx="3747">
                  <c:v>5.2041666666666666</c:v>
                </c:pt>
                <c:pt idx="3748">
                  <c:v>5.2055555555555557</c:v>
                </c:pt>
                <c:pt idx="3749">
                  <c:v>5.2069444444444448</c:v>
                </c:pt>
                <c:pt idx="3750">
                  <c:v>5.208333333333333</c:v>
                </c:pt>
                <c:pt idx="3751">
                  <c:v>5.2097222222222221</c:v>
                </c:pt>
                <c:pt idx="3752">
                  <c:v>5.2111111111111112</c:v>
                </c:pt>
                <c:pt idx="3753">
                  <c:v>5.2125000000000004</c:v>
                </c:pt>
                <c:pt idx="3754">
                  <c:v>5.2138888888888886</c:v>
                </c:pt>
                <c:pt idx="3755">
                  <c:v>5.2152777777777777</c:v>
                </c:pt>
                <c:pt idx="3756">
                  <c:v>5.2166666666666668</c:v>
                </c:pt>
                <c:pt idx="3757">
                  <c:v>5.2180555555555559</c:v>
                </c:pt>
                <c:pt idx="3758">
                  <c:v>5.2194444444444441</c:v>
                </c:pt>
                <c:pt idx="3759">
                  <c:v>5.2208333333333332</c:v>
                </c:pt>
                <c:pt idx="3760">
                  <c:v>5.2222222222222223</c:v>
                </c:pt>
                <c:pt idx="3761">
                  <c:v>5.2236111111111114</c:v>
                </c:pt>
                <c:pt idx="3762">
                  <c:v>5.2249999999999996</c:v>
                </c:pt>
                <c:pt idx="3763">
                  <c:v>5.2263888888888888</c:v>
                </c:pt>
                <c:pt idx="3764">
                  <c:v>5.2277777777777779</c:v>
                </c:pt>
                <c:pt idx="3765">
                  <c:v>5.229166666666667</c:v>
                </c:pt>
                <c:pt idx="3766">
                  <c:v>5.2305555555555552</c:v>
                </c:pt>
                <c:pt idx="3767">
                  <c:v>5.2319444444444443</c:v>
                </c:pt>
                <c:pt idx="3768">
                  <c:v>5.2333333333333334</c:v>
                </c:pt>
                <c:pt idx="3769">
                  <c:v>5.2347222222222225</c:v>
                </c:pt>
                <c:pt idx="3770">
                  <c:v>5.2361111111111107</c:v>
                </c:pt>
                <c:pt idx="3771">
                  <c:v>5.2374999999999998</c:v>
                </c:pt>
                <c:pt idx="3772">
                  <c:v>5.2388888888888889</c:v>
                </c:pt>
                <c:pt idx="3773">
                  <c:v>5.240277777777778</c:v>
                </c:pt>
                <c:pt idx="3774">
                  <c:v>5.2416666666666663</c:v>
                </c:pt>
                <c:pt idx="3775">
                  <c:v>5.2430555555555554</c:v>
                </c:pt>
                <c:pt idx="3776">
                  <c:v>5.2444444444444445</c:v>
                </c:pt>
                <c:pt idx="3777">
                  <c:v>5.2458333333333336</c:v>
                </c:pt>
                <c:pt idx="3778">
                  <c:v>5.2472222222222218</c:v>
                </c:pt>
                <c:pt idx="3779">
                  <c:v>5.2486111111111109</c:v>
                </c:pt>
                <c:pt idx="3780">
                  <c:v>5.25</c:v>
                </c:pt>
                <c:pt idx="3781">
                  <c:v>5.2513888888888891</c:v>
                </c:pt>
                <c:pt idx="3782">
                  <c:v>5.2527777777777782</c:v>
                </c:pt>
                <c:pt idx="3783">
                  <c:v>5.2541666666666664</c:v>
                </c:pt>
                <c:pt idx="3784">
                  <c:v>5.2555555555555555</c:v>
                </c:pt>
                <c:pt idx="3785">
                  <c:v>5.2569444444444446</c:v>
                </c:pt>
                <c:pt idx="3786">
                  <c:v>5.2583333333333337</c:v>
                </c:pt>
                <c:pt idx="3787">
                  <c:v>5.259722222222222</c:v>
                </c:pt>
                <c:pt idx="3788">
                  <c:v>5.2611111111111111</c:v>
                </c:pt>
                <c:pt idx="3789">
                  <c:v>5.2625000000000002</c:v>
                </c:pt>
                <c:pt idx="3790">
                  <c:v>5.2638888888888893</c:v>
                </c:pt>
                <c:pt idx="3791">
                  <c:v>5.2652777777777775</c:v>
                </c:pt>
                <c:pt idx="3792">
                  <c:v>5.2666666666666666</c:v>
                </c:pt>
                <c:pt idx="3793">
                  <c:v>5.2680555555555557</c:v>
                </c:pt>
                <c:pt idx="3794">
                  <c:v>5.2694444444444448</c:v>
                </c:pt>
                <c:pt idx="3795">
                  <c:v>5.270833333333333</c:v>
                </c:pt>
                <c:pt idx="3796">
                  <c:v>5.2722222222222221</c:v>
                </c:pt>
                <c:pt idx="3797">
                  <c:v>5.2736111111111112</c:v>
                </c:pt>
                <c:pt idx="3798">
                  <c:v>5.2750000000000004</c:v>
                </c:pt>
                <c:pt idx="3799">
                  <c:v>5.2763888888888886</c:v>
                </c:pt>
                <c:pt idx="3800">
                  <c:v>5.2777777777777777</c:v>
                </c:pt>
                <c:pt idx="3801">
                  <c:v>5.2791666666666668</c:v>
                </c:pt>
                <c:pt idx="3802">
                  <c:v>5.2805555555555559</c:v>
                </c:pt>
                <c:pt idx="3803">
                  <c:v>5.2819444444444441</c:v>
                </c:pt>
                <c:pt idx="3804">
                  <c:v>5.2833333333333332</c:v>
                </c:pt>
                <c:pt idx="3805">
                  <c:v>5.2847222222222223</c:v>
                </c:pt>
                <c:pt idx="3806">
                  <c:v>5.2861111111111114</c:v>
                </c:pt>
                <c:pt idx="3807">
                  <c:v>5.2874999999999996</c:v>
                </c:pt>
                <c:pt idx="3808">
                  <c:v>5.2888888888888888</c:v>
                </c:pt>
                <c:pt idx="3809">
                  <c:v>5.2902777777777779</c:v>
                </c:pt>
                <c:pt idx="3810">
                  <c:v>5.291666666666667</c:v>
                </c:pt>
                <c:pt idx="3811">
                  <c:v>5.2930555555555552</c:v>
                </c:pt>
                <c:pt idx="3812">
                  <c:v>5.2944444444444443</c:v>
                </c:pt>
                <c:pt idx="3813">
                  <c:v>5.2958333333333334</c:v>
                </c:pt>
                <c:pt idx="3814">
                  <c:v>5.2972222222222225</c:v>
                </c:pt>
                <c:pt idx="3815">
                  <c:v>5.2986111111111107</c:v>
                </c:pt>
                <c:pt idx="3816">
                  <c:v>5.3</c:v>
                </c:pt>
                <c:pt idx="3817">
                  <c:v>5.3013888888888889</c:v>
                </c:pt>
                <c:pt idx="3818">
                  <c:v>5.302777777777778</c:v>
                </c:pt>
                <c:pt idx="3819">
                  <c:v>5.3041666666666663</c:v>
                </c:pt>
                <c:pt idx="3820">
                  <c:v>5.3055555555555554</c:v>
                </c:pt>
                <c:pt idx="3821">
                  <c:v>5.3069444444444445</c:v>
                </c:pt>
                <c:pt idx="3822">
                  <c:v>5.3083333333333336</c:v>
                </c:pt>
                <c:pt idx="3823">
                  <c:v>5.3097222222222218</c:v>
                </c:pt>
                <c:pt idx="3824">
                  <c:v>5.3111111111111109</c:v>
                </c:pt>
                <c:pt idx="3825">
                  <c:v>5.3125</c:v>
                </c:pt>
                <c:pt idx="3826">
                  <c:v>5.3138888888888891</c:v>
                </c:pt>
                <c:pt idx="3827">
                  <c:v>5.3152777777777782</c:v>
                </c:pt>
                <c:pt idx="3828">
                  <c:v>5.3166666666666664</c:v>
                </c:pt>
                <c:pt idx="3829">
                  <c:v>5.3180555555555555</c:v>
                </c:pt>
                <c:pt idx="3830">
                  <c:v>5.3194444444444446</c:v>
                </c:pt>
                <c:pt idx="3831">
                  <c:v>5.3208333333333337</c:v>
                </c:pt>
                <c:pt idx="3832">
                  <c:v>5.322222222222222</c:v>
                </c:pt>
                <c:pt idx="3833">
                  <c:v>5.3236111111111111</c:v>
                </c:pt>
                <c:pt idx="3834">
                  <c:v>5.3250000000000002</c:v>
                </c:pt>
                <c:pt idx="3835">
                  <c:v>5.3263888888888893</c:v>
                </c:pt>
                <c:pt idx="3836">
                  <c:v>5.3277777777777775</c:v>
                </c:pt>
                <c:pt idx="3837">
                  <c:v>5.3291666666666666</c:v>
                </c:pt>
                <c:pt idx="3838">
                  <c:v>5.3305555555555557</c:v>
                </c:pt>
                <c:pt idx="3839">
                  <c:v>5.3319444444444448</c:v>
                </c:pt>
                <c:pt idx="3840">
                  <c:v>5.333333333333333</c:v>
                </c:pt>
                <c:pt idx="3841">
                  <c:v>5.3347222222222221</c:v>
                </c:pt>
                <c:pt idx="3842">
                  <c:v>5.3361111111111112</c:v>
                </c:pt>
                <c:pt idx="3843">
                  <c:v>5.3375000000000004</c:v>
                </c:pt>
                <c:pt idx="3844">
                  <c:v>5.3388888888888886</c:v>
                </c:pt>
                <c:pt idx="3845">
                  <c:v>5.3402777777777777</c:v>
                </c:pt>
                <c:pt idx="3846">
                  <c:v>5.3416666666666668</c:v>
                </c:pt>
                <c:pt idx="3847">
                  <c:v>5.3430555555555559</c:v>
                </c:pt>
                <c:pt idx="3848">
                  <c:v>5.3444444444444441</c:v>
                </c:pt>
                <c:pt idx="3849">
                  <c:v>5.3458333333333332</c:v>
                </c:pt>
                <c:pt idx="3850">
                  <c:v>5.3472222222222223</c:v>
                </c:pt>
                <c:pt idx="3851">
                  <c:v>5.3486111111111114</c:v>
                </c:pt>
                <c:pt idx="3852">
                  <c:v>5.35</c:v>
                </c:pt>
                <c:pt idx="3853">
                  <c:v>5.3513888888888888</c:v>
                </c:pt>
                <c:pt idx="3854">
                  <c:v>5.3527777777777779</c:v>
                </c:pt>
                <c:pt idx="3855">
                  <c:v>5.354166666666667</c:v>
                </c:pt>
                <c:pt idx="3856">
                  <c:v>5.3555555555555552</c:v>
                </c:pt>
                <c:pt idx="3857">
                  <c:v>5.3569444444444443</c:v>
                </c:pt>
                <c:pt idx="3858">
                  <c:v>5.3583333333333334</c:v>
                </c:pt>
                <c:pt idx="3859">
                  <c:v>5.3597222222222225</c:v>
                </c:pt>
                <c:pt idx="3860">
                  <c:v>5.3611111111111107</c:v>
                </c:pt>
                <c:pt idx="3861">
                  <c:v>5.3624999999999998</c:v>
                </c:pt>
                <c:pt idx="3862">
                  <c:v>5.3638888888888889</c:v>
                </c:pt>
                <c:pt idx="3863">
                  <c:v>5.365277777777778</c:v>
                </c:pt>
                <c:pt idx="3864">
                  <c:v>5.3666666666666663</c:v>
                </c:pt>
                <c:pt idx="3865">
                  <c:v>5.3680555555555554</c:v>
                </c:pt>
                <c:pt idx="3866">
                  <c:v>5.3694444444444445</c:v>
                </c:pt>
                <c:pt idx="3867">
                  <c:v>5.3708333333333336</c:v>
                </c:pt>
                <c:pt idx="3868">
                  <c:v>5.3722222222222218</c:v>
                </c:pt>
                <c:pt idx="3869">
                  <c:v>5.3736111111111109</c:v>
                </c:pt>
                <c:pt idx="3870">
                  <c:v>5.375</c:v>
                </c:pt>
                <c:pt idx="3871">
                  <c:v>5.3763888888888891</c:v>
                </c:pt>
                <c:pt idx="3872">
                  <c:v>5.3777777777777782</c:v>
                </c:pt>
                <c:pt idx="3873">
                  <c:v>5.3791666666666664</c:v>
                </c:pt>
                <c:pt idx="3874">
                  <c:v>5.3805555555555555</c:v>
                </c:pt>
                <c:pt idx="3875">
                  <c:v>5.3819444444444446</c:v>
                </c:pt>
                <c:pt idx="3876">
                  <c:v>5.3833333333333337</c:v>
                </c:pt>
                <c:pt idx="3877">
                  <c:v>5.384722222222222</c:v>
                </c:pt>
                <c:pt idx="3878">
                  <c:v>5.3861111111111111</c:v>
                </c:pt>
                <c:pt idx="3879">
                  <c:v>5.3875000000000002</c:v>
                </c:pt>
                <c:pt idx="3880">
                  <c:v>5.3888888888888893</c:v>
                </c:pt>
                <c:pt idx="3881">
                  <c:v>5.3902777777777775</c:v>
                </c:pt>
                <c:pt idx="3882">
                  <c:v>5.3916666666666666</c:v>
                </c:pt>
                <c:pt idx="3883">
                  <c:v>5.3930555555555557</c:v>
                </c:pt>
                <c:pt idx="3884">
                  <c:v>5.3944444444444448</c:v>
                </c:pt>
                <c:pt idx="3885">
                  <c:v>5.395833333333333</c:v>
                </c:pt>
                <c:pt idx="3886">
                  <c:v>5.3972222222222221</c:v>
                </c:pt>
                <c:pt idx="3887">
                  <c:v>5.3986111111111112</c:v>
                </c:pt>
                <c:pt idx="3888">
                  <c:v>5.4</c:v>
                </c:pt>
                <c:pt idx="3889">
                  <c:v>5.4013888888888886</c:v>
                </c:pt>
                <c:pt idx="3890">
                  <c:v>5.4027777777777777</c:v>
                </c:pt>
                <c:pt idx="3891">
                  <c:v>5.4041666666666668</c:v>
                </c:pt>
                <c:pt idx="3892">
                  <c:v>5.4055555555555559</c:v>
                </c:pt>
                <c:pt idx="3893">
                  <c:v>5.4069444444444441</c:v>
                </c:pt>
                <c:pt idx="3894">
                  <c:v>5.4083333333333332</c:v>
                </c:pt>
                <c:pt idx="3895">
                  <c:v>5.4097222222222223</c:v>
                </c:pt>
                <c:pt idx="3896">
                  <c:v>5.4111111111111114</c:v>
                </c:pt>
                <c:pt idx="3897">
                  <c:v>5.4124999999999996</c:v>
                </c:pt>
                <c:pt idx="3898">
                  <c:v>5.4138888888888888</c:v>
                </c:pt>
                <c:pt idx="3899">
                  <c:v>5.4152777777777779</c:v>
                </c:pt>
                <c:pt idx="3900">
                  <c:v>5.416666666666667</c:v>
                </c:pt>
                <c:pt idx="3901">
                  <c:v>5.4180555555555552</c:v>
                </c:pt>
                <c:pt idx="3902">
                  <c:v>5.4194444444444443</c:v>
                </c:pt>
                <c:pt idx="3903">
                  <c:v>5.4208333333333334</c:v>
                </c:pt>
                <c:pt idx="3904">
                  <c:v>5.4222222222222225</c:v>
                </c:pt>
                <c:pt idx="3905">
                  <c:v>5.4236111111111107</c:v>
                </c:pt>
                <c:pt idx="3906">
                  <c:v>5.4249999999999998</c:v>
                </c:pt>
                <c:pt idx="3907">
                  <c:v>5.4263888888888889</c:v>
                </c:pt>
                <c:pt idx="3908">
                  <c:v>5.427777777777778</c:v>
                </c:pt>
                <c:pt idx="3909">
                  <c:v>5.4291666666666663</c:v>
                </c:pt>
                <c:pt idx="3910">
                  <c:v>5.4305555555555554</c:v>
                </c:pt>
                <c:pt idx="3911">
                  <c:v>5.4319444444444445</c:v>
                </c:pt>
                <c:pt idx="3912">
                  <c:v>5.4333333333333336</c:v>
                </c:pt>
                <c:pt idx="3913">
                  <c:v>5.4347222222222218</c:v>
                </c:pt>
                <c:pt idx="3914">
                  <c:v>5.4361111111111109</c:v>
                </c:pt>
                <c:pt idx="3915">
                  <c:v>5.4375</c:v>
                </c:pt>
                <c:pt idx="3916">
                  <c:v>5.4388888888888891</c:v>
                </c:pt>
                <c:pt idx="3917">
                  <c:v>5.4402777777777782</c:v>
                </c:pt>
                <c:pt idx="3918">
                  <c:v>5.4416666666666664</c:v>
                </c:pt>
                <c:pt idx="3919">
                  <c:v>5.4430555555555555</c:v>
                </c:pt>
                <c:pt idx="3920">
                  <c:v>5.4444444444444446</c:v>
                </c:pt>
                <c:pt idx="3921">
                  <c:v>5.4458333333333337</c:v>
                </c:pt>
                <c:pt idx="3922">
                  <c:v>5.447222222222222</c:v>
                </c:pt>
                <c:pt idx="3923">
                  <c:v>5.4486111111111111</c:v>
                </c:pt>
                <c:pt idx="3924">
                  <c:v>5.45</c:v>
                </c:pt>
                <c:pt idx="3925">
                  <c:v>5.4513888888888893</c:v>
                </c:pt>
                <c:pt idx="3926">
                  <c:v>5.4527777777777775</c:v>
                </c:pt>
                <c:pt idx="3927">
                  <c:v>5.4541666666666666</c:v>
                </c:pt>
                <c:pt idx="3928">
                  <c:v>5.4555555555555557</c:v>
                </c:pt>
                <c:pt idx="3929">
                  <c:v>5.4569444444444448</c:v>
                </c:pt>
                <c:pt idx="3930">
                  <c:v>5.458333333333333</c:v>
                </c:pt>
                <c:pt idx="3931">
                  <c:v>5.4597222222222221</c:v>
                </c:pt>
                <c:pt idx="3932">
                  <c:v>5.4611111111111112</c:v>
                </c:pt>
                <c:pt idx="3933">
                  <c:v>5.4625000000000004</c:v>
                </c:pt>
                <c:pt idx="3934">
                  <c:v>5.4638888888888886</c:v>
                </c:pt>
                <c:pt idx="3935">
                  <c:v>5.4652777777777777</c:v>
                </c:pt>
                <c:pt idx="3936">
                  <c:v>5.4666666666666668</c:v>
                </c:pt>
                <c:pt idx="3937">
                  <c:v>5.4680555555555559</c:v>
                </c:pt>
                <c:pt idx="3938">
                  <c:v>5.4694444444444441</c:v>
                </c:pt>
                <c:pt idx="3939">
                  <c:v>5.4708333333333332</c:v>
                </c:pt>
                <c:pt idx="3940">
                  <c:v>5.4722222222222223</c:v>
                </c:pt>
                <c:pt idx="3941">
                  <c:v>5.4736111111111114</c:v>
                </c:pt>
                <c:pt idx="3942">
                  <c:v>5.4749999999999996</c:v>
                </c:pt>
                <c:pt idx="3943">
                  <c:v>5.4763888888888888</c:v>
                </c:pt>
                <c:pt idx="3944">
                  <c:v>5.4777777777777779</c:v>
                </c:pt>
                <c:pt idx="3945">
                  <c:v>5.479166666666667</c:v>
                </c:pt>
                <c:pt idx="3946">
                  <c:v>5.4805555555555552</c:v>
                </c:pt>
                <c:pt idx="3947">
                  <c:v>5.4819444444444443</c:v>
                </c:pt>
                <c:pt idx="3948">
                  <c:v>5.4833333333333334</c:v>
                </c:pt>
                <c:pt idx="3949">
                  <c:v>5.4847222222222225</c:v>
                </c:pt>
                <c:pt idx="3950">
                  <c:v>5.4861111111111107</c:v>
                </c:pt>
                <c:pt idx="3951">
                  <c:v>5.4874999999999998</c:v>
                </c:pt>
                <c:pt idx="3952">
                  <c:v>5.4888888888888889</c:v>
                </c:pt>
                <c:pt idx="3953">
                  <c:v>5.490277777777778</c:v>
                </c:pt>
                <c:pt idx="3954">
                  <c:v>5.4916666666666663</c:v>
                </c:pt>
                <c:pt idx="3955">
                  <c:v>5.4930555555555554</c:v>
                </c:pt>
                <c:pt idx="3956">
                  <c:v>5.4944444444444445</c:v>
                </c:pt>
                <c:pt idx="3957">
                  <c:v>5.4958333333333336</c:v>
                </c:pt>
                <c:pt idx="3958">
                  <c:v>5.4972222222222218</c:v>
                </c:pt>
                <c:pt idx="3959">
                  <c:v>5.4986111111111109</c:v>
                </c:pt>
                <c:pt idx="3960">
                  <c:v>5.5</c:v>
                </c:pt>
                <c:pt idx="3961">
                  <c:v>5.5013888888888891</c:v>
                </c:pt>
                <c:pt idx="3962">
                  <c:v>5.5027777777777782</c:v>
                </c:pt>
                <c:pt idx="3963">
                  <c:v>5.5041666666666664</c:v>
                </c:pt>
                <c:pt idx="3964">
                  <c:v>5.5055555555555555</c:v>
                </c:pt>
                <c:pt idx="3965">
                  <c:v>5.5069444444444446</c:v>
                </c:pt>
                <c:pt idx="3966">
                  <c:v>5.5083333333333337</c:v>
                </c:pt>
                <c:pt idx="3967">
                  <c:v>5.509722222222222</c:v>
                </c:pt>
                <c:pt idx="3968">
                  <c:v>5.5111111111111111</c:v>
                </c:pt>
                <c:pt idx="3969">
                  <c:v>5.5125000000000002</c:v>
                </c:pt>
                <c:pt idx="3970">
                  <c:v>5.5138888888888893</c:v>
                </c:pt>
                <c:pt idx="3971">
                  <c:v>5.5152777777777775</c:v>
                </c:pt>
                <c:pt idx="3972">
                  <c:v>5.5166666666666666</c:v>
                </c:pt>
                <c:pt idx="3973">
                  <c:v>5.5180555555555557</c:v>
                </c:pt>
                <c:pt idx="3974">
                  <c:v>5.5194444444444448</c:v>
                </c:pt>
                <c:pt idx="3975">
                  <c:v>5.520833333333333</c:v>
                </c:pt>
                <c:pt idx="3976">
                  <c:v>5.5222222222222221</c:v>
                </c:pt>
                <c:pt idx="3977">
                  <c:v>5.5236111111111112</c:v>
                </c:pt>
                <c:pt idx="3978">
                  <c:v>5.5250000000000004</c:v>
                </c:pt>
                <c:pt idx="3979">
                  <c:v>5.5263888888888886</c:v>
                </c:pt>
                <c:pt idx="3980">
                  <c:v>5.5277777777777777</c:v>
                </c:pt>
                <c:pt idx="3981">
                  <c:v>5.5291666666666668</c:v>
                </c:pt>
                <c:pt idx="3982">
                  <c:v>5.5305555555555559</c:v>
                </c:pt>
                <c:pt idx="3983">
                  <c:v>5.5319444444444441</c:v>
                </c:pt>
                <c:pt idx="3984">
                  <c:v>5.5333333333333332</c:v>
                </c:pt>
                <c:pt idx="3985">
                  <c:v>5.5347222222222223</c:v>
                </c:pt>
                <c:pt idx="3986">
                  <c:v>5.5361111111111114</c:v>
                </c:pt>
                <c:pt idx="3987">
                  <c:v>5.5374999999999996</c:v>
                </c:pt>
                <c:pt idx="3988">
                  <c:v>5.5388888888888888</c:v>
                </c:pt>
                <c:pt idx="3989">
                  <c:v>5.5402777777777779</c:v>
                </c:pt>
                <c:pt idx="3990">
                  <c:v>5.541666666666667</c:v>
                </c:pt>
                <c:pt idx="3991">
                  <c:v>5.5430555555555552</c:v>
                </c:pt>
                <c:pt idx="3992">
                  <c:v>5.5444444444444443</c:v>
                </c:pt>
                <c:pt idx="3993">
                  <c:v>5.5458333333333334</c:v>
                </c:pt>
                <c:pt idx="3994">
                  <c:v>5.5472222222222225</c:v>
                </c:pt>
                <c:pt idx="3995">
                  <c:v>5.5486111111111107</c:v>
                </c:pt>
                <c:pt idx="3996">
                  <c:v>5.55</c:v>
                </c:pt>
                <c:pt idx="3997">
                  <c:v>5.5513888888888889</c:v>
                </c:pt>
                <c:pt idx="3998">
                  <c:v>5.552777777777778</c:v>
                </c:pt>
                <c:pt idx="3999">
                  <c:v>5.5541666666666663</c:v>
                </c:pt>
                <c:pt idx="4000">
                  <c:v>5.5555555555555554</c:v>
                </c:pt>
                <c:pt idx="4001">
                  <c:v>5.5569444444444445</c:v>
                </c:pt>
                <c:pt idx="4002">
                  <c:v>5.5583333333333336</c:v>
                </c:pt>
                <c:pt idx="4003">
                  <c:v>5.5597222222222218</c:v>
                </c:pt>
                <c:pt idx="4004">
                  <c:v>5.5611111111111109</c:v>
                </c:pt>
                <c:pt idx="4005">
                  <c:v>5.5625</c:v>
                </c:pt>
                <c:pt idx="4006">
                  <c:v>5.5638888888888891</c:v>
                </c:pt>
                <c:pt idx="4007">
                  <c:v>5.5652777777777782</c:v>
                </c:pt>
                <c:pt idx="4008">
                  <c:v>5.5666666666666664</c:v>
                </c:pt>
                <c:pt idx="4009">
                  <c:v>5.5680555555555555</c:v>
                </c:pt>
                <c:pt idx="4010">
                  <c:v>5.5694444444444446</c:v>
                </c:pt>
                <c:pt idx="4011">
                  <c:v>5.5708333333333337</c:v>
                </c:pt>
                <c:pt idx="4012">
                  <c:v>5.572222222222222</c:v>
                </c:pt>
                <c:pt idx="4013">
                  <c:v>5.5736111111111111</c:v>
                </c:pt>
                <c:pt idx="4014">
                  <c:v>5.5750000000000002</c:v>
                </c:pt>
                <c:pt idx="4015">
                  <c:v>5.5763888888888893</c:v>
                </c:pt>
                <c:pt idx="4016">
                  <c:v>5.5777777777777775</c:v>
                </c:pt>
                <c:pt idx="4017">
                  <c:v>5.5791666666666666</c:v>
                </c:pt>
                <c:pt idx="4018">
                  <c:v>5.5805555555555557</c:v>
                </c:pt>
                <c:pt idx="4019">
                  <c:v>5.5819444444444448</c:v>
                </c:pt>
                <c:pt idx="4020">
                  <c:v>5.583333333333333</c:v>
                </c:pt>
                <c:pt idx="4021">
                  <c:v>5.5847222222222221</c:v>
                </c:pt>
                <c:pt idx="4022">
                  <c:v>5.5861111111111112</c:v>
                </c:pt>
                <c:pt idx="4023">
                  <c:v>5.5875000000000004</c:v>
                </c:pt>
                <c:pt idx="4024">
                  <c:v>5.5888888888888886</c:v>
                </c:pt>
                <c:pt idx="4025">
                  <c:v>5.5902777777777777</c:v>
                </c:pt>
                <c:pt idx="4026">
                  <c:v>5.5916666666666668</c:v>
                </c:pt>
                <c:pt idx="4027">
                  <c:v>5.5930555555555559</c:v>
                </c:pt>
                <c:pt idx="4028">
                  <c:v>5.5944444444444441</c:v>
                </c:pt>
                <c:pt idx="4029">
                  <c:v>5.5958333333333332</c:v>
                </c:pt>
                <c:pt idx="4030">
                  <c:v>5.5972222222222223</c:v>
                </c:pt>
                <c:pt idx="4031">
                  <c:v>5.5986111111111114</c:v>
                </c:pt>
                <c:pt idx="4032">
                  <c:v>5.6</c:v>
                </c:pt>
                <c:pt idx="4033">
                  <c:v>5.6013888888888888</c:v>
                </c:pt>
                <c:pt idx="4034">
                  <c:v>5.6027777777777779</c:v>
                </c:pt>
                <c:pt idx="4035">
                  <c:v>5.604166666666667</c:v>
                </c:pt>
                <c:pt idx="4036">
                  <c:v>5.6055555555555552</c:v>
                </c:pt>
                <c:pt idx="4037">
                  <c:v>5.6069444444444443</c:v>
                </c:pt>
                <c:pt idx="4038">
                  <c:v>5.6083333333333334</c:v>
                </c:pt>
                <c:pt idx="4039">
                  <c:v>5.6097222222222225</c:v>
                </c:pt>
                <c:pt idx="4040">
                  <c:v>5.6111111111111107</c:v>
                </c:pt>
                <c:pt idx="4041">
                  <c:v>5.6124999999999998</c:v>
                </c:pt>
                <c:pt idx="4042">
                  <c:v>5.6138888888888889</c:v>
                </c:pt>
                <c:pt idx="4043">
                  <c:v>5.615277777777778</c:v>
                </c:pt>
                <c:pt idx="4044">
                  <c:v>5.6166666666666663</c:v>
                </c:pt>
                <c:pt idx="4045">
                  <c:v>5.6180555555555554</c:v>
                </c:pt>
                <c:pt idx="4046">
                  <c:v>5.6194444444444445</c:v>
                </c:pt>
                <c:pt idx="4047">
                  <c:v>5.6208333333333336</c:v>
                </c:pt>
                <c:pt idx="4048">
                  <c:v>5.6222222222222218</c:v>
                </c:pt>
                <c:pt idx="4049">
                  <c:v>5.6236111111111109</c:v>
                </c:pt>
                <c:pt idx="4050">
                  <c:v>5.625</c:v>
                </c:pt>
                <c:pt idx="4051">
                  <c:v>5.6263888888888891</c:v>
                </c:pt>
                <c:pt idx="4052">
                  <c:v>5.6277777777777782</c:v>
                </c:pt>
                <c:pt idx="4053">
                  <c:v>5.6291666666666664</c:v>
                </c:pt>
                <c:pt idx="4054">
                  <c:v>5.6305555555555555</c:v>
                </c:pt>
                <c:pt idx="4055">
                  <c:v>5.6319444444444446</c:v>
                </c:pt>
                <c:pt idx="4056">
                  <c:v>5.6333333333333337</c:v>
                </c:pt>
                <c:pt idx="4057">
                  <c:v>5.634722222222222</c:v>
                </c:pt>
                <c:pt idx="4058">
                  <c:v>5.6361111111111111</c:v>
                </c:pt>
                <c:pt idx="4059">
                  <c:v>5.6375000000000002</c:v>
                </c:pt>
                <c:pt idx="4060">
                  <c:v>5.6388888888888893</c:v>
                </c:pt>
                <c:pt idx="4061">
                  <c:v>5.6402777777777775</c:v>
                </c:pt>
                <c:pt idx="4062">
                  <c:v>5.6416666666666666</c:v>
                </c:pt>
                <c:pt idx="4063">
                  <c:v>5.6430555555555557</c:v>
                </c:pt>
                <c:pt idx="4064">
                  <c:v>5.6444444444444448</c:v>
                </c:pt>
                <c:pt idx="4065">
                  <c:v>5.645833333333333</c:v>
                </c:pt>
                <c:pt idx="4066">
                  <c:v>5.6472222222222221</c:v>
                </c:pt>
                <c:pt idx="4067">
                  <c:v>5.6486111111111112</c:v>
                </c:pt>
                <c:pt idx="4068">
                  <c:v>5.65</c:v>
                </c:pt>
                <c:pt idx="4069">
                  <c:v>5.6513888888888886</c:v>
                </c:pt>
                <c:pt idx="4070">
                  <c:v>5.6527777777777777</c:v>
                </c:pt>
                <c:pt idx="4071">
                  <c:v>5.6541666666666668</c:v>
                </c:pt>
                <c:pt idx="4072">
                  <c:v>5.6555555555555559</c:v>
                </c:pt>
                <c:pt idx="4073">
                  <c:v>5.6569444444444441</c:v>
                </c:pt>
                <c:pt idx="4074">
                  <c:v>5.6583333333333332</c:v>
                </c:pt>
                <c:pt idx="4075">
                  <c:v>5.6597222222222223</c:v>
                </c:pt>
                <c:pt idx="4076">
                  <c:v>5.6611111111111114</c:v>
                </c:pt>
                <c:pt idx="4077">
                  <c:v>5.6624999999999996</c:v>
                </c:pt>
                <c:pt idx="4078">
                  <c:v>5.6638888888888888</c:v>
                </c:pt>
                <c:pt idx="4079">
                  <c:v>5.6652777777777779</c:v>
                </c:pt>
                <c:pt idx="4080">
                  <c:v>5.666666666666667</c:v>
                </c:pt>
                <c:pt idx="4081">
                  <c:v>5.6680555555555552</c:v>
                </c:pt>
                <c:pt idx="4082">
                  <c:v>5.6694444444444443</c:v>
                </c:pt>
                <c:pt idx="4083">
                  <c:v>5.6708333333333334</c:v>
                </c:pt>
                <c:pt idx="4084">
                  <c:v>5.6722222222222225</c:v>
                </c:pt>
                <c:pt idx="4085">
                  <c:v>5.6736111111111107</c:v>
                </c:pt>
                <c:pt idx="4086">
                  <c:v>5.6749999999999998</c:v>
                </c:pt>
                <c:pt idx="4087">
                  <c:v>5.6763888888888889</c:v>
                </c:pt>
                <c:pt idx="4088">
                  <c:v>5.677777777777778</c:v>
                </c:pt>
                <c:pt idx="4089">
                  <c:v>5.6791666666666663</c:v>
                </c:pt>
                <c:pt idx="4090">
                  <c:v>5.6805555555555554</c:v>
                </c:pt>
                <c:pt idx="4091">
                  <c:v>5.6819444444444445</c:v>
                </c:pt>
                <c:pt idx="4092">
                  <c:v>5.6833333333333336</c:v>
                </c:pt>
                <c:pt idx="4093">
                  <c:v>5.6847222222222218</c:v>
                </c:pt>
                <c:pt idx="4094">
                  <c:v>5.6861111111111109</c:v>
                </c:pt>
                <c:pt idx="4095">
                  <c:v>5.6875</c:v>
                </c:pt>
                <c:pt idx="4096">
                  <c:v>5.6888888888888891</c:v>
                </c:pt>
                <c:pt idx="4097">
                  <c:v>5.6902777777777782</c:v>
                </c:pt>
                <c:pt idx="4098">
                  <c:v>5.6916666666666664</c:v>
                </c:pt>
                <c:pt idx="4099">
                  <c:v>5.6930555555555555</c:v>
                </c:pt>
                <c:pt idx="4100">
                  <c:v>5.6944444444444446</c:v>
                </c:pt>
                <c:pt idx="4101">
                  <c:v>5.6958333333333337</c:v>
                </c:pt>
                <c:pt idx="4102">
                  <c:v>5.697222222222222</c:v>
                </c:pt>
                <c:pt idx="4103">
                  <c:v>5.6986111111111111</c:v>
                </c:pt>
                <c:pt idx="4104">
                  <c:v>5.7</c:v>
                </c:pt>
                <c:pt idx="4105">
                  <c:v>5.7013888888888893</c:v>
                </c:pt>
                <c:pt idx="4106">
                  <c:v>5.7027777777777775</c:v>
                </c:pt>
                <c:pt idx="4107">
                  <c:v>5.7041666666666666</c:v>
                </c:pt>
                <c:pt idx="4108">
                  <c:v>5.7055555555555557</c:v>
                </c:pt>
                <c:pt idx="4109">
                  <c:v>5.7069444444444448</c:v>
                </c:pt>
                <c:pt idx="4110">
                  <c:v>5.708333333333333</c:v>
                </c:pt>
                <c:pt idx="4111">
                  <c:v>5.7097222222222221</c:v>
                </c:pt>
                <c:pt idx="4112">
                  <c:v>5.7111111111111112</c:v>
                </c:pt>
                <c:pt idx="4113">
                  <c:v>5.7125000000000004</c:v>
                </c:pt>
                <c:pt idx="4114">
                  <c:v>5.7138888888888886</c:v>
                </c:pt>
                <c:pt idx="4115">
                  <c:v>5.7152777777777777</c:v>
                </c:pt>
                <c:pt idx="4116">
                  <c:v>5.7166666666666668</c:v>
                </c:pt>
                <c:pt idx="4117">
                  <c:v>5.7180555555555559</c:v>
                </c:pt>
                <c:pt idx="4118">
                  <c:v>5.7194444444444441</c:v>
                </c:pt>
                <c:pt idx="4119">
                  <c:v>5.7208333333333332</c:v>
                </c:pt>
                <c:pt idx="4120">
                  <c:v>5.7222222222222223</c:v>
                </c:pt>
                <c:pt idx="4121">
                  <c:v>5.7236111111111114</c:v>
                </c:pt>
                <c:pt idx="4122">
                  <c:v>5.7249999999999996</c:v>
                </c:pt>
                <c:pt idx="4123">
                  <c:v>5.7263888888888888</c:v>
                </c:pt>
                <c:pt idx="4124">
                  <c:v>5.7277777777777779</c:v>
                </c:pt>
                <c:pt idx="4125">
                  <c:v>5.729166666666667</c:v>
                </c:pt>
                <c:pt idx="4126">
                  <c:v>5.7305555555555552</c:v>
                </c:pt>
                <c:pt idx="4127">
                  <c:v>5.7319444444444443</c:v>
                </c:pt>
                <c:pt idx="4128">
                  <c:v>5.7333333333333334</c:v>
                </c:pt>
                <c:pt idx="4129">
                  <c:v>5.7347222222222225</c:v>
                </c:pt>
                <c:pt idx="4130">
                  <c:v>5.7361111111111107</c:v>
                </c:pt>
                <c:pt idx="4131">
                  <c:v>5.7374999999999998</c:v>
                </c:pt>
                <c:pt idx="4132">
                  <c:v>5.7388888888888889</c:v>
                </c:pt>
                <c:pt idx="4133">
                  <c:v>5.740277777777778</c:v>
                </c:pt>
                <c:pt idx="4134">
                  <c:v>5.7416666666666663</c:v>
                </c:pt>
                <c:pt idx="4135">
                  <c:v>5.7430555555555554</c:v>
                </c:pt>
                <c:pt idx="4136">
                  <c:v>5.7444444444444445</c:v>
                </c:pt>
                <c:pt idx="4137">
                  <c:v>5.7458333333333336</c:v>
                </c:pt>
                <c:pt idx="4138">
                  <c:v>5.7472222222222218</c:v>
                </c:pt>
                <c:pt idx="4139">
                  <c:v>5.7486111111111109</c:v>
                </c:pt>
                <c:pt idx="4140">
                  <c:v>5.75</c:v>
                </c:pt>
                <c:pt idx="4141">
                  <c:v>5.7513888888888891</c:v>
                </c:pt>
                <c:pt idx="4142">
                  <c:v>5.7527777777777782</c:v>
                </c:pt>
                <c:pt idx="4143">
                  <c:v>5.7541666666666664</c:v>
                </c:pt>
                <c:pt idx="4144">
                  <c:v>5.7555555555555555</c:v>
                </c:pt>
                <c:pt idx="4145">
                  <c:v>5.7569444444444446</c:v>
                </c:pt>
                <c:pt idx="4146">
                  <c:v>5.7583333333333337</c:v>
                </c:pt>
                <c:pt idx="4147">
                  <c:v>5.759722222222222</c:v>
                </c:pt>
                <c:pt idx="4148">
                  <c:v>5.7611111111111111</c:v>
                </c:pt>
                <c:pt idx="4149">
                  <c:v>5.7625000000000002</c:v>
                </c:pt>
                <c:pt idx="4150">
                  <c:v>5.7638888888888893</c:v>
                </c:pt>
                <c:pt idx="4151">
                  <c:v>5.7652777777777775</c:v>
                </c:pt>
                <c:pt idx="4152">
                  <c:v>5.7666666666666666</c:v>
                </c:pt>
                <c:pt idx="4153">
                  <c:v>5.7680555555555557</c:v>
                </c:pt>
                <c:pt idx="4154">
                  <c:v>5.7694444444444448</c:v>
                </c:pt>
                <c:pt idx="4155">
                  <c:v>5.770833333333333</c:v>
                </c:pt>
                <c:pt idx="4156">
                  <c:v>5.7722222222222221</c:v>
                </c:pt>
                <c:pt idx="4157">
                  <c:v>5.7736111111111112</c:v>
                </c:pt>
                <c:pt idx="4158">
                  <c:v>5.7750000000000004</c:v>
                </c:pt>
                <c:pt idx="4159">
                  <c:v>5.7763888888888886</c:v>
                </c:pt>
                <c:pt idx="4160">
                  <c:v>5.7777777777777777</c:v>
                </c:pt>
                <c:pt idx="4161">
                  <c:v>5.7791666666666668</c:v>
                </c:pt>
                <c:pt idx="4162">
                  <c:v>5.7805555555555559</c:v>
                </c:pt>
                <c:pt idx="4163">
                  <c:v>5.7819444444444441</c:v>
                </c:pt>
                <c:pt idx="4164">
                  <c:v>5.7833333333333332</c:v>
                </c:pt>
                <c:pt idx="4165">
                  <c:v>5.7847222222222223</c:v>
                </c:pt>
                <c:pt idx="4166">
                  <c:v>5.7861111111111114</c:v>
                </c:pt>
                <c:pt idx="4167">
                  <c:v>5.7874999999999996</c:v>
                </c:pt>
                <c:pt idx="4168">
                  <c:v>5.7888888888888888</c:v>
                </c:pt>
                <c:pt idx="4169">
                  <c:v>5.7902777777777779</c:v>
                </c:pt>
                <c:pt idx="4170">
                  <c:v>5.791666666666667</c:v>
                </c:pt>
                <c:pt idx="4171">
                  <c:v>5.7930555555555552</c:v>
                </c:pt>
                <c:pt idx="4172">
                  <c:v>5.7944444444444443</c:v>
                </c:pt>
                <c:pt idx="4173">
                  <c:v>5.7958333333333334</c:v>
                </c:pt>
                <c:pt idx="4174">
                  <c:v>5.7972222222222225</c:v>
                </c:pt>
                <c:pt idx="4175">
                  <c:v>5.7986111111111107</c:v>
                </c:pt>
                <c:pt idx="4176">
                  <c:v>5.8</c:v>
                </c:pt>
                <c:pt idx="4177">
                  <c:v>5.8013888888888889</c:v>
                </c:pt>
                <c:pt idx="4178">
                  <c:v>5.802777777777778</c:v>
                </c:pt>
                <c:pt idx="4179">
                  <c:v>5.8041666666666663</c:v>
                </c:pt>
                <c:pt idx="4180">
                  <c:v>5.8055555555555554</c:v>
                </c:pt>
                <c:pt idx="4181">
                  <c:v>5.8069444444444445</c:v>
                </c:pt>
                <c:pt idx="4182">
                  <c:v>5.8083333333333336</c:v>
                </c:pt>
                <c:pt idx="4183">
                  <c:v>5.8097222222222218</c:v>
                </c:pt>
                <c:pt idx="4184">
                  <c:v>5.8111111111111109</c:v>
                </c:pt>
                <c:pt idx="4185">
                  <c:v>5.8125</c:v>
                </c:pt>
                <c:pt idx="4186">
                  <c:v>5.8138888888888891</c:v>
                </c:pt>
                <c:pt idx="4187">
                  <c:v>5.8152777777777782</c:v>
                </c:pt>
                <c:pt idx="4188">
                  <c:v>5.8166666666666664</c:v>
                </c:pt>
                <c:pt idx="4189">
                  <c:v>5.8180555555555555</c:v>
                </c:pt>
                <c:pt idx="4190">
                  <c:v>5.8194444444444446</c:v>
                </c:pt>
                <c:pt idx="4191">
                  <c:v>5.8208333333333337</c:v>
                </c:pt>
                <c:pt idx="4192">
                  <c:v>5.822222222222222</c:v>
                </c:pt>
                <c:pt idx="4193">
                  <c:v>5.8236111111111111</c:v>
                </c:pt>
                <c:pt idx="4194">
                  <c:v>5.8250000000000002</c:v>
                </c:pt>
                <c:pt idx="4195">
                  <c:v>5.8263888888888893</c:v>
                </c:pt>
                <c:pt idx="4196">
                  <c:v>5.8277777777777775</c:v>
                </c:pt>
                <c:pt idx="4197">
                  <c:v>5.8291666666666666</c:v>
                </c:pt>
                <c:pt idx="4198">
                  <c:v>5.8305555555555557</c:v>
                </c:pt>
                <c:pt idx="4199">
                  <c:v>5.8319444444444448</c:v>
                </c:pt>
                <c:pt idx="4200">
                  <c:v>5.833333333333333</c:v>
                </c:pt>
                <c:pt idx="4201">
                  <c:v>5.8347222222222221</c:v>
                </c:pt>
                <c:pt idx="4202">
                  <c:v>5.8361111111111112</c:v>
                </c:pt>
                <c:pt idx="4203">
                  <c:v>5.8375000000000004</c:v>
                </c:pt>
                <c:pt idx="4204">
                  <c:v>5.8388888888888886</c:v>
                </c:pt>
                <c:pt idx="4205">
                  <c:v>5.8402777777777777</c:v>
                </c:pt>
                <c:pt idx="4206">
                  <c:v>5.8416666666666668</c:v>
                </c:pt>
                <c:pt idx="4207">
                  <c:v>5.8430555555555559</c:v>
                </c:pt>
                <c:pt idx="4208">
                  <c:v>5.8444444444444441</c:v>
                </c:pt>
                <c:pt idx="4209">
                  <c:v>5.8458333333333332</c:v>
                </c:pt>
                <c:pt idx="4210">
                  <c:v>5.8472222222222223</c:v>
                </c:pt>
                <c:pt idx="4211">
                  <c:v>5.8486111111111114</c:v>
                </c:pt>
                <c:pt idx="4212">
                  <c:v>5.85</c:v>
                </c:pt>
                <c:pt idx="4213">
                  <c:v>5.8513888888888888</c:v>
                </c:pt>
                <c:pt idx="4214">
                  <c:v>5.8527777777777779</c:v>
                </c:pt>
                <c:pt idx="4215">
                  <c:v>5.854166666666667</c:v>
                </c:pt>
                <c:pt idx="4216">
                  <c:v>5.8555555555555552</c:v>
                </c:pt>
                <c:pt idx="4217">
                  <c:v>5.8569444444444443</c:v>
                </c:pt>
                <c:pt idx="4218">
                  <c:v>5.8583333333333334</c:v>
                </c:pt>
                <c:pt idx="4219">
                  <c:v>5.8597222222222225</c:v>
                </c:pt>
                <c:pt idx="4220">
                  <c:v>5.8611111111111107</c:v>
                </c:pt>
                <c:pt idx="4221">
                  <c:v>5.8624999999999998</c:v>
                </c:pt>
                <c:pt idx="4222">
                  <c:v>5.8638888888888889</c:v>
                </c:pt>
                <c:pt idx="4223">
                  <c:v>5.865277777777778</c:v>
                </c:pt>
                <c:pt idx="4224">
                  <c:v>5.8666666666666663</c:v>
                </c:pt>
                <c:pt idx="4225">
                  <c:v>5.8680555555555554</c:v>
                </c:pt>
                <c:pt idx="4226">
                  <c:v>5.8694444444444445</c:v>
                </c:pt>
                <c:pt idx="4227">
                  <c:v>5.8708333333333336</c:v>
                </c:pt>
                <c:pt idx="4228">
                  <c:v>5.8722222222222218</c:v>
                </c:pt>
                <c:pt idx="4229">
                  <c:v>5.8736111111111109</c:v>
                </c:pt>
                <c:pt idx="4230">
                  <c:v>5.875</c:v>
                </c:pt>
                <c:pt idx="4231">
                  <c:v>5.8763888888888891</c:v>
                </c:pt>
                <c:pt idx="4232">
                  <c:v>5.8777777777777782</c:v>
                </c:pt>
                <c:pt idx="4233">
                  <c:v>5.8791666666666664</c:v>
                </c:pt>
                <c:pt idx="4234">
                  <c:v>5.8805555555555555</c:v>
                </c:pt>
                <c:pt idx="4235">
                  <c:v>5.8819444444444446</c:v>
                </c:pt>
                <c:pt idx="4236">
                  <c:v>5.8833333333333337</c:v>
                </c:pt>
                <c:pt idx="4237">
                  <c:v>5.884722222222222</c:v>
                </c:pt>
                <c:pt idx="4238">
                  <c:v>5.8861111111111111</c:v>
                </c:pt>
                <c:pt idx="4239">
                  <c:v>5.8875000000000002</c:v>
                </c:pt>
                <c:pt idx="4240">
                  <c:v>5.8888888888888893</c:v>
                </c:pt>
                <c:pt idx="4241">
                  <c:v>5.8902777777777775</c:v>
                </c:pt>
                <c:pt idx="4242">
                  <c:v>5.8916666666666666</c:v>
                </c:pt>
                <c:pt idx="4243">
                  <c:v>5.8930555555555557</c:v>
                </c:pt>
                <c:pt idx="4244">
                  <c:v>5.8944444444444448</c:v>
                </c:pt>
                <c:pt idx="4245">
                  <c:v>5.895833333333333</c:v>
                </c:pt>
                <c:pt idx="4246">
                  <c:v>5.8972222222222221</c:v>
                </c:pt>
                <c:pt idx="4247">
                  <c:v>5.8986111111111112</c:v>
                </c:pt>
                <c:pt idx="4248">
                  <c:v>5.9</c:v>
                </c:pt>
                <c:pt idx="4249">
                  <c:v>5.9013888888888886</c:v>
                </c:pt>
                <c:pt idx="4250">
                  <c:v>5.9027777777777777</c:v>
                </c:pt>
                <c:pt idx="4251">
                  <c:v>5.9041666666666668</c:v>
                </c:pt>
                <c:pt idx="4252">
                  <c:v>5.9055555555555559</c:v>
                </c:pt>
                <c:pt idx="4253">
                  <c:v>5.9069444444444441</c:v>
                </c:pt>
                <c:pt idx="4254">
                  <c:v>5.9083333333333332</c:v>
                </c:pt>
                <c:pt idx="4255">
                  <c:v>5.9097222222222223</c:v>
                </c:pt>
                <c:pt idx="4256">
                  <c:v>5.9111111111111114</c:v>
                </c:pt>
                <c:pt idx="4257">
                  <c:v>5.9124999999999996</c:v>
                </c:pt>
                <c:pt idx="4258">
                  <c:v>5.9138888888888888</c:v>
                </c:pt>
                <c:pt idx="4259">
                  <c:v>5.9152777777777779</c:v>
                </c:pt>
                <c:pt idx="4260">
                  <c:v>5.916666666666667</c:v>
                </c:pt>
                <c:pt idx="4261">
                  <c:v>5.9180555555555552</c:v>
                </c:pt>
                <c:pt idx="4262">
                  <c:v>5.9194444444444443</c:v>
                </c:pt>
                <c:pt idx="4263">
                  <c:v>5.9208333333333334</c:v>
                </c:pt>
                <c:pt idx="4264">
                  <c:v>5.9222222222222225</c:v>
                </c:pt>
                <c:pt idx="4265">
                  <c:v>5.9236111111111107</c:v>
                </c:pt>
                <c:pt idx="4266">
                  <c:v>5.9249999999999998</c:v>
                </c:pt>
                <c:pt idx="4267">
                  <c:v>5.9263888888888889</c:v>
                </c:pt>
                <c:pt idx="4268">
                  <c:v>5.927777777777778</c:v>
                </c:pt>
                <c:pt idx="4269">
                  <c:v>5.9291666666666663</c:v>
                </c:pt>
                <c:pt idx="4270">
                  <c:v>5.9305555555555554</c:v>
                </c:pt>
                <c:pt idx="4271">
                  <c:v>5.9319444444444445</c:v>
                </c:pt>
                <c:pt idx="4272">
                  <c:v>5.9333333333333336</c:v>
                </c:pt>
                <c:pt idx="4273">
                  <c:v>5.9347222222222218</c:v>
                </c:pt>
                <c:pt idx="4274">
                  <c:v>5.9361111111111109</c:v>
                </c:pt>
                <c:pt idx="4275">
                  <c:v>5.9375</c:v>
                </c:pt>
                <c:pt idx="4276">
                  <c:v>5.9388888888888891</c:v>
                </c:pt>
                <c:pt idx="4277">
                  <c:v>5.9402777777777782</c:v>
                </c:pt>
                <c:pt idx="4278">
                  <c:v>5.9416666666666664</c:v>
                </c:pt>
                <c:pt idx="4279">
                  <c:v>5.9430555555555555</c:v>
                </c:pt>
                <c:pt idx="4280">
                  <c:v>5.9444444444444446</c:v>
                </c:pt>
                <c:pt idx="4281">
                  <c:v>5.9458333333333337</c:v>
                </c:pt>
                <c:pt idx="4282">
                  <c:v>5.947222222222222</c:v>
                </c:pt>
                <c:pt idx="4283">
                  <c:v>5.9486111111111111</c:v>
                </c:pt>
                <c:pt idx="4284">
                  <c:v>5.95</c:v>
                </c:pt>
                <c:pt idx="4285">
                  <c:v>5.9513888888888893</c:v>
                </c:pt>
                <c:pt idx="4286">
                  <c:v>5.9527777777777775</c:v>
                </c:pt>
                <c:pt idx="4287">
                  <c:v>5.9541666666666666</c:v>
                </c:pt>
                <c:pt idx="4288">
                  <c:v>5.9555555555555557</c:v>
                </c:pt>
                <c:pt idx="4289">
                  <c:v>5.9569444444444448</c:v>
                </c:pt>
                <c:pt idx="4290">
                  <c:v>5.958333333333333</c:v>
                </c:pt>
                <c:pt idx="4291">
                  <c:v>5.9597222222222221</c:v>
                </c:pt>
                <c:pt idx="4292">
                  <c:v>5.9611111111111112</c:v>
                </c:pt>
                <c:pt idx="4293">
                  <c:v>5.9625000000000004</c:v>
                </c:pt>
                <c:pt idx="4294">
                  <c:v>5.9638888888888886</c:v>
                </c:pt>
                <c:pt idx="4295">
                  <c:v>5.9652777777777777</c:v>
                </c:pt>
                <c:pt idx="4296">
                  <c:v>5.9666666666666668</c:v>
                </c:pt>
                <c:pt idx="4297">
                  <c:v>5.9680555555555559</c:v>
                </c:pt>
                <c:pt idx="4298">
                  <c:v>5.9694444444444441</c:v>
                </c:pt>
                <c:pt idx="4299">
                  <c:v>5.9708333333333332</c:v>
                </c:pt>
                <c:pt idx="4300">
                  <c:v>5.9722222222222223</c:v>
                </c:pt>
                <c:pt idx="4301">
                  <c:v>5.9736111111111114</c:v>
                </c:pt>
                <c:pt idx="4302">
                  <c:v>5.9749999999999996</c:v>
                </c:pt>
                <c:pt idx="4303">
                  <c:v>5.9763888888888888</c:v>
                </c:pt>
                <c:pt idx="4304">
                  <c:v>5.9777777777777779</c:v>
                </c:pt>
                <c:pt idx="4305">
                  <c:v>5.979166666666667</c:v>
                </c:pt>
                <c:pt idx="4306">
                  <c:v>5.9805555555555552</c:v>
                </c:pt>
                <c:pt idx="4307">
                  <c:v>5.9819444444444443</c:v>
                </c:pt>
                <c:pt idx="4308">
                  <c:v>5.9833333333333334</c:v>
                </c:pt>
                <c:pt idx="4309">
                  <c:v>5.9847222222222225</c:v>
                </c:pt>
                <c:pt idx="4310">
                  <c:v>5.9861111111111107</c:v>
                </c:pt>
                <c:pt idx="4311">
                  <c:v>5.9874999999999998</c:v>
                </c:pt>
                <c:pt idx="4312">
                  <c:v>5.9888888888888889</c:v>
                </c:pt>
                <c:pt idx="4313">
                  <c:v>5.990277777777778</c:v>
                </c:pt>
                <c:pt idx="4314">
                  <c:v>5.9916666666666663</c:v>
                </c:pt>
                <c:pt idx="4315">
                  <c:v>5.9930555555555554</c:v>
                </c:pt>
                <c:pt idx="4316">
                  <c:v>5.9944444444444445</c:v>
                </c:pt>
                <c:pt idx="4317">
                  <c:v>5.9958333333333336</c:v>
                </c:pt>
                <c:pt idx="4318">
                  <c:v>5.9972222222222218</c:v>
                </c:pt>
                <c:pt idx="4319">
                  <c:v>5.9986111111111109</c:v>
                </c:pt>
                <c:pt idx="4320">
                  <c:v>6</c:v>
                </c:pt>
                <c:pt idx="4321">
                  <c:v>6.0013888888888891</c:v>
                </c:pt>
                <c:pt idx="4322">
                  <c:v>6.0027777777777782</c:v>
                </c:pt>
                <c:pt idx="4323">
                  <c:v>6.0041666666666664</c:v>
                </c:pt>
                <c:pt idx="4324">
                  <c:v>6.0055555555555555</c:v>
                </c:pt>
                <c:pt idx="4325">
                  <c:v>6.0069444444444446</c:v>
                </c:pt>
                <c:pt idx="4326">
                  <c:v>6.0083333333333337</c:v>
                </c:pt>
                <c:pt idx="4327">
                  <c:v>6.009722222222222</c:v>
                </c:pt>
                <c:pt idx="4328">
                  <c:v>6.0111111111111111</c:v>
                </c:pt>
                <c:pt idx="4329">
                  <c:v>6.0125000000000002</c:v>
                </c:pt>
                <c:pt idx="4330">
                  <c:v>6.0138888888888893</c:v>
                </c:pt>
                <c:pt idx="4331">
                  <c:v>6.0152777777777775</c:v>
                </c:pt>
                <c:pt idx="4332">
                  <c:v>6.0166666666666666</c:v>
                </c:pt>
                <c:pt idx="4333">
                  <c:v>6.0180555555555557</c:v>
                </c:pt>
                <c:pt idx="4334">
                  <c:v>6.0194444444444448</c:v>
                </c:pt>
                <c:pt idx="4335">
                  <c:v>6.020833333333333</c:v>
                </c:pt>
                <c:pt idx="4336">
                  <c:v>6.0222222222222221</c:v>
                </c:pt>
                <c:pt idx="4337">
                  <c:v>6.0236111111111112</c:v>
                </c:pt>
                <c:pt idx="4338">
                  <c:v>6.0250000000000004</c:v>
                </c:pt>
                <c:pt idx="4339">
                  <c:v>6.0263888888888886</c:v>
                </c:pt>
                <c:pt idx="4340">
                  <c:v>6.0277777777777777</c:v>
                </c:pt>
                <c:pt idx="4341">
                  <c:v>6.0291666666666668</c:v>
                </c:pt>
                <c:pt idx="4342">
                  <c:v>6.0305555555555559</c:v>
                </c:pt>
                <c:pt idx="4343">
                  <c:v>6.0319444444444441</c:v>
                </c:pt>
                <c:pt idx="4344">
                  <c:v>6.0333333333333332</c:v>
                </c:pt>
                <c:pt idx="4345">
                  <c:v>6.0347222222222223</c:v>
                </c:pt>
                <c:pt idx="4346">
                  <c:v>6.0361111111111114</c:v>
                </c:pt>
                <c:pt idx="4347">
                  <c:v>6.0374999999999996</c:v>
                </c:pt>
                <c:pt idx="4348">
                  <c:v>6.0388888888888888</c:v>
                </c:pt>
                <c:pt idx="4349">
                  <c:v>6.0402777777777779</c:v>
                </c:pt>
                <c:pt idx="4350">
                  <c:v>6.041666666666667</c:v>
                </c:pt>
                <c:pt idx="4351">
                  <c:v>6.0430555555555552</c:v>
                </c:pt>
                <c:pt idx="4352">
                  <c:v>6.0444444444444443</c:v>
                </c:pt>
                <c:pt idx="4353">
                  <c:v>6.0458333333333334</c:v>
                </c:pt>
                <c:pt idx="4354">
                  <c:v>6.0472222222222225</c:v>
                </c:pt>
                <c:pt idx="4355">
                  <c:v>6.0486111111111107</c:v>
                </c:pt>
                <c:pt idx="4356">
                  <c:v>6.05</c:v>
                </c:pt>
                <c:pt idx="4357">
                  <c:v>6.0513888888888889</c:v>
                </c:pt>
                <c:pt idx="4358">
                  <c:v>6.052777777777778</c:v>
                </c:pt>
                <c:pt idx="4359">
                  <c:v>6.0541666666666663</c:v>
                </c:pt>
                <c:pt idx="4360">
                  <c:v>6.0555555555555554</c:v>
                </c:pt>
                <c:pt idx="4361">
                  <c:v>6.0569444444444445</c:v>
                </c:pt>
                <c:pt idx="4362">
                  <c:v>6.0583333333333336</c:v>
                </c:pt>
                <c:pt idx="4363">
                  <c:v>6.0597222222222218</c:v>
                </c:pt>
                <c:pt idx="4364">
                  <c:v>6.0611111111111109</c:v>
                </c:pt>
                <c:pt idx="4365">
                  <c:v>6.0625</c:v>
                </c:pt>
                <c:pt idx="4366">
                  <c:v>6.0638888888888891</c:v>
                </c:pt>
                <c:pt idx="4367">
                  <c:v>6.0652777777777782</c:v>
                </c:pt>
                <c:pt idx="4368">
                  <c:v>6.0666666666666664</c:v>
                </c:pt>
                <c:pt idx="4369">
                  <c:v>6.0680555555555555</c:v>
                </c:pt>
                <c:pt idx="4370">
                  <c:v>6.0694444444444446</c:v>
                </c:pt>
                <c:pt idx="4371">
                  <c:v>6.0708333333333337</c:v>
                </c:pt>
                <c:pt idx="4372">
                  <c:v>6.072222222222222</c:v>
                </c:pt>
                <c:pt idx="4373">
                  <c:v>6.0736111111111111</c:v>
                </c:pt>
                <c:pt idx="4374">
                  <c:v>6.0750000000000002</c:v>
                </c:pt>
                <c:pt idx="4375">
                  <c:v>6.0763888888888893</c:v>
                </c:pt>
                <c:pt idx="4376">
                  <c:v>6.0777777777777775</c:v>
                </c:pt>
                <c:pt idx="4377">
                  <c:v>6.0791666666666666</c:v>
                </c:pt>
                <c:pt idx="4378">
                  <c:v>6.0805555555555557</c:v>
                </c:pt>
                <c:pt idx="4379">
                  <c:v>6.0819444444444448</c:v>
                </c:pt>
                <c:pt idx="4380">
                  <c:v>6.083333333333333</c:v>
                </c:pt>
                <c:pt idx="4381">
                  <c:v>6.0847222222222221</c:v>
                </c:pt>
                <c:pt idx="4382">
                  <c:v>6.0861111111111112</c:v>
                </c:pt>
                <c:pt idx="4383">
                  <c:v>6.0875000000000004</c:v>
                </c:pt>
                <c:pt idx="4384">
                  <c:v>6.0888888888888886</c:v>
                </c:pt>
                <c:pt idx="4385">
                  <c:v>6.0902777777777777</c:v>
                </c:pt>
                <c:pt idx="4386">
                  <c:v>6.0916666666666668</c:v>
                </c:pt>
                <c:pt idx="4387">
                  <c:v>6.0930555555555559</c:v>
                </c:pt>
                <c:pt idx="4388">
                  <c:v>6.0944444444444441</c:v>
                </c:pt>
                <c:pt idx="4389">
                  <c:v>6.0958333333333332</c:v>
                </c:pt>
                <c:pt idx="4390">
                  <c:v>6.0972222222222223</c:v>
                </c:pt>
                <c:pt idx="4391">
                  <c:v>6.0986111111111114</c:v>
                </c:pt>
                <c:pt idx="4392">
                  <c:v>6.1</c:v>
                </c:pt>
                <c:pt idx="4393">
                  <c:v>6.1013888888888888</c:v>
                </c:pt>
                <c:pt idx="4394">
                  <c:v>6.1027777777777779</c:v>
                </c:pt>
                <c:pt idx="4395">
                  <c:v>6.104166666666667</c:v>
                </c:pt>
                <c:pt idx="4396">
                  <c:v>6.1055555555555552</c:v>
                </c:pt>
                <c:pt idx="4397">
                  <c:v>6.1069444444444443</c:v>
                </c:pt>
                <c:pt idx="4398">
                  <c:v>6.1083333333333334</c:v>
                </c:pt>
                <c:pt idx="4399">
                  <c:v>6.1097222222222225</c:v>
                </c:pt>
                <c:pt idx="4400">
                  <c:v>6.1111111111111107</c:v>
                </c:pt>
                <c:pt idx="4401">
                  <c:v>6.1124999999999998</c:v>
                </c:pt>
                <c:pt idx="4402">
                  <c:v>6.1138888888888889</c:v>
                </c:pt>
                <c:pt idx="4403">
                  <c:v>6.115277777777778</c:v>
                </c:pt>
                <c:pt idx="4404">
                  <c:v>6.1166666666666663</c:v>
                </c:pt>
                <c:pt idx="4405">
                  <c:v>6.1180555555555554</c:v>
                </c:pt>
                <c:pt idx="4406">
                  <c:v>6.1194444444444445</c:v>
                </c:pt>
                <c:pt idx="4407">
                  <c:v>6.1208333333333336</c:v>
                </c:pt>
                <c:pt idx="4408">
                  <c:v>6.1222222222222218</c:v>
                </c:pt>
                <c:pt idx="4409">
                  <c:v>6.1236111111111109</c:v>
                </c:pt>
                <c:pt idx="4410">
                  <c:v>6.125</c:v>
                </c:pt>
                <c:pt idx="4411">
                  <c:v>6.1263888888888891</c:v>
                </c:pt>
                <c:pt idx="4412">
                  <c:v>6.1277777777777782</c:v>
                </c:pt>
                <c:pt idx="4413">
                  <c:v>6.1291666666666664</c:v>
                </c:pt>
                <c:pt idx="4414">
                  <c:v>6.1305555555555555</c:v>
                </c:pt>
                <c:pt idx="4415">
                  <c:v>6.1319444444444446</c:v>
                </c:pt>
                <c:pt idx="4416">
                  <c:v>6.1333333333333337</c:v>
                </c:pt>
                <c:pt idx="4417">
                  <c:v>6.134722222222222</c:v>
                </c:pt>
                <c:pt idx="4418">
                  <c:v>6.1361111111111111</c:v>
                </c:pt>
                <c:pt idx="4419">
                  <c:v>6.1375000000000002</c:v>
                </c:pt>
                <c:pt idx="4420">
                  <c:v>6.1388888888888893</c:v>
                </c:pt>
                <c:pt idx="4421">
                  <c:v>6.1402777777777775</c:v>
                </c:pt>
                <c:pt idx="4422">
                  <c:v>6.1416666666666666</c:v>
                </c:pt>
                <c:pt idx="4423">
                  <c:v>6.1430555555555557</c:v>
                </c:pt>
                <c:pt idx="4424">
                  <c:v>6.1444444444444448</c:v>
                </c:pt>
                <c:pt idx="4425">
                  <c:v>6.145833333333333</c:v>
                </c:pt>
                <c:pt idx="4426">
                  <c:v>6.1472222222222221</c:v>
                </c:pt>
                <c:pt idx="4427">
                  <c:v>6.1486111111111112</c:v>
                </c:pt>
                <c:pt idx="4428">
                  <c:v>6.15</c:v>
                </c:pt>
                <c:pt idx="4429">
                  <c:v>6.1513888888888886</c:v>
                </c:pt>
                <c:pt idx="4430">
                  <c:v>6.1527777777777777</c:v>
                </c:pt>
                <c:pt idx="4431">
                  <c:v>6.1541666666666668</c:v>
                </c:pt>
                <c:pt idx="4432">
                  <c:v>6.1555555555555559</c:v>
                </c:pt>
                <c:pt idx="4433">
                  <c:v>6.1569444444444441</c:v>
                </c:pt>
                <c:pt idx="4434">
                  <c:v>6.1583333333333332</c:v>
                </c:pt>
                <c:pt idx="4435">
                  <c:v>6.1597222222222223</c:v>
                </c:pt>
                <c:pt idx="4436">
                  <c:v>6.1611111111111114</c:v>
                </c:pt>
                <c:pt idx="4437">
                  <c:v>6.1624999999999996</c:v>
                </c:pt>
                <c:pt idx="4438">
                  <c:v>6.1638888888888888</c:v>
                </c:pt>
                <c:pt idx="4439">
                  <c:v>6.1652777777777779</c:v>
                </c:pt>
                <c:pt idx="4440">
                  <c:v>6.166666666666667</c:v>
                </c:pt>
                <c:pt idx="4441">
                  <c:v>6.1680555555555552</c:v>
                </c:pt>
                <c:pt idx="4442">
                  <c:v>6.1694444444444443</c:v>
                </c:pt>
                <c:pt idx="4443">
                  <c:v>6.1708333333333334</c:v>
                </c:pt>
                <c:pt idx="4444">
                  <c:v>6.1722222222222225</c:v>
                </c:pt>
                <c:pt idx="4445">
                  <c:v>6.1736111111111107</c:v>
                </c:pt>
                <c:pt idx="4446">
                  <c:v>6.1749999999999998</c:v>
                </c:pt>
                <c:pt idx="4447">
                  <c:v>6.1763888888888889</c:v>
                </c:pt>
                <c:pt idx="4448">
                  <c:v>6.177777777777778</c:v>
                </c:pt>
                <c:pt idx="4449">
                  <c:v>6.1791666666666663</c:v>
                </c:pt>
                <c:pt idx="4450">
                  <c:v>6.1805555555555554</c:v>
                </c:pt>
                <c:pt idx="4451">
                  <c:v>6.1819444444444445</c:v>
                </c:pt>
                <c:pt idx="4452">
                  <c:v>6.1833333333333336</c:v>
                </c:pt>
                <c:pt idx="4453">
                  <c:v>6.1847222222222218</c:v>
                </c:pt>
                <c:pt idx="4454">
                  <c:v>6.1861111111111109</c:v>
                </c:pt>
                <c:pt idx="4455">
                  <c:v>6.1875</c:v>
                </c:pt>
                <c:pt idx="4456">
                  <c:v>6.1888888888888891</c:v>
                </c:pt>
                <c:pt idx="4457">
                  <c:v>6.1902777777777782</c:v>
                </c:pt>
                <c:pt idx="4458">
                  <c:v>6.1916666666666664</c:v>
                </c:pt>
                <c:pt idx="4459">
                  <c:v>6.1930555555555555</c:v>
                </c:pt>
                <c:pt idx="4460">
                  <c:v>6.1944444444444446</c:v>
                </c:pt>
                <c:pt idx="4461">
                  <c:v>6.1958333333333337</c:v>
                </c:pt>
                <c:pt idx="4462">
                  <c:v>6.197222222222222</c:v>
                </c:pt>
                <c:pt idx="4463">
                  <c:v>6.1986111111111111</c:v>
                </c:pt>
                <c:pt idx="4464">
                  <c:v>6.2</c:v>
                </c:pt>
                <c:pt idx="4465">
                  <c:v>6.2013888888888893</c:v>
                </c:pt>
                <c:pt idx="4466">
                  <c:v>6.2027777777777775</c:v>
                </c:pt>
                <c:pt idx="4467">
                  <c:v>6.2041666666666666</c:v>
                </c:pt>
                <c:pt idx="4468">
                  <c:v>6.2055555555555557</c:v>
                </c:pt>
                <c:pt idx="4469">
                  <c:v>6.2069444444444448</c:v>
                </c:pt>
                <c:pt idx="4470">
                  <c:v>6.208333333333333</c:v>
                </c:pt>
                <c:pt idx="4471">
                  <c:v>6.2097222222222221</c:v>
                </c:pt>
                <c:pt idx="4472">
                  <c:v>6.2111111111111112</c:v>
                </c:pt>
                <c:pt idx="4473">
                  <c:v>6.2125000000000004</c:v>
                </c:pt>
                <c:pt idx="4474">
                  <c:v>6.2138888888888886</c:v>
                </c:pt>
                <c:pt idx="4475">
                  <c:v>6.2152777777777777</c:v>
                </c:pt>
                <c:pt idx="4476">
                  <c:v>6.2166666666666668</c:v>
                </c:pt>
                <c:pt idx="4477">
                  <c:v>6.2180555555555559</c:v>
                </c:pt>
                <c:pt idx="4478">
                  <c:v>6.2194444444444441</c:v>
                </c:pt>
                <c:pt idx="4479">
                  <c:v>6.2208333333333332</c:v>
                </c:pt>
                <c:pt idx="4480">
                  <c:v>6.2222222222222223</c:v>
                </c:pt>
                <c:pt idx="4481">
                  <c:v>6.2236111111111114</c:v>
                </c:pt>
                <c:pt idx="4482">
                  <c:v>6.2249999999999996</c:v>
                </c:pt>
                <c:pt idx="4483">
                  <c:v>6.2263888888888888</c:v>
                </c:pt>
                <c:pt idx="4484">
                  <c:v>6.2277777777777779</c:v>
                </c:pt>
                <c:pt idx="4485">
                  <c:v>6.229166666666667</c:v>
                </c:pt>
                <c:pt idx="4486">
                  <c:v>6.2305555555555552</c:v>
                </c:pt>
                <c:pt idx="4487">
                  <c:v>6.2319444444444443</c:v>
                </c:pt>
                <c:pt idx="4488">
                  <c:v>6.2333333333333334</c:v>
                </c:pt>
                <c:pt idx="4489">
                  <c:v>6.2347222222222225</c:v>
                </c:pt>
                <c:pt idx="4490">
                  <c:v>6.2361111111111107</c:v>
                </c:pt>
                <c:pt idx="4491">
                  <c:v>6.2374999999999998</c:v>
                </c:pt>
                <c:pt idx="4492">
                  <c:v>6.2388888888888889</c:v>
                </c:pt>
                <c:pt idx="4493">
                  <c:v>6.240277777777778</c:v>
                </c:pt>
                <c:pt idx="4494">
                  <c:v>6.2416666666666663</c:v>
                </c:pt>
                <c:pt idx="4495">
                  <c:v>6.2430555555555554</c:v>
                </c:pt>
                <c:pt idx="4496">
                  <c:v>6.2444444444444445</c:v>
                </c:pt>
                <c:pt idx="4497">
                  <c:v>6.2458333333333336</c:v>
                </c:pt>
                <c:pt idx="4498">
                  <c:v>6.2472222222222218</c:v>
                </c:pt>
                <c:pt idx="4499">
                  <c:v>6.2486111111111109</c:v>
                </c:pt>
                <c:pt idx="4500">
                  <c:v>6.25</c:v>
                </c:pt>
                <c:pt idx="4501">
                  <c:v>6.2513888888888891</c:v>
                </c:pt>
                <c:pt idx="4502">
                  <c:v>6.2527777777777782</c:v>
                </c:pt>
                <c:pt idx="4503">
                  <c:v>6.2541666666666664</c:v>
                </c:pt>
                <c:pt idx="4504">
                  <c:v>6.2555555555555555</c:v>
                </c:pt>
                <c:pt idx="4505">
                  <c:v>6.2569444444444446</c:v>
                </c:pt>
                <c:pt idx="4506">
                  <c:v>6.2583333333333337</c:v>
                </c:pt>
                <c:pt idx="4507">
                  <c:v>6.259722222222222</c:v>
                </c:pt>
                <c:pt idx="4508">
                  <c:v>6.2611111111111111</c:v>
                </c:pt>
                <c:pt idx="4509">
                  <c:v>6.2625000000000002</c:v>
                </c:pt>
                <c:pt idx="4510">
                  <c:v>6.2638888888888893</c:v>
                </c:pt>
                <c:pt idx="4511">
                  <c:v>6.2652777777777775</c:v>
                </c:pt>
                <c:pt idx="4512">
                  <c:v>6.2666666666666666</c:v>
                </c:pt>
                <c:pt idx="4513">
                  <c:v>6.2680555555555557</c:v>
                </c:pt>
                <c:pt idx="4514">
                  <c:v>6.2694444444444448</c:v>
                </c:pt>
                <c:pt idx="4515">
                  <c:v>6.270833333333333</c:v>
                </c:pt>
                <c:pt idx="4516">
                  <c:v>6.2722222222222221</c:v>
                </c:pt>
                <c:pt idx="4517">
                  <c:v>6.2736111111111112</c:v>
                </c:pt>
                <c:pt idx="4518">
                  <c:v>6.2750000000000004</c:v>
                </c:pt>
                <c:pt idx="4519">
                  <c:v>6.2763888888888886</c:v>
                </c:pt>
                <c:pt idx="4520">
                  <c:v>6.2777777777777777</c:v>
                </c:pt>
                <c:pt idx="4521">
                  <c:v>6.2791666666666668</c:v>
                </c:pt>
                <c:pt idx="4522">
                  <c:v>6.2805555555555559</c:v>
                </c:pt>
                <c:pt idx="4523">
                  <c:v>6.2819444444444441</c:v>
                </c:pt>
                <c:pt idx="4524">
                  <c:v>6.2833333333333332</c:v>
                </c:pt>
                <c:pt idx="4525">
                  <c:v>6.2847222222222223</c:v>
                </c:pt>
                <c:pt idx="4526">
                  <c:v>6.2861111111111114</c:v>
                </c:pt>
                <c:pt idx="4527">
                  <c:v>6.2874999999999996</c:v>
                </c:pt>
                <c:pt idx="4528">
                  <c:v>6.2888888888888888</c:v>
                </c:pt>
                <c:pt idx="4529">
                  <c:v>6.2902777777777779</c:v>
                </c:pt>
                <c:pt idx="4530">
                  <c:v>6.291666666666667</c:v>
                </c:pt>
                <c:pt idx="4531">
                  <c:v>6.2930555555555552</c:v>
                </c:pt>
                <c:pt idx="4532">
                  <c:v>6.2944444444444443</c:v>
                </c:pt>
                <c:pt idx="4533">
                  <c:v>6.2958333333333334</c:v>
                </c:pt>
                <c:pt idx="4534">
                  <c:v>6.2972222222222225</c:v>
                </c:pt>
                <c:pt idx="4535">
                  <c:v>6.2986111111111107</c:v>
                </c:pt>
                <c:pt idx="4536">
                  <c:v>6.3</c:v>
                </c:pt>
                <c:pt idx="4537">
                  <c:v>6.3013888888888889</c:v>
                </c:pt>
                <c:pt idx="4538">
                  <c:v>6.302777777777778</c:v>
                </c:pt>
                <c:pt idx="4539">
                  <c:v>6.3041666666666663</c:v>
                </c:pt>
                <c:pt idx="4540">
                  <c:v>6.3055555555555554</c:v>
                </c:pt>
                <c:pt idx="4541">
                  <c:v>6.3069444444444445</c:v>
                </c:pt>
                <c:pt idx="4542">
                  <c:v>6.3083333333333336</c:v>
                </c:pt>
                <c:pt idx="4543">
                  <c:v>6.3097222222222218</c:v>
                </c:pt>
                <c:pt idx="4544">
                  <c:v>6.3111111111111109</c:v>
                </c:pt>
                <c:pt idx="4545">
                  <c:v>6.3125</c:v>
                </c:pt>
                <c:pt idx="4546">
                  <c:v>6.3138888888888891</c:v>
                </c:pt>
                <c:pt idx="4547">
                  <c:v>6.3152777777777782</c:v>
                </c:pt>
                <c:pt idx="4548">
                  <c:v>6.3166666666666664</c:v>
                </c:pt>
                <c:pt idx="4549">
                  <c:v>6.3180555555555555</c:v>
                </c:pt>
                <c:pt idx="4550">
                  <c:v>6.3194444444444446</c:v>
                </c:pt>
                <c:pt idx="4551">
                  <c:v>6.3208333333333337</c:v>
                </c:pt>
                <c:pt idx="4552">
                  <c:v>6.322222222222222</c:v>
                </c:pt>
                <c:pt idx="4553">
                  <c:v>6.3236111111111111</c:v>
                </c:pt>
                <c:pt idx="4554">
                  <c:v>6.3250000000000002</c:v>
                </c:pt>
                <c:pt idx="4555">
                  <c:v>6.3263888888888893</c:v>
                </c:pt>
                <c:pt idx="4556">
                  <c:v>6.3277777777777775</c:v>
                </c:pt>
                <c:pt idx="4557">
                  <c:v>6.3291666666666666</c:v>
                </c:pt>
                <c:pt idx="4558">
                  <c:v>6.3305555555555557</c:v>
                </c:pt>
                <c:pt idx="4559">
                  <c:v>6.3319444444444448</c:v>
                </c:pt>
                <c:pt idx="4560">
                  <c:v>6.333333333333333</c:v>
                </c:pt>
                <c:pt idx="4561">
                  <c:v>6.3347222222222221</c:v>
                </c:pt>
                <c:pt idx="4562">
                  <c:v>6.3361111111111112</c:v>
                </c:pt>
                <c:pt idx="4563">
                  <c:v>6.3375000000000004</c:v>
                </c:pt>
                <c:pt idx="4564">
                  <c:v>6.3388888888888886</c:v>
                </c:pt>
                <c:pt idx="4565">
                  <c:v>6.3402777777777777</c:v>
                </c:pt>
                <c:pt idx="4566">
                  <c:v>6.3416666666666668</c:v>
                </c:pt>
                <c:pt idx="4567">
                  <c:v>6.3430555555555559</c:v>
                </c:pt>
                <c:pt idx="4568">
                  <c:v>6.3444444444444441</c:v>
                </c:pt>
                <c:pt idx="4569">
                  <c:v>6.3458333333333332</c:v>
                </c:pt>
                <c:pt idx="4570">
                  <c:v>6.3472222222222223</c:v>
                </c:pt>
                <c:pt idx="4571">
                  <c:v>6.3486111111111114</c:v>
                </c:pt>
                <c:pt idx="4572">
                  <c:v>6.35</c:v>
                </c:pt>
                <c:pt idx="4573">
                  <c:v>6.3513888888888888</c:v>
                </c:pt>
                <c:pt idx="4574">
                  <c:v>6.3527777777777779</c:v>
                </c:pt>
                <c:pt idx="4575">
                  <c:v>6.354166666666667</c:v>
                </c:pt>
                <c:pt idx="4576">
                  <c:v>6.3555555555555552</c:v>
                </c:pt>
                <c:pt idx="4577">
                  <c:v>6.3569444444444443</c:v>
                </c:pt>
                <c:pt idx="4578">
                  <c:v>6.3583333333333334</c:v>
                </c:pt>
                <c:pt idx="4579">
                  <c:v>6.3597222222222225</c:v>
                </c:pt>
                <c:pt idx="4580">
                  <c:v>6.3611111111111107</c:v>
                </c:pt>
                <c:pt idx="4581">
                  <c:v>6.3624999999999998</c:v>
                </c:pt>
                <c:pt idx="4582">
                  <c:v>6.3638888888888889</c:v>
                </c:pt>
                <c:pt idx="4583">
                  <c:v>6.365277777777778</c:v>
                </c:pt>
                <c:pt idx="4584">
                  <c:v>6.3666666666666663</c:v>
                </c:pt>
                <c:pt idx="4585">
                  <c:v>6.3680555555555554</c:v>
                </c:pt>
                <c:pt idx="4586">
                  <c:v>6.3694444444444445</c:v>
                </c:pt>
                <c:pt idx="4587">
                  <c:v>6.3708333333333336</c:v>
                </c:pt>
                <c:pt idx="4588">
                  <c:v>6.3722222222222218</c:v>
                </c:pt>
                <c:pt idx="4589">
                  <c:v>6.3736111111111109</c:v>
                </c:pt>
                <c:pt idx="4590">
                  <c:v>6.375</c:v>
                </c:pt>
                <c:pt idx="4591">
                  <c:v>6.3763888888888891</c:v>
                </c:pt>
                <c:pt idx="4592">
                  <c:v>6.3777777777777782</c:v>
                </c:pt>
                <c:pt idx="4593">
                  <c:v>6.3791666666666664</c:v>
                </c:pt>
                <c:pt idx="4594">
                  <c:v>6.3805555555555555</c:v>
                </c:pt>
                <c:pt idx="4595">
                  <c:v>6.3819444444444446</c:v>
                </c:pt>
                <c:pt idx="4596">
                  <c:v>6.3833333333333337</c:v>
                </c:pt>
                <c:pt idx="4597">
                  <c:v>6.384722222222222</c:v>
                </c:pt>
                <c:pt idx="4598">
                  <c:v>6.3861111111111111</c:v>
                </c:pt>
                <c:pt idx="4599">
                  <c:v>6.3875000000000002</c:v>
                </c:pt>
                <c:pt idx="4600">
                  <c:v>6.3888888888888893</c:v>
                </c:pt>
                <c:pt idx="4601">
                  <c:v>6.3902777777777775</c:v>
                </c:pt>
                <c:pt idx="4602">
                  <c:v>6.3916666666666666</c:v>
                </c:pt>
                <c:pt idx="4603">
                  <c:v>6.3930555555555557</c:v>
                </c:pt>
                <c:pt idx="4604">
                  <c:v>6.3944444444444448</c:v>
                </c:pt>
                <c:pt idx="4605">
                  <c:v>6.395833333333333</c:v>
                </c:pt>
                <c:pt idx="4606">
                  <c:v>6.3972222222222221</c:v>
                </c:pt>
                <c:pt idx="4607">
                  <c:v>6.3986111111111112</c:v>
                </c:pt>
                <c:pt idx="4608">
                  <c:v>6.4</c:v>
                </c:pt>
                <c:pt idx="4609">
                  <c:v>6.4013888888888886</c:v>
                </c:pt>
                <c:pt idx="4610">
                  <c:v>6.4027777777777777</c:v>
                </c:pt>
                <c:pt idx="4611">
                  <c:v>6.4041666666666668</c:v>
                </c:pt>
                <c:pt idx="4612">
                  <c:v>6.4055555555555559</c:v>
                </c:pt>
                <c:pt idx="4613">
                  <c:v>6.4069444444444441</c:v>
                </c:pt>
                <c:pt idx="4614">
                  <c:v>6.4083333333333332</c:v>
                </c:pt>
                <c:pt idx="4615">
                  <c:v>6.4097222222222223</c:v>
                </c:pt>
                <c:pt idx="4616">
                  <c:v>6.4111111111111114</c:v>
                </c:pt>
                <c:pt idx="4617">
                  <c:v>6.4124999999999996</c:v>
                </c:pt>
                <c:pt idx="4618">
                  <c:v>6.4138888888888888</c:v>
                </c:pt>
                <c:pt idx="4619">
                  <c:v>6.4152777777777779</c:v>
                </c:pt>
                <c:pt idx="4620">
                  <c:v>6.416666666666667</c:v>
                </c:pt>
                <c:pt idx="4621">
                  <c:v>6.4180555555555552</c:v>
                </c:pt>
                <c:pt idx="4622">
                  <c:v>6.4194444444444443</c:v>
                </c:pt>
                <c:pt idx="4623">
                  <c:v>6.4208333333333334</c:v>
                </c:pt>
                <c:pt idx="4624">
                  <c:v>6.4222222222222225</c:v>
                </c:pt>
                <c:pt idx="4625">
                  <c:v>6.4236111111111107</c:v>
                </c:pt>
                <c:pt idx="4626">
                  <c:v>6.4249999999999998</c:v>
                </c:pt>
                <c:pt idx="4627">
                  <c:v>6.4263888888888889</c:v>
                </c:pt>
                <c:pt idx="4628">
                  <c:v>6.427777777777778</c:v>
                </c:pt>
                <c:pt idx="4629">
                  <c:v>6.4291666666666663</c:v>
                </c:pt>
                <c:pt idx="4630">
                  <c:v>6.4305555555555554</c:v>
                </c:pt>
                <c:pt idx="4631">
                  <c:v>6.4319444444444445</c:v>
                </c:pt>
                <c:pt idx="4632">
                  <c:v>6.4333333333333336</c:v>
                </c:pt>
                <c:pt idx="4633">
                  <c:v>6.4347222222222218</c:v>
                </c:pt>
                <c:pt idx="4634">
                  <c:v>6.4361111111111109</c:v>
                </c:pt>
                <c:pt idx="4635">
                  <c:v>6.4375</c:v>
                </c:pt>
                <c:pt idx="4636">
                  <c:v>6.4388888888888891</c:v>
                </c:pt>
                <c:pt idx="4637">
                  <c:v>6.4402777777777782</c:v>
                </c:pt>
                <c:pt idx="4638">
                  <c:v>6.4416666666666664</c:v>
                </c:pt>
                <c:pt idx="4639">
                  <c:v>6.4430555555555555</c:v>
                </c:pt>
                <c:pt idx="4640">
                  <c:v>6.4444444444444446</c:v>
                </c:pt>
                <c:pt idx="4641">
                  <c:v>6.4458333333333337</c:v>
                </c:pt>
                <c:pt idx="4642">
                  <c:v>6.447222222222222</c:v>
                </c:pt>
                <c:pt idx="4643">
                  <c:v>6.4486111111111111</c:v>
                </c:pt>
                <c:pt idx="4644">
                  <c:v>6.45</c:v>
                </c:pt>
                <c:pt idx="4645">
                  <c:v>6.4513888888888893</c:v>
                </c:pt>
                <c:pt idx="4646">
                  <c:v>6.4527777777777775</c:v>
                </c:pt>
                <c:pt idx="4647">
                  <c:v>6.4541666666666666</c:v>
                </c:pt>
                <c:pt idx="4648">
                  <c:v>6.4555555555555557</c:v>
                </c:pt>
                <c:pt idx="4649">
                  <c:v>6.4569444444444448</c:v>
                </c:pt>
                <c:pt idx="4650">
                  <c:v>6.458333333333333</c:v>
                </c:pt>
                <c:pt idx="4651">
                  <c:v>6.4597222222222221</c:v>
                </c:pt>
                <c:pt idx="4652">
                  <c:v>6.4611111111111112</c:v>
                </c:pt>
                <c:pt idx="4653">
                  <c:v>6.4625000000000004</c:v>
                </c:pt>
                <c:pt idx="4654">
                  <c:v>6.4638888888888886</c:v>
                </c:pt>
                <c:pt idx="4655">
                  <c:v>6.4652777777777777</c:v>
                </c:pt>
                <c:pt idx="4656">
                  <c:v>6.4666666666666668</c:v>
                </c:pt>
                <c:pt idx="4657">
                  <c:v>6.4680555555555559</c:v>
                </c:pt>
                <c:pt idx="4658">
                  <c:v>6.4694444444444441</c:v>
                </c:pt>
                <c:pt idx="4659">
                  <c:v>6.4708333333333332</c:v>
                </c:pt>
                <c:pt idx="4660">
                  <c:v>6.4722222222222223</c:v>
                </c:pt>
                <c:pt idx="4661">
                  <c:v>6.4736111111111114</c:v>
                </c:pt>
                <c:pt idx="4662">
                  <c:v>6.4749999999999996</c:v>
                </c:pt>
                <c:pt idx="4663">
                  <c:v>6.4763888888888888</c:v>
                </c:pt>
                <c:pt idx="4664">
                  <c:v>6.4777777777777779</c:v>
                </c:pt>
                <c:pt idx="4665">
                  <c:v>6.479166666666667</c:v>
                </c:pt>
                <c:pt idx="4666">
                  <c:v>6.4805555555555552</c:v>
                </c:pt>
                <c:pt idx="4667">
                  <c:v>6.4819444444444443</c:v>
                </c:pt>
                <c:pt idx="4668">
                  <c:v>6.4833333333333334</c:v>
                </c:pt>
                <c:pt idx="4669">
                  <c:v>6.4847222222222225</c:v>
                </c:pt>
                <c:pt idx="4670">
                  <c:v>6.4861111111111107</c:v>
                </c:pt>
                <c:pt idx="4671">
                  <c:v>6.4874999999999998</c:v>
                </c:pt>
                <c:pt idx="4672">
                  <c:v>6.4888888888888889</c:v>
                </c:pt>
                <c:pt idx="4673">
                  <c:v>6.490277777777778</c:v>
                </c:pt>
                <c:pt idx="4674">
                  <c:v>6.4916666666666663</c:v>
                </c:pt>
                <c:pt idx="4675">
                  <c:v>6.4930555555555554</c:v>
                </c:pt>
                <c:pt idx="4676">
                  <c:v>6.4944444444444445</c:v>
                </c:pt>
                <c:pt idx="4677">
                  <c:v>6.4958333333333336</c:v>
                </c:pt>
                <c:pt idx="4678">
                  <c:v>6.4972222222222218</c:v>
                </c:pt>
                <c:pt idx="4679">
                  <c:v>6.4986111111111109</c:v>
                </c:pt>
                <c:pt idx="4680">
                  <c:v>6.5</c:v>
                </c:pt>
                <c:pt idx="4681">
                  <c:v>6.5013888888888891</c:v>
                </c:pt>
                <c:pt idx="4682">
                  <c:v>6.5027777777777782</c:v>
                </c:pt>
                <c:pt idx="4683">
                  <c:v>6.5041666666666664</c:v>
                </c:pt>
                <c:pt idx="4684">
                  <c:v>6.5055555555555555</c:v>
                </c:pt>
                <c:pt idx="4685">
                  <c:v>6.5069444444444446</c:v>
                </c:pt>
                <c:pt idx="4686">
                  <c:v>6.5083333333333337</c:v>
                </c:pt>
                <c:pt idx="4687">
                  <c:v>6.509722222222222</c:v>
                </c:pt>
                <c:pt idx="4688">
                  <c:v>6.5111111111111111</c:v>
                </c:pt>
                <c:pt idx="4689">
                  <c:v>6.5125000000000002</c:v>
                </c:pt>
                <c:pt idx="4690">
                  <c:v>6.5138888888888893</c:v>
                </c:pt>
                <c:pt idx="4691">
                  <c:v>6.5152777777777775</c:v>
                </c:pt>
                <c:pt idx="4692">
                  <c:v>6.5166666666666666</c:v>
                </c:pt>
                <c:pt idx="4693">
                  <c:v>6.5180555555555557</c:v>
                </c:pt>
                <c:pt idx="4694">
                  <c:v>6.5194444444444448</c:v>
                </c:pt>
                <c:pt idx="4695">
                  <c:v>6.520833333333333</c:v>
                </c:pt>
                <c:pt idx="4696">
                  <c:v>6.5222222222222221</c:v>
                </c:pt>
                <c:pt idx="4697">
                  <c:v>6.5236111111111112</c:v>
                </c:pt>
                <c:pt idx="4698">
                  <c:v>6.5250000000000004</c:v>
                </c:pt>
                <c:pt idx="4699">
                  <c:v>6.5263888888888886</c:v>
                </c:pt>
                <c:pt idx="4700">
                  <c:v>6.5277777777777777</c:v>
                </c:pt>
                <c:pt idx="4701">
                  <c:v>6.5291666666666668</c:v>
                </c:pt>
                <c:pt idx="4702">
                  <c:v>6.5305555555555559</c:v>
                </c:pt>
                <c:pt idx="4703">
                  <c:v>6.5319444444444441</c:v>
                </c:pt>
                <c:pt idx="4704">
                  <c:v>6.5333333333333332</c:v>
                </c:pt>
                <c:pt idx="4705">
                  <c:v>6.5347222222222223</c:v>
                </c:pt>
                <c:pt idx="4706">
                  <c:v>6.5361111111111114</c:v>
                </c:pt>
                <c:pt idx="4707">
                  <c:v>6.5374999999999996</c:v>
                </c:pt>
                <c:pt idx="4708">
                  <c:v>6.5388888888888888</c:v>
                </c:pt>
                <c:pt idx="4709">
                  <c:v>6.5402777777777779</c:v>
                </c:pt>
                <c:pt idx="4710">
                  <c:v>6.541666666666667</c:v>
                </c:pt>
                <c:pt idx="4711">
                  <c:v>6.5430555555555552</c:v>
                </c:pt>
                <c:pt idx="4712">
                  <c:v>6.5444444444444443</c:v>
                </c:pt>
                <c:pt idx="4713">
                  <c:v>6.5458333333333334</c:v>
                </c:pt>
                <c:pt idx="4714">
                  <c:v>6.5472222222222225</c:v>
                </c:pt>
                <c:pt idx="4715">
                  <c:v>6.5486111111111107</c:v>
                </c:pt>
                <c:pt idx="4716">
                  <c:v>6.55</c:v>
                </c:pt>
                <c:pt idx="4717">
                  <c:v>6.5513888888888889</c:v>
                </c:pt>
                <c:pt idx="4718">
                  <c:v>6.552777777777778</c:v>
                </c:pt>
                <c:pt idx="4719">
                  <c:v>6.5541666666666663</c:v>
                </c:pt>
                <c:pt idx="4720">
                  <c:v>6.5555555555555554</c:v>
                </c:pt>
                <c:pt idx="4721">
                  <c:v>6.5569444444444445</c:v>
                </c:pt>
                <c:pt idx="4722">
                  <c:v>6.5583333333333336</c:v>
                </c:pt>
                <c:pt idx="4723">
                  <c:v>6.5597222222222218</c:v>
                </c:pt>
                <c:pt idx="4724">
                  <c:v>6.5611111111111109</c:v>
                </c:pt>
                <c:pt idx="4725">
                  <c:v>6.5625</c:v>
                </c:pt>
                <c:pt idx="4726">
                  <c:v>6.5638888888888891</c:v>
                </c:pt>
                <c:pt idx="4727">
                  <c:v>6.5652777777777782</c:v>
                </c:pt>
                <c:pt idx="4728">
                  <c:v>6.5666666666666664</c:v>
                </c:pt>
                <c:pt idx="4729">
                  <c:v>6.5680555555555555</c:v>
                </c:pt>
                <c:pt idx="4730">
                  <c:v>6.5694444444444446</c:v>
                </c:pt>
                <c:pt idx="4731">
                  <c:v>6.5708333333333337</c:v>
                </c:pt>
                <c:pt idx="4732">
                  <c:v>6.572222222222222</c:v>
                </c:pt>
                <c:pt idx="4733">
                  <c:v>6.5736111111111111</c:v>
                </c:pt>
                <c:pt idx="4734">
                  <c:v>6.5750000000000002</c:v>
                </c:pt>
                <c:pt idx="4735">
                  <c:v>6.5763888888888893</c:v>
                </c:pt>
                <c:pt idx="4736">
                  <c:v>6.5777777777777775</c:v>
                </c:pt>
                <c:pt idx="4737">
                  <c:v>6.5791666666666666</c:v>
                </c:pt>
                <c:pt idx="4738">
                  <c:v>6.5805555555555557</c:v>
                </c:pt>
                <c:pt idx="4739">
                  <c:v>6.5819444444444448</c:v>
                </c:pt>
                <c:pt idx="4740">
                  <c:v>6.583333333333333</c:v>
                </c:pt>
                <c:pt idx="4741">
                  <c:v>6.5847222222222221</c:v>
                </c:pt>
                <c:pt idx="4742">
                  <c:v>6.5861111111111112</c:v>
                </c:pt>
                <c:pt idx="4743">
                  <c:v>6.5875000000000004</c:v>
                </c:pt>
                <c:pt idx="4744">
                  <c:v>6.5888888888888886</c:v>
                </c:pt>
                <c:pt idx="4745">
                  <c:v>6.5902777777777777</c:v>
                </c:pt>
                <c:pt idx="4746">
                  <c:v>6.5916666666666668</c:v>
                </c:pt>
                <c:pt idx="4747">
                  <c:v>6.5930555555555559</c:v>
                </c:pt>
                <c:pt idx="4748">
                  <c:v>6.5944444444444441</c:v>
                </c:pt>
                <c:pt idx="4749">
                  <c:v>6.5958333333333332</c:v>
                </c:pt>
                <c:pt idx="4750">
                  <c:v>6.5972222222222223</c:v>
                </c:pt>
                <c:pt idx="4751">
                  <c:v>6.5986111111111114</c:v>
                </c:pt>
                <c:pt idx="4752">
                  <c:v>6.6</c:v>
                </c:pt>
                <c:pt idx="4753">
                  <c:v>6.6013888888888888</c:v>
                </c:pt>
                <c:pt idx="4754">
                  <c:v>6.6027777777777779</c:v>
                </c:pt>
                <c:pt idx="4755">
                  <c:v>6.604166666666667</c:v>
                </c:pt>
                <c:pt idx="4756">
                  <c:v>6.6055555555555552</c:v>
                </c:pt>
                <c:pt idx="4757">
                  <c:v>6.6069444444444443</c:v>
                </c:pt>
                <c:pt idx="4758">
                  <c:v>6.6083333333333334</c:v>
                </c:pt>
                <c:pt idx="4759">
                  <c:v>6.6097222222222225</c:v>
                </c:pt>
                <c:pt idx="4760">
                  <c:v>6.6111111111111107</c:v>
                </c:pt>
                <c:pt idx="4761">
                  <c:v>6.6124999999999998</c:v>
                </c:pt>
                <c:pt idx="4762">
                  <c:v>6.6138888888888889</c:v>
                </c:pt>
                <c:pt idx="4763">
                  <c:v>6.615277777777778</c:v>
                </c:pt>
                <c:pt idx="4764">
                  <c:v>6.6166666666666663</c:v>
                </c:pt>
                <c:pt idx="4765">
                  <c:v>6.6180555555555554</c:v>
                </c:pt>
                <c:pt idx="4766">
                  <c:v>6.6194444444444445</c:v>
                </c:pt>
                <c:pt idx="4767">
                  <c:v>6.6208333333333336</c:v>
                </c:pt>
                <c:pt idx="4768">
                  <c:v>6.6222222222222218</c:v>
                </c:pt>
                <c:pt idx="4769">
                  <c:v>6.6236111111111109</c:v>
                </c:pt>
                <c:pt idx="4770">
                  <c:v>6.625</c:v>
                </c:pt>
                <c:pt idx="4771">
                  <c:v>6.6263888888888891</c:v>
                </c:pt>
                <c:pt idx="4772">
                  <c:v>6.6277777777777782</c:v>
                </c:pt>
                <c:pt idx="4773">
                  <c:v>6.6291666666666664</c:v>
                </c:pt>
                <c:pt idx="4774">
                  <c:v>6.6305555555555555</c:v>
                </c:pt>
                <c:pt idx="4775">
                  <c:v>6.6319444444444446</c:v>
                </c:pt>
                <c:pt idx="4776">
                  <c:v>6.6333333333333337</c:v>
                </c:pt>
                <c:pt idx="4777">
                  <c:v>6.634722222222222</c:v>
                </c:pt>
                <c:pt idx="4778">
                  <c:v>6.6361111111111111</c:v>
                </c:pt>
                <c:pt idx="4779">
                  <c:v>6.6375000000000002</c:v>
                </c:pt>
                <c:pt idx="4780">
                  <c:v>6.6388888888888893</c:v>
                </c:pt>
                <c:pt idx="4781">
                  <c:v>6.6402777777777775</c:v>
                </c:pt>
                <c:pt idx="4782">
                  <c:v>6.6416666666666666</c:v>
                </c:pt>
                <c:pt idx="4783">
                  <c:v>6.6430555555555557</c:v>
                </c:pt>
                <c:pt idx="4784">
                  <c:v>6.6444444444444448</c:v>
                </c:pt>
                <c:pt idx="4785">
                  <c:v>6.645833333333333</c:v>
                </c:pt>
                <c:pt idx="4786">
                  <c:v>6.6472222222222221</c:v>
                </c:pt>
                <c:pt idx="4787">
                  <c:v>6.6486111111111112</c:v>
                </c:pt>
                <c:pt idx="4788">
                  <c:v>6.65</c:v>
                </c:pt>
                <c:pt idx="4789">
                  <c:v>6.6513888888888886</c:v>
                </c:pt>
                <c:pt idx="4790">
                  <c:v>6.6527777777777777</c:v>
                </c:pt>
                <c:pt idx="4791">
                  <c:v>6.6541666666666668</c:v>
                </c:pt>
                <c:pt idx="4792">
                  <c:v>6.6555555555555559</c:v>
                </c:pt>
                <c:pt idx="4793">
                  <c:v>6.6569444444444441</c:v>
                </c:pt>
                <c:pt idx="4794">
                  <c:v>6.6583333333333332</c:v>
                </c:pt>
                <c:pt idx="4795">
                  <c:v>6.6597222222222223</c:v>
                </c:pt>
                <c:pt idx="4796">
                  <c:v>6.6611111111111114</c:v>
                </c:pt>
                <c:pt idx="4797">
                  <c:v>6.6624999999999996</c:v>
                </c:pt>
                <c:pt idx="4798">
                  <c:v>6.6638888888888888</c:v>
                </c:pt>
                <c:pt idx="4799">
                  <c:v>6.6652777777777779</c:v>
                </c:pt>
                <c:pt idx="4800">
                  <c:v>6.666666666666667</c:v>
                </c:pt>
                <c:pt idx="4801">
                  <c:v>6.6680555555555552</c:v>
                </c:pt>
                <c:pt idx="4802">
                  <c:v>6.6694444444444443</c:v>
                </c:pt>
                <c:pt idx="4803">
                  <c:v>6.6708333333333334</c:v>
                </c:pt>
                <c:pt idx="4804">
                  <c:v>6.6722222222222225</c:v>
                </c:pt>
                <c:pt idx="4805">
                  <c:v>6.6736111111111107</c:v>
                </c:pt>
                <c:pt idx="4806">
                  <c:v>6.6749999999999998</c:v>
                </c:pt>
                <c:pt idx="4807">
                  <c:v>6.6763888888888889</c:v>
                </c:pt>
                <c:pt idx="4808">
                  <c:v>6.677777777777778</c:v>
                </c:pt>
                <c:pt idx="4809">
                  <c:v>6.6791666666666663</c:v>
                </c:pt>
                <c:pt idx="4810">
                  <c:v>6.6805555555555554</c:v>
                </c:pt>
                <c:pt idx="4811">
                  <c:v>6.6819444444444445</c:v>
                </c:pt>
                <c:pt idx="4812">
                  <c:v>6.6833333333333336</c:v>
                </c:pt>
                <c:pt idx="4813">
                  <c:v>6.6847222222222218</c:v>
                </c:pt>
                <c:pt idx="4814">
                  <c:v>6.6861111111111109</c:v>
                </c:pt>
                <c:pt idx="4815">
                  <c:v>6.6875</c:v>
                </c:pt>
                <c:pt idx="4816">
                  <c:v>6.6888888888888891</c:v>
                </c:pt>
                <c:pt idx="4817">
                  <c:v>6.6902777777777782</c:v>
                </c:pt>
                <c:pt idx="4818">
                  <c:v>6.6916666666666664</c:v>
                </c:pt>
                <c:pt idx="4819">
                  <c:v>6.6930555555555555</c:v>
                </c:pt>
                <c:pt idx="4820">
                  <c:v>6.6944444444444446</c:v>
                </c:pt>
                <c:pt idx="4821">
                  <c:v>6.6958333333333337</c:v>
                </c:pt>
                <c:pt idx="4822">
                  <c:v>6.697222222222222</c:v>
                </c:pt>
                <c:pt idx="4823">
                  <c:v>6.6986111111111111</c:v>
                </c:pt>
                <c:pt idx="4824">
                  <c:v>6.7</c:v>
                </c:pt>
                <c:pt idx="4825">
                  <c:v>6.7013888888888893</c:v>
                </c:pt>
                <c:pt idx="4826">
                  <c:v>6.7027777777777775</c:v>
                </c:pt>
                <c:pt idx="4827">
                  <c:v>6.7041666666666666</c:v>
                </c:pt>
                <c:pt idx="4828">
                  <c:v>6.7055555555555557</c:v>
                </c:pt>
                <c:pt idx="4829">
                  <c:v>6.7069444444444448</c:v>
                </c:pt>
                <c:pt idx="4830">
                  <c:v>6.708333333333333</c:v>
                </c:pt>
                <c:pt idx="4831">
                  <c:v>6.7097222222222221</c:v>
                </c:pt>
                <c:pt idx="4832">
                  <c:v>6.7111111111111112</c:v>
                </c:pt>
                <c:pt idx="4833">
                  <c:v>6.7125000000000004</c:v>
                </c:pt>
                <c:pt idx="4834">
                  <c:v>6.7138888888888886</c:v>
                </c:pt>
                <c:pt idx="4835">
                  <c:v>6.7152777777777777</c:v>
                </c:pt>
                <c:pt idx="4836">
                  <c:v>6.7166666666666668</c:v>
                </c:pt>
                <c:pt idx="4837">
                  <c:v>6.7180555555555559</c:v>
                </c:pt>
                <c:pt idx="4838">
                  <c:v>6.7194444444444441</c:v>
                </c:pt>
                <c:pt idx="4839">
                  <c:v>6.7208333333333332</c:v>
                </c:pt>
                <c:pt idx="4840">
                  <c:v>6.7222222222222223</c:v>
                </c:pt>
                <c:pt idx="4841">
                  <c:v>6.7236111111111114</c:v>
                </c:pt>
                <c:pt idx="4842">
                  <c:v>6.7249999999999996</c:v>
                </c:pt>
                <c:pt idx="4843">
                  <c:v>6.7263888888888888</c:v>
                </c:pt>
                <c:pt idx="4844">
                  <c:v>6.7277777777777779</c:v>
                </c:pt>
                <c:pt idx="4845">
                  <c:v>6.729166666666667</c:v>
                </c:pt>
                <c:pt idx="4846">
                  <c:v>6.7305555555555552</c:v>
                </c:pt>
                <c:pt idx="4847">
                  <c:v>6.7319444444444443</c:v>
                </c:pt>
                <c:pt idx="4848">
                  <c:v>6.7333333333333334</c:v>
                </c:pt>
                <c:pt idx="4849">
                  <c:v>6.7347222222222225</c:v>
                </c:pt>
                <c:pt idx="4850">
                  <c:v>6.7361111111111107</c:v>
                </c:pt>
                <c:pt idx="4851">
                  <c:v>6.7374999999999998</c:v>
                </c:pt>
                <c:pt idx="4852">
                  <c:v>6.7388888888888889</c:v>
                </c:pt>
                <c:pt idx="4853">
                  <c:v>6.740277777777778</c:v>
                </c:pt>
                <c:pt idx="4854">
                  <c:v>6.7416666666666663</c:v>
                </c:pt>
                <c:pt idx="4855">
                  <c:v>6.7430555555555554</c:v>
                </c:pt>
                <c:pt idx="4856">
                  <c:v>6.7444444444444445</c:v>
                </c:pt>
                <c:pt idx="4857">
                  <c:v>6.7458333333333336</c:v>
                </c:pt>
                <c:pt idx="4858">
                  <c:v>6.7472222222222218</c:v>
                </c:pt>
                <c:pt idx="4859">
                  <c:v>6.7486111111111109</c:v>
                </c:pt>
                <c:pt idx="4860">
                  <c:v>6.75</c:v>
                </c:pt>
                <c:pt idx="4861">
                  <c:v>6.7513888888888891</c:v>
                </c:pt>
                <c:pt idx="4862">
                  <c:v>6.7527777777777782</c:v>
                </c:pt>
                <c:pt idx="4863">
                  <c:v>6.7541666666666664</c:v>
                </c:pt>
                <c:pt idx="4864">
                  <c:v>6.7555555555555555</c:v>
                </c:pt>
                <c:pt idx="4865">
                  <c:v>6.7569444444444446</c:v>
                </c:pt>
                <c:pt idx="4866">
                  <c:v>6.7583333333333337</c:v>
                </c:pt>
                <c:pt idx="4867">
                  <c:v>6.759722222222222</c:v>
                </c:pt>
                <c:pt idx="4868">
                  <c:v>6.7611111111111111</c:v>
                </c:pt>
                <c:pt idx="4869">
                  <c:v>6.7625000000000002</c:v>
                </c:pt>
                <c:pt idx="4870">
                  <c:v>6.7638888888888893</c:v>
                </c:pt>
                <c:pt idx="4871">
                  <c:v>6.7652777777777775</c:v>
                </c:pt>
                <c:pt idx="4872">
                  <c:v>6.7666666666666666</c:v>
                </c:pt>
                <c:pt idx="4873">
                  <c:v>6.7680555555555557</c:v>
                </c:pt>
                <c:pt idx="4874">
                  <c:v>6.7694444444444448</c:v>
                </c:pt>
                <c:pt idx="4875">
                  <c:v>6.770833333333333</c:v>
                </c:pt>
                <c:pt idx="4876">
                  <c:v>6.7722222222222221</c:v>
                </c:pt>
                <c:pt idx="4877">
                  <c:v>6.7736111111111112</c:v>
                </c:pt>
                <c:pt idx="4878">
                  <c:v>6.7750000000000004</c:v>
                </c:pt>
                <c:pt idx="4879">
                  <c:v>6.7763888888888886</c:v>
                </c:pt>
                <c:pt idx="4880">
                  <c:v>6.7777777777777777</c:v>
                </c:pt>
                <c:pt idx="4881">
                  <c:v>6.7791666666666668</c:v>
                </c:pt>
                <c:pt idx="4882">
                  <c:v>6.7805555555555559</c:v>
                </c:pt>
                <c:pt idx="4883">
                  <c:v>6.7819444444444441</c:v>
                </c:pt>
                <c:pt idx="4884">
                  <c:v>6.7833333333333332</c:v>
                </c:pt>
                <c:pt idx="4885">
                  <c:v>6.7847222222222223</c:v>
                </c:pt>
                <c:pt idx="4886">
                  <c:v>6.7861111111111114</c:v>
                </c:pt>
                <c:pt idx="4887">
                  <c:v>6.7874999999999996</c:v>
                </c:pt>
                <c:pt idx="4888">
                  <c:v>6.7888888888888888</c:v>
                </c:pt>
                <c:pt idx="4889">
                  <c:v>6.7902777777777779</c:v>
                </c:pt>
                <c:pt idx="4890">
                  <c:v>6.791666666666667</c:v>
                </c:pt>
                <c:pt idx="4891">
                  <c:v>6.7930555555555552</c:v>
                </c:pt>
                <c:pt idx="4892">
                  <c:v>6.7944444444444443</c:v>
                </c:pt>
                <c:pt idx="4893">
                  <c:v>6.7958333333333334</c:v>
                </c:pt>
                <c:pt idx="4894">
                  <c:v>6.7972222222222225</c:v>
                </c:pt>
                <c:pt idx="4895">
                  <c:v>6.7986111111111107</c:v>
                </c:pt>
                <c:pt idx="4896">
                  <c:v>6.8</c:v>
                </c:pt>
                <c:pt idx="4897">
                  <c:v>6.8013888888888889</c:v>
                </c:pt>
                <c:pt idx="4898">
                  <c:v>6.802777777777778</c:v>
                </c:pt>
                <c:pt idx="4899">
                  <c:v>6.8041666666666663</c:v>
                </c:pt>
                <c:pt idx="4900">
                  <c:v>6.8055555555555554</c:v>
                </c:pt>
                <c:pt idx="4901">
                  <c:v>6.8069444444444445</c:v>
                </c:pt>
                <c:pt idx="4902">
                  <c:v>6.8083333333333336</c:v>
                </c:pt>
                <c:pt idx="4903">
                  <c:v>6.8097222222222218</c:v>
                </c:pt>
                <c:pt idx="4904">
                  <c:v>6.8111111111111109</c:v>
                </c:pt>
                <c:pt idx="4905">
                  <c:v>6.8125</c:v>
                </c:pt>
                <c:pt idx="4906">
                  <c:v>6.8138888888888891</c:v>
                </c:pt>
                <c:pt idx="4907">
                  <c:v>6.8152777777777782</c:v>
                </c:pt>
                <c:pt idx="4908">
                  <c:v>6.8166666666666664</c:v>
                </c:pt>
                <c:pt idx="4909">
                  <c:v>6.8180555555555555</c:v>
                </c:pt>
                <c:pt idx="4910">
                  <c:v>6.8194444444444446</c:v>
                </c:pt>
                <c:pt idx="4911">
                  <c:v>6.8208333333333337</c:v>
                </c:pt>
                <c:pt idx="4912">
                  <c:v>6.822222222222222</c:v>
                </c:pt>
                <c:pt idx="4913">
                  <c:v>6.8236111111111111</c:v>
                </c:pt>
                <c:pt idx="4914">
                  <c:v>6.8250000000000002</c:v>
                </c:pt>
                <c:pt idx="4915">
                  <c:v>6.8263888888888893</c:v>
                </c:pt>
                <c:pt idx="4916">
                  <c:v>6.8277777777777775</c:v>
                </c:pt>
                <c:pt idx="4917">
                  <c:v>6.8291666666666666</c:v>
                </c:pt>
                <c:pt idx="4918">
                  <c:v>6.8305555555555557</c:v>
                </c:pt>
                <c:pt idx="4919">
                  <c:v>6.8319444444444448</c:v>
                </c:pt>
                <c:pt idx="4920">
                  <c:v>6.833333333333333</c:v>
                </c:pt>
                <c:pt idx="4921">
                  <c:v>6.8347222222222221</c:v>
                </c:pt>
                <c:pt idx="4922">
                  <c:v>6.8361111111111112</c:v>
                </c:pt>
                <c:pt idx="4923">
                  <c:v>6.8375000000000004</c:v>
                </c:pt>
                <c:pt idx="4924">
                  <c:v>6.8388888888888886</c:v>
                </c:pt>
                <c:pt idx="4925">
                  <c:v>6.8402777777777777</c:v>
                </c:pt>
                <c:pt idx="4926">
                  <c:v>6.8416666666666668</c:v>
                </c:pt>
                <c:pt idx="4927">
                  <c:v>6.8430555555555559</c:v>
                </c:pt>
                <c:pt idx="4928">
                  <c:v>6.8444444444444441</c:v>
                </c:pt>
                <c:pt idx="4929">
                  <c:v>6.8458333333333332</c:v>
                </c:pt>
                <c:pt idx="4930">
                  <c:v>6.8472222222222223</c:v>
                </c:pt>
                <c:pt idx="4931">
                  <c:v>6.8486111111111114</c:v>
                </c:pt>
                <c:pt idx="4932">
                  <c:v>6.85</c:v>
                </c:pt>
                <c:pt idx="4933">
                  <c:v>6.8513888888888888</c:v>
                </c:pt>
                <c:pt idx="4934">
                  <c:v>6.8527777777777779</c:v>
                </c:pt>
                <c:pt idx="4935">
                  <c:v>6.854166666666667</c:v>
                </c:pt>
                <c:pt idx="4936">
                  <c:v>6.8555555555555552</c:v>
                </c:pt>
                <c:pt idx="4937">
                  <c:v>6.8569444444444443</c:v>
                </c:pt>
                <c:pt idx="4938">
                  <c:v>6.8583333333333334</c:v>
                </c:pt>
                <c:pt idx="4939">
                  <c:v>6.8597222222222225</c:v>
                </c:pt>
                <c:pt idx="4940">
                  <c:v>6.8611111111111107</c:v>
                </c:pt>
                <c:pt idx="4941">
                  <c:v>6.8624999999999998</c:v>
                </c:pt>
                <c:pt idx="4942">
                  <c:v>6.8638888888888889</c:v>
                </c:pt>
                <c:pt idx="4943">
                  <c:v>6.865277777777778</c:v>
                </c:pt>
                <c:pt idx="4944">
                  <c:v>6.8666666666666663</c:v>
                </c:pt>
                <c:pt idx="4945">
                  <c:v>6.8680555555555554</c:v>
                </c:pt>
                <c:pt idx="4946">
                  <c:v>6.8694444444444445</c:v>
                </c:pt>
                <c:pt idx="4947">
                  <c:v>6.8708333333333336</c:v>
                </c:pt>
                <c:pt idx="4948">
                  <c:v>6.8722222222222218</c:v>
                </c:pt>
                <c:pt idx="4949">
                  <c:v>6.8736111111111109</c:v>
                </c:pt>
                <c:pt idx="4950">
                  <c:v>6.875</c:v>
                </c:pt>
                <c:pt idx="4951">
                  <c:v>6.8763888888888891</c:v>
                </c:pt>
                <c:pt idx="4952">
                  <c:v>6.8777777777777782</c:v>
                </c:pt>
                <c:pt idx="4953">
                  <c:v>6.8791666666666664</c:v>
                </c:pt>
                <c:pt idx="4954">
                  <c:v>6.8805555555555555</c:v>
                </c:pt>
                <c:pt idx="4955">
                  <c:v>6.8819444444444446</c:v>
                </c:pt>
                <c:pt idx="4956">
                  <c:v>6.8833333333333337</c:v>
                </c:pt>
                <c:pt idx="4957">
                  <c:v>6.884722222222222</c:v>
                </c:pt>
                <c:pt idx="4958">
                  <c:v>6.8861111111111111</c:v>
                </c:pt>
                <c:pt idx="4959">
                  <c:v>6.8875000000000002</c:v>
                </c:pt>
                <c:pt idx="4960">
                  <c:v>6.8888888888888893</c:v>
                </c:pt>
                <c:pt idx="4961">
                  <c:v>6.8902777777777775</c:v>
                </c:pt>
                <c:pt idx="4962">
                  <c:v>6.8916666666666666</c:v>
                </c:pt>
                <c:pt idx="4963">
                  <c:v>6.8930555555555557</c:v>
                </c:pt>
                <c:pt idx="4964">
                  <c:v>6.8944444444444448</c:v>
                </c:pt>
                <c:pt idx="4965">
                  <c:v>6.895833333333333</c:v>
                </c:pt>
                <c:pt idx="4966">
                  <c:v>6.8972222222222221</c:v>
                </c:pt>
                <c:pt idx="4967">
                  <c:v>6.8986111111111112</c:v>
                </c:pt>
                <c:pt idx="4968">
                  <c:v>6.9</c:v>
                </c:pt>
                <c:pt idx="4969">
                  <c:v>6.9013888888888886</c:v>
                </c:pt>
                <c:pt idx="4970">
                  <c:v>6.9027777777777777</c:v>
                </c:pt>
                <c:pt idx="4971">
                  <c:v>6.9041666666666668</c:v>
                </c:pt>
                <c:pt idx="4972">
                  <c:v>6.9055555555555559</c:v>
                </c:pt>
                <c:pt idx="4973">
                  <c:v>6.9069444444444441</c:v>
                </c:pt>
                <c:pt idx="4974">
                  <c:v>6.9083333333333332</c:v>
                </c:pt>
                <c:pt idx="4975">
                  <c:v>6.9097222222222223</c:v>
                </c:pt>
                <c:pt idx="4976">
                  <c:v>6.9111111111111114</c:v>
                </c:pt>
                <c:pt idx="4977">
                  <c:v>6.9124999999999996</c:v>
                </c:pt>
                <c:pt idx="4978">
                  <c:v>6.9138888888888888</c:v>
                </c:pt>
                <c:pt idx="4979">
                  <c:v>6.9152777777777779</c:v>
                </c:pt>
                <c:pt idx="4980">
                  <c:v>6.916666666666667</c:v>
                </c:pt>
                <c:pt idx="4981">
                  <c:v>6.9180555555555552</c:v>
                </c:pt>
                <c:pt idx="4982">
                  <c:v>6.9194444444444443</c:v>
                </c:pt>
                <c:pt idx="4983">
                  <c:v>6.9208333333333334</c:v>
                </c:pt>
                <c:pt idx="4984">
                  <c:v>6.9222222222222225</c:v>
                </c:pt>
                <c:pt idx="4985">
                  <c:v>6.9236111111111107</c:v>
                </c:pt>
                <c:pt idx="4986">
                  <c:v>6.9249999999999998</c:v>
                </c:pt>
                <c:pt idx="4987">
                  <c:v>6.9263888888888889</c:v>
                </c:pt>
                <c:pt idx="4988">
                  <c:v>6.927777777777778</c:v>
                </c:pt>
                <c:pt idx="4989">
                  <c:v>6.9291666666666663</c:v>
                </c:pt>
                <c:pt idx="4990">
                  <c:v>6.9305555555555554</c:v>
                </c:pt>
                <c:pt idx="4991">
                  <c:v>6.9319444444444445</c:v>
                </c:pt>
                <c:pt idx="4992">
                  <c:v>6.9333333333333336</c:v>
                </c:pt>
                <c:pt idx="4993">
                  <c:v>6.9347222222222218</c:v>
                </c:pt>
                <c:pt idx="4994">
                  <c:v>6.9361111111111109</c:v>
                </c:pt>
                <c:pt idx="4995">
                  <c:v>6.9375</c:v>
                </c:pt>
                <c:pt idx="4996">
                  <c:v>6.9388888888888891</c:v>
                </c:pt>
                <c:pt idx="4997">
                  <c:v>6.9402777777777782</c:v>
                </c:pt>
                <c:pt idx="4998">
                  <c:v>6.9416666666666664</c:v>
                </c:pt>
                <c:pt idx="4999">
                  <c:v>6.9430555555555555</c:v>
                </c:pt>
                <c:pt idx="5000">
                  <c:v>6.9444444444444446</c:v>
                </c:pt>
                <c:pt idx="5001">
                  <c:v>6.9458333333333337</c:v>
                </c:pt>
                <c:pt idx="5002">
                  <c:v>6.947222222222222</c:v>
                </c:pt>
                <c:pt idx="5003">
                  <c:v>6.9486111111111111</c:v>
                </c:pt>
                <c:pt idx="5004">
                  <c:v>6.95</c:v>
                </c:pt>
                <c:pt idx="5005">
                  <c:v>6.9513888888888893</c:v>
                </c:pt>
                <c:pt idx="5006">
                  <c:v>6.9527777777777775</c:v>
                </c:pt>
                <c:pt idx="5007">
                  <c:v>6.9541666666666666</c:v>
                </c:pt>
                <c:pt idx="5008">
                  <c:v>6.9555555555555557</c:v>
                </c:pt>
                <c:pt idx="5009">
                  <c:v>6.9569444444444448</c:v>
                </c:pt>
                <c:pt idx="5010">
                  <c:v>6.958333333333333</c:v>
                </c:pt>
                <c:pt idx="5011">
                  <c:v>6.9597222222222221</c:v>
                </c:pt>
                <c:pt idx="5012">
                  <c:v>6.9611111111111112</c:v>
                </c:pt>
                <c:pt idx="5013">
                  <c:v>6.9625000000000004</c:v>
                </c:pt>
                <c:pt idx="5014">
                  <c:v>6.9638888888888886</c:v>
                </c:pt>
                <c:pt idx="5015">
                  <c:v>6.9652777777777777</c:v>
                </c:pt>
                <c:pt idx="5016">
                  <c:v>6.9666666666666668</c:v>
                </c:pt>
                <c:pt idx="5017">
                  <c:v>6.9680555555555559</c:v>
                </c:pt>
                <c:pt idx="5018">
                  <c:v>6.9694444444444441</c:v>
                </c:pt>
                <c:pt idx="5019">
                  <c:v>6.9708333333333332</c:v>
                </c:pt>
                <c:pt idx="5020">
                  <c:v>6.9722222222222223</c:v>
                </c:pt>
                <c:pt idx="5021">
                  <c:v>6.9736111111111114</c:v>
                </c:pt>
                <c:pt idx="5022">
                  <c:v>6.9749999999999996</c:v>
                </c:pt>
                <c:pt idx="5023">
                  <c:v>6.9763888888888888</c:v>
                </c:pt>
                <c:pt idx="5024">
                  <c:v>6.9777777777777779</c:v>
                </c:pt>
                <c:pt idx="5025">
                  <c:v>6.979166666666667</c:v>
                </c:pt>
                <c:pt idx="5026">
                  <c:v>6.9805555555555552</c:v>
                </c:pt>
                <c:pt idx="5027">
                  <c:v>6.9819444444444443</c:v>
                </c:pt>
                <c:pt idx="5028">
                  <c:v>6.9833333333333334</c:v>
                </c:pt>
                <c:pt idx="5029">
                  <c:v>6.9847222222222225</c:v>
                </c:pt>
                <c:pt idx="5030">
                  <c:v>6.9861111111111107</c:v>
                </c:pt>
                <c:pt idx="5031">
                  <c:v>6.9874999999999998</c:v>
                </c:pt>
                <c:pt idx="5032">
                  <c:v>6.9888888888888889</c:v>
                </c:pt>
                <c:pt idx="5033">
                  <c:v>6.990277777777778</c:v>
                </c:pt>
                <c:pt idx="5034">
                  <c:v>6.9916666666666663</c:v>
                </c:pt>
                <c:pt idx="5035">
                  <c:v>6.9930555555555554</c:v>
                </c:pt>
                <c:pt idx="5036">
                  <c:v>6.9944444444444445</c:v>
                </c:pt>
                <c:pt idx="5037">
                  <c:v>6.9958333333333336</c:v>
                </c:pt>
                <c:pt idx="5038">
                  <c:v>6.9972222222222218</c:v>
                </c:pt>
                <c:pt idx="5039">
                  <c:v>6.9986111111111109</c:v>
                </c:pt>
                <c:pt idx="5040">
                  <c:v>7</c:v>
                </c:pt>
                <c:pt idx="5041">
                  <c:v>7.0013888888888891</c:v>
                </c:pt>
                <c:pt idx="5042">
                  <c:v>7.0027777777777782</c:v>
                </c:pt>
                <c:pt idx="5043">
                  <c:v>7.0041666666666664</c:v>
                </c:pt>
                <c:pt idx="5044">
                  <c:v>7.0055555555555555</c:v>
                </c:pt>
                <c:pt idx="5045">
                  <c:v>7.0069444444444446</c:v>
                </c:pt>
                <c:pt idx="5046">
                  <c:v>7.0083333333333337</c:v>
                </c:pt>
                <c:pt idx="5047">
                  <c:v>7.009722222222222</c:v>
                </c:pt>
                <c:pt idx="5048">
                  <c:v>7.0111111111111111</c:v>
                </c:pt>
                <c:pt idx="5049">
                  <c:v>7.0125000000000002</c:v>
                </c:pt>
                <c:pt idx="5050">
                  <c:v>7.0138888888888893</c:v>
                </c:pt>
                <c:pt idx="5051">
                  <c:v>7.0152777777777775</c:v>
                </c:pt>
                <c:pt idx="5052">
                  <c:v>7.0166666666666666</c:v>
                </c:pt>
                <c:pt idx="5053">
                  <c:v>7.0180555555555557</c:v>
                </c:pt>
                <c:pt idx="5054">
                  <c:v>7.0194444444444448</c:v>
                </c:pt>
                <c:pt idx="5055">
                  <c:v>7.020833333333333</c:v>
                </c:pt>
                <c:pt idx="5056">
                  <c:v>7.0222222222222221</c:v>
                </c:pt>
                <c:pt idx="5057">
                  <c:v>7.0236111111111112</c:v>
                </c:pt>
                <c:pt idx="5058">
                  <c:v>7.0250000000000004</c:v>
                </c:pt>
                <c:pt idx="5059">
                  <c:v>7.0263888888888886</c:v>
                </c:pt>
                <c:pt idx="5060">
                  <c:v>7.0277777777777777</c:v>
                </c:pt>
                <c:pt idx="5061">
                  <c:v>7.0291666666666668</c:v>
                </c:pt>
                <c:pt idx="5062">
                  <c:v>7.0305555555555559</c:v>
                </c:pt>
                <c:pt idx="5063">
                  <c:v>7.0319444444444441</c:v>
                </c:pt>
                <c:pt idx="5064">
                  <c:v>7.0333333333333332</c:v>
                </c:pt>
                <c:pt idx="5065">
                  <c:v>7.0347222222222223</c:v>
                </c:pt>
                <c:pt idx="5066">
                  <c:v>7.0361111111111114</c:v>
                </c:pt>
                <c:pt idx="5067">
                  <c:v>7.0374999999999996</c:v>
                </c:pt>
                <c:pt idx="5068">
                  <c:v>7.0388888888888888</c:v>
                </c:pt>
                <c:pt idx="5069">
                  <c:v>7.0402777777777779</c:v>
                </c:pt>
                <c:pt idx="5070">
                  <c:v>7.041666666666667</c:v>
                </c:pt>
                <c:pt idx="5071">
                  <c:v>7.0430555555555552</c:v>
                </c:pt>
                <c:pt idx="5072">
                  <c:v>7.0444444444444443</c:v>
                </c:pt>
                <c:pt idx="5073">
                  <c:v>7.0458333333333334</c:v>
                </c:pt>
                <c:pt idx="5074">
                  <c:v>7.0472222222222225</c:v>
                </c:pt>
                <c:pt idx="5075">
                  <c:v>7.0486111111111107</c:v>
                </c:pt>
                <c:pt idx="5076">
                  <c:v>7.05</c:v>
                </c:pt>
                <c:pt idx="5077">
                  <c:v>7.0513888888888889</c:v>
                </c:pt>
                <c:pt idx="5078">
                  <c:v>7.052777777777778</c:v>
                </c:pt>
                <c:pt idx="5079">
                  <c:v>7.0541666666666663</c:v>
                </c:pt>
                <c:pt idx="5080">
                  <c:v>7.0555555555555554</c:v>
                </c:pt>
                <c:pt idx="5081">
                  <c:v>7.0569444444444445</c:v>
                </c:pt>
                <c:pt idx="5082">
                  <c:v>7.0583333333333336</c:v>
                </c:pt>
                <c:pt idx="5083">
                  <c:v>7.0597222222222218</c:v>
                </c:pt>
                <c:pt idx="5084">
                  <c:v>7.0611111111111109</c:v>
                </c:pt>
                <c:pt idx="5085">
                  <c:v>7.0625</c:v>
                </c:pt>
                <c:pt idx="5086">
                  <c:v>7.0638888888888891</c:v>
                </c:pt>
                <c:pt idx="5087">
                  <c:v>7.0652777777777782</c:v>
                </c:pt>
                <c:pt idx="5088">
                  <c:v>7.0666666666666664</c:v>
                </c:pt>
                <c:pt idx="5089">
                  <c:v>7.0680555555555555</c:v>
                </c:pt>
                <c:pt idx="5090">
                  <c:v>7.0694444444444446</c:v>
                </c:pt>
                <c:pt idx="5091">
                  <c:v>7.0708333333333337</c:v>
                </c:pt>
                <c:pt idx="5092">
                  <c:v>7.072222222222222</c:v>
                </c:pt>
                <c:pt idx="5093">
                  <c:v>7.0736111111111111</c:v>
                </c:pt>
                <c:pt idx="5094">
                  <c:v>7.0750000000000002</c:v>
                </c:pt>
                <c:pt idx="5095">
                  <c:v>7.0763888888888893</c:v>
                </c:pt>
                <c:pt idx="5096">
                  <c:v>7.0777777777777775</c:v>
                </c:pt>
                <c:pt idx="5097">
                  <c:v>7.0791666666666666</c:v>
                </c:pt>
                <c:pt idx="5098">
                  <c:v>7.0805555555555557</c:v>
                </c:pt>
                <c:pt idx="5099">
                  <c:v>7.0819444444444448</c:v>
                </c:pt>
                <c:pt idx="5100">
                  <c:v>7.083333333333333</c:v>
                </c:pt>
                <c:pt idx="5101">
                  <c:v>7.0847222222222221</c:v>
                </c:pt>
                <c:pt idx="5102">
                  <c:v>7.0861111111111112</c:v>
                </c:pt>
                <c:pt idx="5103">
                  <c:v>7.0875000000000004</c:v>
                </c:pt>
                <c:pt idx="5104">
                  <c:v>7.0888888888888886</c:v>
                </c:pt>
                <c:pt idx="5105">
                  <c:v>7.0902777777777777</c:v>
                </c:pt>
                <c:pt idx="5106">
                  <c:v>7.0916666666666668</c:v>
                </c:pt>
                <c:pt idx="5107">
                  <c:v>7.0930555555555559</c:v>
                </c:pt>
                <c:pt idx="5108">
                  <c:v>7.0944444444444441</c:v>
                </c:pt>
                <c:pt idx="5109">
                  <c:v>7.0958333333333332</c:v>
                </c:pt>
                <c:pt idx="5110">
                  <c:v>7.0972222222222223</c:v>
                </c:pt>
                <c:pt idx="5111">
                  <c:v>7.0986111111111114</c:v>
                </c:pt>
                <c:pt idx="5112">
                  <c:v>7.1</c:v>
                </c:pt>
                <c:pt idx="5113">
                  <c:v>7.1013888888888888</c:v>
                </c:pt>
                <c:pt idx="5114">
                  <c:v>7.1027777777777779</c:v>
                </c:pt>
                <c:pt idx="5115">
                  <c:v>7.104166666666667</c:v>
                </c:pt>
                <c:pt idx="5116">
                  <c:v>7.1055555555555552</c:v>
                </c:pt>
                <c:pt idx="5117">
                  <c:v>7.1069444444444443</c:v>
                </c:pt>
                <c:pt idx="5118">
                  <c:v>7.1083333333333334</c:v>
                </c:pt>
                <c:pt idx="5119">
                  <c:v>7.1097222222222225</c:v>
                </c:pt>
                <c:pt idx="5120">
                  <c:v>7.1111111111111107</c:v>
                </c:pt>
                <c:pt idx="5121">
                  <c:v>7.1124999999999998</c:v>
                </c:pt>
                <c:pt idx="5122">
                  <c:v>7.1138888888888889</c:v>
                </c:pt>
                <c:pt idx="5123">
                  <c:v>7.115277777777778</c:v>
                </c:pt>
                <c:pt idx="5124">
                  <c:v>7.1166666666666663</c:v>
                </c:pt>
                <c:pt idx="5125">
                  <c:v>7.1180555555555554</c:v>
                </c:pt>
                <c:pt idx="5126">
                  <c:v>7.1194444444444445</c:v>
                </c:pt>
                <c:pt idx="5127">
                  <c:v>7.1208333333333336</c:v>
                </c:pt>
                <c:pt idx="5128">
                  <c:v>7.1222222222222218</c:v>
                </c:pt>
                <c:pt idx="5129">
                  <c:v>7.1236111111111109</c:v>
                </c:pt>
                <c:pt idx="5130">
                  <c:v>7.125</c:v>
                </c:pt>
                <c:pt idx="5131">
                  <c:v>7.1263888888888891</c:v>
                </c:pt>
                <c:pt idx="5132">
                  <c:v>7.1277777777777782</c:v>
                </c:pt>
                <c:pt idx="5133">
                  <c:v>7.1291666666666664</c:v>
                </c:pt>
                <c:pt idx="5134">
                  <c:v>7.1305555555555555</c:v>
                </c:pt>
                <c:pt idx="5135">
                  <c:v>7.1319444444444446</c:v>
                </c:pt>
                <c:pt idx="5136">
                  <c:v>7.1333333333333337</c:v>
                </c:pt>
                <c:pt idx="5137">
                  <c:v>7.134722222222222</c:v>
                </c:pt>
                <c:pt idx="5138">
                  <c:v>7.1361111111111111</c:v>
                </c:pt>
                <c:pt idx="5139">
                  <c:v>7.1375000000000002</c:v>
                </c:pt>
                <c:pt idx="5140">
                  <c:v>7.1388888888888893</c:v>
                </c:pt>
                <c:pt idx="5141">
                  <c:v>7.1402777777777775</c:v>
                </c:pt>
                <c:pt idx="5142">
                  <c:v>7.1416666666666666</c:v>
                </c:pt>
                <c:pt idx="5143">
                  <c:v>7.1430555555555557</c:v>
                </c:pt>
                <c:pt idx="5144">
                  <c:v>7.1444444444444448</c:v>
                </c:pt>
                <c:pt idx="5145">
                  <c:v>7.145833333333333</c:v>
                </c:pt>
                <c:pt idx="5146">
                  <c:v>7.1472222222222221</c:v>
                </c:pt>
                <c:pt idx="5147">
                  <c:v>7.1486111111111112</c:v>
                </c:pt>
                <c:pt idx="5148">
                  <c:v>7.15</c:v>
                </c:pt>
                <c:pt idx="5149">
                  <c:v>7.1513888888888886</c:v>
                </c:pt>
                <c:pt idx="5150">
                  <c:v>7.1527777777777777</c:v>
                </c:pt>
                <c:pt idx="5151">
                  <c:v>7.1541666666666668</c:v>
                </c:pt>
                <c:pt idx="5152">
                  <c:v>7.1555555555555559</c:v>
                </c:pt>
                <c:pt idx="5153">
                  <c:v>7.1569444444444441</c:v>
                </c:pt>
                <c:pt idx="5154">
                  <c:v>7.1583333333333332</c:v>
                </c:pt>
                <c:pt idx="5155">
                  <c:v>7.1597222222222223</c:v>
                </c:pt>
                <c:pt idx="5156">
                  <c:v>7.1611111111111114</c:v>
                </c:pt>
                <c:pt idx="5157">
                  <c:v>7.1624999999999996</c:v>
                </c:pt>
                <c:pt idx="5158">
                  <c:v>7.1638888888888888</c:v>
                </c:pt>
                <c:pt idx="5159">
                  <c:v>7.1652777777777779</c:v>
                </c:pt>
                <c:pt idx="5160">
                  <c:v>7.166666666666667</c:v>
                </c:pt>
                <c:pt idx="5161">
                  <c:v>7.1680555555555552</c:v>
                </c:pt>
                <c:pt idx="5162">
                  <c:v>7.1694444444444443</c:v>
                </c:pt>
                <c:pt idx="5163">
                  <c:v>7.1708333333333334</c:v>
                </c:pt>
                <c:pt idx="5164">
                  <c:v>7.1722222222222225</c:v>
                </c:pt>
                <c:pt idx="5165">
                  <c:v>7.1736111111111107</c:v>
                </c:pt>
                <c:pt idx="5166">
                  <c:v>7.1749999999999998</c:v>
                </c:pt>
                <c:pt idx="5167">
                  <c:v>7.1763888888888889</c:v>
                </c:pt>
                <c:pt idx="5168">
                  <c:v>7.177777777777778</c:v>
                </c:pt>
                <c:pt idx="5169">
                  <c:v>7.1791666666666663</c:v>
                </c:pt>
                <c:pt idx="5170">
                  <c:v>7.1805555555555554</c:v>
                </c:pt>
                <c:pt idx="5171">
                  <c:v>7.1819444444444445</c:v>
                </c:pt>
                <c:pt idx="5172">
                  <c:v>7.1833333333333336</c:v>
                </c:pt>
                <c:pt idx="5173">
                  <c:v>7.1847222222222218</c:v>
                </c:pt>
                <c:pt idx="5174">
                  <c:v>7.1861111111111109</c:v>
                </c:pt>
                <c:pt idx="5175">
                  <c:v>7.1875</c:v>
                </c:pt>
                <c:pt idx="5176">
                  <c:v>7.1888888888888891</c:v>
                </c:pt>
                <c:pt idx="5177">
                  <c:v>7.1902777777777782</c:v>
                </c:pt>
                <c:pt idx="5178">
                  <c:v>7.1916666666666664</c:v>
                </c:pt>
                <c:pt idx="5179">
                  <c:v>7.1930555555555555</c:v>
                </c:pt>
                <c:pt idx="5180">
                  <c:v>7.1944444444444446</c:v>
                </c:pt>
                <c:pt idx="5181">
                  <c:v>7.1958333333333337</c:v>
                </c:pt>
                <c:pt idx="5182">
                  <c:v>7.197222222222222</c:v>
                </c:pt>
                <c:pt idx="5183">
                  <c:v>7.1986111111111111</c:v>
                </c:pt>
                <c:pt idx="5184">
                  <c:v>7.2</c:v>
                </c:pt>
                <c:pt idx="5185">
                  <c:v>7.2013888888888893</c:v>
                </c:pt>
                <c:pt idx="5186">
                  <c:v>7.2027777777777775</c:v>
                </c:pt>
                <c:pt idx="5187">
                  <c:v>7.2041666666666666</c:v>
                </c:pt>
                <c:pt idx="5188">
                  <c:v>7.2055555555555557</c:v>
                </c:pt>
                <c:pt idx="5189">
                  <c:v>7.2069444444444448</c:v>
                </c:pt>
                <c:pt idx="5190">
                  <c:v>7.208333333333333</c:v>
                </c:pt>
                <c:pt idx="5191">
                  <c:v>7.2097222222222221</c:v>
                </c:pt>
                <c:pt idx="5192">
                  <c:v>7.2111111111111112</c:v>
                </c:pt>
                <c:pt idx="5193">
                  <c:v>7.2125000000000004</c:v>
                </c:pt>
                <c:pt idx="5194">
                  <c:v>7.2138888888888886</c:v>
                </c:pt>
                <c:pt idx="5195">
                  <c:v>7.2152777777777777</c:v>
                </c:pt>
                <c:pt idx="5196">
                  <c:v>7.2166666666666668</c:v>
                </c:pt>
                <c:pt idx="5197">
                  <c:v>7.2180555555555559</c:v>
                </c:pt>
                <c:pt idx="5198">
                  <c:v>7.2194444444444441</c:v>
                </c:pt>
                <c:pt idx="5199">
                  <c:v>7.2208333333333332</c:v>
                </c:pt>
                <c:pt idx="5200">
                  <c:v>7.2222222222222223</c:v>
                </c:pt>
                <c:pt idx="5201">
                  <c:v>7.2236111111111114</c:v>
                </c:pt>
                <c:pt idx="5202">
                  <c:v>7.2249999999999996</c:v>
                </c:pt>
                <c:pt idx="5203">
                  <c:v>7.2263888888888888</c:v>
                </c:pt>
                <c:pt idx="5204">
                  <c:v>7.2277777777777779</c:v>
                </c:pt>
                <c:pt idx="5205">
                  <c:v>7.229166666666667</c:v>
                </c:pt>
                <c:pt idx="5206">
                  <c:v>7.2305555555555552</c:v>
                </c:pt>
                <c:pt idx="5207">
                  <c:v>7.2319444444444443</c:v>
                </c:pt>
                <c:pt idx="5208">
                  <c:v>7.2333333333333334</c:v>
                </c:pt>
                <c:pt idx="5209">
                  <c:v>7.2347222222222225</c:v>
                </c:pt>
                <c:pt idx="5210">
                  <c:v>7.2361111111111107</c:v>
                </c:pt>
                <c:pt idx="5211">
                  <c:v>7.2374999999999998</c:v>
                </c:pt>
                <c:pt idx="5212">
                  <c:v>7.2388888888888889</c:v>
                </c:pt>
                <c:pt idx="5213">
                  <c:v>7.240277777777778</c:v>
                </c:pt>
                <c:pt idx="5214">
                  <c:v>7.2416666666666663</c:v>
                </c:pt>
                <c:pt idx="5215">
                  <c:v>7.2430555555555554</c:v>
                </c:pt>
                <c:pt idx="5216">
                  <c:v>7.2444444444444445</c:v>
                </c:pt>
                <c:pt idx="5217">
                  <c:v>7.2458333333333336</c:v>
                </c:pt>
                <c:pt idx="5218">
                  <c:v>7.2472222222222218</c:v>
                </c:pt>
                <c:pt idx="5219">
                  <c:v>7.2486111111111109</c:v>
                </c:pt>
                <c:pt idx="5220">
                  <c:v>7.25</c:v>
                </c:pt>
                <c:pt idx="5221">
                  <c:v>7.2513888888888891</c:v>
                </c:pt>
                <c:pt idx="5222">
                  <c:v>7.2527777777777782</c:v>
                </c:pt>
                <c:pt idx="5223">
                  <c:v>7.2541666666666664</c:v>
                </c:pt>
                <c:pt idx="5224">
                  <c:v>7.2555555555555555</c:v>
                </c:pt>
                <c:pt idx="5225">
                  <c:v>7.2569444444444446</c:v>
                </c:pt>
                <c:pt idx="5226">
                  <c:v>7.2583333333333337</c:v>
                </c:pt>
                <c:pt idx="5227">
                  <c:v>7.259722222222222</c:v>
                </c:pt>
                <c:pt idx="5228">
                  <c:v>7.2611111111111111</c:v>
                </c:pt>
                <c:pt idx="5229">
                  <c:v>7.2625000000000002</c:v>
                </c:pt>
                <c:pt idx="5230">
                  <c:v>7.2638888888888893</c:v>
                </c:pt>
                <c:pt idx="5231">
                  <c:v>7.2652777777777775</c:v>
                </c:pt>
                <c:pt idx="5232">
                  <c:v>7.2666666666666666</c:v>
                </c:pt>
                <c:pt idx="5233">
                  <c:v>7.2680555555555557</c:v>
                </c:pt>
                <c:pt idx="5234">
                  <c:v>7.2694444444444448</c:v>
                </c:pt>
                <c:pt idx="5235">
                  <c:v>7.270833333333333</c:v>
                </c:pt>
                <c:pt idx="5236">
                  <c:v>7.2722222222222221</c:v>
                </c:pt>
                <c:pt idx="5237">
                  <c:v>7.2736111111111112</c:v>
                </c:pt>
                <c:pt idx="5238">
                  <c:v>7.2750000000000004</c:v>
                </c:pt>
                <c:pt idx="5239">
                  <c:v>7.2763888888888886</c:v>
                </c:pt>
                <c:pt idx="5240">
                  <c:v>7.2777777777777777</c:v>
                </c:pt>
                <c:pt idx="5241">
                  <c:v>7.2791666666666668</c:v>
                </c:pt>
                <c:pt idx="5242">
                  <c:v>7.2805555555555559</c:v>
                </c:pt>
                <c:pt idx="5243">
                  <c:v>7.2819444444444441</c:v>
                </c:pt>
                <c:pt idx="5244">
                  <c:v>7.2833333333333332</c:v>
                </c:pt>
                <c:pt idx="5245">
                  <c:v>7.2847222222222223</c:v>
                </c:pt>
                <c:pt idx="5246">
                  <c:v>7.2861111111111114</c:v>
                </c:pt>
                <c:pt idx="5247">
                  <c:v>7.2874999999999996</c:v>
                </c:pt>
                <c:pt idx="5248">
                  <c:v>7.2888888888888888</c:v>
                </c:pt>
                <c:pt idx="5249">
                  <c:v>7.2902777777777779</c:v>
                </c:pt>
                <c:pt idx="5250">
                  <c:v>7.291666666666667</c:v>
                </c:pt>
                <c:pt idx="5251">
                  <c:v>7.2930555555555552</c:v>
                </c:pt>
                <c:pt idx="5252">
                  <c:v>7.2944444444444443</c:v>
                </c:pt>
                <c:pt idx="5253">
                  <c:v>7.2958333333333334</c:v>
                </c:pt>
                <c:pt idx="5254">
                  <c:v>7.2972222222222225</c:v>
                </c:pt>
                <c:pt idx="5255">
                  <c:v>7.2986111111111107</c:v>
                </c:pt>
                <c:pt idx="5256">
                  <c:v>7.3</c:v>
                </c:pt>
                <c:pt idx="5257">
                  <c:v>7.3013888888888889</c:v>
                </c:pt>
                <c:pt idx="5258">
                  <c:v>7.302777777777778</c:v>
                </c:pt>
                <c:pt idx="5259">
                  <c:v>7.3041666666666663</c:v>
                </c:pt>
                <c:pt idx="5260">
                  <c:v>7.3055555555555554</c:v>
                </c:pt>
                <c:pt idx="5261">
                  <c:v>7.3069444444444445</c:v>
                </c:pt>
                <c:pt idx="5262">
                  <c:v>7.3083333333333336</c:v>
                </c:pt>
                <c:pt idx="5263">
                  <c:v>7.3097222222222218</c:v>
                </c:pt>
                <c:pt idx="5264">
                  <c:v>7.3111111111111109</c:v>
                </c:pt>
                <c:pt idx="5265">
                  <c:v>7.3125</c:v>
                </c:pt>
                <c:pt idx="5266">
                  <c:v>7.3138888888888891</c:v>
                </c:pt>
                <c:pt idx="5267">
                  <c:v>7.3152777777777782</c:v>
                </c:pt>
                <c:pt idx="5268">
                  <c:v>7.3166666666666664</c:v>
                </c:pt>
                <c:pt idx="5269">
                  <c:v>7.3180555555555555</c:v>
                </c:pt>
                <c:pt idx="5270">
                  <c:v>7.3194444444444446</c:v>
                </c:pt>
                <c:pt idx="5271">
                  <c:v>7.3208333333333337</c:v>
                </c:pt>
                <c:pt idx="5272">
                  <c:v>7.322222222222222</c:v>
                </c:pt>
                <c:pt idx="5273">
                  <c:v>7.3236111111111111</c:v>
                </c:pt>
                <c:pt idx="5274">
                  <c:v>7.3250000000000002</c:v>
                </c:pt>
                <c:pt idx="5275">
                  <c:v>7.3263888888888893</c:v>
                </c:pt>
                <c:pt idx="5276">
                  <c:v>7.3277777777777775</c:v>
                </c:pt>
                <c:pt idx="5277">
                  <c:v>7.3291666666666666</c:v>
                </c:pt>
                <c:pt idx="5278">
                  <c:v>7.3305555555555557</c:v>
                </c:pt>
                <c:pt idx="5279">
                  <c:v>7.3319444444444448</c:v>
                </c:pt>
                <c:pt idx="5280">
                  <c:v>7.333333333333333</c:v>
                </c:pt>
                <c:pt idx="5281">
                  <c:v>7.3347222222222221</c:v>
                </c:pt>
                <c:pt idx="5282">
                  <c:v>7.3361111111111112</c:v>
                </c:pt>
                <c:pt idx="5283">
                  <c:v>7.3375000000000004</c:v>
                </c:pt>
                <c:pt idx="5284">
                  <c:v>7.3388888888888886</c:v>
                </c:pt>
                <c:pt idx="5285">
                  <c:v>7.3402777777777777</c:v>
                </c:pt>
                <c:pt idx="5286">
                  <c:v>7.3416666666666668</c:v>
                </c:pt>
                <c:pt idx="5287">
                  <c:v>7.3430555555555559</c:v>
                </c:pt>
                <c:pt idx="5288">
                  <c:v>7.3444444444444441</c:v>
                </c:pt>
                <c:pt idx="5289">
                  <c:v>7.3458333333333332</c:v>
                </c:pt>
                <c:pt idx="5290">
                  <c:v>7.3472222222222223</c:v>
                </c:pt>
                <c:pt idx="5291">
                  <c:v>7.3486111111111114</c:v>
                </c:pt>
                <c:pt idx="5292">
                  <c:v>7.35</c:v>
                </c:pt>
                <c:pt idx="5293">
                  <c:v>7.3513888888888888</c:v>
                </c:pt>
                <c:pt idx="5294">
                  <c:v>7.3527777777777779</c:v>
                </c:pt>
                <c:pt idx="5295">
                  <c:v>7.354166666666667</c:v>
                </c:pt>
                <c:pt idx="5296">
                  <c:v>7.3555555555555552</c:v>
                </c:pt>
                <c:pt idx="5297">
                  <c:v>7.3569444444444443</c:v>
                </c:pt>
                <c:pt idx="5298">
                  <c:v>7.3583333333333334</c:v>
                </c:pt>
                <c:pt idx="5299">
                  <c:v>7.3597222222222225</c:v>
                </c:pt>
                <c:pt idx="5300">
                  <c:v>7.3611111111111107</c:v>
                </c:pt>
                <c:pt idx="5301">
                  <c:v>7.3624999999999998</c:v>
                </c:pt>
                <c:pt idx="5302">
                  <c:v>7.3638888888888889</c:v>
                </c:pt>
                <c:pt idx="5303">
                  <c:v>7.365277777777778</c:v>
                </c:pt>
                <c:pt idx="5304">
                  <c:v>7.3666666666666663</c:v>
                </c:pt>
                <c:pt idx="5305">
                  <c:v>7.3680555555555554</c:v>
                </c:pt>
                <c:pt idx="5306">
                  <c:v>7.3694444444444445</c:v>
                </c:pt>
                <c:pt idx="5307">
                  <c:v>7.3708333333333336</c:v>
                </c:pt>
                <c:pt idx="5308">
                  <c:v>7.3722222222222218</c:v>
                </c:pt>
                <c:pt idx="5309">
                  <c:v>7.3736111111111109</c:v>
                </c:pt>
                <c:pt idx="5310">
                  <c:v>7.375</c:v>
                </c:pt>
                <c:pt idx="5311">
                  <c:v>7.3763888888888891</c:v>
                </c:pt>
                <c:pt idx="5312">
                  <c:v>7.3777777777777782</c:v>
                </c:pt>
                <c:pt idx="5313">
                  <c:v>7.3791666666666664</c:v>
                </c:pt>
                <c:pt idx="5314">
                  <c:v>7.3805555555555555</c:v>
                </c:pt>
                <c:pt idx="5315">
                  <c:v>7.3819444444444446</c:v>
                </c:pt>
                <c:pt idx="5316">
                  <c:v>7.3833333333333337</c:v>
                </c:pt>
                <c:pt idx="5317">
                  <c:v>7.384722222222222</c:v>
                </c:pt>
                <c:pt idx="5318">
                  <c:v>7.3861111111111111</c:v>
                </c:pt>
                <c:pt idx="5319">
                  <c:v>7.3875000000000002</c:v>
                </c:pt>
                <c:pt idx="5320">
                  <c:v>7.3888888888888893</c:v>
                </c:pt>
                <c:pt idx="5321">
                  <c:v>7.3902777777777775</c:v>
                </c:pt>
                <c:pt idx="5322">
                  <c:v>7.3916666666666666</c:v>
                </c:pt>
                <c:pt idx="5323">
                  <c:v>7.3930555555555557</c:v>
                </c:pt>
                <c:pt idx="5324">
                  <c:v>7.3944444444444448</c:v>
                </c:pt>
                <c:pt idx="5325">
                  <c:v>7.395833333333333</c:v>
                </c:pt>
                <c:pt idx="5326">
                  <c:v>7.3972222222222221</c:v>
                </c:pt>
                <c:pt idx="5327">
                  <c:v>7.3986111111111112</c:v>
                </c:pt>
                <c:pt idx="5328">
                  <c:v>7.4</c:v>
                </c:pt>
                <c:pt idx="5329">
                  <c:v>7.4013888888888886</c:v>
                </c:pt>
                <c:pt idx="5330">
                  <c:v>7.4027777777777777</c:v>
                </c:pt>
                <c:pt idx="5331">
                  <c:v>7.4041666666666668</c:v>
                </c:pt>
                <c:pt idx="5332">
                  <c:v>7.4055555555555559</c:v>
                </c:pt>
                <c:pt idx="5333">
                  <c:v>7.4069444444444441</c:v>
                </c:pt>
                <c:pt idx="5334">
                  <c:v>7.4083333333333332</c:v>
                </c:pt>
                <c:pt idx="5335">
                  <c:v>7.4097222222222223</c:v>
                </c:pt>
                <c:pt idx="5336">
                  <c:v>7.4111111111111114</c:v>
                </c:pt>
                <c:pt idx="5337">
                  <c:v>7.4124999999999996</c:v>
                </c:pt>
                <c:pt idx="5338">
                  <c:v>7.4138888888888888</c:v>
                </c:pt>
                <c:pt idx="5339">
                  <c:v>7.4152777777777779</c:v>
                </c:pt>
                <c:pt idx="5340">
                  <c:v>7.416666666666667</c:v>
                </c:pt>
                <c:pt idx="5341">
                  <c:v>7.4180555555555552</c:v>
                </c:pt>
                <c:pt idx="5342">
                  <c:v>7.4194444444444443</c:v>
                </c:pt>
                <c:pt idx="5343">
                  <c:v>7.4208333333333334</c:v>
                </c:pt>
                <c:pt idx="5344">
                  <c:v>7.4222222222222225</c:v>
                </c:pt>
                <c:pt idx="5345">
                  <c:v>7.4236111111111107</c:v>
                </c:pt>
                <c:pt idx="5346">
                  <c:v>7.4249999999999998</c:v>
                </c:pt>
                <c:pt idx="5347">
                  <c:v>7.4263888888888889</c:v>
                </c:pt>
                <c:pt idx="5348">
                  <c:v>7.427777777777778</c:v>
                </c:pt>
                <c:pt idx="5349">
                  <c:v>7.4291666666666663</c:v>
                </c:pt>
                <c:pt idx="5350">
                  <c:v>7.4305555555555554</c:v>
                </c:pt>
                <c:pt idx="5351">
                  <c:v>7.4319444444444445</c:v>
                </c:pt>
                <c:pt idx="5352">
                  <c:v>7.4333333333333336</c:v>
                </c:pt>
                <c:pt idx="5353">
                  <c:v>7.4347222222222218</c:v>
                </c:pt>
                <c:pt idx="5354">
                  <c:v>7.4361111111111109</c:v>
                </c:pt>
                <c:pt idx="5355">
                  <c:v>7.4375</c:v>
                </c:pt>
                <c:pt idx="5356">
                  <c:v>7.4388888888888891</c:v>
                </c:pt>
                <c:pt idx="5357">
                  <c:v>7.4402777777777782</c:v>
                </c:pt>
                <c:pt idx="5358">
                  <c:v>7.4416666666666664</c:v>
                </c:pt>
                <c:pt idx="5359">
                  <c:v>7.4430555555555555</c:v>
                </c:pt>
                <c:pt idx="5360">
                  <c:v>7.4444444444444446</c:v>
                </c:pt>
                <c:pt idx="5361">
                  <c:v>7.4458333333333337</c:v>
                </c:pt>
                <c:pt idx="5362">
                  <c:v>7.447222222222222</c:v>
                </c:pt>
                <c:pt idx="5363">
                  <c:v>7.4486111111111111</c:v>
                </c:pt>
                <c:pt idx="5364">
                  <c:v>7.45</c:v>
                </c:pt>
                <c:pt idx="5365">
                  <c:v>7.4513888888888893</c:v>
                </c:pt>
                <c:pt idx="5366">
                  <c:v>7.4527777777777775</c:v>
                </c:pt>
                <c:pt idx="5367">
                  <c:v>7.4541666666666666</c:v>
                </c:pt>
                <c:pt idx="5368">
                  <c:v>7.4555555555555557</c:v>
                </c:pt>
                <c:pt idx="5369">
                  <c:v>7.4569444444444448</c:v>
                </c:pt>
                <c:pt idx="5370">
                  <c:v>7.458333333333333</c:v>
                </c:pt>
                <c:pt idx="5371">
                  <c:v>7.4597222222222221</c:v>
                </c:pt>
                <c:pt idx="5372">
                  <c:v>7.4611111111111112</c:v>
                </c:pt>
                <c:pt idx="5373">
                  <c:v>7.4625000000000004</c:v>
                </c:pt>
                <c:pt idx="5374">
                  <c:v>7.4638888888888886</c:v>
                </c:pt>
                <c:pt idx="5375">
                  <c:v>7.4652777777777777</c:v>
                </c:pt>
                <c:pt idx="5376">
                  <c:v>7.4666666666666668</c:v>
                </c:pt>
                <c:pt idx="5377">
                  <c:v>7.4680555555555559</c:v>
                </c:pt>
                <c:pt idx="5378">
                  <c:v>7.4694444444444441</c:v>
                </c:pt>
                <c:pt idx="5379">
                  <c:v>7.4708333333333332</c:v>
                </c:pt>
                <c:pt idx="5380">
                  <c:v>7.4722222222222223</c:v>
                </c:pt>
                <c:pt idx="5381">
                  <c:v>7.4736111111111114</c:v>
                </c:pt>
                <c:pt idx="5382">
                  <c:v>7.4749999999999996</c:v>
                </c:pt>
                <c:pt idx="5383">
                  <c:v>7.4763888888888888</c:v>
                </c:pt>
                <c:pt idx="5384">
                  <c:v>7.4777777777777779</c:v>
                </c:pt>
                <c:pt idx="5385">
                  <c:v>7.479166666666667</c:v>
                </c:pt>
                <c:pt idx="5386">
                  <c:v>7.4805555555555552</c:v>
                </c:pt>
                <c:pt idx="5387">
                  <c:v>7.4819444444444443</c:v>
                </c:pt>
                <c:pt idx="5388">
                  <c:v>7.4833333333333334</c:v>
                </c:pt>
                <c:pt idx="5389">
                  <c:v>7.4847222222222225</c:v>
                </c:pt>
                <c:pt idx="5390">
                  <c:v>7.4861111111111107</c:v>
                </c:pt>
                <c:pt idx="5391">
                  <c:v>7.4874999999999998</c:v>
                </c:pt>
                <c:pt idx="5392">
                  <c:v>7.4888888888888889</c:v>
                </c:pt>
                <c:pt idx="5393">
                  <c:v>7.490277777777778</c:v>
                </c:pt>
                <c:pt idx="5394">
                  <c:v>7.4916666666666663</c:v>
                </c:pt>
                <c:pt idx="5395">
                  <c:v>7.4930555555555554</c:v>
                </c:pt>
                <c:pt idx="5396">
                  <c:v>7.4944444444444445</c:v>
                </c:pt>
                <c:pt idx="5397">
                  <c:v>7.4958333333333336</c:v>
                </c:pt>
                <c:pt idx="5398">
                  <c:v>7.4972222222222218</c:v>
                </c:pt>
                <c:pt idx="5399">
                  <c:v>7.4986111111111109</c:v>
                </c:pt>
                <c:pt idx="5400">
                  <c:v>7.5</c:v>
                </c:pt>
                <c:pt idx="5401">
                  <c:v>7.5013888888888891</c:v>
                </c:pt>
                <c:pt idx="5402">
                  <c:v>7.5027777777777782</c:v>
                </c:pt>
                <c:pt idx="5403">
                  <c:v>7.5041666666666664</c:v>
                </c:pt>
                <c:pt idx="5404">
                  <c:v>7.5055555555555555</c:v>
                </c:pt>
                <c:pt idx="5405">
                  <c:v>7.5069444444444446</c:v>
                </c:pt>
                <c:pt idx="5406">
                  <c:v>7.5083333333333337</c:v>
                </c:pt>
                <c:pt idx="5407">
                  <c:v>7.509722222222222</c:v>
                </c:pt>
                <c:pt idx="5408">
                  <c:v>7.5111111111111111</c:v>
                </c:pt>
                <c:pt idx="5409">
                  <c:v>7.5125000000000002</c:v>
                </c:pt>
                <c:pt idx="5410">
                  <c:v>7.5138888888888893</c:v>
                </c:pt>
                <c:pt idx="5411">
                  <c:v>7.5152777777777775</c:v>
                </c:pt>
                <c:pt idx="5412">
                  <c:v>7.5166666666666666</c:v>
                </c:pt>
                <c:pt idx="5413">
                  <c:v>7.5180555555555557</c:v>
                </c:pt>
                <c:pt idx="5414">
                  <c:v>7.5194444444444448</c:v>
                </c:pt>
                <c:pt idx="5415">
                  <c:v>7.520833333333333</c:v>
                </c:pt>
                <c:pt idx="5416">
                  <c:v>7.5222222222222221</c:v>
                </c:pt>
                <c:pt idx="5417">
                  <c:v>7.5236111111111112</c:v>
                </c:pt>
                <c:pt idx="5418">
                  <c:v>7.5250000000000004</c:v>
                </c:pt>
                <c:pt idx="5419">
                  <c:v>7.5263888888888886</c:v>
                </c:pt>
                <c:pt idx="5420">
                  <c:v>7.5277777777777777</c:v>
                </c:pt>
                <c:pt idx="5421">
                  <c:v>7.5291666666666668</c:v>
                </c:pt>
                <c:pt idx="5422">
                  <c:v>7.5305555555555559</c:v>
                </c:pt>
                <c:pt idx="5423">
                  <c:v>7.5319444444444441</c:v>
                </c:pt>
                <c:pt idx="5424">
                  <c:v>7.5333333333333332</c:v>
                </c:pt>
                <c:pt idx="5425">
                  <c:v>7.5347222222222223</c:v>
                </c:pt>
                <c:pt idx="5426">
                  <c:v>7.5361111111111114</c:v>
                </c:pt>
                <c:pt idx="5427">
                  <c:v>7.5374999999999996</c:v>
                </c:pt>
                <c:pt idx="5428">
                  <c:v>7.5388888888888888</c:v>
                </c:pt>
                <c:pt idx="5429">
                  <c:v>7.5402777777777779</c:v>
                </c:pt>
                <c:pt idx="5430">
                  <c:v>7.541666666666667</c:v>
                </c:pt>
                <c:pt idx="5431">
                  <c:v>7.5430555555555552</c:v>
                </c:pt>
                <c:pt idx="5432">
                  <c:v>7.5444444444444443</c:v>
                </c:pt>
                <c:pt idx="5433">
                  <c:v>7.5458333333333334</c:v>
                </c:pt>
                <c:pt idx="5434">
                  <c:v>7.5472222222222225</c:v>
                </c:pt>
                <c:pt idx="5435">
                  <c:v>7.5486111111111107</c:v>
                </c:pt>
                <c:pt idx="5436">
                  <c:v>7.55</c:v>
                </c:pt>
                <c:pt idx="5437">
                  <c:v>7.5513888888888889</c:v>
                </c:pt>
                <c:pt idx="5438">
                  <c:v>7.552777777777778</c:v>
                </c:pt>
                <c:pt idx="5439">
                  <c:v>7.5541666666666663</c:v>
                </c:pt>
                <c:pt idx="5440">
                  <c:v>7.5555555555555554</c:v>
                </c:pt>
                <c:pt idx="5441">
                  <c:v>7.5569444444444445</c:v>
                </c:pt>
                <c:pt idx="5442">
                  <c:v>7.5583333333333336</c:v>
                </c:pt>
                <c:pt idx="5443">
                  <c:v>7.5597222222222218</c:v>
                </c:pt>
                <c:pt idx="5444">
                  <c:v>7.5611111111111109</c:v>
                </c:pt>
                <c:pt idx="5445">
                  <c:v>7.5625</c:v>
                </c:pt>
                <c:pt idx="5446">
                  <c:v>7.5638888888888891</c:v>
                </c:pt>
                <c:pt idx="5447">
                  <c:v>7.5652777777777782</c:v>
                </c:pt>
                <c:pt idx="5448">
                  <c:v>7.5666666666666664</c:v>
                </c:pt>
                <c:pt idx="5449">
                  <c:v>7.5680555555555555</c:v>
                </c:pt>
                <c:pt idx="5450">
                  <c:v>7.5694444444444446</c:v>
                </c:pt>
                <c:pt idx="5451">
                  <c:v>7.5708333333333337</c:v>
                </c:pt>
                <c:pt idx="5452">
                  <c:v>7.572222222222222</c:v>
                </c:pt>
                <c:pt idx="5453">
                  <c:v>7.5736111111111111</c:v>
                </c:pt>
                <c:pt idx="5454">
                  <c:v>7.5750000000000002</c:v>
                </c:pt>
                <c:pt idx="5455">
                  <c:v>7.5763888888888893</c:v>
                </c:pt>
                <c:pt idx="5456">
                  <c:v>7.5777777777777775</c:v>
                </c:pt>
                <c:pt idx="5457">
                  <c:v>7.5791666666666666</c:v>
                </c:pt>
                <c:pt idx="5458">
                  <c:v>7.5805555555555557</c:v>
                </c:pt>
                <c:pt idx="5459">
                  <c:v>7.5819444444444448</c:v>
                </c:pt>
                <c:pt idx="5460">
                  <c:v>7.583333333333333</c:v>
                </c:pt>
                <c:pt idx="5461">
                  <c:v>7.5847222222222221</c:v>
                </c:pt>
                <c:pt idx="5462">
                  <c:v>7.5861111111111112</c:v>
                </c:pt>
                <c:pt idx="5463">
                  <c:v>7.5875000000000004</c:v>
                </c:pt>
                <c:pt idx="5464">
                  <c:v>7.5888888888888886</c:v>
                </c:pt>
                <c:pt idx="5465">
                  <c:v>7.5902777777777777</c:v>
                </c:pt>
                <c:pt idx="5466">
                  <c:v>7.5916666666666668</c:v>
                </c:pt>
                <c:pt idx="5467">
                  <c:v>7.5930555555555559</c:v>
                </c:pt>
                <c:pt idx="5468">
                  <c:v>7.5944444444444441</c:v>
                </c:pt>
                <c:pt idx="5469">
                  <c:v>7.5958333333333332</c:v>
                </c:pt>
                <c:pt idx="5470">
                  <c:v>7.5972222222222223</c:v>
                </c:pt>
                <c:pt idx="5471">
                  <c:v>7.5986111111111114</c:v>
                </c:pt>
                <c:pt idx="5472">
                  <c:v>7.6</c:v>
                </c:pt>
                <c:pt idx="5473">
                  <c:v>7.6013888888888888</c:v>
                </c:pt>
                <c:pt idx="5474">
                  <c:v>7.6027777777777779</c:v>
                </c:pt>
                <c:pt idx="5475">
                  <c:v>7.604166666666667</c:v>
                </c:pt>
                <c:pt idx="5476">
                  <c:v>7.6055555555555552</c:v>
                </c:pt>
                <c:pt idx="5477">
                  <c:v>7.6069444444444443</c:v>
                </c:pt>
                <c:pt idx="5478">
                  <c:v>7.6083333333333334</c:v>
                </c:pt>
                <c:pt idx="5479">
                  <c:v>7.6097222222222225</c:v>
                </c:pt>
                <c:pt idx="5480">
                  <c:v>7.6111111111111107</c:v>
                </c:pt>
                <c:pt idx="5481">
                  <c:v>7.6124999999999998</c:v>
                </c:pt>
                <c:pt idx="5482">
                  <c:v>7.6138888888888889</c:v>
                </c:pt>
                <c:pt idx="5483">
                  <c:v>7.615277777777778</c:v>
                </c:pt>
                <c:pt idx="5484">
                  <c:v>7.6166666666666663</c:v>
                </c:pt>
                <c:pt idx="5485">
                  <c:v>7.6180555555555554</c:v>
                </c:pt>
                <c:pt idx="5486">
                  <c:v>7.6194444444444445</c:v>
                </c:pt>
                <c:pt idx="5487">
                  <c:v>7.6208333333333336</c:v>
                </c:pt>
                <c:pt idx="5488">
                  <c:v>7.6222222222222218</c:v>
                </c:pt>
                <c:pt idx="5489">
                  <c:v>7.6236111111111109</c:v>
                </c:pt>
                <c:pt idx="5490">
                  <c:v>7.625</c:v>
                </c:pt>
                <c:pt idx="5491">
                  <c:v>7.6263888888888891</c:v>
                </c:pt>
                <c:pt idx="5492">
                  <c:v>7.6277777777777782</c:v>
                </c:pt>
                <c:pt idx="5493">
                  <c:v>7.6291666666666664</c:v>
                </c:pt>
                <c:pt idx="5494">
                  <c:v>7.6305555555555555</c:v>
                </c:pt>
                <c:pt idx="5495">
                  <c:v>7.6319444444444446</c:v>
                </c:pt>
                <c:pt idx="5496">
                  <c:v>7.6333333333333337</c:v>
                </c:pt>
                <c:pt idx="5497">
                  <c:v>7.634722222222222</c:v>
                </c:pt>
                <c:pt idx="5498">
                  <c:v>7.6361111111111111</c:v>
                </c:pt>
                <c:pt idx="5499">
                  <c:v>7.6375000000000002</c:v>
                </c:pt>
                <c:pt idx="5500">
                  <c:v>7.6388888888888893</c:v>
                </c:pt>
                <c:pt idx="5501">
                  <c:v>7.6402777777777775</c:v>
                </c:pt>
                <c:pt idx="5502">
                  <c:v>7.6416666666666666</c:v>
                </c:pt>
                <c:pt idx="5503">
                  <c:v>7.6430555555555557</c:v>
                </c:pt>
                <c:pt idx="5504">
                  <c:v>7.6444444444444448</c:v>
                </c:pt>
                <c:pt idx="5505">
                  <c:v>7.645833333333333</c:v>
                </c:pt>
                <c:pt idx="5506">
                  <c:v>7.6472222222222221</c:v>
                </c:pt>
                <c:pt idx="5507">
                  <c:v>7.6486111111111112</c:v>
                </c:pt>
                <c:pt idx="5508">
                  <c:v>7.65</c:v>
                </c:pt>
                <c:pt idx="5509">
                  <c:v>7.6513888888888886</c:v>
                </c:pt>
                <c:pt idx="5510">
                  <c:v>7.6527777777777777</c:v>
                </c:pt>
                <c:pt idx="5511">
                  <c:v>7.6541666666666668</c:v>
                </c:pt>
                <c:pt idx="5512">
                  <c:v>7.6555555555555559</c:v>
                </c:pt>
                <c:pt idx="5513">
                  <c:v>7.6569444444444441</c:v>
                </c:pt>
                <c:pt idx="5514">
                  <c:v>7.6583333333333332</c:v>
                </c:pt>
                <c:pt idx="5515">
                  <c:v>7.6597222222222223</c:v>
                </c:pt>
                <c:pt idx="5516">
                  <c:v>7.6611111111111114</c:v>
                </c:pt>
                <c:pt idx="5517">
                  <c:v>7.6624999999999996</c:v>
                </c:pt>
                <c:pt idx="5518">
                  <c:v>7.6638888888888888</c:v>
                </c:pt>
                <c:pt idx="5519">
                  <c:v>7.6652777777777779</c:v>
                </c:pt>
                <c:pt idx="5520">
                  <c:v>7.666666666666667</c:v>
                </c:pt>
                <c:pt idx="5521">
                  <c:v>7.6680555555555552</c:v>
                </c:pt>
                <c:pt idx="5522">
                  <c:v>7.6694444444444443</c:v>
                </c:pt>
                <c:pt idx="5523">
                  <c:v>7.6708333333333334</c:v>
                </c:pt>
                <c:pt idx="5524">
                  <c:v>7.6722222222222225</c:v>
                </c:pt>
                <c:pt idx="5525">
                  <c:v>7.6736111111111107</c:v>
                </c:pt>
                <c:pt idx="5526">
                  <c:v>7.6749999999999998</c:v>
                </c:pt>
                <c:pt idx="5527">
                  <c:v>7.6763888888888889</c:v>
                </c:pt>
                <c:pt idx="5528">
                  <c:v>7.677777777777778</c:v>
                </c:pt>
                <c:pt idx="5529">
                  <c:v>7.6791666666666663</c:v>
                </c:pt>
                <c:pt idx="5530">
                  <c:v>7.6805555555555554</c:v>
                </c:pt>
                <c:pt idx="5531">
                  <c:v>7.6819444444444445</c:v>
                </c:pt>
                <c:pt idx="5532">
                  <c:v>7.6833333333333336</c:v>
                </c:pt>
                <c:pt idx="5533">
                  <c:v>7.6847222222222218</c:v>
                </c:pt>
                <c:pt idx="5534">
                  <c:v>7.6861111111111109</c:v>
                </c:pt>
                <c:pt idx="5535">
                  <c:v>7.6875</c:v>
                </c:pt>
                <c:pt idx="5536">
                  <c:v>7.6888888888888891</c:v>
                </c:pt>
                <c:pt idx="5537">
                  <c:v>7.6902777777777782</c:v>
                </c:pt>
                <c:pt idx="5538">
                  <c:v>7.6916666666666664</c:v>
                </c:pt>
                <c:pt idx="5539">
                  <c:v>7.6930555555555555</c:v>
                </c:pt>
                <c:pt idx="5540">
                  <c:v>7.6944444444444446</c:v>
                </c:pt>
                <c:pt idx="5541">
                  <c:v>7.6958333333333337</c:v>
                </c:pt>
                <c:pt idx="5542">
                  <c:v>7.697222222222222</c:v>
                </c:pt>
                <c:pt idx="5543">
                  <c:v>7.6986111111111111</c:v>
                </c:pt>
                <c:pt idx="5544">
                  <c:v>7.7</c:v>
                </c:pt>
                <c:pt idx="5545">
                  <c:v>7.7013888888888893</c:v>
                </c:pt>
                <c:pt idx="5546">
                  <c:v>7.7027777777777775</c:v>
                </c:pt>
                <c:pt idx="5547">
                  <c:v>7.7041666666666666</c:v>
                </c:pt>
                <c:pt idx="5548">
                  <c:v>7.7055555555555557</c:v>
                </c:pt>
                <c:pt idx="5549">
                  <c:v>7.7069444444444448</c:v>
                </c:pt>
                <c:pt idx="5550">
                  <c:v>7.708333333333333</c:v>
                </c:pt>
                <c:pt idx="5551">
                  <c:v>7.7097222222222221</c:v>
                </c:pt>
                <c:pt idx="5552">
                  <c:v>7.7111111111111112</c:v>
                </c:pt>
                <c:pt idx="5553">
                  <c:v>7.7125000000000004</c:v>
                </c:pt>
                <c:pt idx="5554">
                  <c:v>7.7138888888888886</c:v>
                </c:pt>
                <c:pt idx="5555">
                  <c:v>7.7152777777777777</c:v>
                </c:pt>
                <c:pt idx="5556">
                  <c:v>7.7166666666666668</c:v>
                </c:pt>
                <c:pt idx="5557">
                  <c:v>7.7180555555555559</c:v>
                </c:pt>
                <c:pt idx="5558">
                  <c:v>7.7194444444444441</c:v>
                </c:pt>
                <c:pt idx="5559">
                  <c:v>7.7208333333333332</c:v>
                </c:pt>
                <c:pt idx="5560">
                  <c:v>7.7222222222222223</c:v>
                </c:pt>
                <c:pt idx="5561">
                  <c:v>7.7236111111111114</c:v>
                </c:pt>
                <c:pt idx="5562">
                  <c:v>7.7249999999999996</c:v>
                </c:pt>
                <c:pt idx="5563">
                  <c:v>7.7263888888888888</c:v>
                </c:pt>
                <c:pt idx="5564">
                  <c:v>7.7277777777777779</c:v>
                </c:pt>
                <c:pt idx="5565">
                  <c:v>7.729166666666667</c:v>
                </c:pt>
                <c:pt idx="5566">
                  <c:v>7.7305555555555552</c:v>
                </c:pt>
                <c:pt idx="5567">
                  <c:v>7.7319444444444443</c:v>
                </c:pt>
                <c:pt idx="5568">
                  <c:v>7.7333333333333334</c:v>
                </c:pt>
                <c:pt idx="5569">
                  <c:v>7.7347222222222225</c:v>
                </c:pt>
                <c:pt idx="5570">
                  <c:v>7.7361111111111107</c:v>
                </c:pt>
                <c:pt idx="5571">
                  <c:v>7.7374999999999998</c:v>
                </c:pt>
                <c:pt idx="5572">
                  <c:v>7.7388888888888889</c:v>
                </c:pt>
                <c:pt idx="5573">
                  <c:v>7.740277777777778</c:v>
                </c:pt>
                <c:pt idx="5574">
                  <c:v>7.7416666666666663</c:v>
                </c:pt>
                <c:pt idx="5575">
                  <c:v>7.7430555555555554</c:v>
                </c:pt>
                <c:pt idx="5576">
                  <c:v>7.7444444444444445</c:v>
                </c:pt>
                <c:pt idx="5577">
                  <c:v>7.7458333333333336</c:v>
                </c:pt>
                <c:pt idx="5578">
                  <c:v>7.7472222222222218</c:v>
                </c:pt>
                <c:pt idx="5579">
                  <c:v>7.7486111111111109</c:v>
                </c:pt>
                <c:pt idx="5580">
                  <c:v>7.75</c:v>
                </c:pt>
                <c:pt idx="5581">
                  <c:v>7.7513888888888891</c:v>
                </c:pt>
                <c:pt idx="5582">
                  <c:v>7.7527777777777782</c:v>
                </c:pt>
                <c:pt idx="5583">
                  <c:v>7.7541666666666664</c:v>
                </c:pt>
                <c:pt idx="5584">
                  <c:v>7.7555555555555555</c:v>
                </c:pt>
                <c:pt idx="5585">
                  <c:v>7.7569444444444446</c:v>
                </c:pt>
                <c:pt idx="5586">
                  <c:v>7.7583333333333337</c:v>
                </c:pt>
                <c:pt idx="5587">
                  <c:v>7.759722222222222</c:v>
                </c:pt>
                <c:pt idx="5588">
                  <c:v>7.7611111111111111</c:v>
                </c:pt>
                <c:pt idx="5589">
                  <c:v>7.7625000000000002</c:v>
                </c:pt>
                <c:pt idx="5590">
                  <c:v>7.7638888888888893</c:v>
                </c:pt>
                <c:pt idx="5591">
                  <c:v>7.7652777777777775</c:v>
                </c:pt>
                <c:pt idx="5592">
                  <c:v>7.7666666666666666</c:v>
                </c:pt>
                <c:pt idx="5593">
                  <c:v>7.7680555555555557</c:v>
                </c:pt>
                <c:pt idx="5594">
                  <c:v>7.7694444444444448</c:v>
                </c:pt>
                <c:pt idx="5595">
                  <c:v>7.770833333333333</c:v>
                </c:pt>
                <c:pt idx="5596">
                  <c:v>7.7722222222222221</c:v>
                </c:pt>
                <c:pt idx="5597">
                  <c:v>7.7736111111111112</c:v>
                </c:pt>
                <c:pt idx="5598">
                  <c:v>7.7750000000000004</c:v>
                </c:pt>
                <c:pt idx="5599">
                  <c:v>7.7763888888888886</c:v>
                </c:pt>
                <c:pt idx="5600">
                  <c:v>7.7777777777777777</c:v>
                </c:pt>
                <c:pt idx="5601">
                  <c:v>7.7791666666666668</c:v>
                </c:pt>
                <c:pt idx="5602">
                  <c:v>7.7805555555555559</c:v>
                </c:pt>
                <c:pt idx="5603">
                  <c:v>7.7819444444444441</c:v>
                </c:pt>
                <c:pt idx="5604">
                  <c:v>7.7833333333333332</c:v>
                </c:pt>
                <c:pt idx="5605">
                  <c:v>7.7847222222222223</c:v>
                </c:pt>
                <c:pt idx="5606">
                  <c:v>7.7861111111111114</c:v>
                </c:pt>
                <c:pt idx="5607">
                  <c:v>7.7874999999999996</c:v>
                </c:pt>
                <c:pt idx="5608">
                  <c:v>7.7888888888888888</c:v>
                </c:pt>
                <c:pt idx="5609">
                  <c:v>7.7902777777777779</c:v>
                </c:pt>
                <c:pt idx="5610">
                  <c:v>7.791666666666667</c:v>
                </c:pt>
                <c:pt idx="5611">
                  <c:v>7.7930555555555552</c:v>
                </c:pt>
                <c:pt idx="5612">
                  <c:v>7.7944444444444443</c:v>
                </c:pt>
                <c:pt idx="5613">
                  <c:v>7.7958333333333334</c:v>
                </c:pt>
                <c:pt idx="5614">
                  <c:v>7.7972222222222225</c:v>
                </c:pt>
                <c:pt idx="5615">
                  <c:v>7.7986111111111107</c:v>
                </c:pt>
                <c:pt idx="5616">
                  <c:v>7.8</c:v>
                </c:pt>
                <c:pt idx="5617">
                  <c:v>7.8013888888888889</c:v>
                </c:pt>
                <c:pt idx="5618">
                  <c:v>7.802777777777778</c:v>
                </c:pt>
                <c:pt idx="5619">
                  <c:v>7.8041666666666663</c:v>
                </c:pt>
                <c:pt idx="5620">
                  <c:v>7.8055555555555554</c:v>
                </c:pt>
                <c:pt idx="5621">
                  <c:v>7.8069444444444445</c:v>
                </c:pt>
                <c:pt idx="5622">
                  <c:v>7.8083333333333336</c:v>
                </c:pt>
                <c:pt idx="5623">
                  <c:v>7.8097222222222218</c:v>
                </c:pt>
                <c:pt idx="5624">
                  <c:v>7.8111111111111109</c:v>
                </c:pt>
                <c:pt idx="5625">
                  <c:v>7.8125</c:v>
                </c:pt>
                <c:pt idx="5626">
                  <c:v>7.8138888888888891</c:v>
                </c:pt>
                <c:pt idx="5627">
                  <c:v>7.8152777777777782</c:v>
                </c:pt>
                <c:pt idx="5628">
                  <c:v>7.8166666666666664</c:v>
                </c:pt>
                <c:pt idx="5629">
                  <c:v>7.8180555555555555</c:v>
                </c:pt>
                <c:pt idx="5630">
                  <c:v>7.8194444444444446</c:v>
                </c:pt>
                <c:pt idx="5631">
                  <c:v>7.8208333333333337</c:v>
                </c:pt>
                <c:pt idx="5632">
                  <c:v>7.822222222222222</c:v>
                </c:pt>
                <c:pt idx="5633">
                  <c:v>7.8236111111111111</c:v>
                </c:pt>
                <c:pt idx="5634">
                  <c:v>7.8250000000000002</c:v>
                </c:pt>
                <c:pt idx="5635">
                  <c:v>7.8263888888888893</c:v>
                </c:pt>
                <c:pt idx="5636">
                  <c:v>7.8277777777777775</c:v>
                </c:pt>
                <c:pt idx="5637">
                  <c:v>7.8291666666666666</c:v>
                </c:pt>
                <c:pt idx="5638">
                  <c:v>7.8305555555555557</c:v>
                </c:pt>
                <c:pt idx="5639">
                  <c:v>7.8319444444444448</c:v>
                </c:pt>
                <c:pt idx="5640">
                  <c:v>7.833333333333333</c:v>
                </c:pt>
                <c:pt idx="5641">
                  <c:v>7.8347222222222221</c:v>
                </c:pt>
                <c:pt idx="5642">
                  <c:v>7.8361111111111112</c:v>
                </c:pt>
                <c:pt idx="5643">
                  <c:v>7.8375000000000004</c:v>
                </c:pt>
                <c:pt idx="5644">
                  <c:v>7.8388888888888886</c:v>
                </c:pt>
                <c:pt idx="5645">
                  <c:v>7.8402777777777777</c:v>
                </c:pt>
                <c:pt idx="5646">
                  <c:v>7.8416666666666668</c:v>
                </c:pt>
                <c:pt idx="5647">
                  <c:v>7.8430555555555559</c:v>
                </c:pt>
                <c:pt idx="5648">
                  <c:v>7.8444444444444441</c:v>
                </c:pt>
                <c:pt idx="5649">
                  <c:v>7.8458333333333332</c:v>
                </c:pt>
                <c:pt idx="5650">
                  <c:v>7.8472222222222223</c:v>
                </c:pt>
                <c:pt idx="5651">
                  <c:v>7.8486111111111114</c:v>
                </c:pt>
                <c:pt idx="5652">
                  <c:v>7.85</c:v>
                </c:pt>
                <c:pt idx="5653">
                  <c:v>7.8513888888888888</c:v>
                </c:pt>
                <c:pt idx="5654">
                  <c:v>7.8527777777777779</c:v>
                </c:pt>
                <c:pt idx="5655">
                  <c:v>7.854166666666667</c:v>
                </c:pt>
                <c:pt idx="5656">
                  <c:v>7.8555555555555552</c:v>
                </c:pt>
                <c:pt idx="5657">
                  <c:v>7.8569444444444443</c:v>
                </c:pt>
                <c:pt idx="5658">
                  <c:v>7.8583333333333334</c:v>
                </c:pt>
                <c:pt idx="5659">
                  <c:v>7.8597222222222225</c:v>
                </c:pt>
                <c:pt idx="5660">
                  <c:v>7.8611111111111107</c:v>
                </c:pt>
                <c:pt idx="5661">
                  <c:v>7.8624999999999998</c:v>
                </c:pt>
                <c:pt idx="5662">
                  <c:v>7.8638888888888889</c:v>
                </c:pt>
                <c:pt idx="5663">
                  <c:v>7.865277777777778</c:v>
                </c:pt>
                <c:pt idx="5664">
                  <c:v>7.8666666666666663</c:v>
                </c:pt>
                <c:pt idx="5665">
                  <c:v>7.8680555555555554</c:v>
                </c:pt>
                <c:pt idx="5666">
                  <c:v>7.8694444444444445</c:v>
                </c:pt>
                <c:pt idx="5667">
                  <c:v>7.8708333333333336</c:v>
                </c:pt>
                <c:pt idx="5668">
                  <c:v>7.8722222222222218</c:v>
                </c:pt>
                <c:pt idx="5669">
                  <c:v>7.8736111111111109</c:v>
                </c:pt>
                <c:pt idx="5670">
                  <c:v>7.875</c:v>
                </c:pt>
                <c:pt idx="5671">
                  <c:v>7.8763888888888891</c:v>
                </c:pt>
                <c:pt idx="5672">
                  <c:v>7.8777777777777782</c:v>
                </c:pt>
                <c:pt idx="5673">
                  <c:v>7.8791666666666664</c:v>
                </c:pt>
                <c:pt idx="5674">
                  <c:v>7.8805555555555555</c:v>
                </c:pt>
                <c:pt idx="5675">
                  <c:v>7.8819444444444446</c:v>
                </c:pt>
                <c:pt idx="5676">
                  <c:v>7.8833333333333337</c:v>
                </c:pt>
                <c:pt idx="5677">
                  <c:v>7.884722222222222</c:v>
                </c:pt>
                <c:pt idx="5678">
                  <c:v>7.8861111111111111</c:v>
                </c:pt>
                <c:pt idx="5679">
                  <c:v>7.8875000000000002</c:v>
                </c:pt>
                <c:pt idx="5680">
                  <c:v>7.8888888888888893</c:v>
                </c:pt>
                <c:pt idx="5681">
                  <c:v>7.8902777777777775</c:v>
                </c:pt>
                <c:pt idx="5682">
                  <c:v>7.8916666666666666</c:v>
                </c:pt>
                <c:pt idx="5683">
                  <c:v>7.8930555555555557</c:v>
                </c:pt>
                <c:pt idx="5684">
                  <c:v>7.8944444444444448</c:v>
                </c:pt>
                <c:pt idx="5685">
                  <c:v>7.895833333333333</c:v>
                </c:pt>
                <c:pt idx="5686">
                  <c:v>7.8972222222222221</c:v>
                </c:pt>
                <c:pt idx="5687">
                  <c:v>7.8986111111111112</c:v>
                </c:pt>
                <c:pt idx="5688">
                  <c:v>7.9</c:v>
                </c:pt>
                <c:pt idx="5689">
                  <c:v>7.9013888888888886</c:v>
                </c:pt>
                <c:pt idx="5690">
                  <c:v>7.9027777777777777</c:v>
                </c:pt>
                <c:pt idx="5691">
                  <c:v>7.9041666666666668</c:v>
                </c:pt>
                <c:pt idx="5692">
                  <c:v>7.9055555555555559</c:v>
                </c:pt>
                <c:pt idx="5693">
                  <c:v>7.9069444444444441</c:v>
                </c:pt>
                <c:pt idx="5694">
                  <c:v>7.9083333333333332</c:v>
                </c:pt>
                <c:pt idx="5695">
                  <c:v>7.9097222222222223</c:v>
                </c:pt>
                <c:pt idx="5696">
                  <c:v>7.9111111111111114</c:v>
                </c:pt>
                <c:pt idx="5697">
                  <c:v>7.9124999999999996</c:v>
                </c:pt>
                <c:pt idx="5698">
                  <c:v>7.9138888888888888</c:v>
                </c:pt>
                <c:pt idx="5699">
                  <c:v>7.9152777777777779</c:v>
                </c:pt>
                <c:pt idx="5700">
                  <c:v>7.916666666666667</c:v>
                </c:pt>
                <c:pt idx="5701">
                  <c:v>7.9180555555555552</c:v>
                </c:pt>
                <c:pt idx="5702">
                  <c:v>7.9194444444444443</c:v>
                </c:pt>
                <c:pt idx="5703">
                  <c:v>7.9208333333333334</c:v>
                </c:pt>
                <c:pt idx="5704">
                  <c:v>7.9222222222222225</c:v>
                </c:pt>
                <c:pt idx="5705">
                  <c:v>7.9236111111111107</c:v>
                </c:pt>
                <c:pt idx="5706">
                  <c:v>7.9249999999999998</c:v>
                </c:pt>
                <c:pt idx="5707">
                  <c:v>7.9263888888888889</c:v>
                </c:pt>
                <c:pt idx="5708">
                  <c:v>7.927777777777778</c:v>
                </c:pt>
                <c:pt idx="5709">
                  <c:v>7.9291666666666663</c:v>
                </c:pt>
                <c:pt idx="5710">
                  <c:v>7.9305555555555554</c:v>
                </c:pt>
                <c:pt idx="5711">
                  <c:v>7.9319444444444445</c:v>
                </c:pt>
                <c:pt idx="5712">
                  <c:v>7.9333333333333336</c:v>
                </c:pt>
                <c:pt idx="5713">
                  <c:v>7.9347222222222218</c:v>
                </c:pt>
                <c:pt idx="5714">
                  <c:v>7.9361111111111109</c:v>
                </c:pt>
                <c:pt idx="5715">
                  <c:v>7.9375</c:v>
                </c:pt>
                <c:pt idx="5716">
                  <c:v>7.9388888888888891</c:v>
                </c:pt>
                <c:pt idx="5717">
                  <c:v>7.9402777777777782</c:v>
                </c:pt>
                <c:pt idx="5718">
                  <c:v>7.9416666666666664</c:v>
                </c:pt>
                <c:pt idx="5719">
                  <c:v>7.9430555555555555</c:v>
                </c:pt>
                <c:pt idx="5720">
                  <c:v>7.9444444444444446</c:v>
                </c:pt>
                <c:pt idx="5721">
                  <c:v>7.9458333333333337</c:v>
                </c:pt>
                <c:pt idx="5722">
                  <c:v>7.947222222222222</c:v>
                </c:pt>
                <c:pt idx="5723">
                  <c:v>7.9486111111111111</c:v>
                </c:pt>
                <c:pt idx="5724">
                  <c:v>7.95</c:v>
                </c:pt>
                <c:pt idx="5725">
                  <c:v>7.9513888888888893</c:v>
                </c:pt>
                <c:pt idx="5726">
                  <c:v>7.9527777777777775</c:v>
                </c:pt>
                <c:pt idx="5727">
                  <c:v>7.9541666666666666</c:v>
                </c:pt>
                <c:pt idx="5728">
                  <c:v>7.9555555555555557</c:v>
                </c:pt>
                <c:pt idx="5729">
                  <c:v>7.9569444444444448</c:v>
                </c:pt>
                <c:pt idx="5730">
                  <c:v>7.958333333333333</c:v>
                </c:pt>
                <c:pt idx="5731">
                  <c:v>7.9597222222222221</c:v>
                </c:pt>
                <c:pt idx="5732">
                  <c:v>7.9611111111111112</c:v>
                </c:pt>
                <c:pt idx="5733">
                  <c:v>7.9625000000000004</c:v>
                </c:pt>
                <c:pt idx="5734">
                  <c:v>7.9638888888888886</c:v>
                </c:pt>
                <c:pt idx="5735">
                  <c:v>7.9652777777777777</c:v>
                </c:pt>
                <c:pt idx="5736">
                  <c:v>7.9666666666666668</c:v>
                </c:pt>
                <c:pt idx="5737">
                  <c:v>7.9680555555555559</c:v>
                </c:pt>
                <c:pt idx="5738">
                  <c:v>7.9694444444444441</c:v>
                </c:pt>
                <c:pt idx="5739">
                  <c:v>7.9708333333333332</c:v>
                </c:pt>
                <c:pt idx="5740">
                  <c:v>7.9722222222222223</c:v>
                </c:pt>
                <c:pt idx="5741">
                  <c:v>7.9736111111111114</c:v>
                </c:pt>
                <c:pt idx="5742">
                  <c:v>7.9749999999999996</c:v>
                </c:pt>
                <c:pt idx="5743">
                  <c:v>7.9763888888888888</c:v>
                </c:pt>
                <c:pt idx="5744">
                  <c:v>7.9777777777777779</c:v>
                </c:pt>
                <c:pt idx="5745">
                  <c:v>7.979166666666667</c:v>
                </c:pt>
                <c:pt idx="5746">
                  <c:v>7.9805555555555552</c:v>
                </c:pt>
                <c:pt idx="5747">
                  <c:v>7.9819444444444443</c:v>
                </c:pt>
                <c:pt idx="5748">
                  <c:v>7.9833333333333334</c:v>
                </c:pt>
                <c:pt idx="5749">
                  <c:v>7.9847222222222225</c:v>
                </c:pt>
                <c:pt idx="5750">
                  <c:v>7.9861111111111107</c:v>
                </c:pt>
                <c:pt idx="5751">
                  <c:v>7.9874999999999998</c:v>
                </c:pt>
                <c:pt idx="5752">
                  <c:v>7.9888888888888889</c:v>
                </c:pt>
                <c:pt idx="5753">
                  <c:v>7.990277777777778</c:v>
                </c:pt>
                <c:pt idx="5754">
                  <c:v>7.9916666666666663</c:v>
                </c:pt>
                <c:pt idx="5755">
                  <c:v>7.9930555555555554</c:v>
                </c:pt>
                <c:pt idx="5756">
                  <c:v>7.9944444444444445</c:v>
                </c:pt>
                <c:pt idx="5757">
                  <c:v>7.9958333333333336</c:v>
                </c:pt>
                <c:pt idx="5758">
                  <c:v>7.9972222222222218</c:v>
                </c:pt>
                <c:pt idx="5759">
                  <c:v>7.9986111111111109</c:v>
                </c:pt>
                <c:pt idx="5760">
                  <c:v>8</c:v>
                </c:pt>
                <c:pt idx="5761">
                  <c:v>8.0013888888888882</c:v>
                </c:pt>
                <c:pt idx="5762">
                  <c:v>8.0027777777777782</c:v>
                </c:pt>
                <c:pt idx="5763">
                  <c:v>8.0041666666666664</c:v>
                </c:pt>
                <c:pt idx="5764">
                  <c:v>8.0055555555555564</c:v>
                </c:pt>
                <c:pt idx="5765">
                  <c:v>8.0069444444444446</c:v>
                </c:pt>
                <c:pt idx="5766">
                  <c:v>8.0083333333333329</c:v>
                </c:pt>
                <c:pt idx="5767">
                  <c:v>8.0097222222222229</c:v>
                </c:pt>
                <c:pt idx="5768">
                  <c:v>8.0111111111111111</c:v>
                </c:pt>
                <c:pt idx="5769">
                  <c:v>8.0124999999999993</c:v>
                </c:pt>
                <c:pt idx="5770">
                  <c:v>8.0138888888888893</c:v>
                </c:pt>
                <c:pt idx="5771">
                  <c:v>8.0152777777777775</c:v>
                </c:pt>
                <c:pt idx="5772">
                  <c:v>8.0166666666666675</c:v>
                </c:pt>
                <c:pt idx="5773">
                  <c:v>8.0180555555555557</c:v>
                </c:pt>
                <c:pt idx="5774">
                  <c:v>8.0194444444444439</c:v>
                </c:pt>
                <c:pt idx="5775">
                  <c:v>8.0208333333333339</c:v>
                </c:pt>
                <c:pt idx="5776">
                  <c:v>8.0222222222222221</c:v>
                </c:pt>
                <c:pt idx="5777">
                  <c:v>8.0236111111111104</c:v>
                </c:pt>
                <c:pt idx="5778">
                  <c:v>8.0250000000000004</c:v>
                </c:pt>
                <c:pt idx="5779">
                  <c:v>8.0263888888888886</c:v>
                </c:pt>
                <c:pt idx="5780">
                  <c:v>8.0277777777777786</c:v>
                </c:pt>
                <c:pt idx="5781">
                  <c:v>8.0291666666666668</c:v>
                </c:pt>
                <c:pt idx="5782">
                  <c:v>8.030555555555555</c:v>
                </c:pt>
                <c:pt idx="5783">
                  <c:v>8.031944444444445</c:v>
                </c:pt>
                <c:pt idx="5784">
                  <c:v>8.0333333333333332</c:v>
                </c:pt>
                <c:pt idx="5785">
                  <c:v>8.0347222222222214</c:v>
                </c:pt>
                <c:pt idx="5786">
                  <c:v>8.0361111111111114</c:v>
                </c:pt>
                <c:pt idx="5787">
                  <c:v>8.0374999999999996</c:v>
                </c:pt>
                <c:pt idx="5788">
                  <c:v>8.0388888888888896</c:v>
                </c:pt>
                <c:pt idx="5789">
                  <c:v>8.0402777777777779</c:v>
                </c:pt>
                <c:pt idx="5790">
                  <c:v>8.0416666666666661</c:v>
                </c:pt>
                <c:pt idx="5791">
                  <c:v>8.0430555555555561</c:v>
                </c:pt>
                <c:pt idx="5792">
                  <c:v>8.0444444444444443</c:v>
                </c:pt>
                <c:pt idx="5793">
                  <c:v>8.0458333333333325</c:v>
                </c:pt>
                <c:pt idx="5794">
                  <c:v>8.0472222222222225</c:v>
                </c:pt>
                <c:pt idx="5795">
                  <c:v>8.0486111111111107</c:v>
                </c:pt>
                <c:pt idx="5796">
                  <c:v>8.0500000000000007</c:v>
                </c:pt>
                <c:pt idx="5797">
                  <c:v>8.0513888888888889</c:v>
                </c:pt>
                <c:pt idx="5798">
                  <c:v>8.0527777777777771</c:v>
                </c:pt>
                <c:pt idx="5799">
                  <c:v>8.0541666666666671</c:v>
                </c:pt>
                <c:pt idx="5800">
                  <c:v>8.0555555555555554</c:v>
                </c:pt>
                <c:pt idx="5801">
                  <c:v>8.0569444444444436</c:v>
                </c:pt>
                <c:pt idx="5802">
                  <c:v>8.0583333333333336</c:v>
                </c:pt>
                <c:pt idx="5803">
                  <c:v>8.0597222222222218</c:v>
                </c:pt>
                <c:pt idx="5804">
                  <c:v>8.0611111111111118</c:v>
                </c:pt>
                <c:pt idx="5805">
                  <c:v>8.0625</c:v>
                </c:pt>
                <c:pt idx="5806">
                  <c:v>8.0638888888888882</c:v>
                </c:pt>
                <c:pt idx="5807">
                  <c:v>8.0652777777777782</c:v>
                </c:pt>
                <c:pt idx="5808">
                  <c:v>8.0666666666666664</c:v>
                </c:pt>
                <c:pt idx="5809">
                  <c:v>8.0680555555555564</c:v>
                </c:pt>
                <c:pt idx="5810">
                  <c:v>8.0694444444444446</c:v>
                </c:pt>
                <c:pt idx="5811">
                  <c:v>8.0708333333333329</c:v>
                </c:pt>
                <c:pt idx="5812">
                  <c:v>8.0722222222222229</c:v>
                </c:pt>
                <c:pt idx="5813">
                  <c:v>8.0736111111111111</c:v>
                </c:pt>
                <c:pt idx="5814">
                  <c:v>8.0749999999999993</c:v>
                </c:pt>
                <c:pt idx="5815">
                  <c:v>8.0763888888888893</c:v>
                </c:pt>
                <c:pt idx="5816">
                  <c:v>8.0777777777777775</c:v>
                </c:pt>
                <c:pt idx="5817">
                  <c:v>8.0791666666666675</c:v>
                </c:pt>
                <c:pt idx="5818">
                  <c:v>8.0805555555555557</c:v>
                </c:pt>
                <c:pt idx="5819">
                  <c:v>8.0819444444444439</c:v>
                </c:pt>
                <c:pt idx="5820">
                  <c:v>8.0833333333333339</c:v>
                </c:pt>
                <c:pt idx="5821">
                  <c:v>8.0847222222222221</c:v>
                </c:pt>
                <c:pt idx="5822">
                  <c:v>8.0861111111111104</c:v>
                </c:pt>
                <c:pt idx="5823">
                  <c:v>8.0875000000000004</c:v>
                </c:pt>
                <c:pt idx="5824">
                  <c:v>8.0888888888888886</c:v>
                </c:pt>
                <c:pt idx="5825">
                  <c:v>8.0902777777777786</c:v>
                </c:pt>
                <c:pt idx="5826">
                  <c:v>8.0916666666666668</c:v>
                </c:pt>
                <c:pt idx="5827">
                  <c:v>8.093055555555555</c:v>
                </c:pt>
                <c:pt idx="5828">
                  <c:v>8.094444444444445</c:v>
                </c:pt>
                <c:pt idx="5829">
                  <c:v>8.0958333333333332</c:v>
                </c:pt>
                <c:pt idx="5830">
                  <c:v>8.0972222222222214</c:v>
                </c:pt>
                <c:pt idx="5831">
                  <c:v>8.0986111111111114</c:v>
                </c:pt>
                <c:pt idx="5832">
                  <c:v>8.1</c:v>
                </c:pt>
                <c:pt idx="5833">
                  <c:v>8.1013888888888896</c:v>
                </c:pt>
                <c:pt idx="5834">
                  <c:v>8.1027777777777779</c:v>
                </c:pt>
                <c:pt idx="5835">
                  <c:v>8.1041666666666661</c:v>
                </c:pt>
                <c:pt idx="5836">
                  <c:v>8.1055555555555561</c:v>
                </c:pt>
                <c:pt idx="5837">
                  <c:v>8.1069444444444443</c:v>
                </c:pt>
                <c:pt idx="5838">
                  <c:v>8.1083333333333325</c:v>
                </c:pt>
                <c:pt idx="5839">
                  <c:v>8.1097222222222225</c:v>
                </c:pt>
                <c:pt idx="5840">
                  <c:v>8.1111111111111107</c:v>
                </c:pt>
                <c:pt idx="5841">
                  <c:v>8.1125000000000007</c:v>
                </c:pt>
                <c:pt idx="5842">
                  <c:v>8.1138888888888889</c:v>
                </c:pt>
                <c:pt idx="5843">
                  <c:v>8.1152777777777771</c:v>
                </c:pt>
                <c:pt idx="5844">
                  <c:v>8.1166666666666671</c:v>
                </c:pt>
                <c:pt idx="5845">
                  <c:v>8.1180555555555554</c:v>
                </c:pt>
                <c:pt idx="5846">
                  <c:v>8.1194444444444436</c:v>
                </c:pt>
                <c:pt idx="5847">
                  <c:v>8.1208333333333336</c:v>
                </c:pt>
                <c:pt idx="5848">
                  <c:v>8.1222222222222218</c:v>
                </c:pt>
                <c:pt idx="5849">
                  <c:v>8.1236111111111118</c:v>
                </c:pt>
                <c:pt idx="5850">
                  <c:v>8.125</c:v>
                </c:pt>
                <c:pt idx="5851">
                  <c:v>8.1263888888888882</c:v>
                </c:pt>
                <c:pt idx="5852">
                  <c:v>8.1277777777777782</c:v>
                </c:pt>
                <c:pt idx="5853">
                  <c:v>8.1291666666666664</c:v>
                </c:pt>
                <c:pt idx="5854">
                  <c:v>8.1305555555555564</c:v>
                </c:pt>
                <c:pt idx="5855">
                  <c:v>8.1319444444444446</c:v>
                </c:pt>
                <c:pt idx="5856">
                  <c:v>8.1333333333333329</c:v>
                </c:pt>
                <c:pt idx="5857">
                  <c:v>8.1347222222222229</c:v>
                </c:pt>
                <c:pt idx="5858">
                  <c:v>8.1361111111111111</c:v>
                </c:pt>
                <c:pt idx="5859">
                  <c:v>8.1374999999999993</c:v>
                </c:pt>
                <c:pt idx="5860">
                  <c:v>8.1388888888888893</c:v>
                </c:pt>
                <c:pt idx="5861">
                  <c:v>8.1402777777777775</c:v>
                </c:pt>
                <c:pt idx="5862">
                  <c:v>8.1416666666666675</c:v>
                </c:pt>
                <c:pt idx="5863">
                  <c:v>8.1430555555555557</c:v>
                </c:pt>
                <c:pt idx="5864">
                  <c:v>8.1444444444444439</c:v>
                </c:pt>
                <c:pt idx="5865">
                  <c:v>8.1458333333333339</c:v>
                </c:pt>
                <c:pt idx="5866">
                  <c:v>8.1472222222222221</c:v>
                </c:pt>
                <c:pt idx="5867">
                  <c:v>8.1486111111111104</c:v>
                </c:pt>
                <c:pt idx="5868">
                  <c:v>8.15</c:v>
                </c:pt>
                <c:pt idx="5869">
                  <c:v>8.1513888888888886</c:v>
                </c:pt>
                <c:pt idx="5870">
                  <c:v>8.1527777777777786</c:v>
                </c:pt>
                <c:pt idx="5871">
                  <c:v>8.1541666666666668</c:v>
                </c:pt>
                <c:pt idx="5872">
                  <c:v>8.155555555555555</c:v>
                </c:pt>
                <c:pt idx="5873">
                  <c:v>8.156944444444445</c:v>
                </c:pt>
                <c:pt idx="5874">
                  <c:v>8.1583333333333332</c:v>
                </c:pt>
                <c:pt idx="5875">
                  <c:v>8.1597222222222214</c:v>
                </c:pt>
                <c:pt idx="5876">
                  <c:v>8.1611111111111114</c:v>
                </c:pt>
                <c:pt idx="5877">
                  <c:v>8.1624999999999996</c:v>
                </c:pt>
                <c:pt idx="5878">
                  <c:v>8.1638888888888896</c:v>
                </c:pt>
                <c:pt idx="5879">
                  <c:v>8.1652777777777779</c:v>
                </c:pt>
                <c:pt idx="5880">
                  <c:v>8.1666666666666661</c:v>
                </c:pt>
                <c:pt idx="5881">
                  <c:v>8.1680555555555561</c:v>
                </c:pt>
                <c:pt idx="5882">
                  <c:v>8.1694444444444443</c:v>
                </c:pt>
                <c:pt idx="5883">
                  <c:v>8.1708333333333325</c:v>
                </c:pt>
                <c:pt idx="5884">
                  <c:v>8.1722222222222225</c:v>
                </c:pt>
                <c:pt idx="5885">
                  <c:v>8.1736111111111107</c:v>
                </c:pt>
                <c:pt idx="5886">
                  <c:v>8.1750000000000007</c:v>
                </c:pt>
                <c:pt idx="5887">
                  <c:v>8.1763888888888889</c:v>
                </c:pt>
                <c:pt idx="5888">
                  <c:v>8.1777777777777771</c:v>
                </c:pt>
                <c:pt idx="5889">
                  <c:v>8.1791666666666671</c:v>
                </c:pt>
                <c:pt idx="5890">
                  <c:v>8.1805555555555554</c:v>
                </c:pt>
                <c:pt idx="5891">
                  <c:v>8.1819444444444436</c:v>
                </c:pt>
                <c:pt idx="5892">
                  <c:v>8.1833333333333336</c:v>
                </c:pt>
                <c:pt idx="5893">
                  <c:v>8.1847222222222218</c:v>
                </c:pt>
                <c:pt idx="5894">
                  <c:v>8.1861111111111118</c:v>
                </c:pt>
                <c:pt idx="5895">
                  <c:v>8.1875</c:v>
                </c:pt>
                <c:pt idx="5896">
                  <c:v>8.1888888888888882</c:v>
                </c:pt>
                <c:pt idx="5897">
                  <c:v>8.1902777777777782</c:v>
                </c:pt>
                <c:pt idx="5898">
                  <c:v>8.1916666666666664</c:v>
                </c:pt>
                <c:pt idx="5899">
                  <c:v>8.1930555555555564</c:v>
                </c:pt>
                <c:pt idx="5900">
                  <c:v>8.1944444444444446</c:v>
                </c:pt>
                <c:pt idx="5901">
                  <c:v>8.1958333333333329</c:v>
                </c:pt>
                <c:pt idx="5902">
                  <c:v>8.1972222222222229</c:v>
                </c:pt>
                <c:pt idx="5903">
                  <c:v>8.1986111111111111</c:v>
                </c:pt>
                <c:pt idx="5904">
                  <c:v>8.1999999999999993</c:v>
                </c:pt>
                <c:pt idx="5905">
                  <c:v>8.2013888888888893</c:v>
                </c:pt>
                <c:pt idx="5906">
                  <c:v>8.2027777777777775</c:v>
                </c:pt>
                <c:pt idx="5907">
                  <c:v>8.2041666666666675</c:v>
                </c:pt>
                <c:pt idx="5908">
                  <c:v>8.2055555555555557</c:v>
                </c:pt>
                <c:pt idx="5909">
                  <c:v>8.2069444444444439</c:v>
                </c:pt>
                <c:pt idx="5910">
                  <c:v>8.2083333333333339</c:v>
                </c:pt>
                <c:pt idx="5911">
                  <c:v>8.2097222222222221</c:v>
                </c:pt>
                <c:pt idx="5912">
                  <c:v>8.2111111111111104</c:v>
                </c:pt>
                <c:pt idx="5913">
                  <c:v>8.2125000000000004</c:v>
                </c:pt>
                <c:pt idx="5914">
                  <c:v>8.2138888888888886</c:v>
                </c:pt>
                <c:pt idx="5915">
                  <c:v>8.2152777777777786</c:v>
                </c:pt>
                <c:pt idx="5916">
                  <c:v>8.2166666666666668</c:v>
                </c:pt>
                <c:pt idx="5917">
                  <c:v>8.218055555555555</c:v>
                </c:pt>
                <c:pt idx="5918">
                  <c:v>8.219444444444445</c:v>
                </c:pt>
                <c:pt idx="5919">
                  <c:v>8.2208333333333332</c:v>
                </c:pt>
                <c:pt idx="5920">
                  <c:v>8.2222222222222214</c:v>
                </c:pt>
                <c:pt idx="5921">
                  <c:v>8.2236111111111114</c:v>
                </c:pt>
                <c:pt idx="5922">
                  <c:v>8.2249999999999996</c:v>
                </c:pt>
                <c:pt idx="5923">
                  <c:v>8.2263888888888896</c:v>
                </c:pt>
                <c:pt idx="5924">
                  <c:v>8.2277777777777779</c:v>
                </c:pt>
                <c:pt idx="5925">
                  <c:v>8.2291666666666661</c:v>
                </c:pt>
                <c:pt idx="5926">
                  <c:v>8.2305555555555561</c:v>
                </c:pt>
                <c:pt idx="5927">
                  <c:v>8.2319444444444443</c:v>
                </c:pt>
                <c:pt idx="5928">
                  <c:v>8.2333333333333325</c:v>
                </c:pt>
                <c:pt idx="5929">
                  <c:v>8.2347222222222225</c:v>
                </c:pt>
                <c:pt idx="5930">
                  <c:v>8.2361111111111107</c:v>
                </c:pt>
                <c:pt idx="5931">
                  <c:v>8.2375000000000007</c:v>
                </c:pt>
                <c:pt idx="5932">
                  <c:v>8.2388888888888889</c:v>
                </c:pt>
                <c:pt idx="5933">
                  <c:v>8.2402777777777771</c:v>
                </c:pt>
                <c:pt idx="5934">
                  <c:v>8.2416666666666671</c:v>
                </c:pt>
                <c:pt idx="5935">
                  <c:v>8.2430555555555554</c:v>
                </c:pt>
                <c:pt idx="5936">
                  <c:v>8.2444444444444436</c:v>
                </c:pt>
                <c:pt idx="5937">
                  <c:v>8.2458333333333336</c:v>
                </c:pt>
                <c:pt idx="5938">
                  <c:v>8.2472222222222218</c:v>
                </c:pt>
                <c:pt idx="5939">
                  <c:v>8.2486111111111118</c:v>
                </c:pt>
                <c:pt idx="5940">
                  <c:v>8.25</c:v>
                </c:pt>
                <c:pt idx="5941">
                  <c:v>8.2513888888888882</c:v>
                </c:pt>
                <c:pt idx="5942">
                  <c:v>8.2527777777777782</c:v>
                </c:pt>
                <c:pt idx="5943">
                  <c:v>8.2541666666666664</c:v>
                </c:pt>
                <c:pt idx="5944">
                  <c:v>8.2555555555555564</c:v>
                </c:pt>
                <c:pt idx="5945">
                  <c:v>8.2569444444444446</c:v>
                </c:pt>
                <c:pt idx="5946">
                  <c:v>8.2583333333333329</c:v>
                </c:pt>
                <c:pt idx="5947">
                  <c:v>8.2597222222222229</c:v>
                </c:pt>
                <c:pt idx="5948">
                  <c:v>8.2611111111111111</c:v>
                </c:pt>
                <c:pt idx="5949">
                  <c:v>8.2624999999999993</c:v>
                </c:pt>
                <c:pt idx="5950">
                  <c:v>8.2638888888888893</c:v>
                </c:pt>
                <c:pt idx="5951">
                  <c:v>8.2652777777777775</c:v>
                </c:pt>
                <c:pt idx="5952">
                  <c:v>8.2666666666666675</c:v>
                </c:pt>
                <c:pt idx="5953">
                  <c:v>8.2680555555555557</c:v>
                </c:pt>
                <c:pt idx="5954">
                  <c:v>8.2694444444444439</c:v>
                </c:pt>
                <c:pt idx="5955">
                  <c:v>8.2708333333333339</c:v>
                </c:pt>
                <c:pt idx="5956">
                  <c:v>8.2722222222222221</c:v>
                </c:pt>
                <c:pt idx="5957">
                  <c:v>8.2736111111111104</c:v>
                </c:pt>
                <c:pt idx="5958">
                  <c:v>8.2750000000000004</c:v>
                </c:pt>
                <c:pt idx="5959">
                  <c:v>8.2763888888888886</c:v>
                </c:pt>
                <c:pt idx="5960">
                  <c:v>8.2777777777777786</c:v>
                </c:pt>
                <c:pt idx="5961">
                  <c:v>8.2791666666666668</c:v>
                </c:pt>
                <c:pt idx="5962">
                  <c:v>8.280555555555555</c:v>
                </c:pt>
                <c:pt idx="5963">
                  <c:v>8.281944444444445</c:v>
                </c:pt>
                <c:pt idx="5964">
                  <c:v>8.2833333333333332</c:v>
                </c:pt>
                <c:pt idx="5965">
                  <c:v>8.2847222222222214</c:v>
                </c:pt>
                <c:pt idx="5966">
                  <c:v>8.2861111111111114</c:v>
                </c:pt>
                <c:pt idx="5967">
                  <c:v>8.2874999999999996</c:v>
                </c:pt>
                <c:pt idx="5968">
                  <c:v>8.2888888888888896</c:v>
                </c:pt>
                <c:pt idx="5969">
                  <c:v>8.2902777777777779</c:v>
                </c:pt>
                <c:pt idx="5970">
                  <c:v>8.2916666666666661</c:v>
                </c:pt>
                <c:pt idx="5971">
                  <c:v>8.2930555555555561</c:v>
                </c:pt>
                <c:pt idx="5972">
                  <c:v>8.2944444444444443</c:v>
                </c:pt>
                <c:pt idx="5973">
                  <c:v>8.2958333333333325</c:v>
                </c:pt>
                <c:pt idx="5974">
                  <c:v>8.2972222222222225</c:v>
                </c:pt>
                <c:pt idx="5975">
                  <c:v>8.2986111111111107</c:v>
                </c:pt>
                <c:pt idx="5976">
                  <c:v>8.3000000000000007</c:v>
                </c:pt>
                <c:pt idx="5977">
                  <c:v>8.3013888888888889</c:v>
                </c:pt>
                <c:pt idx="5978">
                  <c:v>8.3027777777777771</c:v>
                </c:pt>
                <c:pt idx="5979">
                  <c:v>8.3041666666666671</c:v>
                </c:pt>
                <c:pt idx="5980">
                  <c:v>8.3055555555555554</c:v>
                </c:pt>
                <c:pt idx="5981">
                  <c:v>8.3069444444444436</c:v>
                </c:pt>
                <c:pt idx="5982">
                  <c:v>8.3083333333333336</c:v>
                </c:pt>
                <c:pt idx="5983">
                  <c:v>8.3097222222222218</c:v>
                </c:pt>
                <c:pt idx="5984">
                  <c:v>8.3111111111111118</c:v>
                </c:pt>
                <c:pt idx="5985">
                  <c:v>8.3125</c:v>
                </c:pt>
                <c:pt idx="5986">
                  <c:v>8.3138888888888882</c:v>
                </c:pt>
                <c:pt idx="5987">
                  <c:v>8.3152777777777782</c:v>
                </c:pt>
                <c:pt idx="5988">
                  <c:v>8.3166666666666664</c:v>
                </c:pt>
                <c:pt idx="5989">
                  <c:v>8.3180555555555564</c:v>
                </c:pt>
                <c:pt idx="5990">
                  <c:v>8.3194444444444446</c:v>
                </c:pt>
                <c:pt idx="5991">
                  <c:v>8.3208333333333329</c:v>
                </c:pt>
                <c:pt idx="5992">
                  <c:v>8.3222222222222229</c:v>
                </c:pt>
                <c:pt idx="5993">
                  <c:v>8.3236111111111111</c:v>
                </c:pt>
                <c:pt idx="5994">
                  <c:v>8.3249999999999993</c:v>
                </c:pt>
                <c:pt idx="5995">
                  <c:v>8.3263888888888893</c:v>
                </c:pt>
                <c:pt idx="5996">
                  <c:v>8.3277777777777775</c:v>
                </c:pt>
                <c:pt idx="5997">
                  <c:v>8.3291666666666675</c:v>
                </c:pt>
                <c:pt idx="5998">
                  <c:v>8.3305555555555557</c:v>
                </c:pt>
                <c:pt idx="5999">
                  <c:v>8.3319444444444439</c:v>
                </c:pt>
                <c:pt idx="6000">
                  <c:v>8.3333333333333339</c:v>
                </c:pt>
                <c:pt idx="6001">
                  <c:v>8.3347222222222221</c:v>
                </c:pt>
                <c:pt idx="6002">
                  <c:v>8.3361111111111104</c:v>
                </c:pt>
                <c:pt idx="6003">
                  <c:v>8.3375000000000004</c:v>
                </c:pt>
                <c:pt idx="6004">
                  <c:v>8.3388888888888886</c:v>
                </c:pt>
                <c:pt idx="6005">
                  <c:v>8.3402777777777786</c:v>
                </c:pt>
                <c:pt idx="6006">
                  <c:v>8.3416666666666668</c:v>
                </c:pt>
                <c:pt idx="6007">
                  <c:v>8.343055555555555</c:v>
                </c:pt>
                <c:pt idx="6008">
                  <c:v>8.344444444444445</c:v>
                </c:pt>
                <c:pt idx="6009">
                  <c:v>8.3458333333333332</c:v>
                </c:pt>
                <c:pt idx="6010">
                  <c:v>8.3472222222222214</c:v>
                </c:pt>
                <c:pt idx="6011">
                  <c:v>8.3486111111111114</c:v>
                </c:pt>
                <c:pt idx="6012">
                  <c:v>8.35</c:v>
                </c:pt>
                <c:pt idx="6013">
                  <c:v>8.3513888888888896</c:v>
                </c:pt>
                <c:pt idx="6014">
                  <c:v>8.3527777777777779</c:v>
                </c:pt>
                <c:pt idx="6015">
                  <c:v>8.3541666666666661</c:v>
                </c:pt>
                <c:pt idx="6016">
                  <c:v>8.3555555555555561</c:v>
                </c:pt>
                <c:pt idx="6017">
                  <c:v>8.3569444444444443</c:v>
                </c:pt>
                <c:pt idx="6018">
                  <c:v>8.3583333333333325</c:v>
                </c:pt>
                <c:pt idx="6019">
                  <c:v>8.3597222222222225</c:v>
                </c:pt>
                <c:pt idx="6020">
                  <c:v>8.3611111111111107</c:v>
                </c:pt>
                <c:pt idx="6021">
                  <c:v>8.3625000000000007</c:v>
                </c:pt>
                <c:pt idx="6022">
                  <c:v>8.3638888888888889</c:v>
                </c:pt>
                <c:pt idx="6023">
                  <c:v>8.3652777777777771</c:v>
                </c:pt>
                <c:pt idx="6024">
                  <c:v>8.3666666666666671</c:v>
                </c:pt>
                <c:pt idx="6025">
                  <c:v>8.3680555555555554</c:v>
                </c:pt>
                <c:pt idx="6026">
                  <c:v>8.3694444444444436</c:v>
                </c:pt>
                <c:pt idx="6027">
                  <c:v>8.3708333333333336</c:v>
                </c:pt>
                <c:pt idx="6028">
                  <c:v>8.3722222222222218</c:v>
                </c:pt>
                <c:pt idx="6029">
                  <c:v>8.3736111111111118</c:v>
                </c:pt>
                <c:pt idx="6030">
                  <c:v>8.375</c:v>
                </c:pt>
                <c:pt idx="6031">
                  <c:v>8.3763888888888882</c:v>
                </c:pt>
                <c:pt idx="6032">
                  <c:v>8.3777777777777782</c:v>
                </c:pt>
                <c:pt idx="6033">
                  <c:v>8.3791666666666664</c:v>
                </c:pt>
                <c:pt idx="6034">
                  <c:v>8.3805555555555564</c:v>
                </c:pt>
                <c:pt idx="6035">
                  <c:v>8.3819444444444446</c:v>
                </c:pt>
                <c:pt idx="6036">
                  <c:v>8.3833333333333329</c:v>
                </c:pt>
                <c:pt idx="6037">
                  <c:v>8.3847222222222229</c:v>
                </c:pt>
                <c:pt idx="6038">
                  <c:v>8.3861111111111111</c:v>
                </c:pt>
                <c:pt idx="6039">
                  <c:v>8.3874999999999993</c:v>
                </c:pt>
                <c:pt idx="6040">
                  <c:v>8.3888888888888893</c:v>
                </c:pt>
                <c:pt idx="6041">
                  <c:v>8.3902777777777775</c:v>
                </c:pt>
                <c:pt idx="6042">
                  <c:v>8.3916666666666675</c:v>
                </c:pt>
                <c:pt idx="6043">
                  <c:v>8.3930555555555557</c:v>
                </c:pt>
                <c:pt idx="6044">
                  <c:v>8.3944444444444439</c:v>
                </c:pt>
                <c:pt idx="6045">
                  <c:v>8.3958333333333339</c:v>
                </c:pt>
                <c:pt idx="6046">
                  <c:v>8.3972222222222221</c:v>
                </c:pt>
                <c:pt idx="6047">
                  <c:v>8.3986111111111104</c:v>
                </c:pt>
                <c:pt idx="6048">
                  <c:v>8.4</c:v>
                </c:pt>
                <c:pt idx="6049">
                  <c:v>8.4013888888888886</c:v>
                </c:pt>
                <c:pt idx="6050">
                  <c:v>8.4027777777777786</c:v>
                </c:pt>
                <c:pt idx="6051">
                  <c:v>8.4041666666666668</c:v>
                </c:pt>
                <c:pt idx="6052">
                  <c:v>8.405555555555555</c:v>
                </c:pt>
                <c:pt idx="6053">
                  <c:v>8.406944444444445</c:v>
                </c:pt>
                <c:pt idx="6054">
                  <c:v>8.4083333333333332</c:v>
                </c:pt>
                <c:pt idx="6055">
                  <c:v>8.4097222222222214</c:v>
                </c:pt>
                <c:pt idx="6056">
                  <c:v>8.4111111111111114</c:v>
                </c:pt>
                <c:pt idx="6057">
                  <c:v>8.4124999999999996</c:v>
                </c:pt>
                <c:pt idx="6058">
                  <c:v>8.4138888888888896</c:v>
                </c:pt>
                <c:pt idx="6059">
                  <c:v>8.4152777777777779</c:v>
                </c:pt>
                <c:pt idx="6060">
                  <c:v>8.4166666666666661</c:v>
                </c:pt>
                <c:pt idx="6061">
                  <c:v>8.4180555555555561</c:v>
                </c:pt>
                <c:pt idx="6062">
                  <c:v>8.4194444444444443</c:v>
                </c:pt>
                <c:pt idx="6063">
                  <c:v>8.4208333333333325</c:v>
                </c:pt>
                <c:pt idx="6064">
                  <c:v>8.4222222222222225</c:v>
                </c:pt>
                <c:pt idx="6065">
                  <c:v>8.4236111111111107</c:v>
                </c:pt>
                <c:pt idx="6066">
                  <c:v>8.4250000000000007</c:v>
                </c:pt>
                <c:pt idx="6067">
                  <c:v>8.4263888888888889</c:v>
                </c:pt>
                <c:pt idx="6068">
                  <c:v>8.4277777777777771</c:v>
                </c:pt>
                <c:pt idx="6069">
                  <c:v>8.4291666666666671</c:v>
                </c:pt>
                <c:pt idx="6070">
                  <c:v>8.4305555555555554</c:v>
                </c:pt>
                <c:pt idx="6071">
                  <c:v>8.4319444444444436</c:v>
                </c:pt>
                <c:pt idx="6072">
                  <c:v>8.4333333333333336</c:v>
                </c:pt>
                <c:pt idx="6073">
                  <c:v>8.4347222222222218</c:v>
                </c:pt>
                <c:pt idx="6074">
                  <c:v>8.4361111111111118</c:v>
                </c:pt>
                <c:pt idx="6075">
                  <c:v>8.4375</c:v>
                </c:pt>
                <c:pt idx="6076">
                  <c:v>8.4388888888888882</c:v>
                </c:pt>
                <c:pt idx="6077">
                  <c:v>8.4402777777777782</c:v>
                </c:pt>
                <c:pt idx="6078">
                  <c:v>8.4416666666666664</c:v>
                </c:pt>
                <c:pt idx="6079">
                  <c:v>8.4430555555555564</c:v>
                </c:pt>
                <c:pt idx="6080">
                  <c:v>8.4444444444444446</c:v>
                </c:pt>
                <c:pt idx="6081">
                  <c:v>8.4458333333333329</c:v>
                </c:pt>
                <c:pt idx="6082">
                  <c:v>8.4472222222222229</c:v>
                </c:pt>
                <c:pt idx="6083">
                  <c:v>8.4486111111111111</c:v>
                </c:pt>
                <c:pt idx="6084">
                  <c:v>8.4499999999999993</c:v>
                </c:pt>
                <c:pt idx="6085">
                  <c:v>8.4513888888888893</c:v>
                </c:pt>
                <c:pt idx="6086">
                  <c:v>8.4527777777777775</c:v>
                </c:pt>
                <c:pt idx="6087">
                  <c:v>8.4541666666666675</c:v>
                </c:pt>
                <c:pt idx="6088">
                  <c:v>8.4555555555555557</c:v>
                </c:pt>
                <c:pt idx="6089">
                  <c:v>8.4569444444444439</c:v>
                </c:pt>
                <c:pt idx="6090">
                  <c:v>8.4583333333333339</c:v>
                </c:pt>
                <c:pt idx="6091">
                  <c:v>8.4597222222222221</c:v>
                </c:pt>
                <c:pt idx="6092">
                  <c:v>8.4611111111111104</c:v>
                </c:pt>
                <c:pt idx="6093">
                  <c:v>8.4625000000000004</c:v>
                </c:pt>
                <c:pt idx="6094">
                  <c:v>8.4638888888888886</c:v>
                </c:pt>
                <c:pt idx="6095">
                  <c:v>8.4652777777777786</c:v>
                </c:pt>
                <c:pt idx="6096">
                  <c:v>8.4666666666666668</c:v>
                </c:pt>
                <c:pt idx="6097">
                  <c:v>8.468055555555555</c:v>
                </c:pt>
                <c:pt idx="6098">
                  <c:v>8.469444444444445</c:v>
                </c:pt>
                <c:pt idx="6099">
                  <c:v>8.4708333333333332</c:v>
                </c:pt>
                <c:pt idx="6100">
                  <c:v>8.4722222222222214</c:v>
                </c:pt>
                <c:pt idx="6101">
                  <c:v>8.4736111111111114</c:v>
                </c:pt>
                <c:pt idx="6102">
                  <c:v>8.4749999999999996</c:v>
                </c:pt>
                <c:pt idx="6103">
                  <c:v>8.4763888888888896</c:v>
                </c:pt>
                <c:pt idx="6104">
                  <c:v>8.4777777777777779</c:v>
                </c:pt>
                <c:pt idx="6105">
                  <c:v>8.4791666666666661</c:v>
                </c:pt>
                <c:pt idx="6106">
                  <c:v>8.4805555555555561</c:v>
                </c:pt>
                <c:pt idx="6107">
                  <c:v>8.4819444444444443</c:v>
                </c:pt>
                <c:pt idx="6108">
                  <c:v>8.4833333333333325</c:v>
                </c:pt>
                <c:pt idx="6109">
                  <c:v>8.4847222222222225</c:v>
                </c:pt>
                <c:pt idx="6110">
                  <c:v>8.4861111111111107</c:v>
                </c:pt>
                <c:pt idx="6111">
                  <c:v>8.4875000000000007</c:v>
                </c:pt>
                <c:pt idx="6112">
                  <c:v>8.4888888888888889</c:v>
                </c:pt>
                <c:pt idx="6113">
                  <c:v>8.4902777777777771</c:v>
                </c:pt>
                <c:pt idx="6114">
                  <c:v>8.4916666666666671</c:v>
                </c:pt>
                <c:pt idx="6115">
                  <c:v>8.4930555555555554</c:v>
                </c:pt>
                <c:pt idx="6116">
                  <c:v>8.4944444444444436</c:v>
                </c:pt>
                <c:pt idx="6117">
                  <c:v>8.4958333333333336</c:v>
                </c:pt>
                <c:pt idx="6118">
                  <c:v>8.4972222222222218</c:v>
                </c:pt>
                <c:pt idx="6119">
                  <c:v>8.4986111111111118</c:v>
                </c:pt>
                <c:pt idx="6120">
                  <c:v>8.5</c:v>
                </c:pt>
                <c:pt idx="6121">
                  <c:v>8.5013888888888882</c:v>
                </c:pt>
                <c:pt idx="6122">
                  <c:v>8.5027777777777782</c:v>
                </c:pt>
                <c:pt idx="6123">
                  <c:v>8.5041666666666664</c:v>
                </c:pt>
                <c:pt idx="6124">
                  <c:v>8.5055555555555564</c:v>
                </c:pt>
                <c:pt idx="6125">
                  <c:v>8.5069444444444446</c:v>
                </c:pt>
                <c:pt idx="6126">
                  <c:v>8.5083333333333329</c:v>
                </c:pt>
                <c:pt idx="6127">
                  <c:v>8.5097222222222229</c:v>
                </c:pt>
                <c:pt idx="6128">
                  <c:v>8.5111111111111111</c:v>
                </c:pt>
                <c:pt idx="6129">
                  <c:v>8.5124999999999993</c:v>
                </c:pt>
                <c:pt idx="6130">
                  <c:v>8.5138888888888893</c:v>
                </c:pt>
                <c:pt idx="6131">
                  <c:v>8.5152777777777775</c:v>
                </c:pt>
                <c:pt idx="6132">
                  <c:v>8.5166666666666675</c:v>
                </c:pt>
                <c:pt idx="6133">
                  <c:v>8.5180555555555557</c:v>
                </c:pt>
                <c:pt idx="6134">
                  <c:v>8.5194444444444439</c:v>
                </c:pt>
                <c:pt idx="6135">
                  <c:v>8.5208333333333339</c:v>
                </c:pt>
                <c:pt idx="6136">
                  <c:v>8.5222222222222221</c:v>
                </c:pt>
                <c:pt idx="6137">
                  <c:v>8.5236111111111104</c:v>
                </c:pt>
                <c:pt idx="6138">
                  <c:v>8.5250000000000004</c:v>
                </c:pt>
                <c:pt idx="6139">
                  <c:v>8.5263888888888886</c:v>
                </c:pt>
                <c:pt idx="6140">
                  <c:v>8.5277777777777786</c:v>
                </c:pt>
                <c:pt idx="6141">
                  <c:v>8.5291666666666668</c:v>
                </c:pt>
                <c:pt idx="6142">
                  <c:v>8.530555555555555</c:v>
                </c:pt>
                <c:pt idx="6143">
                  <c:v>8.531944444444445</c:v>
                </c:pt>
                <c:pt idx="6144">
                  <c:v>8.5333333333333332</c:v>
                </c:pt>
                <c:pt idx="6145">
                  <c:v>8.5347222222222214</c:v>
                </c:pt>
                <c:pt idx="6146">
                  <c:v>8.5361111111111114</c:v>
                </c:pt>
                <c:pt idx="6147">
                  <c:v>8.5374999999999996</c:v>
                </c:pt>
                <c:pt idx="6148">
                  <c:v>8.5388888888888896</c:v>
                </c:pt>
                <c:pt idx="6149">
                  <c:v>8.5402777777777779</c:v>
                </c:pt>
                <c:pt idx="6150">
                  <c:v>8.5416666666666661</c:v>
                </c:pt>
                <c:pt idx="6151">
                  <c:v>8.5430555555555561</c:v>
                </c:pt>
                <c:pt idx="6152">
                  <c:v>8.5444444444444443</c:v>
                </c:pt>
                <c:pt idx="6153">
                  <c:v>8.5458333333333325</c:v>
                </c:pt>
                <c:pt idx="6154">
                  <c:v>8.5472222222222225</c:v>
                </c:pt>
                <c:pt idx="6155">
                  <c:v>8.5486111111111107</c:v>
                </c:pt>
                <c:pt idx="6156">
                  <c:v>8.5500000000000007</c:v>
                </c:pt>
                <c:pt idx="6157">
                  <c:v>8.5513888888888889</c:v>
                </c:pt>
                <c:pt idx="6158">
                  <c:v>8.5527777777777771</c:v>
                </c:pt>
                <c:pt idx="6159">
                  <c:v>8.5541666666666671</c:v>
                </c:pt>
                <c:pt idx="6160">
                  <c:v>8.5555555555555554</c:v>
                </c:pt>
                <c:pt idx="6161">
                  <c:v>8.5569444444444436</c:v>
                </c:pt>
                <c:pt idx="6162">
                  <c:v>8.5583333333333336</c:v>
                </c:pt>
                <c:pt idx="6163">
                  <c:v>8.5597222222222218</c:v>
                </c:pt>
                <c:pt idx="6164">
                  <c:v>8.5611111111111118</c:v>
                </c:pt>
                <c:pt idx="6165">
                  <c:v>8.5625</c:v>
                </c:pt>
                <c:pt idx="6166">
                  <c:v>8.5638888888888882</c:v>
                </c:pt>
                <c:pt idx="6167">
                  <c:v>8.5652777777777782</c:v>
                </c:pt>
                <c:pt idx="6168">
                  <c:v>8.5666666666666664</c:v>
                </c:pt>
                <c:pt idx="6169">
                  <c:v>8.5680555555555564</c:v>
                </c:pt>
                <c:pt idx="6170">
                  <c:v>8.5694444444444446</c:v>
                </c:pt>
                <c:pt idx="6171">
                  <c:v>8.5708333333333329</c:v>
                </c:pt>
                <c:pt idx="6172">
                  <c:v>8.5722222222222229</c:v>
                </c:pt>
                <c:pt idx="6173">
                  <c:v>8.5736111111111111</c:v>
                </c:pt>
                <c:pt idx="6174">
                  <c:v>8.5749999999999993</c:v>
                </c:pt>
                <c:pt idx="6175">
                  <c:v>8.5763888888888893</c:v>
                </c:pt>
                <c:pt idx="6176">
                  <c:v>8.5777777777777775</c:v>
                </c:pt>
                <c:pt idx="6177">
                  <c:v>8.5791666666666675</c:v>
                </c:pt>
                <c:pt idx="6178">
                  <c:v>8.5805555555555557</c:v>
                </c:pt>
                <c:pt idx="6179">
                  <c:v>8.5819444444444439</c:v>
                </c:pt>
                <c:pt idx="6180">
                  <c:v>8.5833333333333339</c:v>
                </c:pt>
                <c:pt idx="6181">
                  <c:v>8.5847222222222221</c:v>
                </c:pt>
                <c:pt idx="6182">
                  <c:v>8.5861111111111104</c:v>
                </c:pt>
                <c:pt idx="6183">
                  <c:v>8.5875000000000004</c:v>
                </c:pt>
                <c:pt idx="6184">
                  <c:v>8.5888888888888886</c:v>
                </c:pt>
                <c:pt idx="6185">
                  <c:v>8.5902777777777786</c:v>
                </c:pt>
                <c:pt idx="6186">
                  <c:v>8.5916666666666668</c:v>
                </c:pt>
                <c:pt idx="6187">
                  <c:v>8.593055555555555</c:v>
                </c:pt>
                <c:pt idx="6188">
                  <c:v>8.594444444444445</c:v>
                </c:pt>
                <c:pt idx="6189">
                  <c:v>8.5958333333333332</c:v>
                </c:pt>
                <c:pt idx="6190">
                  <c:v>8.5972222222222214</c:v>
                </c:pt>
                <c:pt idx="6191">
                  <c:v>8.5986111111111114</c:v>
                </c:pt>
                <c:pt idx="6192">
                  <c:v>8.6</c:v>
                </c:pt>
                <c:pt idx="6193">
                  <c:v>8.6013888888888896</c:v>
                </c:pt>
                <c:pt idx="6194">
                  <c:v>8.6027777777777779</c:v>
                </c:pt>
                <c:pt idx="6195">
                  <c:v>8.6041666666666661</c:v>
                </c:pt>
                <c:pt idx="6196">
                  <c:v>8.6055555555555561</c:v>
                </c:pt>
                <c:pt idx="6197">
                  <c:v>8.6069444444444443</c:v>
                </c:pt>
                <c:pt idx="6198">
                  <c:v>8.6083333333333325</c:v>
                </c:pt>
                <c:pt idx="6199">
                  <c:v>8.6097222222222225</c:v>
                </c:pt>
                <c:pt idx="6200">
                  <c:v>8.6111111111111107</c:v>
                </c:pt>
                <c:pt idx="6201">
                  <c:v>8.6125000000000007</c:v>
                </c:pt>
                <c:pt idx="6202">
                  <c:v>8.6138888888888889</c:v>
                </c:pt>
                <c:pt idx="6203">
                  <c:v>8.6152777777777771</c:v>
                </c:pt>
                <c:pt idx="6204">
                  <c:v>8.6166666666666671</c:v>
                </c:pt>
                <c:pt idx="6205">
                  <c:v>8.6180555555555554</c:v>
                </c:pt>
                <c:pt idx="6206">
                  <c:v>8.6194444444444436</c:v>
                </c:pt>
                <c:pt idx="6207">
                  <c:v>8.6208333333333336</c:v>
                </c:pt>
                <c:pt idx="6208">
                  <c:v>8.6222222222222218</c:v>
                </c:pt>
                <c:pt idx="6209">
                  <c:v>8.6236111111111118</c:v>
                </c:pt>
                <c:pt idx="6210">
                  <c:v>8.625</c:v>
                </c:pt>
                <c:pt idx="6211">
                  <c:v>8.6263888888888882</c:v>
                </c:pt>
                <c:pt idx="6212">
                  <c:v>8.6277777777777782</c:v>
                </c:pt>
                <c:pt idx="6213">
                  <c:v>8.6291666666666664</c:v>
                </c:pt>
                <c:pt idx="6214">
                  <c:v>8.6305555555555564</c:v>
                </c:pt>
                <c:pt idx="6215">
                  <c:v>8.6319444444444446</c:v>
                </c:pt>
                <c:pt idx="6216">
                  <c:v>8.6333333333333329</c:v>
                </c:pt>
                <c:pt idx="6217">
                  <c:v>8.6347222222222229</c:v>
                </c:pt>
                <c:pt idx="6218">
                  <c:v>8.6361111111111111</c:v>
                </c:pt>
                <c:pt idx="6219">
                  <c:v>8.6374999999999993</c:v>
                </c:pt>
                <c:pt idx="6220">
                  <c:v>8.6388888888888893</c:v>
                </c:pt>
                <c:pt idx="6221">
                  <c:v>8.6402777777777775</c:v>
                </c:pt>
                <c:pt idx="6222">
                  <c:v>8.6416666666666675</c:v>
                </c:pt>
                <c:pt idx="6223">
                  <c:v>8.6430555555555557</c:v>
                </c:pt>
                <c:pt idx="6224">
                  <c:v>8.6444444444444439</c:v>
                </c:pt>
                <c:pt idx="6225">
                  <c:v>8.6458333333333339</c:v>
                </c:pt>
                <c:pt idx="6226">
                  <c:v>8.6472222222222221</c:v>
                </c:pt>
                <c:pt idx="6227">
                  <c:v>8.6486111111111104</c:v>
                </c:pt>
                <c:pt idx="6228">
                  <c:v>8.65</c:v>
                </c:pt>
                <c:pt idx="6229">
                  <c:v>8.6513888888888886</c:v>
                </c:pt>
                <c:pt idx="6230">
                  <c:v>8.6527777777777786</c:v>
                </c:pt>
                <c:pt idx="6231">
                  <c:v>8.6541666666666668</c:v>
                </c:pt>
                <c:pt idx="6232">
                  <c:v>8.655555555555555</c:v>
                </c:pt>
                <c:pt idx="6233">
                  <c:v>8.656944444444445</c:v>
                </c:pt>
                <c:pt idx="6234">
                  <c:v>8.6583333333333332</c:v>
                </c:pt>
                <c:pt idx="6235">
                  <c:v>8.6597222222222214</c:v>
                </c:pt>
                <c:pt idx="6236">
                  <c:v>8.6611111111111114</c:v>
                </c:pt>
                <c:pt idx="6237">
                  <c:v>8.6624999999999996</c:v>
                </c:pt>
                <c:pt idx="6238">
                  <c:v>8.6638888888888896</c:v>
                </c:pt>
                <c:pt idx="6239">
                  <c:v>8.6652777777777779</c:v>
                </c:pt>
                <c:pt idx="6240">
                  <c:v>8.6666666666666661</c:v>
                </c:pt>
                <c:pt idx="6241">
                  <c:v>8.6680555555555561</c:v>
                </c:pt>
                <c:pt idx="6242">
                  <c:v>8.6694444444444443</c:v>
                </c:pt>
                <c:pt idx="6243">
                  <c:v>8.6708333333333325</c:v>
                </c:pt>
                <c:pt idx="6244">
                  <c:v>8.6722222222222225</c:v>
                </c:pt>
                <c:pt idx="6245">
                  <c:v>8.6736111111111107</c:v>
                </c:pt>
                <c:pt idx="6246">
                  <c:v>8.6750000000000007</c:v>
                </c:pt>
                <c:pt idx="6247">
                  <c:v>8.6763888888888889</c:v>
                </c:pt>
                <c:pt idx="6248">
                  <c:v>8.6777777777777771</c:v>
                </c:pt>
                <c:pt idx="6249">
                  <c:v>8.6791666666666671</c:v>
                </c:pt>
                <c:pt idx="6250">
                  <c:v>8.6805555555555554</c:v>
                </c:pt>
                <c:pt idx="6251">
                  <c:v>8.6819444444444436</c:v>
                </c:pt>
                <c:pt idx="6252">
                  <c:v>8.6833333333333336</c:v>
                </c:pt>
                <c:pt idx="6253">
                  <c:v>8.6847222222222218</c:v>
                </c:pt>
                <c:pt idx="6254">
                  <c:v>8.6861111111111118</c:v>
                </c:pt>
                <c:pt idx="6255">
                  <c:v>8.6875</c:v>
                </c:pt>
                <c:pt idx="6256">
                  <c:v>8.6888888888888882</c:v>
                </c:pt>
                <c:pt idx="6257">
                  <c:v>8.6902777777777782</c:v>
                </c:pt>
                <c:pt idx="6258">
                  <c:v>8.6916666666666664</c:v>
                </c:pt>
                <c:pt idx="6259">
                  <c:v>8.6930555555555564</c:v>
                </c:pt>
                <c:pt idx="6260">
                  <c:v>8.6944444444444446</c:v>
                </c:pt>
                <c:pt idx="6261">
                  <c:v>8.6958333333333329</c:v>
                </c:pt>
                <c:pt idx="6262">
                  <c:v>8.6972222222222229</c:v>
                </c:pt>
                <c:pt idx="6263">
                  <c:v>8.6986111111111111</c:v>
                </c:pt>
                <c:pt idx="6264">
                  <c:v>8.6999999999999993</c:v>
                </c:pt>
                <c:pt idx="6265">
                  <c:v>8.7013888888888893</c:v>
                </c:pt>
                <c:pt idx="6266">
                  <c:v>8.7027777777777775</c:v>
                </c:pt>
                <c:pt idx="6267">
                  <c:v>8.7041666666666675</c:v>
                </c:pt>
                <c:pt idx="6268">
                  <c:v>8.7055555555555557</c:v>
                </c:pt>
                <c:pt idx="6269">
                  <c:v>8.7069444444444439</c:v>
                </c:pt>
                <c:pt idx="6270">
                  <c:v>8.7083333333333339</c:v>
                </c:pt>
                <c:pt idx="6271">
                  <c:v>8.7097222222222221</c:v>
                </c:pt>
                <c:pt idx="6272">
                  <c:v>8.7111111111111104</c:v>
                </c:pt>
                <c:pt idx="6273">
                  <c:v>8.7125000000000004</c:v>
                </c:pt>
                <c:pt idx="6274">
                  <c:v>8.7138888888888886</c:v>
                </c:pt>
                <c:pt idx="6275">
                  <c:v>8.7152777777777786</c:v>
                </c:pt>
                <c:pt idx="6276">
                  <c:v>8.7166666666666668</c:v>
                </c:pt>
                <c:pt idx="6277">
                  <c:v>8.718055555555555</c:v>
                </c:pt>
                <c:pt idx="6278">
                  <c:v>8.719444444444445</c:v>
                </c:pt>
                <c:pt idx="6279">
                  <c:v>8.7208333333333332</c:v>
                </c:pt>
                <c:pt idx="6280">
                  <c:v>8.7222222222222214</c:v>
                </c:pt>
                <c:pt idx="6281">
                  <c:v>8.7236111111111114</c:v>
                </c:pt>
                <c:pt idx="6282">
                  <c:v>8.7249999999999996</c:v>
                </c:pt>
                <c:pt idx="6283">
                  <c:v>8.7263888888888896</c:v>
                </c:pt>
                <c:pt idx="6284">
                  <c:v>8.7277777777777779</c:v>
                </c:pt>
                <c:pt idx="6285">
                  <c:v>8.7291666666666661</c:v>
                </c:pt>
                <c:pt idx="6286">
                  <c:v>8.7305555555555561</c:v>
                </c:pt>
                <c:pt idx="6287">
                  <c:v>8.7319444444444443</c:v>
                </c:pt>
                <c:pt idx="6288">
                  <c:v>8.7333333333333325</c:v>
                </c:pt>
                <c:pt idx="6289">
                  <c:v>8.7347222222222225</c:v>
                </c:pt>
                <c:pt idx="6290">
                  <c:v>8.7361111111111107</c:v>
                </c:pt>
                <c:pt idx="6291">
                  <c:v>8.7375000000000007</c:v>
                </c:pt>
                <c:pt idx="6292">
                  <c:v>8.7388888888888889</c:v>
                </c:pt>
                <c:pt idx="6293">
                  <c:v>8.7402777777777771</c:v>
                </c:pt>
                <c:pt idx="6294">
                  <c:v>8.7416666666666671</c:v>
                </c:pt>
                <c:pt idx="6295">
                  <c:v>8.7430555555555554</c:v>
                </c:pt>
                <c:pt idx="6296">
                  <c:v>8.7444444444444436</c:v>
                </c:pt>
                <c:pt idx="6297">
                  <c:v>8.7458333333333336</c:v>
                </c:pt>
                <c:pt idx="6298">
                  <c:v>8.7472222222222218</c:v>
                </c:pt>
                <c:pt idx="6299">
                  <c:v>8.7486111111111118</c:v>
                </c:pt>
                <c:pt idx="6300">
                  <c:v>8.75</c:v>
                </c:pt>
                <c:pt idx="6301">
                  <c:v>8.7513888888888882</c:v>
                </c:pt>
                <c:pt idx="6302">
                  <c:v>8.7527777777777782</c:v>
                </c:pt>
                <c:pt idx="6303">
                  <c:v>8.7541666666666664</c:v>
                </c:pt>
                <c:pt idx="6304">
                  <c:v>8.7555555555555564</c:v>
                </c:pt>
                <c:pt idx="6305">
                  <c:v>8.7569444444444446</c:v>
                </c:pt>
                <c:pt idx="6306">
                  <c:v>8.7583333333333329</c:v>
                </c:pt>
                <c:pt idx="6307">
                  <c:v>8.7597222222222229</c:v>
                </c:pt>
                <c:pt idx="6308">
                  <c:v>8.7611111111111111</c:v>
                </c:pt>
                <c:pt idx="6309">
                  <c:v>8.7624999999999993</c:v>
                </c:pt>
                <c:pt idx="6310">
                  <c:v>8.7638888888888893</c:v>
                </c:pt>
                <c:pt idx="6311">
                  <c:v>8.7652777777777775</c:v>
                </c:pt>
                <c:pt idx="6312">
                  <c:v>8.7666666666666675</c:v>
                </c:pt>
                <c:pt idx="6313">
                  <c:v>8.7680555555555557</c:v>
                </c:pt>
                <c:pt idx="6314">
                  <c:v>8.7694444444444439</c:v>
                </c:pt>
                <c:pt idx="6315">
                  <c:v>8.7708333333333339</c:v>
                </c:pt>
                <c:pt idx="6316">
                  <c:v>8.7722222222222221</c:v>
                </c:pt>
                <c:pt idx="6317">
                  <c:v>8.7736111111111104</c:v>
                </c:pt>
                <c:pt idx="6318">
                  <c:v>8.7750000000000004</c:v>
                </c:pt>
                <c:pt idx="6319">
                  <c:v>8.7763888888888886</c:v>
                </c:pt>
                <c:pt idx="6320">
                  <c:v>8.7777777777777786</c:v>
                </c:pt>
                <c:pt idx="6321">
                  <c:v>8.7791666666666668</c:v>
                </c:pt>
                <c:pt idx="6322">
                  <c:v>8.780555555555555</c:v>
                </c:pt>
                <c:pt idx="6323">
                  <c:v>8.781944444444445</c:v>
                </c:pt>
                <c:pt idx="6324">
                  <c:v>8.7833333333333332</c:v>
                </c:pt>
                <c:pt idx="6325">
                  <c:v>8.7847222222222214</c:v>
                </c:pt>
                <c:pt idx="6326">
                  <c:v>8.7861111111111114</c:v>
                </c:pt>
                <c:pt idx="6327">
                  <c:v>8.7874999999999996</c:v>
                </c:pt>
                <c:pt idx="6328">
                  <c:v>8.7888888888888896</c:v>
                </c:pt>
                <c:pt idx="6329">
                  <c:v>8.7902777777777779</c:v>
                </c:pt>
                <c:pt idx="6330">
                  <c:v>8.7916666666666661</c:v>
                </c:pt>
                <c:pt idx="6331">
                  <c:v>8.7930555555555561</c:v>
                </c:pt>
                <c:pt idx="6332">
                  <c:v>8.7944444444444443</c:v>
                </c:pt>
                <c:pt idx="6333">
                  <c:v>8.7958333333333325</c:v>
                </c:pt>
                <c:pt idx="6334">
                  <c:v>8.7972222222222225</c:v>
                </c:pt>
                <c:pt idx="6335">
                  <c:v>8.7986111111111107</c:v>
                </c:pt>
                <c:pt idx="6336">
                  <c:v>8.8000000000000007</c:v>
                </c:pt>
                <c:pt idx="6337">
                  <c:v>8.8013888888888889</c:v>
                </c:pt>
                <c:pt idx="6338">
                  <c:v>8.8027777777777771</c:v>
                </c:pt>
                <c:pt idx="6339">
                  <c:v>8.8041666666666671</c:v>
                </c:pt>
                <c:pt idx="6340">
                  <c:v>8.8055555555555554</c:v>
                </c:pt>
                <c:pt idx="6341">
                  <c:v>8.8069444444444436</c:v>
                </c:pt>
                <c:pt idx="6342">
                  <c:v>8.8083333333333336</c:v>
                </c:pt>
                <c:pt idx="6343">
                  <c:v>8.8097222222222218</c:v>
                </c:pt>
                <c:pt idx="6344">
                  <c:v>8.8111111111111118</c:v>
                </c:pt>
                <c:pt idx="6345">
                  <c:v>8.8125</c:v>
                </c:pt>
                <c:pt idx="6346">
                  <c:v>8.8138888888888882</c:v>
                </c:pt>
                <c:pt idx="6347">
                  <c:v>8.8152777777777782</c:v>
                </c:pt>
                <c:pt idx="6348">
                  <c:v>8.8166666666666664</c:v>
                </c:pt>
                <c:pt idx="6349">
                  <c:v>8.8180555555555564</c:v>
                </c:pt>
                <c:pt idx="6350">
                  <c:v>8.8194444444444446</c:v>
                </c:pt>
                <c:pt idx="6351">
                  <c:v>8.8208333333333329</c:v>
                </c:pt>
                <c:pt idx="6352">
                  <c:v>8.8222222222222229</c:v>
                </c:pt>
                <c:pt idx="6353">
                  <c:v>8.8236111111111111</c:v>
                </c:pt>
                <c:pt idx="6354">
                  <c:v>8.8249999999999993</c:v>
                </c:pt>
                <c:pt idx="6355">
                  <c:v>8.8263888888888893</c:v>
                </c:pt>
                <c:pt idx="6356">
                  <c:v>8.8277777777777775</c:v>
                </c:pt>
                <c:pt idx="6357">
                  <c:v>8.8291666666666675</c:v>
                </c:pt>
                <c:pt idx="6358">
                  <c:v>8.8305555555555557</c:v>
                </c:pt>
                <c:pt idx="6359">
                  <c:v>8.8319444444444439</c:v>
                </c:pt>
                <c:pt idx="6360">
                  <c:v>8.8333333333333339</c:v>
                </c:pt>
                <c:pt idx="6361">
                  <c:v>8.8347222222222221</c:v>
                </c:pt>
                <c:pt idx="6362">
                  <c:v>8.8361111111111104</c:v>
                </c:pt>
                <c:pt idx="6363">
                  <c:v>8.8375000000000004</c:v>
                </c:pt>
                <c:pt idx="6364">
                  <c:v>8.8388888888888886</c:v>
                </c:pt>
                <c:pt idx="6365">
                  <c:v>8.8402777777777786</c:v>
                </c:pt>
                <c:pt idx="6366">
                  <c:v>8.8416666666666668</c:v>
                </c:pt>
                <c:pt idx="6367">
                  <c:v>8.843055555555555</c:v>
                </c:pt>
                <c:pt idx="6368">
                  <c:v>8.844444444444445</c:v>
                </c:pt>
                <c:pt idx="6369">
                  <c:v>8.8458333333333332</c:v>
                </c:pt>
                <c:pt idx="6370">
                  <c:v>8.8472222222222214</c:v>
                </c:pt>
                <c:pt idx="6371">
                  <c:v>8.8486111111111114</c:v>
                </c:pt>
                <c:pt idx="6372">
                  <c:v>8.85</c:v>
                </c:pt>
                <c:pt idx="6373">
                  <c:v>8.8513888888888896</c:v>
                </c:pt>
                <c:pt idx="6374">
                  <c:v>8.8527777777777779</c:v>
                </c:pt>
                <c:pt idx="6375">
                  <c:v>8.8541666666666661</c:v>
                </c:pt>
                <c:pt idx="6376">
                  <c:v>8.8555555555555561</c:v>
                </c:pt>
                <c:pt idx="6377">
                  <c:v>8.8569444444444443</c:v>
                </c:pt>
                <c:pt idx="6378">
                  <c:v>8.8583333333333325</c:v>
                </c:pt>
                <c:pt idx="6379">
                  <c:v>8.8597222222222225</c:v>
                </c:pt>
                <c:pt idx="6380">
                  <c:v>8.8611111111111107</c:v>
                </c:pt>
                <c:pt idx="6381">
                  <c:v>8.8625000000000007</c:v>
                </c:pt>
                <c:pt idx="6382">
                  <c:v>8.8638888888888889</c:v>
                </c:pt>
                <c:pt idx="6383">
                  <c:v>8.8652777777777771</c:v>
                </c:pt>
                <c:pt idx="6384">
                  <c:v>8.8666666666666671</c:v>
                </c:pt>
                <c:pt idx="6385">
                  <c:v>8.8680555555555554</c:v>
                </c:pt>
                <c:pt idx="6386">
                  <c:v>8.8694444444444436</c:v>
                </c:pt>
                <c:pt idx="6387">
                  <c:v>8.8708333333333336</c:v>
                </c:pt>
                <c:pt idx="6388">
                  <c:v>8.8722222222222218</c:v>
                </c:pt>
                <c:pt idx="6389">
                  <c:v>8.8736111111111118</c:v>
                </c:pt>
                <c:pt idx="6390">
                  <c:v>8.875</c:v>
                </c:pt>
                <c:pt idx="6391">
                  <c:v>8.8763888888888882</c:v>
                </c:pt>
                <c:pt idx="6392">
                  <c:v>8.8777777777777782</c:v>
                </c:pt>
                <c:pt idx="6393">
                  <c:v>8.8791666666666664</c:v>
                </c:pt>
                <c:pt idx="6394">
                  <c:v>8.8805555555555564</c:v>
                </c:pt>
                <c:pt idx="6395">
                  <c:v>8.8819444444444446</c:v>
                </c:pt>
                <c:pt idx="6396">
                  <c:v>8.8833333333333329</c:v>
                </c:pt>
                <c:pt idx="6397">
                  <c:v>8.8847222222222229</c:v>
                </c:pt>
                <c:pt idx="6398">
                  <c:v>8.8861111111111111</c:v>
                </c:pt>
                <c:pt idx="6399">
                  <c:v>8.8874999999999993</c:v>
                </c:pt>
                <c:pt idx="6400">
                  <c:v>8.8888888888888893</c:v>
                </c:pt>
                <c:pt idx="6401">
                  <c:v>8.8902777777777775</c:v>
                </c:pt>
                <c:pt idx="6402">
                  <c:v>8.8916666666666675</c:v>
                </c:pt>
                <c:pt idx="6403">
                  <c:v>8.8930555555555557</c:v>
                </c:pt>
                <c:pt idx="6404">
                  <c:v>8.8944444444444439</c:v>
                </c:pt>
                <c:pt idx="6405">
                  <c:v>8.8958333333333339</c:v>
                </c:pt>
                <c:pt idx="6406">
                  <c:v>8.8972222222222221</c:v>
                </c:pt>
                <c:pt idx="6407">
                  <c:v>8.8986111111111104</c:v>
                </c:pt>
                <c:pt idx="6408">
                  <c:v>8.9</c:v>
                </c:pt>
                <c:pt idx="6409">
                  <c:v>8.9013888888888886</c:v>
                </c:pt>
                <c:pt idx="6410">
                  <c:v>8.9027777777777786</c:v>
                </c:pt>
                <c:pt idx="6411">
                  <c:v>8.9041666666666668</c:v>
                </c:pt>
                <c:pt idx="6412">
                  <c:v>8.905555555555555</c:v>
                </c:pt>
                <c:pt idx="6413">
                  <c:v>8.906944444444445</c:v>
                </c:pt>
                <c:pt idx="6414">
                  <c:v>8.9083333333333332</c:v>
                </c:pt>
                <c:pt idx="6415">
                  <c:v>8.9097222222222214</c:v>
                </c:pt>
                <c:pt idx="6416">
                  <c:v>8.9111111111111114</c:v>
                </c:pt>
                <c:pt idx="6417">
                  <c:v>8.9124999999999996</c:v>
                </c:pt>
                <c:pt idx="6418">
                  <c:v>8.9138888888888896</c:v>
                </c:pt>
                <c:pt idx="6419">
                  <c:v>8.9152777777777779</c:v>
                </c:pt>
                <c:pt idx="6420">
                  <c:v>8.9166666666666661</c:v>
                </c:pt>
                <c:pt idx="6421">
                  <c:v>8.9180555555555561</c:v>
                </c:pt>
                <c:pt idx="6422">
                  <c:v>8.9194444444444443</c:v>
                </c:pt>
                <c:pt idx="6423">
                  <c:v>8.9208333333333325</c:v>
                </c:pt>
                <c:pt idx="6424">
                  <c:v>8.9222222222222225</c:v>
                </c:pt>
                <c:pt idx="6425">
                  <c:v>8.9236111111111107</c:v>
                </c:pt>
                <c:pt idx="6426">
                  <c:v>8.9250000000000007</c:v>
                </c:pt>
                <c:pt idx="6427">
                  <c:v>8.9263888888888889</c:v>
                </c:pt>
                <c:pt idx="6428">
                  <c:v>8.9277777777777771</c:v>
                </c:pt>
                <c:pt idx="6429">
                  <c:v>8.9291666666666671</c:v>
                </c:pt>
                <c:pt idx="6430">
                  <c:v>8.9305555555555554</c:v>
                </c:pt>
                <c:pt idx="6431">
                  <c:v>8.9319444444444436</c:v>
                </c:pt>
                <c:pt idx="6432">
                  <c:v>8.9333333333333336</c:v>
                </c:pt>
                <c:pt idx="6433">
                  <c:v>8.9347222222222218</c:v>
                </c:pt>
                <c:pt idx="6434">
                  <c:v>8.9361111111111118</c:v>
                </c:pt>
                <c:pt idx="6435">
                  <c:v>8.9375</c:v>
                </c:pt>
                <c:pt idx="6436">
                  <c:v>8.9388888888888882</c:v>
                </c:pt>
                <c:pt idx="6437">
                  <c:v>8.9402777777777782</c:v>
                </c:pt>
                <c:pt idx="6438">
                  <c:v>8.9416666666666664</c:v>
                </c:pt>
                <c:pt idx="6439">
                  <c:v>8.9430555555555564</c:v>
                </c:pt>
                <c:pt idx="6440">
                  <c:v>8.9444444444444446</c:v>
                </c:pt>
                <c:pt idx="6441">
                  <c:v>8.9458333333333329</c:v>
                </c:pt>
                <c:pt idx="6442">
                  <c:v>8.9472222222222229</c:v>
                </c:pt>
                <c:pt idx="6443">
                  <c:v>8.9486111111111111</c:v>
                </c:pt>
                <c:pt idx="6444">
                  <c:v>8.9499999999999993</c:v>
                </c:pt>
                <c:pt idx="6445">
                  <c:v>8.9513888888888893</c:v>
                </c:pt>
                <c:pt idx="6446">
                  <c:v>8.9527777777777775</c:v>
                </c:pt>
                <c:pt idx="6447">
                  <c:v>8.9541666666666675</c:v>
                </c:pt>
                <c:pt idx="6448">
                  <c:v>8.9555555555555557</c:v>
                </c:pt>
                <c:pt idx="6449">
                  <c:v>8.9569444444444439</c:v>
                </c:pt>
                <c:pt idx="6450">
                  <c:v>8.9583333333333339</c:v>
                </c:pt>
                <c:pt idx="6451">
                  <c:v>8.9597222222222221</c:v>
                </c:pt>
                <c:pt idx="6452">
                  <c:v>8.9611111111111104</c:v>
                </c:pt>
                <c:pt idx="6453">
                  <c:v>8.9625000000000004</c:v>
                </c:pt>
                <c:pt idx="6454">
                  <c:v>8.9638888888888886</c:v>
                </c:pt>
                <c:pt idx="6455">
                  <c:v>8.9652777777777786</c:v>
                </c:pt>
                <c:pt idx="6456">
                  <c:v>8.9666666666666668</c:v>
                </c:pt>
                <c:pt idx="6457">
                  <c:v>8.968055555555555</c:v>
                </c:pt>
                <c:pt idx="6458">
                  <c:v>8.969444444444445</c:v>
                </c:pt>
                <c:pt idx="6459">
                  <c:v>8.9708333333333332</c:v>
                </c:pt>
                <c:pt idx="6460">
                  <c:v>8.9722222222222214</c:v>
                </c:pt>
                <c:pt idx="6461">
                  <c:v>8.9736111111111114</c:v>
                </c:pt>
                <c:pt idx="6462">
                  <c:v>8.9749999999999996</c:v>
                </c:pt>
                <c:pt idx="6463">
                  <c:v>8.9763888888888896</c:v>
                </c:pt>
                <c:pt idx="6464">
                  <c:v>8.9777777777777779</c:v>
                </c:pt>
                <c:pt idx="6465">
                  <c:v>8.9791666666666661</c:v>
                </c:pt>
                <c:pt idx="6466">
                  <c:v>8.9805555555555561</c:v>
                </c:pt>
                <c:pt idx="6467">
                  <c:v>8.9819444444444443</c:v>
                </c:pt>
                <c:pt idx="6468">
                  <c:v>8.9833333333333325</c:v>
                </c:pt>
                <c:pt idx="6469">
                  <c:v>8.9847222222222225</c:v>
                </c:pt>
                <c:pt idx="6470">
                  <c:v>8.9861111111111107</c:v>
                </c:pt>
                <c:pt idx="6471">
                  <c:v>8.9875000000000007</c:v>
                </c:pt>
                <c:pt idx="6472">
                  <c:v>8.9888888888888889</c:v>
                </c:pt>
                <c:pt idx="6473">
                  <c:v>8.9902777777777771</c:v>
                </c:pt>
                <c:pt idx="6474">
                  <c:v>8.9916666666666671</c:v>
                </c:pt>
                <c:pt idx="6475">
                  <c:v>8.9930555555555554</c:v>
                </c:pt>
                <c:pt idx="6476">
                  <c:v>8.9944444444444436</c:v>
                </c:pt>
                <c:pt idx="6477">
                  <c:v>8.9958333333333336</c:v>
                </c:pt>
                <c:pt idx="6478">
                  <c:v>8.9972222222222218</c:v>
                </c:pt>
                <c:pt idx="6479">
                  <c:v>8.9986111111111118</c:v>
                </c:pt>
                <c:pt idx="6480">
                  <c:v>9</c:v>
                </c:pt>
                <c:pt idx="6481">
                  <c:v>9.0013888888888882</c:v>
                </c:pt>
                <c:pt idx="6482">
                  <c:v>9.0027777777777782</c:v>
                </c:pt>
                <c:pt idx="6483">
                  <c:v>9.0041666666666664</c:v>
                </c:pt>
                <c:pt idx="6484">
                  <c:v>9.0055555555555564</c:v>
                </c:pt>
                <c:pt idx="6485">
                  <c:v>9.0069444444444446</c:v>
                </c:pt>
                <c:pt idx="6486">
                  <c:v>9.0083333333333329</c:v>
                </c:pt>
                <c:pt idx="6487">
                  <c:v>9.0097222222222229</c:v>
                </c:pt>
                <c:pt idx="6488">
                  <c:v>9.0111111111111111</c:v>
                </c:pt>
                <c:pt idx="6489">
                  <c:v>9.0124999999999993</c:v>
                </c:pt>
                <c:pt idx="6490">
                  <c:v>9.0138888888888893</c:v>
                </c:pt>
                <c:pt idx="6491">
                  <c:v>9.0152777777777775</c:v>
                </c:pt>
                <c:pt idx="6492">
                  <c:v>9.0166666666666675</c:v>
                </c:pt>
                <c:pt idx="6493">
                  <c:v>9.0180555555555557</c:v>
                </c:pt>
                <c:pt idx="6494">
                  <c:v>9.0194444444444439</c:v>
                </c:pt>
                <c:pt idx="6495">
                  <c:v>9.0208333333333339</c:v>
                </c:pt>
                <c:pt idx="6496">
                  <c:v>9.0222222222222221</c:v>
                </c:pt>
                <c:pt idx="6497">
                  <c:v>9.0236111111111104</c:v>
                </c:pt>
                <c:pt idx="6498">
                  <c:v>9.0250000000000004</c:v>
                </c:pt>
                <c:pt idx="6499">
                  <c:v>9.0263888888888886</c:v>
                </c:pt>
                <c:pt idx="6500">
                  <c:v>9.0277777777777786</c:v>
                </c:pt>
                <c:pt idx="6501">
                  <c:v>9.0291666666666668</c:v>
                </c:pt>
                <c:pt idx="6502">
                  <c:v>9.030555555555555</c:v>
                </c:pt>
                <c:pt idx="6503">
                  <c:v>9.031944444444445</c:v>
                </c:pt>
                <c:pt idx="6504">
                  <c:v>9.0333333333333332</c:v>
                </c:pt>
                <c:pt idx="6505">
                  <c:v>9.0347222222222214</c:v>
                </c:pt>
                <c:pt idx="6506">
                  <c:v>9.0361111111111114</c:v>
                </c:pt>
                <c:pt idx="6507">
                  <c:v>9.0374999999999996</c:v>
                </c:pt>
                <c:pt idx="6508">
                  <c:v>9.0388888888888896</c:v>
                </c:pt>
                <c:pt idx="6509">
                  <c:v>9.0402777777777779</c:v>
                </c:pt>
                <c:pt idx="6510">
                  <c:v>9.0416666666666661</c:v>
                </c:pt>
                <c:pt idx="6511">
                  <c:v>9.0430555555555561</c:v>
                </c:pt>
                <c:pt idx="6512">
                  <c:v>9.0444444444444443</c:v>
                </c:pt>
                <c:pt idx="6513">
                  <c:v>9.0458333333333325</c:v>
                </c:pt>
                <c:pt idx="6514">
                  <c:v>9.0472222222222225</c:v>
                </c:pt>
                <c:pt idx="6515">
                  <c:v>9.0486111111111107</c:v>
                </c:pt>
                <c:pt idx="6516">
                  <c:v>9.0500000000000007</c:v>
                </c:pt>
                <c:pt idx="6517">
                  <c:v>9.0513888888888889</c:v>
                </c:pt>
                <c:pt idx="6518">
                  <c:v>9.0527777777777771</c:v>
                </c:pt>
                <c:pt idx="6519">
                  <c:v>9.0541666666666671</c:v>
                </c:pt>
                <c:pt idx="6520">
                  <c:v>9.0555555555555554</c:v>
                </c:pt>
                <c:pt idx="6521">
                  <c:v>9.0569444444444436</c:v>
                </c:pt>
                <c:pt idx="6522">
                  <c:v>9.0583333333333336</c:v>
                </c:pt>
                <c:pt idx="6523">
                  <c:v>9.0597222222222218</c:v>
                </c:pt>
                <c:pt idx="6524">
                  <c:v>9.0611111111111118</c:v>
                </c:pt>
                <c:pt idx="6525">
                  <c:v>9.0625</c:v>
                </c:pt>
                <c:pt idx="6526">
                  <c:v>9.0638888888888882</c:v>
                </c:pt>
                <c:pt idx="6527">
                  <c:v>9.0652777777777782</c:v>
                </c:pt>
                <c:pt idx="6528">
                  <c:v>9.0666666666666664</c:v>
                </c:pt>
                <c:pt idx="6529">
                  <c:v>9.0680555555555564</c:v>
                </c:pt>
                <c:pt idx="6530">
                  <c:v>9.0694444444444446</c:v>
                </c:pt>
                <c:pt idx="6531">
                  <c:v>9.0708333333333329</c:v>
                </c:pt>
                <c:pt idx="6532">
                  <c:v>9.0722222222222229</c:v>
                </c:pt>
                <c:pt idx="6533">
                  <c:v>9.0736111111111111</c:v>
                </c:pt>
                <c:pt idx="6534">
                  <c:v>9.0749999999999993</c:v>
                </c:pt>
                <c:pt idx="6535">
                  <c:v>9.0763888888888893</c:v>
                </c:pt>
                <c:pt idx="6536">
                  <c:v>9.0777777777777775</c:v>
                </c:pt>
                <c:pt idx="6537">
                  <c:v>9.0791666666666675</c:v>
                </c:pt>
                <c:pt idx="6538">
                  <c:v>9.0805555555555557</c:v>
                </c:pt>
                <c:pt idx="6539">
                  <c:v>9.0819444444444439</c:v>
                </c:pt>
                <c:pt idx="6540">
                  <c:v>9.0833333333333339</c:v>
                </c:pt>
                <c:pt idx="6541">
                  <c:v>9.0847222222222221</c:v>
                </c:pt>
                <c:pt idx="6542">
                  <c:v>9.0861111111111104</c:v>
                </c:pt>
                <c:pt idx="6543">
                  <c:v>9.0875000000000004</c:v>
                </c:pt>
                <c:pt idx="6544">
                  <c:v>9.0888888888888886</c:v>
                </c:pt>
                <c:pt idx="6545">
                  <c:v>9.0902777777777786</c:v>
                </c:pt>
                <c:pt idx="6546">
                  <c:v>9.0916666666666668</c:v>
                </c:pt>
                <c:pt idx="6547">
                  <c:v>9.093055555555555</c:v>
                </c:pt>
                <c:pt idx="6548">
                  <c:v>9.094444444444445</c:v>
                </c:pt>
                <c:pt idx="6549">
                  <c:v>9.0958333333333332</c:v>
                </c:pt>
                <c:pt idx="6550">
                  <c:v>9.0972222222222214</c:v>
                </c:pt>
                <c:pt idx="6551">
                  <c:v>9.0986111111111114</c:v>
                </c:pt>
                <c:pt idx="6552">
                  <c:v>9.1</c:v>
                </c:pt>
                <c:pt idx="6553">
                  <c:v>9.1013888888888896</c:v>
                </c:pt>
                <c:pt idx="6554">
                  <c:v>9.1027777777777779</c:v>
                </c:pt>
                <c:pt idx="6555">
                  <c:v>9.1041666666666661</c:v>
                </c:pt>
                <c:pt idx="6556">
                  <c:v>9.1055555555555561</c:v>
                </c:pt>
                <c:pt idx="6557">
                  <c:v>9.1069444444444443</c:v>
                </c:pt>
                <c:pt idx="6558">
                  <c:v>9.1083333333333325</c:v>
                </c:pt>
                <c:pt idx="6559">
                  <c:v>9.1097222222222225</c:v>
                </c:pt>
                <c:pt idx="6560">
                  <c:v>9.1111111111111107</c:v>
                </c:pt>
                <c:pt idx="6561">
                  <c:v>9.1125000000000007</c:v>
                </c:pt>
                <c:pt idx="6562">
                  <c:v>9.1138888888888889</c:v>
                </c:pt>
                <c:pt idx="6563">
                  <c:v>9.1152777777777771</c:v>
                </c:pt>
                <c:pt idx="6564">
                  <c:v>9.1166666666666671</c:v>
                </c:pt>
                <c:pt idx="6565">
                  <c:v>9.1180555555555554</c:v>
                </c:pt>
                <c:pt idx="6566">
                  <c:v>9.1194444444444436</c:v>
                </c:pt>
                <c:pt idx="6567">
                  <c:v>9.1208333333333336</c:v>
                </c:pt>
                <c:pt idx="6568">
                  <c:v>9.1222222222222218</c:v>
                </c:pt>
                <c:pt idx="6569">
                  <c:v>9.1236111111111118</c:v>
                </c:pt>
                <c:pt idx="6570">
                  <c:v>9.125</c:v>
                </c:pt>
                <c:pt idx="6571">
                  <c:v>9.1263888888888882</c:v>
                </c:pt>
                <c:pt idx="6572">
                  <c:v>9.1277777777777782</c:v>
                </c:pt>
                <c:pt idx="6573">
                  <c:v>9.1291666666666664</c:v>
                </c:pt>
                <c:pt idx="6574">
                  <c:v>9.1305555555555564</c:v>
                </c:pt>
                <c:pt idx="6575">
                  <c:v>9.1319444444444446</c:v>
                </c:pt>
                <c:pt idx="6576">
                  <c:v>9.1333333333333329</c:v>
                </c:pt>
                <c:pt idx="6577">
                  <c:v>9.1347222222222229</c:v>
                </c:pt>
                <c:pt idx="6578">
                  <c:v>9.1361111111111111</c:v>
                </c:pt>
                <c:pt idx="6579">
                  <c:v>9.1374999999999993</c:v>
                </c:pt>
                <c:pt idx="6580">
                  <c:v>9.1388888888888893</c:v>
                </c:pt>
                <c:pt idx="6581">
                  <c:v>9.1402777777777775</c:v>
                </c:pt>
                <c:pt idx="6582">
                  <c:v>9.1416666666666675</c:v>
                </c:pt>
                <c:pt idx="6583">
                  <c:v>9.1430555555555557</c:v>
                </c:pt>
                <c:pt idx="6584">
                  <c:v>9.1444444444444439</c:v>
                </c:pt>
                <c:pt idx="6585">
                  <c:v>9.1458333333333339</c:v>
                </c:pt>
                <c:pt idx="6586">
                  <c:v>9.1472222222222221</c:v>
                </c:pt>
                <c:pt idx="6587">
                  <c:v>9.1486111111111104</c:v>
                </c:pt>
                <c:pt idx="6588">
                  <c:v>9.15</c:v>
                </c:pt>
                <c:pt idx="6589">
                  <c:v>9.1513888888888886</c:v>
                </c:pt>
                <c:pt idx="6590">
                  <c:v>9.1527777777777786</c:v>
                </c:pt>
                <c:pt idx="6591">
                  <c:v>9.1541666666666668</c:v>
                </c:pt>
                <c:pt idx="6592">
                  <c:v>9.155555555555555</c:v>
                </c:pt>
                <c:pt idx="6593">
                  <c:v>9.156944444444445</c:v>
                </c:pt>
                <c:pt idx="6594">
                  <c:v>9.1583333333333332</c:v>
                </c:pt>
                <c:pt idx="6595">
                  <c:v>9.1597222222222214</c:v>
                </c:pt>
                <c:pt idx="6596">
                  <c:v>9.1611111111111114</c:v>
                </c:pt>
                <c:pt idx="6597">
                  <c:v>9.1624999999999996</c:v>
                </c:pt>
                <c:pt idx="6598">
                  <c:v>9.1638888888888896</c:v>
                </c:pt>
                <c:pt idx="6599">
                  <c:v>9.1652777777777779</c:v>
                </c:pt>
                <c:pt idx="6600">
                  <c:v>9.1666666666666661</c:v>
                </c:pt>
                <c:pt idx="6601">
                  <c:v>9.1680555555555561</c:v>
                </c:pt>
                <c:pt idx="6602">
                  <c:v>9.1694444444444443</c:v>
                </c:pt>
                <c:pt idx="6603">
                  <c:v>9.1708333333333325</c:v>
                </c:pt>
                <c:pt idx="6604">
                  <c:v>9.1722222222222225</c:v>
                </c:pt>
                <c:pt idx="6605">
                  <c:v>9.1736111111111107</c:v>
                </c:pt>
                <c:pt idx="6606">
                  <c:v>9.1750000000000007</c:v>
                </c:pt>
                <c:pt idx="6607">
                  <c:v>9.1763888888888889</c:v>
                </c:pt>
                <c:pt idx="6608">
                  <c:v>9.1777777777777771</c:v>
                </c:pt>
                <c:pt idx="6609">
                  <c:v>9.1791666666666671</c:v>
                </c:pt>
                <c:pt idx="6610">
                  <c:v>9.1805555555555554</c:v>
                </c:pt>
                <c:pt idx="6611">
                  <c:v>9.1819444444444436</c:v>
                </c:pt>
                <c:pt idx="6612">
                  <c:v>9.1833333333333336</c:v>
                </c:pt>
                <c:pt idx="6613">
                  <c:v>9.1847222222222218</c:v>
                </c:pt>
                <c:pt idx="6614">
                  <c:v>9.1861111111111118</c:v>
                </c:pt>
                <c:pt idx="6615">
                  <c:v>9.1875</c:v>
                </c:pt>
                <c:pt idx="6616">
                  <c:v>9.1888888888888882</c:v>
                </c:pt>
                <c:pt idx="6617">
                  <c:v>9.1902777777777782</c:v>
                </c:pt>
                <c:pt idx="6618">
                  <c:v>9.1916666666666664</c:v>
                </c:pt>
                <c:pt idx="6619">
                  <c:v>9.1930555555555564</c:v>
                </c:pt>
                <c:pt idx="6620">
                  <c:v>9.1944444444444446</c:v>
                </c:pt>
                <c:pt idx="6621">
                  <c:v>9.1958333333333329</c:v>
                </c:pt>
                <c:pt idx="6622">
                  <c:v>9.1972222222222229</c:v>
                </c:pt>
                <c:pt idx="6623">
                  <c:v>9.1986111111111111</c:v>
                </c:pt>
                <c:pt idx="6624">
                  <c:v>9.1999999999999993</c:v>
                </c:pt>
                <c:pt idx="6625">
                  <c:v>9.2013888888888893</c:v>
                </c:pt>
                <c:pt idx="6626">
                  <c:v>9.2027777777777775</c:v>
                </c:pt>
                <c:pt idx="6627">
                  <c:v>9.2041666666666675</c:v>
                </c:pt>
                <c:pt idx="6628">
                  <c:v>9.2055555555555557</c:v>
                </c:pt>
                <c:pt idx="6629">
                  <c:v>9.2069444444444439</c:v>
                </c:pt>
                <c:pt idx="6630">
                  <c:v>9.2083333333333339</c:v>
                </c:pt>
                <c:pt idx="6631">
                  <c:v>9.2097222222222221</c:v>
                </c:pt>
                <c:pt idx="6632">
                  <c:v>9.2111111111111104</c:v>
                </c:pt>
                <c:pt idx="6633">
                  <c:v>9.2125000000000004</c:v>
                </c:pt>
                <c:pt idx="6634">
                  <c:v>9.2138888888888886</c:v>
                </c:pt>
                <c:pt idx="6635">
                  <c:v>9.2152777777777786</c:v>
                </c:pt>
                <c:pt idx="6636">
                  <c:v>9.2166666666666668</c:v>
                </c:pt>
                <c:pt idx="6637">
                  <c:v>9.218055555555555</c:v>
                </c:pt>
                <c:pt idx="6638">
                  <c:v>9.219444444444445</c:v>
                </c:pt>
                <c:pt idx="6639">
                  <c:v>9.2208333333333332</c:v>
                </c:pt>
                <c:pt idx="6640">
                  <c:v>9.2222222222222214</c:v>
                </c:pt>
                <c:pt idx="6641">
                  <c:v>9.2236111111111114</c:v>
                </c:pt>
                <c:pt idx="6642">
                  <c:v>9.2249999999999996</c:v>
                </c:pt>
                <c:pt idx="6643">
                  <c:v>9.2263888888888896</c:v>
                </c:pt>
                <c:pt idx="6644">
                  <c:v>9.2277777777777779</c:v>
                </c:pt>
                <c:pt idx="6645">
                  <c:v>9.2291666666666661</c:v>
                </c:pt>
                <c:pt idx="6646">
                  <c:v>9.2305555555555561</c:v>
                </c:pt>
                <c:pt idx="6647">
                  <c:v>9.2319444444444443</c:v>
                </c:pt>
                <c:pt idx="6648">
                  <c:v>9.2333333333333325</c:v>
                </c:pt>
                <c:pt idx="6649">
                  <c:v>9.2347222222222225</c:v>
                </c:pt>
                <c:pt idx="6650">
                  <c:v>9.2361111111111107</c:v>
                </c:pt>
                <c:pt idx="6651">
                  <c:v>9.2375000000000007</c:v>
                </c:pt>
                <c:pt idx="6652">
                  <c:v>9.2388888888888889</c:v>
                </c:pt>
                <c:pt idx="6653">
                  <c:v>9.2402777777777771</c:v>
                </c:pt>
                <c:pt idx="6654">
                  <c:v>9.2416666666666671</c:v>
                </c:pt>
                <c:pt idx="6655">
                  <c:v>9.2430555555555554</c:v>
                </c:pt>
                <c:pt idx="6656">
                  <c:v>9.2444444444444436</c:v>
                </c:pt>
                <c:pt idx="6657">
                  <c:v>9.2458333333333336</c:v>
                </c:pt>
                <c:pt idx="6658">
                  <c:v>9.2472222222222218</c:v>
                </c:pt>
                <c:pt idx="6659">
                  <c:v>9.2486111111111118</c:v>
                </c:pt>
                <c:pt idx="6660">
                  <c:v>9.25</c:v>
                </c:pt>
                <c:pt idx="6661">
                  <c:v>9.2513888888888882</c:v>
                </c:pt>
                <c:pt idx="6662">
                  <c:v>9.2527777777777782</c:v>
                </c:pt>
                <c:pt idx="6663">
                  <c:v>9.2541666666666664</c:v>
                </c:pt>
                <c:pt idx="6664">
                  <c:v>9.2555555555555564</c:v>
                </c:pt>
                <c:pt idx="6665">
                  <c:v>9.2569444444444446</c:v>
                </c:pt>
                <c:pt idx="6666">
                  <c:v>9.2583333333333329</c:v>
                </c:pt>
                <c:pt idx="6667">
                  <c:v>9.2597222222222229</c:v>
                </c:pt>
                <c:pt idx="6668">
                  <c:v>9.2611111111111111</c:v>
                </c:pt>
                <c:pt idx="6669">
                  <c:v>9.2624999999999993</c:v>
                </c:pt>
                <c:pt idx="6670">
                  <c:v>9.2638888888888893</c:v>
                </c:pt>
                <c:pt idx="6671">
                  <c:v>9.2652777777777775</c:v>
                </c:pt>
                <c:pt idx="6672">
                  <c:v>9.2666666666666675</c:v>
                </c:pt>
                <c:pt idx="6673">
                  <c:v>9.2680555555555557</c:v>
                </c:pt>
                <c:pt idx="6674">
                  <c:v>9.2694444444444439</c:v>
                </c:pt>
                <c:pt idx="6675">
                  <c:v>9.2708333333333339</c:v>
                </c:pt>
                <c:pt idx="6676">
                  <c:v>9.2722222222222221</c:v>
                </c:pt>
                <c:pt idx="6677">
                  <c:v>9.2736111111111104</c:v>
                </c:pt>
                <c:pt idx="6678">
                  <c:v>9.2750000000000004</c:v>
                </c:pt>
                <c:pt idx="6679">
                  <c:v>9.2763888888888886</c:v>
                </c:pt>
                <c:pt idx="6680">
                  <c:v>9.2777777777777786</c:v>
                </c:pt>
                <c:pt idx="6681">
                  <c:v>9.2791666666666668</c:v>
                </c:pt>
                <c:pt idx="6682">
                  <c:v>9.280555555555555</c:v>
                </c:pt>
                <c:pt idx="6683">
                  <c:v>9.281944444444445</c:v>
                </c:pt>
                <c:pt idx="6684">
                  <c:v>9.2833333333333332</c:v>
                </c:pt>
                <c:pt idx="6685">
                  <c:v>9.2847222222222214</c:v>
                </c:pt>
                <c:pt idx="6686">
                  <c:v>9.2861111111111114</c:v>
                </c:pt>
                <c:pt idx="6687">
                  <c:v>9.2874999999999996</c:v>
                </c:pt>
                <c:pt idx="6688">
                  <c:v>9.2888888888888896</c:v>
                </c:pt>
                <c:pt idx="6689">
                  <c:v>9.2902777777777779</c:v>
                </c:pt>
                <c:pt idx="6690">
                  <c:v>9.2916666666666661</c:v>
                </c:pt>
                <c:pt idx="6691">
                  <c:v>9.2930555555555561</c:v>
                </c:pt>
                <c:pt idx="6692">
                  <c:v>9.2944444444444443</c:v>
                </c:pt>
                <c:pt idx="6693">
                  <c:v>9.2958333333333325</c:v>
                </c:pt>
                <c:pt idx="6694">
                  <c:v>9.2972222222222225</c:v>
                </c:pt>
                <c:pt idx="6695">
                  <c:v>9.2986111111111107</c:v>
                </c:pt>
                <c:pt idx="6696">
                  <c:v>9.3000000000000007</c:v>
                </c:pt>
                <c:pt idx="6697">
                  <c:v>9.3013888888888889</c:v>
                </c:pt>
                <c:pt idx="6698">
                  <c:v>9.3027777777777771</c:v>
                </c:pt>
                <c:pt idx="6699">
                  <c:v>9.3041666666666671</c:v>
                </c:pt>
                <c:pt idx="6700">
                  <c:v>9.3055555555555554</c:v>
                </c:pt>
                <c:pt idx="6701">
                  <c:v>9.3069444444444436</c:v>
                </c:pt>
                <c:pt idx="6702">
                  <c:v>9.3083333333333336</c:v>
                </c:pt>
                <c:pt idx="6703">
                  <c:v>9.3097222222222218</c:v>
                </c:pt>
                <c:pt idx="6704">
                  <c:v>9.3111111111111118</c:v>
                </c:pt>
                <c:pt idx="6705">
                  <c:v>9.3125</c:v>
                </c:pt>
                <c:pt idx="6706">
                  <c:v>9.3138888888888882</c:v>
                </c:pt>
                <c:pt idx="6707">
                  <c:v>9.3152777777777782</c:v>
                </c:pt>
                <c:pt idx="6708">
                  <c:v>9.3166666666666664</c:v>
                </c:pt>
                <c:pt idx="6709">
                  <c:v>9.3180555555555564</c:v>
                </c:pt>
                <c:pt idx="6710">
                  <c:v>9.3194444444444446</c:v>
                </c:pt>
                <c:pt idx="6711">
                  <c:v>9.3208333333333329</c:v>
                </c:pt>
                <c:pt idx="6712">
                  <c:v>9.3222222222222229</c:v>
                </c:pt>
                <c:pt idx="6713">
                  <c:v>9.3236111111111111</c:v>
                </c:pt>
                <c:pt idx="6714">
                  <c:v>9.3249999999999993</c:v>
                </c:pt>
                <c:pt idx="6715">
                  <c:v>9.3263888888888893</c:v>
                </c:pt>
                <c:pt idx="6716">
                  <c:v>9.3277777777777775</c:v>
                </c:pt>
                <c:pt idx="6717">
                  <c:v>9.3291666666666675</c:v>
                </c:pt>
                <c:pt idx="6718">
                  <c:v>9.3305555555555557</c:v>
                </c:pt>
                <c:pt idx="6719">
                  <c:v>9.3319444444444439</c:v>
                </c:pt>
                <c:pt idx="6720">
                  <c:v>9.3333333333333339</c:v>
                </c:pt>
                <c:pt idx="6721">
                  <c:v>9.3347222222222221</c:v>
                </c:pt>
                <c:pt idx="6722">
                  <c:v>9.3361111111111104</c:v>
                </c:pt>
                <c:pt idx="6723">
                  <c:v>9.3375000000000004</c:v>
                </c:pt>
                <c:pt idx="6724">
                  <c:v>9.3388888888888886</c:v>
                </c:pt>
                <c:pt idx="6725">
                  <c:v>9.3402777777777786</c:v>
                </c:pt>
                <c:pt idx="6726">
                  <c:v>9.3416666666666668</c:v>
                </c:pt>
                <c:pt idx="6727">
                  <c:v>9.343055555555555</c:v>
                </c:pt>
                <c:pt idx="6728">
                  <c:v>9.344444444444445</c:v>
                </c:pt>
                <c:pt idx="6729">
                  <c:v>9.3458333333333332</c:v>
                </c:pt>
                <c:pt idx="6730">
                  <c:v>9.3472222222222214</c:v>
                </c:pt>
                <c:pt idx="6731">
                  <c:v>9.3486111111111114</c:v>
                </c:pt>
                <c:pt idx="6732">
                  <c:v>9.35</c:v>
                </c:pt>
                <c:pt idx="6733">
                  <c:v>9.3513888888888896</c:v>
                </c:pt>
                <c:pt idx="6734">
                  <c:v>9.3527777777777779</c:v>
                </c:pt>
                <c:pt idx="6735">
                  <c:v>9.3541666666666661</c:v>
                </c:pt>
                <c:pt idx="6736">
                  <c:v>9.3555555555555561</c:v>
                </c:pt>
                <c:pt idx="6737">
                  <c:v>9.3569444444444443</c:v>
                </c:pt>
                <c:pt idx="6738">
                  <c:v>9.3583333333333325</c:v>
                </c:pt>
                <c:pt idx="6739">
                  <c:v>9.3597222222222225</c:v>
                </c:pt>
                <c:pt idx="6740">
                  <c:v>9.3611111111111107</c:v>
                </c:pt>
                <c:pt idx="6741">
                  <c:v>9.3625000000000007</c:v>
                </c:pt>
                <c:pt idx="6742">
                  <c:v>9.3638888888888889</c:v>
                </c:pt>
                <c:pt idx="6743">
                  <c:v>9.3652777777777771</c:v>
                </c:pt>
                <c:pt idx="6744">
                  <c:v>9.3666666666666671</c:v>
                </c:pt>
                <c:pt idx="6745">
                  <c:v>9.3680555555555554</c:v>
                </c:pt>
                <c:pt idx="6746">
                  <c:v>9.3694444444444436</c:v>
                </c:pt>
                <c:pt idx="6747">
                  <c:v>9.3708333333333336</c:v>
                </c:pt>
                <c:pt idx="6748">
                  <c:v>9.3722222222222218</c:v>
                </c:pt>
                <c:pt idx="6749">
                  <c:v>9.3736111111111118</c:v>
                </c:pt>
                <c:pt idx="6750">
                  <c:v>9.375</c:v>
                </c:pt>
                <c:pt idx="6751">
                  <c:v>9.3763888888888882</c:v>
                </c:pt>
                <c:pt idx="6752">
                  <c:v>9.3777777777777782</c:v>
                </c:pt>
                <c:pt idx="6753">
                  <c:v>9.3791666666666664</c:v>
                </c:pt>
                <c:pt idx="6754">
                  <c:v>9.3805555555555564</c:v>
                </c:pt>
                <c:pt idx="6755">
                  <c:v>9.3819444444444446</c:v>
                </c:pt>
                <c:pt idx="6756">
                  <c:v>9.3833333333333329</c:v>
                </c:pt>
                <c:pt idx="6757">
                  <c:v>9.3847222222222229</c:v>
                </c:pt>
                <c:pt idx="6758">
                  <c:v>9.3861111111111111</c:v>
                </c:pt>
                <c:pt idx="6759">
                  <c:v>9.3874999999999993</c:v>
                </c:pt>
                <c:pt idx="6760">
                  <c:v>9.3888888888888893</c:v>
                </c:pt>
                <c:pt idx="6761">
                  <c:v>9.3902777777777775</c:v>
                </c:pt>
                <c:pt idx="6762">
                  <c:v>9.3916666666666675</c:v>
                </c:pt>
                <c:pt idx="6763">
                  <c:v>9.3930555555555557</c:v>
                </c:pt>
                <c:pt idx="6764">
                  <c:v>9.3944444444444439</c:v>
                </c:pt>
                <c:pt idx="6765">
                  <c:v>9.3958333333333339</c:v>
                </c:pt>
                <c:pt idx="6766">
                  <c:v>9.3972222222222221</c:v>
                </c:pt>
                <c:pt idx="6767">
                  <c:v>9.3986111111111104</c:v>
                </c:pt>
                <c:pt idx="6768">
                  <c:v>9.4</c:v>
                </c:pt>
                <c:pt idx="6769">
                  <c:v>9.4013888888888886</c:v>
                </c:pt>
                <c:pt idx="6770">
                  <c:v>9.4027777777777786</c:v>
                </c:pt>
                <c:pt idx="6771">
                  <c:v>9.4041666666666668</c:v>
                </c:pt>
                <c:pt idx="6772">
                  <c:v>9.405555555555555</c:v>
                </c:pt>
                <c:pt idx="6773">
                  <c:v>9.406944444444445</c:v>
                </c:pt>
                <c:pt idx="6774">
                  <c:v>9.4083333333333332</c:v>
                </c:pt>
                <c:pt idx="6775">
                  <c:v>9.4097222222222214</c:v>
                </c:pt>
                <c:pt idx="6776">
                  <c:v>9.4111111111111114</c:v>
                </c:pt>
                <c:pt idx="6777">
                  <c:v>9.4124999999999996</c:v>
                </c:pt>
                <c:pt idx="6778">
                  <c:v>9.4138888888888896</c:v>
                </c:pt>
                <c:pt idx="6779">
                  <c:v>9.4152777777777779</c:v>
                </c:pt>
                <c:pt idx="6780">
                  <c:v>9.4166666666666661</c:v>
                </c:pt>
                <c:pt idx="6781">
                  <c:v>9.4180555555555561</c:v>
                </c:pt>
                <c:pt idx="6782">
                  <c:v>9.4194444444444443</c:v>
                </c:pt>
                <c:pt idx="6783">
                  <c:v>9.4208333333333325</c:v>
                </c:pt>
                <c:pt idx="6784">
                  <c:v>9.4222222222222225</c:v>
                </c:pt>
                <c:pt idx="6785">
                  <c:v>9.4236111111111107</c:v>
                </c:pt>
                <c:pt idx="6786">
                  <c:v>9.4250000000000007</c:v>
                </c:pt>
                <c:pt idx="6787">
                  <c:v>9.4263888888888889</c:v>
                </c:pt>
                <c:pt idx="6788">
                  <c:v>9.4277777777777771</c:v>
                </c:pt>
                <c:pt idx="6789">
                  <c:v>9.4291666666666671</c:v>
                </c:pt>
                <c:pt idx="6790">
                  <c:v>9.4305555555555554</c:v>
                </c:pt>
                <c:pt idx="6791">
                  <c:v>9.4319444444444436</c:v>
                </c:pt>
                <c:pt idx="6792">
                  <c:v>9.4333333333333336</c:v>
                </c:pt>
                <c:pt idx="6793">
                  <c:v>9.4347222222222218</c:v>
                </c:pt>
                <c:pt idx="6794">
                  <c:v>9.4361111111111118</c:v>
                </c:pt>
                <c:pt idx="6795">
                  <c:v>9.4375</c:v>
                </c:pt>
                <c:pt idx="6796">
                  <c:v>9.4388888888888882</c:v>
                </c:pt>
                <c:pt idx="6797">
                  <c:v>9.4402777777777782</c:v>
                </c:pt>
                <c:pt idx="6798">
                  <c:v>9.4416666666666664</c:v>
                </c:pt>
                <c:pt idx="6799">
                  <c:v>9.4430555555555564</c:v>
                </c:pt>
                <c:pt idx="6800">
                  <c:v>9.4444444444444446</c:v>
                </c:pt>
                <c:pt idx="6801">
                  <c:v>9.4458333333333329</c:v>
                </c:pt>
                <c:pt idx="6802">
                  <c:v>9.4472222222222229</c:v>
                </c:pt>
                <c:pt idx="6803">
                  <c:v>9.4486111111111111</c:v>
                </c:pt>
                <c:pt idx="6804">
                  <c:v>9.4499999999999993</c:v>
                </c:pt>
                <c:pt idx="6805">
                  <c:v>9.4513888888888893</c:v>
                </c:pt>
                <c:pt idx="6806">
                  <c:v>9.4527777777777775</c:v>
                </c:pt>
                <c:pt idx="6807">
                  <c:v>9.4541666666666675</c:v>
                </c:pt>
                <c:pt idx="6808">
                  <c:v>9.4555555555555557</c:v>
                </c:pt>
                <c:pt idx="6809">
                  <c:v>9.4569444444444439</c:v>
                </c:pt>
                <c:pt idx="6810">
                  <c:v>9.4583333333333339</c:v>
                </c:pt>
                <c:pt idx="6811">
                  <c:v>9.4597222222222221</c:v>
                </c:pt>
                <c:pt idx="6812">
                  <c:v>9.4611111111111104</c:v>
                </c:pt>
                <c:pt idx="6813">
                  <c:v>9.4625000000000004</c:v>
                </c:pt>
                <c:pt idx="6814">
                  <c:v>9.4638888888888886</c:v>
                </c:pt>
                <c:pt idx="6815">
                  <c:v>9.4652777777777786</c:v>
                </c:pt>
                <c:pt idx="6816">
                  <c:v>9.4666666666666668</c:v>
                </c:pt>
                <c:pt idx="6817">
                  <c:v>9.468055555555555</c:v>
                </c:pt>
                <c:pt idx="6818">
                  <c:v>9.469444444444445</c:v>
                </c:pt>
                <c:pt idx="6819">
                  <c:v>9.4708333333333332</c:v>
                </c:pt>
                <c:pt idx="6820">
                  <c:v>9.4722222222222214</c:v>
                </c:pt>
                <c:pt idx="6821">
                  <c:v>9.4736111111111114</c:v>
                </c:pt>
                <c:pt idx="6822">
                  <c:v>9.4749999999999996</c:v>
                </c:pt>
                <c:pt idx="6823">
                  <c:v>9.4763888888888896</c:v>
                </c:pt>
                <c:pt idx="6824">
                  <c:v>9.4777777777777779</c:v>
                </c:pt>
                <c:pt idx="6825">
                  <c:v>9.4791666666666661</c:v>
                </c:pt>
                <c:pt idx="6826">
                  <c:v>9.4805555555555561</c:v>
                </c:pt>
                <c:pt idx="6827">
                  <c:v>9.4819444444444443</c:v>
                </c:pt>
                <c:pt idx="6828">
                  <c:v>9.4833333333333325</c:v>
                </c:pt>
                <c:pt idx="6829">
                  <c:v>9.4847222222222225</c:v>
                </c:pt>
                <c:pt idx="6830">
                  <c:v>9.4861111111111107</c:v>
                </c:pt>
                <c:pt idx="6831">
                  <c:v>9.4875000000000007</c:v>
                </c:pt>
                <c:pt idx="6832">
                  <c:v>9.4888888888888889</c:v>
                </c:pt>
                <c:pt idx="6833">
                  <c:v>9.4902777777777771</c:v>
                </c:pt>
                <c:pt idx="6834">
                  <c:v>9.4916666666666671</c:v>
                </c:pt>
                <c:pt idx="6835">
                  <c:v>9.4930555555555554</c:v>
                </c:pt>
                <c:pt idx="6836">
                  <c:v>9.4944444444444436</c:v>
                </c:pt>
                <c:pt idx="6837">
                  <c:v>9.4958333333333336</c:v>
                </c:pt>
                <c:pt idx="6838">
                  <c:v>9.4972222222222218</c:v>
                </c:pt>
                <c:pt idx="6839">
                  <c:v>9.4986111111111118</c:v>
                </c:pt>
                <c:pt idx="6840">
                  <c:v>9.5</c:v>
                </c:pt>
                <c:pt idx="6841">
                  <c:v>9.5013888888888882</c:v>
                </c:pt>
                <c:pt idx="6842">
                  <c:v>9.5027777777777782</c:v>
                </c:pt>
                <c:pt idx="6843">
                  <c:v>9.5041666666666664</c:v>
                </c:pt>
                <c:pt idx="6844">
                  <c:v>9.5055555555555564</c:v>
                </c:pt>
                <c:pt idx="6845">
                  <c:v>9.5069444444444446</c:v>
                </c:pt>
                <c:pt idx="6846">
                  <c:v>9.5083333333333329</c:v>
                </c:pt>
                <c:pt idx="6847">
                  <c:v>9.5097222222222229</c:v>
                </c:pt>
                <c:pt idx="6848">
                  <c:v>9.5111111111111111</c:v>
                </c:pt>
                <c:pt idx="6849">
                  <c:v>9.5124999999999993</c:v>
                </c:pt>
                <c:pt idx="6850">
                  <c:v>9.5138888888888893</c:v>
                </c:pt>
                <c:pt idx="6851">
                  <c:v>9.5152777777777775</c:v>
                </c:pt>
                <c:pt idx="6852">
                  <c:v>9.5166666666666675</c:v>
                </c:pt>
                <c:pt idx="6853">
                  <c:v>9.5180555555555557</c:v>
                </c:pt>
                <c:pt idx="6854">
                  <c:v>9.5194444444444439</c:v>
                </c:pt>
                <c:pt idx="6855">
                  <c:v>9.5208333333333339</c:v>
                </c:pt>
                <c:pt idx="6856">
                  <c:v>9.5222222222222221</c:v>
                </c:pt>
                <c:pt idx="6857">
                  <c:v>9.5236111111111104</c:v>
                </c:pt>
                <c:pt idx="6858">
                  <c:v>9.5250000000000004</c:v>
                </c:pt>
                <c:pt idx="6859">
                  <c:v>9.5263888888888886</c:v>
                </c:pt>
                <c:pt idx="6860">
                  <c:v>9.5277777777777786</c:v>
                </c:pt>
                <c:pt idx="6861">
                  <c:v>9.5291666666666668</c:v>
                </c:pt>
                <c:pt idx="6862">
                  <c:v>9.530555555555555</c:v>
                </c:pt>
                <c:pt idx="6863">
                  <c:v>9.531944444444445</c:v>
                </c:pt>
                <c:pt idx="6864">
                  <c:v>9.5333333333333332</c:v>
                </c:pt>
                <c:pt idx="6865">
                  <c:v>9.5347222222222214</c:v>
                </c:pt>
                <c:pt idx="6866">
                  <c:v>9.5361111111111114</c:v>
                </c:pt>
                <c:pt idx="6867">
                  <c:v>9.5374999999999996</c:v>
                </c:pt>
                <c:pt idx="6868">
                  <c:v>9.5388888888888896</c:v>
                </c:pt>
                <c:pt idx="6869">
                  <c:v>9.5402777777777779</c:v>
                </c:pt>
                <c:pt idx="6870">
                  <c:v>9.5416666666666661</c:v>
                </c:pt>
                <c:pt idx="6871">
                  <c:v>9.5430555555555561</c:v>
                </c:pt>
                <c:pt idx="6872">
                  <c:v>9.5444444444444443</c:v>
                </c:pt>
                <c:pt idx="6873">
                  <c:v>9.5458333333333325</c:v>
                </c:pt>
                <c:pt idx="6874">
                  <c:v>9.5472222222222225</c:v>
                </c:pt>
                <c:pt idx="6875">
                  <c:v>9.5486111111111107</c:v>
                </c:pt>
                <c:pt idx="6876">
                  <c:v>9.5500000000000007</c:v>
                </c:pt>
                <c:pt idx="6877">
                  <c:v>9.5513888888888889</c:v>
                </c:pt>
                <c:pt idx="6878">
                  <c:v>9.5527777777777771</c:v>
                </c:pt>
                <c:pt idx="6879">
                  <c:v>9.5541666666666671</c:v>
                </c:pt>
                <c:pt idx="6880">
                  <c:v>9.5555555555555554</c:v>
                </c:pt>
                <c:pt idx="6881">
                  <c:v>9.5569444444444436</c:v>
                </c:pt>
                <c:pt idx="6882">
                  <c:v>9.5583333333333336</c:v>
                </c:pt>
                <c:pt idx="6883">
                  <c:v>9.5597222222222218</c:v>
                </c:pt>
                <c:pt idx="6884">
                  <c:v>9.5611111111111118</c:v>
                </c:pt>
                <c:pt idx="6885">
                  <c:v>9.5625</c:v>
                </c:pt>
                <c:pt idx="6886">
                  <c:v>9.5638888888888882</c:v>
                </c:pt>
                <c:pt idx="6887">
                  <c:v>9.5652777777777782</c:v>
                </c:pt>
                <c:pt idx="6888">
                  <c:v>9.5666666666666664</c:v>
                </c:pt>
                <c:pt idx="6889">
                  <c:v>9.5680555555555564</c:v>
                </c:pt>
                <c:pt idx="6890">
                  <c:v>9.5694444444444446</c:v>
                </c:pt>
                <c:pt idx="6891">
                  <c:v>9.5708333333333329</c:v>
                </c:pt>
                <c:pt idx="6892">
                  <c:v>9.5722222222222229</c:v>
                </c:pt>
                <c:pt idx="6893">
                  <c:v>9.5736111111111111</c:v>
                </c:pt>
                <c:pt idx="6894">
                  <c:v>9.5749999999999993</c:v>
                </c:pt>
                <c:pt idx="6895">
                  <c:v>9.5763888888888893</c:v>
                </c:pt>
                <c:pt idx="6896">
                  <c:v>9.5777777777777775</c:v>
                </c:pt>
                <c:pt idx="6897">
                  <c:v>9.5791666666666675</c:v>
                </c:pt>
                <c:pt idx="6898">
                  <c:v>9.5805555555555557</c:v>
                </c:pt>
                <c:pt idx="6899">
                  <c:v>9.5819444444444439</c:v>
                </c:pt>
                <c:pt idx="6900">
                  <c:v>9.5833333333333339</c:v>
                </c:pt>
                <c:pt idx="6901">
                  <c:v>9.5847222222222221</c:v>
                </c:pt>
                <c:pt idx="6902">
                  <c:v>9.5861111111111104</c:v>
                </c:pt>
                <c:pt idx="6903">
                  <c:v>9.5875000000000004</c:v>
                </c:pt>
                <c:pt idx="6904">
                  <c:v>9.5888888888888886</c:v>
                </c:pt>
                <c:pt idx="6905">
                  <c:v>9.5902777777777786</c:v>
                </c:pt>
                <c:pt idx="6906">
                  <c:v>9.5916666666666668</c:v>
                </c:pt>
                <c:pt idx="6907">
                  <c:v>9.593055555555555</c:v>
                </c:pt>
                <c:pt idx="6908">
                  <c:v>9.594444444444445</c:v>
                </c:pt>
                <c:pt idx="6909">
                  <c:v>9.5958333333333332</c:v>
                </c:pt>
                <c:pt idx="6910">
                  <c:v>9.5972222222222214</c:v>
                </c:pt>
                <c:pt idx="6911">
                  <c:v>9.5986111111111114</c:v>
                </c:pt>
                <c:pt idx="6912">
                  <c:v>9.6</c:v>
                </c:pt>
                <c:pt idx="6913">
                  <c:v>9.6013888888888896</c:v>
                </c:pt>
                <c:pt idx="6914">
                  <c:v>9.6027777777777779</c:v>
                </c:pt>
                <c:pt idx="6915">
                  <c:v>9.6041666666666661</c:v>
                </c:pt>
                <c:pt idx="6916">
                  <c:v>9.6055555555555561</c:v>
                </c:pt>
                <c:pt idx="6917">
                  <c:v>9.6069444444444443</c:v>
                </c:pt>
                <c:pt idx="6918">
                  <c:v>9.6083333333333325</c:v>
                </c:pt>
                <c:pt idx="6919">
                  <c:v>9.6097222222222225</c:v>
                </c:pt>
                <c:pt idx="6920">
                  <c:v>9.6111111111111107</c:v>
                </c:pt>
                <c:pt idx="6921">
                  <c:v>9.6125000000000007</c:v>
                </c:pt>
                <c:pt idx="6922">
                  <c:v>9.6138888888888889</c:v>
                </c:pt>
                <c:pt idx="6923">
                  <c:v>9.6152777777777771</c:v>
                </c:pt>
                <c:pt idx="6924">
                  <c:v>9.6166666666666671</c:v>
                </c:pt>
                <c:pt idx="6925">
                  <c:v>9.6180555555555554</c:v>
                </c:pt>
                <c:pt idx="6926">
                  <c:v>9.6194444444444436</c:v>
                </c:pt>
                <c:pt idx="6927">
                  <c:v>9.6208333333333336</c:v>
                </c:pt>
                <c:pt idx="6928">
                  <c:v>9.6222222222222218</c:v>
                </c:pt>
                <c:pt idx="6929">
                  <c:v>9.6236111111111118</c:v>
                </c:pt>
                <c:pt idx="6930">
                  <c:v>9.625</c:v>
                </c:pt>
                <c:pt idx="6931">
                  <c:v>9.6263888888888882</c:v>
                </c:pt>
                <c:pt idx="6932">
                  <c:v>9.6277777777777782</c:v>
                </c:pt>
                <c:pt idx="6933">
                  <c:v>9.6291666666666664</c:v>
                </c:pt>
                <c:pt idx="6934">
                  <c:v>9.6305555555555564</c:v>
                </c:pt>
                <c:pt idx="6935">
                  <c:v>9.6319444444444446</c:v>
                </c:pt>
                <c:pt idx="6936">
                  <c:v>9.6333333333333329</c:v>
                </c:pt>
                <c:pt idx="6937">
                  <c:v>9.6347222222222229</c:v>
                </c:pt>
                <c:pt idx="6938">
                  <c:v>9.6361111111111111</c:v>
                </c:pt>
                <c:pt idx="6939">
                  <c:v>9.6374999999999993</c:v>
                </c:pt>
                <c:pt idx="6940">
                  <c:v>9.6388888888888893</c:v>
                </c:pt>
                <c:pt idx="6941">
                  <c:v>9.6402777777777775</c:v>
                </c:pt>
                <c:pt idx="6942">
                  <c:v>9.6416666666666675</c:v>
                </c:pt>
                <c:pt idx="6943">
                  <c:v>9.6430555555555557</c:v>
                </c:pt>
                <c:pt idx="6944">
                  <c:v>9.6444444444444439</c:v>
                </c:pt>
                <c:pt idx="6945">
                  <c:v>9.6458333333333339</c:v>
                </c:pt>
                <c:pt idx="6946">
                  <c:v>9.6472222222222221</c:v>
                </c:pt>
                <c:pt idx="6947">
                  <c:v>9.6486111111111104</c:v>
                </c:pt>
                <c:pt idx="6948">
                  <c:v>9.65</c:v>
                </c:pt>
                <c:pt idx="6949">
                  <c:v>9.6513888888888886</c:v>
                </c:pt>
                <c:pt idx="6950">
                  <c:v>9.6527777777777786</c:v>
                </c:pt>
                <c:pt idx="6951">
                  <c:v>9.6541666666666668</c:v>
                </c:pt>
                <c:pt idx="6952">
                  <c:v>9.655555555555555</c:v>
                </c:pt>
                <c:pt idx="6953">
                  <c:v>9.656944444444445</c:v>
                </c:pt>
                <c:pt idx="6954">
                  <c:v>9.6583333333333332</c:v>
                </c:pt>
                <c:pt idx="6955">
                  <c:v>9.6597222222222214</c:v>
                </c:pt>
                <c:pt idx="6956">
                  <c:v>9.6611111111111114</c:v>
                </c:pt>
                <c:pt idx="6957">
                  <c:v>9.6624999999999996</c:v>
                </c:pt>
                <c:pt idx="6958">
                  <c:v>9.6638888888888896</c:v>
                </c:pt>
                <c:pt idx="6959">
                  <c:v>9.6652777777777779</c:v>
                </c:pt>
                <c:pt idx="6960">
                  <c:v>9.6666666666666661</c:v>
                </c:pt>
                <c:pt idx="6961">
                  <c:v>9.6680555555555561</c:v>
                </c:pt>
                <c:pt idx="6962">
                  <c:v>9.6694444444444443</c:v>
                </c:pt>
                <c:pt idx="6963">
                  <c:v>9.6708333333333325</c:v>
                </c:pt>
                <c:pt idx="6964">
                  <c:v>9.6722222222222225</c:v>
                </c:pt>
                <c:pt idx="6965">
                  <c:v>9.6736111111111107</c:v>
                </c:pt>
                <c:pt idx="6966">
                  <c:v>9.6750000000000007</c:v>
                </c:pt>
                <c:pt idx="6967">
                  <c:v>9.6763888888888889</c:v>
                </c:pt>
                <c:pt idx="6968">
                  <c:v>9.6777777777777771</c:v>
                </c:pt>
                <c:pt idx="6969">
                  <c:v>9.6791666666666671</c:v>
                </c:pt>
                <c:pt idx="6970">
                  <c:v>9.6805555555555554</c:v>
                </c:pt>
                <c:pt idx="6971">
                  <c:v>9.6819444444444436</c:v>
                </c:pt>
                <c:pt idx="6972">
                  <c:v>9.6833333333333336</c:v>
                </c:pt>
                <c:pt idx="6973">
                  <c:v>9.6847222222222218</c:v>
                </c:pt>
                <c:pt idx="6974">
                  <c:v>9.6861111111111118</c:v>
                </c:pt>
                <c:pt idx="6975">
                  <c:v>9.6875</c:v>
                </c:pt>
                <c:pt idx="6976">
                  <c:v>9.6888888888888882</c:v>
                </c:pt>
                <c:pt idx="6977">
                  <c:v>9.6902777777777782</c:v>
                </c:pt>
                <c:pt idx="6978">
                  <c:v>9.6916666666666664</c:v>
                </c:pt>
                <c:pt idx="6979">
                  <c:v>9.6930555555555564</c:v>
                </c:pt>
                <c:pt idx="6980">
                  <c:v>9.6944444444444446</c:v>
                </c:pt>
                <c:pt idx="6981">
                  <c:v>9.6958333333333329</c:v>
                </c:pt>
                <c:pt idx="6982">
                  <c:v>9.6972222222222229</c:v>
                </c:pt>
                <c:pt idx="6983">
                  <c:v>9.6986111111111111</c:v>
                </c:pt>
                <c:pt idx="6984">
                  <c:v>9.6999999999999993</c:v>
                </c:pt>
                <c:pt idx="6985">
                  <c:v>9.7013888888888893</c:v>
                </c:pt>
                <c:pt idx="6986">
                  <c:v>9.7027777777777775</c:v>
                </c:pt>
                <c:pt idx="6987">
                  <c:v>9.7041666666666675</c:v>
                </c:pt>
                <c:pt idx="6988">
                  <c:v>9.7055555555555557</c:v>
                </c:pt>
                <c:pt idx="6989">
                  <c:v>9.7069444444444439</c:v>
                </c:pt>
                <c:pt idx="6990">
                  <c:v>9.7083333333333339</c:v>
                </c:pt>
                <c:pt idx="6991">
                  <c:v>9.7097222222222221</c:v>
                </c:pt>
                <c:pt idx="6992">
                  <c:v>9.7111111111111104</c:v>
                </c:pt>
                <c:pt idx="6993">
                  <c:v>9.7125000000000004</c:v>
                </c:pt>
                <c:pt idx="6994">
                  <c:v>9.7138888888888886</c:v>
                </c:pt>
                <c:pt idx="6995">
                  <c:v>9.7152777777777786</c:v>
                </c:pt>
                <c:pt idx="6996">
                  <c:v>9.7166666666666668</c:v>
                </c:pt>
                <c:pt idx="6997">
                  <c:v>9.718055555555555</c:v>
                </c:pt>
                <c:pt idx="6998">
                  <c:v>9.719444444444445</c:v>
                </c:pt>
                <c:pt idx="6999">
                  <c:v>9.7208333333333332</c:v>
                </c:pt>
                <c:pt idx="7000">
                  <c:v>9.7222222222222214</c:v>
                </c:pt>
                <c:pt idx="7001">
                  <c:v>9.7236111111111114</c:v>
                </c:pt>
                <c:pt idx="7002">
                  <c:v>9.7249999999999996</c:v>
                </c:pt>
                <c:pt idx="7003">
                  <c:v>9.7263888888888896</c:v>
                </c:pt>
                <c:pt idx="7004">
                  <c:v>9.7277777777777779</c:v>
                </c:pt>
                <c:pt idx="7005">
                  <c:v>9.7291666666666661</c:v>
                </c:pt>
                <c:pt idx="7006">
                  <c:v>9.7305555555555561</c:v>
                </c:pt>
                <c:pt idx="7007">
                  <c:v>9.7319444444444443</c:v>
                </c:pt>
                <c:pt idx="7008">
                  <c:v>9.7333333333333325</c:v>
                </c:pt>
                <c:pt idx="7009">
                  <c:v>9.7347222222222225</c:v>
                </c:pt>
                <c:pt idx="7010">
                  <c:v>9.7361111111111107</c:v>
                </c:pt>
                <c:pt idx="7011">
                  <c:v>9.7375000000000007</c:v>
                </c:pt>
                <c:pt idx="7012">
                  <c:v>9.7388888888888889</c:v>
                </c:pt>
                <c:pt idx="7013">
                  <c:v>9.7402777777777771</c:v>
                </c:pt>
                <c:pt idx="7014">
                  <c:v>9.7416666666666671</c:v>
                </c:pt>
                <c:pt idx="7015">
                  <c:v>9.7430555555555554</c:v>
                </c:pt>
                <c:pt idx="7016">
                  <c:v>9.7444444444444436</c:v>
                </c:pt>
                <c:pt idx="7017">
                  <c:v>9.7458333333333336</c:v>
                </c:pt>
                <c:pt idx="7018">
                  <c:v>9.7472222222222218</c:v>
                </c:pt>
                <c:pt idx="7019">
                  <c:v>9.7486111111111118</c:v>
                </c:pt>
                <c:pt idx="7020">
                  <c:v>9.75</c:v>
                </c:pt>
                <c:pt idx="7021">
                  <c:v>9.7513888888888882</c:v>
                </c:pt>
                <c:pt idx="7022">
                  <c:v>9.7527777777777782</c:v>
                </c:pt>
                <c:pt idx="7023">
                  <c:v>9.7541666666666664</c:v>
                </c:pt>
                <c:pt idx="7024">
                  <c:v>9.7555555555555564</c:v>
                </c:pt>
                <c:pt idx="7025">
                  <c:v>9.7569444444444446</c:v>
                </c:pt>
                <c:pt idx="7026">
                  <c:v>9.7583333333333329</c:v>
                </c:pt>
                <c:pt idx="7027">
                  <c:v>9.7597222222222229</c:v>
                </c:pt>
                <c:pt idx="7028">
                  <c:v>9.7611111111111111</c:v>
                </c:pt>
                <c:pt idx="7029">
                  <c:v>9.7624999999999993</c:v>
                </c:pt>
                <c:pt idx="7030">
                  <c:v>9.7638888888888893</c:v>
                </c:pt>
                <c:pt idx="7031">
                  <c:v>9.7652777777777775</c:v>
                </c:pt>
                <c:pt idx="7032">
                  <c:v>9.7666666666666675</c:v>
                </c:pt>
                <c:pt idx="7033">
                  <c:v>9.7680555555555557</c:v>
                </c:pt>
                <c:pt idx="7034">
                  <c:v>9.7694444444444439</c:v>
                </c:pt>
                <c:pt idx="7035">
                  <c:v>9.7708333333333339</c:v>
                </c:pt>
                <c:pt idx="7036">
                  <c:v>9.7722222222222221</c:v>
                </c:pt>
                <c:pt idx="7037">
                  <c:v>9.7736111111111104</c:v>
                </c:pt>
                <c:pt idx="7038">
                  <c:v>9.7750000000000004</c:v>
                </c:pt>
                <c:pt idx="7039">
                  <c:v>9.7763888888888886</c:v>
                </c:pt>
                <c:pt idx="7040">
                  <c:v>9.7777777777777786</c:v>
                </c:pt>
                <c:pt idx="7041">
                  <c:v>9.7791666666666668</c:v>
                </c:pt>
                <c:pt idx="7042">
                  <c:v>9.780555555555555</c:v>
                </c:pt>
                <c:pt idx="7043">
                  <c:v>9.781944444444445</c:v>
                </c:pt>
                <c:pt idx="7044">
                  <c:v>9.7833333333333332</c:v>
                </c:pt>
                <c:pt idx="7045">
                  <c:v>9.7847222222222214</c:v>
                </c:pt>
                <c:pt idx="7046">
                  <c:v>9.7861111111111114</c:v>
                </c:pt>
                <c:pt idx="7047">
                  <c:v>9.7874999999999996</c:v>
                </c:pt>
                <c:pt idx="7048">
                  <c:v>9.7888888888888896</c:v>
                </c:pt>
                <c:pt idx="7049">
                  <c:v>9.7902777777777779</c:v>
                </c:pt>
                <c:pt idx="7050">
                  <c:v>9.7916666666666661</c:v>
                </c:pt>
                <c:pt idx="7051">
                  <c:v>9.7930555555555561</c:v>
                </c:pt>
                <c:pt idx="7052">
                  <c:v>9.7944444444444443</c:v>
                </c:pt>
                <c:pt idx="7053">
                  <c:v>9.7958333333333325</c:v>
                </c:pt>
                <c:pt idx="7054">
                  <c:v>9.7972222222222225</c:v>
                </c:pt>
                <c:pt idx="7055">
                  <c:v>9.7986111111111107</c:v>
                </c:pt>
                <c:pt idx="7056">
                  <c:v>9.8000000000000007</c:v>
                </c:pt>
                <c:pt idx="7057">
                  <c:v>9.8013888888888889</c:v>
                </c:pt>
                <c:pt idx="7058">
                  <c:v>9.8027777777777771</c:v>
                </c:pt>
                <c:pt idx="7059">
                  <c:v>9.8041666666666671</c:v>
                </c:pt>
                <c:pt idx="7060">
                  <c:v>9.8055555555555554</c:v>
                </c:pt>
                <c:pt idx="7061">
                  <c:v>9.8069444444444436</c:v>
                </c:pt>
                <c:pt idx="7062">
                  <c:v>9.8083333333333336</c:v>
                </c:pt>
                <c:pt idx="7063">
                  <c:v>9.8097222222222218</c:v>
                </c:pt>
                <c:pt idx="7064">
                  <c:v>9.8111111111111118</c:v>
                </c:pt>
                <c:pt idx="7065">
                  <c:v>9.8125</c:v>
                </c:pt>
                <c:pt idx="7066">
                  <c:v>9.8138888888888882</c:v>
                </c:pt>
                <c:pt idx="7067">
                  <c:v>9.8152777777777782</c:v>
                </c:pt>
                <c:pt idx="7068">
                  <c:v>9.8166666666666664</c:v>
                </c:pt>
                <c:pt idx="7069">
                  <c:v>9.8180555555555564</c:v>
                </c:pt>
                <c:pt idx="7070">
                  <c:v>9.8194444444444446</c:v>
                </c:pt>
                <c:pt idx="7071">
                  <c:v>9.8208333333333329</c:v>
                </c:pt>
                <c:pt idx="7072">
                  <c:v>9.8222222222222229</c:v>
                </c:pt>
                <c:pt idx="7073">
                  <c:v>9.8236111111111111</c:v>
                </c:pt>
                <c:pt idx="7074">
                  <c:v>9.8249999999999993</c:v>
                </c:pt>
                <c:pt idx="7075">
                  <c:v>9.8263888888888893</c:v>
                </c:pt>
                <c:pt idx="7076">
                  <c:v>9.8277777777777775</c:v>
                </c:pt>
                <c:pt idx="7077">
                  <c:v>9.8291666666666675</c:v>
                </c:pt>
                <c:pt idx="7078">
                  <c:v>9.8305555555555557</c:v>
                </c:pt>
                <c:pt idx="7079">
                  <c:v>9.8319444444444439</c:v>
                </c:pt>
                <c:pt idx="7080">
                  <c:v>9.8333333333333339</c:v>
                </c:pt>
                <c:pt idx="7081">
                  <c:v>9.8347222222222221</c:v>
                </c:pt>
                <c:pt idx="7082">
                  <c:v>9.8361111111111104</c:v>
                </c:pt>
                <c:pt idx="7083">
                  <c:v>9.8375000000000004</c:v>
                </c:pt>
                <c:pt idx="7084">
                  <c:v>9.8388888888888886</c:v>
                </c:pt>
                <c:pt idx="7085">
                  <c:v>9.8402777777777786</c:v>
                </c:pt>
                <c:pt idx="7086">
                  <c:v>9.8416666666666668</c:v>
                </c:pt>
                <c:pt idx="7087">
                  <c:v>9.843055555555555</c:v>
                </c:pt>
                <c:pt idx="7088">
                  <c:v>9.844444444444445</c:v>
                </c:pt>
                <c:pt idx="7089">
                  <c:v>9.8458333333333332</c:v>
                </c:pt>
                <c:pt idx="7090">
                  <c:v>9.8472222222222214</c:v>
                </c:pt>
                <c:pt idx="7091">
                  <c:v>9.8486111111111114</c:v>
                </c:pt>
                <c:pt idx="7092">
                  <c:v>9.85</c:v>
                </c:pt>
                <c:pt idx="7093">
                  <c:v>9.8513888888888896</c:v>
                </c:pt>
                <c:pt idx="7094">
                  <c:v>9.8527777777777779</c:v>
                </c:pt>
                <c:pt idx="7095">
                  <c:v>9.8541666666666661</c:v>
                </c:pt>
                <c:pt idx="7096">
                  <c:v>9.8555555555555561</c:v>
                </c:pt>
                <c:pt idx="7097">
                  <c:v>9.8569444444444443</c:v>
                </c:pt>
                <c:pt idx="7098">
                  <c:v>9.8583333333333325</c:v>
                </c:pt>
                <c:pt idx="7099">
                  <c:v>9.8597222222222225</c:v>
                </c:pt>
                <c:pt idx="7100">
                  <c:v>9.8611111111111107</c:v>
                </c:pt>
                <c:pt idx="7101">
                  <c:v>9.8625000000000007</c:v>
                </c:pt>
                <c:pt idx="7102">
                  <c:v>9.8638888888888889</c:v>
                </c:pt>
                <c:pt idx="7103">
                  <c:v>9.8652777777777771</c:v>
                </c:pt>
                <c:pt idx="7104">
                  <c:v>9.8666666666666671</c:v>
                </c:pt>
                <c:pt idx="7105">
                  <c:v>9.8680555555555554</c:v>
                </c:pt>
                <c:pt idx="7106">
                  <c:v>9.8694444444444436</c:v>
                </c:pt>
                <c:pt idx="7107">
                  <c:v>9.8708333333333336</c:v>
                </c:pt>
                <c:pt idx="7108">
                  <c:v>9.8722222222222218</c:v>
                </c:pt>
                <c:pt idx="7109">
                  <c:v>9.8736111111111118</c:v>
                </c:pt>
                <c:pt idx="7110">
                  <c:v>9.875</c:v>
                </c:pt>
                <c:pt idx="7111">
                  <c:v>9.8763888888888882</c:v>
                </c:pt>
                <c:pt idx="7112">
                  <c:v>9.8777777777777782</c:v>
                </c:pt>
                <c:pt idx="7113">
                  <c:v>9.8791666666666664</c:v>
                </c:pt>
                <c:pt idx="7114">
                  <c:v>9.8805555555555564</c:v>
                </c:pt>
                <c:pt idx="7115">
                  <c:v>9.8819444444444446</c:v>
                </c:pt>
                <c:pt idx="7116">
                  <c:v>9.8833333333333329</c:v>
                </c:pt>
                <c:pt idx="7117">
                  <c:v>9.8847222222222229</c:v>
                </c:pt>
                <c:pt idx="7118">
                  <c:v>9.8861111111111111</c:v>
                </c:pt>
                <c:pt idx="7119">
                  <c:v>9.8874999999999993</c:v>
                </c:pt>
                <c:pt idx="7120">
                  <c:v>9.8888888888888893</c:v>
                </c:pt>
                <c:pt idx="7121">
                  <c:v>9.8902777777777775</c:v>
                </c:pt>
                <c:pt idx="7122">
                  <c:v>9.8916666666666675</c:v>
                </c:pt>
                <c:pt idx="7123">
                  <c:v>9.8930555555555557</c:v>
                </c:pt>
                <c:pt idx="7124">
                  <c:v>9.8944444444444439</c:v>
                </c:pt>
                <c:pt idx="7125">
                  <c:v>9.8958333333333339</c:v>
                </c:pt>
                <c:pt idx="7126">
                  <c:v>9.8972222222222221</c:v>
                </c:pt>
                <c:pt idx="7127">
                  <c:v>9.8986111111111104</c:v>
                </c:pt>
                <c:pt idx="7128">
                  <c:v>9.9</c:v>
                </c:pt>
                <c:pt idx="7129">
                  <c:v>9.9013888888888886</c:v>
                </c:pt>
                <c:pt idx="7130">
                  <c:v>9.9027777777777786</c:v>
                </c:pt>
                <c:pt idx="7131">
                  <c:v>9.9041666666666668</c:v>
                </c:pt>
                <c:pt idx="7132">
                  <c:v>9.905555555555555</c:v>
                </c:pt>
                <c:pt idx="7133">
                  <c:v>9.906944444444445</c:v>
                </c:pt>
                <c:pt idx="7134">
                  <c:v>9.9083333333333332</c:v>
                </c:pt>
                <c:pt idx="7135">
                  <c:v>9.9097222222222214</c:v>
                </c:pt>
                <c:pt idx="7136">
                  <c:v>9.9111111111111114</c:v>
                </c:pt>
                <c:pt idx="7137">
                  <c:v>9.9124999999999996</c:v>
                </c:pt>
                <c:pt idx="7138">
                  <c:v>9.9138888888888896</c:v>
                </c:pt>
                <c:pt idx="7139">
                  <c:v>9.9152777777777779</c:v>
                </c:pt>
                <c:pt idx="7140">
                  <c:v>9.9166666666666661</c:v>
                </c:pt>
                <c:pt idx="7141">
                  <c:v>9.9180555555555561</c:v>
                </c:pt>
                <c:pt idx="7142">
                  <c:v>9.9194444444444443</c:v>
                </c:pt>
                <c:pt idx="7143">
                  <c:v>9.9208333333333325</c:v>
                </c:pt>
                <c:pt idx="7144">
                  <c:v>9.9222222222222225</c:v>
                </c:pt>
                <c:pt idx="7145">
                  <c:v>9.9236111111111107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9.9291666666666671</c:v>
                </c:pt>
                <c:pt idx="7150">
                  <c:v>9.9305555555555554</c:v>
                </c:pt>
                <c:pt idx="7151">
                  <c:v>9.9319444444444436</c:v>
                </c:pt>
                <c:pt idx="7152">
                  <c:v>9.9333333333333336</c:v>
                </c:pt>
                <c:pt idx="7153">
                  <c:v>9.9347222222222218</c:v>
                </c:pt>
                <c:pt idx="7154">
                  <c:v>9.9361111111111118</c:v>
                </c:pt>
                <c:pt idx="7155">
                  <c:v>9.9375</c:v>
                </c:pt>
                <c:pt idx="7156">
                  <c:v>9.9388888888888882</c:v>
                </c:pt>
                <c:pt idx="7157">
                  <c:v>9.9402777777777782</c:v>
                </c:pt>
                <c:pt idx="7158">
                  <c:v>9.9416666666666664</c:v>
                </c:pt>
                <c:pt idx="7159">
                  <c:v>9.9430555555555564</c:v>
                </c:pt>
                <c:pt idx="7160">
                  <c:v>9.9444444444444446</c:v>
                </c:pt>
                <c:pt idx="7161">
                  <c:v>9.9458333333333329</c:v>
                </c:pt>
                <c:pt idx="7162">
                  <c:v>9.9472222222222229</c:v>
                </c:pt>
                <c:pt idx="7163">
                  <c:v>9.9486111111111111</c:v>
                </c:pt>
                <c:pt idx="7164">
                  <c:v>9.9499999999999993</c:v>
                </c:pt>
                <c:pt idx="7165">
                  <c:v>9.9513888888888893</c:v>
                </c:pt>
                <c:pt idx="7166">
                  <c:v>9.9527777777777775</c:v>
                </c:pt>
                <c:pt idx="7167">
                  <c:v>9.9541666666666675</c:v>
                </c:pt>
                <c:pt idx="7168">
                  <c:v>9.9555555555555557</c:v>
                </c:pt>
                <c:pt idx="7169">
                  <c:v>9.9569444444444439</c:v>
                </c:pt>
                <c:pt idx="7170">
                  <c:v>9.9583333333333339</c:v>
                </c:pt>
                <c:pt idx="7171">
                  <c:v>9.9597222222222221</c:v>
                </c:pt>
                <c:pt idx="7172">
                  <c:v>9.9611111111111104</c:v>
                </c:pt>
                <c:pt idx="7173">
                  <c:v>9.9625000000000004</c:v>
                </c:pt>
                <c:pt idx="7174">
                  <c:v>9.9638888888888886</c:v>
                </c:pt>
                <c:pt idx="7175">
                  <c:v>9.9652777777777786</c:v>
                </c:pt>
                <c:pt idx="7176">
                  <c:v>9.9666666666666668</c:v>
                </c:pt>
                <c:pt idx="7177">
                  <c:v>9.968055555555555</c:v>
                </c:pt>
                <c:pt idx="7178">
                  <c:v>9.969444444444445</c:v>
                </c:pt>
                <c:pt idx="7179">
                  <c:v>9.9708333333333332</c:v>
                </c:pt>
                <c:pt idx="7180">
                  <c:v>9.9722222222222214</c:v>
                </c:pt>
                <c:pt idx="7181">
                  <c:v>9.9736111111111114</c:v>
                </c:pt>
                <c:pt idx="7182">
                  <c:v>9.9749999999999996</c:v>
                </c:pt>
                <c:pt idx="7183">
                  <c:v>9.9763888888888896</c:v>
                </c:pt>
                <c:pt idx="7184">
                  <c:v>9.9777777777777779</c:v>
                </c:pt>
                <c:pt idx="7185">
                  <c:v>9.9791666666666661</c:v>
                </c:pt>
                <c:pt idx="7186">
                  <c:v>9.9805555555555561</c:v>
                </c:pt>
                <c:pt idx="7187">
                  <c:v>9.9819444444444443</c:v>
                </c:pt>
                <c:pt idx="7188">
                  <c:v>9.9833333333333325</c:v>
                </c:pt>
                <c:pt idx="7189">
                  <c:v>9.9847222222222225</c:v>
                </c:pt>
                <c:pt idx="7190">
                  <c:v>9.9861111111111107</c:v>
                </c:pt>
                <c:pt idx="7191">
                  <c:v>9.9875000000000007</c:v>
                </c:pt>
                <c:pt idx="7192">
                  <c:v>9.9888888888888889</c:v>
                </c:pt>
                <c:pt idx="7193">
                  <c:v>9.9902777777777771</c:v>
                </c:pt>
                <c:pt idx="7194">
                  <c:v>9.9916666666666671</c:v>
                </c:pt>
                <c:pt idx="7195">
                  <c:v>9.9930555555555554</c:v>
                </c:pt>
                <c:pt idx="7196">
                  <c:v>9.9944444444444436</c:v>
                </c:pt>
                <c:pt idx="7197">
                  <c:v>9.9958333333333336</c:v>
                </c:pt>
                <c:pt idx="7198">
                  <c:v>9.9972222222222218</c:v>
                </c:pt>
                <c:pt idx="7199">
                  <c:v>9.9986111111111118</c:v>
                </c:pt>
                <c:pt idx="7200">
                  <c:v>10</c:v>
                </c:pt>
                <c:pt idx="7201">
                  <c:v>10.001388888888888</c:v>
                </c:pt>
                <c:pt idx="7202">
                  <c:v>10.002777777777778</c:v>
                </c:pt>
                <c:pt idx="7203">
                  <c:v>10.004166666666666</c:v>
                </c:pt>
                <c:pt idx="7204">
                  <c:v>10.005555555555556</c:v>
                </c:pt>
                <c:pt idx="7205">
                  <c:v>10.006944444444445</c:v>
                </c:pt>
                <c:pt idx="7206">
                  <c:v>10.008333333333333</c:v>
                </c:pt>
                <c:pt idx="7207">
                  <c:v>10.009722222222223</c:v>
                </c:pt>
                <c:pt idx="7208">
                  <c:v>10.011111111111111</c:v>
                </c:pt>
                <c:pt idx="7209">
                  <c:v>10.012499999999999</c:v>
                </c:pt>
                <c:pt idx="7210">
                  <c:v>10.013888888888889</c:v>
                </c:pt>
                <c:pt idx="7211">
                  <c:v>10.015277777777778</c:v>
                </c:pt>
                <c:pt idx="7212">
                  <c:v>10.016666666666667</c:v>
                </c:pt>
                <c:pt idx="7213">
                  <c:v>10.018055555555556</c:v>
                </c:pt>
                <c:pt idx="7214">
                  <c:v>10.019444444444444</c:v>
                </c:pt>
                <c:pt idx="7215">
                  <c:v>10.020833333333334</c:v>
                </c:pt>
                <c:pt idx="7216">
                  <c:v>10.022222222222222</c:v>
                </c:pt>
                <c:pt idx="7217">
                  <c:v>10.02361111111111</c:v>
                </c:pt>
                <c:pt idx="7218">
                  <c:v>10.025</c:v>
                </c:pt>
                <c:pt idx="7219">
                  <c:v>10.026388888888889</c:v>
                </c:pt>
                <c:pt idx="7220">
                  <c:v>10.027777777777779</c:v>
                </c:pt>
                <c:pt idx="7221">
                  <c:v>10.029166666666667</c:v>
                </c:pt>
                <c:pt idx="7222">
                  <c:v>10.030555555555555</c:v>
                </c:pt>
                <c:pt idx="7223">
                  <c:v>10.031944444444445</c:v>
                </c:pt>
                <c:pt idx="7224">
                  <c:v>10.033333333333333</c:v>
                </c:pt>
                <c:pt idx="7225">
                  <c:v>10.034722222222221</c:v>
                </c:pt>
                <c:pt idx="7226">
                  <c:v>10.036111111111111</c:v>
                </c:pt>
                <c:pt idx="7227">
                  <c:v>10.0375</c:v>
                </c:pt>
                <c:pt idx="7228">
                  <c:v>10.03888888888889</c:v>
                </c:pt>
                <c:pt idx="7229">
                  <c:v>10.040277777777778</c:v>
                </c:pt>
                <c:pt idx="7230">
                  <c:v>10.041666666666666</c:v>
                </c:pt>
                <c:pt idx="7231">
                  <c:v>10.043055555555556</c:v>
                </c:pt>
                <c:pt idx="7232">
                  <c:v>10.044444444444444</c:v>
                </c:pt>
                <c:pt idx="7233">
                  <c:v>10.045833333333333</c:v>
                </c:pt>
                <c:pt idx="7234">
                  <c:v>10.047222222222222</c:v>
                </c:pt>
                <c:pt idx="7235">
                  <c:v>10.048611111111111</c:v>
                </c:pt>
                <c:pt idx="7236">
                  <c:v>10.050000000000001</c:v>
                </c:pt>
                <c:pt idx="7237">
                  <c:v>10.051388888888889</c:v>
                </c:pt>
                <c:pt idx="7238">
                  <c:v>10.052777777777777</c:v>
                </c:pt>
                <c:pt idx="7239">
                  <c:v>10.054166666666667</c:v>
                </c:pt>
                <c:pt idx="7240">
                  <c:v>10.055555555555555</c:v>
                </c:pt>
                <c:pt idx="7241">
                  <c:v>10.056944444444444</c:v>
                </c:pt>
                <c:pt idx="7242">
                  <c:v>10.058333333333334</c:v>
                </c:pt>
                <c:pt idx="7243">
                  <c:v>10.059722222222222</c:v>
                </c:pt>
                <c:pt idx="7244">
                  <c:v>10.061111111111112</c:v>
                </c:pt>
                <c:pt idx="7245">
                  <c:v>10.0625</c:v>
                </c:pt>
                <c:pt idx="7246">
                  <c:v>10.063888888888888</c:v>
                </c:pt>
                <c:pt idx="7247">
                  <c:v>10.065277777777778</c:v>
                </c:pt>
                <c:pt idx="7248">
                  <c:v>10.066666666666666</c:v>
                </c:pt>
                <c:pt idx="7249">
                  <c:v>10.068055555555556</c:v>
                </c:pt>
                <c:pt idx="7250">
                  <c:v>10.069444444444445</c:v>
                </c:pt>
                <c:pt idx="7251">
                  <c:v>10.070833333333333</c:v>
                </c:pt>
                <c:pt idx="7252">
                  <c:v>10.072222222222223</c:v>
                </c:pt>
                <c:pt idx="7253">
                  <c:v>10.073611111111111</c:v>
                </c:pt>
                <c:pt idx="7254">
                  <c:v>10.074999999999999</c:v>
                </c:pt>
                <c:pt idx="7255">
                  <c:v>10.076388888888889</c:v>
                </c:pt>
                <c:pt idx="7256">
                  <c:v>10.077777777777778</c:v>
                </c:pt>
                <c:pt idx="7257">
                  <c:v>10.079166666666667</c:v>
                </c:pt>
                <c:pt idx="7258">
                  <c:v>10.080555555555556</c:v>
                </c:pt>
                <c:pt idx="7259">
                  <c:v>10.081944444444444</c:v>
                </c:pt>
                <c:pt idx="7260">
                  <c:v>10.083333333333334</c:v>
                </c:pt>
                <c:pt idx="7261">
                  <c:v>10.084722222222222</c:v>
                </c:pt>
                <c:pt idx="7262">
                  <c:v>10.08611111111111</c:v>
                </c:pt>
                <c:pt idx="7263">
                  <c:v>10.0875</c:v>
                </c:pt>
                <c:pt idx="7264">
                  <c:v>10.088888888888889</c:v>
                </c:pt>
                <c:pt idx="7265">
                  <c:v>10.090277777777779</c:v>
                </c:pt>
                <c:pt idx="7266">
                  <c:v>10.091666666666667</c:v>
                </c:pt>
                <c:pt idx="7267">
                  <c:v>10.093055555555555</c:v>
                </c:pt>
                <c:pt idx="7268">
                  <c:v>10.094444444444445</c:v>
                </c:pt>
                <c:pt idx="7269">
                  <c:v>10.095833333333333</c:v>
                </c:pt>
                <c:pt idx="7270">
                  <c:v>10.097222222222221</c:v>
                </c:pt>
                <c:pt idx="7271">
                  <c:v>10.098611111111111</c:v>
                </c:pt>
                <c:pt idx="7272">
                  <c:v>10.1</c:v>
                </c:pt>
                <c:pt idx="7273">
                  <c:v>10.10138888888889</c:v>
                </c:pt>
                <c:pt idx="7274">
                  <c:v>10.102777777777778</c:v>
                </c:pt>
                <c:pt idx="7275">
                  <c:v>10.104166666666666</c:v>
                </c:pt>
                <c:pt idx="7276">
                  <c:v>10.105555555555556</c:v>
                </c:pt>
                <c:pt idx="7277">
                  <c:v>10.106944444444444</c:v>
                </c:pt>
                <c:pt idx="7278">
                  <c:v>10.108333333333333</c:v>
                </c:pt>
                <c:pt idx="7279">
                  <c:v>10.109722222222222</c:v>
                </c:pt>
                <c:pt idx="7280">
                  <c:v>10.111111111111111</c:v>
                </c:pt>
                <c:pt idx="7281">
                  <c:v>10.112500000000001</c:v>
                </c:pt>
                <c:pt idx="7282">
                  <c:v>10.113888888888889</c:v>
                </c:pt>
                <c:pt idx="7283">
                  <c:v>10.115277777777777</c:v>
                </c:pt>
                <c:pt idx="7284">
                  <c:v>10.116666666666667</c:v>
                </c:pt>
                <c:pt idx="7285">
                  <c:v>10.118055555555555</c:v>
                </c:pt>
                <c:pt idx="7286">
                  <c:v>10.119444444444444</c:v>
                </c:pt>
                <c:pt idx="7287">
                  <c:v>10.120833333333334</c:v>
                </c:pt>
                <c:pt idx="7288">
                  <c:v>10.122222222222222</c:v>
                </c:pt>
                <c:pt idx="7289">
                  <c:v>10.123611111111112</c:v>
                </c:pt>
                <c:pt idx="7290">
                  <c:v>10.125</c:v>
                </c:pt>
                <c:pt idx="7291">
                  <c:v>10.126388888888888</c:v>
                </c:pt>
                <c:pt idx="7292">
                  <c:v>10.127777777777778</c:v>
                </c:pt>
                <c:pt idx="7293">
                  <c:v>10.129166666666666</c:v>
                </c:pt>
                <c:pt idx="7294">
                  <c:v>10.130555555555556</c:v>
                </c:pt>
                <c:pt idx="7295">
                  <c:v>10.131944444444445</c:v>
                </c:pt>
                <c:pt idx="7296">
                  <c:v>10.133333333333333</c:v>
                </c:pt>
                <c:pt idx="7297">
                  <c:v>10.134722222222223</c:v>
                </c:pt>
                <c:pt idx="7298">
                  <c:v>10.136111111111111</c:v>
                </c:pt>
                <c:pt idx="7299">
                  <c:v>10.137499999999999</c:v>
                </c:pt>
                <c:pt idx="7300">
                  <c:v>10.138888888888889</c:v>
                </c:pt>
                <c:pt idx="7301">
                  <c:v>10.140277777777778</c:v>
                </c:pt>
                <c:pt idx="7302">
                  <c:v>10.141666666666667</c:v>
                </c:pt>
                <c:pt idx="7303">
                  <c:v>10.143055555555556</c:v>
                </c:pt>
                <c:pt idx="7304">
                  <c:v>10.144444444444444</c:v>
                </c:pt>
                <c:pt idx="7305">
                  <c:v>10.145833333333334</c:v>
                </c:pt>
                <c:pt idx="7306">
                  <c:v>10.147222222222222</c:v>
                </c:pt>
                <c:pt idx="7307">
                  <c:v>10.14861111111111</c:v>
                </c:pt>
                <c:pt idx="7308">
                  <c:v>10.15</c:v>
                </c:pt>
                <c:pt idx="7309">
                  <c:v>10.151388888888889</c:v>
                </c:pt>
                <c:pt idx="7310">
                  <c:v>10.152777777777779</c:v>
                </c:pt>
                <c:pt idx="7311">
                  <c:v>10.154166666666667</c:v>
                </c:pt>
                <c:pt idx="7312">
                  <c:v>10.155555555555555</c:v>
                </c:pt>
                <c:pt idx="7313">
                  <c:v>10.156944444444445</c:v>
                </c:pt>
                <c:pt idx="7314">
                  <c:v>10.158333333333333</c:v>
                </c:pt>
                <c:pt idx="7315">
                  <c:v>10.159722222222221</c:v>
                </c:pt>
                <c:pt idx="7316">
                  <c:v>10.161111111111111</c:v>
                </c:pt>
                <c:pt idx="7317">
                  <c:v>10.1625</c:v>
                </c:pt>
                <c:pt idx="7318">
                  <c:v>10.16388888888889</c:v>
                </c:pt>
                <c:pt idx="7319">
                  <c:v>10.165277777777778</c:v>
                </c:pt>
                <c:pt idx="7320">
                  <c:v>10.166666666666666</c:v>
                </c:pt>
                <c:pt idx="7321">
                  <c:v>10.168055555555556</c:v>
                </c:pt>
                <c:pt idx="7322">
                  <c:v>10.169444444444444</c:v>
                </c:pt>
                <c:pt idx="7323">
                  <c:v>10.170833333333333</c:v>
                </c:pt>
                <c:pt idx="7324">
                  <c:v>10.172222222222222</c:v>
                </c:pt>
                <c:pt idx="7325">
                  <c:v>10.173611111111111</c:v>
                </c:pt>
                <c:pt idx="7326">
                  <c:v>10.175000000000001</c:v>
                </c:pt>
                <c:pt idx="7327">
                  <c:v>10.176388888888889</c:v>
                </c:pt>
                <c:pt idx="7328">
                  <c:v>10.177777777777777</c:v>
                </c:pt>
                <c:pt idx="7329">
                  <c:v>10.179166666666667</c:v>
                </c:pt>
                <c:pt idx="7330">
                  <c:v>10.180555555555555</c:v>
                </c:pt>
                <c:pt idx="7331">
                  <c:v>10.181944444444444</c:v>
                </c:pt>
                <c:pt idx="7332">
                  <c:v>10.183333333333334</c:v>
                </c:pt>
                <c:pt idx="7333">
                  <c:v>10.184722222222222</c:v>
                </c:pt>
                <c:pt idx="7334">
                  <c:v>10.186111111111112</c:v>
                </c:pt>
                <c:pt idx="7335">
                  <c:v>10.1875</c:v>
                </c:pt>
                <c:pt idx="7336">
                  <c:v>10.188888888888888</c:v>
                </c:pt>
                <c:pt idx="7337">
                  <c:v>10.190277777777778</c:v>
                </c:pt>
                <c:pt idx="7338">
                  <c:v>10.191666666666666</c:v>
                </c:pt>
                <c:pt idx="7339">
                  <c:v>10.193055555555556</c:v>
                </c:pt>
                <c:pt idx="7340">
                  <c:v>10.194444444444445</c:v>
                </c:pt>
                <c:pt idx="7341">
                  <c:v>10.195833333333333</c:v>
                </c:pt>
                <c:pt idx="7342">
                  <c:v>10.197222222222223</c:v>
                </c:pt>
                <c:pt idx="7343">
                  <c:v>10.198611111111111</c:v>
                </c:pt>
                <c:pt idx="7344">
                  <c:v>10.199999999999999</c:v>
                </c:pt>
                <c:pt idx="7345">
                  <c:v>10.201388888888889</c:v>
                </c:pt>
                <c:pt idx="7346">
                  <c:v>10.202777777777778</c:v>
                </c:pt>
                <c:pt idx="7347">
                  <c:v>10.204166666666667</c:v>
                </c:pt>
                <c:pt idx="7348">
                  <c:v>10.205555555555556</c:v>
                </c:pt>
                <c:pt idx="7349">
                  <c:v>10.206944444444444</c:v>
                </c:pt>
                <c:pt idx="7350">
                  <c:v>10.208333333333334</c:v>
                </c:pt>
                <c:pt idx="7351">
                  <c:v>10.209722222222222</c:v>
                </c:pt>
                <c:pt idx="7352">
                  <c:v>10.21111111111111</c:v>
                </c:pt>
                <c:pt idx="7353">
                  <c:v>10.2125</c:v>
                </c:pt>
                <c:pt idx="7354">
                  <c:v>10.213888888888889</c:v>
                </c:pt>
                <c:pt idx="7355">
                  <c:v>10.215277777777779</c:v>
                </c:pt>
                <c:pt idx="7356">
                  <c:v>10.216666666666667</c:v>
                </c:pt>
                <c:pt idx="7357">
                  <c:v>10.218055555555555</c:v>
                </c:pt>
                <c:pt idx="7358">
                  <c:v>10.219444444444445</c:v>
                </c:pt>
                <c:pt idx="7359">
                  <c:v>10.220833333333333</c:v>
                </c:pt>
                <c:pt idx="7360">
                  <c:v>10.222222222222221</c:v>
                </c:pt>
                <c:pt idx="7361">
                  <c:v>10.223611111111111</c:v>
                </c:pt>
                <c:pt idx="7362">
                  <c:v>10.225</c:v>
                </c:pt>
                <c:pt idx="7363">
                  <c:v>10.22638888888889</c:v>
                </c:pt>
                <c:pt idx="7364">
                  <c:v>10.227777777777778</c:v>
                </c:pt>
                <c:pt idx="7365">
                  <c:v>10.229166666666666</c:v>
                </c:pt>
                <c:pt idx="7366">
                  <c:v>10.230555555555556</c:v>
                </c:pt>
                <c:pt idx="7367">
                  <c:v>10.231944444444444</c:v>
                </c:pt>
                <c:pt idx="7368">
                  <c:v>10.233333333333333</c:v>
                </c:pt>
                <c:pt idx="7369">
                  <c:v>10.234722222222222</c:v>
                </c:pt>
                <c:pt idx="7370">
                  <c:v>10.236111111111111</c:v>
                </c:pt>
                <c:pt idx="7371">
                  <c:v>10.237500000000001</c:v>
                </c:pt>
                <c:pt idx="7372">
                  <c:v>10.238888888888889</c:v>
                </c:pt>
                <c:pt idx="7373">
                  <c:v>10.240277777777777</c:v>
                </c:pt>
                <c:pt idx="7374">
                  <c:v>10.241666666666667</c:v>
                </c:pt>
                <c:pt idx="7375">
                  <c:v>10.243055555555555</c:v>
                </c:pt>
                <c:pt idx="7376">
                  <c:v>10.244444444444444</c:v>
                </c:pt>
                <c:pt idx="7377">
                  <c:v>10.245833333333334</c:v>
                </c:pt>
                <c:pt idx="7378">
                  <c:v>10.247222222222222</c:v>
                </c:pt>
                <c:pt idx="7379">
                  <c:v>10.248611111111112</c:v>
                </c:pt>
                <c:pt idx="7380">
                  <c:v>10.25</c:v>
                </c:pt>
                <c:pt idx="7381">
                  <c:v>10.251388888888888</c:v>
                </c:pt>
                <c:pt idx="7382">
                  <c:v>10.252777777777778</c:v>
                </c:pt>
                <c:pt idx="7383">
                  <c:v>10.254166666666666</c:v>
                </c:pt>
                <c:pt idx="7384">
                  <c:v>10.255555555555556</c:v>
                </c:pt>
                <c:pt idx="7385">
                  <c:v>10.256944444444445</c:v>
                </c:pt>
                <c:pt idx="7386">
                  <c:v>10.258333333333333</c:v>
                </c:pt>
                <c:pt idx="7387">
                  <c:v>10.259722222222223</c:v>
                </c:pt>
                <c:pt idx="7388">
                  <c:v>10.261111111111111</c:v>
                </c:pt>
                <c:pt idx="7389">
                  <c:v>10.262499999999999</c:v>
                </c:pt>
                <c:pt idx="7390">
                  <c:v>10.263888888888889</c:v>
                </c:pt>
                <c:pt idx="7391">
                  <c:v>10.265277777777778</c:v>
                </c:pt>
                <c:pt idx="7392">
                  <c:v>10.266666666666667</c:v>
                </c:pt>
                <c:pt idx="7393">
                  <c:v>10.268055555555556</c:v>
                </c:pt>
                <c:pt idx="7394">
                  <c:v>10.269444444444444</c:v>
                </c:pt>
                <c:pt idx="7395">
                  <c:v>10.270833333333334</c:v>
                </c:pt>
                <c:pt idx="7396">
                  <c:v>10.272222222222222</c:v>
                </c:pt>
                <c:pt idx="7397">
                  <c:v>10.27361111111111</c:v>
                </c:pt>
                <c:pt idx="7398">
                  <c:v>10.275</c:v>
                </c:pt>
                <c:pt idx="7399">
                  <c:v>10.276388888888889</c:v>
                </c:pt>
                <c:pt idx="7400">
                  <c:v>10.277777777777779</c:v>
                </c:pt>
                <c:pt idx="7401">
                  <c:v>10.279166666666667</c:v>
                </c:pt>
                <c:pt idx="7402">
                  <c:v>10.280555555555555</c:v>
                </c:pt>
                <c:pt idx="7403">
                  <c:v>10.281944444444445</c:v>
                </c:pt>
                <c:pt idx="7404">
                  <c:v>10.283333333333333</c:v>
                </c:pt>
                <c:pt idx="7405">
                  <c:v>10.284722222222221</c:v>
                </c:pt>
                <c:pt idx="7406">
                  <c:v>10.286111111111111</c:v>
                </c:pt>
                <c:pt idx="7407">
                  <c:v>10.2875</c:v>
                </c:pt>
                <c:pt idx="7408">
                  <c:v>10.28888888888889</c:v>
                </c:pt>
                <c:pt idx="7409">
                  <c:v>10.290277777777778</c:v>
                </c:pt>
                <c:pt idx="7410">
                  <c:v>10.291666666666666</c:v>
                </c:pt>
                <c:pt idx="7411">
                  <c:v>10.293055555555556</c:v>
                </c:pt>
                <c:pt idx="7412">
                  <c:v>10.294444444444444</c:v>
                </c:pt>
                <c:pt idx="7413">
                  <c:v>10.295833333333333</c:v>
                </c:pt>
                <c:pt idx="7414">
                  <c:v>10.297222222222222</c:v>
                </c:pt>
                <c:pt idx="7415">
                  <c:v>10.298611111111111</c:v>
                </c:pt>
                <c:pt idx="7416">
                  <c:v>10.3</c:v>
                </c:pt>
                <c:pt idx="7417">
                  <c:v>10.301388888888889</c:v>
                </c:pt>
                <c:pt idx="7418">
                  <c:v>10.302777777777777</c:v>
                </c:pt>
                <c:pt idx="7419">
                  <c:v>10.304166666666667</c:v>
                </c:pt>
                <c:pt idx="7420">
                  <c:v>10.305555555555555</c:v>
                </c:pt>
                <c:pt idx="7421">
                  <c:v>10.306944444444444</c:v>
                </c:pt>
                <c:pt idx="7422">
                  <c:v>10.308333333333334</c:v>
                </c:pt>
                <c:pt idx="7423">
                  <c:v>10.309722222222222</c:v>
                </c:pt>
                <c:pt idx="7424">
                  <c:v>10.311111111111112</c:v>
                </c:pt>
                <c:pt idx="7425">
                  <c:v>10.3125</c:v>
                </c:pt>
                <c:pt idx="7426">
                  <c:v>10.313888888888888</c:v>
                </c:pt>
                <c:pt idx="7427">
                  <c:v>10.315277777777778</c:v>
                </c:pt>
                <c:pt idx="7428">
                  <c:v>10.316666666666666</c:v>
                </c:pt>
                <c:pt idx="7429">
                  <c:v>10.318055555555556</c:v>
                </c:pt>
                <c:pt idx="7430">
                  <c:v>10.319444444444445</c:v>
                </c:pt>
                <c:pt idx="7431">
                  <c:v>10.320833333333333</c:v>
                </c:pt>
                <c:pt idx="7432">
                  <c:v>10.322222222222223</c:v>
                </c:pt>
                <c:pt idx="7433">
                  <c:v>10.323611111111111</c:v>
                </c:pt>
                <c:pt idx="7434">
                  <c:v>10.324999999999999</c:v>
                </c:pt>
                <c:pt idx="7435">
                  <c:v>10.326388888888889</c:v>
                </c:pt>
                <c:pt idx="7436">
                  <c:v>10.327777777777778</c:v>
                </c:pt>
                <c:pt idx="7437">
                  <c:v>10.329166666666667</c:v>
                </c:pt>
                <c:pt idx="7438">
                  <c:v>10.330555555555556</c:v>
                </c:pt>
                <c:pt idx="7439">
                  <c:v>10.331944444444444</c:v>
                </c:pt>
                <c:pt idx="7440">
                  <c:v>10.333333333333334</c:v>
                </c:pt>
                <c:pt idx="7441">
                  <c:v>10.334722222222222</c:v>
                </c:pt>
                <c:pt idx="7442">
                  <c:v>10.33611111111111</c:v>
                </c:pt>
                <c:pt idx="7443">
                  <c:v>10.3375</c:v>
                </c:pt>
                <c:pt idx="7444">
                  <c:v>10.338888888888889</c:v>
                </c:pt>
                <c:pt idx="7445">
                  <c:v>10.340277777777779</c:v>
                </c:pt>
                <c:pt idx="7446">
                  <c:v>10.341666666666667</c:v>
                </c:pt>
                <c:pt idx="7447">
                  <c:v>10.343055555555555</c:v>
                </c:pt>
                <c:pt idx="7448">
                  <c:v>10.344444444444445</c:v>
                </c:pt>
                <c:pt idx="7449">
                  <c:v>10.345833333333333</c:v>
                </c:pt>
                <c:pt idx="7450">
                  <c:v>10.347222222222221</c:v>
                </c:pt>
                <c:pt idx="7451">
                  <c:v>10.348611111111111</c:v>
                </c:pt>
                <c:pt idx="7452">
                  <c:v>10.35</c:v>
                </c:pt>
                <c:pt idx="7453">
                  <c:v>10.35138888888889</c:v>
                </c:pt>
                <c:pt idx="7454">
                  <c:v>10.352777777777778</c:v>
                </c:pt>
                <c:pt idx="7455">
                  <c:v>10.354166666666666</c:v>
                </c:pt>
                <c:pt idx="7456">
                  <c:v>10.355555555555556</c:v>
                </c:pt>
                <c:pt idx="7457">
                  <c:v>10.356944444444444</c:v>
                </c:pt>
                <c:pt idx="7458">
                  <c:v>10.358333333333333</c:v>
                </c:pt>
                <c:pt idx="7459">
                  <c:v>10.359722222222222</c:v>
                </c:pt>
                <c:pt idx="7460">
                  <c:v>10.361111111111111</c:v>
                </c:pt>
                <c:pt idx="7461">
                  <c:v>10.362500000000001</c:v>
                </c:pt>
                <c:pt idx="7462">
                  <c:v>10.363888888888889</c:v>
                </c:pt>
                <c:pt idx="7463">
                  <c:v>10.365277777777777</c:v>
                </c:pt>
                <c:pt idx="7464">
                  <c:v>10.366666666666667</c:v>
                </c:pt>
                <c:pt idx="7465">
                  <c:v>10.368055555555555</c:v>
                </c:pt>
                <c:pt idx="7466">
                  <c:v>10.369444444444444</c:v>
                </c:pt>
                <c:pt idx="7467">
                  <c:v>10.370833333333334</c:v>
                </c:pt>
                <c:pt idx="7468">
                  <c:v>10.372222222222222</c:v>
                </c:pt>
                <c:pt idx="7469">
                  <c:v>10.373611111111112</c:v>
                </c:pt>
                <c:pt idx="7470">
                  <c:v>10.375</c:v>
                </c:pt>
                <c:pt idx="7471">
                  <c:v>10.376388888888888</c:v>
                </c:pt>
                <c:pt idx="7472">
                  <c:v>10.377777777777778</c:v>
                </c:pt>
                <c:pt idx="7473">
                  <c:v>10.379166666666666</c:v>
                </c:pt>
                <c:pt idx="7474">
                  <c:v>10.380555555555556</c:v>
                </c:pt>
                <c:pt idx="7475">
                  <c:v>10.381944444444445</c:v>
                </c:pt>
                <c:pt idx="7476">
                  <c:v>10.383333333333333</c:v>
                </c:pt>
                <c:pt idx="7477">
                  <c:v>10.384722222222223</c:v>
                </c:pt>
                <c:pt idx="7478">
                  <c:v>10.386111111111111</c:v>
                </c:pt>
                <c:pt idx="7479">
                  <c:v>10.387499999999999</c:v>
                </c:pt>
                <c:pt idx="7480">
                  <c:v>10.388888888888889</c:v>
                </c:pt>
                <c:pt idx="7481">
                  <c:v>10.390277777777778</c:v>
                </c:pt>
                <c:pt idx="7482">
                  <c:v>10.391666666666667</c:v>
                </c:pt>
                <c:pt idx="7483">
                  <c:v>10.393055555555556</c:v>
                </c:pt>
                <c:pt idx="7484">
                  <c:v>10.394444444444444</c:v>
                </c:pt>
                <c:pt idx="7485">
                  <c:v>10.395833333333334</c:v>
                </c:pt>
                <c:pt idx="7486">
                  <c:v>10.397222222222222</c:v>
                </c:pt>
                <c:pt idx="7487">
                  <c:v>10.39861111111111</c:v>
                </c:pt>
                <c:pt idx="7488">
                  <c:v>10.4</c:v>
                </c:pt>
                <c:pt idx="7489">
                  <c:v>10.401388888888889</c:v>
                </c:pt>
                <c:pt idx="7490">
                  <c:v>10.402777777777779</c:v>
                </c:pt>
                <c:pt idx="7491">
                  <c:v>10.404166666666667</c:v>
                </c:pt>
                <c:pt idx="7492">
                  <c:v>10.405555555555555</c:v>
                </c:pt>
                <c:pt idx="7493">
                  <c:v>10.406944444444445</c:v>
                </c:pt>
                <c:pt idx="7494">
                  <c:v>10.408333333333333</c:v>
                </c:pt>
                <c:pt idx="7495">
                  <c:v>10.409722222222221</c:v>
                </c:pt>
                <c:pt idx="7496">
                  <c:v>10.411111111111111</c:v>
                </c:pt>
                <c:pt idx="7497">
                  <c:v>10.4125</c:v>
                </c:pt>
                <c:pt idx="7498">
                  <c:v>10.41388888888889</c:v>
                </c:pt>
                <c:pt idx="7499">
                  <c:v>10.415277777777778</c:v>
                </c:pt>
                <c:pt idx="7500">
                  <c:v>10.416666666666666</c:v>
                </c:pt>
                <c:pt idx="7501">
                  <c:v>10.418055555555556</c:v>
                </c:pt>
                <c:pt idx="7502">
                  <c:v>10.419444444444444</c:v>
                </c:pt>
                <c:pt idx="7503">
                  <c:v>10.420833333333333</c:v>
                </c:pt>
                <c:pt idx="7504">
                  <c:v>10.422222222222222</c:v>
                </c:pt>
                <c:pt idx="7505">
                  <c:v>10.423611111111111</c:v>
                </c:pt>
                <c:pt idx="7506">
                  <c:v>10.425000000000001</c:v>
                </c:pt>
                <c:pt idx="7507">
                  <c:v>10.426388888888889</c:v>
                </c:pt>
                <c:pt idx="7508">
                  <c:v>10.427777777777777</c:v>
                </c:pt>
                <c:pt idx="7509">
                  <c:v>10.429166666666667</c:v>
                </c:pt>
                <c:pt idx="7510">
                  <c:v>10.430555555555555</c:v>
                </c:pt>
                <c:pt idx="7511">
                  <c:v>10.431944444444444</c:v>
                </c:pt>
                <c:pt idx="7512">
                  <c:v>10.433333333333334</c:v>
                </c:pt>
                <c:pt idx="7513">
                  <c:v>10.434722222222222</c:v>
                </c:pt>
                <c:pt idx="7514">
                  <c:v>10.436111111111112</c:v>
                </c:pt>
                <c:pt idx="7515">
                  <c:v>10.4375</c:v>
                </c:pt>
                <c:pt idx="7516">
                  <c:v>10.438888888888888</c:v>
                </c:pt>
                <c:pt idx="7517">
                  <c:v>10.440277777777778</c:v>
                </c:pt>
                <c:pt idx="7518">
                  <c:v>10.441666666666666</c:v>
                </c:pt>
                <c:pt idx="7519">
                  <c:v>10.443055555555556</c:v>
                </c:pt>
                <c:pt idx="7520">
                  <c:v>10.444444444444445</c:v>
                </c:pt>
                <c:pt idx="7521">
                  <c:v>10.445833333333333</c:v>
                </c:pt>
                <c:pt idx="7522">
                  <c:v>10.447222222222223</c:v>
                </c:pt>
                <c:pt idx="7523">
                  <c:v>10.448611111111111</c:v>
                </c:pt>
                <c:pt idx="7524">
                  <c:v>10.45</c:v>
                </c:pt>
                <c:pt idx="7525">
                  <c:v>10.451388888888889</c:v>
                </c:pt>
                <c:pt idx="7526">
                  <c:v>10.452777777777778</c:v>
                </c:pt>
                <c:pt idx="7527">
                  <c:v>10.454166666666667</c:v>
                </c:pt>
                <c:pt idx="7528">
                  <c:v>10.455555555555556</c:v>
                </c:pt>
                <c:pt idx="7529">
                  <c:v>10.456944444444444</c:v>
                </c:pt>
                <c:pt idx="7530">
                  <c:v>10.458333333333334</c:v>
                </c:pt>
                <c:pt idx="7531">
                  <c:v>10.459722222222222</c:v>
                </c:pt>
                <c:pt idx="7532">
                  <c:v>10.46111111111111</c:v>
                </c:pt>
                <c:pt idx="7533">
                  <c:v>10.4625</c:v>
                </c:pt>
                <c:pt idx="7534">
                  <c:v>10.463888888888889</c:v>
                </c:pt>
                <c:pt idx="7535">
                  <c:v>10.465277777777779</c:v>
                </c:pt>
                <c:pt idx="7536">
                  <c:v>10.466666666666667</c:v>
                </c:pt>
                <c:pt idx="7537">
                  <c:v>10.468055555555555</c:v>
                </c:pt>
                <c:pt idx="7538">
                  <c:v>10.469444444444445</c:v>
                </c:pt>
                <c:pt idx="7539">
                  <c:v>10.470833333333333</c:v>
                </c:pt>
                <c:pt idx="7540">
                  <c:v>10.472222222222221</c:v>
                </c:pt>
                <c:pt idx="7541">
                  <c:v>10.473611111111111</c:v>
                </c:pt>
                <c:pt idx="7542">
                  <c:v>10.475</c:v>
                </c:pt>
                <c:pt idx="7543">
                  <c:v>10.47638888888889</c:v>
                </c:pt>
                <c:pt idx="7544">
                  <c:v>10.477777777777778</c:v>
                </c:pt>
                <c:pt idx="7545">
                  <c:v>10.479166666666666</c:v>
                </c:pt>
                <c:pt idx="7546">
                  <c:v>10.480555555555556</c:v>
                </c:pt>
                <c:pt idx="7547">
                  <c:v>10.481944444444444</c:v>
                </c:pt>
                <c:pt idx="7548">
                  <c:v>10.483333333333333</c:v>
                </c:pt>
                <c:pt idx="7549">
                  <c:v>10.484722222222222</c:v>
                </c:pt>
                <c:pt idx="7550">
                  <c:v>10.486111111111111</c:v>
                </c:pt>
                <c:pt idx="7551">
                  <c:v>10.487500000000001</c:v>
                </c:pt>
                <c:pt idx="7552">
                  <c:v>10.488888888888889</c:v>
                </c:pt>
                <c:pt idx="7553">
                  <c:v>10.490277777777777</c:v>
                </c:pt>
                <c:pt idx="7554">
                  <c:v>10.491666666666667</c:v>
                </c:pt>
                <c:pt idx="7555">
                  <c:v>10.493055555555555</c:v>
                </c:pt>
                <c:pt idx="7556">
                  <c:v>10.494444444444444</c:v>
                </c:pt>
                <c:pt idx="7557">
                  <c:v>10.495833333333334</c:v>
                </c:pt>
                <c:pt idx="7558">
                  <c:v>10.497222222222222</c:v>
                </c:pt>
                <c:pt idx="7559">
                  <c:v>10.498611111111112</c:v>
                </c:pt>
                <c:pt idx="7560">
                  <c:v>10.5</c:v>
                </c:pt>
                <c:pt idx="7561">
                  <c:v>10.501388888888888</c:v>
                </c:pt>
                <c:pt idx="7562">
                  <c:v>10.502777777777778</c:v>
                </c:pt>
                <c:pt idx="7563">
                  <c:v>10.504166666666666</c:v>
                </c:pt>
                <c:pt idx="7564">
                  <c:v>10.505555555555556</c:v>
                </c:pt>
                <c:pt idx="7565">
                  <c:v>10.506944444444445</c:v>
                </c:pt>
                <c:pt idx="7566">
                  <c:v>10.508333333333333</c:v>
                </c:pt>
                <c:pt idx="7567">
                  <c:v>10.509722222222223</c:v>
                </c:pt>
                <c:pt idx="7568">
                  <c:v>10.511111111111111</c:v>
                </c:pt>
                <c:pt idx="7569">
                  <c:v>10.512499999999999</c:v>
                </c:pt>
                <c:pt idx="7570">
                  <c:v>10.513888888888889</c:v>
                </c:pt>
                <c:pt idx="7571">
                  <c:v>10.515277777777778</c:v>
                </c:pt>
                <c:pt idx="7572">
                  <c:v>10.516666666666667</c:v>
                </c:pt>
                <c:pt idx="7573">
                  <c:v>10.518055555555556</c:v>
                </c:pt>
                <c:pt idx="7574">
                  <c:v>10.519444444444444</c:v>
                </c:pt>
                <c:pt idx="7575">
                  <c:v>10.520833333333334</c:v>
                </c:pt>
                <c:pt idx="7576">
                  <c:v>10.522222222222222</c:v>
                </c:pt>
                <c:pt idx="7577">
                  <c:v>10.52361111111111</c:v>
                </c:pt>
                <c:pt idx="7578">
                  <c:v>10.525</c:v>
                </c:pt>
                <c:pt idx="7579">
                  <c:v>10.526388888888889</c:v>
                </c:pt>
                <c:pt idx="7580">
                  <c:v>10.527777777777779</c:v>
                </c:pt>
                <c:pt idx="7581">
                  <c:v>10.529166666666667</c:v>
                </c:pt>
                <c:pt idx="7582">
                  <c:v>10.530555555555555</c:v>
                </c:pt>
                <c:pt idx="7583">
                  <c:v>10.531944444444445</c:v>
                </c:pt>
                <c:pt idx="7584">
                  <c:v>10.533333333333333</c:v>
                </c:pt>
                <c:pt idx="7585">
                  <c:v>10.534722222222221</c:v>
                </c:pt>
                <c:pt idx="7586">
                  <c:v>10.536111111111111</c:v>
                </c:pt>
                <c:pt idx="7587">
                  <c:v>10.5375</c:v>
                </c:pt>
                <c:pt idx="7588">
                  <c:v>10.53888888888889</c:v>
                </c:pt>
                <c:pt idx="7589">
                  <c:v>10.540277777777778</c:v>
                </c:pt>
                <c:pt idx="7590">
                  <c:v>10.541666666666666</c:v>
                </c:pt>
                <c:pt idx="7591">
                  <c:v>10.543055555555556</c:v>
                </c:pt>
                <c:pt idx="7592">
                  <c:v>10.544444444444444</c:v>
                </c:pt>
                <c:pt idx="7593">
                  <c:v>10.545833333333333</c:v>
                </c:pt>
                <c:pt idx="7594">
                  <c:v>10.547222222222222</c:v>
                </c:pt>
                <c:pt idx="7595">
                  <c:v>10.548611111111111</c:v>
                </c:pt>
                <c:pt idx="7596">
                  <c:v>10.55</c:v>
                </c:pt>
                <c:pt idx="7597">
                  <c:v>10.551388888888889</c:v>
                </c:pt>
                <c:pt idx="7598">
                  <c:v>10.552777777777777</c:v>
                </c:pt>
                <c:pt idx="7599">
                  <c:v>10.554166666666667</c:v>
                </c:pt>
                <c:pt idx="7600">
                  <c:v>10.555555555555555</c:v>
                </c:pt>
                <c:pt idx="7601">
                  <c:v>10.556944444444444</c:v>
                </c:pt>
                <c:pt idx="7602">
                  <c:v>10.558333333333334</c:v>
                </c:pt>
                <c:pt idx="7603">
                  <c:v>10.559722222222222</c:v>
                </c:pt>
                <c:pt idx="7604">
                  <c:v>10.561111111111112</c:v>
                </c:pt>
                <c:pt idx="7605">
                  <c:v>10.5625</c:v>
                </c:pt>
                <c:pt idx="7606">
                  <c:v>10.563888888888888</c:v>
                </c:pt>
                <c:pt idx="7607">
                  <c:v>10.565277777777778</c:v>
                </c:pt>
                <c:pt idx="7608">
                  <c:v>10.566666666666666</c:v>
                </c:pt>
                <c:pt idx="7609">
                  <c:v>10.568055555555556</c:v>
                </c:pt>
                <c:pt idx="7610">
                  <c:v>10.569444444444445</c:v>
                </c:pt>
                <c:pt idx="7611">
                  <c:v>10.570833333333333</c:v>
                </c:pt>
                <c:pt idx="7612">
                  <c:v>10.572222222222223</c:v>
                </c:pt>
                <c:pt idx="7613">
                  <c:v>10.573611111111111</c:v>
                </c:pt>
                <c:pt idx="7614">
                  <c:v>10.574999999999999</c:v>
                </c:pt>
                <c:pt idx="7615">
                  <c:v>10.576388888888889</c:v>
                </c:pt>
                <c:pt idx="7616">
                  <c:v>10.577777777777778</c:v>
                </c:pt>
                <c:pt idx="7617">
                  <c:v>10.579166666666667</c:v>
                </c:pt>
                <c:pt idx="7618">
                  <c:v>10.580555555555556</c:v>
                </c:pt>
                <c:pt idx="7619">
                  <c:v>10.581944444444444</c:v>
                </c:pt>
                <c:pt idx="7620">
                  <c:v>10.583333333333334</c:v>
                </c:pt>
                <c:pt idx="7621">
                  <c:v>10.584722222222222</c:v>
                </c:pt>
                <c:pt idx="7622">
                  <c:v>10.58611111111111</c:v>
                </c:pt>
                <c:pt idx="7623">
                  <c:v>10.5875</c:v>
                </c:pt>
                <c:pt idx="7624">
                  <c:v>10.588888888888889</c:v>
                </c:pt>
                <c:pt idx="7625">
                  <c:v>10.590277777777779</c:v>
                </c:pt>
                <c:pt idx="7626">
                  <c:v>10.591666666666667</c:v>
                </c:pt>
                <c:pt idx="7627">
                  <c:v>10.593055555555555</c:v>
                </c:pt>
                <c:pt idx="7628">
                  <c:v>10.594444444444445</c:v>
                </c:pt>
                <c:pt idx="7629">
                  <c:v>10.595833333333333</c:v>
                </c:pt>
                <c:pt idx="7630">
                  <c:v>10.597222222222221</c:v>
                </c:pt>
                <c:pt idx="7631">
                  <c:v>10.598611111111111</c:v>
                </c:pt>
                <c:pt idx="7632">
                  <c:v>10.6</c:v>
                </c:pt>
                <c:pt idx="7633">
                  <c:v>10.60138888888889</c:v>
                </c:pt>
                <c:pt idx="7634">
                  <c:v>10.602777777777778</c:v>
                </c:pt>
                <c:pt idx="7635">
                  <c:v>10.604166666666666</c:v>
                </c:pt>
                <c:pt idx="7636">
                  <c:v>10.605555555555556</c:v>
                </c:pt>
                <c:pt idx="7637">
                  <c:v>10.606944444444444</c:v>
                </c:pt>
                <c:pt idx="7638">
                  <c:v>10.608333333333333</c:v>
                </c:pt>
                <c:pt idx="7639">
                  <c:v>10.609722222222222</c:v>
                </c:pt>
                <c:pt idx="7640">
                  <c:v>10.611111111111111</c:v>
                </c:pt>
                <c:pt idx="7641">
                  <c:v>10.612500000000001</c:v>
                </c:pt>
                <c:pt idx="7642">
                  <c:v>10.613888888888889</c:v>
                </c:pt>
                <c:pt idx="7643">
                  <c:v>10.615277777777777</c:v>
                </c:pt>
                <c:pt idx="7644">
                  <c:v>10.616666666666667</c:v>
                </c:pt>
                <c:pt idx="7645">
                  <c:v>10.618055555555555</c:v>
                </c:pt>
                <c:pt idx="7646">
                  <c:v>10.619444444444444</c:v>
                </c:pt>
                <c:pt idx="7647">
                  <c:v>10.620833333333334</c:v>
                </c:pt>
                <c:pt idx="7648">
                  <c:v>10.622222222222222</c:v>
                </c:pt>
                <c:pt idx="7649">
                  <c:v>10.623611111111112</c:v>
                </c:pt>
                <c:pt idx="7650">
                  <c:v>10.625</c:v>
                </c:pt>
                <c:pt idx="7651">
                  <c:v>10.626388888888888</c:v>
                </c:pt>
                <c:pt idx="7652">
                  <c:v>10.627777777777778</c:v>
                </c:pt>
                <c:pt idx="7653">
                  <c:v>10.629166666666666</c:v>
                </c:pt>
                <c:pt idx="7654">
                  <c:v>10.630555555555556</c:v>
                </c:pt>
                <c:pt idx="7655">
                  <c:v>10.631944444444445</c:v>
                </c:pt>
                <c:pt idx="7656">
                  <c:v>10.633333333333333</c:v>
                </c:pt>
                <c:pt idx="7657">
                  <c:v>10.634722222222223</c:v>
                </c:pt>
                <c:pt idx="7658">
                  <c:v>10.636111111111111</c:v>
                </c:pt>
                <c:pt idx="7659">
                  <c:v>10.637499999999999</c:v>
                </c:pt>
                <c:pt idx="7660">
                  <c:v>10.638888888888889</c:v>
                </c:pt>
                <c:pt idx="7661">
                  <c:v>10.640277777777778</c:v>
                </c:pt>
                <c:pt idx="7662">
                  <c:v>10.641666666666667</c:v>
                </c:pt>
                <c:pt idx="7663">
                  <c:v>10.643055555555556</c:v>
                </c:pt>
                <c:pt idx="7664">
                  <c:v>10.644444444444444</c:v>
                </c:pt>
                <c:pt idx="7665">
                  <c:v>10.645833333333334</c:v>
                </c:pt>
                <c:pt idx="7666">
                  <c:v>10.647222222222222</c:v>
                </c:pt>
                <c:pt idx="7667">
                  <c:v>10.64861111111111</c:v>
                </c:pt>
                <c:pt idx="7668">
                  <c:v>10.65</c:v>
                </c:pt>
                <c:pt idx="7669">
                  <c:v>10.651388888888889</c:v>
                </c:pt>
                <c:pt idx="7670">
                  <c:v>10.652777777777779</c:v>
                </c:pt>
                <c:pt idx="7671">
                  <c:v>10.654166666666667</c:v>
                </c:pt>
                <c:pt idx="7672">
                  <c:v>10.655555555555555</c:v>
                </c:pt>
                <c:pt idx="7673">
                  <c:v>10.656944444444445</c:v>
                </c:pt>
                <c:pt idx="7674">
                  <c:v>10.658333333333333</c:v>
                </c:pt>
                <c:pt idx="7675">
                  <c:v>10.659722222222221</c:v>
                </c:pt>
                <c:pt idx="7676">
                  <c:v>10.661111111111111</c:v>
                </c:pt>
                <c:pt idx="7677">
                  <c:v>10.6625</c:v>
                </c:pt>
                <c:pt idx="7678">
                  <c:v>10.66388888888889</c:v>
                </c:pt>
                <c:pt idx="7679">
                  <c:v>10.665277777777778</c:v>
                </c:pt>
                <c:pt idx="7680">
                  <c:v>10.666666666666666</c:v>
                </c:pt>
                <c:pt idx="7681">
                  <c:v>10.668055555555556</c:v>
                </c:pt>
                <c:pt idx="7682">
                  <c:v>10.669444444444444</c:v>
                </c:pt>
                <c:pt idx="7683">
                  <c:v>10.670833333333333</c:v>
                </c:pt>
                <c:pt idx="7684">
                  <c:v>10.672222222222222</c:v>
                </c:pt>
                <c:pt idx="7685">
                  <c:v>10.673611111111111</c:v>
                </c:pt>
                <c:pt idx="7686">
                  <c:v>10.675000000000001</c:v>
                </c:pt>
                <c:pt idx="7687">
                  <c:v>10.676388888888889</c:v>
                </c:pt>
                <c:pt idx="7688">
                  <c:v>10.677777777777777</c:v>
                </c:pt>
                <c:pt idx="7689">
                  <c:v>10.679166666666667</c:v>
                </c:pt>
                <c:pt idx="7690">
                  <c:v>10.680555555555555</c:v>
                </c:pt>
                <c:pt idx="7691">
                  <c:v>10.681944444444444</c:v>
                </c:pt>
                <c:pt idx="7692">
                  <c:v>10.683333333333334</c:v>
                </c:pt>
                <c:pt idx="7693">
                  <c:v>10.684722222222222</c:v>
                </c:pt>
                <c:pt idx="7694">
                  <c:v>10.686111111111112</c:v>
                </c:pt>
                <c:pt idx="7695">
                  <c:v>10.6875</c:v>
                </c:pt>
                <c:pt idx="7696">
                  <c:v>10.688888888888888</c:v>
                </c:pt>
                <c:pt idx="7697">
                  <c:v>10.690277777777778</c:v>
                </c:pt>
                <c:pt idx="7698">
                  <c:v>10.691666666666666</c:v>
                </c:pt>
                <c:pt idx="7699">
                  <c:v>10.693055555555556</c:v>
                </c:pt>
                <c:pt idx="7700">
                  <c:v>10.694444444444445</c:v>
                </c:pt>
                <c:pt idx="7701">
                  <c:v>10.695833333333333</c:v>
                </c:pt>
                <c:pt idx="7702">
                  <c:v>10.697222222222223</c:v>
                </c:pt>
                <c:pt idx="7703">
                  <c:v>10.698611111111111</c:v>
                </c:pt>
                <c:pt idx="7704">
                  <c:v>10.7</c:v>
                </c:pt>
                <c:pt idx="7705">
                  <c:v>10.701388888888889</c:v>
                </c:pt>
                <c:pt idx="7706">
                  <c:v>10.702777777777778</c:v>
                </c:pt>
                <c:pt idx="7707">
                  <c:v>10.704166666666667</c:v>
                </c:pt>
                <c:pt idx="7708">
                  <c:v>10.705555555555556</c:v>
                </c:pt>
                <c:pt idx="7709">
                  <c:v>10.706944444444444</c:v>
                </c:pt>
                <c:pt idx="7710">
                  <c:v>10.708333333333334</c:v>
                </c:pt>
                <c:pt idx="7711">
                  <c:v>10.709722222222222</c:v>
                </c:pt>
                <c:pt idx="7712">
                  <c:v>10.71111111111111</c:v>
                </c:pt>
                <c:pt idx="7713">
                  <c:v>10.7125</c:v>
                </c:pt>
                <c:pt idx="7714">
                  <c:v>10.713888888888889</c:v>
                </c:pt>
                <c:pt idx="7715">
                  <c:v>10.715277777777779</c:v>
                </c:pt>
                <c:pt idx="7716">
                  <c:v>10.716666666666667</c:v>
                </c:pt>
                <c:pt idx="7717">
                  <c:v>10.718055555555555</c:v>
                </c:pt>
                <c:pt idx="7718">
                  <c:v>10.719444444444445</c:v>
                </c:pt>
                <c:pt idx="7719">
                  <c:v>10.720833333333333</c:v>
                </c:pt>
                <c:pt idx="7720">
                  <c:v>10.722222222222221</c:v>
                </c:pt>
                <c:pt idx="7721">
                  <c:v>10.723611111111111</c:v>
                </c:pt>
                <c:pt idx="7722">
                  <c:v>10.725</c:v>
                </c:pt>
                <c:pt idx="7723">
                  <c:v>10.72638888888889</c:v>
                </c:pt>
                <c:pt idx="7724">
                  <c:v>10.727777777777778</c:v>
                </c:pt>
                <c:pt idx="7725">
                  <c:v>10.729166666666666</c:v>
                </c:pt>
                <c:pt idx="7726">
                  <c:v>10.730555555555556</c:v>
                </c:pt>
                <c:pt idx="7727">
                  <c:v>10.731944444444444</c:v>
                </c:pt>
                <c:pt idx="7728">
                  <c:v>10.733333333333333</c:v>
                </c:pt>
                <c:pt idx="7729">
                  <c:v>10.734722222222222</c:v>
                </c:pt>
                <c:pt idx="7730">
                  <c:v>10.736111111111111</c:v>
                </c:pt>
                <c:pt idx="7731">
                  <c:v>10.737500000000001</c:v>
                </c:pt>
                <c:pt idx="7732">
                  <c:v>10.738888888888889</c:v>
                </c:pt>
                <c:pt idx="7733">
                  <c:v>10.740277777777777</c:v>
                </c:pt>
                <c:pt idx="7734">
                  <c:v>10.741666666666667</c:v>
                </c:pt>
                <c:pt idx="7735">
                  <c:v>10.743055555555555</c:v>
                </c:pt>
                <c:pt idx="7736">
                  <c:v>10.744444444444444</c:v>
                </c:pt>
                <c:pt idx="7737">
                  <c:v>10.745833333333334</c:v>
                </c:pt>
                <c:pt idx="7738">
                  <c:v>10.747222222222222</c:v>
                </c:pt>
                <c:pt idx="7739">
                  <c:v>10.748611111111112</c:v>
                </c:pt>
                <c:pt idx="7740">
                  <c:v>10.75</c:v>
                </c:pt>
                <c:pt idx="7741">
                  <c:v>10.751388888888888</c:v>
                </c:pt>
                <c:pt idx="7742">
                  <c:v>10.752777777777778</c:v>
                </c:pt>
                <c:pt idx="7743">
                  <c:v>10.754166666666666</c:v>
                </c:pt>
                <c:pt idx="7744">
                  <c:v>10.755555555555556</c:v>
                </c:pt>
                <c:pt idx="7745">
                  <c:v>10.756944444444445</c:v>
                </c:pt>
                <c:pt idx="7746">
                  <c:v>10.758333333333333</c:v>
                </c:pt>
                <c:pt idx="7747">
                  <c:v>10.759722222222223</c:v>
                </c:pt>
                <c:pt idx="7748">
                  <c:v>10.761111111111111</c:v>
                </c:pt>
                <c:pt idx="7749">
                  <c:v>10.762499999999999</c:v>
                </c:pt>
                <c:pt idx="7750">
                  <c:v>10.763888888888889</c:v>
                </c:pt>
                <c:pt idx="7751">
                  <c:v>10.765277777777778</c:v>
                </c:pt>
                <c:pt idx="7752">
                  <c:v>10.766666666666667</c:v>
                </c:pt>
                <c:pt idx="7753">
                  <c:v>10.768055555555556</c:v>
                </c:pt>
                <c:pt idx="7754">
                  <c:v>10.769444444444444</c:v>
                </c:pt>
                <c:pt idx="7755">
                  <c:v>10.770833333333334</c:v>
                </c:pt>
                <c:pt idx="7756">
                  <c:v>10.772222222222222</c:v>
                </c:pt>
                <c:pt idx="7757">
                  <c:v>10.77361111111111</c:v>
                </c:pt>
                <c:pt idx="7758">
                  <c:v>10.775</c:v>
                </c:pt>
                <c:pt idx="7759">
                  <c:v>10.776388888888889</c:v>
                </c:pt>
                <c:pt idx="7760">
                  <c:v>10.777777777777779</c:v>
                </c:pt>
                <c:pt idx="7761">
                  <c:v>10.779166666666667</c:v>
                </c:pt>
                <c:pt idx="7762">
                  <c:v>10.780555555555555</c:v>
                </c:pt>
                <c:pt idx="7763">
                  <c:v>10.781944444444445</c:v>
                </c:pt>
                <c:pt idx="7764">
                  <c:v>10.783333333333333</c:v>
                </c:pt>
                <c:pt idx="7765">
                  <c:v>10.784722222222221</c:v>
                </c:pt>
                <c:pt idx="7766">
                  <c:v>10.786111111111111</c:v>
                </c:pt>
                <c:pt idx="7767">
                  <c:v>10.7875</c:v>
                </c:pt>
                <c:pt idx="7768">
                  <c:v>10.78888888888889</c:v>
                </c:pt>
                <c:pt idx="7769">
                  <c:v>10.790277777777778</c:v>
                </c:pt>
                <c:pt idx="7770">
                  <c:v>10.791666666666666</c:v>
                </c:pt>
                <c:pt idx="7771">
                  <c:v>10.793055555555556</c:v>
                </c:pt>
                <c:pt idx="7772">
                  <c:v>10.794444444444444</c:v>
                </c:pt>
                <c:pt idx="7773">
                  <c:v>10.795833333333333</c:v>
                </c:pt>
                <c:pt idx="7774">
                  <c:v>10.797222222222222</c:v>
                </c:pt>
                <c:pt idx="7775">
                  <c:v>10.798611111111111</c:v>
                </c:pt>
                <c:pt idx="7776">
                  <c:v>10.8</c:v>
                </c:pt>
                <c:pt idx="7777">
                  <c:v>10.801388888888889</c:v>
                </c:pt>
                <c:pt idx="7778">
                  <c:v>10.802777777777777</c:v>
                </c:pt>
                <c:pt idx="7779">
                  <c:v>10.804166666666667</c:v>
                </c:pt>
                <c:pt idx="7780">
                  <c:v>10.805555555555555</c:v>
                </c:pt>
                <c:pt idx="7781">
                  <c:v>10.806944444444444</c:v>
                </c:pt>
                <c:pt idx="7782">
                  <c:v>10.808333333333334</c:v>
                </c:pt>
                <c:pt idx="7783">
                  <c:v>10.809722222222222</c:v>
                </c:pt>
                <c:pt idx="7784">
                  <c:v>10.811111111111112</c:v>
                </c:pt>
                <c:pt idx="7785">
                  <c:v>10.8125</c:v>
                </c:pt>
                <c:pt idx="7786">
                  <c:v>10.813888888888888</c:v>
                </c:pt>
                <c:pt idx="7787">
                  <c:v>10.815277777777778</c:v>
                </c:pt>
                <c:pt idx="7788">
                  <c:v>10.816666666666666</c:v>
                </c:pt>
                <c:pt idx="7789">
                  <c:v>10.818055555555556</c:v>
                </c:pt>
                <c:pt idx="7790">
                  <c:v>10.819444444444445</c:v>
                </c:pt>
                <c:pt idx="7791">
                  <c:v>10.820833333333333</c:v>
                </c:pt>
                <c:pt idx="7792">
                  <c:v>10.822222222222223</c:v>
                </c:pt>
                <c:pt idx="7793">
                  <c:v>10.823611111111111</c:v>
                </c:pt>
                <c:pt idx="7794">
                  <c:v>10.824999999999999</c:v>
                </c:pt>
                <c:pt idx="7795">
                  <c:v>10.826388888888889</c:v>
                </c:pt>
                <c:pt idx="7796">
                  <c:v>10.827777777777778</c:v>
                </c:pt>
                <c:pt idx="7797">
                  <c:v>10.829166666666667</c:v>
                </c:pt>
                <c:pt idx="7798">
                  <c:v>10.830555555555556</c:v>
                </c:pt>
                <c:pt idx="7799">
                  <c:v>10.831944444444444</c:v>
                </c:pt>
                <c:pt idx="7800">
                  <c:v>10.833333333333334</c:v>
                </c:pt>
                <c:pt idx="7801">
                  <c:v>10.834722222222222</c:v>
                </c:pt>
                <c:pt idx="7802">
                  <c:v>10.83611111111111</c:v>
                </c:pt>
                <c:pt idx="7803">
                  <c:v>10.8375</c:v>
                </c:pt>
                <c:pt idx="7804">
                  <c:v>10.838888888888889</c:v>
                </c:pt>
                <c:pt idx="7805">
                  <c:v>10.840277777777779</c:v>
                </c:pt>
                <c:pt idx="7806">
                  <c:v>10.841666666666667</c:v>
                </c:pt>
                <c:pt idx="7807">
                  <c:v>10.843055555555555</c:v>
                </c:pt>
                <c:pt idx="7808">
                  <c:v>10.844444444444445</c:v>
                </c:pt>
                <c:pt idx="7809">
                  <c:v>10.845833333333333</c:v>
                </c:pt>
                <c:pt idx="7810">
                  <c:v>10.847222222222221</c:v>
                </c:pt>
                <c:pt idx="7811">
                  <c:v>10.848611111111111</c:v>
                </c:pt>
                <c:pt idx="7812">
                  <c:v>10.85</c:v>
                </c:pt>
                <c:pt idx="7813">
                  <c:v>10.85138888888889</c:v>
                </c:pt>
                <c:pt idx="7814">
                  <c:v>10.852777777777778</c:v>
                </c:pt>
                <c:pt idx="7815">
                  <c:v>10.854166666666666</c:v>
                </c:pt>
                <c:pt idx="7816">
                  <c:v>10.855555555555556</c:v>
                </c:pt>
                <c:pt idx="7817">
                  <c:v>10.856944444444444</c:v>
                </c:pt>
                <c:pt idx="7818">
                  <c:v>10.858333333333333</c:v>
                </c:pt>
                <c:pt idx="7819">
                  <c:v>10.859722222222222</c:v>
                </c:pt>
                <c:pt idx="7820">
                  <c:v>10.861111111111111</c:v>
                </c:pt>
                <c:pt idx="7821">
                  <c:v>10.862500000000001</c:v>
                </c:pt>
                <c:pt idx="7822">
                  <c:v>10.863888888888889</c:v>
                </c:pt>
                <c:pt idx="7823">
                  <c:v>10.865277777777777</c:v>
                </c:pt>
                <c:pt idx="7824">
                  <c:v>10.866666666666667</c:v>
                </c:pt>
                <c:pt idx="7825">
                  <c:v>10.868055555555555</c:v>
                </c:pt>
                <c:pt idx="7826">
                  <c:v>10.869444444444444</c:v>
                </c:pt>
                <c:pt idx="7827">
                  <c:v>10.870833333333334</c:v>
                </c:pt>
                <c:pt idx="7828">
                  <c:v>10.872222222222222</c:v>
                </c:pt>
                <c:pt idx="7829">
                  <c:v>10.873611111111112</c:v>
                </c:pt>
                <c:pt idx="7830">
                  <c:v>10.875</c:v>
                </c:pt>
                <c:pt idx="7831">
                  <c:v>10.876388888888888</c:v>
                </c:pt>
                <c:pt idx="7832">
                  <c:v>10.877777777777778</c:v>
                </c:pt>
                <c:pt idx="7833">
                  <c:v>10.879166666666666</c:v>
                </c:pt>
                <c:pt idx="7834">
                  <c:v>10.880555555555556</c:v>
                </c:pt>
                <c:pt idx="7835">
                  <c:v>10.881944444444445</c:v>
                </c:pt>
                <c:pt idx="7836">
                  <c:v>10.883333333333333</c:v>
                </c:pt>
                <c:pt idx="7837">
                  <c:v>10.884722222222223</c:v>
                </c:pt>
                <c:pt idx="7838">
                  <c:v>10.886111111111111</c:v>
                </c:pt>
                <c:pt idx="7839">
                  <c:v>10.887499999999999</c:v>
                </c:pt>
                <c:pt idx="7840">
                  <c:v>10.888888888888889</c:v>
                </c:pt>
                <c:pt idx="7841">
                  <c:v>10.890277777777778</c:v>
                </c:pt>
                <c:pt idx="7842">
                  <c:v>10.891666666666667</c:v>
                </c:pt>
                <c:pt idx="7843">
                  <c:v>10.893055555555556</c:v>
                </c:pt>
                <c:pt idx="7844">
                  <c:v>10.894444444444444</c:v>
                </c:pt>
                <c:pt idx="7845">
                  <c:v>10.895833333333334</c:v>
                </c:pt>
                <c:pt idx="7846">
                  <c:v>10.897222222222222</c:v>
                </c:pt>
                <c:pt idx="7847">
                  <c:v>10.89861111111111</c:v>
                </c:pt>
                <c:pt idx="7848">
                  <c:v>10.9</c:v>
                </c:pt>
                <c:pt idx="7849">
                  <c:v>10.901388888888889</c:v>
                </c:pt>
                <c:pt idx="7850">
                  <c:v>10.902777777777779</c:v>
                </c:pt>
                <c:pt idx="7851">
                  <c:v>10.904166666666667</c:v>
                </c:pt>
                <c:pt idx="7852">
                  <c:v>10.905555555555555</c:v>
                </c:pt>
                <c:pt idx="7853">
                  <c:v>10.906944444444445</c:v>
                </c:pt>
                <c:pt idx="7854">
                  <c:v>10.908333333333333</c:v>
                </c:pt>
                <c:pt idx="7855">
                  <c:v>10.909722222222221</c:v>
                </c:pt>
                <c:pt idx="7856">
                  <c:v>10.911111111111111</c:v>
                </c:pt>
                <c:pt idx="7857">
                  <c:v>10.9125</c:v>
                </c:pt>
                <c:pt idx="7858">
                  <c:v>10.91388888888889</c:v>
                </c:pt>
                <c:pt idx="7859">
                  <c:v>10.915277777777778</c:v>
                </c:pt>
                <c:pt idx="7860">
                  <c:v>10.916666666666666</c:v>
                </c:pt>
                <c:pt idx="7861">
                  <c:v>10.918055555555556</c:v>
                </c:pt>
                <c:pt idx="7862">
                  <c:v>10.919444444444444</c:v>
                </c:pt>
                <c:pt idx="7863">
                  <c:v>10.920833333333333</c:v>
                </c:pt>
                <c:pt idx="7864">
                  <c:v>10.922222222222222</c:v>
                </c:pt>
                <c:pt idx="7865">
                  <c:v>10.923611111111111</c:v>
                </c:pt>
                <c:pt idx="7866">
                  <c:v>10.925000000000001</c:v>
                </c:pt>
                <c:pt idx="7867">
                  <c:v>10.926388888888889</c:v>
                </c:pt>
                <c:pt idx="7868">
                  <c:v>10.927777777777777</c:v>
                </c:pt>
                <c:pt idx="7869">
                  <c:v>10.929166666666667</c:v>
                </c:pt>
                <c:pt idx="7870">
                  <c:v>10.930555555555555</c:v>
                </c:pt>
                <c:pt idx="7871">
                  <c:v>10.931944444444444</c:v>
                </c:pt>
                <c:pt idx="7872">
                  <c:v>10.933333333333334</c:v>
                </c:pt>
                <c:pt idx="7873">
                  <c:v>10.934722222222222</c:v>
                </c:pt>
                <c:pt idx="7874">
                  <c:v>10.936111111111112</c:v>
                </c:pt>
                <c:pt idx="7875">
                  <c:v>10.9375</c:v>
                </c:pt>
                <c:pt idx="7876">
                  <c:v>10.938888888888888</c:v>
                </c:pt>
                <c:pt idx="7877">
                  <c:v>10.940277777777778</c:v>
                </c:pt>
                <c:pt idx="7878">
                  <c:v>10.941666666666666</c:v>
                </c:pt>
                <c:pt idx="7879">
                  <c:v>10.943055555555556</c:v>
                </c:pt>
                <c:pt idx="7880">
                  <c:v>10.944444444444445</c:v>
                </c:pt>
                <c:pt idx="7881">
                  <c:v>10.945833333333333</c:v>
                </c:pt>
                <c:pt idx="7882">
                  <c:v>10.947222222222223</c:v>
                </c:pt>
                <c:pt idx="7883">
                  <c:v>10.948611111111111</c:v>
                </c:pt>
                <c:pt idx="7884">
                  <c:v>10.95</c:v>
                </c:pt>
                <c:pt idx="7885">
                  <c:v>10.951388888888889</c:v>
                </c:pt>
                <c:pt idx="7886">
                  <c:v>10.952777777777778</c:v>
                </c:pt>
                <c:pt idx="7887">
                  <c:v>10.954166666666667</c:v>
                </c:pt>
                <c:pt idx="7888">
                  <c:v>10.955555555555556</c:v>
                </c:pt>
                <c:pt idx="7889">
                  <c:v>10.956944444444444</c:v>
                </c:pt>
                <c:pt idx="7890">
                  <c:v>10.958333333333334</c:v>
                </c:pt>
                <c:pt idx="7891">
                  <c:v>10.959722222222222</c:v>
                </c:pt>
                <c:pt idx="7892">
                  <c:v>10.96111111111111</c:v>
                </c:pt>
                <c:pt idx="7893">
                  <c:v>10.9625</c:v>
                </c:pt>
                <c:pt idx="7894">
                  <c:v>10.963888888888889</c:v>
                </c:pt>
                <c:pt idx="7895">
                  <c:v>10.965277777777779</c:v>
                </c:pt>
                <c:pt idx="7896">
                  <c:v>10.966666666666667</c:v>
                </c:pt>
                <c:pt idx="7897">
                  <c:v>10.968055555555555</c:v>
                </c:pt>
                <c:pt idx="7898">
                  <c:v>10.969444444444445</c:v>
                </c:pt>
                <c:pt idx="7899">
                  <c:v>10.970833333333333</c:v>
                </c:pt>
                <c:pt idx="7900">
                  <c:v>10.972222222222221</c:v>
                </c:pt>
                <c:pt idx="7901">
                  <c:v>10.973611111111111</c:v>
                </c:pt>
                <c:pt idx="7902">
                  <c:v>10.975</c:v>
                </c:pt>
                <c:pt idx="7903">
                  <c:v>10.97638888888889</c:v>
                </c:pt>
                <c:pt idx="7904">
                  <c:v>10.977777777777778</c:v>
                </c:pt>
                <c:pt idx="7905">
                  <c:v>10.979166666666666</c:v>
                </c:pt>
                <c:pt idx="7906">
                  <c:v>10.980555555555556</c:v>
                </c:pt>
                <c:pt idx="7907">
                  <c:v>10.981944444444444</c:v>
                </c:pt>
                <c:pt idx="7908">
                  <c:v>10.983333333333333</c:v>
                </c:pt>
                <c:pt idx="7909">
                  <c:v>10.984722222222222</c:v>
                </c:pt>
                <c:pt idx="7910">
                  <c:v>10.986111111111111</c:v>
                </c:pt>
                <c:pt idx="7911">
                  <c:v>10.987500000000001</c:v>
                </c:pt>
                <c:pt idx="7912">
                  <c:v>10.988888888888889</c:v>
                </c:pt>
                <c:pt idx="7913">
                  <c:v>10.990277777777777</c:v>
                </c:pt>
                <c:pt idx="7914">
                  <c:v>10.991666666666667</c:v>
                </c:pt>
                <c:pt idx="7915">
                  <c:v>10.993055555555555</c:v>
                </c:pt>
                <c:pt idx="7916">
                  <c:v>10.994444444444444</c:v>
                </c:pt>
                <c:pt idx="7917">
                  <c:v>10.995833333333334</c:v>
                </c:pt>
                <c:pt idx="7918">
                  <c:v>10.997222222222222</c:v>
                </c:pt>
                <c:pt idx="7919">
                  <c:v>10.998611111111112</c:v>
                </c:pt>
                <c:pt idx="7920">
                  <c:v>11</c:v>
                </c:pt>
                <c:pt idx="7921">
                  <c:v>11.001388888888888</c:v>
                </c:pt>
                <c:pt idx="7922">
                  <c:v>11.002777777777778</c:v>
                </c:pt>
                <c:pt idx="7923">
                  <c:v>11.004166666666666</c:v>
                </c:pt>
                <c:pt idx="7924">
                  <c:v>11.005555555555556</c:v>
                </c:pt>
                <c:pt idx="7925">
                  <c:v>11.006944444444445</c:v>
                </c:pt>
                <c:pt idx="7926">
                  <c:v>11.008333333333333</c:v>
                </c:pt>
                <c:pt idx="7927">
                  <c:v>11.009722222222223</c:v>
                </c:pt>
                <c:pt idx="7928">
                  <c:v>11.011111111111111</c:v>
                </c:pt>
                <c:pt idx="7929">
                  <c:v>11.012499999999999</c:v>
                </c:pt>
                <c:pt idx="7930">
                  <c:v>11.013888888888889</c:v>
                </c:pt>
                <c:pt idx="7931">
                  <c:v>11.015277777777778</c:v>
                </c:pt>
                <c:pt idx="7932">
                  <c:v>11.016666666666667</c:v>
                </c:pt>
                <c:pt idx="7933">
                  <c:v>11.018055555555556</c:v>
                </c:pt>
                <c:pt idx="7934">
                  <c:v>11.019444444444444</c:v>
                </c:pt>
                <c:pt idx="7935">
                  <c:v>11.020833333333334</c:v>
                </c:pt>
                <c:pt idx="7936">
                  <c:v>11.022222222222222</c:v>
                </c:pt>
                <c:pt idx="7937">
                  <c:v>11.02361111111111</c:v>
                </c:pt>
                <c:pt idx="7938">
                  <c:v>11.025</c:v>
                </c:pt>
                <c:pt idx="7939">
                  <c:v>11.026388888888889</c:v>
                </c:pt>
                <c:pt idx="7940">
                  <c:v>11.027777777777779</c:v>
                </c:pt>
                <c:pt idx="7941">
                  <c:v>11.029166666666667</c:v>
                </c:pt>
                <c:pt idx="7942">
                  <c:v>11.030555555555555</c:v>
                </c:pt>
                <c:pt idx="7943">
                  <c:v>11.031944444444445</c:v>
                </c:pt>
                <c:pt idx="7944">
                  <c:v>11.033333333333333</c:v>
                </c:pt>
                <c:pt idx="7945">
                  <c:v>11.034722222222221</c:v>
                </c:pt>
                <c:pt idx="7946">
                  <c:v>11.036111111111111</c:v>
                </c:pt>
                <c:pt idx="7947">
                  <c:v>11.0375</c:v>
                </c:pt>
                <c:pt idx="7948">
                  <c:v>11.03888888888889</c:v>
                </c:pt>
                <c:pt idx="7949">
                  <c:v>11.040277777777778</c:v>
                </c:pt>
                <c:pt idx="7950">
                  <c:v>11.041666666666666</c:v>
                </c:pt>
                <c:pt idx="7951">
                  <c:v>11.043055555555556</c:v>
                </c:pt>
                <c:pt idx="7952">
                  <c:v>11.044444444444444</c:v>
                </c:pt>
                <c:pt idx="7953">
                  <c:v>11.045833333333333</c:v>
                </c:pt>
                <c:pt idx="7954">
                  <c:v>11.047222222222222</c:v>
                </c:pt>
                <c:pt idx="7955">
                  <c:v>11.048611111111111</c:v>
                </c:pt>
                <c:pt idx="7956">
                  <c:v>11.05</c:v>
                </c:pt>
                <c:pt idx="7957">
                  <c:v>11.051388888888889</c:v>
                </c:pt>
                <c:pt idx="7958">
                  <c:v>11.052777777777777</c:v>
                </c:pt>
                <c:pt idx="7959">
                  <c:v>11.054166666666667</c:v>
                </c:pt>
                <c:pt idx="7960">
                  <c:v>11.055555555555555</c:v>
                </c:pt>
                <c:pt idx="7961">
                  <c:v>11.056944444444444</c:v>
                </c:pt>
                <c:pt idx="7962">
                  <c:v>11.058333333333334</c:v>
                </c:pt>
                <c:pt idx="7963">
                  <c:v>11.059722222222222</c:v>
                </c:pt>
                <c:pt idx="7964">
                  <c:v>11.061111111111112</c:v>
                </c:pt>
                <c:pt idx="7965">
                  <c:v>11.0625</c:v>
                </c:pt>
                <c:pt idx="7966">
                  <c:v>11.063888888888888</c:v>
                </c:pt>
                <c:pt idx="7967">
                  <c:v>11.065277777777778</c:v>
                </c:pt>
                <c:pt idx="7968">
                  <c:v>11.066666666666666</c:v>
                </c:pt>
                <c:pt idx="7969">
                  <c:v>11.068055555555556</c:v>
                </c:pt>
                <c:pt idx="7970">
                  <c:v>11.069444444444445</c:v>
                </c:pt>
                <c:pt idx="7971">
                  <c:v>11.070833333333333</c:v>
                </c:pt>
                <c:pt idx="7972">
                  <c:v>11.072222222222223</c:v>
                </c:pt>
                <c:pt idx="7973">
                  <c:v>11.073611111111111</c:v>
                </c:pt>
                <c:pt idx="7974">
                  <c:v>11.074999999999999</c:v>
                </c:pt>
                <c:pt idx="7975">
                  <c:v>11.076388888888889</c:v>
                </c:pt>
                <c:pt idx="7976">
                  <c:v>11.077777777777778</c:v>
                </c:pt>
                <c:pt idx="7977">
                  <c:v>11.079166666666667</c:v>
                </c:pt>
                <c:pt idx="7978">
                  <c:v>11.080555555555556</c:v>
                </c:pt>
                <c:pt idx="7979">
                  <c:v>11.081944444444444</c:v>
                </c:pt>
                <c:pt idx="7980">
                  <c:v>11.083333333333334</c:v>
                </c:pt>
                <c:pt idx="7981">
                  <c:v>11.084722222222222</c:v>
                </c:pt>
                <c:pt idx="7982">
                  <c:v>11.08611111111111</c:v>
                </c:pt>
                <c:pt idx="7983">
                  <c:v>11.0875</c:v>
                </c:pt>
                <c:pt idx="7984">
                  <c:v>11.088888888888889</c:v>
                </c:pt>
                <c:pt idx="7985">
                  <c:v>11.090277777777779</c:v>
                </c:pt>
                <c:pt idx="7986">
                  <c:v>11.091666666666667</c:v>
                </c:pt>
                <c:pt idx="7987">
                  <c:v>11.093055555555555</c:v>
                </c:pt>
                <c:pt idx="7988">
                  <c:v>11.094444444444445</c:v>
                </c:pt>
                <c:pt idx="7989">
                  <c:v>11.095833333333333</c:v>
                </c:pt>
                <c:pt idx="7990">
                  <c:v>11.097222222222221</c:v>
                </c:pt>
                <c:pt idx="7991">
                  <c:v>11.098611111111111</c:v>
                </c:pt>
                <c:pt idx="7992">
                  <c:v>11.1</c:v>
                </c:pt>
                <c:pt idx="7993">
                  <c:v>11.10138888888889</c:v>
                </c:pt>
                <c:pt idx="7994">
                  <c:v>11.102777777777778</c:v>
                </c:pt>
                <c:pt idx="7995">
                  <c:v>11.104166666666666</c:v>
                </c:pt>
                <c:pt idx="7996">
                  <c:v>11.105555555555556</c:v>
                </c:pt>
                <c:pt idx="7997">
                  <c:v>11.106944444444444</c:v>
                </c:pt>
                <c:pt idx="7998">
                  <c:v>11.108333333333333</c:v>
                </c:pt>
                <c:pt idx="7999">
                  <c:v>11.109722222222222</c:v>
                </c:pt>
                <c:pt idx="8000">
                  <c:v>11.111111111111111</c:v>
                </c:pt>
                <c:pt idx="8001">
                  <c:v>11.112500000000001</c:v>
                </c:pt>
                <c:pt idx="8002">
                  <c:v>11.113888888888889</c:v>
                </c:pt>
                <c:pt idx="8003">
                  <c:v>11.115277777777777</c:v>
                </c:pt>
                <c:pt idx="8004">
                  <c:v>11.116666666666667</c:v>
                </c:pt>
                <c:pt idx="8005">
                  <c:v>11.118055555555555</c:v>
                </c:pt>
                <c:pt idx="8006">
                  <c:v>11.119444444444444</c:v>
                </c:pt>
                <c:pt idx="8007">
                  <c:v>11.120833333333334</c:v>
                </c:pt>
                <c:pt idx="8008">
                  <c:v>11.122222222222222</c:v>
                </c:pt>
                <c:pt idx="8009">
                  <c:v>11.123611111111112</c:v>
                </c:pt>
                <c:pt idx="8010">
                  <c:v>11.125</c:v>
                </c:pt>
                <c:pt idx="8011">
                  <c:v>11.126388888888888</c:v>
                </c:pt>
                <c:pt idx="8012">
                  <c:v>11.127777777777778</c:v>
                </c:pt>
                <c:pt idx="8013">
                  <c:v>11.129166666666666</c:v>
                </c:pt>
                <c:pt idx="8014">
                  <c:v>11.130555555555556</c:v>
                </c:pt>
                <c:pt idx="8015">
                  <c:v>11.131944444444445</c:v>
                </c:pt>
                <c:pt idx="8016">
                  <c:v>11.133333333333333</c:v>
                </c:pt>
                <c:pt idx="8017">
                  <c:v>11.134722222222223</c:v>
                </c:pt>
                <c:pt idx="8018">
                  <c:v>11.136111111111111</c:v>
                </c:pt>
                <c:pt idx="8019">
                  <c:v>11.137499999999999</c:v>
                </c:pt>
                <c:pt idx="8020">
                  <c:v>11.138888888888889</c:v>
                </c:pt>
                <c:pt idx="8021">
                  <c:v>11.140277777777778</c:v>
                </c:pt>
                <c:pt idx="8022">
                  <c:v>11.141666666666667</c:v>
                </c:pt>
                <c:pt idx="8023">
                  <c:v>11.143055555555556</c:v>
                </c:pt>
                <c:pt idx="8024">
                  <c:v>11.144444444444444</c:v>
                </c:pt>
                <c:pt idx="8025">
                  <c:v>11.145833333333334</c:v>
                </c:pt>
                <c:pt idx="8026">
                  <c:v>11.147222222222222</c:v>
                </c:pt>
                <c:pt idx="8027">
                  <c:v>11.14861111111111</c:v>
                </c:pt>
                <c:pt idx="8028">
                  <c:v>11.15</c:v>
                </c:pt>
                <c:pt idx="8029">
                  <c:v>11.151388888888889</c:v>
                </c:pt>
                <c:pt idx="8030">
                  <c:v>11.152777777777779</c:v>
                </c:pt>
                <c:pt idx="8031">
                  <c:v>11.154166666666667</c:v>
                </c:pt>
                <c:pt idx="8032">
                  <c:v>11.155555555555555</c:v>
                </c:pt>
                <c:pt idx="8033">
                  <c:v>11.156944444444445</c:v>
                </c:pt>
                <c:pt idx="8034">
                  <c:v>11.158333333333333</c:v>
                </c:pt>
                <c:pt idx="8035">
                  <c:v>11.159722222222221</c:v>
                </c:pt>
                <c:pt idx="8036">
                  <c:v>11.161111111111111</c:v>
                </c:pt>
                <c:pt idx="8037">
                  <c:v>11.1625</c:v>
                </c:pt>
                <c:pt idx="8038">
                  <c:v>11.16388888888889</c:v>
                </c:pt>
                <c:pt idx="8039">
                  <c:v>11.165277777777778</c:v>
                </c:pt>
                <c:pt idx="8040">
                  <c:v>11.166666666666666</c:v>
                </c:pt>
                <c:pt idx="8041">
                  <c:v>11.168055555555556</c:v>
                </c:pt>
                <c:pt idx="8042">
                  <c:v>11.169444444444444</c:v>
                </c:pt>
                <c:pt idx="8043">
                  <c:v>11.170833333333333</c:v>
                </c:pt>
                <c:pt idx="8044">
                  <c:v>11.172222222222222</c:v>
                </c:pt>
                <c:pt idx="8045">
                  <c:v>11.173611111111111</c:v>
                </c:pt>
                <c:pt idx="8046">
                  <c:v>11.175000000000001</c:v>
                </c:pt>
                <c:pt idx="8047">
                  <c:v>11.176388888888889</c:v>
                </c:pt>
                <c:pt idx="8048">
                  <c:v>11.177777777777777</c:v>
                </c:pt>
                <c:pt idx="8049">
                  <c:v>11.179166666666667</c:v>
                </c:pt>
                <c:pt idx="8050">
                  <c:v>11.180555555555555</c:v>
                </c:pt>
                <c:pt idx="8051">
                  <c:v>11.181944444444444</c:v>
                </c:pt>
                <c:pt idx="8052">
                  <c:v>11.183333333333334</c:v>
                </c:pt>
                <c:pt idx="8053">
                  <c:v>11.184722222222222</c:v>
                </c:pt>
                <c:pt idx="8054">
                  <c:v>11.186111111111112</c:v>
                </c:pt>
                <c:pt idx="8055">
                  <c:v>11.1875</c:v>
                </c:pt>
                <c:pt idx="8056">
                  <c:v>11.188888888888888</c:v>
                </c:pt>
                <c:pt idx="8057">
                  <c:v>11.190277777777778</c:v>
                </c:pt>
                <c:pt idx="8058">
                  <c:v>11.191666666666666</c:v>
                </c:pt>
                <c:pt idx="8059">
                  <c:v>11.193055555555556</c:v>
                </c:pt>
                <c:pt idx="8060">
                  <c:v>11.194444444444445</c:v>
                </c:pt>
                <c:pt idx="8061">
                  <c:v>11.195833333333333</c:v>
                </c:pt>
                <c:pt idx="8062">
                  <c:v>11.197222222222223</c:v>
                </c:pt>
                <c:pt idx="8063">
                  <c:v>11.198611111111111</c:v>
                </c:pt>
                <c:pt idx="8064">
                  <c:v>11.2</c:v>
                </c:pt>
                <c:pt idx="8065">
                  <c:v>11.201388888888889</c:v>
                </c:pt>
                <c:pt idx="8066">
                  <c:v>11.202777777777778</c:v>
                </c:pt>
                <c:pt idx="8067">
                  <c:v>11.204166666666667</c:v>
                </c:pt>
                <c:pt idx="8068">
                  <c:v>11.205555555555556</c:v>
                </c:pt>
                <c:pt idx="8069">
                  <c:v>11.206944444444444</c:v>
                </c:pt>
                <c:pt idx="8070">
                  <c:v>11.208333333333334</c:v>
                </c:pt>
                <c:pt idx="8071">
                  <c:v>11.209722222222222</c:v>
                </c:pt>
                <c:pt idx="8072">
                  <c:v>11.21111111111111</c:v>
                </c:pt>
                <c:pt idx="8073">
                  <c:v>11.2125</c:v>
                </c:pt>
                <c:pt idx="8074">
                  <c:v>11.213888888888889</c:v>
                </c:pt>
                <c:pt idx="8075">
                  <c:v>11.215277777777779</c:v>
                </c:pt>
                <c:pt idx="8076">
                  <c:v>11.216666666666667</c:v>
                </c:pt>
                <c:pt idx="8077">
                  <c:v>11.218055555555555</c:v>
                </c:pt>
                <c:pt idx="8078">
                  <c:v>11.219444444444445</c:v>
                </c:pt>
                <c:pt idx="8079">
                  <c:v>11.220833333333333</c:v>
                </c:pt>
                <c:pt idx="8080">
                  <c:v>11.222222222222221</c:v>
                </c:pt>
                <c:pt idx="8081">
                  <c:v>11.223611111111111</c:v>
                </c:pt>
                <c:pt idx="8082">
                  <c:v>11.225</c:v>
                </c:pt>
                <c:pt idx="8083">
                  <c:v>11.22638888888889</c:v>
                </c:pt>
                <c:pt idx="8084">
                  <c:v>11.227777777777778</c:v>
                </c:pt>
                <c:pt idx="8085">
                  <c:v>11.229166666666666</c:v>
                </c:pt>
                <c:pt idx="8086">
                  <c:v>11.230555555555556</c:v>
                </c:pt>
                <c:pt idx="8087">
                  <c:v>11.231944444444444</c:v>
                </c:pt>
                <c:pt idx="8088">
                  <c:v>11.233333333333333</c:v>
                </c:pt>
                <c:pt idx="8089">
                  <c:v>11.234722222222222</c:v>
                </c:pt>
                <c:pt idx="8090">
                  <c:v>11.236111111111111</c:v>
                </c:pt>
                <c:pt idx="8091">
                  <c:v>11.237500000000001</c:v>
                </c:pt>
                <c:pt idx="8092">
                  <c:v>11.238888888888889</c:v>
                </c:pt>
                <c:pt idx="8093">
                  <c:v>11.240277777777777</c:v>
                </c:pt>
                <c:pt idx="8094">
                  <c:v>11.241666666666667</c:v>
                </c:pt>
                <c:pt idx="8095">
                  <c:v>11.243055555555555</c:v>
                </c:pt>
                <c:pt idx="8096">
                  <c:v>11.244444444444444</c:v>
                </c:pt>
                <c:pt idx="8097">
                  <c:v>11.245833333333334</c:v>
                </c:pt>
                <c:pt idx="8098">
                  <c:v>11.247222222222222</c:v>
                </c:pt>
                <c:pt idx="8099">
                  <c:v>11.248611111111112</c:v>
                </c:pt>
                <c:pt idx="8100">
                  <c:v>11.25</c:v>
                </c:pt>
                <c:pt idx="8101">
                  <c:v>11.251388888888888</c:v>
                </c:pt>
                <c:pt idx="8102">
                  <c:v>11.252777777777778</c:v>
                </c:pt>
                <c:pt idx="8103">
                  <c:v>11.254166666666666</c:v>
                </c:pt>
                <c:pt idx="8104">
                  <c:v>11.255555555555556</c:v>
                </c:pt>
                <c:pt idx="8105">
                  <c:v>11.256944444444445</c:v>
                </c:pt>
                <c:pt idx="8106">
                  <c:v>11.258333333333333</c:v>
                </c:pt>
                <c:pt idx="8107">
                  <c:v>11.259722222222223</c:v>
                </c:pt>
                <c:pt idx="8108">
                  <c:v>11.261111111111111</c:v>
                </c:pt>
                <c:pt idx="8109">
                  <c:v>11.262499999999999</c:v>
                </c:pt>
                <c:pt idx="8110">
                  <c:v>11.263888888888889</c:v>
                </c:pt>
                <c:pt idx="8111">
                  <c:v>11.265277777777778</c:v>
                </c:pt>
                <c:pt idx="8112">
                  <c:v>11.266666666666667</c:v>
                </c:pt>
                <c:pt idx="8113">
                  <c:v>11.268055555555556</c:v>
                </c:pt>
                <c:pt idx="8114">
                  <c:v>11.269444444444444</c:v>
                </c:pt>
                <c:pt idx="8115">
                  <c:v>11.270833333333334</c:v>
                </c:pt>
                <c:pt idx="8116">
                  <c:v>11.272222222222222</c:v>
                </c:pt>
                <c:pt idx="8117">
                  <c:v>11.27361111111111</c:v>
                </c:pt>
                <c:pt idx="8118">
                  <c:v>11.275</c:v>
                </c:pt>
                <c:pt idx="8119">
                  <c:v>11.276388888888889</c:v>
                </c:pt>
                <c:pt idx="8120">
                  <c:v>11.277777777777779</c:v>
                </c:pt>
                <c:pt idx="8121">
                  <c:v>11.279166666666667</c:v>
                </c:pt>
                <c:pt idx="8122">
                  <c:v>11.280555555555555</c:v>
                </c:pt>
                <c:pt idx="8123">
                  <c:v>11.281944444444445</c:v>
                </c:pt>
                <c:pt idx="8124">
                  <c:v>11.283333333333333</c:v>
                </c:pt>
                <c:pt idx="8125">
                  <c:v>11.284722222222221</c:v>
                </c:pt>
                <c:pt idx="8126">
                  <c:v>11.286111111111111</c:v>
                </c:pt>
                <c:pt idx="8127">
                  <c:v>11.2875</c:v>
                </c:pt>
                <c:pt idx="8128">
                  <c:v>11.28888888888889</c:v>
                </c:pt>
                <c:pt idx="8129">
                  <c:v>11.290277777777778</c:v>
                </c:pt>
                <c:pt idx="8130">
                  <c:v>11.291666666666666</c:v>
                </c:pt>
                <c:pt idx="8131">
                  <c:v>11.293055555555556</c:v>
                </c:pt>
                <c:pt idx="8132">
                  <c:v>11.294444444444444</c:v>
                </c:pt>
                <c:pt idx="8133">
                  <c:v>11.295833333333333</c:v>
                </c:pt>
                <c:pt idx="8134">
                  <c:v>11.297222222222222</c:v>
                </c:pt>
                <c:pt idx="8135">
                  <c:v>11.298611111111111</c:v>
                </c:pt>
                <c:pt idx="8136">
                  <c:v>11.3</c:v>
                </c:pt>
                <c:pt idx="8137">
                  <c:v>11.301388888888889</c:v>
                </c:pt>
                <c:pt idx="8138">
                  <c:v>11.302777777777777</c:v>
                </c:pt>
                <c:pt idx="8139">
                  <c:v>11.304166666666667</c:v>
                </c:pt>
                <c:pt idx="8140">
                  <c:v>11.305555555555555</c:v>
                </c:pt>
                <c:pt idx="8141">
                  <c:v>11.306944444444444</c:v>
                </c:pt>
                <c:pt idx="8142">
                  <c:v>11.308333333333334</c:v>
                </c:pt>
                <c:pt idx="8143">
                  <c:v>11.309722222222222</c:v>
                </c:pt>
                <c:pt idx="8144">
                  <c:v>11.311111111111112</c:v>
                </c:pt>
                <c:pt idx="8145">
                  <c:v>11.3125</c:v>
                </c:pt>
                <c:pt idx="8146">
                  <c:v>11.313888888888888</c:v>
                </c:pt>
                <c:pt idx="8147">
                  <c:v>11.315277777777778</c:v>
                </c:pt>
                <c:pt idx="8148">
                  <c:v>11.316666666666666</c:v>
                </c:pt>
                <c:pt idx="8149">
                  <c:v>11.318055555555556</c:v>
                </c:pt>
                <c:pt idx="8150">
                  <c:v>11.319444444444445</c:v>
                </c:pt>
                <c:pt idx="8151">
                  <c:v>11.320833333333333</c:v>
                </c:pt>
                <c:pt idx="8152">
                  <c:v>11.322222222222223</c:v>
                </c:pt>
                <c:pt idx="8153">
                  <c:v>11.323611111111111</c:v>
                </c:pt>
                <c:pt idx="8154">
                  <c:v>11.324999999999999</c:v>
                </c:pt>
                <c:pt idx="8155">
                  <c:v>11.326388888888889</c:v>
                </c:pt>
                <c:pt idx="8156">
                  <c:v>11.327777777777778</c:v>
                </c:pt>
                <c:pt idx="8157">
                  <c:v>11.329166666666667</c:v>
                </c:pt>
                <c:pt idx="8158">
                  <c:v>11.330555555555556</c:v>
                </c:pt>
                <c:pt idx="8159">
                  <c:v>11.331944444444444</c:v>
                </c:pt>
                <c:pt idx="8160">
                  <c:v>11.333333333333334</c:v>
                </c:pt>
                <c:pt idx="8161">
                  <c:v>11.334722222222222</c:v>
                </c:pt>
                <c:pt idx="8162">
                  <c:v>11.33611111111111</c:v>
                </c:pt>
                <c:pt idx="8163">
                  <c:v>11.3375</c:v>
                </c:pt>
                <c:pt idx="8164">
                  <c:v>11.338888888888889</c:v>
                </c:pt>
                <c:pt idx="8165">
                  <c:v>11.340277777777779</c:v>
                </c:pt>
                <c:pt idx="8166">
                  <c:v>11.341666666666667</c:v>
                </c:pt>
                <c:pt idx="8167">
                  <c:v>11.343055555555555</c:v>
                </c:pt>
                <c:pt idx="8168">
                  <c:v>11.344444444444445</c:v>
                </c:pt>
                <c:pt idx="8169">
                  <c:v>11.345833333333333</c:v>
                </c:pt>
                <c:pt idx="8170">
                  <c:v>11.347222222222221</c:v>
                </c:pt>
                <c:pt idx="8171">
                  <c:v>11.348611111111111</c:v>
                </c:pt>
                <c:pt idx="8172">
                  <c:v>11.35</c:v>
                </c:pt>
                <c:pt idx="8173">
                  <c:v>11.35138888888889</c:v>
                </c:pt>
                <c:pt idx="8174">
                  <c:v>11.352777777777778</c:v>
                </c:pt>
                <c:pt idx="8175">
                  <c:v>11.354166666666666</c:v>
                </c:pt>
                <c:pt idx="8176">
                  <c:v>11.355555555555556</c:v>
                </c:pt>
                <c:pt idx="8177">
                  <c:v>11.356944444444444</c:v>
                </c:pt>
                <c:pt idx="8178">
                  <c:v>11.358333333333333</c:v>
                </c:pt>
                <c:pt idx="8179">
                  <c:v>11.359722222222222</c:v>
                </c:pt>
                <c:pt idx="8180">
                  <c:v>11.361111111111111</c:v>
                </c:pt>
                <c:pt idx="8181">
                  <c:v>11.362500000000001</c:v>
                </c:pt>
                <c:pt idx="8182">
                  <c:v>11.363888888888889</c:v>
                </c:pt>
                <c:pt idx="8183">
                  <c:v>11.365277777777777</c:v>
                </c:pt>
                <c:pt idx="8184">
                  <c:v>11.366666666666667</c:v>
                </c:pt>
                <c:pt idx="8185">
                  <c:v>11.368055555555555</c:v>
                </c:pt>
                <c:pt idx="8186">
                  <c:v>11.369444444444444</c:v>
                </c:pt>
                <c:pt idx="8187">
                  <c:v>11.370833333333334</c:v>
                </c:pt>
                <c:pt idx="8188">
                  <c:v>11.372222222222222</c:v>
                </c:pt>
                <c:pt idx="8189">
                  <c:v>11.373611111111112</c:v>
                </c:pt>
                <c:pt idx="8190">
                  <c:v>11.375</c:v>
                </c:pt>
                <c:pt idx="8191">
                  <c:v>11.376388888888888</c:v>
                </c:pt>
                <c:pt idx="8192">
                  <c:v>11.377777777777778</c:v>
                </c:pt>
                <c:pt idx="8193">
                  <c:v>11.379166666666666</c:v>
                </c:pt>
                <c:pt idx="8194">
                  <c:v>11.380555555555556</c:v>
                </c:pt>
                <c:pt idx="8195">
                  <c:v>11.381944444444445</c:v>
                </c:pt>
                <c:pt idx="8196">
                  <c:v>11.383333333333333</c:v>
                </c:pt>
                <c:pt idx="8197">
                  <c:v>11.384722222222223</c:v>
                </c:pt>
                <c:pt idx="8198">
                  <c:v>11.386111111111111</c:v>
                </c:pt>
                <c:pt idx="8199">
                  <c:v>11.387499999999999</c:v>
                </c:pt>
                <c:pt idx="8200">
                  <c:v>11.388888888888889</c:v>
                </c:pt>
                <c:pt idx="8201">
                  <c:v>11.390277777777778</c:v>
                </c:pt>
                <c:pt idx="8202">
                  <c:v>11.391666666666667</c:v>
                </c:pt>
                <c:pt idx="8203">
                  <c:v>11.393055555555556</c:v>
                </c:pt>
                <c:pt idx="8204">
                  <c:v>11.394444444444444</c:v>
                </c:pt>
                <c:pt idx="8205">
                  <c:v>11.395833333333334</c:v>
                </c:pt>
                <c:pt idx="8206">
                  <c:v>11.397222222222222</c:v>
                </c:pt>
                <c:pt idx="8207">
                  <c:v>11.39861111111111</c:v>
                </c:pt>
                <c:pt idx="8208">
                  <c:v>11.4</c:v>
                </c:pt>
                <c:pt idx="8209">
                  <c:v>11.401388888888889</c:v>
                </c:pt>
                <c:pt idx="8210">
                  <c:v>11.402777777777779</c:v>
                </c:pt>
                <c:pt idx="8211">
                  <c:v>11.404166666666667</c:v>
                </c:pt>
                <c:pt idx="8212">
                  <c:v>11.405555555555555</c:v>
                </c:pt>
                <c:pt idx="8213">
                  <c:v>11.406944444444445</c:v>
                </c:pt>
                <c:pt idx="8214">
                  <c:v>11.408333333333333</c:v>
                </c:pt>
                <c:pt idx="8215">
                  <c:v>11.409722222222221</c:v>
                </c:pt>
                <c:pt idx="8216">
                  <c:v>11.411111111111111</c:v>
                </c:pt>
                <c:pt idx="8217">
                  <c:v>11.4125</c:v>
                </c:pt>
                <c:pt idx="8218">
                  <c:v>11.41388888888889</c:v>
                </c:pt>
                <c:pt idx="8219">
                  <c:v>11.415277777777778</c:v>
                </c:pt>
                <c:pt idx="8220">
                  <c:v>11.416666666666666</c:v>
                </c:pt>
                <c:pt idx="8221">
                  <c:v>11.418055555555556</c:v>
                </c:pt>
                <c:pt idx="8222">
                  <c:v>11.419444444444444</c:v>
                </c:pt>
                <c:pt idx="8223">
                  <c:v>11.420833333333333</c:v>
                </c:pt>
                <c:pt idx="8224">
                  <c:v>11.422222222222222</c:v>
                </c:pt>
                <c:pt idx="8225">
                  <c:v>11.423611111111111</c:v>
                </c:pt>
                <c:pt idx="8226">
                  <c:v>11.425000000000001</c:v>
                </c:pt>
                <c:pt idx="8227">
                  <c:v>11.426388888888889</c:v>
                </c:pt>
                <c:pt idx="8228">
                  <c:v>11.427777777777777</c:v>
                </c:pt>
                <c:pt idx="8229">
                  <c:v>11.429166666666667</c:v>
                </c:pt>
                <c:pt idx="8230">
                  <c:v>11.430555555555555</c:v>
                </c:pt>
                <c:pt idx="8231">
                  <c:v>11.431944444444444</c:v>
                </c:pt>
                <c:pt idx="8232">
                  <c:v>11.433333333333334</c:v>
                </c:pt>
                <c:pt idx="8233">
                  <c:v>11.434722222222222</c:v>
                </c:pt>
                <c:pt idx="8234">
                  <c:v>11.436111111111112</c:v>
                </c:pt>
                <c:pt idx="8235">
                  <c:v>11.4375</c:v>
                </c:pt>
                <c:pt idx="8236">
                  <c:v>11.438888888888888</c:v>
                </c:pt>
                <c:pt idx="8237">
                  <c:v>11.440277777777778</c:v>
                </c:pt>
                <c:pt idx="8238">
                  <c:v>11.441666666666666</c:v>
                </c:pt>
                <c:pt idx="8239">
                  <c:v>11.443055555555556</c:v>
                </c:pt>
                <c:pt idx="8240">
                  <c:v>11.444444444444445</c:v>
                </c:pt>
                <c:pt idx="8241">
                  <c:v>11.445833333333333</c:v>
                </c:pt>
                <c:pt idx="8242">
                  <c:v>11.447222222222223</c:v>
                </c:pt>
                <c:pt idx="8243">
                  <c:v>11.448611111111111</c:v>
                </c:pt>
                <c:pt idx="8244">
                  <c:v>11.45</c:v>
                </c:pt>
                <c:pt idx="8245">
                  <c:v>11.451388888888889</c:v>
                </c:pt>
                <c:pt idx="8246">
                  <c:v>11.452777777777778</c:v>
                </c:pt>
                <c:pt idx="8247">
                  <c:v>11.454166666666667</c:v>
                </c:pt>
                <c:pt idx="8248">
                  <c:v>11.455555555555556</c:v>
                </c:pt>
                <c:pt idx="8249">
                  <c:v>11.456944444444444</c:v>
                </c:pt>
                <c:pt idx="8250">
                  <c:v>11.458333333333334</c:v>
                </c:pt>
                <c:pt idx="8251">
                  <c:v>11.459722222222222</c:v>
                </c:pt>
                <c:pt idx="8252">
                  <c:v>11.46111111111111</c:v>
                </c:pt>
                <c:pt idx="8253">
                  <c:v>11.4625</c:v>
                </c:pt>
                <c:pt idx="8254">
                  <c:v>11.463888888888889</c:v>
                </c:pt>
                <c:pt idx="8255">
                  <c:v>11.465277777777779</c:v>
                </c:pt>
                <c:pt idx="8256">
                  <c:v>11.466666666666667</c:v>
                </c:pt>
                <c:pt idx="8257">
                  <c:v>11.468055555555555</c:v>
                </c:pt>
                <c:pt idx="8258">
                  <c:v>11.469444444444445</c:v>
                </c:pt>
                <c:pt idx="8259">
                  <c:v>11.470833333333333</c:v>
                </c:pt>
                <c:pt idx="8260">
                  <c:v>11.472222222222221</c:v>
                </c:pt>
                <c:pt idx="8261">
                  <c:v>11.473611111111111</c:v>
                </c:pt>
                <c:pt idx="8262">
                  <c:v>11.475</c:v>
                </c:pt>
                <c:pt idx="8263">
                  <c:v>11.47638888888889</c:v>
                </c:pt>
                <c:pt idx="8264">
                  <c:v>11.477777777777778</c:v>
                </c:pt>
                <c:pt idx="8265">
                  <c:v>11.479166666666666</c:v>
                </c:pt>
                <c:pt idx="8266">
                  <c:v>11.480555555555556</c:v>
                </c:pt>
                <c:pt idx="8267">
                  <c:v>11.481944444444444</c:v>
                </c:pt>
                <c:pt idx="8268">
                  <c:v>11.483333333333333</c:v>
                </c:pt>
                <c:pt idx="8269">
                  <c:v>11.484722222222222</c:v>
                </c:pt>
                <c:pt idx="8270">
                  <c:v>11.486111111111111</c:v>
                </c:pt>
                <c:pt idx="8271">
                  <c:v>11.487500000000001</c:v>
                </c:pt>
                <c:pt idx="8272">
                  <c:v>11.488888888888889</c:v>
                </c:pt>
                <c:pt idx="8273">
                  <c:v>11.490277777777777</c:v>
                </c:pt>
                <c:pt idx="8274">
                  <c:v>11.491666666666667</c:v>
                </c:pt>
                <c:pt idx="8275">
                  <c:v>11.493055555555555</c:v>
                </c:pt>
                <c:pt idx="8276">
                  <c:v>11.494444444444444</c:v>
                </c:pt>
                <c:pt idx="8277">
                  <c:v>11.495833333333334</c:v>
                </c:pt>
                <c:pt idx="8278">
                  <c:v>11.497222222222222</c:v>
                </c:pt>
                <c:pt idx="8279">
                  <c:v>11.498611111111112</c:v>
                </c:pt>
                <c:pt idx="8280">
                  <c:v>11.5</c:v>
                </c:pt>
                <c:pt idx="8281">
                  <c:v>11.501388888888888</c:v>
                </c:pt>
                <c:pt idx="8282">
                  <c:v>11.502777777777778</c:v>
                </c:pt>
                <c:pt idx="8283">
                  <c:v>11.504166666666666</c:v>
                </c:pt>
                <c:pt idx="8284">
                  <c:v>11.505555555555556</c:v>
                </c:pt>
                <c:pt idx="8285">
                  <c:v>11.506944444444445</c:v>
                </c:pt>
                <c:pt idx="8286">
                  <c:v>11.508333333333333</c:v>
                </c:pt>
                <c:pt idx="8287">
                  <c:v>11.509722222222223</c:v>
                </c:pt>
                <c:pt idx="8288">
                  <c:v>11.511111111111111</c:v>
                </c:pt>
                <c:pt idx="8289">
                  <c:v>11.512499999999999</c:v>
                </c:pt>
                <c:pt idx="8290">
                  <c:v>11.513888888888889</c:v>
                </c:pt>
                <c:pt idx="8291">
                  <c:v>11.515277777777778</c:v>
                </c:pt>
                <c:pt idx="8292">
                  <c:v>11.516666666666667</c:v>
                </c:pt>
                <c:pt idx="8293">
                  <c:v>11.518055555555556</c:v>
                </c:pt>
                <c:pt idx="8294">
                  <c:v>11.519444444444444</c:v>
                </c:pt>
                <c:pt idx="8295">
                  <c:v>11.520833333333334</c:v>
                </c:pt>
                <c:pt idx="8296">
                  <c:v>11.522222222222222</c:v>
                </c:pt>
                <c:pt idx="8297">
                  <c:v>11.52361111111111</c:v>
                </c:pt>
                <c:pt idx="8298">
                  <c:v>11.525</c:v>
                </c:pt>
                <c:pt idx="8299">
                  <c:v>11.526388888888889</c:v>
                </c:pt>
                <c:pt idx="8300">
                  <c:v>11.527777777777779</c:v>
                </c:pt>
                <c:pt idx="8301">
                  <c:v>11.529166666666667</c:v>
                </c:pt>
                <c:pt idx="8302">
                  <c:v>11.530555555555555</c:v>
                </c:pt>
                <c:pt idx="8303">
                  <c:v>11.531944444444445</c:v>
                </c:pt>
                <c:pt idx="8304">
                  <c:v>11.533333333333333</c:v>
                </c:pt>
                <c:pt idx="8305">
                  <c:v>11.534722222222221</c:v>
                </c:pt>
                <c:pt idx="8306">
                  <c:v>11.536111111111111</c:v>
                </c:pt>
                <c:pt idx="8307">
                  <c:v>11.5375</c:v>
                </c:pt>
                <c:pt idx="8308">
                  <c:v>11.53888888888889</c:v>
                </c:pt>
                <c:pt idx="8309">
                  <c:v>11.540277777777778</c:v>
                </c:pt>
                <c:pt idx="8310">
                  <c:v>11.541666666666666</c:v>
                </c:pt>
                <c:pt idx="8311">
                  <c:v>11.543055555555556</c:v>
                </c:pt>
                <c:pt idx="8312">
                  <c:v>11.544444444444444</c:v>
                </c:pt>
                <c:pt idx="8313">
                  <c:v>11.545833333333333</c:v>
                </c:pt>
                <c:pt idx="8314">
                  <c:v>11.547222222222222</c:v>
                </c:pt>
                <c:pt idx="8315">
                  <c:v>11.548611111111111</c:v>
                </c:pt>
                <c:pt idx="8316">
                  <c:v>11.55</c:v>
                </c:pt>
                <c:pt idx="8317">
                  <c:v>11.551388888888889</c:v>
                </c:pt>
                <c:pt idx="8318">
                  <c:v>11.552777777777777</c:v>
                </c:pt>
                <c:pt idx="8319">
                  <c:v>11.554166666666667</c:v>
                </c:pt>
                <c:pt idx="8320">
                  <c:v>11.555555555555555</c:v>
                </c:pt>
                <c:pt idx="8321">
                  <c:v>11.556944444444444</c:v>
                </c:pt>
                <c:pt idx="8322">
                  <c:v>11.558333333333334</c:v>
                </c:pt>
                <c:pt idx="8323">
                  <c:v>11.559722222222222</c:v>
                </c:pt>
                <c:pt idx="8324">
                  <c:v>11.561111111111112</c:v>
                </c:pt>
                <c:pt idx="8325">
                  <c:v>11.5625</c:v>
                </c:pt>
                <c:pt idx="8326">
                  <c:v>11.563888888888888</c:v>
                </c:pt>
                <c:pt idx="8327">
                  <c:v>11.565277777777778</c:v>
                </c:pt>
                <c:pt idx="8328">
                  <c:v>11.566666666666666</c:v>
                </c:pt>
                <c:pt idx="8329">
                  <c:v>11.568055555555556</c:v>
                </c:pt>
                <c:pt idx="8330">
                  <c:v>11.569444444444445</c:v>
                </c:pt>
                <c:pt idx="8331">
                  <c:v>11.570833333333333</c:v>
                </c:pt>
                <c:pt idx="8332">
                  <c:v>11.572222222222223</c:v>
                </c:pt>
                <c:pt idx="8333">
                  <c:v>11.573611111111111</c:v>
                </c:pt>
                <c:pt idx="8334">
                  <c:v>11.574999999999999</c:v>
                </c:pt>
                <c:pt idx="8335">
                  <c:v>11.576388888888889</c:v>
                </c:pt>
                <c:pt idx="8336">
                  <c:v>11.577777777777778</c:v>
                </c:pt>
                <c:pt idx="8337">
                  <c:v>11.579166666666667</c:v>
                </c:pt>
                <c:pt idx="8338">
                  <c:v>11.580555555555556</c:v>
                </c:pt>
                <c:pt idx="8339">
                  <c:v>11.581944444444444</c:v>
                </c:pt>
                <c:pt idx="8340">
                  <c:v>11.583333333333334</c:v>
                </c:pt>
                <c:pt idx="8341">
                  <c:v>11.584722222222222</c:v>
                </c:pt>
                <c:pt idx="8342">
                  <c:v>11.58611111111111</c:v>
                </c:pt>
                <c:pt idx="8343">
                  <c:v>11.5875</c:v>
                </c:pt>
                <c:pt idx="8344">
                  <c:v>11.588888888888889</c:v>
                </c:pt>
                <c:pt idx="8345">
                  <c:v>11.590277777777779</c:v>
                </c:pt>
                <c:pt idx="8346">
                  <c:v>11.591666666666667</c:v>
                </c:pt>
                <c:pt idx="8347">
                  <c:v>11.593055555555555</c:v>
                </c:pt>
                <c:pt idx="8348">
                  <c:v>11.594444444444445</c:v>
                </c:pt>
                <c:pt idx="8349">
                  <c:v>11.595833333333333</c:v>
                </c:pt>
                <c:pt idx="8350">
                  <c:v>11.597222222222221</c:v>
                </c:pt>
                <c:pt idx="8351">
                  <c:v>11.598611111111111</c:v>
                </c:pt>
                <c:pt idx="8352">
                  <c:v>11.6</c:v>
                </c:pt>
                <c:pt idx="8353">
                  <c:v>11.60138888888889</c:v>
                </c:pt>
                <c:pt idx="8354">
                  <c:v>11.602777777777778</c:v>
                </c:pt>
                <c:pt idx="8355">
                  <c:v>11.604166666666666</c:v>
                </c:pt>
                <c:pt idx="8356">
                  <c:v>11.605555555555556</c:v>
                </c:pt>
                <c:pt idx="8357">
                  <c:v>11.606944444444444</c:v>
                </c:pt>
                <c:pt idx="8358">
                  <c:v>11.608333333333333</c:v>
                </c:pt>
                <c:pt idx="8359">
                  <c:v>11.609722222222222</c:v>
                </c:pt>
                <c:pt idx="8360">
                  <c:v>11.611111111111111</c:v>
                </c:pt>
                <c:pt idx="8361">
                  <c:v>11.612500000000001</c:v>
                </c:pt>
                <c:pt idx="8362">
                  <c:v>11.613888888888889</c:v>
                </c:pt>
                <c:pt idx="8363">
                  <c:v>11.615277777777777</c:v>
                </c:pt>
                <c:pt idx="8364">
                  <c:v>11.616666666666667</c:v>
                </c:pt>
                <c:pt idx="8365">
                  <c:v>11.618055555555555</c:v>
                </c:pt>
                <c:pt idx="8366">
                  <c:v>11.619444444444444</c:v>
                </c:pt>
                <c:pt idx="8367">
                  <c:v>11.620833333333334</c:v>
                </c:pt>
                <c:pt idx="8368">
                  <c:v>11.622222222222222</c:v>
                </c:pt>
                <c:pt idx="8369">
                  <c:v>11.623611111111112</c:v>
                </c:pt>
                <c:pt idx="8370">
                  <c:v>11.625</c:v>
                </c:pt>
                <c:pt idx="8371">
                  <c:v>11.626388888888888</c:v>
                </c:pt>
                <c:pt idx="8372">
                  <c:v>11.627777777777778</c:v>
                </c:pt>
                <c:pt idx="8373">
                  <c:v>11.629166666666666</c:v>
                </c:pt>
                <c:pt idx="8374">
                  <c:v>11.630555555555556</c:v>
                </c:pt>
                <c:pt idx="8375">
                  <c:v>11.631944444444445</c:v>
                </c:pt>
                <c:pt idx="8376">
                  <c:v>11.633333333333333</c:v>
                </c:pt>
                <c:pt idx="8377">
                  <c:v>11.634722222222223</c:v>
                </c:pt>
                <c:pt idx="8378">
                  <c:v>11.636111111111111</c:v>
                </c:pt>
                <c:pt idx="8379">
                  <c:v>11.637499999999999</c:v>
                </c:pt>
                <c:pt idx="8380">
                  <c:v>11.638888888888889</c:v>
                </c:pt>
                <c:pt idx="8381">
                  <c:v>11.640277777777778</c:v>
                </c:pt>
                <c:pt idx="8382">
                  <c:v>11.641666666666667</c:v>
                </c:pt>
                <c:pt idx="8383">
                  <c:v>11.643055555555556</c:v>
                </c:pt>
                <c:pt idx="8384">
                  <c:v>11.644444444444444</c:v>
                </c:pt>
                <c:pt idx="8385">
                  <c:v>11.645833333333334</c:v>
                </c:pt>
                <c:pt idx="8386">
                  <c:v>11.647222222222222</c:v>
                </c:pt>
                <c:pt idx="8387">
                  <c:v>11.64861111111111</c:v>
                </c:pt>
                <c:pt idx="8388">
                  <c:v>11.65</c:v>
                </c:pt>
                <c:pt idx="8389">
                  <c:v>11.651388888888889</c:v>
                </c:pt>
                <c:pt idx="8390">
                  <c:v>11.652777777777779</c:v>
                </c:pt>
                <c:pt idx="8391">
                  <c:v>11.654166666666667</c:v>
                </c:pt>
                <c:pt idx="8392">
                  <c:v>11.655555555555555</c:v>
                </c:pt>
                <c:pt idx="8393">
                  <c:v>11.656944444444445</c:v>
                </c:pt>
                <c:pt idx="8394">
                  <c:v>11.658333333333333</c:v>
                </c:pt>
                <c:pt idx="8395">
                  <c:v>11.659722222222221</c:v>
                </c:pt>
                <c:pt idx="8396">
                  <c:v>11.661111111111111</c:v>
                </c:pt>
                <c:pt idx="8397">
                  <c:v>11.6625</c:v>
                </c:pt>
                <c:pt idx="8398">
                  <c:v>11.66388888888889</c:v>
                </c:pt>
                <c:pt idx="8399">
                  <c:v>11.665277777777778</c:v>
                </c:pt>
                <c:pt idx="8400">
                  <c:v>11.666666666666666</c:v>
                </c:pt>
                <c:pt idx="8401">
                  <c:v>11.668055555555556</c:v>
                </c:pt>
                <c:pt idx="8402">
                  <c:v>11.669444444444444</c:v>
                </c:pt>
                <c:pt idx="8403">
                  <c:v>11.670833333333333</c:v>
                </c:pt>
                <c:pt idx="8404">
                  <c:v>11.672222222222222</c:v>
                </c:pt>
                <c:pt idx="8405">
                  <c:v>11.673611111111111</c:v>
                </c:pt>
                <c:pt idx="8406">
                  <c:v>11.675000000000001</c:v>
                </c:pt>
                <c:pt idx="8407">
                  <c:v>11.676388888888889</c:v>
                </c:pt>
                <c:pt idx="8408">
                  <c:v>11.677777777777777</c:v>
                </c:pt>
                <c:pt idx="8409">
                  <c:v>11.679166666666667</c:v>
                </c:pt>
                <c:pt idx="8410">
                  <c:v>11.680555555555555</c:v>
                </c:pt>
                <c:pt idx="8411">
                  <c:v>11.681944444444444</c:v>
                </c:pt>
                <c:pt idx="8412">
                  <c:v>11.683333333333334</c:v>
                </c:pt>
                <c:pt idx="8413">
                  <c:v>11.684722222222222</c:v>
                </c:pt>
                <c:pt idx="8414">
                  <c:v>11.686111111111112</c:v>
                </c:pt>
                <c:pt idx="8415">
                  <c:v>11.6875</c:v>
                </c:pt>
                <c:pt idx="8416">
                  <c:v>11.688888888888888</c:v>
                </c:pt>
                <c:pt idx="8417">
                  <c:v>11.690277777777778</c:v>
                </c:pt>
                <c:pt idx="8418">
                  <c:v>11.691666666666666</c:v>
                </c:pt>
                <c:pt idx="8419">
                  <c:v>11.693055555555556</c:v>
                </c:pt>
                <c:pt idx="8420">
                  <c:v>11.694444444444445</c:v>
                </c:pt>
                <c:pt idx="8421">
                  <c:v>11.695833333333333</c:v>
                </c:pt>
                <c:pt idx="8422">
                  <c:v>11.697222222222223</c:v>
                </c:pt>
                <c:pt idx="8423">
                  <c:v>11.698611111111111</c:v>
                </c:pt>
                <c:pt idx="8424">
                  <c:v>11.7</c:v>
                </c:pt>
                <c:pt idx="8425">
                  <c:v>11.701388888888889</c:v>
                </c:pt>
                <c:pt idx="8426">
                  <c:v>11.702777777777778</c:v>
                </c:pt>
                <c:pt idx="8427">
                  <c:v>11.704166666666667</c:v>
                </c:pt>
                <c:pt idx="8428">
                  <c:v>11.705555555555556</c:v>
                </c:pt>
                <c:pt idx="8429">
                  <c:v>11.706944444444444</c:v>
                </c:pt>
                <c:pt idx="8430">
                  <c:v>11.708333333333334</c:v>
                </c:pt>
                <c:pt idx="8431">
                  <c:v>11.709722222222222</c:v>
                </c:pt>
                <c:pt idx="8432">
                  <c:v>11.71111111111111</c:v>
                </c:pt>
                <c:pt idx="8433">
                  <c:v>11.7125</c:v>
                </c:pt>
                <c:pt idx="8434">
                  <c:v>11.713888888888889</c:v>
                </c:pt>
                <c:pt idx="8435">
                  <c:v>11.715277777777779</c:v>
                </c:pt>
                <c:pt idx="8436">
                  <c:v>11.716666666666667</c:v>
                </c:pt>
                <c:pt idx="8437">
                  <c:v>11.718055555555555</c:v>
                </c:pt>
                <c:pt idx="8438">
                  <c:v>11.719444444444445</c:v>
                </c:pt>
                <c:pt idx="8439">
                  <c:v>11.720833333333333</c:v>
                </c:pt>
                <c:pt idx="8440">
                  <c:v>11.722222222222221</c:v>
                </c:pt>
                <c:pt idx="8441">
                  <c:v>11.723611111111111</c:v>
                </c:pt>
                <c:pt idx="8442">
                  <c:v>11.725</c:v>
                </c:pt>
                <c:pt idx="8443">
                  <c:v>11.72638888888889</c:v>
                </c:pt>
                <c:pt idx="8444">
                  <c:v>11.727777777777778</c:v>
                </c:pt>
                <c:pt idx="8445">
                  <c:v>11.729166666666666</c:v>
                </c:pt>
                <c:pt idx="8446">
                  <c:v>11.730555555555556</c:v>
                </c:pt>
                <c:pt idx="8447">
                  <c:v>11.731944444444444</c:v>
                </c:pt>
                <c:pt idx="8448">
                  <c:v>11.733333333333333</c:v>
                </c:pt>
                <c:pt idx="8449">
                  <c:v>11.734722222222222</c:v>
                </c:pt>
                <c:pt idx="8450">
                  <c:v>11.736111111111111</c:v>
                </c:pt>
                <c:pt idx="8451">
                  <c:v>11.737500000000001</c:v>
                </c:pt>
                <c:pt idx="8452">
                  <c:v>11.738888888888889</c:v>
                </c:pt>
                <c:pt idx="8453">
                  <c:v>11.740277777777777</c:v>
                </c:pt>
                <c:pt idx="8454">
                  <c:v>11.741666666666667</c:v>
                </c:pt>
                <c:pt idx="8455">
                  <c:v>11.743055555555555</c:v>
                </c:pt>
                <c:pt idx="8456">
                  <c:v>11.744444444444444</c:v>
                </c:pt>
                <c:pt idx="8457">
                  <c:v>11.745833333333334</c:v>
                </c:pt>
                <c:pt idx="8458">
                  <c:v>11.747222222222222</c:v>
                </c:pt>
                <c:pt idx="8459">
                  <c:v>11.748611111111112</c:v>
                </c:pt>
                <c:pt idx="8460">
                  <c:v>11.75</c:v>
                </c:pt>
                <c:pt idx="8461">
                  <c:v>11.751388888888888</c:v>
                </c:pt>
                <c:pt idx="8462">
                  <c:v>11.752777777777778</c:v>
                </c:pt>
                <c:pt idx="8463">
                  <c:v>11.754166666666666</c:v>
                </c:pt>
                <c:pt idx="8464">
                  <c:v>11.755555555555556</c:v>
                </c:pt>
                <c:pt idx="8465">
                  <c:v>11.756944444444445</c:v>
                </c:pt>
                <c:pt idx="8466">
                  <c:v>11.758333333333333</c:v>
                </c:pt>
                <c:pt idx="8467">
                  <c:v>11.759722222222223</c:v>
                </c:pt>
                <c:pt idx="8468">
                  <c:v>11.761111111111111</c:v>
                </c:pt>
                <c:pt idx="8469">
                  <c:v>11.762499999999999</c:v>
                </c:pt>
                <c:pt idx="8470">
                  <c:v>11.763888888888889</c:v>
                </c:pt>
                <c:pt idx="8471">
                  <c:v>11.765277777777778</c:v>
                </c:pt>
                <c:pt idx="8472">
                  <c:v>11.766666666666667</c:v>
                </c:pt>
                <c:pt idx="8473">
                  <c:v>11.768055555555556</c:v>
                </c:pt>
                <c:pt idx="8474">
                  <c:v>11.769444444444444</c:v>
                </c:pt>
                <c:pt idx="8475">
                  <c:v>11.770833333333334</c:v>
                </c:pt>
                <c:pt idx="8476">
                  <c:v>11.772222222222222</c:v>
                </c:pt>
                <c:pt idx="8477">
                  <c:v>11.77361111111111</c:v>
                </c:pt>
                <c:pt idx="8478">
                  <c:v>11.775</c:v>
                </c:pt>
                <c:pt idx="8479">
                  <c:v>11.776388888888889</c:v>
                </c:pt>
                <c:pt idx="8480">
                  <c:v>11.777777777777779</c:v>
                </c:pt>
                <c:pt idx="8481">
                  <c:v>11.779166666666667</c:v>
                </c:pt>
                <c:pt idx="8482">
                  <c:v>11.780555555555555</c:v>
                </c:pt>
                <c:pt idx="8483">
                  <c:v>11.781944444444445</c:v>
                </c:pt>
                <c:pt idx="8484">
                  <c:v>11.783333333333333</c:v>
                </c:pt>
                <c:pt idx="8485">
                  <c:v>11.784722222222221</c:v>
                </c:pt>
                <c:pt idx="8486">
                  <c:v>11.786111111111111</c:v>
                </c:pt>
                <c:pt idx="8487">
                  <c:v>11.7875</c:v>
                </c:pt>
                <c:pt idx="8488">
                  <c:v>11.78888888888889</c:v>
                </c:pt>
                <c:pt idx="8489">
                  <c:v>11.790277777777778</c:v>
                </c:pt>
                <c:pt idx="8490">
                  <c:v>11.791666666666666</c:v>
                </c:pt>
                <c:pt idx="8491">
                  <c:v>11.793055555555556</c:v>
                </c:pt>
                <c:pt idx="8492">
                  <c:v>11.794444444444444</c:v>
                </c:pt>
                <c:pt idx="8493">
                  <c:v>11.795833333333333</c:v>
                </c:pt>
                <c:pt idx="8494">
                  <c:v>11.797222222222222</c:v>
                </c:pt>
                <c:pt idx="8495">
                  <c:v>11.798611111111111</c:v>
                </c:pt>
                <c:pt idx="8496">
                  <c:v>11.8</c:v>
                </c:pt>
                <c:pt idx="8497">
                  <c:v>11.801388888888889</c:v>
                </c:pt>
                <c:pt idx="8498">
                  <c:v>11.802777777777777</c:v>
                </c:pt>
                <c:pt idx="8499">
                  <c:v>11.804166666666667</c:v>
                </c:pt>
                <c:pt idx="8500">
                  <c:v>11.805555555555555</c:v>
                </c:pt>
                <c:pt idx="8501">
                  <c:v>11.806944444444444</c:v>
                </c:pt>
                <c:pt idx="8502">
                  <c:v>11.808333333333334</c:v>
                </c:pt>
                <c:pt idx="8503">
                  <c:v>11.809722222222222</c:v>
                </c:pt>
                <c:pt idx="8504">
                  <c:v>11.811111111111112</c:v>
                </c:pt>
                <c:pt idx="8505">
                  <c:v>11.8125</c:v>
                </c:pt>
                <c:pt idx="8506">
                  <c:v>11.813888888888888</c:v>
                </c:pt>
                <c:pt idx="8507">
                  <c:v>11.815277777777778</c:v>
                </c:pt>
                <c:pt idx="8508">
                  <c:v>11.816666666666666</c:v>
                </c:pt>
                <c:pt idx="8509">
                  <c:v>11.818055555555556</c:v>
                </c:pt>
                <c:pt idx="8510">
                  <c:v>11.819444444444445</c:v>
                </c:pt>
                <c:pt idx="8511">
                  <c:v>11.820833333333333</c:v>
                </c:pt>
                <c:pt idx="8512">
                  <c:v>11.822222222222223</c:v>
                </c:pt>
                <c:pt idx="8513">
                  <c:v>11.823611111111111</c:v>
                </c:pt>
                <c:pt idx="8514">
                  <c:v>11.824999999999999</c:v>
                </c:pt>
                <c:pt idx="8515">
                  <c:v>11.826388888888889</c:v>
                </c:pt>
                <c:pt idx="8516">
                  <c:v>11.827777777777778</c:v>
                </c:pt>
                <c:pt idx="8517">
                  <c:v>11.829166666666667</c:v>
                </c:pt>
                <c:pt idx="8518">
                  <c:v>11.830555555555556</c:v>
                </c:pt>
                <c:pt idx="8519">
                  <c:v>11.831944444444444</c:v>
                </c:pt>
                <c:pt idx="8520">
                  <c:v>11.833333333333334</c:v>
                </c:pt>
                <c:pt idx="8521">
                  <c:v>11.834722222222222</c:v>
                </c:pt>
                <c:pt idx="8522">
                  <c:v>11.83611111111111</c:v>
                </c:pt>
                <c:pt idx="8523">
                  <c:v>11.8375</c:v>
                </c:pt>
                <c:pt idx="8524">
                  <c:v>11.838888888888889</c:v>
                </c:pt>
                <c:pt idx="8525">
                  <c:v>11.840277777777779</c:v>
                </c:pt>
                <c:pt idx="8526">
                  <c:v>11.841666666666667</c:v>
                </c:pt>
                <c:pt idx="8527">
                  <c:v>11.843055555555555</c:v>
                </c:pt>
                <c:pt idx="8528">
                  <c:v>11.844444444444445</c:v>
                </c:pt>
                <c:pt idx="8529">
                  <c:v>11.845833333333333</c:v>
                </c:pt>
                <c:pt idx="8530">
                  <c:v>11.847222222222221</c:v>
                </c:pt>
                <c:pt idx="8531">
                  <c:v>11.848611111111111</c:v>
                </c:pt>
                <c:pt idx="8532">
                  <c:v>11.85</c:v>
                </c:pt>
                <c:pt idx="8533">
                  <c:v>11.85138888888889</c:v>
                </c:pt>
                <c:pt idx="8534">
                  <c:v>11.852777777777778</c:v>
                </c:pt>
                <c:pt idx="8535">
                  <c:v>11.854166666666666</c:v>
                </c:pt>
                <c:pt idx="8536">
                  <c:v>11.855555555555556</c:v>
                </c:pt>
                <c:pt idx="8537">
                  <c:v>11.856944444444444</c:v>
                </c:pt>
                <c:pt idx="8538">
                  <c:v>11.858333333333333</c:v>
                </c:pt>
                <c:pt idx="8539">
                  <c:v>11.859722222222222</c:v>
                </c:pt>
                <c:pt idx="8540">
                  <c:v>11.861111111111111</c:v>
                </c:pt>
                <c:pt idx="8541">
                  <c:v>11.862500000000001</c:v>
                </c:pt>
                <c:pt idx="8542">
                  <c:v>11.863888888888889</c:v>
                </c:pt>
                <c:pt idx="8543">
                  <c:v>11.865277777777777</c:v>
                </c:pt>
                <c:pt idx="8544">
                  <c:v>11.866666666666667</c:v>
                </c:pt>
                <c:pt idx="8545">
                  <c:v>11.868055555555555</c:v>
                </c:pt>
                <c:pt idx="8546">
                  <c:v>11.869444444444444</c:v>
                </c:pt>
                <c:pt idx="8547">
                  <c:v>11.870833333333334</c:v>
                </c:pt>
                <c:pt idx="8548">
                  <c:v>11.872222222222222</c:v>
                </c:pt>
                <c:pt idx="8549">
                  <c:v>11.873611111111112</c:v>
                </c:pt>
                <c:pt idx="8550">
                  <c:v>11.875</c:v>
                </c:pt>
                <c:pt idx="8551">
                  <c:v>11.876388888888888</c:v>
                </c:pt>
                <c:pt idx="8552">
                  <c:v>11.877777777777778</c:v>
                </c:pt>
                <c:pt idx="8553">
                  <c:v>11.879166666666666</c:v>
                </c:pt>
                <c:pt idx="8554">
                  <c:v>11.880555555555556</c:v>
                </c:pt>
                <c:pt idx="8555">
                  <c:v>11.881944444444445</c:v>
                </c:pt>
                <c:pt idx="8556">
                  <c:v>11.883333333333333</c:v>
                </c:pt>
                <c:pt idx="8557">
                  <c:v>11.884722222222223</c:v>
                </c:pt>
                <c:pt idx="8558">
                  <c:v>11.886111111111111</c:v>
                </c:pt>
                <c:pt idx="8559">
                  <c:v>11.887499999999999</c:v>
                </c:pt>
                <c:pt idx="8560">
                  <c:v>11.888888888888889</c:v>
                </c:pt>
                <c:pt idx="8561">
                  <c:v>11.890277777777778</c:v>
                </c:pt>
                <c:pt idx="8562">
                  <c:v>11.891666666666667</c:v>
                </c:pt>
                <c:pt idx="8563">
                  <c:v>11.893055555555556</c:v>
                </c:pt>
                <c:pt idx="8564">
                  <c:v>11.894444444444444</c:v>
                </c:pt>
                <c:pt idx="8565">
                  <c:v>11.895833333333334</c:v>
                </c:pt>
                <c:pt idx="8566">
                  <c:v>11.897222222222222</c:v>
                </c:pt>
                <c:pt idx="8567">
                  <c:v>11.89861111111111</c:v>
                </c:pt>
                <c:pt idx="8568">
                  <c:v>11.9</c:v>
                </c:pt>
                <c:pt idx="8569">
                  <c:v>11.901388888888889</c:v>
                </c:pt>
                <c:pt idx="8570">
                  <c:v>11.902777777777779</c:v>
                </c:pt>
                <c:pt idx="8571">
                  <c:v>11.904166666666667</c:v>
                </c:pt>
                <c:pt idx="8572">
                  <c:v>11.905555555555555</c:v>
                </c:pt>
                <c:pt idx="8573">
                  <c:v>11.906944444444445</c:v>
                </c:pt>
                <c:pt idx="8574">
                  <c:v>11.908333333333333</c:v>
                </c:pt>
                <c:pt idx="8575">
                  <c:v>11.909722222222221</c:v>
                </c:pt>
                <c:pt idx="8576">
                  <c:v>11.911111111111111</c:v>
                </c:pt>
                <c:pt idx="8577">
                  <c:v>11.9125</c:v>
                </c:pt>
                <c:pt idx="8578">
                  <c:v>11.91388888888889</c:v>
                </c:pt>
                <c:pt idx="8579">
                  <c:v>11.915277777777778</c:v>
                </c:pt>
                <c:pt idx="8580">
                  <c:v>11.916666666666666</c:v>
                </c:pt>
                <c:pt idx="8581">
                  <c:v>11.918055555555556</c:v>
                </c:pt>
                <c:pt idx="8582">
                  <c:v>11.919444444444444</c:v>
                </c:pt>
                <c:pt idx="8583">
                  <c:v>11.920833333333333</c:v>
                </c:pt>
                <c:pt idx="8584">
                  <c:v>11.922222222222222</c:v>
                </c:pt>
                <c:pt idx="8585">
                  <c:v>11.923611111111111</c:v>
                </c:pt>
                <c:pt idx="8586">
                  <c:v>11.925000000000001</c:v>
                </c:pt>
                <c:pt idx="8587">
                  <c:v>11.926388888888889</c:v>
                </c:pt>
                <c:pt idx="8588">
                  <c:v>11.927777777777777</c:v>
                </c:pt>
                <c:pt idx="8589">
                  <c:v>11.929166666666667</c:v>
                </c:pt>
                <c:pt idx="8590">
                  <c:v>11.930555555555555</c:v>
                </c:pt>
                <c:pt idx="8591">
                  <c:v>11.931944444444444</c:v>
                </c:pt>
                <c:pt idx="8592">
                  <c:v>11.933333333333334</c:v>
                </c:pt>
                <c:pt idx="8593">
                  <c:v>11.934722222222222</c:v>
                </c:pt>
                <c:pt idx="8594">
                  <c:v>11.936111111111112</c:v>
                </c:pt>
                <c:pt idx="8595">
                  <c:v>11.9375</c:v>
                </c:pt>
                <c:pt idx="8596">
                  <c:v>11.938888888888888</c:v>
                </c:pt>
                <c:pt idx="8597">
                  <c:v>11.940277777777778</c:v>
                </c:pt>
                <c:pt idx="8598">
                  <c:v>11.941666666666666</c:v>
                </c:pt>
                <c:pt idx="8599">
                  <c:v>11.943055555555556</c:v>
                </c:pt>
                <c:pt idx="8600">
                  <c:v>11.944444444444445</c:v>
                </c:pt>
                <c:pt idx="8601">
                  <c:v>11.945833333333333</c:v>
                </c:pt>
                <c:pt idx="8602">
                  <c:v>11.947222222222223</c:v>
                </c:pt>
                <c:pt idx="8603">
                  <c:v>11.948611111111111</c:v>
                </c:pt>
                <c:pt idx="8604">
                  <c:v>11.95</c:v>
                </c:pt>
                <c:pt idx="8605">
                  <c:v>11.951388888888889</c:v>
                </c:pt>
                <c:pt idx="8606">
                  <c:v>11.952777777777778</c:v>
                </c:pt>
                <c:pt idx="8607">
                  <c:v>11.954166666666667</c:v>
                </c:pt>
                <c:pt idx="8608">
                  <c:v>11.955555555555556</c:v>
                </c:pt>
                <c:pt idx="8609">
                  <c:v>11.956944444444444</c:v>
                </c:pt>
                <c:pt idx="8610">
                  <c:v>11.958333333333334</c:v>
                </c:pt>
                <c:pt idx="8611">
                  <c:v>11.959722222222222</c:v>
                </c:pt>
                <c:pt idx="8612">
                  <c:v>11.96111111111111</c:v>
                </c:pt>
                <c:pt idx="8613">
                  <c:v>11.9625</c:v>
                </c:pt>
                <c:pt idx="8614">
                  <c:v>11.963888888888889</c:v>
                </c:pt>
                <c:pt idx="8615">
                  <c:v>11.965277777777779</c:v>
                </c:pt>
                <c:pt idx="8616">
                  <c:v>11.966666666666667</c:v>
                </c:pt>
                <c:pt idx="8617">
                  <c:v>11.968055555555555</c:v>
                </c:pt>
                <c:pt idx="8618">
                  <c:v>11.969444444444445</c:v>
                </c:pt>
                <c:pt idx="8619">
                  <c:v>11.970833333333333</c:v>
                </c:pt>
                <c:pt idx="8620">
                  <c:v>11.972222222222221</c:v>
                </c:pt>
                <c:pt idx="8621">
                  <c:v>11.973611111111111</c:v>
                </c:pt>
                <c:pt idx="8622">
                  <c:v>11.975</c:v>
                </c:pt>
                <c:pt idx="8623">
                  <c:v>11.97638888888889</c:v>
                </c:pt>
                <c:pt idx="8624">
                  <c:v>11.977777777777778</c:v>
                </c:pt>
                <c:pt idx="8625">
                  <c:v>11.979166666666666</c:v>
                </c:pt>
                <c:pt idx="8626">
                  <c:v>11.980555555555556</c:v>
                </c:pt>
                <c:pt idx="8627">
                  <c:v>11.981944444444444</c:v>
                </c:pt>
                <c:pt idx="8628">
                  <c:v>11.983333333333333</c:v>
                </c:pt>
                <c:pt idx="8629">
                  <c:v>11.984722222222222</c:v>
                </c:pt>
                <c:pt idx="8630">
                  <c:v>11.986111111111111</c:v>
                </c:pt>
                <c:pt idx="8631">
                  <c:v>11.987500000000001</c:v>
                </c:pt>
                <c:pt idx="8632">
                  <c:v>11.988888888888889</c:v>
                </c:pt>
                <c:pt idx="8633">
                  <c:v>11.990277777777777</c:v>
                </c:pt>
                <c:pt idx="8634">
                  <c:v>11.991666666666667</c:v>
                </c:pt>
                <c:pt idx="8635">
                  <c:v>11.993055555555555</c:v>
                </c:pt>
                <c:pt idx="8636">
                  <c:v>11.994444444444444</c:v>
                </c:pt>
                <c:pt idx="8637">
                  <c:v>11.995833333333334</c:v>
                </c:pt>
                <c:pt idx="8638">
                  <c:v>11.997222222222222</c:v>
                </c:pt>
                <c:pt idx="8639">
                  <c:v>11.998611111111112</c:v>
                </c:pt>
                <c:pt idx="8640">
                  <c:v>12</c:v>
                </c:pt>
                <c:pt idx="8641">
                  <c:v>12.001388888888888</c:v>
                </c:pt>
                <c:pt idx="8642">
                  <c:v>12.002777777777778</c:v>
                </c:pt>
                <c:pt idx="8643">
                  <c:v>12.004166666666666</c:v>
                </c:pt>
                <c:pt idx="8644">
                  <c:v>12.005555555555556</c:v>
                </c:pt>
                <c:pt idx="8645">
                  <c:v>12.006944444444445</c:v>
                </c:pt>
                <c:pt idx="8646">
                  <c:v>12.008333333333333</c:v>
                </c:pt>
                <c:pt idx="8647">
                  <c:v>12.009722222222223</c:v>
                </c:pt>
                <c:pt idx="8648">
                  <c:v>12.011111111111111</c:v>
                </c:pt>
                <c:pt idx="8649">
                  <c:v>12.012499999999999</c:v>
                </c:pt>
                <c:pt idx="8650">
                  <c:v>12.013888888888889</c:v>
                </c:pt>
                <c:pt idx="8651">
                  <c:v>12.015277777777778</c:v>
                </c:pt>
                <c:pt idx="8652">
                  <c:v>12.016666666666667</c:v>
                </c:pt>
                <c:pt idx="8653">
                  <c:v>12.018055555555556</c:v>
                </c:pt>
                <c:pt idx="8654">
                  <c:v>12.019444444444444</c:v>
                </c:pt>
                <c:pt idx="8655">
                  <c:v>12.020833333333334</c:v>
                </c:pt>
                <c:pt idx="8656">
                  <c:v>12.022222222222222</c:v>
                </c:pt>
                <c:pt idx="8657">
                  <c:v>12.02361111111111</c:v>
                </c:pt>
                <c:pt idx="8658">
                  <c:v>12.025</c:v>
                </c:pt>
                <c:pt idx="8659">
                  <c:v>12.026388888888889</c:v>
                </c:pt>
                <c:pt idx="8660">
                  <c:v>12.027777777777779</c:v>
                </c:pt>
                <c:pt idx="8661">
                  <c:v>12.029166666666667</c:v>
                </c:pt>
                <c:pt idx="8662">
                  <c:v>12.030555555555555</c:v>
                </c:pt>
                <c:pt idx="8663">
                  <c:v>12.031944444444445</c:v>
                </c:pt>
                <c:pt idx="8664">
                  <c:v>12.033333333333333</c:v>
                </c:pt>
                <c:pt idx="8665">
                  <c:v>12.034722222222221</c:v>
                </c:pt>
                <c:pt idx="8666">
                  <c:v>12.036111111111111</c:v>
                </c:pt>
                <c:pt idx="8667">
                  <c:v>12.0375</c:v>
                </c:pt>
                <c:pt idx="8668">
                  <c:v>12.03888888888889</c:v>
                </c:pt>
                <c:pt idx="8669">
                  <c:v>12.040277777777778</c:v>
                </c:pt>
                <c:pt idx="8670">
                  <c:v>12.041666666666666</c:v>
                </c:pt>
                <c:pt idx="8671">
                  <c:v>12.043055555555556</c:v>
                </c:pt>
                <c:pt idx="8672">
                  <c:v>12.044444444444444</c:v>
                </c:pt>
                <c:pt idx="8673">
                  <c:v>12.045833333333333</c:v>
                </c:pt>
                <c:pt idx="8674">
                  <c:v>12.047222222222222</c:v>
                </c:pt>
                <c:pt idx="8675">
                  <c:v>12.048611111111111</c:v>
                </c:pt>
                <c:pt idx="8676">
                  <c:v>12.05</c:v>
                </c:pt>
                <c:pt idx="8677">
                  <c:v>12.051388888888889</c:v>
                </c:pt>
                <c:pt idx="8678">
                  <c:v>12.052777777777777</c:v>
                </c:pt>
                <c:pt idx="8679">
                  <c:v>12.054166666666667</c:v>
                </c:pt>
                <c:pt idx="8680">
                  <c:v>12.055555555555555</c:v>
                </c:pt>
                <c:pt idx="8681">
                  <c:v>12.056944444444444</c:v>
                </c:pt>
                <c:pt idx="8682">
                  <c:v>12.058333333333334</c:v>
                </c:pt>
                <c:pt idx="8683">
                  <c:v>12.059722222222222</c:v>
                </c:pt>
                <c:pt idx="8684">
                  <c:v>12.061111111111112</c:v>
                </c:pt>
                <c:pt idx="8685">
                  <c:v>12.0625</c:v>
                </c:pt>
                <c:pt idx="8686">
                  <c:v>12.063888888888888</c:v>
                </c:pt>
                <c:pt idx="8687">
                  <c:v>12.065277777777778</c:v>
                </c:pt>
                <c:pt idx="8688">
                  <c:v>12.066666666666666</c:v>
                </c:pt>
                <c:pt idx="8689">
                  <c:v>12.068055555555556</c:v>
                </c:pt>
                <c:pt idx="8690">
                  <c:v>12.069444444444445</c:v>
                </c:pt>
                <c:pt idx="8691">
                  <c:v>12.070833333333333</c:v>
                </c:pt>
                <c:pt idx="8692">
                  <c:v>12.072222222222223</c:v>
                </c:pt>
                <c:pt idx="8693">
                  <c:v>12.073611111111111</c:v>
                </c:pt>
                <c:pt idx="8694">
                  <c:v>12.074999999999999</c:v>
                </c:pt>
                <c:pt idx="8695">
                  <c:v>12.076388888888889</c:v>
                </c:pt>
                <c:pt idx="8696">
                  <c:v>12.077777777777778</c:v>
                </c:pt>
                <c:pt idx="8697">
                  <c:v>12.079166666666667</c:v>
                </c:pt>
                <c:pt idx="8698">
                  <c:v>12.080555555555556</c:v>
                </c:pt>
                <c:pt idx="8699">
                  <c:v>12.081944444444444</c:v>
                </c:pt>
                <c:pt idx="8700">
                  <c:v>12.083333333333334</c:v>
                </c:pt>
                <c:pt idx="8701">
                  <c:v>12.084722222222222</c:v>
                </c:pt>
                <c:pt idx="8702">
                  <c:v>12.08611111111111</c:v>
                </c:pt>
                <c:pt idx="8703">
                  <c:v>12.0875</c:v>
                </c:pt>
                <c:pt idx="8704">
                  <c:v>12.088888888888889</c:v>
                </c:pt>
                <c:pt idx="8705">
                  <c:v>12.090277777777779</c:v>
                </c:pt>
                <c:pt idx="8706">
                  <c:v>12.091666666666667</c:v>
                </c:pt>
                <c:pt idx="8707">
                  <c:v>12.093055555555555</c:v>
                </c:pt>
                <c:pt idx="8708">
                  <c:v>12.094444444444445</c:v>
                </c:pt>
                <c:pt idx="8709">
                  <c:v>12.095833333333333</c:v>
                </c:pt>
                <c:pt idx="8710">
                  <c:v>12.097222222222221</c:v>
                </c:pt>
                <c:pt idx="8711">
                  <c:v>12.098611111111111</c:v>
                </c:pt>
                <c:pt idx="8712">
                  <c:v>12.1</c:v>
                </c:pt>
                <c:pt idx="8713">
                  <c:v>12.10138888888889</c:v>
                </c:pt>
                <c:pt idx="8714">
                  <c:v>12.102777777777778</c:v>
                </c:pt>
                <c:pt idx="8715">
                  <c:v>12.104166666666666</c:v>
                </c:pt>
                <c:pt idx="8716">
                  <c:v>12.105555555555556</c:v>
                </c:pt>
                <c:pt idx="8717">
                  <c:v>12.106944444444444</c:v>
                </c:pt>
                <c:pt idx="8718">
                  <c:v>12.108333333333333</c:v>
                </c:pt>
                <c:pt idx="8719">
                  <c:v>12.109722222222222</c:v>
                </c:pt>
                <c:pt idx="8720">
                  <c:v>12.111111111111111</c:v>
                </c:pt>
                <c:pt idx="8721">
                  <c:v>12.112500000000001</c:v>
                </c:pt>
                <c:pt idx="8722">
                  <c:v>12.113888888888889</c:v>
                </c:pt>
                <c:pt idx="8723">
                  <c:v>12.115277777777777</c:v>
                </c:pt>
                <c:pt idx="8724">
                  <c:v>12.116666666666667</c:v>
                </c:pt>
                <c:pt idx="8725">
                  <c:v>12.118055555555555</c:v>
                </c:pt>
                <c:pt idx="8726">
                  <c:v>12.119444444444444</c:v>
                </c:pt>
                <c:pt idx="8727">
                  <c:v>12.120833333333334</c:v>
                </c:pt>
                <c:pt idx="8728">
                  <c:v>12.122222222222222</c:v>
                </c:pt>
                <c:pt idx="8729">
                  <c:v>12.123611111111112</c:v>
                </c:pt>
                <c:pt idx="8730">
                  <c:v>12.125</c:v>
                </c:pt>
                <c:pt idx="8731">
                  <c:v>12.126388888888888</c:v>
                </c:pt>
                <c:pt idx="8732">
                  <c:v>12.127777777777778</c:v>
                </c:pt>
                <c:pt idx="8733">
                  <c:v>12.129166666666666</c:v>
                </c:pt>
                <c:pt idx="8734">
                  <c:v>12.130555555555556</c:v>
                </c:pt>
                <c:pt idx="8735">
                  <c:v>12.131944444444445</c:v>
                </c:pt>
                <c:pt idx="8736">
                  <c:v>12.133333333333333</c:v>
                </c:pt>
                <c:pt idx="8737">
                  <c:v>12.134722222222223</c:v>
                </c:pt>
                <c:pt idx="8738">
                  <c:v>12.136111111111111</c:v>
                </c:pt>
                <c:pt idx="8739">
                  <c:v>12.137499999999999</c:v>
                </c:pt>
                <c:pt idx="8740">
                  <c:v>12.138888888888889</c:v>
                </c:pt>
                <c:pt idx="8741">
                  <c:v>12.140277777777778</c:v>
                </c:pt>
                <c:pt idx="8742">
                  <c:v>12.141666666666667</c:v>
                </c:pt>
                <c:pt idx="8743">
                  <c:v>12.143055555555556</c:v>
                </c:pt>
                <c:pt idx="8744">
                  <c:v>12.144444444444444</c:v>
                </c:pt>
                <c:pt idx="8745">
                  <c:v>12.145833333333334</c:v>
                </c:pt>
                <c:pt idx="8746">
                  <c:v>12.147222222222222</c:v>
                </c:pt>
                <c:pt idx="8747">
                  <c:v>12.14861111111111</c:v>
                </c:pt>
                <c:pt idx="8748">
                  <c:v>12.15</c:v>
                </c:pt>
                <c:pt idx="8749">
                  <c:v>12.151388888888889</c:v>
                </c:pt>
                <c:pt idx="8750">
                  <c:v>12.152777777777779</c:v>
                </c:pt>
                <c:pt idx="8751">
                  <c:v>12.154166666666667</c:v>
                </c:pt>
                <c:pt idx="8752">
                  <c:v>12.155555555555555</c:v>
                </c:pt>
                <c:pt idx="8753">
                  <c:v>12.156944444444445</c:v>
                </c:pt>
                <c:pt idx="8754">
                  <c:v>12.158333333333333</c:v>
                </c:pt>
                <c:pt idx="8755">
                  <c:v>12.159722222222221</c:v>
                </c:pt>
                <c:pt idx="8756">
                  <c:v>12.161111111111111</c:v>
                </c:pt>
                <c:pt idx="8757">
                  <c:v>12.1625</c:v>
                </c:pt>
                <c:pt idx="8758">
                  <c:v>12.16388888888889</c:v>
                </c:pt>
                <c:pt idx="8759">
                  <c:v>12.165277777777778</c:v>
                </c:pt>
                <c:pt idx="8760">
                  <c:v>12.166666666666666</c:v>
                </c:pt>
                <c:pt idx="8761">
                  <c:v>12.168055555555556</c:v>
                </c:pt>
                <c:pt idx="8762">
                  <c:v>12.169444444444444</c:v>
                </c:pt>
                <c:pt idx="8763">
                  <c:v>12.170833333333333</c:v>
                </c:pt>
                <c:pt idx="8764">
                  <c:v>12.172222222222222</c:v>
                </c:pt>
                <c:pt idx="8765">
                  <c:v>12.173611111111111</c:v>
                </c:pt>
                <c:pt idx="8766">
                  <c:v>12.175000000000001</c:v>
                </c:pt>
                <c:pt idx="8767">
                  <c:v>12.176388888888889</c:v>
                </c:pt>
                <c:pt idx="8768">
                  <c:v>12.177777777777777</c:v>
                </c:pt>
                <c:pt idx="8769">
                  <c:v>12.179166666666667</c:v>
                </c:pt>
                <c:pt idx="8770">
                  <c:v>12.180555555555555</c:v>
                </c:pt>
                <c:pt idx="8771">
                  <c:v>12.181944444444444</c:v>
                </c:pt>
                <c:pt idx="8772">
                  <c:v>12.183333333333334</c:v>
                </c:pt>
                <c:pt idx="8773">
                  <c:v>12.184722222222222</c:v>
                </c:pt>
                <c:pt idx="8774">
                  <c:v>12.186111111111112</c:v>
                </c:pt>
                <c:pt idx="8775">
                  <c:v>12.1875</c:v>
                </c:pt>
                <c:pt idx="8776">
                  <c:v>12.188888888888888</c:v>
                </c:pt>
                <c:pt idx="8777">
                  <c:v>12.190277777777778</c:v>
                </c:pt>
                <c:pt idx="8778">
                  <c:v>12.191666666666666</c:v>
                </c:pt>
                <c:pt idx="8779">
                  <c:v>12.193055555555556</c:v>
                </c:pt>
                <c:pt idx="8780">
                  <c:v>12.194444444444445</c:v>
                </c:pt>
                <c:pt idx="8781">
                  <c:v>12.195833333333333</c:v>
                </c:pt>
                <c:pt idx="8782">
                  <c:v>12.197222222222223</c:v>
                </c:pt>
                <c:pt idx="8783">
                  <c:v>12.198611111111111</c:v>
                </c:pt>
                <c:pt idx="8784">
                  <c:v>12.2</c:v>
                </c:pt>
                <c:pt idx="8785">
                  <c:v>12.201388888888889</c:v>
                </c:pt>
                <c:pt idx="8786">
                  <c:v>12.202777777777778</c:v>
                </c:pt>
                <c:pt idx="8787">
                  <c:v>12.204166666666667</c:v>
                </c:pt>
                <c:pt idx="8788">
                  <c:v>12.205555555555556</c:v>
                </c:pt>
                <c:pt idx="8789">
                  <c:v>12.206944444444444</c:v>
                </c:pt>
                <c:pt idx="8790">
                  <c:v>12.208333333333334</c:v>
                </c:pt>
                <c:pt idx="8791">
                  <c:v>12.209722222222222</c:v>
                </c:pt>
                <c:pt idx="8792">
                  <c:v>12.21111111111111</c:v>
                </c:pt>
                <c:pt idx="8793">
                  <c:v>12.2125</c:v>
                </c:pt>
                <c:pt idx="8794">
                  <c:v>12.213888888888889</c:v>
                </c:pt>
                <c:pt idx="8795">
                  <c:v>12.215277777777779</c:v>
                </c:pt>
                <c:pt idx="8796">
                  <c:v>12.216666666666667</c:v>
                </c:pt>
                <c:pt idx="8797">
                  <c:v>12.218055555555555</c:v>
                </c:pt>
                <c:pt idx="8798">
                  <c:v>12.219444444444445</c:v>
                </c:pt>
                <c:pt idx="8799">
                  <c:v>12.220833333333333</c:v>
                </c:pt>
                <c:pt idx="8800">
                  <c:v>12.222222222222221</c:v>
                </c:pt>
                <c:pt idx="8801">
                  <c:v>12.223611111111111</c:v>
                </c:pt>
                <c:pt idx="8802">
                  <c:v>12.225</c:v>
                </c:pt>
                <c:pt idx="8803">
                  <c:v>12.22638888888889</c:v>
                </c:pt>
                <c:pt idx="8804">
                  <c:v>12.227777777777778</c:v>
                </c:pt>
                <c:pt idx="8805">
                  <c:v>12.229166666666666</c:v>
                </c:pt>
                <c:pt idx="8806">
                  <c:v>12.230555555555556</c:v>
                </c:pt>
                <c:pt idx="8807">
                  <c:v>12.231944444444444</c:v>
                </c:pt>
                <c:pt idx="8808">
                  <c:v>12.233333333333333</c:v>
                </c:pt>
                <c:pt idx="8809">
                  <c:v>12.234722222222222</c:v>
                </c:pt>
                <c:pt idx="8810">
                  <c:v>12.236111111111111</c:v>
                </c:pt>
                <c:pt idx="8811">
                  <c:v>12.237500000000001</c:v>
                </c:pt>
                <c:pt idx="8812">
                  <c:v>12.238888888888889</c:v>
                </c:pt>
                <c:pt idx="8813">
                  <c:v>12.240277777777777</c:v>
                </c:pt>
                <c:pt idx="8814">
                  <c:v>12.241666666666667</c:v>
                </c:pt>
                <c:pt idx="8815">
                  <c:v>12.243055555555555</c:v>
                </c:pt>
                <c:pt idx="8816">
                  <c:v>12.244444444444444</c:v>
                </c:pt>
                <c:pt idx="8817">
                  <c:v>12.245833333333334</c:v>
                </c:pt>
                <c:pt idx="8818">
                  <c:v>12.247222222222222</c:v>
                </c:pt>
                <c:pt idx="8819">
                  <c:v>12.248611111111112</c:v>
                </c:pt>
                <c:pt idx="8820">
                  <c:v>12.25</c:v>
                </c:pt>
                <c:pt idx="8821">
                  <c:v>12.251388888888888</c:v>
                </c:pt>
                <c:pt idx="8822">
                  <c:v>12.252777777777778</c:v>
                </c:pt>
                <c:pt idx="8823">
                  <c:v>12.254166666666666</c:v>
                </c:pt>
                <c:pt idx="8824">
                  <c:v>12.255555555555556</c:v>
                </c:pt>
                <c:pt idx="8825">
                  <c:v>12.256944444444445</c:v>
                </c:pt>
                <c:pt idx="8826">
                  <c:v>12.258333333333333</c:v>
                </c:pt>
                <c:pt idx="8827">
                  <c:v>12.259722222222223</c:v>
                </c:pt>
                <c:pt idx="8828">
                  <c:v>12.261111111111111</c:v>
                </c:pt>
                <c:pt idx="8829">
                  <c:v>12.262499999999999</c:v>
                </c:pt>
                <c:pt idx="8830">
                  <c:v>12.263888888888889</c:v>
                </c:pt>
                <c:pt idx="8831">
                  <c:v>12.265277777777778</c:v>
                </c:pt>
                <c:pt idx="8832">
                  <c:v>12.266666666666667</c:v>
                </c:pt>
                <c:pt idx="8833">
                  <c:v>12.268055555555556</c:v>
                </c:pt>
                <c:pt idx="8834">
                  <c:v>12.269444444444444</c:v>
                </c:pt>
                <c:pt idx="8835">
                  <c:v>12.270833333333334</c:v>
                </c:pt>
                <c:pt idx="8836">
                  <c:v>12.272222222222222</c:v>
                </c:pt>
                <c:pt idx="8837">
                  <c:v>12.27361111111111</c:v>
                </c:pt>
                <c:pt idx="8838">
                  <c:v>12.275</c:v>
                </c:pt>
                <c:pt idx="8839">
                  <c:v>12.276388888888889</c:v>
                </c:pt>
                <c:pt idx="8840">
                  <c:v>12.277777777777779</c:v>
                </c:pt>
                <c:pt idx="8841">
                  <c:v>12.279166666666667</c:v>
                </c:pt>
                <c:pt idx="8842">
                  <c:v>12.280555555555555</c:v>
                </c:pt>
                <c:pt idx="8843">
                  <c:v>12.281944444444445</c:v>
                </c:pt>
                <c:pt idx="8844">
                  <c:v>12.283333333333333</c:v>
                </c:pt>
                <c:pt idx="8845">
                  <c:v>12.284722222222221</c:v>
                </c:pt>
                <c:pt idx="8846">
                  <c:v>12.286111111111111</c:v>
                </c:pt>
                <c:pt idx="8847">
                  <c:v>12.2875</c:v>
                </c:pt>
                <c:pt idx="8848">
                  <c:v>12.28888888888889</c:v>
                </c:pt>
                <c:pt idx="8849">
                  <c:v>12.290277777777778</c:v>
                </c:pt>
                <c:pt idx="8850">
                  <c:v>12.291666666666666</c:v>
                </c:pt>
                <c:pt idx="8851">
                  <c:v>12.293055555555556</c:v>
                </c:pt>
                <c:pt idx="8852">
                  <c:v>12.294444444444444</c:v>
                </c:pt>
                <c:pt idx="8853">
                  <c:v>12.295833333333333</c:v>
                </c:pt>
                <c:pt idx="8854">
                  <c:v>12.297222222222222</c:v>
                </c:pt>
                <c:pt idx="8855">
                  <c:v>12.298611111111111</c:v>
                </c:pt>
                <c:pt idx="8856">
                  <c:v>12.3</c:v>
                </c:pt>
                <c:pt idx="8857">
                  <c:v>12.301388888888889</c:v>
                </c:pt>
                <c:pt idx="8858">
                  <c:v>12.302777777777777</c:v>
                </c:pt>
                <c:pt idx="8859">
                  <c:v>12.304166666666667</c:v>
                </c:pt>
                <c:pt idx="8860">
                  <c:v>12.305555555555555</c:v>
                </c:pt>
                <c:pt idx="8861">
                  <c:v>12.306944444444444</c:v>
                </c:pt>
                <c:pt idx="8862">
                  <c:v>12.308333333333334</c:v>
                </c:pt>
                <c:pt idx="8863">
                  <c:v>12.309722222222222</c:v>
                </c:pt>
                <c:pt idx="8864">
                  <c:v>12.311111111111112</c:v>
                </c:pt>
                <c:pt idx="8865">
                  <c:v>12.3125</c:v>
                </c:pt>
                <c:pt idx="8866">
                  <c:v>12.313888888888888</c:v>
                </c:pt>
                <c:pt idx="8867">
                  <c:v>12.315277777777778</c:v>
                </c:pt>
                <c:pt idx="8868">
                  <c:v>12.316666666666666</c:v>
                </c:pt>
                <c:pt idx="8869">
                  <c:v>12.318055555555556</c:v>
                </c:pt>
                <c:pt idx="8870">
                  <c:v>12.319444444444445</c:v>
                </c:pt>
                <c:pt idx="8871">
                  <c:v>12.320833333333333</c:v>
                </c:pt>
                <c:pt idx="8872">
                  <c:v>12.322222222222223</c:v>
                </c:pt>
                <c:pt idx="8873">
                  <c:v>12.323611111111111</c:v>
                </c:pt>
                <c:pt idx="8874">
                  <c:v>12.324999999999999</c:v>
                </c:pt>
                <c:pt idx="8875">
                  <c:v>12.326388888888889</c:v>
                </c:pt>
                <c:pt idx="8876">
                  <c:v>12.327777777777778</c:v>
                </c:pt>
                <c:pt idx="8877">
                  <c:v>12.329166666666667</c:v>
                </c:pt>
                <c:pt idx="8878">
                  <c:v>12.330555555555556</c:v>
                </c:pt>
                <c:pt idx="8879">
                  <c:v>12.331944444444444</c:v>
                </c:pt>
                <c:pt idx="8880">
                  <c:v>12.333333333333334</c:v>
                </c:pt>
                <c:pt idx="8881">
                  <c:v>12.334722222222222</c:v>
                </c:pt>
                <c:pt idx="8882">
                  <c:v>12.33611111111111</c:v>
                </c:pt>
                <c:pt idx="8883">
                  <c:v>12.3375</c:v>
                </c:pt>
                <c:pt idx="8884">
                  <c:v>12.338888888888889</c:v>
                </c:pt>
                <c:pt idx="8885">
                  <c:v>12.340277777777779</c:v>
                </c:pt>
                <c:pt idx="8886">
                  <c:v>12.341666666666667</c:v>
                </c:pt>
                <c:pt idx="8887">
                  <c:v>12.343055555555555</c:v>
                </c:pt>
                <c:pt idx="8888">
                  <c:v>12.344444444444445</c:v>
                </c:pt>
                <c:pt idx="8889">
                  <c:v>12.345833333333333</c:v>
                </c:pt>
                <c:pt idx="8890">
                  <c:v>12.347222222222221</c:v>
                </c:pt>
                <c:pt idx="8891">
                  <c:v>12.348611111111111</c:v>
                </c:pt>
                <c:pt idx="8892">
                  <c:v>12.35</c:v>
                </c:pt>
                <c:pt idx="8893">
                  <c:v>12.35138888888889</c:v>
                </c:pt>
                <c:pt idx="8894">
                  <c:v>12.352777777777778</c:v>
                </c:pt>
                <c:pt idx="8895">
                  <c:v>12.354166666666666</c:v>
                </c:pt>
                <c:pt idx="8896">
                  <c:v>12.355555555555556</c:v>
                </c:pt>
                <c:pt idx="8897">
                  <c:v>12.356944444444444</c:v>
                </c:pt>
                <c:pt idx="8898">
                  <c:v>12.358333333333333</c:v>
                </c:pt>
                <c:pt idx="8899">
                  <c:v>12.359722222222222</c:v>
                </c:pt>
                <c:pt idx="8900">
                  <c:v>12.361111111111111</c:v>
                </c:pt>
                <c:pt idx="8901">
                  <c:v>12.362500000000001</c:v>
                </c:pt>
                <c:pt idx="8902">
                  <c:v>12.363888888888889</c:v>
                </c:pt>
                <c:pt idx="8903">
                  <c:v>12.365277777777777</c:v>
                </c:pt>
                <c:pt idx="8904">
                  <c:v>12.366666666666667</c:v>
                </c:pt>
                <c:pt idx="8905">
                  <c:v>12.368055555555555</c:v>
                </c:pt>
                <c:pt idx="8906">
                  <c:v>12.369444444444444</c:v>
                </c:pt>
                <c:pt idx="8907">
                  <c:v>12.370833333333334</c:v>
                </c:pt>
                <c:pt idx="8908">
                  <c:v>12.372222222222222</c:v>
                </c:pt>
                <c:pt idx="8909">
                  <c:v>12.373611111111112</c:v>
                </c:pt>
                <c:pt idx="8910">
                  <c:v>12.375</c:v>
                </c:pt>
                <c:pt idx="8911">
                  <c:v>12.376388888888888</c:v>
                </c:pt>
                <c:pt idx="8912">
                  <c:v>12.377777777777778</c:v>
                </c:pt>
                <c:pt idx="8913">
                  <c:v>12.379166666666666</c:v>
                </c:pt>
                <c:pt idx="8914">
                  <c:v>12.380555555555556</c:v>
                </c:pt>
                <c:pt idx="8915">
                  <c:v>12.381944444444445</c:v>
                </c:pt>
                <c:pt idx="8916">
                  <c:v>12.383333333333333</c:v>
                </c:pt>
                <c:pt idx="8917">
                  <c:v>12.384722222222223</c:v>
                </c:pt>
                <c:pt idx="8918">
                  <c:v>12.386111111111111</c:v>
                </c:pt>
                <c:pt idx="8919">
                  <c:v>12.387499999999999</c:v>
                </c:pt>
                <c:pt idx="8920">
                  <c:v>12.388888888888889</c:v>
                </c:pt>
                <c:pt idx="8921">
                  <c:v>12.390277777777778</c:v>
                </c:pt>
                <c:pt idx="8922">
                  <c:v>12.391666666666667</c:v>
                </c:pt>
                <c:pt idx="8923">
                  <c:v>12.393055555555556</c:v>
                </c:pt>
                <c:pt idx="8924">
                  <c:v>12.394444444444444</c:v>
                </c:pt>
                <c:pt idx="8925">
                  <c:v>12.395833333333334</c:v>
                </c:pt>
                <c:pt idx="8926">
                  <c:v>12.397222222222222</c:v>
                </c:pt>
                <c:pt idx="8927">
                  <c:v>12.39861111111111</c:v>
                </c:pt>
                <c:pt idx="8928">
                  <c:v>12.4</c:v>
                </c:pt>
                <c:pt idx="8929">
                  <c:v>12.401388888888889</c:v>
                </c:pt>
                <c:pt idx="8930">
                  <c:v>12.402777777777779</c:v>
                </c:pt>
                <c:pt idx="8931">
                  <c:v>12.404166666666667</c:v>
                </c:pt>
                <c:pt idx="8932">
                  <c:v>12.405555555555555</c:v>
                </c:pt>
                <c:pt idx="8933">
                  <c:v>12.406944444444445</c:v>
                </c:pt>
                <c:pt idx="8934">
                  <c:v>12.408333333333333</c:v>
                </c:pt>
                <c:pt idx="8935">
                  <c:v>12.409722222222221</c:v>
                </c:pt>
                <c:pt idx="8936">
                  <c:v>12.411111111111111</c:v>
                </c:pt>
                <c:pt idx="8937">
                  <c:v>12.4125</c:v>
                </c:pt>
                <c:pt idx="8938">
                  <c:v>12.41388888888889</c:v>
                </c:pt>
                <c:pt idx="8939">
                  <c:v>12.415277777777778</c:v>
                </c:pt>
                <c:pt idx="8940">
                  <c:v>12.416666666666666</c:v>
                </c:pt>
                <c:pt idx="8941">
                  <c:v>12.418055555555556</c:v>
                </c:pt>
                <c:pt idx="8942">
                  <c:v>12.419444444444444</c:v>
                </c:pt>
                <c:pt idx="8943">
                  <c:v>12.420833333333333</c:v>
                </c:pt>
                <c:pt idx="8944">
                  <c:v>12.422222222222222</c:v>
                </c:pt>
                <c:pt idx="8945">
                  <c:v>12.423611111111111</c:v>
                </c:pt>
                <c:pt idx="8946">
                  <c:v>12.425000000000001</c:v>
                </c:pt>
                <c:pt idx="8947">
                  <c:v>12.426388888888889</c:v>
                </c:pt>
                <c:pt idx="8948">
                  <c:v>12.427777777777777</c:v>
                </c:pt>
                <c:pt idx="8949">
                  <c:v>12.429166666666667</c:v>
                </c:pt>
                <c:pt idx="8950">
                  <c:v>12.430555555555555</c:v>
                </c:pt>
                <c:pt idx="8951">
                  <c:v>12.431944444444444</c:v>
                </c:pt>
                <c:pt idx="8952">
                  <c:v>12.433333333333334</c:v>
                </c:pt>
                <c:pt idx="8953">
                  <c:v>12.434722222222222</c:v>
                </c:pt>
                <c:pt idx="8954">
                  <c:v>12.436111111111112</c:v>
                </c:pt>
                <c:pt idx="8955">
                  <c:v>12.4375</c:v>
                </c:pt>
                <c:pt idx="8956">
                  <c:v>12.438888888888888</c:v>
                </c:pt>
                <c:pt idx="8957">
                  <c:v>12.440277777777778</c:v>
                </c:pt>
                <c:pt idx="8958">
                  <c:v>12.441666666666666</c:v>
                </c:pt>
                <c:pt idx="8959">
                  <c:v>12.443055555555556</c:v>
                </c:pt>
                <c:pt idx="8960">
                  <c:v>12.444444444444445</c:v>
                </c:pt>
                <c:pt idx="8961">
                  <c:v>12.445833333333333</c:v>
                </c:pt>
                <c:pt idx="8962">
                  <c:v>12.447222222222223</c:v>
                </c:pt>
                <c:pt idx="8963">
                  <c:v>12.448611111111111</c:v>
                </c:pt>
                <c:pt idx="8964">
                  <c:v>12.45</c:v>
                </c:pt>
                <c:pt idx="8965">
                  <c:v>12.451388888888889</c:v>
                </c:pt>
                <c:pt idx="8966">
                  <c:v>12.452777777777778</c:v>
                </c:pt>
                <c:pt idx="8967">
                  <c:v>12.454166666666667</c:v>
                </c:pt>
                <c:pt idx="8968">
                  <c:v>12.455555555555556</c:v>
                </c:pt>
                <c:pt idx="8969">
                  <c:v>12.456944444444444</c:v>
                </c:pt>
                <c:pt idx="8970">
                  <c:v>12.458333333333334</c:v>
                </c:pt>
                <c:pt idx="8971">
                  <c:v>12.459722222222222</c:v>
                </c:pt>
                <c:pt idx="8972">
                  <c:v>12.46111111111111</c:v>
                </c:pt>
                <c:pt idx="8973">
                  <c:v>12.4625</c:v>
                </c:pt>
                <c:pt idx="8974">
                  <c:v>12.463888888888889</c:v>
                </c:pt>
                <c:pt idx="8975">
                  <c:v>12.465277777777779</c:v>
                </c:pt>
                <c:pt idx="8976">
                  <c:v>12.466666666666667</c:v>
                </c:pt>
                <c:pt idx="8977">
                  <c:v>12.468055555555555</c:v>
                </c:pt>
                <c:pt idx="8978">
                  <c:v>12.469444444444445</c:v>
                </c:pt>
                <c:pt idx="8979">
                  <c:v>12.470833333333333</c:v>
                </c:pt>
                <c:pt idx="8980">
                  <c:v>12.472222222222221</c:v>
                </c:pt>
                <c:pt idx="8981">
                  <c:v>12.473611111111111</c:v>
                </c:pt>
                <c:pt idx="8982">
                  <c:v>12.475</c:v>
                </c:pt>
                <c:pt idx="8983">
                  <c:v>12.47638888888889</c:v>
                </c:pt>
                <c:pt idx="8984">
                  <c:v>12.477777777777778</c:v>
                </c:pt>
                <c:pt idx="8985">
                  <c:v>12.479166666666666</c:v>
                </c:pt>
                <c:pt idx="8986">
                  <c:v>12.480555555555556</c:v>
                </c:pt>
                <c:pt idx="8987">
                  <c:v>12.481944444444444</c:v>
                </c:pt>
                <c:pt idx="8988">
                  <c:v>12.483333333333333</c:v>
                </c:pt>
                <c:pt idx="8989">
                  <c:v>12.484722222222222</c:v>
                </c:pt>
                <c:pt idx="8990">
                  <c:v>12.486111111111111</c:v>
                </c:pt>
                <c:pt idx="8991">
                  <c:v>12.487500000000001</c:v>
                </c:pt>
                <c:pt idx="8992">
                  <c:v>12.488888888888889</c:v>
                </c:pt>
                <c:pt idx="8993">
                  <c:v>12.490277777777777</c:v>
                </c:pt>
                <c:pt idx="8994">
                  <c:v>12.491666666666667</c:v>
                </c:pt>
                <c:pt idx="8995">
                  <c:v>12.493055555555555</c:v>
                </c:pt>
                <c:pt idx="8996">
                  <c:v>12.494444444444444</c:v>
                </c:pt>
                <c:pt idx="8997">
                  <c:v>12.495833333333334</c:v>
                </c:pt>
                <c:pt idx="8998">
                  <c:v>12.497222222222222</c:v>
                </c:pt>
                <c:pt idx="8999">
                  <c:v>12.498611111111112</c:v>
                </c:pt>
                <c:pt idx="9000">
                  <c:v>12.5</c:v>
                </c:pt>
                <c:pt idx="9001">
                  <c:v>12.501388888888888</c:v>
                </c:pt>
                <c:pt idx="9002">
                  <c:v>12.502777777777778</c:v>
                </c:pt>
                <c:pt idx="9003">
                  <c:v>12.504166666666666</c:v>
                </c:pt>
                <c:pt idx="9004">
                  <c:v>12.505555555555556</c:v>
                </c:pt>
                <c:pt idx="9005">
                  <c:v>12.506944444444445</c:v>
                </c:pt>
                <c:pt idx="9006">
                  <c:v>12.508333333333333</c:v>
                </c:pt>
                <c:pt idx="9007">
                  <c:v>12.509722222222223</c:v>
                </c:pt>
                <c:pt idx="9008">
                  <c:v>12.511111111111111</c:v>
                </c:pt>
                <c:pt idx="9009">
                  <c:v>12.512499999999999</c:v>
                </c:pt>
                <c:pt idx="9010">
                  <c:v>12.513888888888889</c:v>
                </c:pt>
                <c:pt idx="9011">
                  <c:v>12.515277777777778</c:v>
                </c:pt>
                <c:pt idx="9012">
                  <c:v>12.516666666666667</c:v>
                </c:pt>
                <c:pt idx="9013">
                  <c:v>12.518055555555556</c:v>
                </c:pt>
                <c:pt idx="9014">
                  <c:v>12.519444444444444</c:v>
                </c:pt>
                <c:pt idx="9015">
                  <c:v>12.520833333333334</c:v>
                </c:pt>
                <c:pt idx="9016">
                  <c:v>12.522222222222222</c:v>
                </c:pt>
                <c:pt idx="9017">
                  <c:v>12.52361111111111</c:v>
                </c:pt>
                <c:pt idx="9018">
                  <c:v>12.525</c:v>
                </c:pt>
                <c:pt idx="9019">
                  <c:v>12.526388888888889</c:v>
                </c:pt>
                <c:pt idx="9020">
                  <c:v>12.527777777777779</c:v>
                </c:pt>
                <c:pt idx="9021">
                  <c:v>12.529166666666667</c:v>
                </c:pt>
                <c:pt idx="9022">
                  <c:v>12.530555555555555</c:v>
                </c:pt>
                <c:pt idx="9023">
                  <c:v>12.531944444444445</c:v>
                </c:pt>
                <c:pt idx="9024">
                  <c:v>12.533333333333333</c:v>
                </c:pt>
                <c:pt idx="9025">
                  <c:v>12.534722222222221</c:v>
                </c:pt>
                <c:pt idx="9026">
                  <c:v>12.536111111111111</c:v>
                </c:pt>
                <c:pt idx="9027">
                  <c:v>12.5375</c:v>
                </c:pt>
                <c:pt idx="9028">
                  <c:v>12.53888888888889</c:v>
                </c:pt>
                <c:pt idx="9029">
                  <c:v>12.540277777777778</c:v>
                </c:pt>
                <c:pt idx="9030">
                  <c:v>12.541666666666666</c:v>
                </c:pt>
                <c:pt idx="9031">
                  <c:v>12.543055555555556</c:v>
                </c:pt>
                <c:pt idx="9032">
                  <c:v>12.544444444444444</c:v>
                </c:pt>
                <c:pt idx="9033">
                  <c:v>12.545833333333333</c:v>
                </c:pt>
                <c:pt idx="9034">
                  <c:v>12.547222222222222</c:v>
                </c:pt>
                <c:pt idx="9035">
                  <c:v>12.548611111111111</c:v>
                </c:pt>
                <c:pt idx="9036">
                  <c:v>12.55</c:v>
                </c:pt>
                <c:pt idx="9037">
                  <c:v>12.551388888888889</c:v>
                </c:pt>
                <c:pt idx="9038">
                  <c:v>12.552777777777777</c:v>
                </c:pt>
                <c:pt idx="9039">
                  <c:v>12.554166666666667</c:v>
                </c:pt>
                <c:pt idx="9040">
                  <c:v>12.555555555555555</c:v>
                </c:pt>
                <c:pt idx="9041">
                  <c:v>12.556944444444444</c:v>
                </c:pt>
                <c:pt idx="9042">
                  <c:v>12.558333333333334</c:v>
                </c:pt>
                <c:pt idx="9043">
                  <c:v>12.559722222222222</c:v>
                </c:pt>
                <c:pt idx="9044">
                  <c:v>12.561111111111112</c:v>
                </c:pt>
                <c:pt idx="9045">
                  <c:v>12.5625</c:v>
                </c:pt>
                <c:pt idx="9046">
                  <c:v>12.563888888888888</c:v>
                </c:pt>
                <c:pt idx="9047">
                  <c:v>12.565277777777778</c:v>
                </c:pt>
                <c:pt idx="9048">
                  <c:v>12.566666666666666</c:v>
                </c:pt>
                <c:pt idx="9049">
                  <c:v>12.568055555555556</c:v>
                </c:pt>
                <c:pt idx="9050">
                  <c:v>12.569444444444445</c:v>
                </c:pt>
                <c:pt idx="9051">
                  <c:v>12.570833333333333</c:v>
                </c:pt>
                <c:pt idx="9052">
                  <c:v>12.572222222222223</c:v>
                </c:pt>
                <c:pt idx="9053">
                  <c:v>12.573611111111111</c:v>
                </c:pt>
                <c:pt idx="9054">
                  <c:v>12.574999999999999</c:v>
                </c:pt>
                <c:pt idx="9055">
                  <c:v>12.576388888888889</c:v>
                </c:pt>
                <c:pt idx="9056">
                  <c:v>12.577777777777778</c:v>
                </c:pt>
                <c:pt idx="9057">
                  <c:v>12.579166666666667</c:v>
                </c:pt>
                <c:pt idx="9058">
                  <c:v>12.580555555555556</c:v>
                </c:pt>
                <c:pt idx="9059">
                  <c:v>12.581944444444444</c:v>
                </c:pt>
                <c:pt idx="9060">
                  <c:v>12.583333333333334</c:v>
                </c:pt>
                <c:pt idx="9061">
                  <c:v>12.584722222222222</c:v>
                </c:pt>
                <c:pt idx="9062">
                  <c:v>12.58611111111111</c:v>
                </c:pt>
                <c:pt idx="9063">
                  <c:v>12.5875</c:v>
                </c:pt>
                <c:pt idx="9064">
                  <c:v>12.588888888888889</c:v>
                </c:pt>
                <c:pt idx="9065">
                  <c:v>12.590277777777779</c:v>
                </c:pt>
                <c:pt idx="9066">
                  <c:v>12.591666666666667</c:v>
                </c:pt>
                <c:pt idx="9067">
                  <c:v>12.593055555555555</c:v>
                </c:pt>
                <c:pt idx="9068">
                  <c:v>12.594444444444445</c:v>
                </c:pt>
                <c:pt idx="9069">
                  <c:v>12.595833333333333</c:v>
                </c:pt>
                <c:pt idx="9070">
                  <c:v>12.597222222222221</c:v>
                </c:pt>
                <c:pt idx="9071">
                  <c:v>12.598611111111111</c:v>
                </c:pt>
                <c:pt idx="9072">
                  <c:v>12.6</c:v>
                </c:pt>
                <c:pt idx="9073">
                  <c:v>12.60138888888889</c:v>
                </c:pt>
                <c:pt idx="9074">
                  <c:v>12.602777777777778</c:v>
                </c:pt>
                <c:pt idx="9075">
                  <c:v>12.604166666666666</c:v>
                </c:pt>
                <c:pt idx="9076">
                  <c:v>12.605555555555556</c:v>
                </c:pt>
                <c:pt idx="9077">
                  <c:v>12.606944444444444</c:v>
                </c:pt>
                <c:pt idx="9078">
                  <c:v>12.608333333333333</c:v>
                </c:pt>
                <c:pt idx="9079">
                  <c:v>12.609722222222222</c:v>
                </c:pt>
                <c:pt idx="9080">
                  <c:v>12.611111111111111</c:v>
                </c:pt>
                <c:pt idx="9081">
                  <c:v>12.612500000000001</c:v>
                </c:pt>
                <c:pt idx="9082">
                  <c:v>12.613888888888889</c:v>
                </c:pt>
                <c:pt idx="9083">
                  <c:v>12.615277777777777</c:v>
                </c:pt>
                <c:pt idx="9084">
                  <c:v>12.616666666666667</c:v>
                </c:pt>
                <c:pt idx="9085">
                  <c:v>12.618055555555555</c:v>
                </c:pt>
                <c:pt idx="9086">
                  <c:v>12.619444444444444</c:v>
                </c:pt>
                <c:pt idx="9087">
                  <c:v>12.620833333333334</c:v>
                </c:pt>
                <c:pt idx="9088">
                  <c:v>12.622222222222222</c:v>
                </c:pt>
                <c:pt idx="9089">
                  <c:v>12.623611111111112</c:v>
                </c:pt>
                <c:pt idx="9090">
                  <c:v>12.625</c:v>
                </c:pt>
                <c:pt idx="9091">
                  <c:v>12.626388888888888</c:v>
                </c:pt>
                <c:pt idx="9092">
                  <c:v>12.627777777777778</c:v>
                </c:pt>
                <c:pt idx="9093">
                  <c:v>12.629166666666666</c:v>
                </c:pt>
                <c:pt idx="9094">
                  <c:v>12.630555555555556</c:v>
                </c:pt>
                <c:pt idx="9095">
                  <c:v>12.631944444444445</c:v>
                </c:pt>
                <c:pt idx="9096">
                  <c:v>12.633333333333333</c:v>
                </c:pt>
                <c:pt idx="9097">
                  <c:v>12.634722222222223</c:v>
                </c:pt>
                <c:pt idx="9098">
                  <c:v>12.636111111111111</c:v>
                </c:pt>
                <c:pt idx="9099">
                  <c:v>12.637499999999999</c:v>
                </c:pt>
                <c:pt idx="9100">
                  <c:v>12.638888888888889</c:v>
                </c:pt>
                <c:pt idx="9101">
                  <c:v>12.640277777777778</c:v>
                </c:pt>
                <c:pt idx="9102">
                  <c:v>12.641666666666667</c:v>
                </c:pt>
                <c:pt idx="9103">
                  <c:v>12.643055555555556</c:v>
                </c:pt>
                <c:pt idx="9104">
                  <c:v>12.644444444444444</c:v>
                </c:pt>
                <c:pt idx="9105">
                  <c:v>12.645833333333334</c:v>
                </c:pt>
                <c:pt idx="9106">
                  <c:v>12.647222222222222</c:v>
                </c:pt>
                <c:pt idx="9107">
                  <c:v>12.64861111111111</c:v>
                </c:pt>
                <c:pt idx="9108">
                  <c:v>12.65</c:v>
                </c:pt>
                <c:pt idx="9109">
                  <c:v>12.651388888888889</c:v>
                </c:pt>
                <c:pt idx="9110">
                  <c:v>12.652777777777779</c:v>
                </c:pt>
                <c:pt idx="9111">
                  <c:v>12.654166666666667</c:v>
                </c:pt>
                <c:pt idx="9112">
                  <c:v>12.655555555555555</c:v>
                </c:pt>
                <c:pt idx="9113">
                  <c:v>12.656944444444445</c:v>
                </c:pt>
                <c:pt idx="9114">
                  <c:v>12.658333333333333</c:v>
                </c:pt>
                <c:pt idx="9115">
                  <c:v>12.659722222222221</c:v>
                </c:pt>
                <c:pt idx="9116">
                  <c:v>12.661111111111111</c:v>
                </c:pt>
                <c:pt idx="9117">
                  <c:v>12.6625</c:v>
                </c:pt>
                <c:pt idx="9118">
                  <c:v>12.66388888888889</c:v>
                </c:pt>
                <c:pt idx="9119">
                  <c:v>12.665277777777778</c:v>
                </c:pt>
                <c:pt idx="9120">
                  <c:v>12.666666666666666</c:v>
                </c:pt>
                <c:pt idx="9121">
                  <c:v>12.668055555555556</c:v>
                </c:pt>
                <c:pt idx="9122">
                  <c:v>12.669444444444444</c:v>
                </c:pt>
                <c:pt idx="9123">
                  <c:v>12.670833333333333</c:v>
                </c:pt>
                <c:pt idx="9124">
                  <c:v>12.672222222222222</c:v>
                </c:pt>
                <c:pt idx="9125">
                  <c:v>12.673611111111111</c:v>
                </c:pt>
                <c:pt idx="9126">
                  <c:v>12.675000000000001</c:v>
                </c:pt>
                <c:pt idx="9127">
                  <c:v>12.676388888888889</c:v>
                </c:pt>
                <c:pt idx="9128">
                  <c:v>12.677777777777777</c:v>
                </c:pt>
                <c:pt idx="9129">
                  <c:v>12.679166666666667</c:v>
                </c:pt>
                <c:pt idx="9130">
                  <c:v>12.680555555555555</c:v>
                </c:pt>
                <c:pt idx="9131">
                  <c:v>12.681944444444444</c:v>
                </c:pt>
                <c:pt idx="9132">
                  <c:v>12.683333333333334</c:v>
                </c:pt>
                <c:pt idx="9133">
                  <c:v>12.684722222222222</c:v>
                </c:pt>
                <c:pt idx="9134">
                  <c:v>12.686111111111112</c:v>
                </c:pt>
                <c:pt idx="9135">
                  <c:v>12.6875</c:v>
                </c:pt>
                <c:pt idx="9136">
                  <c:v>12.688888888888888</c:v>
                </c:pt>
                <c:pt idx="9137">
                  <c:v>12.690277777777778</c:v>
                </c:pt>
                <c:pt idx="9138">
                  <c:v>12.691666666666666</c:v>
                </c:pt>
                <c:pt idx="9139">
                  <c:v>12.693055555555556</c:v>
                </c:pt>
                <c:pt idx="9140">
                  <c:v>12.694444444444445</c:v>
                </c:pt>
                <c:pt idx="9141">
                  <c:v>12.695833333333333</c:v>
                </c:pt>
                <c:pt idx="9142">
                  <c:v>12.697222222222223</c:v>
                </c:pt>
                <c:pt idx="9143">
                  <c:v>12.698611111111111</c:v>
                </c:pt>
                <c:pt idx="9144">
                  <c:v>12.7</c:v>
                </c:pt>
                <c:pt idx="9145">
                  <c:v>12.701388888888889</c:v>
                </c:pt>
                <c:pt idx="9146">
                  <c:v>12.702777777777778</c:v>
                </c:pt>
                <c:pt idx="9147">
                  <c:v>12.704166666666667</c:v>
                </c:pt>
                <c:pt idx="9148">
                  <c:v>12.705555555555556</c:v>
                </c:pt>
                <c:pt idx="9149">
                  <c:v>12.706944444444444</c:v>
                </c:pt>
                <c:pt idx="9150">
                  <c:v>12.708333333333334</c:v>
                </c:pt>
                <c:pt idx="9151">
                  <c:v>12.709722222222222</c:v>
                </c:pt>
                <c:pt idx="9152">
                  <c:v>12.71111111111111</c:v>
                </c:pt>
                <c:pt idx="9153">
                  <c:v>12.7125</c:v>
                </c:pt>
                <c:pt idx="9154">
                  <c:v>12.713888888888889</c:v>
                </c:pt>
                <c:pt idx="9155">
                  <c:v>12.715277777777779</c:v>
                </c:pt>
                <c:pt idx="9156">
                  <c:v>12.716666666666667</c:v>
                </c:pt>
                <c:pt idx="9157">
                  <c:v>12.718055555555555</c:v>
                </c:pt>
                <c:pt idx="9158">
                  <c:v>12.719444444444445</c:v>
                </c:pt>
                <c:pt idx="9159">
                  <c:v>12.720833333333333</c:v>
                </c:pt>
                <c:pt idx="9160">
                  <c:v>12.722222222222221</c:v>
                </c:pt>
                <c:pt idx="9161">
                  <c:v>12.723611111111111</c:v>
                </c:pt>
                <c:pt idx="9162">
                  <c:v>12.725</c:v>
                </c:pt>
                <c:pt idx="9163">
                  <c:v>12.72638888888889</c:v>
                </c:pt>
                <c:pt idx="9164">
                  <c:v>12.727777777777778</c:v>
                </c:pt>
                <c:pt idx="9165">
                  <c:v>12.729166666666666</c:v>
                </c:pt>
                <c:pt idx="9166">
                  <c:v>12.730555555555556</c:v>
                </c:pt>
                <c:pt idx="9167">
                  <c:v>12.731944444444444</c:v>
                </c:pt>
                <c:pt idx="9168">
                  <c:v>12.733333333333333</c:v>
                </c:pt>
                <c:pt idx="9169">
                  <c:v>12.734722222222222</c:v>
                </c:pt>
                <c:pt idx="9170">
                  <c:v>12.736111111111111</c:v>
                </c:pt>
                <c:pt idx="9171">
                  <c:v>12.737500000000001</c:v>
                </c:pt>
                <c:pt idx="9172">
                  <c:v>12.738888888888889</c:v>
                </c:pt>
                <c:pt idx="9173">
                  <c:v>12.740277777777777</c:v>
                </c:pt>
                <c:pt idx="9174">
                  <c:v>12.741666666666667</c:v>
                </c:pt>
                <c:pt idx="9175">
                  <c:v>12.743055555555555</c:v>
                </c:pt>
                <c:pt idx="9176">
                  <c:v>12.744444444444444</c:v>
                </c:pt>
                <c:pt idx="9177">
                  <c:v>12.745833333333334</c:v>
                </c:pt>
                <c:pt idx="9178">
                  <c:v>12.747222222222222</c:v>
                </c:pt>
                <c:pt idx="9179">
                  <c:v>12.748611111111112</c:v>
                </c:pt>
                <c:pt idx="9180">
                  <c:v>12.75</c:v>
                </c:pt>
                <c:pt idx="9181">
                  <c:v>12.751388888888888</c:v>
                </c:pt>
                <c:pt idx="9182">
                  <c:v>12.752777777777778</c:v>
                </c:pt>
                <c:pt idx="9183">
                  <c:v>12.754166666666666</c:v>
                </c:pt>
                <c:pt idx="9184">
                  <c:v>12.755555555555556</c:v>
                </c:pt>
                <c:pt idx="9185">
                  <c:v>12.756944444444445</c:v>
                </c:pt>
                <c:pt idx="9186">
                  <c:v>12.758333333333333</c:v>
                </c:pt>
                <c:pt idx="9187">
                  <c:v>12.759722222222223</c:v>
                </c:pt>
                <c:pt idx="9188">
                  <c:v>12.761111111111111</c:v>
                </c:pt>
                <c:pt idx="9189">
                  <c:v>12.762499999999999</c:v>
                </c:pt>
                <c:pt idx="9190">
                  <c:v>12.763888888888889</c:v>
                </c:pt>
                <c:pt idx="9191">
                  <c:v>12.765277777777778</c:v>
                </c:pt>
                <c:pt idx="9192">
                  <c:v>12.766666666666667</c:v>
                </c:pt>
                <c:pt idx="9193">
                  <c:v>12.768055555555556</c:v>
                </c:pt>
                <c:pt idx="9194">
                  <c:v>12.769444444444444</c:v>
                </c:pt>
                <c:pt idx="9195">
                  <c:v>12.770833333333334</c:v>
                </c:pt>
                <c:pt idx="9196">
                  <c:v>12.772222222222222</c:v>
                </c:pt>
                <c:pt idx="9197">
                  <c:v>12.77361111111111</c:v>
                </c:pt>
                <c:pt idx="9198">
                  <c:v>12.775</c:v>
                </c:pt>
                <c:pt idx="9199">
                  <c:v>12.776388888888889</c:v>
                </c:pt>
                <c:pt idx="9200">
                  <c:v>12.777777777777779</c:v>
                </c:pt>
                <c:pt idx="9201">
                  <c:v>12.779166666666667</c:v>
                </c:pt>
                <c:pt idx="9202">
                  <c:v>12.780555555555555</c:v>
                </c:pt>
                <c:pt idx="9203">
                  <c:v>12.781944444444445</c:v>
                </c:pt>
                <c:pt idx="9204">
                  <c:v>12.783333333333333</c:v>
                </c:pt>
                <c:pt idx="9205">
                  <c:v>12.784722222222221</c:v>
                </c:pt>
                <c:pt idx="9206">
                  <c:v>12.786111111111111</c:v>
                </c:pt>
                <c:pt idx="9207">
                  <c:v>12.7875</c:v>
                </c:pt>
                <c:pt idx="9208">
                  <c:v>12.78888888888889</c:v>
                </c:pt>
                <c:pt idx="9209">
                  <c:v>12.790277777777778</c:v>
                </c:pt>
                <c:pt idx="9210">
                  <c:v>12.791666666666666</c:v>
                </c:pt>
                <c:pt idx="9211">
                  <c:v>12.793055555555556</c:v>
                </c:pt>
                <c:pt idx="9212">
                  <c:v>12.794444444444444</c:v>
                </c:pt>
                <c:pt idx="9213">
                  <c:v>12.795833333333333</c:v>
                </c:pt>
                <c:pt idx="9214">
                  <c:v>12.797222222222222</c:v>
                </c:pt>
                <c:pt idx="9215">
                  <c:v>12.798611111111111</c:v>
                </c:pt>
                <c:pt idx="9216">
                  <c:v>12.8</c:v>
                </c:pt>
                <c:pt idx="9217">
                  <c:v>12.801388888888889</c:v>
                </c:pt>
                <c:pt idx="9218">
                  <c:v>12.802777777777777</c:v>
                </c:pt>
                <c:pt idx="9219">
                  <c:v>12.804166666666667</c:v>
                </c:pt>
                <c:pt idx="9220">
                  <c:v>12.805555555555555</c:v>
                </c:pt>
                <c:pt idx="9221">
                  <c:v>12.806944444444444</c:v>
                </c:pt>
                <c:pt idx="9222">
                  <c:v>12.808333333333334</c:v>
                </c:pt>
                <c:pt idx="9223">
                  <c:v>12.809722222222222</c:v>
                </c:pt>
                <c:pt idx="9224">
                  <c:v>12.811111111111112</c:v>
                </c:pt>
                <c:pt idx="9225">
                  <c:v>12.8125</c:v>
                </c:pt>
                <c:pt idx="9226">
                  <c:v>12.813888888888888</c:v>
                </c:pt>
                <c:pt idx="9227">
                  <c:v>12.815277777777778</c:v>
                </c:pt>
                <c:pt idx="9228">
                  <c:v>12.816666666666666</c:v>
                </c:pt>
                <c:pt idx="9229">
                  <c:v>12.818055555555556</c:v>
                </c:pt>
                <c:pt idx="9230">
                  <c:v>12.819444444444445</c:v>
                </c:pt>
                <c:pt idx="9231">
                  <c:v>12.820833333333333</c:v>
                </c:pt>
                <c:pt idx="9232">
                  <c:v>12.822222222222223</c:v>
                </c:pt>
                <c:pt idx="9233">
                  <c:v>12.823611111111111</c:v>
                </c:pt>
                <c:pt idx="9234">
                  <c:v>12.824999999999999</c:v>
                </c:pt>
                <c:pt idx="9235">
                  <c:v>12.826388888888889</c:v>
                </c:pt>
                <c:pt idx="9236">
                  <c:v>12.827777777777778</c:v>
                </c:pt>
                <c:pt idx="9237">
                  <c:v>12.829166666666667</c:v>
                </c:pt>
                <c:pt idx="9238">
                  <c:v>12.830555555555556</c:v>
                </c:pt>
                <c:pt idx="9239">
                  <c:v>12.831944444444444</c:v>
                </c:pt>
                <c:pt idx="9240">
                  <c:v>12.833333333333334</c:v>
                </c:pt>
                <c:pt idx="9241">
                  <c:v>12.834722222222222</c:v>
                </c:pt>
                <c:pt idx="9242">
                  <c:v>12.83611111111111</c:v>
                </c:pt>
                <c:pt idx="9243">
                  <c:v>12.8375</c:v>
                </c:pt>
                <c:pt idx="9244">
                  <c:v>12.838888888888889</c:v>
                </c:pt>
                <c:pt idx="9245">
                  <c:v>12.840277777777779</c:v>
                </c:pt>
                <c:pt idx="9246">
                  <c:v>12.841666666666667</c:v>
                </c:pt>
                <c:pt idx="9247">
                  <c:v>12.843055555555555</c:v>
                </c:pt>
                <c:pt idx="9248">
                  <c:v>12.844444444444445</c:v>
                </c:pt>
                <c:pt idx="9249">
                  <c:v>12.845833333333333</c:v>
                </c:pt>
                <c:pt idx="9250">
                  <c:v>12.847222222222221</c:v>
                </c:pt>
                <c:pt idx="9251">
                  <c:v>12.848611111111111</c:v>
                </c:pt>
                <c:pt idx="9252">
                  <c:v>12.85</c:v>
                </c:pt>
                <c:pt idx="9253">
                  <c:v>12.85138888888889</c:v>
                </c:pt>
                <c:pt idx="9254">
                  <c:v>12.852777777777778</c:v>
                </c:pt>
                <c:pt idx="9255">
                  <c:v>12.854166666666666</c:v>
                </c:pt>
                <c:pt idx="9256">
                  <c:v>12.855555555555556</c:v>
                </c:pt>
                <c:pt idx="9257">
                  <c:v>12.856944444444444</c:v>
                </c:pt>
                <c:pt idx="9258">
                  <c:v>12.858333333333333</c:v>
                </c:pt>
                <c:pt idx="9259">
                  <c:v>12.859722222222222</c:v>
                </c:pt>
                <c:pt idx="9260">
                  <c:v>12.861111111111111</c:v>
                </c:pt>
                <c:pt idx="9261">
                  <c:v>12.862500000000001</c:v>
                </c:pt>
                <c:pt idx="9262">
                  <c:v>12.863888888888889</c:v>
                </c:pt>
                <c:pt idx="9263">
                  <c:v>12.865277777777777</c:v>
                </c:pt>
                <c:pt idx="9264">
                  <c:v>12.866666666666667</c:v>
                </c:pt>
                <c:pt idx="9265">
                  <c:v>12.868055555555555</c:v>
                </c:pt>
                <c:pt idx="9266">
                  <c:v>12.869444444444444</c:v>
                </c:pt>
                <c:pt idx="9267">
                  <c:v>12.870833333333334</c:v>
                </c:pt>
                <c:pt idx="9268">
                  <c:v>12.872222222222222</c:v>
                </c:pt>
                <c:pt idx="9269">
                  <c:v>12.873611111111112</c:v>
                </c:pt>
                <c:pt idx="9270">
                  <c:v>12.875</c:v>
                </c:pt>
                <c:pt idx="9271">
                  <c:v>12.876388888888888</c:v>
                </c:pt>
                <c:pt idx="9272">
                  <c:v>12.877777777777778</c:v>
                </c:pt>
                <c:pt idx="9273">
                  <c:v>12.879166666666666</c:v>
                </c:pt>
                <c:pt idx="9274">
                  <c:v>12.880555555555556</c:v>
                </c:pt>
                <c:pt idx="9275">
                  <c:v>12.881944444444445</c:v>
                </c:pt>
                <c:pt idx="9276">
                  <c:v>12.883333333333333</c:v>
                </c:pt>
                <c:pt idx="9277">
                  <c:v>12.884722222222223</c:v>
                </c:pt>
                <c:pt idx="9278">
                  <c:v>12.886111111111111</c:v>
                </c:pt>
                <c:pt idx="9279">
                  <c:v>12.887499999999999</c:v>
                </c:pt>
                <c:pt idx="9280">
                  <c:v>12.888888888888889</c:v>
                </c:pt>
                <c:pt idx="9281">
                  <c:v>12.890277777777778</c:v>
                </c:pt>
                <c:pt idx="9282">
                  <c:v>12.891666666666667</c:v>
                </c:pt>
                <c:pt idx="9283">
                  <c:v>12.893055555555556</c:v>
                </c:pt>
                <c:pt idx="9284">
                  <c:v>12.894444444444444</c:v>
                </c:pt>
                <c:pt idx="9285">
                  <c:v>12.895833333333334</c:v>
                </c:pt>
                <c:pt idx="9286">
                  <c:v>12.897222222222222</c:v>
                </c:pt>
                <c:pt idx="9287">
                  <c:v>12.89861111111111</c:v>
                </c:pt>
                <c:pt idx="9288">
                  <c:v>12.9</c:v>
                </c:pt>
                <c:pt idx="9289">
                  <c:v>12.901388888888889</c:v>
                </c:pt>
                <c:pt idx="9290">
                  <c:v>12.902777777777779</c:v>
                </c:pt>
                <c:pt idx="9291">
                  <c:v>12.904166666666667</c:v>
                </c:pt>
                <c:pt idx="9292">
                  <c:v>12.905555555555555</c:v>
                </c:pt>
                <c:pt idx="9293">
                  <c:v>12.906944444444445</c:v>
                </c:pt>
                <c:pt idx="9294">
                  <c:v>12.908333333333333</c:v>
                </c:pt>
                <c:pt idx="9295">
                  <c:v>12.909722222222221</c:v>
                </c:pt>
                <c:pt idx="9296">
                  <c:v>12.911111111111111</c:v>
                </c:pt>
                <c:pt idx="9297">
                  <c:v>12.9125</c:v>
                </c:pt>
                <c:pt idx="9298">
                  <c:v>12.91388888888889</c:v>
                </c:pt>
                <c:pt idx="9299">
                  <c:v>12.915277777777778</c:v>
                </c:pt>
                <c:pt idx="9300">
                  <c:v>12.916666666666666</c:v>
                </c:pt>
                <c:pt idx="9301">
                  <c:v>12.918055555555556</c:v>
                </c:pt>
                <c:pt idx="9302">
                  <c:v>12.919444444444444</c:v>
                </c:pt>
                <c:pt idx="9303">
                  <c:v>12.920833333333333</c:v>
                </c:pt>
                <c:pt idx="9304">
                  <c:v>12.922222222222222</c:v>
                </c:pt>
                <c:pt idx="9305">
                  <c:v>12.923611111111111</c:v>
                </c:pt>
                <c:pt idx="9306">
                  <c:v>12.925000000000001</c:v>
                </c:pt>
                <c:pt idx="9307">
                  <c:v>12.926388888888889</c:v>
                </c:pt>
                <c:pt idx="9308">
                  <c:v>12.927777777777777</c:v>
                </c:pt>
                <c:pt idx="9309">
                  <c:v>12.929166666666667</c:v>
                </c:pt>
                <c:pt idx="9310">
                  <c:v>12.930555555555555</c:v>
                </c:pt>
                <c:pt idx="9311">
                  <c:v>12.931944444444444</c:v>
                </c:pt>
                <c:pt idx="9312">
                  <c:v>12.933333333333334</c:v>
                </c:pt>
                <c:pt idx="9313">
                  <c:v>12.934722222222222</c:v>
                </c:pt>
                <c:pt idx="9314">
                  <c:v>12.936111111111112</c:v>
                </c:pt>
                <c:pt idx="9315">
                  <c:v>12.9375</c:v>
                </c:pt>
                <c:pt idx="9316">
                  <c:v>12.938888888888888</c:v>
                </c:pt>
                <c:pt idx="9317">
                  <c:v>12.940277777777778</c:v>
                </c:pt>
                <c:pt idx="9318">
                  <c:v>12.941666666666666</c:v>
                </c:pt>
                <c:pt idx="9319">
                  <c:v>12.943055555555556</c:v>
                </c:pt>
                <c:pt idx="9320">
                  <c:v>12.944444444444445</c:v>
                </c:pt>
                <c:pt idx="9321">
                  <c:v>12.945833333333333</c:v>
                </c:pt>
                <c:pt idx="9322">
                  <c:v>12.947222222222223</c:v>
                </c:pt>
                <c:pt idx="9323">
                  <c:v>12.948611111111111</c:v>
                </c:pt>
                <c:pt idx="9324">
                  <c:v>12.95</c:v>
                </c:pt>
                <c:pt idx="9325">
                  <c:v>12.951388888888889</c:v>
                </c:pt>
                <c:pt idx="9326">
                  <c:v>12.952777777777778</c:v>
                </c:pt>
                <c:pt idx="9327">
                  <c:v>12.954166666666667</c:v>
                </c:pt>
                <c:pt idx="9328">
                  <c:v>12.955555555555556</c:v>
                </c:pt>
                <c:pt idx="9329">
                  <c:v>12.956944444444444</c:v>
                </c:pt>
                <c:pt idx="9330">
                  <c:v>12.958333333333334</c:v>
                </c:pt>
                <c:pt idx="9331">
                  <c:v>12.959722222222222</c:v>
                </c:pt>
                <c:pt idx="9332">
                  <c:v>12.96111111111111</c:v>
                </c:pt>
                <c:pt idx="9333">
                  <c:v>12.9625</c:v>
                </c:pt>
                <c:pt idx="9334">
                  <c:v>12.963888888888889</c:v>
                </c:pt>
                <c:pt idx="9335">
                  <c:v>12.965277777777779</c:v>
                </c:pt>
                <c:pt idx="9336">
                  <c:v>12.966666666666667</c:v>
                </c:pt>
                <c:pt idx="9337">
                  <c:v>12.968055555555555</c:v>
                </c:pt>
                <c:pt idx="9338">
                  <c:v>12.969444444444445</c:v>
                </c:pt>
                <c:pt idx="9339">
                  <c:v>12.970833333333333</c:v>
                </c:pt>
                <c:pt idx="9340">
                  <c:v>12.972222222222221</c:v>
                </c:pt>
                <c:pt idx="9341">
                  <c:v>12.973611111111111</c:v>
                </c:pt>
                <c:pt idx="9342">
                  <c:v>12.975</c:v>
                </c:pt>
                <c:pt idx="9343">
                  <c:v>12.97638888888889</c:v>
                </c:pt>
                <c:pt idx="9344">
                  <c:v>12.977777777777778</c:v>
                </c:pt>
                <c:pt idx="9345">
                  <c:v>12.979166666666666</c:v>
                </c:pt>
                <c:pt idx="9346">
                  <c:v>12.980555555555556</c:v>
                </c:pt>
                <c:pt idx="9347">
                  <c:v>12.981944444444444</c:v>
                </c:pt>
                <c:pt idx="9348">
                  <c:v>12.983333333333333</c:v>
                </c:pt>
                <c:pt idx="9349">
                  <c:v>12.984722222222222</c:v>
                </c:pt>
                <c:pt idx="9350">
                  <c:v>12.986111111111111</c:v>
                </c:pt>
                <c:pt idx="9351">
                  <c:v>12.987500000000001</c:v>
                </c:pt>
                <c:pt idx="9352">
                  <c:v>12.988888888888889</c:v>
                </c:pt>
                <c:pt idx="9353">
                  <c:v>12.990277777777777</c:v>
                </c:pt>
                <c:pt idx="9354">
                  <c:v>12.991666666666667</c:v>
                </c:pt>
                <c:pt idx="9355">
                  <c:v>12.993055555555555</c:v>
                </c:pt>
                <c:pt idx="9356">
                  <c:v>12.994444444444444</c:v>
                </c:pt>
                <c:pt idx="9357">
                  <c:v>12.995833333333334</c:v>
                </c:pt>
                <c:pt idx="9358">
                  <c:v>12.997222222222222</c:v>
                </c:pt>
                <c:pt idx="9359">
                  <c:v>12.998611111111112</c:v>
                </c:pt>
                <c:pt idx="9360">
                  <c:v>13</c:v>
                </c:pt>
                <c:pt idx="9361">
                  <c:v>13.001388888888888</c:v>
                </c:pt>
                <c:pt idx="9362">
                  <c:v>13.002777777777778</c:v>
                </c:pt>
                <c:pt idx="9363">
                  <c:v>13.004166666666666</c:v>
                </c:pt>
                <c:pt idx="9364">
                  <c:v>13.005555555555556</c:v>
                </c:pt>
                <c:pt idx="9365">
                  <c:v>13.006944444444445</c:v>
                </c:pt>
                <c:pt idx="9366">
                  <c:v>13.008333333333333</c:v>
                </c:pt>
                <c:pt idx="9367">
                  <c:v>13.009722222222223</c:v>
                </c:pt>
                <c:pt idx="9368">
                  <c:v>13.011111111111111</c:v>
                </c:pt>
                <c:pt idx="9369">
                  <c:v>13.012499999999999</c:v>
                </c:pt>
                <c:pt idx="9370">
                  <c:v>13.013888888888889</c:v>
                </c:pt>
                <c:pt idx="9371">
                  <c:v>13.015277777777778</c:v>
                </c:pt>
                <c:pt idx="9372">
                  <c:v>13.016666666666667</c:v>
                </c:pt>
                <c:pt idx="9373">
                  <c:v>13.018055555555556</c:v>
                </c:pt>
                <c:pt idx="9374">
                  <c:v>13.019444444444444</c:v>
                </c:pt>
                <c:pt idx="9375">
                  <c:v>13.020833333333334</c:v>
                </c:pt>
                <c:pt idx="9376">
                  <c:v>13.022222222222222</c:v>
                </c:pt>
                <c:pt idx="9377">
                  <c:v>13.02361111111111</c:v>
                </c:pt>
                <c:pt idx="9378">
                  <c:v>13.025</c:v>
                </c:pt>
                <c:pt idx="9379">
                  <c:v>13.026388888888889</c:v>
                </c:pt>
                <c:pt idx="9380">
                  <c:v>13.027777777777779</c:v>
                </c:pt>
                <c:pt idx="9381">
                  <c:v>13.029166666666667</c:v>
                </c:pt>
                <c:pt idx="9382">
                  <c:v>13.030555555555555</c:v>
                </c:pt>
                <c:pt idx="9383">
                  <c:v>13.031944444444445</c:v>
                </c:pt>
                <c:pt idx="9384">
                  <c:v>13.033333333333333</c:v>
                </c:pt>
                <c:pt idx="9385">
                  <c:v>13.034722222222221</c:v>
                </c:pt>
                <c:pt idx="9386">
                  <c:v>13.036111111111111</c:v>
                </c:pt>
                <c:pt idx="9387">
                  <c:v>13.0375</c:v>
                </c:pt>
                <c:pt idx="9388">
                  <c:v>13.03888888888889</c:v>
                </c:pt>
                <c:pt idx="9389">
                  <c:v>13.040277777777778</c:v>
                </c:pt>
                <c:pt idx="9390">
                  <c:v>13.041666666666666</c:v>
                </c:pt>
                <c:pt idx="9391">
                  <c:v>13.043055555555556</c:v>
                </c:pt>
                <c:pt idx="9392">
                  <c:v>13.044444444444444</c:v>
                </c:pt>
                <c:pt idx="9393">
                  <c:v>13.045833333333333</c:v>
                </c:pt>
                <c:pt idx="9394">
                  <c:v>13.047222222222222</c:v>
                </c:pt>
                <c:pt idx="9395">
                  <c:v>13.048611111111111</c:v>
                </c:pt>
                <c:pt idx="9396">
                  <c:v>13.05</c:v>
                </c:pt>
                <c:pt idx="9397">
                  <c:v>13.051388888888889</c:v>
                </c:pt>
                <c:pt idx="9398">
                  <c:v>13.052777777777777</c:v>
                </c:pt>
                <c:pt idx="9399">
                  <c:v>13.054166666666667</c:v>
                </c:pt>
                <c:pt idx="9400">
                  <c:v>13.055555555555555</c:v>
                </c:pt>
                <c:pt idx="9401">
                  <c:v>13.056944444444444</c:v>
                </c:pt>
                <c:pt idx="9402">
                  <c:v>13.058333333333334</c:v>
                </c:pt>
                <c:pt idx="9403">
                  <c:v>13.059722222222222</c:v>
                </c:pt>
                <c:pt idx="9404">
                  <c:v>13.061111111111112</c:v>
                </c:pt>
                <c:pt idx="9405">
                  <c:v>13.0625</c:v>
                </c:pt>
                <c:pt idx="9406">
                  <c:v>13.063888888888888</c:v>
                </c:pt>
                <c:pt idx="9407">
                  <c:v>13.065277777777778</c:v>
                </c:pt>
                <c:pt idx="9408">
                  <c:v>13.066666666666666</c:v>
                </c:pt>
                <c:pt idx="9409">
                  <c:v>13.068055555555556</c:v>
                </c:pt>
                <c:pt idx="9410">
                  <c:v>13.069444444444445</c:v>
                </c:pt>
                <c:pt idx="9411">
                  <c:v>13.070833333333333</c:v>
                </c:pt>
                <c:pt idx="9412">
                  <c:v>13.072222222222223</c:v>
                </c:pt>
                <c:pt idx="9413">
                  <c:v>13.073611111111111</c:v>
                </c:pt>
                <c:pt idx="9414">
                  <c:v>13.074999999999999</c:v>
                </c:pt>
                <c:pt idx="9415">
                  <c:v>13.076388888888889</c:v>
                </c:pt>
                <c:pt idx="9416">
                  <c:v>13.077777777777778</c:v>
                </c:pt>
                <c:pt idx="9417">
                  <c:v>13.079166666666667</c:v>
                </c:pt>
                <c:pt idx="9418">
                  <c:v>13.080555555555556</c:v>
                </c:pt>
                <c:pt idx="9419">
                  <c:v>13.081944444444444</c:v>
                </c:pt>
                <c:pt idx="9420">
                  <c:v>13.083333333333334</c:v>
                </c:pt>
                <c:pt idx="9421">
                  <c:v>13.084722222222222</c:v>
                </c:pt>
                <c:pt idx="9422">
                  <c:v>13.08611111111111</c:v>
                </c:pt>
                <c:pt idx="9423">
                  <c:v>13.0875</c:v>
                </c:pt>
                <c:pt idx="9424">
                  <c:v>13.088888888888889</c:v>
                </c:pt>
                <c:pt idx="9425">
                  <c:v>13.090277777777779</c:v>
                </c:pt>
                <c:pt idx="9426">
                  <c:v>13.091666666666667</c:v>
                </c:pt>
                <c:pt idx="9427">
                  <c:v>13.093055555555555</c:v>
                </c:pt>
                <c:pt idx="9428">
                  <c:v>13.094444444444445</c:v>
                </c:pt>
                <c:pt idx="9429">
                  <c:v>13.095833333333333</c:v>
                </c:pt>
                <c:pt idx="9430">
                  <c:v>13.097222222222221</c:v>
                </c:pt>
                <c:pt idx="9431">
                  <c:v>13.098611111111111</c:v>
                </c:pt>
                <c:pt idx="9432">
                  <c:v>13.1</c:v>
                </c:pt>
                <c:pt idx="9433">
                  <c:v>13.10138888888889</c:v>
                </c:pt>
                <c:pt idx="9434">
                  <c:v>13.102777777777778</c:v>
                </c:pt>
                <c:pt idx="9435">
                  <c:v>13.104166666666666</c:v>
                </c:pt>
                <c:pt idx="9436">
                  <c:v>13.105555555555556</c:v>
                </c:pt>
                <c:pt idx="9437">
                  <c:v>13.106944444444444</c:v>
                </c:pt>
                <c:pt idx="9438">
                  <c:v>13.108333333333333</c:v>
                </c:pt>
                <c:pt idx="9439">
                  <c:v>13.109722222222222</c:v>
                </c:pt>
                <c:pt idx="9440">
                  <c:v>13.111111111111111</c:v>
                </c:pt>
                <c:pt idx="9441">
                  <c:v>13.112500000000001</c:v>
                </c:pt>
                <c:pt idx="9442">
                  <c:v>13.113888888888889</c:v>
                </c:pt>
                <c:pt idx="9443">
                  <c:v>13.115277777777777</c:v>
                </c:pt>
                <c:pt idx="9444">
                  <c:v>13.116666666666667</c:v>
                </c:pt>
                <c:pt idx="9445">
                  <c:v>13.118055555555555</c:v>
                </c:pt>
                <c:pt idx="9446">
                  <c:v>13.119444444444444</c:v>
                </c:pt>
                <c:pt idx="9447">
                  <c:v>13.120833333333334</c:v>
                </c:pt>
                <c:pt idx="9448">
                  <c:v>13.122222222222222</c:v>
                </c:pt>
                <c:pt idx="9449">
                  <c:v>13.123611111111112</c:v>
                </c:pt>
                <c:pt idx="9450">
                  <c:v>13.125</c:v>
                </c:pt>
                <c:pt idx="9451">
                  <c:v>13.126388888888888</c:v>
                </c:pt>
                <c:pt idx="9452">
                  <c:v>13.127777777777778</c:v>
                </c:pt>
                <c:pt idx="9453">
                  <c:v>13.129166666666666</c:v>
                </c:pt>
                <c:pt idx="9454">
                  <c:v>13.130555555555556</c:v>
                </c:pt>
                <c:pt idx="9455">
                  <c:v>13.131944444444445</c:v>
                </c:pt>
                <c:pt idx="9456">
                  <c:v>13.133333333333333</c:v>
                </c:pt>
                <c:pt idx="9457">
                  <c:v>13.134722222222223</c:v>
                </c:pt>
                <c:pt idx="9458">
                  <c:v>13.136111111111111</c:v>
                </c:pt>
                <c:pt idx="9459">
                  <c:v>13.137499999999999</c:v>
                </c:pt>
                <c:pt idx="9460">
                  <c:v>13.138888888888889</c:v>
                </c:pt>
                <c:pt idx="9461">
                  <c:v>13.140277777777778</c:v>
                </c:pt>
                <c:pt idx="9462">
                  <c:v>13.141666666666667</c:v>
                </c:pt>
                <c:pt idx="9463">
                  <c:v>13.143055555555556</c:v>
                </c:pt>
                <c:pt idx="9464">
                  <c:v>13.144444444444444</c:v>
                </c:pt>
                <c:pt idx="9465">
                  <c:v>13.145833333333334</c:v>
                </c:pt>
                <c:pt idx="9466">
                  <c:v>13.147222222222222</c:v>
                </c:pt>
                <c:pt idx="9467">
                  <c:v>13.14861111111111</c:v>
                </c:pt>
                <c:pt idx="9468">
                  <c:v>13.15</c:v>
                </c:pt>
                <c:pt idx="9469">
                  <c:v>13.151388888888889</c:v>
                </c:pt>
                <c:pt idx="9470">
                  <c:v>13.152777777777779</c:v>
                </c:pt>
                <c:pt idx="9471">
                  <c:v>13.154166666666667</c:v>
                </c:pt>
                <c:pt idx="9472">
                  <c:v>13.155555555555555</c:v>
                </c:pt>
                <c:pt idx="9473">
                  <c:v>13.156944444444445</c:v>
                </c:pt>
                <c:pt idx="9474">
                  <c:v>13.158333333333333</c:v>
                </c:pt>
                <c:pt idx="9475">
                  <c:v>13.159722222222221</c:v>
                </c:pt>
                <c:pt idx="9476">
                  <c:v>13.161111111111111</c:v>
                </c:pt>
                <c:pt idx="9477">
                  <c:v>13.1625</c:v>
                </c:pt>
                <c:pt idx="9478">
                  <c:v>13.16388888888889</c:v>
                </c:pt>
                <c:pt idx="9479">
                  <c:v>13.165277777777778</c:v>
                </c:pt>
                <c:pt idx="9480">
                  <c:v>13.166666666666666</c:v>
                </c:pt>
                <c:pt idx="9481">
                  <c:v>13.168055555555556</c:v>
                </c:pt>
                <c:pt idx="9482">
                  <c:v>13.169444444444444</c:v>
                </c:pt>
                <c:pt idx="9483">
                  <c:v>13.170833333333333</c:v>
                </c:pt>
                <c:pt idx="9484">
                  <c:v>13.172222222222222</c:v>
                </c:pt>
                <c:pt idx="9485">
                  <c:v>13.173611111111111</c:v>
                </c:pt>
                <c:pt idx="9486">
                  <c:v>13.175000000000001</c:v>
                </c:pt>
                <c:pt idx="9487">
                  <c:v>13.176388888888889</c:v>
                </c:pt>
                <c:pt idx="9488">
                  <c:v>13.177777777777777</c:v>
                </c:pt>
                <c:pt idx="9489">
                  <c:v>13.179166666666667</c:v>
                </c:pt>
                <c:pt idx="9490">
                  <c:v>13.180555555555555</c:v>
                </c:pt>
                <c:pt idx="9491">
                  <c:v>13.181944444444444</c:v>
                </c:pt>
                <c:pt idx="9492">
                  <c:v>13.183333333333334</c:v>
                </c:pt>
                <c:pt idx="9493">
                  <c:v>13.184722222222222</c:v>
                </c:pt>
                <c:pt idx="9494">
                  <c:v>13.186111111111112</c:v>
                </c:pt>
                <c:pt idx="9495">
                  <c:v>13.1875</c:v>
                </c:pt>
                <c:pt idx="9496">
                  <c:v>13.188888888888888</c:v>
                </c:pt>
                <c:pt idx="9497">
                  <c:v>13.190277777777778</c:v>
                </c:pt>
                <c:pt idx="9498">
                  <c:v>13.191666666666666</c:v>
                </c:pt>
                <c:pt idx="9499">
                  <c:v>13.193055555555556</c:v>
                </c:pt>
                <c:pt idx="9500">
                  <c:v>13.194444444444445</c:v>
                </c:pt>
                <c:pt idx="9501">
                  <c:v>13.195833333333333</c:v>
                </c:pt>
                <c:pt idx="9502">
                  <c:v>13.197222222222223</c:v>
                </c:pt>
                <c:pt idx="9503">
                  <c:v>13.198611111111111</c:v>
                </c:pt>
                <c:pt idx="9504">
                  <c:v>13.2</c:v>
                </c:pt>
                <c:pt idx="9505">
                  <c:v>13.201388888888889</c:v>
                </c:pt>
                <c:pt idx="9506">
                  <c:v>13.202777777777778</c:v>
                </c:pt>
                <c:pt idx="9507">
                  <c:v>13.204166666666667</c:v>
                </c:pt>
                <c:pt idx="9508">
                  <c:v>13.205555555555556</c:v>
                </c:pt>
                <c:pt idx="9509">
                  <c:v>13.206944444444444</c:v>
                </c:pt>
                <c:pt idx="9510">
                  <c:v>13.208333333333334</c:v>
                </c:pt>
                <c:pt idx="9511">
                  <c:v>13.209722222222222</c:v>
                </c:pt>
                <c:pt idx="9512">
                  <c:v>13.21111111111111</c:v>
                </c:pt>
                <c:pt idx="9513">
                  <c:v>13.2125</c:v>
                </c:pt>
                <c:pt idx="9514">
                  <c:v>13.213888888888889</c:v>
                </c:pt>
                <c:pt idx="9515">
                  <c:v>13.215277777777779</c:v>
                </c:pt>
                <c:pt idx="9516">
                  <c:v>13.216666666666667</c:v>
                </c:pt>
                <c:pt idx="9517">
                  <c:v>13.218055555555555</c:v>
                </c:pt>
                <c:pt idx="9518">
                  <c:v>13.219444444444445</c:v>
                </c:pt>
                <c:pt idx="9519">
                  <c:v>13.220833333333333</c:v>
                </c:pt>
                <c:pt idx="9520">
                  <c:v>13.222222222222221</c:v>
                </c:pt>
                <c:pt idx="9521">
                  <c:v>13.223611111111111</c:v>
                </c:pt>
                <c:pt idx="9522">
                  <c:v>13.225</c:v>
                </c:pt>
                <c:pt idx="9523">
                  <c:v>13.22638888888889</c:v>
                </c:pt>
                <c:pt idx="9524">
                  <c:v>13.227777777777778</c:v>
                </c:pt>
                <c:pt idx="9525">
                  <c:v>13.229166666666666</c:v>
                </c:pt>
                <c:pt idx="9526">
                  <c:v>13.230555555555556</c:v>
                </c:pt>
                <c:pt idx="9527">
                  <c:v>13.231944444444444</c:v>
                </c:pt>
                <c:pt idx="9528">
                  <c:v>13.233333333333333</c:v>
                </c:pt>
                <c:pt idx="9529">
                  <c:v>13.234722222222222</c:v>
                </c:pt>
                <c:pt idx="9530">
                  <c:v>13.236111111111111</c:v>
                </c:pt>
                <c:pt idx="9531">
                  <c:v>13.237500000000001</c:v>
                </c:pt>
                <c:pt idx="9532">
                  <c:v>13.238888888888889</c:v>
                </c:pt>
                <c:pt idx="9533">
                  <c:v>13.240277777777777</c:v>
                </c:pt>
                <c:pt idx="9534">
                  <c:v>13.241666666666667</c:v>
                </c:pt>
                <c:pt idx="9535">
                  <c:v>13.243055555555555</c:v>
                </c:pt>
                <c:pt idx="9536">
                  <c:v>13.244444444444444</c:v>
                </c:pt>
                <c:pt idx="9537">
                  <c:v>13.245833333333334</c:v>
                </c:pt>
                <c:pt idx="9538">
                  <c:v>13.247222222222222</c:v>
                </c:pt>
                <c:pt idx="9539">
                  <c:v>13.248611111111112</c:v>
                </c:pt>
                <c:pt idx="9540">
                  <c:v>13.25</c:v>
                </c:pt>
                <c:pt idx="9541">
                  <c:v>13.251388888888888</c:v>
                </c:pt>
                <c:pt idx="9542">
                  <c:v>13.252777777777778</c:v>
                </c:pt>
                <c:pt idx="9543">
                  <c:v>13.254166666666666</c:v>
                </c:pt>
                <c:pt idx="9544">
                  <c:v>13.255555555555556</c:v>
                </c:pt>
                <c:pt idx="9545">
                  <c:v>13.256944444444445</c:v>
                </c:pt>
                <c:pt idx="9546">
                  <c:v>13.258333333333333</c:v>
                </c:pt>
                <c:pt idx="9547">
                  <c:v>13.259722222222223</c:v>
                </c:pt>
                <c:pt idx="9548">
                  <c:v>13.261111111111111</c:v>
                </c:pt>
                <c:pt idx="9549">
                  <c:v>13.262499999999999</c:v>
                </c:pt>
                <c:pt idx="9550">
                  <c:v>13.263888888888889</c:v>
                </c:pt>
                <c:pt idx="9551">
                  <c:v>13.265277777777778</c:v>
                </c:pt>
                <c:pt idx="9552">
                  <c:v>13.266666666666667</c:v>
                </c:pt>
                <c:pt idx="9553">
                  <c:v>13.268055555555556</c:v>
                </c:pt>
                <c:pt idx="9554">
                  <c:v>13.269444444444444</c:v>
                </c:pt>
                <c:pt idx="9555">
                  <c:v>13.270833333333334</c:v>
                </c:pt>
                <c:pt idx="9556">
                  <c:v>13.272222222222222</c:v>
                </c:pt>
                <c:pt idx="9557">
                  <c:v>13.27361111111111</c:v>
                </c:pt>
                <c:pt idx="9558">
                  <c:v>13.275</c:v>
                </c:pt>
                <c:pt idx="9559">
                  <c:v>13.276388888888889</c:v>
                </c:pt>
                <c:pt idx="9560">
                  <c:v>13.277777777777779</c:v>
                </c:pt>
                <c:pt idx="9561">
                  <c:v>13.279166666666667</c:v>
                </c:pt>
                <c:pt idx="9562">
                  <c:v>13.280555555555555</c:v>
                </c:pt>
                <c:pt idx="9563">
                  <c:v>13.281944444444445</c:v>
                </c:pt>
                <c:pt idx="9564">
                  <c:v>13.283333333333333</c:v>
                </c:pt>
                <c:pt idx="9565">
                  <c:v>13.284722222222221</c:v>
                </c:pt>
                <c:pt idx="9566">
                  <c:v>13.286111111111111</c:v>
                </c:pt>
                <c:pt idx="9567">
                  <c:v>13.2875</c:v>
                </c:pt>
                <c:pt idx="9568">
                  <c:v>13.28888888888889</c:v>
                </c:pt>
                <c:pt idx="9569">
                  <c:v>13.290277777777778</c:v>
                </c:pt>
                <c:pt idx="9570">
                  <c:v>13.291666666666666</c:v>
                </c:pt>
                <c:pt idx="9571">
                  <c:v>13.293055555555556</c:v>
                </c:pt>
                <c:pt idx="9572">
                  <c:v>13.294444444444444</c:v>
                </c:pt>
                <c:pt idx="9573">
                  <c:v>13.295833333333333</c:v>
                </c:pt>
                <c:pt idx="9574">
                  <c:v>13.297222222222222</c:v>
                </c:pt>
                <c:pt idx="9575">
                  <c:v>13.298611111111111</c:v>
                </c:pt>
                <c:pt idx="9576">
                  <c:v>13.3</c:v>
                </c:pt>
                <c:pt idx="9577">
                  <c:v>13.301388888888889</c:v>
                </c:pt>
                <c:pt idx="9578">
                  <c:v>13.302777777777777</c:v>
                </c:pt>
                <c:pt idx="9579">
                  <c:v>13.304166666666667</c:v>
                </c:pt>
                <c:pt idx="9580">
                  <c:v>13.305555555555555</c:v>
                </c:pt>
                <c:pt idx="9581">
                  <c:v>13.306944444444444</c:v>
                </c:pt>
                <c:pt idx="9582">
                  <c:v>13.308333333333334</c:v>
                </c:pt>
                <c:pt idx="9583">
                  <c:v>13.309722222222222</c:v>
                </c:pt>
                <c:pt idx="9584">
                  <c:v>13.311111111111112</c:v>
                </c:pt>
                <c:pt idx="9585">
                  <c:v>13.3125</c:v>
                </c:pt>
                <c:pt idx="9586">
                  <c:v>13.313888888888888</c:v>
                </c:pt>
                <c:pt idx="9587">
                  <c:v>13.315277777777778</c:v>
                </c:pt>
                <c:pt idx="9588">
                  <c:v>13.316666666666666</c:v>
                </c:pt>
                <c:pt idx="9589">
                  <c:v>13.318055555555556</c:v>
                </c:pt>
                <c:pt idx="9590">
                  <c:v>13.319444444444445</c:v>
                </c:pt>
                <c:pt idx="9591">
                  <c:v>13.320833333333333</c:v>
                </c:pt>
                <c:pt idx="9592">
                  <c:v>13.322222222222223</c:v>
                </c:pt>
                <c:pt idx="9593">
                  <c:v>13.323611111111111</c:v>
                </c:pt>
                <c:pt idx="9594">
                  <c:v>13.324999999999999</c:v>
                </c:pt>
                <c:pt idx="9595">
                  <c:v>13.326388888888889</c:v>
                </c:pt>
                <c:pt idx="9596">
                  <c:v>13.327777777777778</c:v>
                </c:pt>
                <c:pt idx="9597">
                  <c:v>13.329166666666667</c:v>
                </c:pt>
                <c:pt idx="9598">
                  <c:v>13.330555555555556</c:v>
                </c:pt>
                <c:pt idx="9599">
                  <c:v>13.331944444444444</c:v>
                </c:pt>
                <c:pt idx="9600">
                  <c:v>13.333333333333334</c:v>
                </c:pt>
                <c:pt idx="9601">
                  <c:v>13.334722222222222</c:v>
                </c:pt>
                <c:pt idx="9602">
                  <c:v>13.33611111111111</c:v>
                </c:pt>
                <c:pt idx="9603">
                  <c:v>13.3375</c:v>
                </c:pt>
                <c:pt idx="9604">
                  <c:v>13.338888888888889</c:v>
                </c:pt>
                <c:pt idx="9605">
                  <c:v>13.340277777777779</c:v>
                </c:pt>
                <c:pt idx="9606">
                  <c:v>13.341666666666667</c:v>
                </c:pt>
                <c:pt idx="9607">
                  <c:v>13.343055555555555</c:v>
                </c:pt>
                <c:pt idx="9608">
                  <c:v>13.344444444444445</c:v>
                </c:pt>
                <c:pt idx="9609">
                  <c:v>13.345833333333333</c:v>
                </c:pt>
                <c:pt idx="9610">
                  <c:v>13.347222222222221</c:v>
                </c:pt>
                <c:pt idx="9611">
                  <c:v>13.348611111111111</c:v>
                </c:pt>
                <c:pt idx="9612">
                  <c:v>13.35</c:v>
                </c:pt>
                <c:pt idx="9613">
                  <c:v>13.35138888888889</c:v>
                </c:pt>
                <c:pt idx="9614">
                  <c:v>13.352777777777778</c:v>
                </c:pt>
                <c:pt idx="9615">
                  <c:v>13.354166666666666</c:v>
                </c:pt>
                <c:pt idx="9616">
                  <c:v>13.355555555555556</c:v>
                </c:pt>
                <c:pt idx="9617">
                  <c:v>13.356944444444444</c:v>
                </c:pt>
                <c:pt idx="9618">
                  <c:v>13.358333333333333</c:v>
                </c:pt>
                <c:pt idx="9619">
                  <c:v>13.359722222222222</c:v>
                </c:pt>
                <c:pt idx="9620">
                  <c:v>13.361111111111111</c:v>
                </c:pt>
                <c:pt idx="9621">
                  <c:v>13.362500000000001</c:v>
                </c:pt>
                <c:pt idx="9622">
                  <c:v>13.363888888888889</c:v>
                </c:pt>
                <c:pt idx="9623">
                  <c:v>13.365277777777777</c:v>
                </c:pt>
                <c:pt idx="9624">
                  <c:v>13.366666666666667</c:v>
                </c:pt>
                <c:pt idx="9625">
                  <c:v>13.368055555555555</c:v>
                </c:pt>
                <c:pt idx="9626">
                  <c:v>13.369444444444444</c:v>
                </c:pt>
                <c:pt idx="9627">
                  <c:v>13.370833333333334</c:v>
                </c:pt>
                <c:pt idx="9628">
                  <c:v>13.372222222222222</c:v>
                </c:pt>
                <c:pt idx="9629">
                  <c:v>13.373611111111112</c:v>
                </c:pt>
                <c:pt idx="9630">
                  <c:v>13.375</c:v>
                </c:pt>
                <c:pt idx="9631">
                  <c:v>13.376388888888888</c:v>
                </c:pt>
                <c:pt idx="9632">
                  <c:v>13.377777777777778</c:v>
                </c:pt>
                <c:pt idx="9633">
                  <c:v>13.379166666666666</c:v>
                </c:pt>
                <c:pt idx="9634">
                  <c:v>13.380555555555556</c:v>
                </c:pt>
                <c:pt idx="9635">
                  <c:v>13.381944444444445</c:v>
                </c:pt>
                <c:pt idx="9636">
                  <c:v>13.383333333333333</c:v>
                </c:pt>
                <c:pt idx="9637">
                  <c:v>13.384722222222223</c:v>
                </c:pt>
                <c:pt idx="9638">
                  <c:v>13.386111111111111</c:v>
                </c:pt>
                <c:pt idx="9639">
                  <c:v>13.387499999999999</c:v>
                </c:pt>
                <c:pt idx="9640">
                  <c:v>13.388888888888889</c:v>
                </c:pt>
                <c:pt idx="9641">
                  <c:v>13.390277777777778</c:v>
                </c:pt>
                <c:pt idx="9642">
                  <c:v>13.391666666666667</c:v>
                </c:pt>
                <c:pt idx="9643">
                  <c:v>13.393055555555556</c:v>
                </c:pt>
                <c:pt idx="9644">
                  <c:v>13.394444444444444</c:v>
                </c:pt>
                <c:pt idx="9645">
                  <c:v>13.395833333333334</c:v>
                </c:pt>
                <c:pt idx="9646">
                  <c:v>13.397222222222222</c:v>
                </c:pt>
                <c:pt idx="9647">
                  <c:v>13.39861111111111</c:v>
                </c:pt>
                <c:pt idx="9648">
                  <c:v>13.4</c:v>
                </c:pt>
                <c:pt idx="9649">
                  <c:v>13.401388888888889</c:v>
                </c:pt>
                <c:pt idx="9650">
                  <c:v>13.402777777777779</c:v>
                </c:pt>
                <c:pt idx="9651">
                  <c:v>13.404166666666667</c:v>
                </c:pt>
                <c:pt idx="9652">
                  <c:v>13.405555555555555</c:v>
                </c:pt>
                <c:pt idx="9653">
                  <c:v>13.406944444444445</c:v>
                </c:pt>
                <c:pt idx="9654">
                  <c:v>13.408333333333333</c:v>
                </c:pt>
                <c:pt idx="9655">
                  <c:v>13.409722222222221</c:v>
                </c:pt>
                <c:pt idx="9656">
                  <c:v>13.411111111111111</c:v>
                </c:pt>
                <c:pt idx="9657">
                  <c:v>13.4125</c:v>
                </c:pt>
                <c:pt idx="9658">
                  <c:v>13.41388888888889</c:v>
                </c:pt>
                <c:pt idx="9659">
                  <c:v>13.415277777777778</c:v>
                </c:pt>
                <c:pt idx="9660">
                  <c:v>13.416666666666666</c:v>
                </c:pt>
                <c:pt idx="9661">
                  <c:v>13.418055555555556</c:v>
                </c:pt>
                <c:pt idx="9662">
                  <c:v>13.419444444444444</c:v>
                </c:pt>
                <c:pt idx="9663">
                  <c:v>13.420833333333333</c:v>
                </c:pt>
                <c:pt idx="9664">
                  <c:v>13.422222222222222</c:v>
                </c:pt>
                <c:pt idx="9665">
                  <c:v>13.423611111111111</c:v>
                </c:pt>
                <c:pt idx="9666">
                  <c:v>13.425000000000001</c:v>
                </c:pt>
                <c:pt idx="9667">
                  <c:v>13.426388888888889</c:v>
                </c:pt>
                <c:pt idx="9668">
                  <c:v>13.427777777777777</c:v>
                </c:pt>
                <c:pt idx="9669">
                  <c:v>13.429166666666667</c:v>
                </c:pt>
                <c:pt idx="9670">
                  <c:v>13.430555555555555</c:v>
                </c:pt>
                <c:pt idx="9671">
                  <c:v>13.431944444444444</c:v>
                </c:pt>
                <c:pt idx="9672">
                  <c:v>13.433333333333334</c:v>
                </c:pt>
                <c:pt idx="9673">
                  <c:v>13.434722222222222</c:v>
                </c:pt>
                <c:pt idx="9674">
                  <c:v>13.436111111111112</c:v>
                </c:pt>
                <c:pt idx="9675">
                  <c:v>13.4375</c:v>
                </c:pt>
                <c:pt idx="9676">
                  <c:v>13.438888888888888</c:v>
                </c:pt>
                <c:pt idx="9677">
                  <c:v>13.440277777777778</c:v>
                </c:pt>
                <c:pt idx="9678">
                  <c:v>13.441666666666666</c:v>
                </c:pt>
                <c:pt idx="9679">
                  <c:v>13.443055555555556</c:v>
                </c:pt>
                <c:pt idx="9680">
                  <c:v>13.444444444444445</c:v>
                </c:pt>
                <c:pt idx="9681">
                  <c:v>13.445833333333333</c:v>
                </c:pt>
                <c:pt idx="9682">
                  <c:v>13.447222222222223</c:v>
                </c:pt>
                <c:pt idx="9683">
                  <c:v>13.448611111111111</c:v>
                </c:pt>
                <c:pt idx="9684">
                  <c:v>13.45</c:v>
                </c:pt>
                <c:pt idx="9685">
                  <c:v>13.451388888888889</c:v>
                </c:pt>
                <c:pt idx="9686">
                  <c:v>13.452777777777778</c:v>
                </c:pt>
                <c:pt idx="9687">
                  <c:v>13.454166666666667</c:v>
                </c:pt>
                <c:pt idx="9688">
                  <c:v>13.455555555555556</c:v>
                </c:pt>
                <c:pt idx="9689">
                  <c:v>13.456944444444444</c:v>
                </c:pt>
                <c:pt idx="9690">
                  <c:v>13.458333333333334</c:v>
                </c:pt>
                <c:pt idx="9691">
                  <c:v>13.459722222222222</c:v>
                </c:pt>
                <c:pt idx="9692">
                  <c:v>13.46111111111111</c:v>
                </c:pt>
                <c:pt idx="9693">
                  <c:v>13.4625</c:v>
                </c:pt>
                <c:pt idx="9694">
                  <c:v>13.463888888888889</c:v>
                </c:pt>
                <c:pt idx="9695">
                  <c:v>13.465277777777779</c:v>
                </c:pt>
                <c:pt idx="9696">
                  <c:v>13.466666666666667</c:v>
                </c:pt>
                <c:pt idx="9697">
                  <c:v>13.468055555555555</c:v>
                </c:pt>
                <c:pt idx="9698">
                  <c:v>13.469444444444445</c:v>
                </c:pt>
                <c:pt idx="9699">
                  <c:v>13.470833333333333</c:v>
                </c:pt>
                <c:pt idx="9700">
                  <c:v>13.472222222222221</c:v>
                </c:pt>
                <c:pt idx="9701">
                  <c:v>13.473611111111111</c:v>
                </c:pt>
                <c:pt idx="9702">
                  <c:v>13.475</c:v>
                </c:pt>
                <c:pt idx="9703">
                  <c:v>13.47638888888889</c:v>
                </c:pt>
                <c:pt idx="9704">
                  <c:v>13.477777777777778</c:v>
                </c:pt>
                <c:pt idx="9705">
                  <c:v>13.479166666666666</c:v>
                </c:pt>
                <c:pt idx="9706">
                  <c:v>13.480555555555556</c:v>
                </c:pt>
                <c:pt idx="9707">
                  <c:v>13.481944444444444</c:v>
                </c:pt>
                <c:pt idx="9708">
                  <c:v>13.483333333333333</c:v>
                </c:pt>
                <c:pt idx="9709">
                  <c:v>13.484722222222222</c:v>
                </c:pt>
                <c:pt idx="9710">
                  <c:v>13.486111111111111</c:v>
                </c:pt>
                <c:pt idx="9711">
                  <c:v>13.487500000000001</c:v>
                </c:pt>
                <c:pt idx="9712">
                  <c:v>13.488888888888889</c:v>
                </c:pt>
                <c:pt idx="9713">
                  <c:v>13.490277777777777</c:v>
                </c:pt>
                <c:pt idx="9714">
                  <c:v>13.491666666666667</c:v>
                </c:pt>
                <c:pt idx="9715">
                  <c:v>13.493055555555555</c:v>
                </c:pt>
                <c:pt idx="9716">
                  <c:v>13.494444444444444</c:v>
                </c:pt>
                <c:pt idx="9717">
                  <c:v>13.495833333333334</c:v>
                </c:pt>
                <c:pt idx="9718">
                  <c:v>13.497222222222222</c:v>
                </c:pt>
                <c:pt idx="9719">
                  <c:v>13.498611111111112</c:v>
                </c:pt>
                <c:pt idx="9720">
                  <c:v>13.5</c:v>
                </c:pt>
                <c:pt idx="9721">
                  <c:v>13.501388888888888</c:v>
                </c:pt>
                <c:pt idx="9722">
                  <c:v>13.502777777777778</c:v>
                </c:pt>
                <c:pt idx="9723">
                  <c:v>13.504166666666666</c:v>
                </c:pt>
                <c:pt idx="9724">
                  <c:v>13.505555555555556</c:v>
                </c:pt>
                <c:pt idx="9725">
                  <c:v>13.506944444444445</c:v>
                </c:pt>
                <c:pt idx="9726">
                  <c:v>13.508333333333333</c:v>
                </c:pt>
                <c:pt idx="9727">
                  <c:v>13.509722222222223</c:v>
                </c:pt>
                <c:pt idx="9728">
                  <c:v>13.511111111111111</c:v>
                </c:pt>
                <c:pt idx="9729">
                  <c:v>13.512499999999999</c:v>
                </c:pt>
                <c:pt idx="9730">
                  <c:v>13.513888888888889</c:v>
                </c:pt>
                <c:pt idx="9731">
                  <c:v>13.515277777777778</c:v>
                </c:pt>
                <c:pt idx="9732">
                  <c:v>13.516666666666667</c:v>
                </c:pt>
                <c:pt idx="9733">
                  <c:v>13.518055555555556</c:v>
                </c:pt>
                <c:pt idx="9734">
                  <c:v>13.519444444444444</c:v>
                </c:pt>
                <c:pt idx="9735">
                  <c:v>13.520833333333334</c:v>
                </c:pt>
                <c:pt idx="9736">
                  <c:v>13.522222222222222</c:v>
                </c:pt>
                <c:pt idx="9737">
                  <c:v>13.52361111111111</c:v>
                </c:pt>
                <c:pt idx="9738">
                  <c:v>13.525</c:v>
                </c:pt>
                <c:pt idx="9739">
                  <c:v>13.526388888888889</c:v>
                </c:pt>
                <c:pt idx="9740">
                  <c:v>13.527777777777779</c:v>
                </c:pt>
                <c:pt idx="9741">
                  <c:v>13.529166666666667</c:v>
                </c:pt>
                <c:pt idx="9742">
                  <c:v>13.530555555555555</c:v>
                </c:pt>
                <c:pt idx="9743">
                  <c:v>13.531944444444445</c:v>
                </c:pt>
                <c:pt idx="9744">
                  <c:v>13.533333333333333</c:v>
                </c:pt>
                <c:pt idx="9745">
                  <c:v>13.534722222222221</c:v>
                </c:pt>
                <c:pt idx="9746">
                  <c:v>13.536111111111111</c:v>
                </c:pt>
                <c:pt idx="9747">
                  <c:v>13.5375</c:v>
                </c:pt>
                <c:pt idx="9748">
                  <c:v>13.53888888888889</c:v>
                </c:pt>
                <c:pt idx="9749">
                  <c:v>13.540277777777778</c:v>
                </c:pt>
                <c:pt idx="9750">
                  <c:v>13.541666666666666</c:v>
                </c:pt>
                <c:pt idx="9751">
                  <c:v>13.543055555555556</c:v>
                </c:pt>
                <c:pt idx="9752">
                  <c:v>13.544444444444444</c:v>
                </c:pt>
                <c:pt idx="9753">
                  <c:v>13.545833333333333</c:v>
                </c:pt>
                <c:pt idx="9754">
                  <c:v>13.547222222222222</c:v>
                </c:pt>
                <c:pt idx="9755">
                  <c:v>13.548611111111111</c:v>
                </c:pt>
                <c:pt idx="9756">
                  <c:v>13.55</c:v>
                </c:pt>
                <c:pt idx="9757">
                  <c:v>13.551388888888889</c:v>
                </c:pt>
                <c:pt idx="9758">
                  <c:v>13.552777777777777</c:v>
                </c:pt>
                <c:pt idx="9759">
                  <c:v>13.554166666666667</c:v>
                </c:pt>
                <c:pt idx="9760">
                  <c:v>13.555555555555555</c:v>
                </c:pt>
                <c:pt idx="9761">
                  <c:v>13.556944444444444</c:v>
                </c:pt>
                <c:pt idx="9762">
                  <c:v>13.558333333333334</c:v>
                </c:pt>
                <c:pt idx="9763">
                  <c:v>13.559722222222222</c:v>
                </c:pt>
                <c:pt idx="9764">
                  <c:v>13.561111111111112</c:v>
                </c:pt>
                <c:pt idx="9765">
                  <c:v>13.5625</c:v>
                </c:pt>
                <c:pt idx="9766">
                  <c:v>13.563888888888888</c:v>
                </c:pt>
                <c:pt idx="9767">
                  <c:v>13.565277777777778</c:v>
                </c:pt>
                <c:pt idx="9768">
                  <c:v>13.566666666666666</c:v>
                </c:pt>
                <c:pt idx="9769">
                  <c:v>13.568055555555556</c:v>
                </c:pt>
                <c:pt idx="9770">
                  <c:v>13.569444444444445</c:v>
                </c:pt>
                <c:pt idx="9771">
                  <c:v>13.570833333333333</c:v>
                </c:pt>
                <c:pt idx="9772">
                  <c:v>13.572222222222223</c:v>
                </c:pt>
                <c:pt idx="9773">
                  <c:v>13.573611111111111</c:v>
                </c:pt>
                <c:pt idx="9774">
                  <c:v>13.574999999999999</c:v>
                </c:pt>
                <c:pt idx="9775">
                  <c:v>13.576388888888889</c:v>
                </c:pt>
                <c:pt idx="9776">
                  <c:v>13.577777777777778</c:v>
                </c:pt>
                <c:pt idx="9777">
                  <c:v>13.579166666666667</c:v>
                </c:pt>
                <c:pt idx="9778">
                  <c:v>13.580555555555556</c:v>
                </c:pt>
                <c:pt idx="9779">
                  <c:v>13.581944444444444</c:v>
                </c:pt>
                <c:pt idx="9780">
                  <c:v>13.583333333333334</c:v>
                </c:pt>
                <c:pt idx="9781">
                  <c:v>13.584722222222222</c:v>
                </c:pt>
                <c:pt idx="9782">
                  <c:v>13.58611111111111</c:v>
                </c:pt>
                <c:pt idx="9783">
                  <c:v>13.5875</c:v>
                </c:pt>
                <c:pt idx="9784">
                  <c:v>13.588888888888889</c:v>
                </c:pt>
                <c:pt idx="9785">
                  <c:v>13.590277777777779</c:v>
                </c:pt>
                <c:pt idx="9786">
                  <c:v>13.591666666666667</c:v>
                </c:pt>
                <c:pt idx="9787">
                  <c:v>13.593055555555555</c:v>
                </c:pt>
                <c:pt idx="9788">
                  <c:v>13.594444444444445</c:v>
                </c:pt>
                <c:pt idx="9789">
                  <c:v>13.595833333333333</c:v>
                </c:pt>
                <c:pt idx="9790">
                  <c:v>13.597222222222221</c:v>
                </c:pt>
                <c:pt idx="9791">
                  <c:v>13.598611111111111</c:v>
                </c:pt>
                <c:pt idx="9792">
                  <c:v>13.6</c:v>
                </c:pt>
                <c:pt idx="9793">
                  <c:v>13.60138888888889</c:v>
                </c:pt>
                <c:pt idx="9794">
                  <c:v>13.602777777777778</c:v>
                </c:pt>
                <c:pt idx="9795">
                  <c:v>13.604166666666666</c:v>
                </c:pt>
                <c:pt idx="9796">
                  <c:v>13.605555555555556</c:v>
                </c:pt>
                <c:pt idx="9797">
                  <c:v>13.606944444444444</c:v>
                </c:pt>
                <c:pt idx="9798">
                  <c:v>13.608333333333333</c:v>
                </c:pt>
                <c:pt idx="9799">
                  <c:v>13.609722222222222</c:v>
                </c:pt>
                <c:pt idx="9800">
                  <c:v>13.611111111111111</c:v>
                </c:pt>
                <c:pt idx="9801">
                  <c:v>13.612500000000001</c:v>
                </c:pt>
                <c:pt idx="9802">
                  <c:v>13.613888888888889</c:v>
                </c:pt>
                <c:pt idx="9803">
                  <c:v>13.615277777777777</c:v>
                </c:pt>
                <c:pt idx="9804">
                  <c:v>13.616666666666667</c:v>
                </c:pt>
                <c:pt idx="9805">
                  <c:v>13.618055555555555</c:v>
                </c:pt>
                <c:pt idx="9806">
                  <c:v>13.619444444444444</c:v>
                </c:pt>
                <c:pt idx="9807">
                  <c:v>13.620833333333334</c:v>
                </c:pt>
                <c:pt idx="9808">
                  <c:v>13.622222222222222</c:v>
                </c:pt>
                <c:pt idx="9809">
                  <c:v>13.623611111111112</c:v>
                </c:pt>
                <c:pt idx="9810">
                  <c:v>13.625</c:v>
                </c:pt>
                <c:pt idx="9811">
                  <c:v>13.626388888888888</c:v>
                </c:pt>
                <c:pt idx="9812">
                  <c:v>13.627777777777778</c:v>
                </c:pt>
                <c:pt idx="9813">
                  <c:v>13.629166666666666</c:v>
                </c:pt>
                <c:pt idx="9814">
                  <c:v>13.630555555555556</c:v>
                </c:pt>
                <c:pt idx="9815">
                  <c:v>13.631944444444445</c:v>
                </c:pt>
                <c:pt idx="9816">
                  <c:v>13.633333333333333</c:v>
                </c:pt>
                <c:pt idx="9817">
                  <c:v>13.634722222222223</c:v>
                </c:pt>
                <c:pt idx="9818">
                  <c:v>13.636111111111111</c:v>
                </c:pt>
                <c:pt idx="9819">
                  <c:v>13.637499999999999</c:v>
                </c:pt>
                <c:pt idx="9820">
                  <c:v>13.638888888888889</c:v>
                </c:pt>
                <c:pt idx="9821">
                  <c:v>13.640277777777778</c:v>
                </c:pt>
                <c:pt idx="9822">
                  <c:v>13.641666666666667</c:v>
                </c:pt>
                <c:pt idx="9823">
                  <c:v>13.643055555555556</c:v>
                </c:pt>
                <c:pt idx="9824">
                  <c:v>13.644444444444444</c:v>
                </c:pt>
                <c:pt idx="9825">
                  <c:v>13.645833333333334</c:v>
                </c:pt>
                <c:pt idx="9826">
                  <c:v>13.647222222222222</c:v>
                </c:pt>
                <c:pt idx="9827">
                  <c:v>13.64861111111111</c:v>
                </c:pt>
                <c:pt idx="9828">
                  <c:v>13.65</c:v>
                </c:pt>
                <c:pt idx="9829">
                  <c:v>13.651388888888889</c:v>
                </c:pt>
                <c:pt idx="9830">
                  <c:v>13.652777777777779</c:v>
                </c:pt>
                <c:pt idx="9831">
                  <c:v>13.654166666666667</c:v>
                </c:pt>
                <c:pt idx="9832">
                  <c:v>13.655555555555555</c:v>
                </c:pt>
                <c:pt idx="9833">
                  <c:v>13.656944444444445</c:v>
                </c:pt>
                <c:pt idx="9834">
                  <c:v>13.658333333333333</c:v>
                </c:pt>
                <c:pt idx="9835">
                  <c:v>13.659722222222221</c:v>
                </c:pt>
                <c:pt idx="9836">
                  <c:v>13.661111111111111</c:v>
                </c:pt>
                <c:pt idx="9837">
                  <c:v>13.6625</c:v>
                </c:pt>
                <c:pt idx="9838">
                  <c:v>13.66388888888889</c:v>
                </c:pt>
                <c:pt idx="9839">
                  <c:v>13.665277777777778</c:v>
                </c:pt>
                <c:pt idx="9840">
                  <c:v>13.666666666666666</c:v>
                </c:pt>
                <c:pt idx="9841">
                  <c:v>13.668055555555556</c:v>
                </c:pt>
                <c:pt idx="9842">
                  <c:v>13.669444444444444</c:v>
                </c:pt>
                <c:pt idx="9843">
                  <c:v>13.670833333333333</c:v>
                </c:pt>
                <c:pt idx="9844">
                  <c:v>13.672222222222222</c:v>
                </c:pt>
                <c:pt idx="9845">
                  <c:v>13.673611111111111</c:v>
                </c:pt>
                <c:pt idx="9846">
                  <c:v>13.675000000000001</c:v>
                </c:pt>
                <c:pt idx="9847">
                  <c:v>13.676388888888889</c:v>
                </c:pt>
                <c:pt idx="9848">
                  <c:v>13.677777777777777</c:v>
                </c:pt>
                <c:pt idx="9849">
                  <c:v>13.679166666666667</c:v>
                </c:pt>
                <c:pt idx="9850">
                  <c:v>13.680555555555555</c:v>
                </c:pt>
                <c:pt idx="9851">
                  <c:v>13.681944444444444</c:v>
                </c:pt>
                <c:pt idx="9852">
                  <c:v>13.683333333333334</c:v>
                </c:pt>
                <c:pt idx="9853">
                  <c:v>13.684722222222222</c:v>
                </c:pt>
                <c:pt idx="9854">
                  <c:v>13.686111111111112</c:v>
                </c:pt>
                <c:pt idx="9855">
                  <c:v>13.6875</c:v>
                </c:pt>
                <c:pt idx="9856">
                  <c:v>13.688888888888888</c:v>
                </c:pt>
                <c:pt idx="9857">
                  <c:v>13.690277777777778</c:v>
                </c:pt>
                <c:pt idx="9858">
                  <c:v>13.691666666666666</c:v>
                </c:pt>
                <c:pt idx="9859">
                  <c:v>13.693055555555556</c:v>
                </c:pt>
                <c:pt idx="9860">
                  <c:v>13.694444444444445</c:v>
                </c:pt>
                <c:pt idx="9861">
                  <c:v>13.695833333333333</c:v>
                </c:pt>
                <c:pt idx="9862">
                  <c:v>13.697222222222223</c:v>
                </c:pt>
                <c:pt idx="9863">
                  <c:v>13.698611111111111</c:v>
                </c:pt>
                <c:pt idx="9864">
                  <c:v>13.7</c:v>
                </c:pt>
                <c:pt idx="9865">
                  <c:v>13.701388888888889</c:v>
                </c:pt>
                <c:pt idx="9866">
                  <c:v>13.702777777777778</c:v>
                </c:pt>
                <c:pt idx="9867">
                  <c:v>13.704166666666667</c:v>
                </c:pt>
                <c:pt idx="9868">
                  <c:v>13.705555555555556</c:v>
                </c:pt>
                <c:pt idx="9869">
                  <c:v>13.706944444444444</c:v>
                </c:pt>
                <c:pt idx="9870">
                  <c:v>13.708333333333334</c:v>
                </c:pt>
                <c:pt idx="9871">
                  <c:v>13.709722222222222</c:v>
                </c:pt>
                <c:pt idx="9872">
                  <c:v>13.71111111111111</c:v>
                </c:pt>
                <c:pt idx="9873">
                  <c:v>13.7125</c:v>
                </c:pt>
                <c:pt idx="9874">
                  <c:v>13.713888888888889</c:v>
                </c:pt>
                <c:pt idx="9875">
                  <c:v>13.715277777777779</c:v>
                </c:pt>
                <c:pt idx="9876">
                  <c:v>13.716666666666667</c:v>
                </c:pt>
                <c:pt idx="9877">
                  <c:v>13.718055555555555</c:v>
                </c:pt>
                <c:pt idx="9878">
                  <c:v>13.719444444444445</c:v>
                </c:pt>
                <c:pt idx="9879">
                  <c:v>13.720833333333333</c:v>
                </c:pt>
                <c:pt idx="9880">
                  <c:v>13.722222222222221</c:v>
                </c:pt>
                <c:pt idx="9881">
                  <c:v>13.723611111111111</c:v>
                </c:pt>
                <c:pt idx="9882">
                  <c:v>13.725</c:v>
                </c:pt>
                <c:pt idx="9883">
                  <c:v>13.72638888888889</c:v>
                </c:pt>
                <c:pt idx="9884">
                  <c:v>13.727777777777778</c:v>
                </c:pt>
                <c:pt idx="9885">
                  <c:v>13.729166666666666</c:v>
                </c:pt>
                <c:pt idx="9886">
                  <c:v>13.730555555555556</c:v>
                </c:pt>
                <c:pt idx="9887">
                  <c:v>13.731944444444444</c:v>
                </c:pt>
                <c:pt idx="9888">
                  <c:v>13.733333333333333</c:v>
                </c:pt>
                <c:pt idx="9889">
                  <c:v>13.734722222222222</c:v>
                </c:pt>
                <c:pt idx="9890">
                  <c:v>13.736111111111111</c:v>
                </c:pt>
                <c:pt idx="9891">
                  <c:v>13.737500000000001</c:v>
                </c:pt>
                <c:pt idx="9892">
                  <c:v>13.738888888888889</c:v>
                </c:pt>
                <c:pt idx="9893">
                  <c:v>13.740277777777777</c:v>
                </c:pt>
                <c:pt idx="9894">
                  <c:v>13.741666666666667</c:v>
                </c:pt>
                <c:pt idx="9895">
                  <c:v>13.743055555555555</c:v>
                </c:pt>
                <c:pt idx="9896">
                  <c:v>13.744444444444444</c:v>
                </c:pt>
                <c:pt idx="9897">
                  <c:v>13.745833333333334</c:v>
                </c:pt>
                <c:pt idx="9898">
                  <c:v>13.747222222222222</c:v>
                </c:pt>
                <c:pt idx="9899">
                  <c:v>13.748611111111112</c:v>
                </c:pt>
                <c:pt idx="9900">
                  <c:v>13.75</c:v>
                </c:pt>
                <c:pt idx="9901">
                  <c:v>13.751388888888888</c:v>
                </c:pt>
                <c:pt idx="9902">
                  <c:v>13.752777777777778</c:v>
                </c:pt>
                <c:pt idx="9903">
                  <c:v>13.754166666666666</c:v>
                </c:pt>
                <c:pt idx="9904">
                  <c:v>13.755555555555556</c:v>
                </c:pt>
                <c:pt idx="9905">
                  <c:v>13.756944444444445</c:v>
                </c:pt>
                <c:pt idx="9906">
                  <c:v>13.758333333333333</c:v>
                </c:pt>
                <c:pt idx="9907">
                  <c:v>13.759722222222223</c:v>
                </c:pt>
                <c:pt idx="9908">
                  <c:v>13.761111111111111</c:v>
                </c:pt>
                <c:pt idx="9909">
                  <c:v>13.762499999999999</c:v>
                </c:pt>
                <c:pt idx="9910">
                  <c:v>13.763888888888889</c:v>
                </c:pt>
                <c:pt idx="9911">
                  <c:v>13.765277777777778</c:v>
                </c:pt>
                <c:pt idx="9912">
                  <c:v>13.766666666666667</c:v>
                </c:pt>
                <c:pt idx="9913">
                  <c:v>13.768055555555556</c:v>
                </c:pt>
                <c:pt idx="9914">
                  <c:v>13.769444444444444</c:v>
                </c:pt>
                <c:pt idx="9915">
                  <c:v>13.770833333333334</c:v>
                </c:pt>
                <c:pt idx="9916">
                  <c:v>13.772222222222222</c:v>
                </c:pt>
                <c:pt idx="9917">
                  <c:v>13.77361111111111</c:v>
                </c:pt>
                <c:pt idx="9918">
                  <c:v>13.775</c:v>
                </c:pt>
                <c:pt idx="9919">
                  <c:v>13.776388888888889</c:v>
                </c:pt>
                <c:pt idx="9920">
                  <c:v>13.777777777777779</c:v>
                </c:pt>
                <c:pt idx="9921">
                  <c:v>13.779166666666667</c:v>
                </c:pt>
                <c:pt idx="9922">
                  <c:v>13.780555555555555</c:v>
                </c:pt>
                <c:pt idx="9923">
                  <c:v>13.781944444444445</c:v>
                </c:pt>
                <c:pt idx="9924">
                  <c:v>13.783333333333333</c:v>
                </c:pt>
                <c:pt idx="9925">
                  <c:v>13.784722222222221</c:v>
                </c:pt>
                <c:pt idx="9926">
                  <c:v>13.786111111111111</c:v>
                </c:pt>
                <c:pt idx="9927">
                  <c:v>13.7875</c:v>
                </c:pt>
                <c:pt idx="9928">
                  <c:v>13.78888888888889</c:v>
                </c:pt>
                <c:pt idx="9929">
                  <c:v>13.790277777777778</c:v>
                </c:pt>
                <c:pt idx="9930">
                  <c:v>13.791666666666666</c:v>
                </c:pt>
                <c:pt idx="9931">
                  <c:v>13.793055555555556</c:v>
                </c:pt>
                <c:pt idx="9932">
                  <c:v>13.794444444444444</c:v>
                </c:pt>
                <c:pt idx="9933">
                  <c:v>13.795833333333333</c:v>
                </c:pt>
                <c:pt idx="9934">
                  <c:v>13.797222222222222</c:v>
                </c:pt>
                <c:pt idx="9935">
                  <c:v>13.798611111111111</c:v>
                </c:pt>
                <c:pt idx="9936">
                  <c:v>13.8</c:v>
                </c:pt>
                <c:pt idx="9937">
                  <c:v>13.801388888888889</c:v>
                </c:pt>
                <c:pt idx="9938">
                  <c:v>13.802777777777777</c:v>
                </c:pt>
                <c:pt idx="9939">
                  <c:v>13.804166666666667</c:v>
                </c:pt>
                <c:pt idx="9940">
                  <c:v>13.805555555555555</c:v>
                </c:pt>
                <c:pt idx="9941">
                  <c:v>13.806944444444444</c:v>
                </c:pt>
                <c:pt idx="9942">
                  <c:v>13.808333333333334</c:v>
                </c:pt>
                <c:pt idx="9943">
                  <c:v>13.809722222222222</c:v>
                </c:pt>
                <c:pt idx="9944">
                  <c:v>13.811111111111112</c:v>
                </c:pt>
                <c:pt idx="9945">
                  <c:v>13.8125</c:v>
                </c:pt>
                <c:pt idx="9946">
                  <c:v>13.813888888888888</c:v>
                </c:pt>
                <c:pt idx="9947">
                  <c:v>13.815277777777778</c:v>
                </c:pt>
                <c:pt idx="9948">
                  <c:v>13.816666666666666</c:v>
                </c:pt>
                <c:pt idx="9949">
                  <c:v>13.818055555555556</c:v>
                </c:pt>
                <c:pt idx="9950">
                  <c:v>13.819444444444445</c:v>
                </c:pt>
                <c:pt idx="9951">
                  <c:v>13.820833333333333</c:v>
                </c:pt>
                <c:pt idx="9952">
                  <c:v>13.822222222222223</c:v>
                </c:pt>
                <c:pt idx="9953">
                  <c:v>13.823611111111111</c:v>
                </c:pt>
                <c:pt idx="9954">
                  <c:v>13.824999999999999</c:v>
                </c:pt>
                <c:pt idx="9955">
                  <c:v>13.826388888888889</c:v>
                </c:pt>
                <c:pt idx="9956">
                  <c:v>13.827777777777778</c:v>
                </c:pt>
                <c:pt idx="9957">
                  <c:v>13.829166666666667</c:v>
                </c:pt>
                <c:pt idx="9958">
                  <c:v>13.830555555555556</c:v>
                </c:pt>
                <c:pt idx="9959">
                  <c:v>13.831944444444444</c:v>
                </c:pt>
                <c:pt idx="9960">
                  <c:v>13.833333333333334</c:v>
                </c:pt>
                <c:pt idx="9961">
                  <c:v>13.834722222222222</c:v>
                </c:pt>
                <c:pt idx="9962">
                  <c:v>13.83611111111111</c:v>
                </c:pt>
                <c:pt idx="9963">
                  <c:v>13.8375</c:v>
                </c:pt>
                <c:pt idx="9964">
                  <c:v>13.838888888888889</c:v>
                </c:pt>
                <c:pt idx="9965">
                  <c:v>13.840277777777779</c:v>
                </c:pt>
                <c:pt idx="9966">
                  <c:v>13.841666666666667</c:v>
                </c:pt>
                <c:pt idx="9967">
                  <c:v>13.843055555555555</c:v>
                </c:pt>
                <c:pt idx="9968">
                  <c:v>13.844444444444445</c:v>
                </c:pt>
                <c:pt idx="9969">
                  <c:v>13.845833333333333</c:v>
                </c:pt>
                <c:pt idx="9970">
                  <c:v>13.847222222222221</c:v>
                </c:pt>
                <c:pt idx="9971">
                  <c:v>13.848611111111111</c:v>
                </c:pt>
                <c:pt idx="9972">
                  <c:v>13.85</c:v>
                </c:pt>
                <c:pt idx="9973">
                  <c:v>13.85138888888889</c:v>
                </c:pt>
                <c:pt idx="9974">
                  <c:v>13.852777777777778</c:v>
                </c:pt>
                <c:pt idx="9975">
                  <c:v>13.854166666666666</c:v>
                </c:pt>
                <c:pt idx="9976">
                  <c:v>13.855555555555556</c:v>
                </c:pt>
                <c:pt idx="9977">
                  <c:v>13.856944444444444</c:v>
                </c:pt>
                <c:pt idx="9978">
                  <c:v>13.858333333333333</c:v>
                </c:pt>
                <c:pt idx="9979">
                  <c:v>13.859722222222222</c:v>
                </c:pt>
                <c:pt idx="9980">
                  <c:v>13.861111111111111</c:v>
                </c:pt>
                <c:pt idx="9981">
                  <c:v>13.862500000000001</c:v>
                </c:pt>
                <c:pt idx="9982">
                  <c:v>13.863888888888889</c:v>
                </c:pt>
                <c:pt idx="9983">
                  <c:v>13.865277777777777</c:v>
                </c:pt>
                <c:pt idx="9984">
                  <c:v>13.866666666666667</c:v>
                </c:pt>
                <c:pt idx="9985">
                  <c:v>13.868055555555555</c:v>
                </c:pt>
                <c:pt idx="9986">
                  <c:v>13.869444444444444</c:v>
                </c:pt>
                <c:pt idx="9987">
                  <c:v>13.870833333333334</c:v>
                </c:pt>
                <c:pt idx="9988">
                  <c:v>13.872222222222222</c:v>
                </c:pt>
                <c:pt idx="9989">
                  <c:v>13.873611111111112</c:v>
                </c:pt>
                <c:pt idx="9990">
                  <c:v>13.875</c:v>
                </c:pt>
                <c:pt idx="9991">
                  <c:v>13.876388888888888</c:v>
                </c:pt>
                <c:pt idx="9992">
                  <c:v>13.877777777777778</c:v>
                </c:pt>
                <c:pt idx="9993">
                  <c:v>13.879166666666666</c:v>
                </c:pt>
                <c:pt idx="9994">
                  <c:v>13.880555555555556</c:v>
                </c:pt>
                <c:pt idx="9995">
                  <c:v>13.881944444444445</c:v>
                </c:pt>
                <c:pt idx="9996">
                  <c:v>13.883333333333333</c:v>
                </c:pt>
                <c:pt idx="9997">
                  <c:v>13.884722222222223</c:v>
                </c:pt>
                <c:pt idx="9998">
                  <c:v>13.886111111111111</c:v>
                </c:pt>
                <c:pt idx="9999">
                  <c:v>13.887499999999999</c:v>
                </c:pt>
                <c:pt idx="10000">
                  <c:v>13.888888888888889</c:v>
                </c:pt>
                <c:pt idx="10001">
                  <c:v>13.890277777777778</c:v>
                </c:pt>
                <c:pt idx="10002">
                  <c:v>13.891666666666667</c:v>
                </c:pt>
                <c:pt idx="10003">
                  <c:v>13.893055555555556</c:v>
                </c:pt>
                <c:pt idx="10004">
                  <c:v>13.894444444444444</c:v>
                </c:pt>
                <c:pt idx="10005">
                  <c:v>13.895833333333334</c:v>
                </c:pt>
                <c:pt idx="10006">
                  <c:v>13.897222222222222</c:v>
                </c:pt>
                <c:pt idx="10007">
                  <c:v>13.89861111111111</c:v>
                </c:pt>
                <c:pt idx="10008">
                  <c:v>13.9</c:v>
                </c:pt>
                <c:pt idx="10009">
                  <c:v>13.901388888888889</c:v>
                </c:pt>
                <c:pt idx="10010">
                  <c:v>13.902777777777779</c:v>
                </c:pt>
                <c:pt idx="10011">
                  <c:v>13.904166666666667</c:v>
                </c:pt>
                <c:pt idx="10012">
                  <c:v>13.905555555555555</c:v>
                </c:pt>
                <c:pt idx="10013">
                  <c:v>13.906944444444445</c:v>
                </c:pt>
                <c:pt idx="10014">
                  <c:v>13.908333333333333</c:v>
                </c:pt>
                <c:pt idx="10015">
                  <c:v>13.909722222222221</c:v>
                </c:pt>
                <c:pt idx="10016">
                  <c:v>13.911111111111111</c:v>
                </c:pt>
                <c:pt idx="10017">
                  <c:v>13.9125</c:v>
                </c:pt>
                <c:pt idx="10018">
                  <c:v>13.91388888888889</c:v>
                </c:pt>
                <c:pt idx="10019">
                  <c:v>13.915277777777778</c:v>
                </c:pt>
                <c:pt idx="10020">
                  <c:v>13.916666666666666</c:v>
                </c:pt>
                <c:pt idx="10021">
                  <c:v>13.918055555555556</c:v>
                </c:pt>
                <c:pt idx="10022">
                  <c:v>13.919444444444444</c:v>
                </c:pt>
                <c:pt idx="10023">
                  <c:v>13.920833333333333</c:v>
                </c:pt>
                <c:pt idx="10024">
                  <c:v>13.922222222222222</c:v>
                </c:pt>
                <c:pt idx="10025">
                  <c:v>13.923611111111111</c:v>
                </c:pt>
                <c:pt idx="10026">
                  <c:v>13.925000000000001</c:v>
                </c:pt>
                <c:pt idx="10027">
                  <c:v>13.926388888888889</c:v>
                </c:pt>
                <c:pt idx="10028">
                  <c:v>13.927777777777777</c:v>
                </c:pt>
                <c:pt idx="10029">
                  <c:v>13.929166666666667</c:v>
                </c:pt>
                <c:pt idx="10030">
                  <c:v>13.930555555555555</c:v>
                </c:pt>
                <c:pt idx="10031">
                  <c:v>13.931944444444444</c:v>
                </c:pt>
                <c:pt idx="10032">
                  <c:v>13.933333333333334</c:v>
                </c:pt>
                <c:pt idx="10033">
                  <c:v>13.934722222222222</c:v>
                </c:pt>
                <c:pt idx="10034">
                  <c:v>13.936111111111112</c:v>
                </c:pt>
                <c:pt idx="10035">
                  <c:v>13.9375</c:v>
                </c:pt>
                <c:pt idx="10036">
                  <c:v>13.938888888888888</c:v>
                </c:pt>
                <c:pt idx="10037">
                  <c:v>13.940277777777778</c:v>
                </c:pt>
                <c:pt idx="10038">
                  <c:v>13.941666666666666</c:v>
                </c:pt>
                <c:pt idx="10039">
                  <c:v>13.943055555555556</c:v>
                </c:pt>
                <c:pt idx="10040">
                  <c:v>13.944444444444445</c:v>
                </c:pt>
                <c:pt idx="10041">
                  <c:v>13.945833333333333</c:v>
                </c:pt>
                <c:pt idx="10042">
                  <c:v>13.947222222222223</c:v>
                </c:pt>
                <c:pt idx="10043">
                  <c:v>13.948611111111111</c:v>
                </c:pt>
                <c:pt idx="10044">
                  <c:v>13.95</c:v>
                </c:pt>
                <c:pt idx="10045">
                  <c:v>13.951388888888889</c:v>
                </c:pt>
                <c:pt idx="10046">
                  <c:v>13.952777777777778</c:v>
                </c:pt>
                <c:pt idx="10047">
                  <c:v>13.954166666666667</c:v>
                </c:pt>
                <c:pt idx="10048">
                  <c:v>13.955555555555556</c:v>
                </c:pt>
                <c:pt idx="10049">
                  <c:v>13.956944444444444</c:v>
                </c:pt>
                <c:pt idx="10050">
                  <c:v>13.958333333333334</c:v>
                </c:pt>
                <c:pt idx="10051">
                  <c:v>13.959722222222222</c:v>
                </c:pt>
                <c:pt idx="10052">
                  <c:v>13.96111111111111</c:v>
                </c:pt>
                <c:pt idx="10053">
                  <c:v>13.9625</c:v>
                </c:pt>
                <c:pt idx="10054">
                  <c:v>13.963888888888889</c:v>
                </c:pt>
                <c:pt idx="10055">
                  <c:v>13.965277777777779</c:v>
                </c:pt>
                <c:pt idx="10056">
                  <c:v>13.966666666666667</c:v>
                </c:pt>
                <c:pt idx="10057">
                  <c:v>13.968055555555555</c:v>
                </c:pt>
                <c:pt idx="10058">
                  <c:v>13.969444444444445</c:v>
                </c:pt>
                <c:pt idx="10059">
                  <c:v>13.970833333333333</c:v>
                </c:pt>
                <c:pt idx="10060">
                  <c:v>13.972222222222221</c:v>
                </c:pt>
                <c:pt idx="10061">
                  <c:v>13.973611111111111</c:v>
                </c:pt>
                <c:pt idx="10062">
                  <c:v>13.975</c:v>
                </c:pt>
                <c:pt idx="10063">
                  <c:v>13.97638888888889</c:v>
                </c:pt>
                <c:pt idx="10064">
                  <c:v>13.977777777777778</c:v>
                </c:pt>
                <c:pt idx="10065">
                  <c:v>13.979166666666666</c:v>
                </c:pt>
                <c:pt idx="10066">
                  <c:v>13.980555555555556</c:v>
                </c:pt>
                <c:pt idx="10067">
                  <c:v>13.981944444444444</c:v>
                </c:pt>
                <c:pt idx="10068">
                  <c:v>13.983333333333333</c:v>
                </c:pt>
                <c:pt idx="10069">
                  <c:v>13.984722222222222</c:v>
                </c:pt>
                <c:pt idx="10070">
                  <c:v>13.986111111111111</c:v>
                </c:pt>
                <c:pt idx="10071">
                  <c:v>13.987500000000001</c:v>
                </c:pt>
                <c:pt idx="10072">
                  <c:v>13.988888888888889</c:v>
                </c:pt>
                <c:pt idx="10073">
                  <c:v>13.990277777777777</c:v>
                </c:pt>
                <c:pt idx="10074">
                  <c:v>13.991666666666667</c:v>
                </c:pt>
                <c:pt idx="10075">
                  <c:v>13.993055555555555</c:v>
                </c:pt>
                <c:pt idx="10076">
                  <c:v>13.994444444444444</c:v>
                </c:pt>
                <c:pt idx="10077">
                  <c:v>13.995833333333334</c:v>
                </c:pt>
                <c:pt idx="10078">
                  <c:v>13.997222222222222</c:v>
                </c:pt>
                <c:pt idx="10079">
                  <c:v>13.998611111111112</c:v>
                </c:pt>
                <c:pt idx="10080">
                  <c:v>14</c:v>
                </c:pt>
                <c:pt idx="10081">
                  <c:v>14.001388888888888</c:v>
                </c:pt>
                <c:pt idx="10082">
                  <c:v>14.002777777777778</c:v>
                </c:pt>
                <c:pt idx="10083">
                  <c:v>14.004166666666666</c:v>
                </c:pt>
                <c:pt idx="10084">
                  <c:v>14.005555555555556</c:v>
                </c:pt>
                <c:pt idx="10085">
                  <c:v>14.006944444444445</c:v>
                </c:pt>
                <c:pt idx="10086">
                  <c:v>14.008333333333333</c:v>
                </c:pt>
                <c:pt idx="10087">
                  <c:v>14.009722222222223</c:v>
                </c:pt>
                <c:pt idx="10088">
                  <c:v>14.011111111111111</c:v>
                </c:pt>
                <c:pt idx="10089">
                  <c:v>14.012499999999999</c:v>
                </c:pt>
                <c:pt idx="10090">
                  <c:v>14.013888888888889</c:v>
                </c:pt>
                <c:pt idx="10091">
                  <c:v>14.015277777777778</c:v>
                </c:pt>
                <c:pt idx="10092">
                  <c:v>14.016666666666667</c:v>
                </c:pt>
                <c:pt idx="10093">
                  <c:v>14.018055555555556</c:v>
                </c:pt>
                <c:pt idx="10094">
                  <c:v>14.019444444444444</c:v>
                </c:pt>
                <c:pt idx="10095">
                  <c:v>14.020833333333334</c:v>
                </c:pt>
                <c:pt idx="10096">
                  <c:v>14.022222222222222</c:v>
                </c:pt>
                <c:pt idx="10097">
                  <c:v>14.02361111111111</c:v>
                </c:pt>
                <c:pt idx="10098">
                  <c:v>14.025</c:v>
                </c:pt>
                <c:pt idx="10099">
                  <c:v>14.026388888888889</c:v>
                </c:pt>
                <c:pt idx="10100">
                  <c:v>14.027777777777779</c:v>
                </c:pt>
                <c:pt idx="10101">
                  <c:v>14.029166666666667</c:v>
                </c:pt>
                <c:pt idx="10102">
                  <c:v>14.030555555555555</c:v>
                </c:pt>
                <c:pt idx="10103">
                  <c:v>14.031944444444445</c:v>
                </c:pt>
                <c:pt idx="10104">
                  <c:v>14.033333333333333</c:v>
                </c:pt>
                <c:pt idx="10105">
                  <c:v>14.034722222222221</c:v>
                </c:pt>
                <c:pt idx="10106">
                  <c:v>14.036111111111111</c:v>
                </c:pt>
                <c:pt idx="10107">
                  <c:v>14.0375</c:v>
                </c:pt>
                <c:pt idx="10108">
                  <c:v>14.03888888888889</c:v>
                </c:pt>
                <c:pt idx="10109">
                  <c:v>14.040277777777778</c:v>
                </c:pt>
                <c:pt idx="10110">
                  <c:v>14.041666666666666</c:v>
                </c:pt>
                <c:pt idx="10111">
                  <c:v>14.043055555555556</c:v>
                </c:pt>
                <c:pt idx="10112">
                  <c:v>14.044444444444444</c:v>
                </c:pt>
                <c:pt idx="10113">
                  <c:v>14.045833333333333</c:v>
                </c:pt>
                <c:pt idx="10114">
                  <c:v>14.047222222222222</c:v>
                </c:pt>
                <c:pt idx="10115">
                  <c:v>14.048611111111111</c:v>
                </c:pt>
                <c:pt idx="10116">
                  <c:v>14.05</c:v>
                </c:pt>
                <c:pt idx="10117">
                  <c:v>14.051388888888889</c:v>
                </c:pt>
                <c:pt idx="10118">
                  <c:v>14.052777777777777</c:v>
                </c:pt>
                <c:pt idx="10119">
                  <c:v>14.054166666666667</c:v>
                </c:pt>
                <c:pt idx="10120">
                  <c:v>14.055555555555555</c:v>
                </c:pt>
                <c:pt idx="10121">
                  <c:v>14.056944444444444</c:v>
                </c:pt>
                <c:pt idx="10122">
                  <c:v>14.058333333333334</c:v>
                </c:pt>
                <c:pt idx="10123">
                  <c:v>14.059722222222222</c:v>
                </c:pt>
                <c:pt idx="10124">
                  <c:v>14.061111111111112</c:v>
                </c:pt>
                <c:pt idx="10125">
                  <c:v>14.0625</c:v>
                </c:pt>
                <c:pt idx="10126">
                  <c:v>14.063888888888888</c:v>
                </c:pt>
                <c:pt idx="10127">
                  <c:v>14.065277777777778</c:v>
                </c:pt>
                <c:pt idx="10128">
                  <c:v>14.066666666666666</c:v>
                </c:pt>
                <c:pt idx="10129">
                  <c:v>14.068055555555556</c:v>
                </c:pt>
                <c:pt idx="10130">
                  <c:v>14.069444444444445</c:v>
                </c:pt>
                <c:pt idx="10131">
                  <c:v>14.070833333333333</c:v>
                </c:pt>
                <c:pt idx="10132">
                  <c:v>14.072222222222223</c:v>
                </c:pt>
                <c:pt idx="10133">
                  <c:v>14.073611111111111</c:v>
                </c:pt>
                <c:pt idx="10134">
                  <c:v>14.074999999999999</c:v>
                </c:pt>
                <c:pt idx="10135">
                  <c:v>14.076388888888889</c:v>
                </c:pt>
                <c:pt idx="10136">
                  <c:v>14.077777777777778</c:v>
                </c:pt>
                <c:pt idx="10137">
                  <c:v>14.079166666666667</c:v>
                </c:pt>
                <c:pt idx="10138">
                  <c:v>14.080555555555556</c:v>
                </c:pt>
                <c:pt idx="10139">
                  <c:v>14.081944444444444</c:v>
                </c:pt>
                <c:pt idx="10140">
                  <c:v>14.083333333333334</c:v>
                </c:pt>
                <c:pt idx="10141">
                  <c:v>14.084722222222222</c:v>
                </c:pt>
                <c:pt idx="10142">
                  <c:v>14.08611111111111</c:v>
                </c:pt>
                <c:pt idx="10143">
                  <c:v>14.0875</c:v>
                </c:pt>
                <c:pt idx="10144">
                  <c:v>14.088888888888889</c:v>
                </c:pt>
                <c:pt idx="10145">
                  <c:v>14.090277777777779</c:v>
                </c:pt>
                <c:pt idx="10146">
                  <c:v>14.091666666666667</c:v>
                </c:pt>
                <c:pt idx="10147">
                  <c:v>14.093055555555555</c:v>
                </c:pt>
                <c:pt idx="10148">
                  <c:v>14.094444444444445</c:v>
                </c:pt>
                <c:pt idx="10149">
                  <c:v>14.095833333333333</c:v>
                </c:pt>
                <c:pt idx="10150">
                  <c:v>14.097222222222221</c:v>
                </c:pt>
                <c:pt idx="10151">
                  <c:v>14.098611111111111</c:v>
                </c:pt>
                <c:pt idx="10152">
                  <c:v>14.1</c:v>
                </c:pt>
                <c:pt idx="10153">
                  <c:v>14.10138888888889</c:v>
                </c:pt>
                <c:pt idx="10154">
                  <c:v>14.102777777777778</c:v>
                </c:pt>
                <c:pt idx="10155">
                  <c:v>14.104166666666666</c:v>
                </c:pt>
                <c:pt idx="10156">
                  <c:v>14.105555555555556</c:v>
                </c:pt>
                <c:pt idx="10157">
                  <c:v>14.106944444444444</c:v>
                </c:pt>
                <c:pt idx="10158">
                  <c:v>14.108333333333333</c:v>
                </c:pt>
                <c:pt idx="10159">
                  <c:v>14.109722222222222</c:v>
                </c:pt>
                <c:pt idx="10160">
                  <c:v>14.111111111111111</c:v>
                </c:pt>
                <c:pt idx="10161">
                  <c:v>14.112500000000001</c:v>
                </c:pt>
                <c:pt idx="10162">
                  <c:v>14.113888888888889</c:v>
                </c:pt>
                <c:pt idx="10163">
                  <c:v>14.115277777777777</c:v>
                </c:pt>
                <c:pt idx="10164">
                  <c:v>14.116666666666667</c:v>
                </c:pt>
                <c:pt idx="10165">
                  <c:v>14.118055555555555</c:v>
                </c:pt>
                <c:pt idx="10166">
                  <c:v>14.119444444444444</c:v>
                </c:pt>
                <c:pt idx="10167">
                  <c:v>14.120833333333334</c:v>
                </c:pt>
                <c:pt idx="10168">
                  <c:v>14.122222222222222</c:v>
                </c:pt>
                <c:pt idx="10169">
                  <c:v>14.123611111111112</c:v>
                </c:pt>
                <c:pt idx="10170">
                  <c:v>14.125</c:v>
                </c:pt>
                <c:pt idx="10171">
                  <c:v>14.126388888888888</c:v>
                </c:pt>
                <c:pt idx="10172">
                  <c:v>14.127777777777778</c:v>
                </c:pt>
                <c:pt idx="10173">
                  <c:v>14.129166666666666</c:v>
                </c:pt>
                <c:pt idx="10174">
                  <c:v>14.130555555555556</c:v>
                </c:pt>
                <c:pt idx="10175">
                  <c:v>14.131944444444445</c:v>
                </c:pt>
                <c:pt idx="10176">
                  <c:v>14.133333333333333</c:v>
                </c:pt>
                <c:pt idx="10177">
                  <c:v>14.134722222222223</c:v>
                </c:pt>
                <c:pt idx="10178">
                  <c:v>14.136111111111111</c:v>
                </c:pt>
                <c:pt idx="10179">
                  <c:v>14.137499999999999</c:v>
                </c:pt>
                <c:pt idx="10180">
                  <c:v>14.138888888888889</c:v>
                </c:pt>
                <c:pt idx="10181">
                  <c:v>14.140277777777778</c:v>
                </c:pt>
                <c:pt idx="10182">
                  <c:v>14.141666666666667</c:v>
                </c:pt>
                <c:pt idx="10183">
                  <c:v>14.143055555555556</c:v>
                </c:pt>
                <c:pt idx="10184">
                  <c:v>14.144444444444444</c:v>
                </c:pt>
                <c:pt idx="10185">
                  <c:v>14.145833333333334</c:v>
                </c:pt>
                <c:pt idx="10186">
                  <c:v>14.147222222222222</c:v>
                </c:pt>
                <c:pt idx="10187">
                  <c:v>14.14861111111111</c:v>
                </c:pt>
                <c:pt idx="10188">
                  <c:v>14.15</c:v>
                </c:pt>
                <c:pt idx="10189">
                  <c:v>14.151388888888889</c:v>
                </c:pt>
                <c:pt idx="10190">
                  <c:v>14.152777777777779</c:v>
                </c:pt>
                <c:pt idx="10191">
                  <c:v>14.154166666666667</c:v>
                </c:pt>
                <c:pt idx="10192">
                  <c:v>14.155555555555555</c:v>
                </c:pt>
                <c:pt idx="10193">
                  <c:v>14.156944444444445</c:v>
                </c:pt>
                <c:pt idx="10194">
                  <c:v>14.158333333333333</c:v>
                </c:pt>
                <c:pt idx="10195">
                  <c:v>14.159722222222221</c:v>
                </c:pt>
                <c:pt idx="10196">
                  <c:v>14.161111111111111</c:v>
                </c:pt>
                <c:pt idx="10197">
                  <c:v>14.1625</c:v>
                </c:pt>
                <c:pt idx="10198">
                  <c:v>14.16388888888889</c:v>
                </c:pt>
                <c:pt idx="10199">
                  <c:v>14.165277777777778</c:v>
                </c:pt>
                <c:pt idx="10200">
                  <c:v>14.166666666666666</c:v>
                </c:pt>
                <c:pt idx="10201">
                  <c:v>14.168055555555556</c:v>
                </c:pt>
                <c:pt idx="10202">
                  <c:v>14.169444444444444</c:v>
                </c:pt>
                <c:pt idx="10203">
                  <c:v>14.170833333333333</c:v>
                </c:pt>
                <c:pt idx="10204">
                  <c:v>14.172222222222222</c:v>
                </c:pt>
                <c:pt idx="10205">
                  <c:v>14.173611111111111</c:v>
                </c:pt>
                <c:pt idx="10206">
                  <c:v>14.175000000000001</c:v>
                </c:pt>
                <c:pt idx="10207">
                  <c:v>14.176388888888889</c:v>
                </c:pt>
                <c:pt idx="10208">
                  <c:v>14.177777777777777</c:v>
                </c:pt>
                <c:pt idx="10209">
                  <c:v>14.179166666666667</c:v>
                </c:pt>
                <c:pt idx="10210">
                  <c:v>14.180555555555555</c:v>
                </c:pt>
                <c:pt idx="10211">
                  <c:v>14.181944444444444</c:v>
                </c:pt>
                <c:pt idx="10212">
                  <c:v>14.183333333333334</c:v>
                </c:pt>
                <c:pt idx="10213">
                  <c:v>14.184722222222222</c:v>
                </c:pt>
                <c:pt idx="10214">
                  <c:v>14.186111111111112</c:v>
                </c:pt>
                <c:pt idx="10215">
                  <c:v>14.1875</c:v>
                </c:pt>
                <c:pt idx="10216">
                  <c:v>14.188888888888888</c:v>
                </c:pt>
                <c:pt idx="10217">
                  <c:v>14.190277777777778</c:v>
                </c:pt>
                <c:pt idx="10218">
                  <c:v>14.191666666666666</c:v>
                </c:pt>
                <c:pt idx="10219">
                  <c:v>14.193055555555556</c:v>
                </c:pt>
                <c:pt idx="10220">
                  <c:v>14.194444444444445</c:v>
                </c:pt>
                <c:pt idx="10221">
                  <c:v>14.195833333333333</c:v>
                </c:pt>
                <c:pt idx="10222">
                  <c:v>14.197222222222223</c:v>
                </c:pt>
                <c:pt idx="10223">
                  <c:v>14.198611111111111</c:v>
                </c:pt>
                <c:pt idx="10224">
                  <c:v>14.2</c:v>
                </c:pt>
                <c:pt idx="10225">
                  <c:v>14.201388888888889</c:v>
                </c:pt>
                <c:pt idx="10226">
                  <c:v>14.202777777777778</c:v>
                </c:pt>
                <c:pt idx="10227">
                  <c:v>14.204166666666667</c:v>
                </c:pt>
                <c:pt idx="10228">
                  <c:v>14.205555555555556</c:v>
                </c:pt>
                <c:pt idx="10229">
                  <c:v>14.206944444444444</c:v>
                </c:pt>
                <c:pt idx="10230">
                  <c:v>14.208333333333334</c:v>
                </c:pt>
                <c:pt idx="10231">
                  <c:v>14.209722222222222</c:v>
                </c:pt>
                <c:pt idx="10232">
                  <c:v>14.21111111111111</c:v>
                </c:pt>
                <c:pt idx="10233">
                  <c:v>14.2125</c:v>
                </c:pt>
                <c:pt idx="10234">
                  <c:v>14.213888888888889</c:v>
                </c:pt>
                <c:pt idx="10235">
                  <c:v>14.215277777777779</c:v>
                </c:pt>
                <c:pt idx="10236">
                  <c:v>14.216666666666667</c:v>
                </c:pt>
                <c:pt idx="10237">
                  <c:v>14.218055555555555</c:v>
                </c:pt>
                <c:pt idx="10238">
                  <c:v>14.219444444444445</c:v>
                </c:pt>
                <c:pt idx="10239">
                  <c:v>14.220833333333333</c:v>
                </c:pt>
                <c:pt idx="10240">
                  <c:v>14.222222222222221</c:v>
                </c:pt>
                <c:pt idx="10241">
                  <c:v>14.223611111111111</c:v>
                </c:pt>
                <c:pt idx="10242">
                  <c:v>14.225</c:v>
                </c:pt>
                <c:pt idx="10243">
                  <c:v>14.22638888888889</c:v>
                </c:pt>
                <c:pt idx="10244">
                  <c:v>14.227777777777778</c:v>
                </c:pt>
                <c:pt idx="10245">
                  <c:v>14.229166666666666</c:v>
                </c:pt>
                <c:pt idx="10246">
                  <c:v>14.230555555555556</c:v>
                </c:pt>
                <c:pt idx="10247">
                  <c:v>14.231944444444444</c:v>
                </c:pt>
                <c:pt idx="10248">
                  <c:v>14.233333333333333</c:v>
                </c:pt>
                <c:pt idx="10249">
                  <c:v>14.234722222222222</c:v>
                </c:pt>
                <c:pt idx="10250">
                  <c:v>14.236111111111111</c:v>
                </c:pt>
                <c:pt idx="10251">
                  <c:v>14.237500000000001</c:v>
                </c:pt>
                <c:pt idx="10252">
                  <c:v>14.238888888888889</c:v>
                </c:pt>
                <c:pt idx="10253">
                  <c:v>14.240277777777777</c:v>
                </c:pt>
                <c:pt idx="10254">
                  <c:v>14.241666666666667</c:v>
                </c:pt>
                <c:pt idx="10255">
                  <c:v>14.243055555555555</c:v>
                </c:pt>
                <c:pt idx="10256">
                  <c:v>14.244444444444444</c:v>
                </c:pt>
                <c:pt idx="10257">
                  <c:v>14.245833333333334</c:v>
                </c:pt>
                <c:pt idx="10258">
                  <c:v>14.247222222222222</c:v>
                </c:pt>
                <c:pt idx="10259">
                  <c:v>14.248611111111112</c:v>
                </c:pt>
                <c:pt idx="10260">
                  <c:v>14.25</c:v>
                </c:pt>
                <c:pt idx="10261">
                  <c:v>14.251388888888888</c:v>
                </c:pt>
                <c:pt idx="10262">
                  <c:v>14.252777777777778</c:v>
                </c:pt>
                <c:pt idx="10263">
                  <c:v>14.254166666666666</c:v>
                </c:pt>
                <c:pt idx="10264">
                  <c:v>14.255555555555556</c:v>
                </c:pt>
                <c:pt idx="10265">
                  <c:v>14.256944444444445</c:v>
                </c:pt>
                <c:pt idx="10266">
                  <c:v>14.258333333333333</c:v>
                </c:pt>
                <c:pt idx="10267">
                  <c:v>14.259722222222223</c:v>
                </c:pt>
                <c:pt idx="10268">
                  <c:v>14.261111111111111</c:v>
                </c:pt>
                <c:pt idx="10269">
                  <c:v>14.262499999999999</c:v>
                </c:pt>
                <c:pt idx="10270">
                  <c:v>14.263888888888889</c:v>
                </c:pt>
                <c:pt idx="10271">
                  <c:v>14.265277777777778</c:v>
                </c:pt>
                <c:pt idx="10272">
                  <c:v>14.266666666666667</c:v>
                </c:pt>
                <c:pt idx="10273">
                  <c:v>14.268055555555556</c:v>
                </c:pt>
                <c:pt idx="10274">
                  <c:v>14.269444444444444</c:v>
                </c:pt>
                <c:pt idx="10275">
                  <c:v>14.270833333333334</c:v>
                </c:pt>
                <c:pt idx="10276">
                  <c:v>14.272222222222222</c:v>
                </c:pt>
                <c:pt idx="10277">
                  <c:v>14.27361111111111</c:v>
                </c:pt>
                <c:pt idx="10278">
                  <c:v>14.275</c:v>
                </c:pt>
                <c:pt idx="10279">
                  <c:v>14.276388888888889</c:v>
                </c:pt>
                <c:pt idx="10280">
                  <c:v>14.277777777777779</c:v>
                </c:pt>
                <c:pt idx="10281">
                  <c:v>14.279166666666667</c:v>
                </c:pt>
                <c:pt idx="10282">
                  <c:v>14.280555555555555</c:v>
                </c:pt>
                <c:pt idx="10283">
                  <c:v>14.281944444444445</c:v>
                </c:pt>
                <c:pt idx="10284">
                  <c:v>14.283333333333333</c:v>
                </c:pt>
                <c:pt idx="10285">
                  <c:v>14.284722222222221</c:v>
                </c:pt>
                <c:pt idx="10286">
                  <c:v>14.286111111111111</c:v>
                </c:pt>
                <c:pt idx="10287">
                  <c:v>14.2875</c:v>
                </c:pt>
                <c:pt idx="10288">
                  <c:v>14.28888888888889</c:v>
                </c:pt>
                <c:pt idx="10289">
                  <c:v>14.290277777777778</c:v>
                </c:pt>
                <c:pt idx="10290">
                  <c:v>14.291666666666666</c:v>
                </c:pt>
                <c:pt idx="10291">
                  <c:v>14.293055555555556</c:v>
                </c:pt>
                <c:pt idx="10292">
                  <c:v>14.294444444444444</c:v>
                </c:pt>
                <c:pt idx="10293">
                  <c:v>14.295833333333333</c:v>
                </c:pt>
                <c:pt idx="10294">
                  <c:v>14.297222222222222</c:v>
                </c:pt>
                <c:pt idx="10295">
                  <c:v>14.298611111111111</c:v>
                </c:pt>
                <c:pt idx="10296">
                  <c:v>14.3</c:v>
                </c:pt>
                <c:pt idx="10297">
                  <c:v>14.301388888888889</c:v>
                </c:pt>
                <c:pt idx="10298">
                  <c:v>14.302777777777777</c:v>
                </c:pt>
                <c:pt idx="10299">
                  <c:v>14.304166666666667</c:v>
                </c:pt>
                <c:pt idx="10300">
                  <c:v>14.305555555555555</c:v>
                </c:pt>
                <c:pt idx="10301">
                  <c:v>14.306944444444444</c:v>
                </c:pt>
                <c:pt idx="10302">
                  <c:v>14.308333333333334</c:v>
                </c:pt>
                <c:pt idx="10303">
                  <c:v>14.309722222222222</c:v>
                </c:pt>
                <c:pt idx="10304">
                  <c:v>14.311111111111112</c:v>
                </c:pt>
                <c:pt idx="10305">
                  <c:v>14.3125</c:v>
                </c:pt>
                <c:pt idx="10306">
                  <c:v>14.313888888888888</c:v>
                </c:pt>
                <c:pt idx="10307">
                  <c:v>14.315277777777778</c:v>
                </c:pt>
                <c:pt idx="10308">
                  <c:v>14.316666666666666</c:v>
                </c:pt>
                <c:pt idx="10309">
                  <c:v>14.318055555555556</c:v>
                </c:pt>
                <c:pt idx="10310">
                  <c:v>14.319444444444445</c:v>
                </c:pt>
                <c:pt idx="10311">
                  <c:v>14.320833333333333</c:v>
                </c:pt>
                <c:pt idx="10312">
                  <c:v>14.322222222222223</c:v>
                </c:pt>
                <c:pt idx="10313">
                  <c:v>14.323611111111111</c:v>
                </c:pt>
                <c:pt idx="10314">
                  <c:v>14.324999999999999</c:v>
                </c:pt>
                <c:pt idx="10315">
                  <c:v>14.326388888888889</c:v>
                </c:pt>
                <c:pt idx="10316">
                  <c:v>14.327777777777778</c:v>
                </c:pt>
                <c:pt idx="10317">
                  <c:v>14.329166666666667</c:v>
                </c:pt>
                <c:pt idx="10318">
                  <c:v>14.330555555555556</c:v>
                </c:pt>
                <c:pt idx="10319">
                  <c:v>14.331944444444444</c:v>
                </c:pt>
                <c:pt idx="10320">
                  <c:v>14.333333333333334</c:v>
                </c:pt>
                <c:pt idx="10321">
                  <c:v>14.334722222222222</c:v>
                </c:pt>
                <c:pt idx="10322">
                  <c:v>14.33611111111111</c:v>
                </c:pt>
                <c:pt idx="10323">
                  <c:v>14.3375</c:v>
                </c:pt>
                <c:pt idx="10324">
                  <c:v>14.338888888888889</c:v>
                </c:pt>
                <c:pt idx="10325">
                  <c:v>14.340277777777779</c:v>
                </c:pt>
                <c:pt idx="10326">
                  <c:v>14.341666666666667</c:v>
                </c:pt>
                <c:pt idx="10327">
                  <c:v>14.343055555555555</c:v>
                </c:pt>
                <c:pt idx="10328">
                  <c:v>14.344444444444445</c:v>
                </c:pt>
                <c:pt idx="10329">
                  <c:v>14.345833333333333</c:v>
                </c:pt>
                <c:pt idx="10330">
                  <c:v>14.347222222222221</c:v>
                </c:pt>
                <c:pt idx="10331">
                  <c:v>14.348611111111111</c:v>
                </c:pt>
                <c:pt idx="10332">
                  <c:v>14.35</c:v>
                </c:pt>
                <c:pt idx="10333">
                  <c:v>14.35138888888889</c:v>
                </c:pt>
                <c:pt idx="10334">
                  <c:v>14.352777777777778</c:v>
                </c:pt>
                <c:pt idx="10335">
                  <c:v>14.354166666666666</c:v>
                </c:pt>
                <c:pt idx="10336">
                  <c:v>14.355555555555556</c:v>
                </c:pt>
                <c:pt idx="10337">
                  <c:v>14.356944444444444</c:v>
                </c:pt>
                <c:pt idx="10338">
                  <c:v>14.358333333333333</c:v>
                </c:pt>
                <c:pt idx="10339">
                  <c:v>14.359722222222222</c:v>
                </c:pt>
                <c:pt idx="10340">
                  <c:v>14.361111111111111</c:v>
                </c:pt>
                <c:pt idx="10341">
                  <c:v>14.362500000000001</c:v>
                </c:pt>
                <c:pt idx="10342">
                  <c:v>14.363888888888889</c:v>
                </c:pt>
                <c:pt idx="10343">
                  <c:v>14.365277777777777</c:v>
                </c:pt>
                <c:pt idx="10344">
                  <c:v>14.366666666666667</c:v>
                </c:pt>
                <c:pt idx="10345">
                  <c:v>14.368055555555555</c:v>
                </c:pt>
                <c:pt idx="10346">
                  <c:v>14.369444444444444</c:v>
                </c:pt>
                <c:pt idx="10347">
                  <c:v>14.370833333333334</c:v>
                </c:pt>
                <c:pt idx="10348">
                  <c:v>14.372222222222222</c:v>
                </c:pt>
                <c:pt idx="10349">
                  <c:v>14.373611111111112</c:v>
                </c:pt>
                <c:pt idx="10350">
                  <c:v>14.375</c:v>
                </c:pt>
                <c:pt idx="10351">
                  <c:v>14.376388888888888</c:v>
                </c:pt>
                <c:pt idx="10352">
                  <c:v>14.377777777777778</c:v>
                </c:pt>
                <c:pt idx="10353">
                  <c:v>14.379166666666666</c:v>
                </c:pt>
                <c:pt idx="10354">
                  <c:v>14.380555555555556</c:v>
                </c:pt>
                <c:pt idx="10355">
                  <c:v>14.381944444444445</c:v>
                </c:pt>
                <c:pt idx="10356">
                  <c:v>14.383333333333333</c:v>
                </c:pt>
                <c:pt idx="10357">
                  <c:v>14.384722222222223</c:v>
                </c:pt>
                <c:pt idx="10358">
                  <c:v>14.386111111111111</c:v>
                </c:pt>
                <c:pt idx="10359">
                  <c:v>14.387499999999999</c:v>
                </c:pt>
                <c:pt idx="10360">
                  <c:v>14.388888888888889</c:v>
                </c:pt>
                <c:pt idx="10361">
                  <c:v>14.390277777777778</c:v>
                </c:pt>
                <c:pt idx="10362">
                  <c:v>14.391666666666667</c:v>
                </c:pt>
                <c:pt idx="10363">
                  <c:v>14.393055555555556</c:v>
                </c:pt>
                <c:pt idx="10364">
                  <c:v>14.394444444444444</c:v>
                </c:pt>
                <c:pt idx="10365">
                  <c:v>14.395833333333334</c:v>
                </c:pt>
                <c:pt idx="10366">
                  <c:v>14.397222222222222</c:v>
                </c:pt>
                <c:pt idx="10367">
                  <c:v>14.39861111111111</c:v>
                </c:pt>
                <c:pt idx="10368">
                  <c:v>14.4</c:v>
                </c:pt>
                <c:pt idx="10369">
                  <c:v>14.401388888888889</c:v>
                </c:pt>
                <c:pt idx="10370">
                  <c:v>14.402777777777779</c:v>
                </c:pt>
                <c:pt idx="10371">
                  <c:v>14.404166666666667</c:v>
                </c:pt>
                <c:pt idx="10372">
                  <c:v>14.405555555555555</c:v>
                </c:pt>
                <c:pt idx="10373">
                  <c:v>14.406944444444445</c:v>
                </c:pt>
                <c:pt idx="10374">
                  <c:v>14.408333333333333</c:v>
                </c:pt>
                <c:pt idx="10375">
                  <c:v>14.409722222222221</c:v>
                </c:pt>
                <c:pt idx="10376">
                  <c:v>14.411111111111111</c:v>
                </c:pt>
                <c:pt idx="10377">
                  <c:v>14.4125</c:v>
                </c:pt>
                <c:pt idx="10378">
                  <c:v>14.41388888888889</c:v>
                </c:pt>
                <c:pt idx="10379">
                  <c:v>14.415277777777778</c:v>
                </c:pt>
                <c:pt idx="10380">
                  <c:v>14.416666666666666</c:v>
                </c:pt>
                <c:pt idx="10381">
                  <c:v>14.418055555555556</c:v>
                </c:pt>
                <c:pt idx="10382">
                  <c:v>14.419444444444444</c:v>
                </c:pt>
                <c:pt idx="10383">
                  <c:v>14.420833333333333</c:v>
                </c:pt>
                <c:pt idx="10384">
                  <c:v>14.422222222222222</c:v>
                </c:pt>
                <c:pt idx="10385">
                  <c:v>14.423611111111111</c:v>
                </c:pt>
                <c:pt idx="10386">
                  <c:v>14.425000000000001</c:v>
                </c:pt>
                <c:pt idx="10387">
                  <c:v>14.426388888888889</c:v>
                </c:pt>
                <c:pt idx="10388">
                  <c:v>14.427777777777777</c:v>
                </c:pt>
                <c:pt idx="10389">
                  <c:v>14.429166666666667</c:v>
                </c:pt>
                <c:pt idx="10390">
                  <c:v>14.430555555555555</c:v>
                </c:pt>
                <c:pt idx="10391">
                  <c:v>14.431944444444444</c:v>
                </c:pt>
                <c:pt idx="10392">
                  <c:v>14.433333333333334</c:v>
                </c:pt>
                <c:pt idx="10393">
                  <c:v>14.434722222222222</c:v>
                </c:pt>
                <c:pt idx="10394">
                  <c:v>14.436111111111112</c:v>
                </c:pt>
                <c:pt idx="10395">
                  <c:v>14.4375</c:v>
                </c:pt>
                <c:pt idx="10396">
                  <c:v>14.438888888888888</c:v>
                </c:pt>
                <c:pt idx="10397">
                  <c:v>14.440277777777778</c:v>
                </c:pt>
                <c:pt idx="10398">
                  <c:v>14.441666666666666</c:v>
                </c:pt>
                <c:pt idx="10399">
                  <c:v>14.443055555555556</c:v>
                </c:pt>
                <c:pt idx="10400">
                  <c:v>14.444444444444445</c:v>
                </c:pt>
                <c:pt idx="10401">
                  <c:v>14.445833333333333</c:v>
                </c:pt>
                <c:pt idx="10402">
                  <c:v>14.447222222222223</c:v>
                </c:pt>
                <c:pt idx="10403">
                  <c:v>14.448611111111111</c:v>
                </c:pt>
                <c:pt idx="10404">
                  <c:v>14.45</c:v>
                </c:pt>
                <c:pt idx="10405">
                  <c:v>14.451388888888889</c:v>
                </c:pt>
                <c:pt idx="10406">
                  <c:v>14.452777777777778</c:v>
                </c:pt>
                <c:pt idx="10407">
                  <c:v>14.454166666666667</c:v>
                </c:pt>
                <c:pt idx="10408">
                  <c:v>14.455555555555556</c:v>
                </c:pt>
                <c:pt idx="10409">
                  <c:v>14.456944444444444</c:v>
                </c:pt>
                <c:pt idx="10410">
                  <c:v>14.458333333333334</c:v>
                </c:pt>
                <c:pt idx="10411">
                  <c:v>14.459722222222222</c:v>
                </c:pt>
                <c:pt idx="10412">
                  <c:v>14.46111111111111</c:v>
                </c:pt>
                <c:pt idx="10413">
                  <c:v>14.4625</c:v>
                </c:pt>
                <c:pt idx="10414">
                  <c:v>14.463888888888889</c:v>
                </c:pt>
                <c:pt idx="10415">
                  <c:v>14.465277777777779</c:v>
                </c:pt>
                <c:pt idx="10416">
                  <c:v>14.466666666666667</c:v>
                </c:pt>
                <c:pt idx="10417">
                  <c:v>14.468055555555555</c:v>
                </c:pt>
                <c:pt idx="10418">
                  <c:v>14.469444444444445</c:v>
                </c:pt>
                <c:pt idx="10419">
                  <c:v>14.470833333333333</c:v>
                </c:pt>
                <c:pt idx="10420">
                  <c:v>14.472222222222221</c:v>
                </c:pt>
                <c:pt idx="10421">
                  <c:v>14.473611111111111</c:v>
                </c:pt>
                <c:pt idx="10422">
                  <c:v>14.475</c:v>
                </c:pt>
                <c:pt idx="10423">
                  <c:v>14.47638888888889</c:v>
                </c:pt>
                <c:pt idx="10424">
                  <c:v>14.477777777777778</c:v>
                </c:pt>
                <c:pt idx="10425">
                  <c:v>14.479166666666666</c:v>
                </c:pt>
                <c:pt idx="10426">
                  <c:v>14.480555555555556</c:v>
                </c:pt>
                <c:pt idx="10427">
                  <c:v>14.481944444444444</c:v>
                </c:pt>
                <c:pt idx="10428">
                  <c:v>14.483333333333333</c:v>
                </c:pt>
                <c:pt idx="10429">
                  <c:v>14.484722222222222</c:v>
                </c:pt>
                <c:pt idx="10430">
                  <c:v>14.486111111111111</c:v>
                </c:pt>
                <c:pt idx="10431">
                  <c:v>14.487500000000001</c:v>
                </c:pt>
                <c:pt idx="10432">
                  <c:v>14.488888888888889</c:v>
                </c:pt>
                <c:pt idx="10433">
                  <c:v>14.490277777777777</c:v>
                </c:pt>
                <c:pt idx="10434">
                  <c:v>14.491666666666667</c:v>
                </c:pt>
                <c:pt idx="10435">
                  <c:v>14.493055555555555</c:v>
                </c:pt>
                <c:pt idx="10436">
                  <c:v>14.494444444444444</c:v>
                </c:pt>
                <c:pt idx="10437">
                  <c:v>14.495833333333334</c:v>
                </c:pt>
                <c:pt idx="10438">
                  <c:v>14.497222222222222</c:v>
                </c:pt>
                <c:pt idx="10439">
                  <c:v>14.498611111111112</c:v>
                </c:pt>
                <c:pt idx="10440">
                  <c:v>14.5</c:v>
                </c:pt>
                <c:pt idx="10441">
                  <c:v>14.501388888888888</c:v>
                </c:pt>
                <c:pt idx="10442">
                  <c:v>14.502777777777778</c:v>
                </c:pt>
                <c:pt idx="10443">
                  <c:v>14.504166666666666</c:v>
                </c:pt>
                <c:pt idx="10444">
                  <c:v>14.505555555555556</c:v>
                </c:pt>
                <c:pt idx="10445">
                  <c:v>14.506944444444445</c:v>
                </c:pt>
                <c:pt idx="10446">
                  <c:v>14.508333333333333</c:v>
                </c:pt>
                <c:pt idx="10447">
                  <c:v>14.509722222222223</c:v>
                </c:pt>
                <c:pt idx="10448">
                  <c:v>14.511111111111111</c:v>
                </c:pt>
                <c:pt idx="10449">
                  <c:v>14.512499999999999</c:v>
                </c:pt>
                <c:pt idx="10450">
                  <c:v>14.513888888888889</c:v>
                </c:pt>
                <c:pt idx="10451">
                  <c:v>14.515277777777778</c:v>
                </c:pt>
                <c:pt idx="10452">
                  <c:v>14.516666666666667</c:v>
                </c:pt>
                <c:pt idx="10453">
                  <c:v>14.518055555555556</c:v>
                </c:pt>
                <c:pt idx="10454">
                  <c:v>14.519444444444444</c:v>
                </c:pt>
                <c:pt idx="10455">
                  <c:v>14.520833333333334</c:v>
                </c:pt>
                <c:pt idx="10456">
                  <c:v>14.522222222222222</c:v>
                </c:pt>
                <c:pt idx="10457">
                  <c:v>14.52361111111111</c:v>
                </c:pt>
                <c:pt idx="10458">
                  <c:v>14.525</c:v>
                </c:pt>
                <c:pt idx="10459">
                  <c:v>14.526388888888889</c:v>
                </c:pt>
                <c:pt idx="10460">
                  <c:v>14.527777777777779</c:v>
                </c:pt>
                <c:pt idx="10461">
                  <c:v>14.529166666666667</c:v>
                </c:pt>
                <c:pt idx="10462">
                  <c:v>14.530555555555555</c:v>
                </c:pt>
                <c:pt idx="10463">
                  <c:v>14.531944444444445</c:v>
                </c:pt>
                <c:pt idx="10464">
                  <c:v>14.533333333333333</c:v>
                </c:pt>
                <c:pt idx="10465">
                  <c:v>14.534722222222221</c:v>
                </c:pt>
                <c:pt idx="10466">
                  <c:v>14.536111111111111</c:v>
                </c:pt>
                <c:pt idx="10467">
                  <c:v>14.5375</c:v>
                </c:pt>
                <c:pt idx="10468">
                  <c:v>14.53888888888889</c:v>
                </c:pt>
                <c:pt idx="10469">
                  <c:v>14.540277777777778</c:v>
                </c:pt>
                <c:pt idx="10470">
                  <c:v>14.541666666666666</c:v>
                </c:pt>
                <c:pt idx="10471">
                  <c:v>14.543055555555556</c:v>
                </c:pt>
                <c:pt idx="10472">
                  <c:v>14.544444444444444</c:v>
                </c:pt>
                <c:pt idx="10473">
                  <c:v>14.545833333333333</c:v>
                </c:pt>
                <c:pt idx="10474">
                  <c:v>14.547222222222222</c:v>
                </c:pt>
                <c:pt idx="10475">
                  <c:v>14.548611111111111</c:v>
                </c:pt>
                <c:pt idx="10476">
                  <c:v>14.55</c:v>
                </c:pt>
                <c:pt idx="10477">
                  <c:v>14.551388888888889</c:v>
                </c:pt>
                <c:pt idx="10478">
                  <c:v>14.552777777777777</c:v>
                </c:pt>
                <c:pt idx="10479">
                  <c:v>14.554166666666667</c:v>
                </c:pt>
                <c:pt idx="10480">
                  <c:v>14.555555555555555</c:v>
                </c:pt>
                <c:pt idx="10481">
                  <c:v>14.556944444444444</c:v>
                </c:pt>
                <c:pt idx="10482">
                  <c:v>14.558333333333334</c:v>
                </c:pt>
                <c:pt idx="10483">
                  <c:v>14.559722222222222</c:v>
                </c:pt>
                <c:pt idx="10484">
                  <c:v>14.561111111111112</c:v>
                </c:pt>
                <c:pt idx="10485">
                  <c:v>14.5625</c:v>
                </c:pt>
                <c:pt idx="10486">
                  <c:v>14.563888888888888</c:v>
                </c:pt>
                <c:pt idx="10487">
                  <c:v>14.565277777777778</c:v>
                </c:pt>
                <c:pt idx="10488">
                  <c:v>14.566666666666666</c:v>
                </c:pt>
                <c:pt idx="10489">
                  <c:v>14.568055555555556</c:v>
                </c:pt>
                <c:pt idx="10490">
                  <c:v>14.569444444444445</c:v>
                </c:pt>
                <c:pt idx="10491">
                  <c:v>14.570833333333333</c:v>
                </c:pt>
                <c:pt idx="10492">
                  <c:v>14.572222222222223</c:v>
                </c:pt>
                <c:pt idx="10493">
                  <c:v>14.573611111111111</c:v>
                </c:pt>
                <c:pt idx="10494">
                  <c:v>14.574999999999999</c:v>
                </c:pt>
                <c:pt idx="10495">
                  <c:v>14.576388888888889</c:v>
                </c:pt>
                <c:pt idx="10496">
                  <c:v>14.577777777777778</c:v>
                </c:pt>
                <c:pt idx="10497">
                  <c:v>14.579166666666667</c:v>
                </c:pt>
                <c:pt idx="10498">
                  <c:v>14.580555555555556</c:v>
                </c:pt>
                <c:pt idx="10499">
                  <c:v>14.581944444444444</c:v>
                </c:pt>
                <c:pt idx="10500">
                  <c:v>14.583333333333334</c:v>
                </c:pt>
                <c:pt idx="10501">
                  <c:v>14.584722222222222</c:v>
                </c:pt>
                <c:pt idx="10502">
                  <c:v>14.58611111111111</c:v>
                </c:pt>
                <c:pt idx="10503">
                  <c:v>14.5875</c:v>
                </c:pt>
                <c:pt idx="10504">
                  <c:v>14.588888888888889</c:v>
                </c:pt>
                <c:pt idx="10505">
                  <c:v>14.590277777777779</c:v>
                </c:pt>
                <c:pt idx="10506">
                  <c:v>14.591666666666667</c:v>
                </c:pt>
                <c:pt idx="10507">
                  <c:v>14.593055555555555</c:v>
                </c:pt>
                <c:pt idx="10508">
                  <c:v>14.594444444444445</c:v>
                </c:pt>
                <c:pt idx="10509">
                  <c:v>14.595833333333333</c:v>
                </c:pt>
                <c:pt idx="10510">
                  <c:v>14.597222222222221</c:v>
                </c:pt>
                <c:pt idx="10511">
                  <c:v>14.598611111111111</c:v>
                </c:pt>
                <c:pt idx="10512">
                  <c:v>14.6</c:v>
                </c:pt>
                <c:pt idx="10513">
                  <c:v>14.60138888888889</c:v>
                </c:pt>
                <c:pt idx="10514">
                  <c:v>14.602777777777778</c:v>
                </c:pt>
                <c:pt idx="10515">
                  <c:v>14.604166666666666</c:v>
                </c:pt>
                <c:pt idx="10516">
                  <c:v>14.605555555555556</c:v>
                </c:pt>
                <c:pt idx="10517">
                  <c:v>14.606944444444444</c:v>
                </c:pt>
                <c:pt idx="10518">
                  <c:v>14.608333333333333</c:v>
                </c:pt>
                <c:pt idx="10519">
                  <c:v>14.609722222222222</c:v>
                </c:pt>
                <c:pt idx="10520">
                  <c:v>14.611111111111111</c:v>
                </c:pt>
                <c:pt idx="10521">
                  <c:v>14.612500000000001</c:v>
                </c:pt>
                <c:pt idx="10522">
                  <c:v>14.613888888888889</c:v>
                </c:pt>
                <c:pt idx="10523">
                  <c:v>14.615277777777777</c:v>
                </c:pt>
                <c:pt idx="10524">
                  <c:v>14.616666666666667</c:v>
                </c:pt>
                <c:pt idx="10525">
                  <c:v>14.618055555555555</c:v>
                </c:pt>
                <c:pt idx="10526">
                  <c:v>14.619444444444444</c:v>
                </c:pt>
                <c:pt idx="10527">
                  <c:v>14.620833333333334</c:v>
                </c:pt>
                <c:pt idx="10528">
                  <c:v>14.622222222222222</c:v>
                </c:pt>
                <c:pt idx="10529">
                  <c:v>14.623611111111112</c:v>
                </c:pt>
                <c:pt idx="10530">
                  <c:v>14.625</c:v>
                </c:pt>
                <c:pt idx="10531">
                  <c:v>14.626388888888888</c:v>
                </c:pt>
                <c:pt idx="10532">
                  <c:v>14.627777777777778</c:v>
                </c:pt>
                <c:pt idx="10533">
                  <c:v>14.629166666666666</c:v>
                </c:pt>
                <c:pt idx="10534">
                  <c:v>14.630555555555556</c:v>
                </c:pt>
                <c:pt idx="10535">
                  <c:v>14.631944444444445</c:v>
                </c:pt>
                <c:pt idx="10536">
                  <c:v>14.633333333333333</c:v>
                </c:pt>
                <c:pt idx="10537">
                  <c:v>14.634722222222223</c:v>
                </c:pt>
                <c:pt idx="10538">
                  <c:v>14.636111111111111</c:v>
                </c:pt>
                <c:pt idx="10539">
                  <c:v>14.637499999999999</c:v>
                </c:pt>
                <c:pt idx="10540">
                  <c:v>14.638888888888889</c:v>
                </c:pt>
                <c:pt idx="10541">
                  <c:v>14.640277777777778</c:v>
                </c:pt>
                <c:pt idx="10542">
                  <c:v>14.641666666666667</c:v>
                </c:pt>
                <c:pt idx="10543">
                  <c:v>14.643055555555556</c:v>
                </c:pt>
                <c:pt idx="10544">
                  <c:v>14.644444444444444</c:v>
                </c:pt>
                <c:pt idx="10545">
                  <c:v>14.645833333333334</c:v>
                </c:pt>
                <c:pt idx="10546">
                  <c:v>14.647222222222222</c:v>
                </c:pt>
                <c:pt idx="10547">
                  <c:v>14.64861111111111</c:v>
                </c:pt>
                <c:pt idx="10548">
                  <c:v>14.65</c:v>
                </c:pt>
                <c:pt idx="10549">
                  <c:v>14.651388888888889</c:v>
                </c:pt>
                <c:pt idx="10550">
                  <c:v>14.652777777777779</c:v>
                </c:pt>
                <c:pt idx="10551">
                  <c:v>14.654166666666667</c:v>
                </c:pt>
                <c:pt idx="10552">
                  <c:v>14.655555555555555</c:v>
                </c:pt>
                <c:pt idx="10553">
                  <c:v>14.656944444444445</c:v>
                </c:pt>
                <c:pt idx="10554">
                  <c:v>14.658333333333333</c:v>
                </c:pt>
                <c:pt idx="10555">
                  <c:v>14.659722222222221</c:v>
                </c:pt>
                <c:pt idx="10556">
                  <c:v>14.661111111111111</c:v>
                </c:pt>
                <c:pt idx="10557">
                  <c:v>14.6625</c:v>
                </c:pt>
                <c:pt idx="10558">
                  <c:v>14.66388888888889</c:v>
                </c:pt>
                <c:pt idx="10559">
                  <c:v>14.665277777777778</c:v>
                </c:pt>
                <c:pt idx="10560">
                  <c:v>14.666666666666666</c:v>
                </c:pt>
                <c:pt idx="10561">
                  <c:v>14.668055555555556</c:v>
                </c:pt>
                <c:pt idx="10562">
                  <c:v>14.669444444444444</c:v>
                </c:pt>
                <c:pt idx="10563">
                  <c:v>14.670833333333333</c:v>
                </c:pt>
                <c:pt idx="10564">
                  <c:v>14.672222222222222</c:v>
                </c:pt>
                <c:pt idx="10565">
                  <c:v>14.673611111111111</c:v>
                </c:pt>
                <c:pt idx="10566">
                  <c:v>14.675000000000001</c:v>
                </c:pt>
                <c:pt idx="10567">
                  <c:v>14.676388888888889</c:v>
                </c:pt>
                <c:pt idx="10568">
                  <c:v>14.677777777777777</c:v>
                </c:pt>
                <c:pt idx="10569">
                  <c:v>14.679166666666667</c:v>
                </c:pt>
                <c:pt idx="10570">
                  <c:v>14.680555555555555</c:v>
                </c:pt>
                <c:pt idx="10571">
                  <c:v>14.681944444444444</c:v>
                </c:pt>
                <c:pt idx="10572">
                  <c:v>14.683333333333334</c:v>
                </c:pt>
                <c:pt idx="10573">
                  <c:v>14.684722222222222</c:v>
                </c:pt>
                <c:pt idx="10574">
                  <c:v>14.686111111111112</c:v>
                </c:pt>
                <c:pt idx="10575">
                  <c:v>14.6875</c:v>
                </c:pt>
                <c:pt idx="10576">
                  <c:v>14.688888888888888</c:v>
                </c:pt>
                <c:pt idx="10577">
                  <c:v>14.690277777777778</c:v>
                </c:pt>
                <c:pt idx="10578">
                  <c:v>14.691666666666666</c:v>
                </c:pt>
                <c:pt idx="10579">
                  <c:v>14.693055555555556</c:v>
                </c:pt>
                <c:pt idx="10580">
                  <c:v>14.694444444444445</c:v>
                </c:pt>
                <c:pt idx="10581">
                  <c:v>14.695833333333333</c:v>
                </c:pt>
                <c:pt idx="10582">
                  <c:v>14.697222222222223</c:v>
                </c:pt>
                <c:pt idx="10583">
                  <c:v>14.698611111111111</c:v>
                </c:pt>
                <c:pt idx="10584">
                  <c:v>14.7</c:v>
                </c:pt>
                <c:pt idx="10585">
                  <c:v>14.701388888888889</c:v>
                </c:pt>
                <c:pt idx="10586">
                  <c:v>14.702777777777778</c:v>
                </c:pt>
                <c:pt idx="10587">
                  <c:v>14.704166666666667</c:v>
                </c:pt>
                <c:pt idx="10588">
                  <c:v>14.705555555555556</c:v>
                </c:pt>
                <c:pt idx="10589">
                  <c:v>14.706944444444444</c:v>
                </c:pt>
                <c:pt idx="10590">
                  <c:v>14.708333333333334</c:v>
                </c:pt>
                <c:pt idx="10591">
                  <c:v>14.709722222222222</c:v>
                </c:pt>
                <c:pt idx="10592">
                  <c:v>14.71111111111111</c:v>
                </c:pt>
                <c:pt idx="10593">
                  <c:v>14.7125</c:v>
                </c:pt>
                <c:pt idx="10594">
                  <c:v>14.713888888888889</c:v>
                </c:pt>
                <c:pt idx="10595">
                  <c:v>14.715277777777779</c:v>
                </c:pt>
                <c:pt idx="10596">
                  <c:v>14.716666666666667</c:v>
                </c:pt>
                <c:pt idx="10597">
                  <c:v>14.718055555555555</c:v>
                </c:pt>
                <c:pt idx="10598">
                  <c:v>14.719444444444445</c:v>
                </c:pt>
                <c:pt idx="10599">
                  <c:v>14.720833333333333</c:v>
                </c:pt>
                <c:pt idx="10600">
                  <c:v>14.722222222222221</c:v>
                </c:pt>
                <c:pt idx="10601">
                  <c:v>14.723611111111111</c:v>
                </c:pt>
                <c:pt idx="10602">
                  <c:v>14.725</c:v>
                </c:pt>
                <c:pt idx="10603">
                  <c:v>14.72638888888889</c:v>
                </c:pt>
                <c:pt idx="10604">
                  <c:v>14.727777777777778</c:v>
                </c:pt>
                <c:pt idx="10605">
                  <c:v>14.729166666666666</c:v>
                </c:pt>
                <c:pt idx="10606">
                  <c:v>14.730555555555556</c:v>
                </c:pt>
                <c:pt idx="10607">
                  <c:v>14.731944444444444</c:v>
                </c:pt>
                <c:pt idx="10608">
                  <c:v>14.733333333333333</c:v>
                </c:pt>
                <c:pt idx="10609">
                  <c:v>14.734722222222222</c:v>
                </c:pt>
                <c:pt idx="10610">
                  <c:v>14.736111111111111</c:v>
                </c:pt>
                <c:pt idx="10611">
                  <c:v>14.737500000000001</c:v>
                </c:pt>
              </c:numCache>
            </c:numRef>
          </c:xVal>
          <c:yVal>
            <c:numRef>
              <c:f>Data!$E$29:$E$10640</c:f>
              <c:numCache>
                <c:formatCode>General</c:formatCode>
                <c:ptCount val="10612"/>
                <c:pt idx="0">
                  <c:v>4.4000000000000004</c:v>
                </c:pt>
                <c:pt idx="1">
                  <c:v>4.41</c:v>
                </c:pt>
                <c:pt idx="2">
                  <c:v>4.49</c:v>
                </c:pt>
                <c:pt idx="3">
                  <c:v>4.5199999999999996</c:v>
                </c:pt>
                <c:pt idx="4">
                  <c:v>4.54</c:v>
                </c:pt>
                <c:pt idx="5">
                  <c:v>4.53</c:v>
                </c:pt>
                <c:pt idx="6">
                  <c:v>4.46</c:v>
                </c:pt>
                <c:pt idx="7">
                  <c:v>4.49</c:v>
                </c:pt>
                <c:pt idx="8">
                  <c:v>4.46</c:v>
                </c:pt>
                <c:pt idx="9">
                  <c:v>4.4800000000000004</c:v>
                </c:pt>
                <c:pt idx="10">
                  <c:v>4.45</c:v>
                </c:pt>
                <c:pt idx="11">
                  <c:v>4.41</c:v>
                </c:pt>
                <c:pt idx="12">
                  <c:v>4.4400000000000004</c:v>
                </c:pt>
                <c:pt idx="13">
                  <c:v>4.4400000000000004</c:v>
                </c:pt>
                <c:pt idx="14">
                  <c:v>4.38</c:v>
                </c:pt>
                <c:pt idx="15">
                  <c:v>4.38</c:v>
                </c:pt>
                <c:pt idx="16">
                  <c:v>4.53</c:v>
                </c:pt>
                <c:pt idx="17">
                  <c:v>4.4800000000000004</c:v>
                </c:pt>
                <c:pt idx="18">
                  <c:v>4.4800000000000004</c:v>
                </c:pt>
                <c:pt idx="19">
                  <c:v>4.4800000000000004</c:v>
                </c:pt>
                <c:pt idx="20">
                  <c:v>4.43</c:v>
                </c:pt>
                <c:pt idx="21">
                  <c:v>4.3899999999999997</c:v>
                </c:pt>
                <c:pt idx="22">
                  <c:v>4.3499999999999996</c:v>
                </c:pt>
                <c:pt idx="23">
                  <c:v>4.24</c:v>
                </c:pt>
                <c:pt idx="24">
                  <c:v>4.24</c:v>
                </c:pt>
                <c:pt idx="25">
                  <c:v>4.2</c:v>
                </c:pt>
                <c:pt idx="26">
                  <c:v>4.1900000000000004</c:v>
                </c:pt>
                <c:pt idx="27">
                  <c:v>4.16</c:v>
                </c:pt>
                <c:pt idx="28">
                  <c:v>4.1500000000000004</c:v>
                </c:pt>
                <c:pt idx="29">
                  <c:v>4.21</c:v>
                </c:pt>
                <c:pt idx="30">
                  <c:v>4.1900000000000004</c:v>
                </c:pt>
                <c:pt idx="31">
                  <c:v>4.16</c:v>
                </c:pt>
                <c:pt idx="32">
                  <c:v>4.12</c:v>
                </c:pt>
                <c:pt idx="33">
                  <c:v>4.12</c:v>
                </c:pt>
                <c:pt idx="34">
                  <c:v>4.16</c:v>
                </c:pt>
                <c:pt idx="35">
                  <c:v>4.2300000000000004</c:v>
                </c:pt>
                <c:pt idx="36">
                  <c:v>4.22</c:v>
                </c:pt>
                <c:pt idx="37">
                  <c:v>4.22</c:v>
                </c:pt>
                <c:pt idx="38">
                  <c:v>4.1500000000000004</c:v>
                </c:pt>
                <c:pt idx="39">
                  <c:v>4.16</c:v>
                </c:pt>
                <c:pt idx="40">
                  <c:v>4.16</c:v>
                </c:pt>
                <c:pt idx="41">
                  <c:v>4.2300000000000004</c:v>
                </c:pt>
                <c:pt idx="42">
                  <c:v>4.2699999999999996</c:v>
                </c:pt>
                <c:pt idx="43">
                  <c:v>4.24</c:v>
                </c:pt>
                <c:pt idx="44">
                  <c:v>4.25</c:v>
                </c:pt>
                <c:pt idx="45">
                  <c:v>4.2699999999999996</c:v>
                </c:pt>
                <c:pt idx="46">
                  <c:v>4.25</c:v>
                </c:pt>
                <c:pt idx="47">
                  <c:v>4.2</c:v>
                </c:pt>
                <c:pt idx="48">
                  <c:v>4.2300000000000004</c:v>
                </c:pt>
                <c:pt idx="49">
                  <c:v>4.25</c:v>
                </c:pt>
                <c:pt idx="50">
                  <c:v>4.21</c:v>
                </c:pt>
                <c:pt idx="51">
                  <c:v>4.2</c:v>
                </c:pt>
                <c:pt idx="52">
                  <c:v>4.21</c:v>
                </c:pt>
                <c:pt idx="53">
                  <c:v>4.17</c:v>
                </c:pt>
                <c:pt idx="54">
                  <c:v>4.12</c:v>
                </c:pt>
                <c:pt idx="55">
                  <c:v>4.1399999999999997</c:v>
                </c:pt>
                <c:pt idx="56">
                  <c:v>4.16</c:v>
                </c:pt>
                <c:pt idx="57">
                  <c:v>4.1399999999999997</c:v>
                </c:pt>
                <c:pt idx="58">
                  <c:v>4.1399999999999997</c:v>
                </c:pt>
                <c:pt idx="59">
                  <c:v>4.16</c:v>
                </c:pt>
                <c:pt idx="60">
                  <c:v>4.2</c:v>
                </c:pt>
                <c:pt idx="61">
                  <c:v>4.17</c:v>
                </c:pt>
                <c:pt idx="62">
                  <c:v>4.16</c:v>
                </c:pt>
                <c:pt idx="63">
                  <c:v>4.1900000000000004</c:v>
                </c:pt>
                <c:pt idx="64">
                  <c:v>4.21</c:v>
                </c:pt>
                <c:pt idx="65">
                  <c:v>4.16</c:v>
                </c:pt>
                <c:pt idx="66">
                  <c:v>4.16</c:v>
                </c:pt>
                <c:pt idx="67">
                  <c:v>4.17</c:v>
                </c:pt>
                <c:pt idx="68">
                  <c:v>4.21</c:v>
                </c:pt>
                <c:pt idx="69">
                  <c:v>4.2</c:v>
                </c:pt>
                <c:pt idx="70">
                  <c:v>4.13</c:v>
                </c:pt>
                <c:pt idx="71">
                  <c:v>4.09</c:v>
                </c:pt>
                <c:pt idx="72">
                  <c:v>4.08</c:v>
                </c:pt>
                <c:pt idx="73">
                  <c:v>4.1500000000000004</c:v>
                </c:pt>
                <c:pt idx="74">
                  <c:v>4.1500000000000004</c:v>
                </c:pt>
                <c:pt idx="75">
                  <c:v>4.1100000000000003</c:v>
                </c:pt>
                <c:pt idx="76">
                  <c:v>4.05</c:v>
                </c:pt>
                <c:pt idx="77">
                  <c:v>4.03</c:v>
                </c:pt>
                <c:pt idx="78">
                  <c:v>3.99</c:v>
                </c:pt>
                <c:pt idx="79">
                  <c:v>3.97</c:v>
                </c:pt>
                <c:pt idx="80">
                  <c:v>3.97</c:v>
                </c:pt>
                <c:pt idx="81">
                  <c:v>3.96</c:v>
                </c:pt>
                <c:pt idx="82">
                  <c:v>3.89</c:v>
                </c:pt>
                <c:pt idx="83">
                  <c:v>3.87</c:v>
                </c:pt>
                <c:pt idx="84">
                  <c:v>3.92</c:v>
                </c:pt>
                <c:pt idx="85">
                  <c:v>4.08</c:v>
                </c:pt>
                <c:pt idx="86">
                  <c:v>4.08</c:v>
                </c:pt>
                <c:pt idx="87">
                  <c:v>4.07</c:v>
                </c:pt>
                <c:pt idx="88">
                  <c:v>4.07</c:v>
                </c:pt>
                <c:pt idx="89">
                  <c:v>4.08</c:v>
                </c:pt>
                <c:pt idx="90">
                  <c:v>4.05</c:v>
                </c:pt>
                <c:pt idx="91">
                  <c:v>3.97</c:v>
                </c:pt>
                <c:pt idx="92">
                  <c:v>3.94</c:v>
                </c:pt>
                <c:pt idx="93">
                  <c:v>4.03</c:v>
                </c:pt>
                <c:pt idx="94">
                  <c:v>4.03</c:v>
                </c:pt>
                <c:pt idx="95">
                  <c:v>3.94</c:v>
                </c:pt>
                <c:pt idx="96">
                  <c:v>3.84</c:v>
                </c:pt>
                <c:pt idx="97">
                  <c:v>3.79</c:v>
                </c:pt>
                <c:pt idx="98">
                  <c:v>3.78</c:v>
                </c:pt>
                <c:pt idx="99">
                  <c:v>3.75</c:v>
                </c:pt>
                <c:pt idx="100">
                  <c:v>3.74</c:v>
                </c:pt>
                <c:pt idx="101">
                  <c:v>3.79</c:v>
                </c:pt>
                <c:pt idx="102">
                  <c:v>3.83</c:v>
                </c:pt>
                <c:pt idx="103">
                  <c:v>3.81</c:v>
                </c:pt>
                <c:pt idx="104">
                  <c:v>3.73</c:v>
                </c:pt>
                <c:pt idx="105">
                  <c:v>3.68</c:v>
                </c:pt>
                <c:pt idx="106">
                  <c:v>3.62</c:v>
                </c:pt>
                <c:pt idx="107">
                  <c:v>3.6</c:v>
                </c:pt>
                <c:pt idx="108">
                  <c:v>3.61</c:v>
                </c:pt>
                <c:pt idx="109">
                  <c:v>3.59</c:v>
                </c:pt>
                <c:pt idx="110">
                  <c:v>3.6</c:v>
                </c:pt>
                <c:pt idx="111">
                  <c:v>3.65</c:v>
                </c:pt>
                <c:pt idx="112">
                  <c:v>3.69</c:v>
                </c:pt>
                <c:pt idx="113">
                  <c:v>3.71</c:v>
                </c:pt>
                <c:pt idx="114">
                  <c:v>3.69</c:v>
                </c:pt>
                <c:pt idx="115">
                  <c:v>3.66</c:v>
                </c:pt>
                <c:pt idx="116">
                  <c:v>3.62</c:v>
                </c:pt>
                <c:pt idx="117">
                  <c:v>3.66</c:v>
                </c:pt>
                <c:pt idx="118">
                  <c:v>3.72</c:v>
                </c:pt>
                <c:pt idx="119">
                  <c:v>3.78</c:v>
                </c:pt>
                <c:pt idx="120">
                  <c:v>3.74</c:v>
                </c:pt>
                <c:pt idx="121">
                  <c:v>3.65</c:v>
                </c:pt>
                <c:pt idx="122">
                  <c:v>3.64</c:v>
                </c:pt>
                <c:pt idx="123">
                  <c:v>3.58</c:v>
                </c:pt>
                <c:pt idx="124">
                  <c:v>3.56</c:v>
                </c:pt>
                <c:pt idx="125">
                  <c:v>3.57</c:v>
                </c:pt>
                <c:pt idx="126">
                  <c:v>3.52</c:v>
                </c:pt>
                <c:pt idx="127">
                  <c:v>3.53</c:v>
                </c:pt>
                <c:pt idx="128">
                  <c:v>3.53</c:v>
                </c:pt>
                <c:pt idx="129">
                  <c:v>3.48</c:v>
                </c:pt>
                <c:pt idx="130">
                  <c:v>3.43</c:v>
                </c:pt>
                <c:pt idx="131">
                  <c:v>3.45</c:v>
                </c:pt>
                <c:pt idx="132">
                  <c:v>3.39</c:v>
                </c:pt>
                <c:pt idx="133">
                  <c:v>3.35</c:v>
                </c:pt>
                <c:pt idx="134">
                  <c:v>3.41</c:v>
                </c:pt>
                <c:pt idx="135">
                  <c:v>3.47</c:v>
                </c:pt>
                <c:pt idx="136">
                  <c:v>3.49</c:v>
                </c:pt>
                <c:pt idx="137">
                  <c:v>3.51</c:v>
                </c:pt>
                <c:pt idx="138">
                  <c:v>3.54</c:v>
                </c:pt>
                <c:pt idx="139">
                  <c:v>3.51</c:v>
                </c:pt>
                <c:pt idx="140">
                  <c:v>3.43</c:v>
                </c:pt>
                <c:pt idx="141">
                  <c:v>3.4</c:v>
                </c:pt>
                <c:pt idx="142">
                  <c:v>3.44</c:v>
                </c:pt>
                <c:pt idx="143">
                  <c:v>3.48</c:v>
                </c:pt>
                <c:pt idx="144">
                  <c:v>3.53</c:v>
                </c:pt>
                <c:pt idx="145">
                  <c:v>3.53</c:v>
                </c:pt>
                <c:pt idx="146">
                  <c:v>3.46</c:v>
                </c:pt>
                <c:pt idx="147">
                  <c:v>3.4</c:v>
                </c:pt>
                <c:pt idx="148">
                  <c:v>3.33</c:v>
                </c:pt>
                <c:pt idx="149">
                  <c:v>3.28</c:v>
                </c:pt>
                <c:pt idx="150">
                  <c:v>3.26</c:v>
                </c:pt>
                <c:pt idx="151">
                  <c:v>3.26</c:v>
                </c:pt>
                <c:pt idx="152">
                  <c:v>3.29</c:v>
                </c:pt>
                <c:pt idx="153">
                  <c:v>3.3</c:v>
                </c:pt>
                <c:pt idx="154">
                  <c:v>3.28</c:v>
                </c:pt>
                <c:pt idx="155">
                  <c:v>3.28</c:v>
                </c:pt>
                <c:pt idx="156">
                  <c:v>3.27</c:v>
                </c:pt>
                <c:pt idx="157">
                  <c:v>3.27</c:v>
                </c:pt>
                <c:pt idx="158">
                  <c:v>3.27</c:v>
                </c:pt>
                <c:pt idx="159">
                  <c:v>3.24</c:v>
                </c:pt>
                <c:pt idx="160">
                  <c:v>3.22</c:v>
                </c:pt>
                <c:pt idx="161">
                  <c:v>3.16</c:v>
                </c:pt>
                <c:pt idx="162">
                  <c:v>3.13</c:v>
                </c:pt>
                <c:pt idx="163">
                  <c:v>3.1</c:v>
                </c:pt>
                <c:pt idx="164">
                  <c:v>3.09</c:v>
                </c:pt>
                <c:pt idx="165">
                  <c:v>3.09</c:v>
                </c:pt>
                <c:pt idx="166">
                  <c:v>3.07</c:v>
                </c:pt>
                <c:pt idx="167">
                  <c:v>2.98</c:v>
                </c:pt>
                <c:pt idx="168">
                  <c:v>2.95</c:v>
                </c:pt>
                <c:pt idx="169">
                  <c:v>2.95</c:v>
                </c:pt>
                <c:pt idx="170">
                  <c:v>2.97</c:v>
                </c:pt>
                <c:pt idx="171">
                  <c:v>3.03</c:v>
                </c:pt>
                <c:pt idx="172">
                  <c:v>3.08</c:v>
                </c:pt>
                <c:pt idx="173">
                  <c:v>3.07</c:v>
                </c:pt>
                <c:pt idx="174">
                  <c:v>3.03</c:v>
                </c:pt>
                <c:pt idx="175">
                  <c:v>3.02</c:v>
                </c:pt>
                <c:pt idx="176">
                  <c:v>3.03</c:v>
                </c:pt>
                <c:pt idx="177">
                  <c:v>3.07</c:v>
                </c:pt>
                <c:pt idx="178">
                  <c:v>3.09</c:v>
                </c:pt>
                <c:pt idx="179">
                  <c:v>3.09</c:v>
                </c:pt>
                <c:pt idx="180">
                  <c:v>3.1</c:v>
                </c:pt>
                <c:pt idx="181">
                  <c:v>3.11</c:v>
                </c:pt>
                <c:pt idx="182">
                  <c:v>3.08</c:v>
                </c:pt>
                <c:pt idx="183">
                  <c:v>3.06</c:v>
                </c:pt>
                <c:pt idx="184">
                  <c:v>3.04</c:v>
                </c:pt>
                <c:pt idx="185">
                  <c:v>3.02</c:v>
                </c:pt>
                <c:pt idx="186">
                  <c:v>2.97</c:v>
                </c:pt>
                <c:pt idx="187">
                  <c:v>2.96</c:v>
                </c:pt>
                <c:pt idx="188">
                  <c:v>2.97</c:v>
                </c:pt>
                <c:pt idx="189">
                  <c:v>3</c:v>
                </c:pt>
                <c:pt idx="190">
                  <c:v>3.05</c:v>
                </c:pt>
                <c:pt idx="191">
                  <c:v>3.09</c:v>
                </c:pt>
                <c:pt idx="192">
                  <c:v>3.12</c:v>
                </c:pt>
                <c:pt idx="193">
                  <c:v>3.11</c:v>
                </c:pt>
                <c:pt idx="194">
                  <c:v>3.05</c:v>
                </c:pt>
                <c:pt idx="195">
                  <c:v>2.99</c:v>
                </c:pt>
                <c:pt idx="196">
                  <c:v>2.95</c:v>
                </c:pt>
                <c:pt idx="197">
                  <c:v>2.92</c:v>
                </c:pt>
                <c:pt idx="198">
                  <c:v>2.91</c:v>
                </c:pt>
                <c:pt idx="199">
                  <c:v>2.91</c:v>
                </c:pt>
                <c:pt idx="200">
                  <c:v>2.89</c:v>
                </c:pt>
                <c:pt idx="201">
                  <c:v>2.86</c:v>
                </c:pt>
                <c:pt idx="202">
                  <c:v>2.87</c:v>
                </c:pt>
                <c:pt idx="203">
                  <c:v>2.89</c:v>
                </c:pt>
                <c:pt idx="204">
                  <c:v>2.88</c:v>
                </c:pt>
                <c:pt idx="205">
                  <c:v>2.87</c:v>
                </c:pt>
                <c:pt idx="206">
                  <c:v>2.87</c:v>
                </c:pt>
                <c:pt idx="207">
                  <c:v>2.89</c:v>
                </c:pt>
                <c:pt idx="208">
                  <c:v>2.91</c:v>
                </c:pt>
                <c:pt idx="209">
                  <c:v>2.87</c:v>
                </c:pt>
                <c:pt idx="210">
                  <c:v>2.86</c:v>
                </c:pt>
                <c:pt idx="211">
                  <c:v>2.88</c:v>
                </c:pt>
                <c:pt idx="212">
                  <c:v>2.81</c:v>
                </c:pt>
                <c:pt idx="213">
                  <c:v>2.76</c:v>
                </c:pt>
                <c:pt idx="214">
                  <c:v>2.75</c:v>
                </c:pt>
                <c:pt idx="215">
                  <c:v>2.73</c:v>
                </c:pt>
                <c:pt idx="216">
                  <c:v>2.74</c:v>
                </c:pt>
                <c:pt idx="217">
                  <c:v>2.76</c:v>
                </c:pt>
                <c:pt idx="218">
                  <c:v>2.74</c:v>
                </c:pt>
                <c:pt idx="219">
                  <c:v>2.72</c:v>
                </c:pt>
                <c:pt idx="220">
                  <c:v>2.69</c:v>
                </c:pt>
                <c:pt idx="221">
                  <c:v>2.7</c:v>
                </c:pt>
                <c:pt idx="222">
                  <c:v>2.7</c:v>
                </c:pt>
                <c:pt idx="223">
                  <c:v>2.7</c:v>
                </c:pt>
                <c:pt idx="224">
                  <c:v>2.75</c:v>
                </c:pt>
                <c:pt idx="225">
                  <c:v>2.76</c:v>
                </c:pt>
                <c:pt idx="226">
                  <c:v>2.72</c:v>
                </c:pt>
                <c:pt idx="227">
                  <c:v>2.72</c:v>
                </c:pt>
                <c:pt idx="228">
                  <c:v>2.68</c:v>
                </c:pt>
                <c:pt idx="229">
                  <c:v>2.63</c:v>
                </c:pt>
                <c:pt idx="230">
                  <c:v>2.59</c:v>
                </c:pt>
                <c:pt idx="231">
                  <c:v>2.58</c:v>
                </c:pt>
                <c:pt idx="232">
                  <c:v>2.59</c:v>
                </c:pt>
                <c:pt idx="233">
                  <c:v>2.59</c:v>
                </c:pt>
                <c:pt idx="234">
                  <c:v>2.58</c:v>
                </c:pt>
                <c:pt idx="235">
                  <c:v>2.5499999999999998</c:v>
                </c:pt>
                <c:pt idx="236">
                  <c:v>2.5</c:v>
                </c:pt>
                <c:pt idx="237">
                  <c:v>2.5099999999999998</c:v>
                </c:pt>
                <c:pt idx="238">
                  <c:v>2.54</c:v>
                </c:pt>
                <c:pt idx="239">
                  <c:v>2.54</c:v>
                </c:pt>
                <c:pt idx="240">
                  <c:v>2.5099999999999998</c:v>
                </c:pt>
                <c:pt idx="241">
                  <c:v>2.48</c:v>
                </c:pt>
                <c:pt idx="242">
                  <c:v>2.4300000000000002</c:v>
                </c:pt>
                <c:pt idx="243">
                  <c:v>2.41</c:v>
                </c:pt>
                <c:pt idx="244">
                  <c:v>2.4</c:v>
                </c:pt>
                <c:pt idx="245">
                  <c:v>2.41</c:v>
                </c:pt>
                <c:pt idx="246">
                  <c:v>2.42</c:v>
                </c:pt>
                <c:pt idx="247">
                  <c:v>2.4300000000000002</c:v>
                </c:pt>
                <c:pt idx="248">
                  <c:v>2.42</c:v>
                </c:pt>
                <c:pt idx="249">
                  <c:v>2.4700000000000002</c:v>
                </c:pt>
                <c:pt idx="250">
                  <c:v>2.4500000000000002</c:v>
                </c:pt>
                <c:pt idx="251">
                  <c:v>2.44</c:v>
                </c:pt>
                <c:pt idx="252">
                  <c:v>2.4700000000000002</c:v>
                </c:pt>
                <c:pt idx="253">
                  <c:v>2.4900000000000002</c:v>
                </c:pt>
                <c:pt idx="254">
                  <c:v>2.5</c:v>
                </c:pt>
                <c:pt idx="255">
                  <c:v>2.5</c:v>
                </c:pt>
                <c:pt idx="256">
                  <c:v>2.52</c:v>
                </c:pt>
                <c:pt idx="257">
                  <c:v>2.5</c:v>
                </c:pt>
                <c:pt idx="258">
                  <c:v>2.5099999999999998</c:v>
                </c:pt>
                <c:pt idx="259">
                  <c:v>2.4900000000000002</c:v>
                </c:pt>
                <c:pt idx="260">
                  <c:v>2.52</c:v>
                </c:pt>
                <c:pt idx="261">
                  <c:v>2.5</c:v>
                </c:pt>
                <c:pt idx="262">
                  <c:v>2.4500000000000002</c:v>
                </c:pt>
                <c:pt idx="263">
                  <c:v>2.41</c:v>
                </c:pt>
                <c:pt idx="264">
                  <c:v>2.39</c:v>
                </c:pt>
                <c:pt idx="265">
                  <c:v>2.37</c:v>
                </c:pt>
                <c:pt idx="266">
                  <c:v>2.36</c:v>
                </c:pt>
                <c:pt idx="267">
                  <c:v>2.35</c:v>
                </c:pt>
                <c:pt idx="268">
                  <c:v>2.35</c:v>
                </c:pt>
                <c:pt idx="269">
                  <c:v>2.3199999999999998</c:v>
                </c:pt>
                <c:pt idx="270">
                  <c:v>2.31</c:v>
                </c:pt>
                <c:pt idx="271">
                  <c:v>2.25</c:v>
                </c:pt>
                <c:pt idx="272">
                  <c:v>2.19</c:v>
                </c:pt>
                <c:pt idx="273">
                  <c:v>2.1800000000000002</c:v>
                </c:pt>
                <c:pt idx="274">
                  <c:v>2.14</c:v>
                </c:pt>
                <c:pt idx="275">
                  <c:v>2.12</c:v>
                </c:pt>
                <c:pt idx="276">
                  <c:v>2.11</c:v>
                </c:pt>
                <c:pt idx="277">
                  <c:v>2.11</c:v>
                </c:pt>
                <c:pt idx="278">
                  <c:v>2.11</c:v>
                </c:pt>
                <c:pt idx="279">
                  <c:v>2.12</c:v>
                </c:pt>
                <c:pt idx="280">
                  <c:v>2.15</c:v>
                </c:pt>
                <c:pt idx="281">
                  <c:v>2.19</c:v>
                </c:pt>
                <c:pt idx="282">
                  <c:v>2.1800000000000002</c:v>
                </c:pt>
                <c:pt idx="283">
                  <c:v>2.15</c:v>
                </c:pt>
                <c:pt idx="284">
                  <c:v>2.13</c:v>
                </c:pt>
                <c:pt idx="285">
                  <c:v>2.14</c:v>
                </c:pt>
                <c:pt idx="286">
                  <c:v>2.15</c:v>
                </c:pt>
                <c:pt idx="287">
                  <c:v>2.19</c:v>
                </c:pt>
                <c:pt idx="288">
                  <c:v>2.17</c:v>
                </c:pt>
                <c:pt idx="289">
                  <c:v>2.1</c:v>
                </c:pt>
                <c:pt idx="290">
                  <c:v>2.0499999999999998</c:v>
                </c:pt>
                <c:pt idx="291">
                  <c:v>2.0099999999999998</c:v>
                </c:pt>
                <c:pt idx="292">
                  <c:v>2</c:v>
                </c:pt>
                <c:pt idx="293">
                  <c:v>2.0499999999999998</c:v>
                </c:pt>
                <c:pt idx="294">
                  <c:v>2.08</c:v>
                </c:pt>
                <c:pt idx="295">
                  <c:v>2.08</c:v>
                </c:pt>
                <c:pt idx="296">
                  <c:v>2.08</c:v>
                </c:pt>
                <c:pt idx="297">
                  <c:v>2.09</c:v>
                </c:pt>
                <c:pt idx="298">
                  <c:v>2.0499999999999998</c:v>
                </c:pt>
                <c:pt idx="299">
                  <c:v>2.0699999999999998</c:v>
                </c:pt>
                <c:pt idx="300">
                  <c:v>2.0699999999999998</c:v>
                </c:pt>
                <c:pt idx="301">
                  <c:v>2.11</c:v>
                </c:pt>
                <c:pt idx="302">
                  <c:v>2.14</c:v>
                </c:pt>
                <c:pt idx="303">
                  <c:v>2.13</c:v>
                </c:pt>
                <c:pt idx="304">
                  <c:v>2.12</c:v>
                </c:pt>
                <c:pt idx="305">
                  <c:v>2.08</c:v>
                </c:pt>
                <c:pt idx="306">
                  <c:v>2.04</c:v>
                </c:pt>
                <c:pt idx="307">
                  <c:v>2.02</c:v>
                </c:pt>
                <c:pt idx="308">
                  <c:v>2.04</c:v>
                </c:pt>
                <c:pt idx="309">
                  <c:v>2.04</c:v>
                </c:pt>
                <c:pt idx="310">
                  <c:v>2.04</c:v>
                </c:pt>
                <c:pt idx="311">
                  <c:v>2.0499999999999998</c:v>
                </c:pt>
                <c:pt idx="312">
                  <c:v>2.09</c:v>
                </c:pt>
                <c:pt idx="313">
                  <c:v>2.14</c:v>
                </c:pt>
                <c:pt idx="314">
                  <c:v>2.14</c:v>
                </c:pt>
                <c:pt idx="315">
                  <c:v>2.13</c:v>
                </c:pt>
                <c:pt idx="316">
                  <c:v>2.15</c:v>
                </c:pt>
                <c:pt idx="317">
                  <c:v>2.15</c:v>
                </c:pt>
                <c:pt idx="318">
                  <c:v>2.14</c:v>
                </c:pt>
                <c:pt idx="319">
                  <c:v>2.11</c:v>
                </c:pt>
                <c:pt idx="320">
                  <c:v>2.14</c:v>
                </c:pt>
                <c:pt idx="321">
                  <c:v>2.14</c:v>
                </c:pt>
                <c:pt idx="322">
                  <c:v>2.1800000000000002</c:v>
                </c:pt>
                <c:pt idx="323">
                  <c:v>2.2000000000000002</c:v>
                </c:pt>
                <c:pt idx="324">
                  <c:v>2.16</c:v>
                </c:pt>
                <c:pt idx="325">
                  <c:v>2.14</c:v>
                </c:pt>
                <c:pt idx="326">
                  <c:v>2.11</c:v>
                </c:pt>
                <c:pt idx="327">
                  <c:v>2.12</c:v>
                </c:pt>
                <c:pt idx="328">
                  <c:v>2.13</c:v>
                </c:pt>
                <c:pt idx="329">
                  <c:v>2.1</c:v>
                </c:pt>
                <c:pt idx="330">
                  <c:v>2.0699999999999998</c:v>
                </c:pt>
                <c:pt idx="331">
                  <c:v>2.0699999999999998</c:v>
                </c:pt>
                <c:pt idx="332">
                  <c:v>2.11</c:v>
                </c:pt>
                <c:pt idx="333">
                  <c:v>2.1</c:v>
                </c:pt>
                <c:pt idx="334">
                  <c:v>2.09</c:v>
                </c:pt>
                <c:pt idx="335">
                  <c:v>2.04</c:v>
                </c:pt>
                <c:pt idx="336">
                  <c:v>2.0099999999999998</c:v>
                </c:pt>
                <c:pt idx="337">
                  <c:v>1.98</c:v>
                </c:pt>
                <c:pt idx="338">
                  <c:v>2</c:v>
                </c:pt>
                <c:pt idx="339">
                  <c:v>1.98</c:v>
                </c:pt>
                <c:pt idx="340">
                  <c:v>1.95</c:v>
                </c:pt>
                <c:pt idx="341">
                  <c:v>1.92</c:v>
                </c:pt>
                <c:pt idx="342">
                  <c:v>1.91</c:v>
                </c:pt>
                <c:pt idx="343">
                  <c:v>1.93</c:v>
                </c:pt>
                <c:pt idx="344">
                  <c:v>1.91</c:v>
                </c:pt>
                <c:pt idx="345">
                  <c:v>1.9</c:v>
                </c:pt>
                <c:pt idx="346">
                  <c:v>1.92</c:v>
                </c:pt>
                <c:pt idx="347">
                  <c:v>1.91</c:v>
                </c:pt>
                <c:pt idx="348">
                  <c:v>1.89</c:v>
                </c:pt>
                <c:pt idx="349">
                  <c:v>1.87</c:v>
                </c:pt>
                <c:pt idx="350">
                  <c:v>1.82</c:v>
                </c:pt>
                <c:pt idx="351">
                  <c:v>1.82</c:v>
                </c:pt>
                <c:pt idx="352">
                  <c:v>1.82</c:v>
                </c:pt>
                <c:pt idx="353">
                  <c:v>1.8</c:v>
                </c:pt>
                <c:pt idx="354">
                  <c:v>1.77</c:v>
                </c:pt>
                <c:pt idx="355">
                  <c:v>1.75</c:v>
                </c:pt>
                <c:pt idx="356">
                  <c:v>1.75</c:v>
                </c:pt>
                <c:pt idx="357">
                  <c:v>1.73</c:v>
                </c:pt>
                <c:pt idx="358">
                  <c:v>1.71</c:v>
                </c:pt>
                <c:pt idx="359">
                  <c:v>1.73</c:v>
                </c:pt>
                <c:pt idx="360">
                  <c:v>1.74</c:v>
                </c:pt>
                <c:pt idx="361">
                  <c:v>1.78</c:v>
                </c:pt>
                <c:pt idx="362">
                  <c:v>1.82</c:v>
                </c:pt>
                <c:pt idx="363">
                  <c:v>1.84</c:v>
                </c:pt>
                <c:pt idx="364">
                  <c:v>1.82</c:v>
                </c:pt>
                <c:pt idx="365">
                  <c:v>1.81</c:v>
                </c:pt>
                <c:pt idx="366">
                  <c:v>1.79</c:v>
                </c:pt>
                <c:pt idx="367">
                  <c:v>1.8</c:v>
                </c:pt>
                <c:pt idx="368">
                  <c:v>1.84</c:v>
                </c:pt>
                <c:pt idx="369">
                  <c:v>1.83</c:v>
                </c:pt>
                <c:pt idx="370">
                  <c:v>1.84</c:v>
                </c:pt>
                <c:pt idx="371">
                  <c:v>1.88</c:v>
                </c:pt>
                <c:pt idx="372">
                  <c:v>1.89</c:v>
                </c:pt>
                <c:pt idx="373">
                  <c:v>1.87</c:v>
                </c:pt>
                <c:pt idx="374">
                  <c:v>1.85</c:v>
                </c:pt>
                <c:pt idx="375">
                  <c:v>1.79</c:v>
                </c:pt>
                <c:pt idx="376">
                  <c:v>1.77</c:v>
                </c:pt>
                <c:pt idx="377">
                  <c:v>1.77</c:v>
                </c:pt>
                <c:pt idx="378">
                  <c:v>1.75</c:v>
                </c:pt>
                <c:pt idx="379">
                  <c:v>1.75</c:v>
                </c:pt>
                <c:pt idx="380">
                  <c:v>1.78</c:v>
                </c:pt>
                <c:pt idx="381">
                  <c:v>1.85</c:v>
                </c:pt>
                <c:pt idx="382">
                  <c:v>1.86</c:v>
                </c:pt>
                <c:pt idx="383">
                  <c:v>1.88</c:v>
                </c:pt>
                <c:pt idx="384">
                  <c:v>1.85</c:v>
                </c:pt>
                <c:pt idx="385">
                  <c:v>1.84</c:v>
                </c:pt>
                <c:pt idx="386">
                  <c:v>1.84</c:v>
                </c:pt>
                <c:pt idx="387">
                  <c:v>1.84</c:v>
                </c:pt>
                <c:pt idx="388">
                  <c:v>1.84</c:v>
                </c:pt>
                <c:pt idx="389">
                  <c:v>1.82</c:v>
                </c:pt>
                <c:pt idx="390">
                  <c:v>1.8</c:v>
                </c:pt>
                <c:pt idx="391">
                  <c:v>1.77</c:v>
                </c:pt>
                <c:pt idx="392">
                  <c:v>1.76</c:v>
                </c:pt>
                <c:pt idx="393">
                  <c:v>1.78</c:v>
                </c:pt>
                <c:pt idx="394">
                  <c:v>1.8</c:v>
                </c:pt>
                <c:pt idx="395">
                  <c:v>1.83</c:v>
                </c:pt>
                <c:pt idx="396">
                  <c:v>1.82</c:v>
                </c:pt>
                <c:pt idx="397">
                  <c:v>1.81</c:v>
                </c:pt>
                <c:pt idx="398">
                  <c:v>1.79</c:v>
                </c:pt>
                <c:pt idx="399">
                  <c:v>1.75</c:v>
                </c:pt>
                <c:pt idx="400">
                  <c:v>1.71</c:v>
                </c:pt>
                <c:pt idx="401">
                  <c:v>1.68</c:v>
                </c:pt>
                <c:pt idx="402">
                  <c:v>1.65</c:v>
                </c:pt>
                <c:pt idx="403">
                  <c:v>1.63</c:v>
                </c:pt>
                <c:pt idx="404">
                  <c:v>1.63</c:v>
                </c:pt>
                <c:pt idx="405">
                  <c:v>1.65</c:v>
                </c:pt>
                <c:pt idx="406">
                  <c:v>1.7</c:v>
                </c:pt>
                <c:pt idx="407">
                  <c:v>1.72</c:v>
                </c:pt>
                <c:pt idx="408">
                  <c:v>1.7</c:v>
                </c:pt>
                <c:pt idx="409">
                  <c:v>1.7</c:v>
                </c:pt>
                <c:pt idx="410">
                  <c:v>1.7</c:v>
                </c:pt>
                <c:pt idx="411">
                  <c:v>1.69</c:v>
                </c:pt>
                <c:pt idx="412">
                  <c:v>1.67</c:v>
                </c:pt>
                <c:pt idx="413">
                  <c:v>1.63</c:v>
                </c:pt>
                <c:pt idx="414">
                  <c:v>1.61</c:v>
                </c:pt>
                <c:pt idx="415">
                  <c:v>1.63</c:v>
                </c:pt>
                <c:pt idx="416">
                  <c:v>1.65</c:v>
                </c:pt>
                <c:pt idx="417">
                  <c:v>1.65</c:v>
                </c:pt>
                <c:pt idx="418">
                  <c:v>1.65</c:v>
                </c:pt>
                <c:pt idx="419">
                  <c:v>1.64</c:v>
                </c:pt>
                <c:pt idx="420">
                  <c:v>1.65</c:v>
                </c:pt>
                <c:pt idx="421">
                  <c:v>1.63</c:v>
                </c:pt>
                <c:pt idx="422">
                  <c:v>1.63</c:v>
                </c:pt>
                <c:pt idx="423">
                  <c:v>1.61</c:v>
                </c:pt>
                <c:pt idx="424">
                  <c:v>1.6</c:v>
                </c:pt>
                <c:pt idx="425">
                  <c:v>1.6</c:v>
                </c:pt>
                <c:pt idx="426">
                  <c:v>1.6</c:v>
                </c:pt>
                <c:pt idx="427">
                  <c:v>1.6</c:v>
                </c:pt>
                <c:pt idx="428">
                  <c:v>1.6</c:v>
                </c:pt>
                <c:pt idx="429">
                  <c:v>1.59</c:v>
                </c:pt>
                <c:pt idx="430">
                  <c:v>1.65</c:v>
                </c:pt>
                <c:pt idx="431">
                  <c:v>1.67</c:v>
                </c:pt>
                <c:pt idx="432">
                  <c:v>1.65</c:v>
                </c:pt>
                <c:pt idx="433">
                  <c:v>1.63</c:v>
                </c:pt>
                <c:pt idx="434">
                  <c:v>1.62</c:v>
                </c:pt>
                <c:pt idx="435">
                  <c:v>1.62</c:v>
                </c:pt>
                <c:pt idx="436">
                  <c:v>1.6</c:v>
                </c:pt>
                <c:pt idx="437">
                  <c:v>1.53</c:v>
                </c:pt>
                <c:pt idx="438">
                  <c:v>1.51</c:v>
                </c:pt>
                <c:pt idx="439">
                  <c:v>1.52</c:v>
                </c:pt>
                <c:pt idx="440">
                  <c:v>1.53</c:v>
                </c:pt>
                <c:pt idx="441">
                  <c:v>1.55</c:v>
                </c:pt>
                <c:pt idx="442">
                  <c:v>1.52</c:v>
                </c:pt>
                <c:pt idx="443">
                  <c:v>1.52</c:v>
                </c:pt>
                <c:pt idx="444">
                  <c:v>1.54</c:v>
                </c:pt>
                <c:pt idx="445">
                  <c:v>1.53</c:v>
                </c:pt>
                <c:pt idx="446">
                  <c:v>1.54</c:v>
                </c:pt>
                <c:pt idx="447">
                  <c:v>1.55</c:v>
                </c:pt>
                <c:pt idx="448">
                  <c:v>1.55</c:v>
                </c:pt>
                <c:pt idx="449">
                  <c:v>1.57</c:v>
                </c:pt>
                <c:pt idx="450">
                  <c:v>1.58</c:v>
                </c:pt>
                <c:pt idx="451">
                  <c:v>1.56</c:v>
                </c:pt>
                <c:pt idx="452">
                  <c:v>1.52</c:v>
                </c:pt>
                <c:pt idx="453">
                  <c:v>1.5</c:v>
                </c:pt>
                <c:pt idx="454">
                  <c:v>1.48</c:v>
                </c:pt>
                <c:pt idx="455">
                  <c:v>1.45</c:v>
                </c:pt>
                <c:pt idx="456">
                  <c:v>1.46</c:v>
                </c:pt>
                <c:pt idx="457">
                  <c:v>1.45</c:v>
                </c:pt>
                <c:pt idx="458">
                  <c:v>1.47</c:v>
                </c:pt>
                <c:pt idx="459">
                  <c:v>1.5</c:v>
                </c:pt>
                <c:pt idx="460">
                  <c:v>1.49</c:v>
                </c:pt>
                <c:pt idx="461">
                  <c:v>1.45</c:v>
                </c:pt>
                <c:pt idx="462">
                  <c:v>1.41</c:v>
                </c:pt>
                <c:pt idx="463">
                  <c:v>1.4</c:v>
                </c:pt>
                <c:pt idx="464">
                  <c:v>1.4</c:v>
                </c:pt>
                <c:pt idx="465">
                  <c:v>1.38</c:v>
                </c:pt>
                <c:pt idx="466">
                  <c:v>1.36</c:v>
                </c:pt>
                <c:pt idx="467">
                  <c:v>1.36</c:v>
                </c:pt>
                <c:pt idx="468">
                  <c:v>1.35</c:v>
                </c:pt>
                <c:pt idx="469">
                  <c:v>1.37</c:v>
                </c:pt>
                <c:pt idx="470">
                  <c:v>1.39</c:v>
                </c:pt>
                <c:pt idx="471">
                  <c:v>1.38</c:v>
                </c:pt>
                <c:pt idx="472">
                  <c:v>1.38</c:v>
                </c:pt>
                <c:pt idx="473">
                  <c:v>1.39</c:v>
                </c:pt>
                <c:pt idx="474">
                  <c:v>1.38</c:v>
                </c:pt>
                <c:pt idx="475">
                  <c:v>1.37</c:v>
                </c:pt>
                <c:pt idx="476">
                  <c:v>1.38</c:v>
                </c:pt>
                <c:pt idx="477">
                  <c:v>1.36</c:v>
                </c:pt>
                <c:pt idx="478">
                  <c:v>1.39</c:v>
                </c:pt>
                <c:pt idx="479">
                  <c:v>1.43</c:v>
                </c:pt>
                <c:pt idx="480">
                  <c:v>1.45</c:v>
                </c:pt>
                <c:pt idx="481">
                  <c:v>1.44</c:v>
                </c:pt>
                <c:pt idx="482">
                  <c:v>1.43</c:v>
                </c:pt>
                <c:pt idx="483">
                  <c:v>1.41</c:v>
                </c:pt>
                <c:pt idx="484">
                  <c:v>1.39</c:v>
                </c:pt>
                <c:pt idx="485">
                  <c:v>1.37</c:v>
                </c:pt>
                <c:pt idx="486">
                  <c:v>1.39</c:v>
                </c:pt>
                <c:pt idx="487">
                  <c:v>1.42</c:v>
                </c:pt>
                <c:pt idx="488">
                  <c:v>1.41</c:v>
                </c:pt>
                <c:pt idx="489">
                  <c:v>1.39</c:v>
                </c:pt>
                <c:pt idx="490">
                  <c:v>1.37</c:v>
                </c:pt>
                <c:pt idx="491">
                  <c:v>1.37</c:v>
                </c:pt>
                <c:pt idx="492">
                  <c:v>1.37</c:v>
                </c:pt>
                <c:pt idx="493">
                  <c:v>1.37</c:v>
                </c:pt>
                <c:pt idx="494">
                  <c:v>1.36</c:v>
                </c:pt>
                <c:pt idx="495">
                  <c:v>1.34</c:v>
                </c:pt>
                <c:pt idx="496">
                  <c:v>1.33</c:v>
                </c:pt>
                <c:pt idx="497">
                  <c:v>1.31</c:v>
                </c:pt>
                <c:pt idx="498">
                  <c:v>1.28</c:v>
                </c:pt>
                <c:pt idx="499">
                  <c:v>1.26</c:v>
                </c:pt>
                <c:pt idx="500">
                  <c:v>1.24</c:v>
                </c:pt>
                <c:pt idx="501">
                  <c:v>1.21</c:v>
                </c:pt>
                <c:pt idx="502">
                  <c:v>1.21</c:v>
                </c:pt>
                <c:pt idx="503">
                  <c:v>1.24</c:v>
                </c:pt>
                <c:pt idx="504">
                  <c:v>1.27</c:v>
                </c:pt>
                <c:pt idx="505">
                  <c:v>1.27</c:v>
                </c:pt>
                <c:pt idx="506">
                  <c:v>1.27</c:v>
                </c:pt>
                <c:pt idx="507">
                  <c:v>1.25</c:v>
                </c:pt>
                <c:pt idx="508">
                  <c:v>1.23</c:v>
                </c:pt>
                <c:pt idx="509">
                  <c:v>1.25</c:v>
                </c:pt>
                <c:pt idx="510">
                  <c:v>1.27</c:v>
                </c:pt>
                <c:pt idx="511">
                  <c:v>1.25</c:v>
                </c:pt>
                <c:pt idx="512">
                  <c:v>1.24</c:v>
                </c:pt>
                <c:pt idx="513">
                  <c:v>1.25</c:v>
                </c:pt>
                <c:pt idx="514">
                  <c:v>1.28</c:v>
                </c:pt>
                <c:pt idx="515">
                  <c:v>1.3</c:v>
                </c:pt>
                <c:pt idx="516">
                  <c:v>1.29</c:v>
                </c:pt>
                <c:pt idx="517">
                  <c:v>1.28</c:v>
                </c:pt>
                <c:pt idx="518">
                  <c:v>1.3</c:v>
                </c:pt>
                <c:pt idx="519">
                  <c:v>1.3</c:v>
                </c:pt>
                <c:pt idx="520">
                  <c:v>1.26</c:v>
                </c:pt>
                <c:pt idx="521">
                  <c:v>1.22</c:v>
                </c:pt>
                <c:pt idx="522">
                  <c:v>1.2</c:v>
                </c:pt>
                <c:pt idx="523">
                  <c:v>1.23</c:v>
                </c:pt>
                <c:pt idx="524">
                  <c:v>1.26</c:v>
                </c:pt>
                <c:pt idx="525">
                  <c:v>1.26</c:v>
                </c:pt>
                <c:pt idx="526">
                  <c:v>1.23</c:v>
                </c:pt>
                <c:pt idx="527">
                  <c:v>1.21</c:v>
                </c:pt>
                <c:pt idx="528">
                  <c:v>1.19</c:v>
                </c:pt>
                <c:pt idx="529">
                  <c:v>1.18</c:v>
                </c:pt>
                <c:pt idx="530">
                  <c:v>1.1599999999999999</c:v>
                </c:pt>
                <c:pt idx="531">
                  <c:v>1.1499999999999999</c:v>
                </c:pt>
                <c:pt idx="532">
                  <c:v>1.17</c:v>
                </c:pt>
                <c:pt idx="533">
                  <c:v>1.17</c:v>
                </c:pt>
                <c:pt idx="534">
                  <c:v>1.1499999999999999</c:v>
                </c:pt>
                <c:pt idx="535">
                  <c:v>1.1499999999999999</c:v>
                </c:pt>
                <c:pt idx="536">
                  <c:v>1.1599999999999999</c:v>
                </c:pt>
                <c:pt idx="537">
                  <c:v>1.19</c:v>
                </c:pt>
                <c:pt idx="538">
                  <c:v>1.2</c:v>
                </c:pt>
                <c:pt idx="539">
                  <c:v>1.21</c:v>
                </c:pt>
                <c:pt idx="540">
                  <c:v>1.22</c:v>
                </c:pt>
                <c:pt idx="541">
                  <c:v>1.22</c:v>
                </c:pt>
                <c:pt idx="542">
                  <c:v>1.25</c:v>
                </c:pt>
                <c:pt idx="543">
                  <c:v>1.27</c:v>
                </c:pt>
                <c:pt idx="544">
                  <c:v>1.27</c:v>
                </c:pt>
                <c:pt idx="545">
                  <c:v>1.24</c:v>
                </c:pt>
                <c:pt idx="546">
                  <c:v>1.24</c:v>
                </c:pt>
                <c:pt idx="547">
                  <c:v>1.21</c:v>
                </c:pt>
                <c:pt idx="548">
                  <c:v>1.17</c:v>
                </c:pt>
                <c:pt idx="549">
                  <c:v>1.1499999999999999</c:v>
                </c:pt>
                <c:pt idx="550">
                  <c:v>1.1299999999999999</c:v>
                </c:pt>
                <c:pt idx="551">
                  <c:v>1.1200000000000001</c:v>
                </c:pt>
                <c:pt idx="552">
                  <c:v>1.1200000000000001</c:v>
                </c:pt>
                <c:pt idx="553">
                  <c:v>1.1299999999999999</c:v>
                </c:pt>
                <c:pt idx="554">
                  <c:v>1.1299999999999999</c:v>
                </c:pt>
                <c:pt idx="555">
                  <c:v>1.1100000000000001</c:v>
                </c:pt>
                <c:pt idx="556">
                  <c:v>1.08</c:v>
                </c:pt>
                <c:pt idx="557">
                  <c:v>1.0900000000000001</c:v>
                </c:pt>
                <c:pt idx="558">
                  <c:v>1.1100000000000001</c:v>
                </c:pt>
                <c:pt idx="559">
                  <c:v>1.1499999999999999</c:v>
                </c:pt>
                <c:pt idx="560">
                  <c:v>1.1599999999999999</c:v>
                </c:pt>
                <c:pt idx="561">
                  <c:v>1.1499999999999999</c:v>
                </c:pt>
                <c:pt idx="562">
                  <c:v>1.1200000000000001</c:v>
                </c:pt>
                <c:pt idx="563">
                  <c:v>1.0900000000000001</c:v>
                </c:pt>
                <c:pt idx="564">
                  <c:v>1.06</c:v>
                </c:pt>
                <c:pt idx="565">
                  <c:v>1.04</c:v>
                </c:pt>
                <c:pt idx="566">
                  <c:v>1.01</c:v>
                </c:pt>
                <c:pt idx="567">
                  <c:v>0.99</c:v>
                </c:pt>
                <c:pt idx="568">
                  <c:v>0.99</c:v>
                </c:pt>
                <c:pt idx="569">
                  <c:v>0.99</c:v>
                </c:pt>
                <c:pt idx="570">
                  <c:v>1</c:v>
                </c:pt>
                <c:pt idx="571">
                  <c:v>1</c:v>
                </c:pt>
                <c:pt idx="572">
                  <c:v>0.98</c:v>
                </c:pt>
                <c:pt idx="573">
                  <c:v>0.96</c:v>
                </c:pt>
                <c:pt idx="574">
                  <c:v>0.96</c:v>
                </c:pt>
                <c:pt idx="575">
                  <c:v>0.98</c:v>
                </c:pt>
                <c:pt idx="576">
                  <c:v>1</c:v>
                </c:pt>
                <c:pt idx="577">
                  <c:v>1.03</c:v>
                </c:pt>
                <c:pt idx="578">
                  <c:v>1.06</c:v>
                </c:pt>
                <c:pt idx="579">
                  <c:v>1.05</c:v>
                </c:pt>
                <c:pt idx="580">
                  <c:v>1.05</c:v>
                </c:pt>
                <c:pt idx="581">
                  <c:v>1.06</c:v>
                </c:pt>
                <c:pt idx="582">
                  <c:v>1.05</c:v>
                </c:pt>
                <c:pt idx="583">
                  <c:v>1.04</c:v>
                </c:pt>
                <c:pt idx="584">
                  <c:v>1.03</c:v>
                </c:pt>
                <c:pt idx="585">
                  <c:v>1.03</c:v>
                </c:pt>
                <c:pt idx="586">
                  <c:v>1.03</c:v>
                </c:pt>
                <c:pt idx="587">
                  <c:v>1.02</c:v>
                </c:pt>
                <c:pt idx="588">
                  <c:v>1</c:v>
                </c:pt>
                <c:pt idx="589">
                  <c:v>0.99</c:v>
                </c:pt>
                <c:pt idx="590">
                  <c:v>0.97</c:v>
                </c:pt>
                <c:pt idx="591">
                  <c:v>0.98</c:v>
                </c:pt>
                <c:pt idx="592">
                  <c:v>0.99</c:v>
                </c:pt>
                <c:pt idx="593">
                  <c:v>1.02</c:v>
                </c:pt>
                <c:pt idx="594">
                  <c:v>1</c:v>
                </c:pt>
                <c:pt idx="595">
                  <c:v>0.96</c:v>
                </c:pt>
                <c:pt idx="596">
                  <c:v>0.94</c:v>
                </c:pt>
                <c:pt idx="597">
                  <c:v>0.95</c:v>
                </c:pt>
                <c:pt idx="598">
                  <c:v>0.97</c:v>
                </c:pt>
                <c:pt idx="599">
                  <c:v>0.99</c:v>
                </c:pt>
                <c:pt idx="600">
                  <c:v>1</c:v>
                </c:pt>
                <c:pt idx="601">
                  <c:v>1.02</c:v>
                </c:pt>
                <c:pt idx="602">
                  <c:v>1.01</c:v>
                </c:pt>
                <c:pt idx="603">
                  <c:v>0.99</c:v>
                </c:pt>
                <c:pt idx="604">
                  <c:v>1</c:v>
                </c:pt>
                <c:pt idx="605">
                  <c:v>1.02</c:v>
                </c:pt>
                <c:pt idx="606">
                  <c:v>1.02</c:v>
                </c:pt>
                <c:pt idx="607">
                  <c:v>1.01</c:v>
                </c:pt>
                <c:pt idx="608">
                  <c:v>1.01</c:v>
                </c:pt>
                <c:pt idx="609">
                  <c:v>1.01</c:v>
                </c:pt>
                <c:pt idx="610">
                  <c:v>1.03</c:v>
                </c:pt>
                <c:pt idx="611">
                  <c:v>1.04</c:v>
                </c:pt>
                <c:pt idx="612">
                  <c:v>1.05</c:v>
                </c:pt>
                <c:pt idx="613">
                  <c:v>1.04</c:v>
                </c:pt>
                <c:pt idx="614">
                  <c:v>1.01</c:v>
                </c:pt>
                <c:pt idx="615">
                  <c:v>0.97</c:v>
                </c:pt>
                <c:pt idx="616">
                  <c:v>0.95</c:v>
                </c:pt>
                <c:pt idx="617">
                  <c:v>0.93</c:v>
                </c:pt>
                <c:pt idx="618">
                  <c:v>0.93</c:v>
                </c:pt>
                <c:pt idx="619">
                  <c:v>0.92</c:v>
                </c:pt>
                <c:pt idx="620">
                  <c:v>0.9</c:v>
                </c:pt>
                <c:pt idx="621">
                  <c:v>0.89</c:v>
                </c:pt>
                <c:pt idx="622">
                  <c:v>0.89</c:v>
                </c:pt>
                <c:pt idx="623">
                  <c:v>0.91</c:v>
                </c:pt>
                <c:pt idx="624">
                  <c:v>0.92</c:v>
                </c:pt>
                <c:pt idx="625">
                  <c:v>0.95</c:v>
                </c:pt>
                <c:pt idx="626">
                  <c:v>0.96</c:v>
                </c:pt>
                <c:pt idx="627">
                  <c:v>0.95</c:v>
                </c:pt>
                <c:pt idx="628">
                  <c:v>0.93</c:v>
                </c:pt>
                <c:pt idx="629">
                  <c:v>0.9</c:v>
                </c:pt>
                <c:pt idx="630">
                  <c:v>0.87</c:v>
                </c:pt>
                <c:pt idx="631">
                  <c:v>0.88</c:v>
                </c:pt>
                <c:pt idx="632">
                  <c:v>0.88</c:v>
                </c:pt>
                <c:pt idx="633">
                  <c:v>0.89</c:v>
                </c:pt>
                <c:pt idx="634">
                  <c:v>0.91</c:v>
                </c:pt>
                <c:pt idx="635">
                  <c:v>0.9</c:v>
                </c:pt>
                <c:pt idx="636">
                  <c:v>0.89</c:v>
                </c:pt>
                <c:pt idx="637">
                  <c:v>0.87</c:v>
                </c:pt>
                <c:pt idx="638">
                  <c:v>0.86</c:v>
                </c:pt>
                <c:pt idx="639">
                  <c:v>0.83</c:v>
                </c:pt>
                <c:pt idx="640">
                  <c:v>0.82</c:v>
                </c:pt>
                <c:pt idx="641">
                  <c:v>0.83</c:v>
                </c:pt>
                <c:pt idx="642">
                  <c:v>0.86</c:v>
                </c:pt>
                <c:pt idx="643">
                  <c:v>0.89</c:v>
                </c:pt>
                <c:pt idx="644">
                  <c:v>0.91</c:v>
                </c:pt>
                <c:pt idx="645">
                  <c:v>0.93</c:v>
                </c:pt>
                <c:pt idx="646">
                  <c:v>0.95</c:v>
                </c:pt>
                <c:pt idx="647">
                  <c:v>0.96</c:v>
                </c:pt>
                <c:pt idx="648">
                  <c:v>0.95</c:v>
                </c:pt>
                <c:pt idx="649">
                  <c:v>0.96</c:v>
                </c:pt>
                <c:pt idx="650">
                  <c:v>0.96</c:v>
                </c:pt>
                <c:pt idx="651">
                  <c:v>0.95</c:v>
                </c:pt>
                <c:pt idx="652">
                  <c:v>0.95</c:v>
                </c:pt>
                <c:pt idx="653">
                  <c:v>0.93</c:v>
                </c:pt>
                <c:pt idx="654">
                  <c:v>0.93</c:v>
                </c:pt>
                <c:pt idx="655">
                  <c:v>0.89</c:v>
                </c:pt>
                <c:pt idx="656">
                  <c:v>0.87</c:v>
                </c:pt>
                <c:pt idx="657">
                  <c:v>0.85</c:v>
                </c:pt>
                <c:pt idx="658">
                  <c:v>0.84</c:v>
                </c:pt>
                <c:pt idx="659">
                  <c:v>0.84</c:v>
                </c:pt>
                <c:pt idx="660">
                  <c:v>0.86</c:v>
                </c:pt>
                <c:pt idx="661">
                  <c:v>0.88</c:v>
                </c:pt>
                <c:pt idx="662">
                  <c:v>0.9</c:v>
                </c:pt>
                <c:pt idx="663">
                  <c:v>0.9</c:v>
                </c:pt>
                <c:pt idx="664">
                  <c:v>0.88</c:v>
                </c:pt>
                <c:pt idx="665">
                  <c:v>0.85</c:v>
                </c:pt>
                <c:pt idx="666">
                  <c:v>0.83</c:v>
                </c:pt>
                <c:pt idx="667">
                  <c:v>0.82</c:v>
                </c:pt>
                <c:pt idx="668">
                  <c:v>0.81</c:v>
                </c:pt>
                <c:pt idx="669">
                  <c:v>0.8</c:v>
                </c:pt>
                <c:pt idx="670">
                  <c:v>0.8</c:v>
                </c:pt>
                <c:pt idx="671">
                  <c:v>0.81</c:v>
                </c:pt>
                <c:pt idx="672">
                  <c:v>0.83</c:v>
                </c:pt>
                <c:pt idx="673">
                  <c:v>0.84</c:v>
                </c:pt>
                <c:pt idx="674">
                  <c:v>0.84</c:v>
                </c:pt>
                <c:pt idx="675">
                  <c:v>0.85</c:v>
                </c:pt>
                <c:pt idx="676">
                  <c:v>0.85</c:v>
                </c:pt>
                <c:pt idx="677">
                  <c:v>0.83</c:v>
                </c:pt>
                <c:pt idx="678">
                  <c:v>0.82</c:v>
                </c:pt>
                <c:pt idx="679">
                  <c:v>0.8</c:v>
                </c:pt>
                <c:pt idx="680">
                  <c:v>0.79</c:v>
                </c:pt>
                <c:pt idx="681">
                  <c:v>0.78</c:v>
                </c:pt>
                <c:pt idx="682">
                  <c:v>0.79</c:v>
                </c:pt>
                <c:pt idx="683">
                  <c:v>0.79</c:v>
                </c:pt>
                <c:pt idx="684">
                  <c:v>0.79</c:v>
                </c:pt>
                <c:pt idx="685">
                  <c:v>0.79</c:v>
                </c:pt>
                <c:pt idx="686">
                  <c:v>0.8</c:v>
                </c:pt>
                <c:pt idx="687">
                  <c:v>0.82</c:v>
                </c:pt>
                <c:pt idx="688">
                  <c:v>0.81</c:v>
                </c:pt>
                <c:pt idx="689">
                  <c:v>0.8</c:v>
                </c:pt>
                <c:pt idx="690">
                  <c:v>0.78</c:v>
                </c:pt>
                <c:pt idx="691">
                  <c:v>0.78</c:v>
                </c:pt>
                <c:pt idx="692">
                  <c:v>0.78</c:v>
                </c:pt>
                <c:pt idx="693">
                  <c:v>0.78</c:v>
                </c:pt>
                <c:pt idx="694">
                  <c:v>0.77</c:v>
                </c:pt>
                <c:pt idx="695">
                  <c:v>0.76</c:v>
                </c:pt>
                <c:pt idx="696">
                  <c:v>0.78</c:v>
                </c:pt>
                <c:pt idx="697">
                  <c:v>0.78</c:v>
                </c:pt>
                <c:pt idx="698">
                  <c:v>0.79</c:v>
                </c:pt>
                <c:pt idx="699">
                  <c:v>0.79</c:v>
                </c:pt>
                <c:pt idx="700">
                  <c:v>0.79</c:v>
                </c:pt>
                <c:pt idx="701">
                  <c:v>0.78</c:v>
                </c:pt>
                <c:pt idx="702">
                  <c:v>0.76</c:v>
                </c:pt>
                <c:pt idx="703">
                  <c:v>0.76</c:v>
                </c:pt>
                <c:pt idx="704">
                  <c:v>0.78</c:v>
                </c:pt>
                <c:pt idx="705">
                  <c:v>0.78</c:v>
                </c:pt>
                <c:pt idx="706">
                  <c:v>0.77</c:v>
                </c:pt>
                <c:pt idx="707">
                  <c:v>0.77</c:v>
                </c:pt>
                <c:pt idx="708">
                  <c:v>0.77</c:v>
                </c:pt>
                <c:pt idx="709">
                  <c:v>0.75</c:v>
                </c:pt>
                <c:pt idx="710">
                  <c:v>0.74</c:v>
                </c:pt>
                <c:pt idx="711">
                  <c:v>0.74</c:v>
                </c:pt>
                <c:pt idx="712">
                  <c:v>0.75</c:v>
                </c:pt>
                <c:pt idx="713">
                  <c:v>0.77</c:v>
                </c:pt>
                <c:pt idx="714">
                  <c:v>0.77</c:v>
                </c:pt>
                <c:pt idx="715">
                  <c:v>0.76</c:v>
                </c:pt>
                <c:pt idx="716">
                  <c:v>0.76</c:v>
                </c:pt>
                <c:pt idx="717">
                  <c:v>0.76</c:v>
                </c:pt>
                <c:pt idx="718">
                  <c:v>0.75</c:v>
                </c:pt>
                <c:pt idx="719">
                  <c:v>0.75</c:v>
                </c:pt>
                <c:pt idx="720">
                  <c:v>0.76</c:v>
                </c:pt>
                <c:pt idx="721">
                  <c:v>0.77</c:v>
                </c:pt>
                <c:pt idx="722">
                  <c:v>0.78</c:v>
                </c:pt>
                <c:pt idx="723">
                  <c:v>0.8</c:v>
                </c:pt>
                <c:pt idx="724">
                  <c:v>0.8</c:v>
                </c:pt>
                <c:pt idx="725">
                  <c:v>0.78</c:v>
                </c:pt>
                <c:pt idx="726">
                  <c:v>0.76</c:v>
                </c:pt>
                <c:pt idx="727">
                  <c:v>0.73</c:v>
                </c:pt>
                <c:pt idx="728">
                  <c:v>0.73</c:v>
                </c:pt>
                <c:pt idx="729">
                  <c:v>0.73</c:v>
                </c:pt>
                <c:pt idx="730">
                  <c:v>0.72</c:v>
                </c:pt>
                <c:pt idx="731">
                  <c:v>0.72</c:v>
                </c:pt>
                <c:pt idx="732">
                  <c:v>0.72</c:v>
                </c:pt>
                <c:pt idx="733">
                  <c:v>0.72</c:v>
                </c:pt>
                <c:pt idx="734">
                  <c:v>0.71</c:v>
                </c:pt>
                <c:pt idx="735">
                  <c:v>0.7</c:v>
                </c:pt>
                <c:pt idx="736">
                  <c:v>0.7</c:v>
                </c:pt>
                <c:pt idx="737">
                  <c:v>0.7</c:v>
                </c:pt>
                <c:pt idx="738">
                  <c:v>0.71</c:v>
                </c:pt>
                <c:pt idx="739">
                  <c:v>0.72</c:v>
                </c:pt>
                <c:pt idx="740">
                  <c:v>0.73</c:v>
                </c:pt>
                <c:pt idx="741">
                  <c:v>0.73</c:v>
                </c:pt>
                <c:pt idx="742">
                  <c:v>0.72</c:v>
                </c:pt>
                <c:pt idx="743">
                  <c:v>0.71</c:v>
                </c:pt>
                <c:pt idx="744">
                  <c:v>0.71</c:v>
                </c:pt>
                <c:pt idx="745">
                  <c:v>0.71</c:v>
                </c:pt>
                <c:pt idx="746">
                  <c:v>0.72</c:v>
                </c:pt>
                <c:pt idx="747">
                  <c:v>0.73</c:v>
                </c:pt>
                <c:pt idx="748">
                  <c:v>0.73</c:v>
                </c:pt>
                <c:pt idx="749">
                  <c:v>0.71</c:v>
                </c:pt>
                <c:pt idx="750">
                  <c:v>0.7</c:v>
                </c:pt>
                <c:pt idx="751">
                  <c:v>0.7</c:v>
                </c:pt>
                <c:pt idx="752">
                  <c:v>0.69</c:v>
                </c:pt>
                <c:pt idx="753">
                  <c:v>0.67</c:v>
                </c:pt>
                <c:pt idx="754">
                  <c:v>0.66</c:v>
                </c:pt>
                <c:pt idx="755">
                  <c:v>0.68</c:v>
                </c:pt>
                <c:pt idx="756">
                  <c:v>0.68</c:v>
                </c:pt>
                <c:pt idx="757">
                  <c:v>0.68</c:v>
                </c:pt>
                <c:pt idx="758">
                  <c:v>0.68</c:v>
                </c:pt>
                <c:pt idx="759">
                  <c:v>0.68</c:v>
                </c:pt>
                <c:pt idx="760">
                  <c:v>0.69</c:v>
                </c:pt>
                <c:pt idx="761">
                  <c:v>0.69</c:v>
                </c:pt>
                <c:pt idx="762">
                  <c:v>0.69</c:v>
                </c:pt>
                <c:pt idx="763">
                  <c:v>0.69</c:v>
                </c:pt>
                <c:pt idx="764">
                  <c:v>0.68</c:v>
                </c:pt>
                <c:pt idx="765">
                  <c:v>0.67</c:v>
                </c:pt>
                <c:pt idx="766">
                  <c:v>0.68</c:v>
                </c:pt>
                <c:pt idx="767">
                  <c:v>0.7</c:v>
                </c:pt>
                <c:pt idx="768">
                  <c:v>0.69</c:v>
                </c:pt>
                <c:pt idx="769">
                  <c:v>0.69</c:v>
                </c:pt>
                <c:pt idx="770">
                  <c:v>0.68</c:v>
                </c:pt>
                <c:pt idx="771">
                  <c:v>0.67</c:v>
                </c:pt>
                <c:pt idx="772">
                  <c:v>0.66</c:v>
                </c:pt>
                <c:pt idx="773">
                  <c:v>0.65</c:v>
                </c:pt>
                <c:pt idx="774">
                  <c:v>0.65</c:v>
                </c:pt>
                <c:pt idx="775">
                  <c:v>0.65</c:v>
                </c:pt>
                <c:pt idx="776">
                  <c:v>0.65</c:v>
                </c:pt>
                <c:pt idx="777">
                  <c:v>0.63</c:v>
                </c:pt>
                <c:pt idx="778">
                  <c:v>0.62</c:v>
                </c:pt>
                <c:pt idx="779">
                  <c:v>0.62</c:v>
                </c:pt>
                <c:pt idx="780">
                  <c:v>0.62</c:v>
                </c:pt>
                <c:pt idx="781">
                  <c:v>0.63</c:v>
                </c:pt>
                <c:pt idx="782">
                  <c:v>0.64</c:v>
                </c:pt>
                <c:pt idx="783">
                  <c:v>0.64</c:v>
                </c:pt>
                <c:pt idx="784">
                  <c:v>0.64</c:v>
                </c:pt>
                <c:pt idx="785">
                  <c:v>0.63</c:v>
                </c:pt>
                <c:pt idx="786">
                  <c:v>0.63</c:v>
                </c:pt>
                <c:pt idx="787">
                  <c:v>0.64</c:v>
                </c:pt>
                <c:pt idx="788">
                  <c:v>0.63</c:v>
                </c:pt>
                <c:pt idx="789">
                  <c:v>0.63</c:v>
                </c:pt>
                <c:pt idx="790">
                  <c:v>0.62</c:v>
                </c:pt>
                <c:pt idx="791">
                  <c:v>0.62</c:v>
                </c:pt>
                <c:pt idx="792">
                  <c:v>0.62</c:v>
                </c:pt>
                <c:pt idx="793">
                  <c:v>0.61</c:v>
                </c:pt>
                <c:pt idx="794">
                  <c:v>0.6</c:v>
                </c:pt>
                <c:pt idx="795">
                  <c:v>0.6</c:v>
                </c:pt>
                <c:pt idx="796">
                  <c:v>0.6</c:v>
                </c:pt>
                <c:pt idx="797">
                  <c:v>0.6</c:v>
                </c:pt>
                <c:pt idx="798">
                  <c:v>0.59</c:v>
                </c:pt>
                <c:pt idx="799">
                  <c:v>0.6</c:v>
                </c:pt>
                <c:pt idx="800">
                  <c:v>0.6</c:v>
                </c:pt>
                <c:pt idx="801">
                  <c:v>0.59</c:v>
                </c:pt>
                <c:pt idx="802">
                  <c:v>0.59</c:v>
                </c:pt>
                <c:pt idx="803">
                  <c:v>0.59</c:v>
                </c:pt>
                <c:pt idx="804">
                  <c:v>0.61</c:v>
                </c:pt>
                <c:pt idx="805">
                  <c:v>0.61</c:v>
                </c:pt>
                <c:pt idx="806">
                  <c:v>0.61</c:v>
                </c:pt>
                <c:pt idx="807">
                  <c:v>0.61</c:v>
                </c:pt>
                <c:pt idx="808">
                  <c:v>0.6</c:v>
                </c:pt>
                <c:pt idx="809">
                  <c:v>0.59</c:v>
                </c:pt>
                <c:pt idx="810">
                  <c:v>0.59</c:v>
                </c:pt>
                <c:pt idx="811">
                  <c:v>0.57999999999999996</c:v>
                </c:pt>
                <c:pt idx="812">
                  <c:v>0.59</c:v>
                </c:pt>
                <c:pt idx="813">
                  <c:v>0.57999999999999996</c:v>
                </c:pt>
                <c:pt idx="814">
                  <c:v>0.57999999999999996</c:v>
                </c:pt>
                <c:pt idx="815">
                  <c:v>0.57999999999999996</c:v>
                </c:pt>
                <c:pt idx="816">
                  <c:v>0.57999999999999996</c:v>
                </c:pt>
                <c:pt idx="817">
                  <c:v>0.56999999999999995</c:v>
                </c:pt>
                <c:pt idx="818">
                  <c:v>0.56999999999999995</c:v>
                </c:pt>
                <c:pt idx="819">
                  <c:v>0.56999999999999995</c:v>
                </c:pt>
                <c:pt idx="820">
                  <c:v>0.56999999999999995</c:v>
                </c:pt>
                <c:pt idx="821">
                  <c:v>0.57999999999999996</c:v>
                </c:pt>
                <c:pt idx="822">
                  <c:v>0.57999999999999996</c:v>
                </c:pt>
                <c:pt idx="823">
                  <c:v>0.57999999999999996</c:v>
                </c:pt>
                <c:pt idx="824">
                  <c:v>0.57999999999999996</c:v>
                </c:pt>
                <c:pt idx="825">
                  <c:v>0.56999999999999995</c:v>
                </c:pt>
                <c:pt idx="826">
                  <c:v>0.56000000000000005</c:v>
                </c:pt>
                <c:pt idx="827">
                  <c:v>0.55000000000000004</c:v>
                </c:pt>
                <c:pt idx="828">
                  <c:v>0.54</c:v>
                </c:pt>
                <c:pt idx="829">
                  <c:v>0.54</c:v>
                </c:pt>
                <c:pt idx="830">
                  <c:v>0.55000000000000004</c:v>
                </c:pt>
                <c:pt idx="831">
                  <c:v>0.55000000000000004</c:v>
                </c:pt>
                <c:pt idx="832">
                  <c:v>0.56000000000000005</c:v>
                </c:pt>
                <c:pt idx="833">
                  <c:v>0.56999999999999995</c:v>
                </c:pt>
                <c:pt idx="834">
                  <c:v>0.56999999999999995</c:v>
                </c:pt>
                <c:pt idx="835">
                  <c:v>0.56000000000000005</c:v>
                </c:pt>
                <c:pt idx="836">
                  <c:v>0.56000000000000005</c:v>
                </c:pt>
                <c:pt idx="837">
                  <c:v>0.55000000000000004</c:v>
                </c:pt>
                <c:pt idx="838">
                  <c:v>0.55000000000000004</c:v>
                </c:pt>
                <c:pt idx="839">
                  <c:v>0.55000000000000004</c:v>
                </c:pt>
                <c:pt idx="840">
                  <c:v>0.55000000000000004</c:v>
                </c:pt>
                <c:pt idx="841">
                  <c:v>0.55000000000000004</c:v>
                </c:pt>
                <c:pt idx="842">
                  <c:v>0.55000000000000004</c:v>
                </c:pt>
                <c:pt idx="843">
                  <c:v>0.56000000000000005</c:v>
                </c:pt>
                <c:pt idx="844">
                  <c:v>0.56999999999999995</c:v>
                </c:pt>
                <c:pt idx="845">
                  <c:v>0.56999999999999995</c:v>
                </c:pt>
                <c:pt idx="846">
                  <c:v>0.56999999999999995</c:v>
                </c:pt>
                <c:pt idx="847">
                  <c:v>0.56999999999999995</c:v>
                </c:pt>
                <c:pt idx="848">
                  <c:v>0.56999999999999995</c:v>
                </c:pt>
                <c:pt idx="849">
                  <c:v>0.56000000000000005</c:v>
                </c:pt>
                <c:pt idx="850">
                  <c:v>0.56000000000000005</c:v>
                </c:pt>
                <c:pt idx="851">
                  <c:v>0.54</c:v>
                </c:pt>
                <c:pt idx="852">
                  <c:v>0.54</c:v>
                </c:pt>
                <c:pt idx="853">
                  <c:v>0.54</c:v>
                </c:pt>
                <c:pt idx="854">
                  <c:v>0.54</c:v>
                </c:pt>
                <c:pt idx="855">
                  <c:v>0.53</c:v>
                </c:pt>
                <c:pt idx="856">
                  <c:v>0.53</c:v>
                </c:pt>
                <c:pt idx="857">
                  <c:v>0.53</c:v>
                </c:pt>
                <c:pt idx="858">
                  <c:v>0.52</c:v>
                </c:pt>
                <c:pt idx="859">
                  <c:v>0.52</c:v>
                </c:pt>
                <c:pt idx="860">
                  <c:v>0.52</c:v>
                </c:pt>
                <c:pt idx="861">
                  <c:v>0.53</c:v>
                </c:pt>
                <c:pt idx="862">
                  <c:v>0.53</c:v>
                </c:pt>
                <c:pt idx="863">
                  <c:v>0.54</c:v>
                </c:pt>
                <c:pt idx="864">
                  <c:v>0.54</c:v>
                </c:pt>
                <c:pt idx="865">
                  <c:v>0.54</c:v>
                </c:pt>
                <c:pt idx="866">
                  <c:v>0.54</c:v>
                </c:pt>
                <c:pt idx="867">
                  <c:v>0.53</c:v>
                </c:pt>
                <c:pt idx="868">
                  <c:v>0.52</c:v>
                </c:pt>
                <c:pt idx="869">
                  <c:v>0.51</c:v>
                </c:pt>
                <c:pt idx="870">
                  <c:v>0.52</c:v>
                </c:pt>
                <c:pt idx="871">
                  <c:v>0.52</c:v>
                </c:pt>
                <c:pt idx="872">
                  <c:v>0.53</c:v>
                </c:pt>
                <c:pt idx="873">
                  <c:v>0.53</c:v>
                </c:pt>
                <c:pt idx="874">
                  <c:v>0.53</c:v>
                </c:pt>
                <c:pt idx="875">
                  <c:v>0.52</c:v>
                </c:pt>
                <c:pt idx="876">
                  <c:v>0.51</c:v>
                </c:pt>
                <c:pt idx="877">
                  <c:v>0.51</c:v>
                </c:pt>
                <c:pt idx="878">
                  <c:v>0.51</c:v>
                </c:pt>
                <c:pt idx="879">
                  <c:v>0.5</c:v>
                </c:pt>
                <c:pt idx="880">
                  <c:v>0.5</c:v>
                </c:pt>
                <c:pt idx="881">
                  <c:v>0.5</c:v>
                </c:pt>
                <c:pt idx="882">
                  <c:v>0.49</c:v>
                </c:pt>
                <c:pt idx="883">
                  <c:v>0.49</c:v>
                </c:pt>
                <c:pt idx="884">
                  <c:v>0.49</c:v>
                </c:pt>
                <c:pt idx="885">
                  <c:v>0.49</c:v>
                </c:pt>
                <c:pt idx="886">
                  <c:v>0.49</c:v>
                </c:pt>
                <c:pt idx="887">
                  <c:v>0.49</c:v>
                </c:pt>
                <c:pt idx="888">
                  <c:v>0.5</c:v>
                </c:pt>
                <c:pt idx="889">
                  <c:v>0.49</c:v>
                </c:pt>
                <c:pt idx="890">
                  <c:v>0.49</c:v>
                </c:pt>
                <c:pt idx="891">
                  <c:v>0.5</c:v>
                </c:pt>
                <c:pt idx="892">
                  <c:v>0.5</c:v>
                </c:pt>
                <c:pt idx="893">
                  <c:v>0.51</c:v>
                </c:pt>
                <c:pt idx="894">
                  <c:v>0.52</c:v>
                </c:pt>
                <c:pt idx="895">
                  <c:v>0.52</c:v>
                </c:pt>
                <c:pt idx="896">
                  <c:v>0.52</c:v>
                </c:pt>
                <c:pt idx="897">
                  <c:v>0.52</c:v>
                </c:pt>
                <c:pt idx="898">
                  <c:v>0.51</c:v>
                </c:pt>
                <c:pt idx="899">
                  <c:v>0.5</c:v>
                </c:pt>
                <c:pt idx="900">
                  <c:v>0.49</c:v>
                </c:pt>
                <c:pt idx="901">
                  <c:v>0.49</c:v>
                </c:pt>
                <c:pt idx="902">
                  <c:v>0.5</c:v>
                </c:pt>
                <c:pt idx="903">
                  <c:v>0.49</c:v>
                </c:pt>
                <c:pt idx="904">
                  <c:v>0.49</c:v>
                </c:pt>
                <c:pt idx="905">
                  <c:v>0.48</c:v>
                </c:pt>
                <c:pt idx="906">
                  <c:v>0.48</c:v>
                </c:pt>
                <c:pt idx="907">
                  <c:v>0.48</c:v>
                </c:pt>
                <c:pt idx="908">
                  <c:v>0.47</c:v>
                </c:pt>
                <c:pt idx="909">
                  <c:v>0.48</c:v>
                </c:pt>
                <c:pt idx="910">
                  <c:v>0.49</c:v>
                </c:pt>
                <c:pt idx="911">
                  <c:v>0.49</c:v>
                </c:pt>
                <c:pt idx="912">
                  <c:v>0.48</c:v>
                </c:pt>
                <c:pt idx="913">
                  <c:v>0.47</c:v>
                </c:pt>
                <c:pt idx="914">
                  <c:v>0.46</c:v>
                </c:pt>
                <c:pt idx="915">
                  <c:v>0.46</c:v>
                </c:pt>
                <c:pt idx="916">
                  <c:v>0.46</c:v>
                </c:pt>
                <c:pt idx="917">
                  <c:v>0.45</c:v>
                </c:pt>
                <c:pt idx="918">
                  <c:v>0.46</c:v>
                </c:pt>
                <c:pt idx="919">
                  <c:v>0.45</c:v>
                </c:pt>
                <c:pt idx="920">
                  <c:v>0.45</c:v>
                </c:pt>
                <c:pt idx="921">
                  <c:v>0.45</c:v>
                </c:pt>
                <c:pt idx="922">
                  <c:v>0.45</c:v>
                </c:pt>
                <c:pt idx="923">
                  <c:v>0.46</c:v>
                </c:pt>
                <c:pt idx="924">
                  <c:v>0.45</c:v>
                </c:pt>
                <c:pt idx="925">
                  <c:v>0.45</c:v>
                </c:pt>
                <c:pt idx="926">
                  <c:v>0.45</c:v>
                </c:pt>
                <c:pt idx="927">
                  <c:v>0.46</c:v>
                </c:pt>
                <c:pt idx="928">
                  <c:v>0.46</c:v>
                </c:pt>
                <c:pt idx="929">
                  <c:v>0.46</c:v>
                </c:pt>
                <c:pt idx="930">
                  <c:v>0.46</c:v>
                </c:pt>
                <c:pt idx="931">
                  <c:v>0.47</c:v>
                </c:pt>
                <c:pt idx="932">
                  <c:v>0.46</c:v>
                </c:pt>
                <c:pt idx="933">
                  <c:v>0.46</c:v>
                </c:pt>
                <c:pt idx="934">
                  <c:v>0.46</c:v>
                </c:pt>
                <c:pt idx="935">
                  <c:v>0.46</c:v>
                </c:pt>
                <c:pt idx="936">
                  <c:v>0.47</c:v>
                </c:pt>
                <c:pt idx="937">
                  <c:v>0.46</c:v>
                </c:pt>
                <c:pt idx="938">
                  <c:v>0.46</c:v>
                </c:pt>
                <c:pt idx="939">
                  <c:v>0.46</c:v>
                </c:pt>
                <c:pt idx="940">
                  <c:v>0.47</c:v>
                </c:pt>
                <c:pt idx="941">
                  <c:v>0.47</c:v>
                </c:pt>
                <c:pt idx="942">
                  <c:v>0.48</c:v>
                </c:pt>
                <c:pt idx="943">
                  <c:v>0.48</c:v>
                </c:pt>
                <c:pt idx="944">
                  <c:v>0.48</c:v>
                </c:pt>
                <c:pt idx="945">
                  <c:v>0.46</c:v>
                </c:pt>
                <c:pt idx="946">
                  <c:v>0.45</c:v>
                </c:pt>
                <c:pt idx="947">
                  <c:v>0.45</c:v>
                </c:pt>
                <c:pt idx="948">
                  <c:v>0.45</c:v>
                </c:pt>
                <c:pt idx="949">
                  <c:v>0.45</c:v>
                </c:pt>
                <c:pt idx="950">
                  <c:v>0.45</c:v>
                </c:pt>
                <c:pt idx="951">
                  <c:v>0.45</c:v>
                </c:pt>
                <c:pt idx="952">
                  <c:v>0.45</c:v>
                </c:pt>
                <c:pt idx="953">
                  <c:v>0.45</c:v>
                </c:pt>
                <c:pt idx="954">
                  <c:v>0.45</c:v>
                </c:pt>
                <c:pt idx="955">
                  <c:v>0.45</c:v>
                </c:pt>
                <c:pt idx="956">
                  <c:v>0.45</c:v>
                </c:pt>
                <c:pt idx="957">
                  <c:v>0.45</c:v>
                </c:pt>
                <c:pt idx="958">
                  <c:v>0.45</c:v>
                </c:pt>
                <c:pt idx="959">
                  <c:v>0.45</c:v>
                </c:pt>
                <c:pt idx="960">
                  <c:v>0.45</c:v>
                </c:pt>
                <c:pt idx="961">
                  <c:v>0.45</c:v>
                </c:pt>
                <c:pt idx="962">
                  <c:v>0.44</c:v>
                </c:pt>
                <c:pt idx="963">
                  <c:v>0.43</c:v>
                </c:pt>
                <c:pt idx="964">
                  <c:v>0.42</c:v>
                </c:pt>
                <c:pt idx="965">
                  <c:v>0.42</c:v>
                </c:pt>
                <c:pt idx="966">
                  <c:v>0.43</c:v>
                </c:pt>
                <c:pt idx="967">
                  <c:v>0.43</c:v>
                </c:pt>
                <c:pt idx="968">
                  <c:v>0.44</c:v>
                </c:pt>
                <c:pt idx="969">
                  <c:v>0.44</c:v>
                </c:pt>
                <c:pt idx="970">
                  <c:v>0.44</c:v>
                </c:pt>
                <c:pt idx="971">
                  <c:v>0.44</c:v>
                </c:pt>
                <c:pt idx="972">
                  <c:v>0.44</c:v>
                </c:pt>
                <c:pt idx="973">
                  <c:v>0.43</c:v>
                </c:pt>
                <c:pt idx="974">
                  <c:v>0.44</c:v>
                </c:pt>
                <c:pt idx="975">
                  <c:v>0.43</c:v>
                </c:pt>
                <c:pt idx="976">
                  <c:v>0.43</c:v>
                </c:pt>
                <c:pt idx="977">
                  <c:v>0.42</c:v>
                </c:pt>
                <c:pt idx="978">
                  <c:v>0.42</c:v>
                </c:pt>
                <c:pt idx="979">
                  <c:v>0.42</c:v>
                </c:pt>
                <c:pt idx="980">
                  <c:v>0.42</c:v>
                </c:pt>
                <c:pt idx="981">
                  <c:v>0.43</c:v>
                </c:pt>
                <c:pt idx="982">
                  <c:v>0.43</c:v>
                </c:pt>
                <c:pt idx="983">
                  <c:v>0.43</c:v>
                </c:pt>
                <c:pt idx="984">
                  <c:v>0.43</c:v>
                </c:pt>
                <c:pt idx="985">
                  <c:v>0.43</c:v>
                </c:pt>
                <c:pt idx="986">
                  <c:v>0.42</c:v>
                </c:pt>
                <c:pt idx="987">
                  <c:v>0.42</c:v>
                </c:pt>
                <c:pt idx="988">
                  <c:v>0.42</c:v>
                </c:pt>
                <c:pt idx="989">
                  <c:v>0.42</c:v>
                </c:pt>
                <c:pt idx="990">
                  <c:v>0.43</c:v>
                </c:pt>
                <c:pt idx="991">
                  <c:v>0.42</c:v>
                </c:pt>
                <c:pt idx="992">
                  <c:v>0.42</c:v>
                </c:pt>
                <c:pt idx="993">
                  <c:v>0.42</c:v>
                </c:pt>
                <c:pt idx="994">
                  <c:v>0.41</c:v>
                </c:pt>
                <c:pt idx="995">
                  <c:v>0.41</c:v>
                </c:pt>
                <c:pt idx="996">
                  <c:v>0.41</c:v>
                </c:pt>
                <c:pt idx="997">
                  <c:v>0.41</c:v>
                </c:pt>
                <c:pt idx="998">
                  <c:v>0.41</c:v>
                </c:pt>
                <c:pt idx="999">
                  <c:v>0.42</c:v>
                </c:pt>
                <c:pt idx="1000">
                  <c:v>0.41</c:v>
                </c:pt>
                <c:pt idx="1001">
                  <c:v>0.4</c:v>
                </c:pt>
                <c:pt idx="1002">
                  <c:v>0.4</c:v>
                </c:pt>
                <c:pt idx="1003">
                  <c:v>0.39</c:v>
                </c:pt>
                <c:pt idx="1004">
                  <c:v>0.39</c:v>
                </c:pt>
                <c:pt idx="1005">
                  <c:v>0.39</c:v>
                </c:pt>
                <c:pt idx="1006">
                  <c:v>0.4</c:v>
                </c:pt>
                <c:pt idx="1007">
                  <c:v>0.41</c:v>
                </c:pt>
                <c:pt idx="1008">
                  <c:v>0.41</c:v>
                </c:pt>
                <c:pt idx="1009">
                  <c:v>0.4</c:v>
                </c:pt>
                <c:pt idx="1010">
                  <c:v>0.4</c:v>
                </c:pt>
                <c:pt idx="1011">
                  <c:v>0.4</c:v>
                </c:pt>
                <c:pt idx="1012">
                  <c:v>0.4</c:v>
                </c:pt>
                <c:pt idx="1013">
                  <c:v>0.4</c:v>
                </c:pt>
                <c:pt idx="1014">
                  <c:v>0.4</c:v>
                </c:pt>
                <c:pt idx="1015">
                  <c:v>0.4</c:v>
                </c:pt>
                <c:pt idx="1016">
                  <c:v>0.4</c:v>
                </c:pt>
                <c:pt idx="1017">
                  <c:v>0.4</c:v>
                </c:pt>
                <c:pt idx="1018">
                  <c:v>0.4</c:v>
                </c:pt>
                <c:pt idx="1019">
                  <c:v>0.4</c:v>
                </c:pt>
                <c:pt idx="1020">
                  <c:v>0.4</c:v>
                </c:pt>
                <c:pt idx="1021">
                  <c:v>0.39</c:v>
                </c:pt>
                <c:pt idx="1022">
                  <c:v>0.38</c:v>
                </c:pt>
                <c:pt idx="1023">
                  <c:v>0.38</c:v>
                </c:pt>
                <c:pt idx="1024">
                  <c:v>0.38</c:v>
                </c:pt>
                <c:pt idx="1025">
                  <c:v>0.38</c:v>
                </c:pt>
                <c:pt idx="1026">
                  <c:v>0.38</c:v>
                </c:pt>
                <c:pt idx="1027">
                  <c:v>0.38</c:v>
                </c:pt>
                <c:pt idx="1028">
                  <c:v>0.38</c:v>
                </c:pt>
                <c:pt idx="1029">
                  <c:v>0.38</c:v>
                </c:pt>
                <c:pt idx="1030">
                  <c:v>0.38</c:v>
                </c:pt>
                <c:pt idx="1031">
                  <c:v>0.38</c:v>
                </c:pt>
                <c:pt idx="1032">
                  <c:v>0.37</c:v>
                </c:pt>
                <c:pt idx="1033">
                  <c:v>0.37</c:v>
                </c:pt>
                <c:pt idx="1034">
                  <c:v>0.37</c:v>
                </c:pt>
                <c:pt idx="1035">
                  <c:v>0.37</c:v>
                </c:pt>
                <c:pt idx="1036">
                  <c:v>0.38</c:v>
                </c:pt>
                <c:pt idx="1037">
                  <c:v>0.39</c:v>
                </c:pt>
                <c:pt idx="1038">
                  <c:v>0.39</c:v>
                </c:pt>
                <c:pt idx="1039">
                  <c:v>0.39</c:v>
                </c:pt>
                <c:pt idx="1040">
                  <c:v>0.39</c:v>
                </c:pt>
                <c:pt idx="1041">
                  <c:v>0.39</c:v>
                </c:pt>
                <c:pt idx="1042">
                  <c:v>0.39</c:v>
                </c:pt>
                <c:pt idx="1043">
                  <c:v>0.39</c:v>
                </c:pt>
                <c:pt idx="1044">
                  <c:v>0.4</c:v>
                </c:pt>
                <c:pt idx="1045">
                  <c:v>0.4</c:v>
                </c:pt>
                <c:pt idx="1046">
                  <c:v>0.39</c:v>
                </c:pt>
                <c:pt idx="1047">
                  <c:v>0.39</c:v>
                </c:pt>
                <c:pt idx="1048">
                  <c:v>0.38</c:v>
                </c:pt>
                <c:pt idx="1049">
                  <c:v>0.38</c:v>
                </c:pt>
                <c:pt idx="1050">
                  <c:v>0.38</c:v>
                </c:pt>
                <c:pt idx="1051">
                  <c:v>0.38</c:v>
                </c:pt>
                <c:pt idx="1052">
                  <c:v>0.37</c:v>
                </c:pt>
                <c:pt idx="1053">
                  <c:v>0.37</c:v>
                </c:pt>
                <c:pt idx="1054">
                  <c:v>0.37</c:v>
                </c:pt>
                <c:pt idx="1055">
                  <c:v>0.37</c:v>
                </c:pt>
                <c:pt idx="1056">
                  <c:v>0.37</c:v>
                </c:pt>
                <c:pt idx="1057">
                  <c:v>0.37</c:v>
                </c:pt>
                <c:pt idx="1058">
                  <c:v>0.37</c:v>
                </c:pt>
                <c:pt idx="1059">
                  <c:v>0.37</c:v>
                </c:pt>
                <c:pt idx="1060">
                  <c:v>0.37</c:v>
                </c:pt>
                <c:pt idx="1061">
                  <c:v>0.37</c:v>
                </c:pt>
                <c:pt idx="1062">
                  <c:v>0.37</c:v>
                </c:pt>
                <c:pt idx="1063">
                  <c:v>0.37</c:v>
                </c:pt>
                <c:pt idx="1064">
                  <c:v>0.37</c:v>
                </c:pt>
                <c:pt idx="1065">
                  <c:v>0.37</c:v>
                </c:pt>
                <c:pt idx="1066">
                  <c:v>0.36</c:v>
                </c:pt>
                <c:pt idx="1067">
                  <c:v>0.36</c:v>
                </c:pt>
                <c:pt idx="1068">
                  <c:v>0.36</c:v>
                </c:pt>
                <c:pt idx="1069">
                  <c:v>0.37</c:v>
                </c:pt>
                <c:pt idx="1070">
                  <c:v>0.36</c:v>
                </c:pt>
                <c:pt idx="1071">
                  <c:v>0.36</c:v>
                </c:pt>
                <c:pt idx="1072">
                  <c:v>0.36</c:v>
                </c:pt>
                <c:pt idx="1073">
                  <c:v>0.35</c:v>
                </c:pt>
                <c:pt idx="1074">
                  <c:v>0.36</c:v>
                </c:pt>
                <c:pt idx="1075">
                  <c:v>0.35</c:v>
                </c:pt>
                <c:pt idx="1076">
                  <c:v>0.35</c:v>
                </c:pt>
                <c:pt idx="1077">
                  <c:v>0.35</c:v>
                </c:pt>
                <c:pt idx="1078">
                  <c:v>0.35</c:v>
                </c:pt>
                <c:pt idx="1079">
                  <c:v>0.35</c:v>
                </c:pt>
                <c:pt idx="1080">
                  <c:v>0.35</c:v>
                </c:pt>
                <c:pt idx="1081">
                  <c:v>0.35</c:v>
                </c:pt>
                <c:pt idx="1082">
                  <c:v>0.35</c:v>
                </c:pt>
                <c:pt idx="1083">
                  <c:v>0.35</c:v>
                </c:pt>
                <c:pt idx="1084">
                  <c:v>0.35</c:v>
                </c:pt>
                <c:pt idx="1085">
                  <c:v>0.35</c:v>
                </c:pt>
                <c:pt idx="1086">
                  <c:v>0.35</c:v>
                </c:pt>
                <c:pt idx="1087">
                  <c:v>0.35</c:v>
                </c:pt>
                <c:pt idx="1088">
                  <c:v>0.35</c:v>
                </c:pt>
                <c:pt idx="1089">
                  <c:v>0.35</c:v>
                </c:pt>
                <c:pt idx="1090">
                  <c:v>0.35</c:v>
                </c:pt>
                <c:pt idx="1091">
                  <c:v>0.36</c:v>
                </c:pt>
                <c:pt idx="1092">
                  <c:v>0.35</c:v>
                </c:pt>
                <c:pt idx="1093">
                  <c:v>0.35</c:v>
                </c:pt>
                <c:pt idx="1094">
                  <c:v>0.35</c:v>
                </c:pt>
                <c:pt idx="1095">
                  <c:v>0.35</c:v>
                </c:pt>
                <c:pt idx="1096">
                  <c:v>0.35</c:v>
                </c:pt>
                <c:pt idx="1097">
                  <c:v>0.35</c:v>
                </c:pt>
                <c:pt idx="1098">
                  <c:v>0.35</c:v>
                </c:pt>
                <c:pt idx="1099">
                  <c:v>0.35</c:v>
                </c:pt>
                <c:pt idx="1100">
                  <c:v>0.35</c:v>
                </c:pt>
                <c:pt idx="1101">
                  <c:v>0.35</c:v>
                </c:pt>
                <c:pt idx="1102">
                  <c:v>0.34</c:v>
                </c:pt>
                <c:pt idx="1103">
                  <c:v>0.34</c:v>
                </c:pt>
                <c:pt idx="1104">
                  <c:v>0.34</c:v>
                </c:pt>
                <c:pt idx="1105">
                  <c:v>0.35</c:v>
                </c:pt>
                <c:pt idx="1106">
                  <c:v>0.35</c:v>
                </c:pt>
                <c:pt idx="1107">
                  <c:v>0.35</c:v>
                </c:pt>
                <c:pt idx="1108">
                  <c:v>0.34</c:v>
                </c:pt>
                <c:pt idx="1109">
                  <c:v>0.34</c:v>
                </c:pt>
                <c:pt idx="1110">
                  <c:v>0.33</c:v>
                </c:pt>
                <c:pt idx="1111">
                  <c:v>0.33</c:v>
                </c:pt>
                <c:pt idx="1112">
                  <c:v>0.33</c:v>
                </c:pt>
                <c:pt idx="1113">
                  <c:v>0.34</c:v>
                </c:pt>
                <c:pt idx="1114">
                  <c:v>0.33</c:v>
                </c:pt>
                <c:pt idx="1115">
                  <c:v>0.33</c:v>
                </c:pt>
                <c:pt idx="1116">
                  <c:v>0.33</c:v>
                </c:pt>
                <c:pt idx="1117">
                  <c:v>0.33</c:v>
                </c:pt>
                <c:pt idx="1118">
                  <c:v>0.34</c:v>
                </c:pt>
                <c:pt idx="1119">
                  <c:v>0.33</c:v>
                </c:pt>
                <c:pt idx="1120">
                  <c:v>0.33</c:v>
                </c:pt>
                <c:pt idx="1121">
                  <c:v>0.33</c:v>
                </c:pt>
                <c:pt idx="1122">
                  <c:v>0.33</c:v>
                </c:pt>
                <c:pt idx="1123">
                  <c:v>0.33</c:v>
                </c:pt>
                <c:pt idx="1124">
                  <c:v>0.33</c:v>
                </c:pt>
                <c:pt idx="1125">
                  <c:v>0.33</c:v>
                </c:pt>
                <c:pt idx="1126">
                  <c:v>0.34</c:v>
                </c:pt>
                <c:pt idx="1127">
                  <c:v>0.34</c:v>
                </c:pt>
                <c:pt idx="1128">
                  <c:v>0.34</c:v>
                </c:pt>
                <c:pt idx="1129">
                  <c:v>0.34</c:v>
                </c:pt>
                <c:pt idx="1130">
                  <c:v>0.33</c:v>
                </c:pt>
                <c:pt idx="1131">
                  <c:v>0.34</c:v>
                </c:pt>
                <c:pt idx="1132">
                  <c:v>0.33</c:v>
                </c:pt>
                <c:pt idx="1133">
                  <c:v>0.33</c:v>
                </c:pt>
                <c:pt idx="1134">
                  <c:v>0.34</c:v>
                </c:pt>
                <c:pt idx="1135">
                  <c:v>0.34</c:v>
                </c:pt>
                <c:pt idx="1136">
                  <c:v>0.33</c:v>
                </c:pt>
                <c:pt idx="1137">
                  <c:v>0.33</c:v>
                </c:pt>
                <c:pt idx="1138">
                  <c:v>0.33</c:v>
                </c:pt>
                <c:pt idx="1139">
                  <c:v>0.32</c:v>
                </c:pt>
                <c:pt idx="1140">
                  <c:v>0.32</c:v>
                </c:pt>
                <c:pt idx="1141">
                  <c:v>0.32</c:v>
                </c:pt>
                <c:pt idx="1142">
                  <c:v>0.32</c:v>
                </c:pt>
                <c:pt idx="1143">
                  <c:v>0.32</c:v>
                </c:pt>
                <c:pt idx="1144">
                  <c:v>0.32</c:v>
                </c:pt>
                <c:pt idx="1145">
                  <c:v>0.31</c:v>
                </c:pt>
                <c:pt idx="1146">
                  <c:v>0.31</c:v>
                </c:pt>
                <c:pt idx="1147">
                  <c:v>0.32</c:v>
                </c:pt>
                <c:pt idx="1148">
                  <c:v>0.31</c:v>
                </c:pt>
                <c:pt idx="1149">
                  <c:v>0.32</c:v>
                </c:pt>
                <c:pt idx="1150">
                  <c:v>0.32</c:v>
                </c:pt>
                <c:pt idx="1151">
                  <c:v>0.32</c:v>
                </c:pt>
                <c:pt idx="1152">
                  <c:v>0.32</c:v>
                </c:pt>
                <c:pt idx="1153">
                  <c:v>0.32</c:v>
                </c:pt>
                <c:pt idx="1154">
                  <c:v>0.32</c:v>
                </c:pt>
                <c:pt idx="1155">
                  <c:v>0.32</c:v>
                </c:pt>
                <c:pt idx="1156">
                  <c:v>0.31</c:v>
                </c:pt>
                <c:pt idx="1157">
                  <c:v>0.31</c:v>
                </c:pt>
                <c:pt idx="1158">
                  <c:v>0.32</c:v>
                </c:pt>
                <c:pt idx="1159">
                  <c:v>0.32</c:v>
                </c:pt>
                <c:pt idx="1160">
                  <c:v>0.32</c:v>
                </c:pt>
                <c:pt idx="1161">
                  <c:v>0.31</c:v>
                </c:pt>
                <c:pt idx="1162">
                  <c:v>0.32</c:v>
                </c:pt>
                <c:pt idx="1163">
                  <c:v>0.31</c:v>
                </c:pt>
                <c:pt idx="1164">
                  <c:v>0.31</c:v>
                </c:pt>
                <c:pt idx="1165">
                  <c:v>0.31</c:v>
                </c:pt>
                <c:pt idx="1166">
                  <c:v>0.31</c:v>
                </c:pt>
                <c:pt idx="1167">
                  <c:v>0.31</c:v>
                </c:pt>
                <c:pt idx="1168">
                  <c:v>0.31</c:v>
                </c:pt>
                <c:pt idx="1169">
                  <c:v>0.31</c:v>
                </c:pt>
                <c:pt idx="1170">
                  <c:v>0.31</c:v>
                </c:pt>
                <c:pt idx="1171">
                  <c:v>0.31</c:v>
                </c:pt>
                <c:pt idx="1172">
                  <c:v>0.31</c:v>
                </c:pt>
                <c:pt idx="1173">
                  <c:v>0.31</c:v>
                </c:pt>
                <c:pt idx="1174">
                  <c:v>0.32</c:v>
                </c:pt>
                <c:pt idx="1175">
                  <c:v>0.32</c:v>
                </c:pt>
                <c:pt idx="1176">
                  <c:v>0.32</c:v>
                </c:pt>
                <c:pt idx="1177">
                  <c:v>0.33</c:v>
                </c:pt>
                <c:pt idx="1178">
                  <c:v>0.33</c:v>
                </c:pt>
                <c:pt idx="1179">
                  <c:v>0.32</c:v>
                </c:pt>
                <c:pt idx="1180">
                  <c:v>0.32</c:v>
                </c:pt>
                <c:pt idx="1181">
                  <c:v>0.31</c:v>
                </c:pt>
                <c:pt idx="1182">
                  <c:v>0.31</c:v>
                </c:pt>
                <c:pt idx="1183">
                  <c:v>0.32</c:v>
                </c:pt>
                <c:pt idx="1184">
                  <c:v>0.32</c:v>
                </c:pt>
                <c:pt idx="1185">
                  <c:v>0.31</c:v>
                </c:pt>
                <c:pt idx="1186">
                  <c:v>0.31</c:v>
                </c:pt>
                <c:pt idx="1187">
                  <c:v>0.3</c:v>
                </c:pt>
                <c:pt idx="1188">
                  <c:v>0.3</c:v>
                </c:pt>
                <c:pt idx="1189">
                  <c:v>0.3</c:v>
                </c:pt>
                <c:pt idx="1190">
                  <c:v>0.3</c:v>
                </c:pt>
                <c:pt idx="1191">
                  <c:v>0.3</c:v>
                </c:pt>
                <c:pt idx="1192">
                  <c:v>0.3</c:v>
                </c:pt>
                <c:pt idx="1193">
                  <c:v>0.28999999999999998</c:v>
                </c:pt>
                <c:pt idx="1194">
                  <c:v>0.28999999999999998</c:v>
                </c:pt>
                <c:pt idx="1195">
                  <c:v>0.28999999999999998</c:v>
                </c:pt>
                <c:pt idx="1196">
                  <c:v>0.28999999999999998</c:v>
                </c:pt>
                <c:pt idx="1197">
                  <c:v>0.28999999999999998</c:v>
                </c:pt>
                <c:pt idx="1198">
                  <c:v>0.28999999999999998</c:v>
                </c:pt>
                <c:pt idx="1199">
                  <c:v>0.28999999999999998</c:v>
                </c:pt>
                <c:pt idx="1200">
                  <c:v>0.28999999999999998</c:v>
                </c:pt>
                <c:pt idx="1201">
                  <c:v>0.28999999999999998</c:v>
                </c:pt>
                <c:pt idx="1202">
                  <c:v>0.28999999999999998</c:v>
                </c:pt>
                <c:pt idx="1203">
                  <c:v>0.28999999999999998</c:v>
                </c:pt>
                <c:pt idx="1204">
                  <c:v>0.28999999999999998</c:v>
                </c:pt>
                <c:pt idx="1205">
                  <c:v>0.28999999999999998</c:v>
                </c:pt>
                <c:pt idx="1206">
                  <c:v>0.28999999999999998</c:v>
                </c:pt>
                <c:pt idx="1207">
                  <c:v>0.28999999999999998</c:v>
                </c:pt>
                <c:pt idx="1208">
                  <c:v>0.28999999999999998</c:v>
                </c:pt>
                <c:pt idx="1209">
                  <c:v>0.28000000000000003</c:v>
                </c:pt>
                <c:pt idx="1210">
                  <c:v>0.28000000000000003</c:v>
                </c:pt>
                <c:pt idx="1211">
                  <c:v>0.28000000000000003</c:v>
                </c:pt>
                <c:pt idx="1212">
                  <c:v>0.28000000000000003</c:v>
                </c:pt>
                <c:pt idx="1213">
                  <c:v>0.28000000000000003</c:v>
                </c:pt>
                <c:pt idx="1214">
                  <c:v>0.28000000000000003</c:v>
                </c:pt>
                <c:pt idx="1215">
                  <c:v>0.28000000000000003</c:v>
                </c:pt>
                <c:pt idx="1216">
                  <c:v>0.28000000000000003</c:v>
                </c:pt>
                <c:pt idx="1217">
                  <c:v>0.28000000000000003</c:v>
                </c:pt>
                <c:pt idx="1218">
                  <c:v>0.28000000000000003</c:v>
                </c:pt>
                <c:pt idx="1219">
                  <c:v>0.28000000000000003</c:v>
                </c:pt>
                <c:pt idx="1220">
                  <c:v>0.28000000000000003</c:v>
                </c:pt>
                <c:pt idx="1221">
                  <c:v>0.28000000000000003</c:v>
                </c:pt>
                <c:pt idx="1222">
                  <c:v>0.28000000000000003</c:v>
                </c:pt>
                <c:pt idx="1223">
                  <c:v>0.28999999999999998</c:v>
                </c:pt>
                <c:pt idx="1224">
                  <c:v>0.28999999999999998</c:v>
                </c:pt>
                <c:pt idx="1225">
                  <c:v>0.28999999999999998</c:v>
                </c:pt>
                <c:pt idx="1226">
                  <c:v>0.28999999999999998</c:v>
                </c:pt>
                <c:pt idx="1227">
                  <c:v>0.28999999999999998</c:v>
                </c:pt>
                <c:pt idx="1228">
                  <c:v>0.28999999999999998</c:v>
                </c:pt>
                <c:pt idx="1229">
                  <c:v>0.28999999999999998</c:v>
                </c:pt>
                <c:pt idx="1230">
                  <c:v>0.28999999999999998</c:v>
                </c:pt>
                <c:pt idx="1231">
                  <c:v>0.28999999999999998</c:v>
                </c:pt>
                <c:pt idx="1232">
                  <c:v>0.28999999999999998</c:v>
                </c:pt>
                <c:pt idx="1233">
                  <c:v>0.28000000000000003</c:v>
                </c:pt>
                <c:pt idx="1234">
                  <c:v>0.28000000000000003</c:v>
                </c:pt>
                <c:pt idx="1235">
                  <c:v>0.28000000000000003</c:v>
                </c:pt>
                <c:pt idx="1236">
                  <c:v>0.28999999999999998</c:v>
                </c:pt>
                <c:pt idx="1237">
                  <c:v>0.28999999999999998</c:v>
                </c:pt>
                <c:pt idx="1238">
                  <c:v>0.28999999999999998</c:v>
                </c:pt>
                <c:pt idx="1239">
                  <c:v>0.28999999999999998</c:v>
                </c:pt>
                <c:pt idx="1240">
                  <c:v>0.28999999999999998</c:v>
                </c:pt>
                <c:pt idx="1241">
                  <c:v>0.28000000000000003</c:v>
                </c:pt>
                <c:pt idx="1242">
                  <c:v>0.28000000000000003</c:v>
                </c:pt>
                <c:pt idx="1243">
                  <c:v>0.28000000000000003</c:v>
                </c:pt>
                <c:pt idx="1244">
                  <c:v>0.28000000000000003</c:v>
                </c:pt>
                <c:pt idx="1245">
                  <c:v>0.28000000000000003</c:v>
                </c:pt>
                <c:pt idx="1246">
                  <c:v>0.28000000000000003</c:v>
                </c:pt>
                <c:pt idx="1247">
                  <c:v>0.28000000000000003</c:v>
                </c:pt>
                <c:pt idx="1248">
                  <c:v>0.28999999999999998</c:v>
                </c:pt>
                <c:pt idx="1249">
                  <c:v>0.28000000000000003</c:v>
                </c:pt>
                <c:pt idx="1250">
                  <c:v>0.28000000000000003</c:v>
                </c:pt>
                <c:pt idx="1251">
                  <c:v>0.28000000000000003</c:v>
                </c:pt>
                <c:pt idx="1252">
                  <c:v>0.28000000000000003</c:v>
                </c:pt>
                <c:pt idx="1253">
                  <c:v>0.28999999999999998</c:v>
                </c:pt>
                <c:pt idx="1254">
                  <c:v>0.3</c:v>
                </c:pt>
                <c:pt idx="1255">
                  <c:v>0.28999999999999998</c:v>
                </c:pt>
                <c:pt idx="1256">
                  <c:v>0.28000000000000003</c:v>
                </c:pt>
                <c:pt idx="1257">
                  <c:v>0.28000000000000003</c:v>
                </c:pt>
                <c:pt idx="1258">
                  <c:v>0.28000000000000003</c:v>
                </c:pt>
                <c:pt idx="1259">
                  <c:v>0.28000000000000003</c:v>
                </c:pt>
                <c:pt idx="1260">
                  <c:v>0.28000000000000003</c:v>
                </c:pt>
                <c:pt idx="1261">
                  <c:v>0.28000000000000003</c:v>
                </c:pt>
                <c:pt idx="1262">
                  <c:v>0.27</c:v>
                </c:pt>
                <c:pt idx="1263">
                  <c:v>0.27</c:v>
                </c:pt>
                <c:pt idx="1264">
                  <c:v>0.27</c:v>
                </c:pt>
                <c:pt idx="1265">
                  <c:v>0.28000000000000003</c:v>
                </c:pt>
                <c:pt idx="1266">
                  <c:v>0.27</c:v>
                </c:pt>
                <c:pt idx="1267">
                  <c:v>0.27</c:v>
                </c:pt>
                <c:pt idx="1268">
                  <c:v>0.27</c:v>
                </c:pt>
                <c:pt idx="1269">
                  <c:v>0.27</c:v>
                </c:pt>
                <c:pt idx="1270">
                  <c:v>0.27</c:v>
                </c:pt>
                <c:pt idx="1271">
                  <c:v>0.27</c:v>
                </c:pt>
                <c:pt idx="1272">
                  <c:v>0.27</c:v>
                </c:pt>
                <c:pt idx="1273">
                  <c:v>0.27</c:v>
                </c:pt>
                <c:pt idx="1274">
                  <c:v>0.28000000000000003</c:v>
                </c:pt>
                <c:pt idx="1275">
                  <c:v>0.28000000000000003</c:v>
                </c:pt>
                <c:pt idx="1276">
                  <c:v>0.27</c:v>
                </c:pt>
                <c:pt idx="1277">
                  <c:v>0.27</c:v>
                </c:pt>
                <c:pt idx="1278">
                  <c:v>0.27</c:v>
                </c:pt>
                <c:pt idx="1279">
                  <c:v>0.27</c:v>
                </c:pt>
                <c:pt idx="1280">
                  <c:v>0.27</c:v>
                </c:pt>
                <c:pt idx="1281">
                  <c:v>0.28000000000000003</c:v>
                </c:pt>
                <c:pt idx="1282">
                  <c:v>0.28000000000000003</c:v>
                </c:pt>
                <c:pt idx="1283">
                  <c:v>0.28000000000000003</c:v>
                </c:pt>
                <c:pt idx="1284">
                  <c:v>0.28000000000000003</c:v>
                </c:pt>
                <c:pt idx="1285">
                  <c:v>0.28000000000000003</c:v>
                </c:pt>
                <c:pt idx="1286">
                  <c:v>0.27</c:v>
                </c:pt>
                <c:pt idx="1287">
                  <c:v>0.27</c:v>
                </c:pt>
                <c:pt idx="1288">
                  <c:v>0.27</c:v>
                </c:pt>
                <c:pt idx="1289">
                  <c:v>0.27</c:v>
                </c:pt>
                <c:pt idx="1290">
                  <c:v>0.27</c:v>
                </c:pt>
                <c:pt idx="1291">
                  <c:v>0.27</c:v>
                </c:pt>
                <c:pt idx="1292">
                  <c:v>0.27</c:v>
                </c:pt>
                <c:pt idx="1293">
                  <c:v>0.27</c:v>
                </c:pt>
                <c:pt idx="1294">
                  <c:v>0.27</c:v>
                </c:pt>
                <c:pt idx="1295">
                  <c:v>0.27</c:v>
                </c:pt>
                <c:pt idx="1296">
                  <c:v>0.27</c:v>
                </c:pt>
                <c:pt idx="1297">
                  <c:v>0.27</c:v>
                </c:pt>
                <c:pt idx="1298">
                  <c:v>0.27</c:v>
                </c:pt>
                <c:pt idx="1299">
                  <c:v>0.27</c:v>
                </c:pt>
                <c:pt idx="1300">
                  <c:v>0.27</c:v>
                </c:pt>
                <c:pt idx="1301">
                  <c:v>0.27</c:v>
                </c:pt>
                <c:pt idx="1302">
                  <c:v>0.27</c:v>
                </c:pt>
                <c:pt idx="1303">
                  <c:v>0.27</c:v>
                </c:pt>
                <c:pt idx="1304">
                  <c:v>0.27</c:v>
                </c:pt>
                <c:pt idx="1305">
                  <c:v>0.26</c:v>
                </c:pt>
                <c:pt idx="1306">
                  <c:v>0.26</c:v>
                </c:pt>
                <c:pt idx="1307">
                  <c:v>0.26</c:v>
                </c:pt>
                <c:pt idx="1308">
                  <c:v>0.26</c:v>
                </c:pt>
                <c:pt idx="1309">
                  <c:v>0.27</c:v>
                </c:pt>
                <c:pt idx="1310">
                  <c:v>0.27</c:v>
                </c:pt>
                <c:pt idx="1311">
                  <c:v>0.27</c:v>
                </c:pt>
                <c:pt idx="1312">
                  <c:v>0.27</c:v>
                </c:pt>
                <c:pt idx="1313">
                  <c:v>0.27</c:v>
                </c:pt>
                <c:pt idx="1314">
                  <c:v>0.27</c:v>
                </c:pt>
                <c:pt idx="1315">
                  <c:v>0.26</c:v>
                </c:pt>
                <c:pt idx="1316">
                  <c:v>0.26</c:v>
                </c:pt>
                <c:pt idx="1317">
                  <c:v>0.26</c:v>
                </c:pt>
                <c:pt idx="1318">
                  <c:v>0.26</c:v>
                </c:pt>
                <c:pt idx="1319">
                  <c:v>0.26</c:v>
                </c:pt>
                <c:pt idx="1320">
                  <c:v>0.26</c:v>
                </c:pt>
                <c:pt idx="1321">
                  <c:v>0.26</c:v>
                </c:pt>
                <c:pt idx="1322">
                  <c:v>0.26</c:v>
                </c:pt>
                <c:pt idx="1323">
                  <c:v>0.26</c:v>
                </c:pt>
                <c:pt idx="1324">
                  <c:v>0.26</c:v>
                </c:pt>
                <c:pt idx="1325">
                  <c:v>0.26</c:v>
                </c:pt>
                <c:pt idx="1326">
                  <c:v>0.27</c:v>
                </c:pt>
                <c:pt idx="1327">
                  <c:v>0.27</c:v>
                </c:pt>
                <c:pt idx="1328">
                  <c:v>0.26</c:v>
                </c:pt>
                <c:pt idx="1329">
                  <c:v>0.26</c:v>
                </c:pt>
                <c:pt idx="1330">
                  <c:v>0.26</c:v>
                </c:pt>
                <c:pt idx="1331">
                  <c:v>0.26</c:v>
                </c:pt>
                <c:pt idx="1332">
                  <c:v>0.26</c:v>
                </c:pt>
                <c:pt idx="1333">
                  <c:v>0.26</c:v>
                </c:pt>
                <c:pt idx="1334">
                  <c:v>0.26</c:v>
                </c:pt>
                <c:pt idx="1335">
                  <c:v>0.26</c:v>
                </c:pt>
                <c:pt idx="1336">
                  <c:v>0.26</c:v>
                </c:pt>
                <c:pt idx="1337">
                  <c:v>0.26</c:v>
                </c:pt>
                <c:pt idx="1338">
                  <c:v>0.26</c:v>
                </c:pt>
                <c:pt idx="1339">
                  <c:v>0.26</c:v>
                </c:pt>
                <c:pt idx="1340">
                  <c:v>0.26</c:v>
                </c:pt>
                <c:pt idx="1341">
                  <c:v>0.26</c:v>
                </c:pt>
                <c:pt idx="1342">
                  <c:v>0.27</c:v>
                </c:pt>
                <c:pt idx="1343">
                  <c:v>0.27</c:v>
                </c:pt>
                <c:pt idx="1344">
                  <c:v>0.27</c:v>
                </c:pt>
                <c:pt idx="1345">
                  <c:v>0.26</c:v>
                </c:pt>
                <c:pt idx="1346">
                  <c:v>0.26</c:v>
                </c:pt>
                <c:pt idx="1347">
                  <c:v>0.26</c:v>
                </c:pt>
                <c:pt idx="1348">
                  <c:v>0.26</c:v>
                </c:pt>
                <c:pt idx="1349">
                  <c:v>0.26</c:v>
                </c:pt>
                <c:pt idx="1350">
                  <c:v>0.26</c:v>
                </c:pt>
                <c:pt idx="1351">
                  <c:v>0.26</c:v>
                </c:pt>
                <c:pt idx="1352">
                  <c:v>0.27</c:v>
                </c:pt>
                <c:pt idx="1353">
                  <c:v>0.27</c:v>
                </c:pt>
                <c:pt idx="1354">
                  <c:v>0.26</c:v>
                </c:pt>
                <c:pt idx="1355">
                  <c:v>0.26</c:v>
                </c:pt>
                <c:pt idx="1356">
                  <c:v>0.26</c:v>
                </c:pt>
                <c:pt idx="1357">
                  <c:v>0.26</c:v>
                </c:pt>
                <c:pt idx="1358">
                  <c:v>0.26</c:v>
                </c:pt>
                <c:pt idx="1359">
                  <c:v>0.26</c:v>
                </c:pt>
                <c:pt idx="1360">
                  <c:v>0.25</c:v>
                </c:pt>
                <c:pt idx="1361">
                  <c:v>0.26</c:v>
                </c:pt>
                <c:pt idx="1362">
                  <c:v>0.26</c:v>
                </c:pt>
                <c:pt idx="1363">
                  <c:v>0.25</c:v>
                </c:pt>
                <c:pt idx="1364">
                  <c:v>0.25</c:v>
                </c:pt>
                <c:pt idx="1365">
                  <c:v>0.25</c:v>
                </c:pt>
                <c:pt idx="1366">
                  <c:v>0.25</c:v>
                </c:pt>
                <c:pt idx="1367">
                  <c:v>0.25</c:v>
                </c:pt>
                <c:pt idx="1368">
                  <c:v>0.25</c:v>
                </c:pt>
                <c:pt idx="1369">
                  <c:v>0.25</c:v>
                </c:pt>
                <c:pt idx="1370">
                  <c:v>0.25</c:v>
                </c:pt>
                <c:pt idx="1371">
                  <c:v>0.25</c:v>
                </c:pt>
                <c:pt idx="1372">
                  <c:v>0.25</c:v>
                </c:pt>
                <c:pt idx="1373">
                  <c:v>0.25</c:v>
                </c:pt>
                <c:pt idx="1374">
                  <c:v>0.25</c:v>
                </c:pt>
                <c:pt idx="1375">
                  <c:v>0.25</c:v>
                </c:pt>
                <c:pt idx="1376">
                  <c:v>0.25</c:v>
                </c:pt>
                <c:pt idx="1377">
                  <c:v>0.25</c:v>
                </c:pt>
                <c:pt idx="1378">
                  <c:v>0.25</c:v>
                </c:pt>
                <c:pt idx="1379">
                  <c:v>0.25</c:v>
                </c:pt>
                <c:pt idx="1380">
                  <c:v>0.25</c:v>
                </c:pt>
                <c:pt idx="1381">
                  <c:v>0.25</c:v>
                </c:pt>
                <c:pt idx="1382">
                  <c:v>0.25</c:v>
                </c:pt>
                <c:pt idx="1383">
                  <c:v>0.25</c:v>
                </c:pt>
                <c:pt idx="1384">
                  <c:v>0.25</c:v>
                </c:pt>
                <c:pt idx="1385">
                  <c:v>0.25</c:v>
                </c:pt>
                <c:pt idx="1386">
                  <c:v>0.25</c:v>
                </c:pt>
                <c:pt idx="1387">
                  <c:v>0.25</c:v>
                </c:pt>
                <c:pt idx="1388">
                  <c:v>0.25</c:v>
                </c:pt>
                <c:pt idx="1389">
                  <c:v>0.25</c:v>
                </c:pt>
                <c:pt idx="1390">
                  <c:v>0.24</c:v>
                </c:pt>
                <c:pt idx="1391">
                  <c:v>0.25</c:v>
                </c:pt>
                <c:pt idx="1392">
                  <c:v>0.25</c:v>
                </c:pt>
                <c:pt idx="1393">
                  <c:v>0.25</c:v>
                </c:pt>
                <c:pt idx="1394">
                  <c:v>0.25</c:v>
                </c:pt>
                <c:pt idx="1395">
                  <c:v>0.25</c:v>
                </c:pt>
                <c:pt idx="1396">
                  <c:v>0.25</c:v>
                </c:pt>
                <c:pt idx="1397">
                  <c:v>0.24</c:v>
                </c:pt>
                <c:pt idx="1398">
                  <c:v>0.24</c:v>
                </c:pt>
                <c:pt idx="1399">
                  <c:v>0.24</c:v>
                </c:pt>
                <c:pt idx="1400">
                  <c:v>0.24</c:v>
                </c:pt>
                <c:pt idx="1401">
                  <c:v>0.25</c:v>
                </c:pt>
                <c:pt idx="1402">
                  <c:v>0.25</c:v>
                </c:pt>
                <c:pt idx="1403">
                  <c:v>0.25</c:v>
                </c:pt>
                <c:pt idx="1404">
                  <c:v>0.24</c:v>
                </c:pt>
                <c:pt idx="1405">
                  <c:v>0.24</c:v>
                </c:pt>
                <c:pt idx="1406">
                  <c:v>0.24</c:v>
                </c:pt>
                <c:pt idx="1407">
                  <c:v>0.24</c:v>
                </c:pt>
                <c:pt idx="1408">
                  <c:v>0.25</c:v>
                </c:pt>
                <c:pt idx="1409">
                  <c:v>0.25</c:v>
                </c:pt>
                <c:pt idx="1410">
                  <c:v>0.25</c:v>
                </c:pt>
                <c:pt idx="1411">
                  <c:v>0.25</c:v>
                </c:pt>
                <c:pt idx="1412">
                  <c:v>0.25</c:v>
                </c:pt>
                <c:pt idx="1413">
                  <c:v>0.25</c:v>
                </c:pt>
                <c:pt idx="1414">
                  <c:v>0.25</c:v>
                </c:pt>
                <c:pt idx="1415">
                  <c:v>0.24</c:v>
                </c:pt>
                <c:pt idx="1416">
                  <c:v>0.24</c:v>
                </c:pt>
                <c:pt idx="1417">
                  <c:v>0.25</c:v>
                </c:pt>
                <c:pt idx="1418">
                  <c:v>0.24</c:v>
                </c:pt>
                <c:pt idx="1419">
                  <c:v>0.24</c:v>
                </c:pt>
                <c:pt idx="1420">
                  <c:v>0.24</c:v>
                </c:pt>
                <c:pt idx="1421">
                  <c:v>0.24</c:v>
                </c:pt>
                <c:pt idx="1422">
                  <c:v>0.24</c:v>
                </c:pt>
                <c:pt idx="1423">
                  <c:v>0.24</c:v>
                </c:pt>
                <c:pt idx="1424">
                  <c:v>0.24</c:v>
                </c:pt>
                <c:pt idx="1425">
                  <c:v>0.24</c:v>
                </c:pt>
                <c:pt idx="1426">
                  <c:v>0.24</c:v>
                </c:pt>
                <c:pt idx="1427">
                  <c:v>0.24</c:v>
                </c:pt>
                <c:pt idx="1428">
                  <c:v>0.24</c:v>
                </c:pt>
                <c:pt idx="1429">
                  <c:v>0.24</c:v>
                </c:pt>
                <c:pt idx="1430">
                  <c:v>0.24</c:v>
                </c:pt>
                <c:pt idx="1431">
                  <c:v>0.24</c:v>
                </c:pt>
                <c:pt idx="1432">
                  <c:v>0.24</c:v>
                </c:pt>
                <c:pt idx="1433">
                  <c:v>0.24</c:v>
                </c:pt>
                <c:pt idx="1434">
                  <c:v>0.24</c:v>
                </c:pt>
                <c:pt idx="1435">
                  <c:v>0.24</c:v>
                </c:pt>
                <c:pt idx="1436">
                  <c:v>0.24</c:v>
                </c:pt>
                <c:pt idx="1437">
                  <c:v>0.24</c:v>
                </c:pt>
                <c:pt idx="1438">
                  <c:v>0.24</c:v>
                </c:pt>
                <c:pt idx="1439">
                  <c:v>0.24</c:v>
                </c:pt>
                <c:pt idx="1440">
                  <c:v>0.24</c:v>
                </c:pt>
                <c:pt idx="1441">
                  <c:v>0.24</c:v>
                </c:pt>
                <c:pt idx="1442">
                  <c:v>0.24</c:v>
                </c:pt>
                <c:pt idx="1443">
                  <c:v>0.24</c:v>
                </c:pt>
                <c:pt idx="1444">
                  <c:v>0.24</c:v>
                </c:pt>
                <c:pt idx="1445">
                  <c:v>0.24</c:v>
                </c:pt>
                <c:pt idx="1446">
                  <c:v>0.24</c:v>
                </c:pt>
                <c:pt idx="1447">
                  <c:v>0.24</c:v>
                </c:pt>
                <c:pt idx="1448">
                  <c:v>0.24</c:v>
                </c:pt>
                <c:pt idx="1449">
                  <c:v>0.24</c:v>
                </c:pt>
                <c:pt idx="1450">
                  <c:v>0.24</c:v>
                </c:pt>
                <c:pt idx="1451">
                  <c:v>0.24</c:v>
                </c:pt>
                <c:pt idx="1452">
                  <c:v>0.24</c:v>
                </c:pt>
                <c:pt idx="1453">
                  <c:v>0.24</c:v>
                </c:pt>
                <c:pt idx="1454">
                  <c:v>0.24</c:v>
                </c:pt>
                <c:pt idx="1455">
                  <c:v>0.24</c:v>
                </c:pt>
                <c:pt idx="1456">
                  <c:v>0.23</c:v>
                </c:pt>
                <c:pt idx="1457">
                  <c:v>0.23</c:v>
                </c:pt>
                <c:pt idx="1458">
                  <c:v>0.24</c:v>
                </c:pt>
                <c:pt idx="1459">
                  <c:v>0.24</c:v>
                </c:pt>
                <c:pt idx="1460">
                  <c:v>0.24</c:v>
                </c:pt>
                <c:pt idx="1461">
                  <c:v>0.24</c:v>
                </c:pt>
                <c:pt idx="1462">
                  <c:v>0.24</c:v>
                </c:pt>
                <c:pt idx="1463">
                  <c:v>0.24</c:v>
                </c:pt>
                <c:pt idx="1464">
                  <c:v>0.24</c:v>
                </c:pt>
                <c:pt idx="1465">
                  <c:v>0.24</c:v>
                </c:pt>
                <c:pt idx="1466">
                  <c:v>0.24</c:v>
                </c:pt>
                <c:pt idx="1467">
                  <c:v>0.24</c:v>
                </c:pt>
                <c:pt idx="1468">
                  <c:v>0.24</c:v>
                </c:pt>
                <c:pt idx="1469">
                  <c:v>0.24</c:v>
                </c:pt>
                <c:pt idx="1470">
                  <c:v>0.24</c:v>
                </c:pt>
                <c:pt idx="1471">
                  <c:v>0.24</c:v>
                </c:pt>
                <c:pt idx="1472">
                  <c:v>0.24</c:v>
                </c:pt>
                <c:pt idx="1473">
                  <c:v>0.24</c:v>
                </c:pt>
                <c:pt idx="1474">
                  <c:v>0.24</c:v>
                </c:pt>
                <c:pt idx="1475">
                  <c:v>0.24</c:v>
                </c:pt>
                <c:pt idx="1476">
                  <c:v>0.24</c:v>
                </c:pt>
                <c:pt idx="1477">
                  <c:v>0.24</c:v>
                </c:pt>
                <c:pt idx="1478">
                  <c:v>0.24</c:v>
                </c:pt>
                <c:pt idx="1479">
                  <c:v>0.24</c:v>
                </c:pt>
                <c:pt idx="1480">
                  <c:v>0.24</c:v>
                </c:pt>
                <c:pt idx="1481">
                  <c:v>0.24</c:v>
                </c:pt>
                <c:pt idx="1482">
                  <c:v>0.24</c:v>
                </c:pt>
                <c:pt idx="1483">
                  <c:v>0.24</c:v>
                </c:pt>
                <c:pt idx="1484">
                  <c:v>0.24</c:v>
                </c:pt>
                <c:pt idx="1485">
                  <c:v>0.24</c:v>
                </c:pt>
                <c:pt idx="1486">
                  <c:v>0.24</c:v>
                </c:pt>
                <c:pt idx="1487">
                  <c:v>0.24</c:v>
                </c:pt>
                <c:pt idx="1488">
                  <c:v>0.24</c:v>
                </c:pt>
                <c:pt idx="1489">
                  <c:v>0.24</c:v>
                </c:pt>
                <c:pt idx="1490">
                  <c:v>0.24</c:v>
                </c:pt>
                <c:pt idx="1491">
                  <c:v>0.24</c:v>
                </c:pt>
                <c:pt idx="1492">
                  <c:v>0.24</c:v>
                </c:pt>
                <c:pt idx="1493">
                  <c:v>0.24</c:v>
                </c:pt>
                <c:pt idx="1494">
                  <c:v>0.23</c:v>
                </c:pt>
                <c:pt idx="1495">
                  <c:v>0.23</c:v>
                </c:pt>
                <c:pt idx="1496">
                  <c:v>0.23</c:v>
                </c:pt>
                <c:pt idx="1497">
                  <c:v>0.23</c:v>
                </c:pt>
                <c:pt idx="1498">
                  <c:v>0.23</c:v>
                </c:pt>
                <c:pt idx="1499">
                  <c:v>0.24</c:v>
                </c:pt>
                <c:pt idx="1500">
                  <c:v>0.24</c:v>
                </c:pt>
                <c:pt idx="1501">
                  <c:v>0.24</c:v>
                </c:pt>
                <c:pt idx="1502">
                  <c:v>0.24</c:v>
                </c:pt>
                <c:pt idx="1503">
                  <c:v>0.24</c:v>
                </c:pt>
                <c:pt idx="1504">
                  <c:v>0.24</c:v>
                </c:pt>
                <c:pt idx="1505">
                  <c:v>0.24</c:v>
                </c:pt>
                <c:pt idx="1506">
                  <c:v>0.24</c:v>
                </c:pt>
                <c:pt idx="1507">
                  <c:v>0.24</c:v>
                </c:pt>
                <c:pt idx="1508">
                  <c:v>0.24</c:v>
                </c:pt>
                <c:pt idx="1509">
                  <c:v>0.24</c:v>
                </c:pt>
                <c:pt idx="1510">
                  <c:v>0.24</c:v>
                </c:pt>
                <c:pt idx="1511">
                  <c:v>0.24</c:v>
                </c:pt>
                <c:pt idx="1512">
                  <c:v>0.24</c:v>
                </c:pt>
                <c:pt idx="1513">
                  <c:v>0.24</c:v>
                </c:pt>
                <c:pt idx="1514">
                  <c:v>0.24</c:v>
                </c:pt>
                <c:pt idx="1515">
                  <c:v>0.24</c:v>
                </c:pt>
                <c:pt idx="1516">
                  <c:v>0.23</c:v>
                </c:pt>
                <c:pt idx="1517">
                  <c:v>0.23</c:v>
                </c:pt>
                <c:pt idx="1518">
                  <c:v>0.23</c:v>
                </c:pt>
                <c:pt idx="1519">
                  <c:v>0.23</c:v>
                </c:pt>
                <c:pt idx="1520">
                  <c:v>0.23</c:v>
                </c:pt>
                <c:pt idx="1521">
                  <c:v>0.23</c:v>
                </c:pt>
                <c:pt idx="1522">
                  <c:v>0.23</c:v>
                </c:pt>
                <c:pt idx="1523">
                  <c:v>0.23</c:v>
                </c:pt>
                <c:pt idx="1524">
                  <c:v>0.23</c:v>
                </c:pt>
                <c:pt idx="1525">
                  <c:v>0.23</c:v>
                </c:pt>
                <c:pt idx="1526">
                  <c:v>0.23</c:v>
                </c:pt>
                <c:pt idx="1527">
                  <c:v>0.23</c:v>
                </c:pt>
                <c:pt idx="1528">
                  <c:v>0.23</c:v>
                </c:pt>
                <c:pt idx="1529">
                  <c:v>0.23</c:v>
                </c:pt>
                <c:pt idx="1530">
                  <c:v>0.23</c:v>
                </c:pt>
                <c:pt idx="1531">
                  <c:v>0.23</c:v>
                </c:pt>
                <c:pt idx="1532">
                  <c:v>0.23</c:v>
                </c:pt>
                <c:pt idx="1533">
                  <c:v>0.23</c:v>
                </c:pt>
                <c:pt idx="1534">
                  <c:v>0.23</c:v>
                </c:pt>
                <c:pt idx="1535">
                  <c:v>0.23</c:v>
                </c:pt>
                <c:pt idx="1536">
                  <c:v>0.23</c:v>
                </c:pt>
                <c:pt idx="1537">
                  <c:v>0.23</c:v>
                </c:pt>
                <c:pt idx="1538">
                  <c:v>0.23</c:v>
                </c:pt>
                <c:pt idx="1539">
                  <c:v>0.23</c:v>
                </c:pt>
                <c:pt idx="1540">
                  <c:v>0.23</c:v>
                </c:pt>
                <c:pt idx="1541">
                  <c:v>0.23</c:v>
                </c:pt>
                <c:pt idx="1542">
                  <c:v>0.23</c:v>
                </c:pt>
                <c:pt idx="1543">
                  <c:v>0.23</c:v>
                </c:pt>
                <c:pt idx="1544">
                  <c:v>0.23</c:v>
                </c:pt>
                <c:pt idx="1545">
                  <c:v>0.23</c:v>
                </c:pt>
                <c:pt idx="1546">
                  <c:v>0.23</c:v>
                </c:pt>
                <c:pt idx="1547">
                  <c:v>0.23</c:v>
                </c:pt>
                <c:pt idx="1548">
                  <c:v>0.23</c:v>
                </c:pt>
                <c:pt idx="1549">
                  <c:v>0.23</c:v>
                </c:pt>
                <c:pt idx="1550">
                  <c:v>0.23</c:v>
                </c:pt>
                <c:pt idx="1551">
                  <c:v>0.23</c:v>
                </c:pt>
                <c:pt idx="1552">
                  <c:v>0.23</c:v>
                </c:pt>
                <c:pt idx="1553">
                  <c:v>0.23</c:v>
                </c:pt>
                <c:pt idx="1554">
                  <c:v>0.23</c:v>
                </c:pt>
                <c:pt idx="1555">
                  <c:v>0.23</c:v>
                </c:pt>
                <c:pt idx="1556">
                  <c:v>0.23</c:v>
                </c:pt>
                <c:pt idx="1557">
                  <c:v>0.23</c:v>
                </c:pt>
                <c:pt idx="1558">
                  <c:v>0.23</c:v>
                </c:pt>
                <c:pt idx="1559">
                  <c:v>0.23</c:v>
                </c:pt>
                <c:pt idx="1560">
                  <c:v>0.23</c:v>
                </c:pt>
                <c:pt idx="1561">
                  <c:v>0.23</c:v>
                </c:pt>
                <c:pt idx="1562">
                  <c:v>0.23</c:v>
                </c:pt>
                <c:pt idx="1563">
                  <c:v>0.23</c:v>
                </c:pt>
                <c:pt idx="1564">
                  <c:v>0.23</c:v>
                </c:pt>
                <c:pt idx="1565">
                  <c:v>0.23</c:v>
                </c:pt>
                <c:pt idx="1566">
                  <c:v>0.23</c:v>
                </c:pt>
                <c:pt idx="1567">
                  <c:v>0.23</c:v>
                </c:pt>
                <c:pt idx="1568">
                  <c:v>0.23</c:v>
                </c:pt>
                <c:pt idx="1569">
                  <c:v>0.23</c:v>
                </c:pt>
                <c:pt idx="1570">
                  <c:v>0.23</c:v>
                </c:pt>
                <c:pt idx="1571">
                  <c:v>0.23</c:v>
                </c:pt>
                <c:pt idx="1572">
                  <c:v>0.23</c:v>
                </c:pt>
                <c:pt idx="1573">
                  <c:v>0.23</c:v>
                </c:pt>
                <c:pt idx="1574">
                  <c:v>0.23</c:v>
                </c:pt>
                <c:pt idx="1575">
                  <c:v>0.23</c:v>
                </c:pt>
                <c:pt idx="1576">
                  <c:v>0.23</c:v>
                </c:pt>
                <c:pt idx="1577">
                  <c:v>0.23</c:v>
                </c:pt>
                <c:pt idx="1578">
                  <c:v>0.23</c:v>
                </c:pt>
                <c:pt idx="1579">
                  <c:v>0.23</c:v>
                </c:pt>
                <c:pt idx="1580">
                  <c:v>0.23</c:v>
                </c:pt>
                <c:pt idx="1581">
                  <c:v>0.23</c:v>
                </c:pt>
                <c:pt idx="1582">
                  <c:v>0.23</c:v>
                </c:pt>
                <c:pt idx="1583">
                  <c:v>0.23</c:v>
                </c:pt>
                <c:pt idx="1584">
                  <c:v>0.23</c:v>
                </c:pt>
                <c:pt idx="1585">
                  <c:v>0.22</c:v>
                </c:pt>
                <c:pt idx="1586">
                  <c:v>0.23</c:v>
                </c:pt>
                <c:pt idx="1587">
                  <c:v>0.23</c:v>
                </c:pt>
                <c:pt idx="1588">
                  <c:v>0.23</c:v>
                </c:pt>
                <c:pt idx="1589">
                  <c:v>0.23</c:v>
                </c:pt>
                <c:pt idx="1590">
                  <c:v>0.23</c:v>
                </c:pt>
                <c:pt idx="1591">
                  <c:v>0.23</c:v>
                </c:pt>
                <c:pt idx="1592">
                  <c:v>0.23</c:v>
                </c:pt>
                <c:pt idx="1593">
                  <c:v>0.23</c:v>
                </c:pt>
                <c:pt idx="1594">
                  <c:v>0.23</c:v>
                </c:pt>
                <c:pt idx="1595">
                  <c:v>0.23</c:v>
                </c:pt>
                <c:pt idx="1596">
                  <c:v>0.23</c:v>
                </c:pt>
                <c:pt idx="1597">
                  <c:v>0.23</c:v>
                </c:pt>
                <c:pt idx="1598">
                  <c:v>0.23</c:v>
                </c:pt>
                <c:pt idx="1599">
                  <c:v>0.23</c:v>
                </c:pt>
                <c:pt idx="1600">
                  <c:v>0.23</c:v>
                </c:pt>
                <c:pt idx="1601">
                  <c:v>0.23</c:v>
                </c:pt>
                <c:pt idx="1602">
                  <c:v>0.23</c:v>
                </c:pt>
                <c:pt idx="1603">
                  <c:v>0.23</c:v>
                </c:pt>
                <c:pt idx="1604">
                  <c:v>0.23</c:v>
                </c:pt>
                <c:pt idx="1605">
                  <c:v>0.23</c:v>
                </c:pt>
                <c:pt idx="1606">
                  <c:v>0.23</c:v>
                </c:pt>
                <c:pt idx="1607">
                  <c:v>0.22</c:v>
                </c:pt>
                <c:pt idx="1608">
                  <c:v>0.22</c:v>
                </c:pt>
                <c:pt idx="1609">
                  <c:v>0.23</c:v>
                </c:pt>
                <c:pt idx="1610">
                  <c:v>0.23</c:v>
                </c:pt>
                <c:pt idx="1611">
                  <c:v>0.23</c:v>
                </c:pt>
                <c:pt idx="1612">
                  <c:v>0.22</c:v>
                </c:pt>
                <c:pt idx="1613">
                  <c:v>0.22</c:v>
                </c:pt>
                <c:pt idx="1614">
                  <c:v>0.22</c:v>
                </c:pt>
                <c:pt idx="1615">
                  <c:v>0.22</c:v>
                </c:pt>
                <c:pt idx="1616">
                  <c:v>0.22</c:v>
                </c:pt>
                <c:pt idx="1617">
                  <c:v>0.22</c:v>
                </c:pt>
                <c:pt idx="1618">
                  <c:v>0.22</c:v>
                </c:pt>
                <c:pt idx="1619">
                  <c:v>0.22</c:v>
                </c:pt>
                <c:pt idx="1620">
                  <c:v>0.22</c:v>
                </c:pt>
                <c:pt idx="1621">
                  <c:v>0.22</c:v>
                </c:pt>
                <c:pt idx="1622">
                  <c:v>0.22</c:v>
                </c:pt>
                <c:pt idx="1623">
                  <c:v>0.22</c:v>
                </c:pt>
                <c:pt idx="1624">
                  <c:v>0.22</c:v>
                </c:pt>
                <c:pt idx="1625">
                  <c:v>0.22</c:v>
                </c:pt>
                <c:pt idx="1626">
                  <c:v>0.22</c:v>
                </c:pt>
                <c:pt idx="1627">
                  <c:v>0.22</c:v>
                </c:pt>
                <c:pt idx="1628">
                  <c:v>0.22</c:v>
                </c:pt>
                <c:pt idx="1629">
                  <c:v>0.22</c:v>
                </c:pt>
                <c:pt idx="1630">
                  <c:v>0.22</c:v>
                </c:pt>
                <c:pt idx="1631">
                  <c:v>0.22</c:v>
                </c:pt>
                <c:pt idx="1632">
                  <c:v>0.22</c:v>
                </c:pt>
                <c:pt idx="1633">
                  <c:v>0.22</c:v>
                </c:pt>
                <c:pt idx="1634">
                  <c:v>0.22</c:v>
                </c:pt>
                <c:pt idx="1635">
                  <c:v>0.22</c:v>
                </c:pt>
                <c:pt idx="1636">
                  <c:v>0.22</c:v>
                </c:pt>
                <c:pt idx="1637">
                  <c:v>0.22</c:v>
                </c:pt>
                <c:pt idx="1638">
                  <c:v>0.22</c:v>
                </c:pt>
                <c:pt idx="1639">
                  <c:v>0.22</c:v>
                </c:pt>
                <c:pt idx="1640">
                  <c:v>0.22</c:v>
                </c:pt>
                <c:pt idx="1641">
                  <c:v>0.22</c:v>
                </c:pt>
                <c:pt idx="1642">
                  <c:v>0.22</c:v>
                </c:pt>
                <c:pt idx="1643">
                  <c:v>0.22</c:v>
                </c:pt>
                <c:pt idx="1644">
                  <c:v>0.22</c:v>
                </c:pt>
                <c:pt idx="1645">
                  <c:v>0.22</c:v>
                </c:pt>
                <c:pt idx="1646">
                  <c:v>0.22</c:v>
                </c:pt>
                <c:pt idx="1647">
                  <c:v>0.22</c:v>
                </c:pt>
                <c:pt idx="1648">
                  <c:v>0.22</c:v>
                </c:pt>
                <c:pt idx="1649">
                  <c:v>0.22</c:v>
                </c:pt>
                <c:pt idx="1650">
                  <c:v>0.22</c:v>
                </c:pt>
                <c:pt idx="1651">
                  <c:v>0.22</c:v>
                </c:pt>
                <c:pt idx="1652">
                  <c:v>0.22</c:v>
                </c:pt>
                <c:pt idx="1653">
                  <c:v>0.22</c:v>
                </c:pt>
                <c:pt idx="1654">
                  <c:v>0.22</c:v>
                </c:pt>
                <c:pt idx="1655">
                  <c:v>0.22</c:v>
                </c:pt>
                <c:pt idx="1656">
                  <c:v>0.22</c:v>
                </c:pt>
                <c:pt idx="1657">
                  <c:v>0.22</c:v>
                </c:pt>
                <c:pt idx="1658">
                  <c:v>0.22</c:v>
                </c:pt>
                <c:pt idx="1659">
                  <c:v>0.22</c:v>
                </c:pt>
                <c:pt idx="1660">
                  <c:v>0.22</c:v>
                </c:pt>
                <c:pt idx="1661">
                  <c:v>0.22</c:v>
                </c:pt>
                <c:pt idx="1662">
                  <c:v>0.22</c:v>
                </c:pt>
                <c:pt idx="1663">
                  <c:v>0.22</c:v>
                </c:pt>
                <c:pt idx="1664">
                  <c:v>0.22</c:v>
                </c:pt>
                <c:pt idx="1665">
                  <c:v>0.22</c:v>
                </c:pt>
                <c:pt idx="1666">
                  <c:v>0.22</c:v>
                </c:pt>
                <c:pt idx="1667">
                  <c:v>0.22</c:v>
                </c:pt>
                <c:pt idx="1668">
                  <c:v>0.22</c:v>
                </c:pt>
                <c:pt idx="1669">
                  <c:v>0.22</c:v>
                </c:pt>
                <c:pt idx="1670">
                  <c:v>0.22</c:v>
                </c:pt>
                <c:pt idx="1671">
                  <c:v>0.22</c:v>
                </c:pt>
                <c:pt idx="1672">
                  <c:v>0.22</c:v>
                </c:pt>
                <c:pt idx="1673">
                  <c:v>0.22</c:v>
                </c:pt>
                <c:pt idx="1674">
                  <c:v>0.22</c:v>
                </c:pt>
                <c:pt idx="1675">
                  <c:v>0.22</c:v>
                </c:pt>
                <c:pt idx="1676">
                  <c:v>0.22</c:v>
                </c:pt>
                <c:pt idx="1677">
                  <c:v>0.22</c:v>
                </c:pt>
                <c:pt idx="1678">
                  <c:v>0.22</c:v>
                </c:pt>
                <c:pt idx="1679">
                  <c:v>0.22</c:v>
                </c:pt>
                <c:pt idx="1680">
                  <c:v>0.22</c:v>
                </c:pt>
                <c:pt idx="1681">
                  <c:v>0.22</c:v>
                </c:pt>
                <c:pt idx="1682">
                  <c:v>0.22</c:v>
                </c:pt>
                <c:pt idx="1683">
                  <c:v>0.22</c:v>
                </c:pt>
                <c:pt idx="1684">
                  <c:v>0.22</c:v>
                </c:pt>
                <c:pt idx="1685">
                  <c:v>0.22</c:v>
                </c:pt>
                <c:pt idx="1686">
                  <c:v>0.22</c:v>
                </c:pt>
                <c:pt idx="1687">
                  <c:v>0.22</c:v>
                </c:pt>
                <c:pt idx="1688">
                  <c:v>0.22</c:v>
                </c:pt>
                <c:pt idx="1689">
                  <c:v>0.22</c:v>
                </c:pt>
                <c:pt idx="1690">
                  <c:v>0.22</c:v>
                </c:pt>
                <c:pt idx="1691">
                  <c:v>0.22</c:v>
                </c:pt>
                <c:pt idx="1692">
                  <c:v>0.22</c:v>
                </c:pt>
                <c:pt idx="1693">
                  <c:v>0.22</c:v>
                </c:pt>
                <c:pt idx="1694">
                  <c:v>0.22</c:v>
                </c:pt>
                <c:pt idx="1695">
                  <c:v>0.22</c:v>
                </c:pt>
                <c:pt idx="1696">
                  <c:v>0.22</c:v>
                </c:pt>
                <c:pt idx="1697">
                  <c:v>0.22</c:v>
                </c:pt>
                <c:pt idx="1698">
                  <c:v>0.22</c:v>
                </c:pt>
                <c:pt idx="1699">
                  <c:v>0.22</c:v>
                </c:pt>
                <c:pt idx="1700">
                  <c:v>0.22</c:v>
                </c:pt>
                <c:pt idx="1701">
                  <c:v>0.22</c:v>
                </c:pt>
                <c:pt idx="1702">
                  <c:v>0.22</c:v>
                </c:pt>
                <c:pt idx="1703">
                  <c:v>0.22</c:v>
                </c:pt>
                <c:pt idx="1704">
                  <c:v>0.22</c:v>
                </c:pt>
                <c:pt idx="1705">
                  <c:v>0.22</c:v>
                </c:pt>
                <c:pt idx="1706">
                  <c:v>0.22</c:v>
                </c:pt>
                <c:pt idx="1707">
                  <c:v>0.22</c:v>
                </c:pt>
                <c:pt idx="1708">
                  <c:v>0.22</c:v>
                </c:pt>
                <c:pt idx="1709">
                  <c:v>0.22</c:v>
                </c:pt>
                <c:pt idx="1710">
                  <c:v>0.22</c:v>
                </c:pt>
                <c:pt idx="1711">
                  <c:v>0.22</c:v>
                </c:pt>
                <c:pt idx="1712">
                  <c:v>0.22</c:v>
                </c:pt>
                <c:pt idx="1713">
                  <c:v>0.22</c:v>
                </c:pt>
                <c:pt idx="1714">
                  <c:v>0.22</c:v>
                </c:pt>
                <c:pt idx="1715">
                  <c:v>0.22</c:v>
                </c:pt>
                <c:pt idx="1716">
                  <c:v>0.22</c:v>
                </c:pt>
                <c:pt idx="1717">
                  <c:v>0.22</c:v>
                </c:pt>
                <c:pt idx="1718">
                  <c:v>0.22</c:v>
                </c:pt>
                <c:pt idx="1719">
                  <c:v>0.22</c:v>
                </c:pt>
                <c:pt idx="1720">
                  <c:v>0.22</c:v>
                </c:pt>
                <c:pt idx="1721">
                  <c:v>0.22</c:v>
                </c:pt>
                <c:pt idx="1722">
                  <c:v>0.22</c:v>
                </c:pt>
                <c:pt idx="1723">
                  <c:v>0.22</c:v>
                </c:pt>
                <c:pt idx="1724">
                  <c:v>0.22</c:v>
                </c:pt>
                <c:pt idx="1725">
                  <c:v>0.22</c:v>
                </c:pt>
                <c:pt idx="1726">
                  <c:v>0.22</c:v>
                </c:pt>
                <c:pt idx="1727">
                  <c:v>0.22</c:v>
                </c:pt>
                <c:pt idx="1728">
                  <c:v>0.22</c:v>
                </c:pt>
                <c:pt idx="1729">
                  <c:v>0.22</c:v>
                </c:pt>
                <c:pt idx="1730">
                  <c:v>0.22</c:v>
                </c:pt>
                <c:pt idx="1731">
                  <c:v>0.22</c:v>
                </c:pt>
                <c:pt idx="1732">
                  <c:v>0.22</c:v>
                </c:pt>
                <c:pt idx="1733">
                  <c:v>0.22</c:v>
                </c:pt>
                <c:pt idx="1734">
                  <c:v>0.22</c:v>
                </c:pt>
                <c:pt idx="1735">
                  <c:v>0.22</c:v>
                </c:pt>
                <c:pt idx="1736">
                  <c:v>0.22</c:v>
                </c:pt>
                <c:pt idx="1737">
                  <c:v>0.22</c:v>
                </c:pt>
                <c:pt idx="1738">
                  <c:v>0.22</c:v>
                </c:pt>
                <c:pt idx="1739">
                  <c:v>0.22</c:v>
                </c:pt>
                <c:pt idx="1740">
                  <c:v>0.22</c:v>
                </c:pt>
                <c:pt idx="1741">
                  <c:v>0.22</c:v>
                </c:pt>
                <c:pt idx="1742">
                  <c:v>0.22</c:v>
                </c:pt>
                <c:pt idx="1743">
                  <c:v>0.22</c:v>
                </c:pt>
                <c:pt idx="1744">
                  <c:v>0.22</c:v>
                </c:pt>
                <c:pt idx="1745">
                  <c:v>0.22</c:v>
                </c:pt>
                <c:pt idx="1746">
                  <c:v>0.22</c:v>
                </c:pt>
                <c:pt idx="1747">
                  <c:v>0.22</c:v>
                </c:pt>
                <c:pt idx="1748">
                  <c:v>0.22</c:v>
                </c:pt>
                <c:pt idx="1749">
                  <c:v>0.22</c:v>
                </c:pt>
                <c:pt idx="1750">
                  <c:v>0.22</c:v>
                </c:pt>
                <c:pt idx="1751">
                  <c:v>0.22</c:v>
                </c:pt>
                <c:pt idx="1752">
                  <c:v>0.22</c:v>
                </c:pt>
                <c:pt idx="1753">
                  <c:v>0.22</c:v>
                </c:pt>
                <c:pt idx="1754">
                  <c:v>0.22</c:v>
                </c:pt>
                <c:pt idx="1755">
                  <c:v>0.22</c:v>
                </c:pt>
                <c:pt idx="1756">
                  <c:v>0.21</c:v>
                </c:pt>
                <c:pt idx="1757">
                  <c:v>0.21</c:v>
                </c:pt>
                <c:pt idx="1758">
                  <c:v>0.22</c:v>
                </c:pt>
                <c:pt idx="1759">
                  <c:v>0.22</c:v>
                </c:pt>
                <c:pt idx="1760">
                  <c:v>0.22</c:v>
                </c:pt>
                <c:pt idx="1761">
                  <c:v>0.22</c:v>
                </c:pt>
                <c:pt idx="1762">
                  <c:v>0.22</c:v>
                </c:pt>
                <c:pt idx="1763">
                  <c:v>0.22</c:v>
                </c:pt>
                <c:pt idx="1764">
                  <c:v>0.22</c:v>
                </c:pt>
                <c:pt idx="1765">
                  <c:v>0.22</c:v>
                </c:pt>
                <c:pt idx="1766">
                  <c:v>0.22</c:v>
                </c:pt>
                <c:pt idx="1767">
                  <c:v>0.22</c:v>
                </c:pt>
                <c:pt idx="1768">
                  <c:v>0.22</c:v>
                </c:pt>
                <c:pt idx="1769">
                  <c:v>0.22</c:v>
                </c:pt>
                <c:pt idx="1770">
                  <c:v>0.22</c:v>
                </c:pt>
                <c:pt idx="1771">
                  <c:v>0.22</c:v>
                </c:pt>
                <c:pt idx="1772">
                  <c:v>0.22</c:v>
                </c:pt>
                <c:pt idx="1773">
                  <c:v>0.22</c:v>
                </c:pt>
                <c:pt idx="1774">
                  <c:v>0.22</c:v>
                </c:pt>
                <c:pt idx="1775">
                  <c:v>0.22</c:v>
                </c:pt>
                <c:pt idx="1776">
                  <c:v>0.22</c:v>
                </c:pt>
                <c:pt idx="1777">
                  <c:v>0.22</c:v>
                </c:pt>
                <c:pt idx="1778">
                  <c:v>0.22</c:v>
                </c:pt>
                <c:pt idx="1779">
                  <c:v>0.22</c:v>
                </c:pt>
                <c:pt idx="1780">
                  <c:v>0.22</c:v>
                </c:pt>
                <c:pt idx="1781">
                  <c:v>0.22</c:v>
                </c:pt>
                <c:pt idx="1782">
                  <c:v>0.22</c:v>
                </c:pt>
                <c:pt idx="1783">
                  <c:v>0.22</c:v>
                </c:pt>
                <c:pt idx="1784">
                  <c:v>0.22</c:v>
                </c:pt>
                <c:pt idx="1785">
                  <c:v>0.22</c:v>
                </c:pt>
                <c:pt idx="1786">
                  <c:v>0.22</c:v>
                </c:pt>
                <c:pt idx="1787">
                  <c:v>0.22</c:v>
                </c:pt>
                <c:pt idx="1788">
                  <c:v>0.22</c:v>
                </c:pt>
                <c:pt idx="1789">
                  <c:v>0.22</c:v>
                </c:pt>
                <c:pt idx="1790">
                  <c:v>0.22</c:v>
                </c:pt>
                <c:pt idx="1791">
                  <c:v>0.22</c:v>
                </c:pt>
                <c:pt idx="1792">
                  <c:v>0.22</c:v>
                </c:pt>
                <c:pt idx="1793">
                  <c:v>0.22</c:v>
                </c:pt>
                <c:pt idx="1794">
                  <c:v>0.22</c:v>
                </c:pt>
                <c:pt idx="1795">
                  <c:v>0.22</c:v>
                </c:pt>
                <c:pt idx="1796">
                  <c:v>0.21</c:v>
                </c:pt>
                <c:pt idx="1797">
                  <c:v>0.21</c:v>
                </c:pt>
                <c:pt idx="1798">
                  <c:v>0.21</c:v>
                </c:pt>
                <c:pt idx="1799">
                  <c:v>0.21</c:v>
                </c:pt>
                <c:pt idx="1800">
                  <c:v>0.21</c:v>
                </c:pt>
                <c:pt idx="1801">
                  <c:v>0.21</c:v>
                </c:pt>
                <c:pt idx="1802">
                  <c:v>0.21</c:v>
                </c:pt>
                <c:pt idx="1803">
                  <c:v>0.21</c:v>
                </c:pt>
                <c:pt idx="1804">
                  <c:v>0.22</c:v>
                </c:pt>
                <c:pt idx="1805">
                  <c:v>0.21</c:v>
                </c:pt>
                <c:pt idx="1806">
                  <c:v>0.21</c:v>
                </c:pt>
                <c:pt idx="1807">
                  <c:v>0.22</c:v>
                </c:pt>
                <c:pt idx="1808">
                  <c:v>0.22</c:v>
                </c:pt>
                <c:pt idx="1809">
                  <c:v>0.22</c:v>
                </c:pt>
                <c:pt idx="1810">
                  <c:v>0.22</c:v>
                </c:pt>
                <c:pt idx="1811">
                  <c:v>0.21</c:v>
                </c:pt>
                <c:pt idx="1812">
                  <c:v>0.21</c:v>
                </c:pt>
                <c:pt idx="1813">
                  <c:v>0.21</c:v>
                </c:pt>
                <c:pt idx="1814">
                  <c:v>0.21</c:v>
                </c:pt>
                <c:pt idx="1815">
                  <c:v>0.21</c:v>
                </c:pt>
                <c:pt idx="1816">
                  <c:v>0.21</c:v>
                </c:pt>
                <c:pt idx="1817">
                  <c:v>0.21</c:v>
                </c:pt>
                <c:pt idx="1818">
                  <c:v>0.21</c:v>
                </c:pt>
                <c:pt idx="1819">
                  <c:v>0.21</c:v>
                </c:pt>
                <c:pt idx="1820">
                  <c:v>0.21</c:v>
                </c:pt>
                <c:pt idx="1821">
                  <c:v>0.21</c:v>
                </c:pt>
                <c:pt idx="1822">
                  <c:v>0.21</c:v>
                </c:pt>
                <c:pt idx="1823">
                  <c:v>0.21</c:v>
                </c:pt>
                <c:pt idx="1824">
                  <c:v>0.21</c:v>
                </c:pt>
                <c:pt idx="1825">
                  <c:v>0.21</c:v>
                </c:pt>
                <c:pt idx="1826">
                  <c:v>0.21</c:v>
                </c:pt>
                <c:pt idx="1827">
                  <c:v>0.21</c:v>
                </c:pt>
                <c:pt idx="1828">
                  <c:v>0.21</c:v>
                </c:pt>
                <c:pt idx="1829">
                  <c:v>0.21</c:v>
                </c:pt>
                <c:pt idx="1830">
                  <c:v>0.21</c:v>
                </c:pt>
                <c:pt idx="1831">
                  <c:v>0.21</c:v>
                </c:pt>
                <c:pt idx="1832">
                  <c:v>0.21</c:v>
                </c:pt>
                <c:pt idx="1833">
                  <c:v>0.21</c:v>
                </c:pt>
                <c:pt idx="1834">
                  <c:v>0.21</c:v>
                </c:pt>
                <c:pt idx="1835">
                  <c:v>0.21</c:v>
                </c:pt>
                <c:pt idx="1836">
                  <c:v>0.21</c:v>
                </c:pt>
                <c:pt idx="1837">
                  <c:v>0.21</c:v>
                </c:pt>
                <c:pt idx="1838">
                  <c:v>0.21</c:v>
                </c:pt>
                <c:pt idx="1839">
                  <c:v>0.21</c:v>
                </c:pt>
                <c:pt idx="1840">
                  <c:v>0.21</c:v>
                </c:pt>
                <c:pt idx="1841">
                  <c:v>0.21</c:v>
                </c:pt>
                <c:pt idx="1842">
                  <c:v>0.21</c:v>
                </c:pt>
                <c:pt idx="1843">
                  <c:v>0.21</c:v>
                </c:pt>
                <c:pt idx="1844">
                  <c:v>0.21</c:v>
                </c:pt>
                <c:pt idx="1845">
                  <c:v>0.21</c:v>
                </c:pt>
                <c:pt idx="1846">
                  <c:v>0.21</c:v>
                </c:pt>
                <c:pt idx="1847">
                  <c:v>0.21</c:v>
                </c:pt>
                <c:pt idx="1848">
                  <c:v>0.21</c:v>
                </c:pt>
                <c:pt idx="1849">
                  <c:v>0.21</c:v>
                </c:pt>
                <c:pt idx="1850">
                  <c:v>0.21</c:v>
                </c:pt>
                <c:pt idx="1851">
                  <c:v>0.21</c:v>
                </c:pt>
                <c:pt idx="1852">
                  <c:v>0.21</c:v>
                </c:pt>
                <c:pt idx="1853">
                  <c:v>0.21</c:v>
                </c:pt>
                <c:pt idx="1854">
                  <c:v>0.21</c:v>
                </c:pt>
                <c:pt idx="1855">
                  <c:v>0.21</c:v>
                </c:pt>
                <c:pt idx="1856">
                  <c:v>0.21</c:v>
                </c:pt>
                <c:pt idx="1857">
                  <c:v>0.21</c:v>
                </c:pt>
                <c:pt idx="1858">
                  <c:v>0.21</c:v>
                </c:pt>
                <c:pt idx="1859">
                  <c:v>0.21</c:v>
                </c:pt>
                <c:pt idx="1860">
                  <c:v>0.21</c:v>
                </c:pt>
                <c:pt idx="1861">
                  <c:v>0.21</c:v>
                </c:pt>
                <c:pt idx="1862">
                  <c:v>0.21</c:v>
                </c:pt>
                <c:pt idx="1863">
                  <c:v>0.21</c:v>
                </c:pt>
                <c:pt idx="1864">
                  <c:v>0.21</c:v>
                </c:pt>
                <c:pt idx="1865">
                  <c:v>0.21</c:v>
                </c:pt>
                <c:pt idx="1866">
                  <c:v>0.21</c:v>
                </c:pt>
                <c:pt idx="1867">
                  <c:v>0.21</c:v>
                </c:pt>
                <c:pt idx="1868">
                  <c:v>0.21</c:v>
                </c:pt>
                <c:pt idx="1869">
                  <c:v>0.21</c:v>
                </c:pt>
                <c:pt idx="1870">
                  <c:v>0.21</c:v>
                </c:pt>
                <c:pt idx="1871">
                  <c:v>0.21</c:v>
                </c:pt>
                <c:pt idx="1872">
                  <c:v>0.21</c:v>
                </c:pt>
                <c:pt idx="1873">
                  <c:v>0.21</c:v>
                </c:pt>
                <c:pt idx="1874">
                  <c:v>0.21</c:v>
                </c:pt>
                <c:pt idx="1875">
                  <c:v>0.21</c:v>
                </c:pt>
                <c:pt idx="1876">
                  <c:v>0.21</c:v>
                </c:pt>
                <c:pt idx="1877">
                  <c:v>0.21</c:v>
                </c:pt>
                <c:pt idx="1878">
                  <c:v>0.21</c:v>
                </c:pt>
                <c:pt idx="1879">
                  <c:v>0.21</c:v>
                </c:pt>
                <c:pt idx="1880">
                  <c:v>0.21</c:v>
                </c:pt>
                <c:pt idx="1881">
                  <c:v>0.21</c:v>
                </c:pt>
                <c:pt idx="1882">
                  <c:v>0.21</c:v>
                </c:pt>
                <c:pt idx="1883">
                  <c:v>0.21</c:v>
                </c:pt>
                <c:pt idx="1884">
                  <c:v>0.22</c:v>
                </c:pt>
                <c:pt idx="1885">
                  <c:v>0.22</c:v>
                </c:pt>
                <c:pt idx="1886">
                  <c:v>0.21</c:v>
                </c:pt>
                <c:pt idx="1887">
                  <c:v>0.21</c:v>
                </c:pt>
                <c:pt idx="1888">
                  <c:v>0.21</c:v>
                </c:pt>
                <c:pt idx="1889">
                  <c:v>0.21</c:v>
                </c:pt>
                <c:pt idx="1890">
                  <c:v>0.21</c:v>
                </c:pt>
                <c:pt idx="1891">
                  <c:v>0.21</c:v>
                </c:pt>
                <c:pt idx="1892">
                  <c:v>0.21</c:v>
                </c:pt>
                <c:pt idx="1893">
                  <c:v>0.22</c:v>
                </c:pt>
                <c:pt idx="1894">
                  <c:v>0.22</c:v>
                </c:pt>
                <c:pt idx="1895">
                  <c:v>0.21</c:v>
                </c:pt>
                <c:pt idx="1896">
                  <c:v>0.21</c:v>
                </c:pt>
                <c:pt idx="1897">
                  <c:v>0.21</c:v>
                </c:pt>
                <c:pt idx="1898">
                  <c:v>0.21</c:v>
                </c:pt>
                <c:pt idx="1899">
                  <c:v>0.21</c:v>
                </c:pt>
                <c:pt idx="1900">
                  <c:v>0.21</c:v>
                </c:pt>
                <c:pt idx="1901">
                  <c:v>0.21</c:v>
                </c:pt>
                <c:pt idx="1902">
                  <c:v>0.21</c:v>
                </c:pt>
                <c:pt idx="1903">
                  <c:v>0.21</c:v>
                </c:pt>
                <c:pt idx="1904">
                  <c:v>0.21</c:v>
                </c:pt>
                <c:pt idx="1905">
                  <c:v>0.21</c:v>
                </c:pt>
                <c:pt idx="1906">
                  <c:v>0.21</c:v>
                </c:pt>
                <c:pt idx="1907">
                  <c:v>0.21</c:v>
                </c:pt>
                <c:pt idx="1908">
                  <c:v>0.21</c:v>
                </c:pt>
                <c:pt idx="1909">
                  <c:v>0.21</c:v>
                </c:pt>
                <c:pt idx="1910">
                  <c:v>0.21</c:v>
                </c:pt>
                <c:pt idx="1911">
                  <c:v>0.21</c:v>
                </c:pt>
                <c:pt idx="1912">
                  <c:v>0.21</c:v>
                </c:pt>
                <c:pt idx="1913">
                  <c:v>0.21</c:v>
                </c:pt>
                <c:pt idx="1914">
                  <c:v>0.21</c:v>
                </c:pt>
                <c:pt idx="1915">
                  <c:v>0.21</c:v>
                </c:pt>
                <c:pt idx="1916">
                  <c:v>0.21</c:v>
                </c:pt>
                <c:pt idx="1917">
                  <c:v>0.22</c:v>
                </c:pt>
                <c:pt idx="1918">
                  <c:v>0.22</c:v>
                </c:pt>
                <c:pt idx="1919">
                  <c:v>0.21</c:v>
                </c:pt>
                <c:pt idx="1920">
                  <c:v>0.21</c:v>
                </c:pt>
                <c:pt idx="1921">
                  <c:v>0.21</c:v>
                </c:pt>
                <c:pt idx="1922">
                  <c:v>0.21</c:v>
                </c:pt>
                <c:pt idx="1923">
                  <c:v>0.21</c:v>
                </c:pt>
                <c:pt idx="1924">
                  <c:v>0.21</c:v>
                </c:pt>
                <c:pt idx="1925">
                  <c:v>0.21</c:v>
                </c:pt>
                <c:pt idx="1926">
                  <c:v>0.21</c:v>
                </c:pt>
                <c:pt idx="1927">
                  <c:v>0.21</c:v>
                </c:pt>
                <c:pt idx="1928">
                  <c:v>0.21</c:v>
                </c:pt>
                <c:pt idx="1929">
                  <c:v>0.21</c:v>
                </c:pt>
                <c:pt idx="1930">
                  <c:v>0.21</c:v>
                </c:pt>
                <c:pt idx="1931">
                  <c:v>0.22</c:v>
                </c:pt>
                <c:pt idx="1932">
                  <c:v>0.22</c:v>
                </c:pt>
                <c:pt idx="1933">
                  <c:v>0.21</c:v>
                </c:pt>
                <c:pt idx="1934">
                  <c:v>0.21</c:v>
                </c:pt>
                <c:pt idx="1935">
                  <c:v>0.21</c:v>
                </c:pt>
                <c:pt idx="1936">
                  <c:v>0.21</c:v>
                </c:pt>
                <c:pt idx="1937">
                  <c:v>0.21</c:v>
                </c:pt>
                <c:pt idx="1938">
                  <c:v>0.21</c:v>
                </c:pt>
                <c:pt idx="1939">
                  <c:v>0.21</c:v>
                </c:pt>
                <c:pt idx="1940">
                  <c:v>0.21</c:v>
                </c:pt>
                <c:pt idx="1941">
                  <c:v>0.21</c:v>
                </c:pt>
                <c:pt idx="1942">
                  <c:v>0.21</c:v>
                </c:pt>
                <c:pt idx="1943">
                  <c:v>0.21</c:v>
                </c:pt>
                <c:pt idx="1944">
                  <c:v>0.21</c:v>
                </c:pt>
                <c:pt idx="1945">
                  <c:v>0.21</c:v>
                </c:pt>
                <c:pt idx="1946">
                  <c:v>0.21</c:v>
                </c:pt>
                <c:pt idx="1947">
                  <c:v>0.21</c:v>
                </c:pt>
                <c:pt idx="1948">
                  <c:v>0.21</c:v>
                </c:pt>
                <c:pt idx="1949">
                  <c:v>0.21</c:v>
                </c:pt>
                <c:pt idx="1950">
                  <c:v>0.21</c:v>
                </c:pt>
                <c:pt idx="1951">
                  <c:v>0.21</c:v>
                </c:pt>
                <c:pt idx="1952">
                  <c:v>0.21</c:v>
                </c:pt>
                <c:pt idx="1953">
                  <c:v>0.21</c:v>
                </c:pt>
                <c:pt idx="1954">
                  <c:v>0.21</c:v>
                </c:pt>
                <c:pt idx="1955">
                  <c:v>0.21</c:v>
                </c:pt>
                <c:pt idx="1956">
                  <c:v>0.21</c:v>
                </c:pt>
                <c:pt idx="1957">
                  <c:v>0.21</c:v>
                </c:pt>
                <c:pt idx="1958">
                  <c:v>0.21</c:v>
                </c:pt>
                <c:pt idx="1959">
                  <c:v>0.21</c:v>
                </c:pt>
                <c:pt idx="1960">
                  <c:v>0.21</c:v>
                </c:pt>
                <c:pt idx="1961">
                  <c:v>0.21</c:v>
                </c:pt>
                <c:pt idx="1962">
                  <c:v>0.21</c:v>
                </c:pt>
                <c:pt idx="1963">
                  <c:v>0.21</c:v>
                </c:pt>
                <c:pt idx="1964">
                  <c:v>0.21</c:v>
                </c:pt>
                <c:pt idx="1965">
                  <c:v>0.21</c:v>
                </c:pt>
                <c:pt idx="1966">
                  <c:v>0.21</c:v>
                </c:pt>
                <c:pt idx="1967">
                  <c:v>0.21</c:v>
                </c:pt>
                <c:pt idx="1968">
                  <c:v>0.21</c:v>
                </c:pt>
                <c:pt idx="1969">
                  <c:v>0.21</c:v>
                </c:pt>
                <c:pt idx="1970">
                  <c:v>0.21</c:v>
                </c:pt>
                <c:pt idx="1971">
                  <c:v>0.21</c:v>
                </c:pt>
                <c:pt idx="1972">
                  <c:v>0.21</c:v>
                </c:pt>
                <c:pt idx="1973">
                  <c:v>0.21</c:v>
                </c:pt>
                <c:pt idx="1974">
                  <c:v>0.21</c:v>
                </c:pt>
                <c:pt idx="1975">
                  <c:v>0.21</c:v>
                </c:pt>
                <c:pt idx="1976">
                  <c:v>0.21</c:v>
                </c:pt>
                <c:pt idx="1977">
                  <c:v>0.21</c:v>
                </c:pt>
                <c:pt idx="1978">
                  <c:v>0.21</c:v>
                </c:pt>
                <c:pt idx="1979">
                  <c:v>0.21</c:v>
                </c:pt>
                <c:pt idx="1980">
                  <c:v>0.21</c:v>
                </c:pt>
                <c:pt idx="1981">
                  <c:v>0.21</c:v>
                </c:pt>
                <c:pt idx="1982">
                  <c:v>0.21</c:v>
                </c:pt>
                <c:pt idx="1983">
                  <c:v>0.21</c:v>
                </c:pt>
                <c:pt idx="1984">
                  <c:v>0.21</c:v>
                </c:pt>
                <c:pt idx="1985">
                  <c:v>0.21</c:v>
                </c:pt>
                <c:pt idx="1986">
                  <c:v>0.21</c:v>
                </c:pt>
                <c:pt idx="1987">
                  <c:v>0.22</c:v>
                </c:pt>
                <c:pt idx="1988">
                  <c:v>0.21</c:v>
                </c:pt>
                <c:pt idx="1989">
                  <c:v>0.21</c:v>
                </c:pt>
                <c:pt idx="1990">
                  <c:v>0.21</c:v>
                </c:pt>
                <c:pt idx="1991">
                  <c:v>0.21</c:v>
                </c:pt>
                <c:pt idx="1992">
                  <c:v>0.21</c:v>
                </c:pt>
                <c:pt idx="1993">
                  <c:v>0.21</c:v>
                </c:pt>
                <c:pt idx="1994">
                  <c:v>0.21</c:v>
                </c:pt>
                <c:pt idx="1995">
                  <c:v>0.21</c:v>
                </c:pt>
                <c:pt idx="1996">
                  <c:v>0.21</c:v>
                </c:pt>
                <c:pt idx="1997">
                  <c:v>0.21</c:v>
                </c:pt>
                <c:pt idx="1998">
                  <c:v>0.21</c:v>
                </c:pt>
                <c:pt idx="1999">
                  <c:v>0.21</c:v>
                </c:pt>
                <c:pt idx="2000">
                  <c:v>0.21</c:v>
                </c:pt>
                <c:pt idx="2001">
                  <c:v>0.21</c:v>
                </c:pt>
                <c:pt idx="2002">
                  <c:v>0.21</c:v>
                </c:pt>
                <c:pt idx="2003">
                  <c:v>-999</c:v>
                </c:pt>
                <c:pt idx="2004">
                  <c:v>0.21</c:v>
                </c:pt>
                <c:pt idx="2005">
                  <c:v>0.21</c:v>
                </c:pt>
                <c:pt idx="2006">
                  <c:v>0.21</c:v>
                </c:pt>
                <c:pt idx="2007">
                  <c:v>0.21</c:v>
                </c:pt>
                <c:pt idx="2008">
                  <c:v>0.21</c:v>
                </c:pt>
                <c:pt idx="2009">
                  <c:v>0.21</c:v>
                </c:pt>
                <c:pt idx="2010">
                  <c:v>0.21</c:v>
                </c:pt>
                <c:pt idx="2011">
                  <c:v>0.21</c:v>
                </c:pt>
                <c:pt idx="2012">
                  <c:v>0.21</c:v>
                </c:pt>
                <c:pt idx="2013">
                  <c:v>0.21</c:v>
                </c:pt>
                <c:pt idx="2014">
                  <c:v>0.21</c:v>
                </c:pt>
                <c:pt idx="2015">
                  <c:v>0.21</c:v>
                </c:pt>
                <c:pt idx="2016">
                  <c:v>0.21</c:v>
                </c:pt>
                <c:pt idx="2017">
                  <c:v>0.21</c:v>
                </c:pt>
                <c:pt idx="2018">
                  <c:v>0.21</c:v>
                </c:pt>
                <c:pt idx="2019">
                  <c:v>0.21</c:v>
                </c:pt>
                <c:pt idx="2020">
                  <c:v>0.21</c:v>
                </c:pt>
                <c:pt idx="2021">
                  <c:v>0.21</c:v>
                </c:pt>
                <c:pt idx="2022">
                  <c:v>0.21</c:v>
                </c:pt>
                <c:pt idx="2023">
                  <c:v>0.21</c:v>
                </c:pt>
                <c:pt idx="2024">
                  <c:v>0.21</c:v>
                </c:pt>
                <c:pt idx="2025">
                  <c:v>0.21</c:v>
                </c:pt>
                <c:pt idx="2026">
                  <c:v>0.21</c:v>
                </c:pt>
                <c:pt idx="2027">
                  <c:v>0.21</c:v>
                </c:pt>
                <c:pt idx="2028">
                  <c:v>0.21</c:v>
                </c:pt>
                <c:pt idx="2029">
                  <c:v>0.21</c:v>
                </c:pt>
                <c:pt idx="2030">
                  <c:v>0.21</c:v>
                </c:pt>
                <c:pt idx="2031">
                  <c:v>0.21</c:v>
                </c:pt>
                <c:pt idx="2032">
                  <c:v>0.21</c:v>
                </c:pt>
                <c:pt idx="2033">
                  <c:v>0.21</c:v>
                </c:pt>
                <c:pt idx="2034">
                  <c:v>0.21</c:v>
                </c:pt>
                <c:pt idx="2035">
                  <c:v>0.21</c:v>
                </c:pt>
                <c:pt idx="2036">
                  <c:v>0.21</c:v>
                </c:pt>
                <c:pt idx="2037">
                  <c:v>0.21</c:v>
                </c:pt>
                <c:pt idx="2038">
                  <c:v>0.21</c:v>
                </c:pt>
                <c:pt idx="2039">
                  <c:v>0.21</c:v>
                </c:pt>
                <c:pt idx="2040">
                  <c:v>0.21</c:v>
                </c:pt>
                <c:pt idx="2041">
                  <c:v>0.21</c:v>
                </c:pt>
                <c:pt idx="2042">
                  <c:v>0.21</c:v>
                </c:pt>
                <c:pt idx="2043">
                  <c:v>0.21</c:v>
                </c:pt>
                <c:pt idx="2044">
                  <c:v>0.21</c:v>
                </c:pt>
                <c:pt idx="2045">
                  <c:v>0.21</c:v>
                </c:pt>
                <c:pt idx="2046">
                  <c:v>0.21</c:v>
                </c:pt>
                <c:pt idx="2047">
                  <c:v>0.21</c:v>
                </c:pt>
                <c:pt idx="2048">
                  <c:v>0.21</c:v>
                </c:pt>
                <c:pt idx="2049">
                  <c:v>0.21</c:v>
                </c:pt>
                <c:pt idx="2050">
                  <c:v>0.21</c:v>
                </c:pt>
                <c:pt idx="2051">
                  <c:v>0.21</c:v>
                </c:pt>
                <c:pt idx="2052">
                  <c:v>0.21</c:v>
                </c:pt>
                <c:pt idx="2053">
                  <c:v>0.21</c:v>
                </c:pt>
                <c:pt idx="2054">
                  <c:v>0.21</c:v>
                </c:pt>
                <c:pt idx="2055">
                  <c:v>0.21</c:v>
                </c:pt>
                <c:pt idx="2056">
                  <c:v>0.21</c:v>
                </c:pt>
                <c:pt idx="2057">
                  <c:v>0.21</c:v>
                </c:pt>
                <c:pt idx="2058">
                  <c:v>0.21</c:v>
                </c:pt>
                <c:pt idx="2059">
                  <c:v>0.21</c:v>
                </c:pt>
                <c:pt idx="2060">
                  <c:v>0.21</c:v>
                </c:pt>
                <c:pt idx="2061">
                  <c:v>0.21</c:v>
                </c:pt>
                <c:pt idx="2062">
                  <c:v>0.21</c:v>
                </c:pt>
                <c:pt idx="2063">
                  <c:v>0.21</c:v>
                </c:pt>
                <c:pt idx="2064">
                  <c:v>0.21</c:v>
                </c:pt>
                <c:pt idx="2065">
                  <c:v>0.21</c:v>
                </c:pt>
                <c:pt idx="2066">
                  <c:v>0.21</c:v>
                </c:pt>
                <c:pt idx="2067">
                  <c:v>0.21</c:v>
                </c:pt>
                <c:pt idx="2068">
                  <c:v>0.21</c:v>
                </c:pt>
                <c:pt idx="2069">
                  <c:v>0.21</c:v>
                </c:pt>
                <c:pt idx="2070">
                  <c:v>0.21</c:v>
                </c:pt>
                <c:pt idx="2071">
                  <c:v>0.21</c:v>
                </c:pt>
                <c:pt idx="2072">
                  <c:v>0.21</c:v>
                </c:pt>
                <c:pt idx="2073">
                  <c:v>0.21</c:v>
                </c:pt>
                <c:pt idx="2074">
                  <c:v>0.21</c:v>
                </c:pt>
                <c:pt idx="2075">
                  <c:v>0.21</c:v>
                </c:pt>
                <c:pt idx="2076">
                  <c:v>0.21</c:v>
                </c:pt>
                <c:pt idx="2077">
                  <c:v>0.21</c:v>
                </c:pt>
                <c:pt idx="2078">
                  <c:v>0.21</c:v>
                </c:pt>
                <c:pt idx="2079">
                  <c:v>0.21</c:v>
                </c:pt>
                <c:pt idx="2080">
                  <c:v>0.21</c:v>
                </c:pt>
                <c:pt idx="2081">
                  <c:v>0.21</c:v>
                </c:pt>
                <c:pt idx="2082">
                  <c:v>0.21</c:v>
                </c:pt>
                <c:pt idx="2083">
                  <c:v>0.21</c:v>
                </c:pt>
                <c:pt idx="2084">
                  <c:v>0.21</c:v>
                </c:pt>
                <c:pt idx="2085">
                  <c:v>0.21</c:v>
                </c:pt>
                <c:pt idx="2086">
                  <c:v>0.21</c:v>
                </c:pt>
                <c:pt idx="2087">
                  <c:v>0.21</c:v>
                </c:pt>
                <c:pt idx="2088">
                  <c:v>0.21</c:v>
                </c:pt>
                <c:pt idx="2089">
                  <c:v>0.21</c:v>
                </c:pt>
                <c:pt idx="2090">
                  <c:v>0.21</c:v>
                </c:pt>
                <c:pt idx="2091">
                  <c:v>0.21</c:v>
                </c:pt>
                <c:pt idx="2092">
                  <c:v>0.21</c:v>
                </c:pt>
                <c:pt idx="2093">
                  <c:v>0.21</c:v>
                </c:pt>
                <c:pt idx="2094">
                  <c:v>0.21</c:v>
                </c:pt>
                <c:pt idx="2095">
                  <c:v>0.21</c:v>
                </c:pt>
                <c:pt idx="2096">
                  <c:v>0.21</c:v>
                </c:pt>
                <c:pt idx="2097">
                  <c:v>0.21</c:v>
                </c:pt>
                <c:pt idx="2098">
                  <c:v>0.21</c:v>
                </c:pt>
                <c:pt idx="2099">
                  <c:v>0.21</c:v>
                </c:pt>
                <c:pt idx="2100">
                  <c:v>0.21</c:v>
                </c:pt>
                <c:pt idx="2101">
                  <c:v>0.21</c:v>
                </c:pt>
                <c:pt idx="2102">
                  <c:v>0.21</c:v>
                </c:pt>
                <c:pt idx="2103">
                  <c:v>0.21</c:v>
                </c:pt>
                <c:pt idx="2104">
                  <c:v>0.21</c:v>
                </c:pt>
                <c:pt idx="2105">
                  <c:v>0.21</c:v>
                </c:pt>
                <c:pt idx="2106">
                  <c:v>0.21</c:v>
                </c:pt>
                <c:pt idx="2107">
                  <c:v>0.21</c:v>
                </c:pt>
                <c:pt idx="2108">
                  <c:v>0.21</c:v>
                </c:pt>
                <c:pt idx="2109">
                  <c:v>0.21</c:v>
                </c:pt>
                <c:pt idx="2110">
                  <c:v>0.21</c:v>
                </c:pt>
                <c:pt idx="2111">
                  <c:v>0.21</c:v>
                </c:pt>
                <c:pt idx="2112">
                  <c:v>0.21</c:v>
                </c:pt>
                <c:pt idx="2113">
                  <c:v>0.21</c:v>
                </c:pt>
                <c:pt idx="2114">
                  <c:v>0.21</c:v>
                </c:pt>
                <c:pt idx="2115">
                  <c:v>0.21</c:v>
                </c:pt>
                <c:pt idx="2116">
                  <c:v>0.21</c:v>
                </c:pt>
                <c:pt idx="2117">
                  <c:v>0.21</c:v>
                </c:pt>
                <c:pt idx="2118">
                  <c:v>0.21</c:v>
                </c:pt>
                <c:pt idx="2119">
                  <c:v>0.21</c:v>
                </c:pt>
                <c:pt idx="2120">
                  <c:v>0.21</c:v>
                </c:pt>
                <c:pt idx="2121">
                  <c:v>0.21</c:v>
                </c:pt>
                <c:pt idx="2122">
                  <c:v>0.21</c:v>
                </c:pt>
                <c:pt idx="2123">
                  <c:v>0.21</c:v>
                </c:pt>
                <c:pt idx="2124">
                  <c:v>0.21</c:v>
                </c:pt>
                <c:pt idx="2125">
                  <c:v>0.21</c:v>
                </c:pt>
                <c:pt idx="2126">
                  <c:v>0.21</c:v>
                </c:pt>
                <c:pt idx="2127">
                  <c:v>0.21</c:v>
                </c:pt>
                <c:pt idx="2128">
                  <c:v>0.21</c:v>
                </c:pt>
                <c:pt idx="2129">
                  <c:v>0.21</c:v>
                </c:pt>
                <c:pt idx="2130">
                  <c:v>0.21</c:v>
                </c:pt>
                <c:pt idx="2131">
                  <c:v>0.21</c:v>
                </c:pt>
                <c:pt idx="2132">
                  <c:v>0.21</c:v>
                </c:pt>
                <c:pt idx="2133">
                  <c:v>0.21</c:v>
                </c:pt>
                <c:pt idx="2134">
                  <c:v>0.21</c:v>
                </c:pt>
                <c:pt idx="2135">
                  <c:v>0.21</c:v>
                </c:pt>
                <c:pt idx="2136">
                  <c:v>0.21</c:v>
                </c:pt>
                <c:pt idx="2137">
                  <c:v>0.21</c:v>
                </c:pt>
                <c:pt idx="2138">
                  <c:v>0.21</c:v>
                </c:pt>
                <c:pt idx="2139">
                  <c:v>0.21</c:v>
                </c:pt>
                <c:pt idx="2140">
                  <c:v>0.21</c:v>
                </c:pt>
                <c:pt idx="2141">
                  <c:v>0.21</c:v>
                </c:pt>
                <c:pt idx="2142">
                  <c:v>0.21</c:v>
                </c:pt>
                <c:pt idx="2143">
                  <c:v>0.21</c:v>
                </c:pt>
                <c:pt idx="2144">
                  <c:v>0.21</c:v>
                </c:pt>
                <c:pt idx="2145">
                  <c:v>0.21</c:v>
                </c:pt>
                <c:pt idx="2146">
                  <c:v>0.21</c:v>
                </c:pt>
                <c:pt idx="2147">
                  <c:v>0.21</c:v>
                </c:pt>
                <c:pt idx="2148">
                  <c:v>0.21</c:v>
                </c:pt>
                <c:pt idx="2149">
                  <c:v>0.21</c:v>
                </c:pt>
                <c:pt idx="2150">
                  <c:v>0.21</c:v>
                </c:pt>
                <c:pt idx="2151">
                  <c:v>0.21</c:v>
                </c:pt>
                <c:pt idx="2152">
                  <c:v>0.21</c:v>
                </c:pt>
                <c:pt idx="2153">
                  <c:v>0.21</c:v>
                </c:pt>
                <c:pt idx="2154">
                  <c:v>0.21</c:v>
                </c:pt>
                <c:pt idx="2155">
                  <c:v>0.21</c:v>
                </c:pt>
                <c:pt idx="2156">
                  <c:v>0.21</c:v>
                </c:pt>
                <c:pt idx="2157">
                  <c:v>0.21</c:v>
                </c:pt>
                <c:pt idx="2158">
                  <c:v>0.21</c:v>
                </c:pt>
                <c:pt idx="2159">
                  <c:v>0.21</c:v>
                </c:pt>
                <c:pt idx="2160">
                  <c:v>0.2</c:v>
                </c:pt>
                <c:pt idx="2161">
                  <c:v>0.2</c:v>
                </c:pt>
                <c:pt idx="2162">
                  <c:v>0.21</c:v>
                </c:pt>
                <c:pt idx="2163">
                  <c:v>0.2</c:v>
                </c:pt>
                <c:pt idx="2164">
                  <c:v>0.2</c:v>
                </c:pt>
                <c:pt idx="2165">
                  <c:v>0.2</c:v>
                </c:pt>
                <c:pt idx="2166">
                  <c:v>0.2</c:v>
                </c:pt>
                <c:pt idx="2167">
                  <c:v>0.2</c:v>
                </c:pt>
                <c:pt idx="2168">
                  <c:v>0.2</c:v>
                </c:pt>
                <c:pt idx="2169">
                  <c:v>0.2</c:v>
                </c:pt>
                <c:pt idx="2170">
                  <c:v>0.2</c:v>
                </c:pt>
                <c:pt idx="2171">
                  <c:v>0.2</c:v>
                </c:pt>
                <c:pt idx="2172">
                  <c:v>0.2</c:v>
                </c:pt>
                <c:pt idx="2173">
                  <c:v>0.2</c:v>
                </c:pt>
                <c:pt idx="2174">
                  <c:v>0.2</c:v>
                </c:pt>
                <c:pt idx="2175">
                  <c:v>0.2</c:v>
                </c:pt>
                <c:pt idx="2176">
                  <c:v>0.2</c:v>
                </c:pt>
                <c:pt idx="2177">
                  <c:v>0.2</c:v>
                </c:pt>
                <c:pt idx="2178">
                  <c:v>0.2</c:v>
                </c:pt>
                <c:pt idx="2179">
                  <c:v>0.2</c:v>
                </c:pt>
                <c:pt idx="2180">
                  <c:v>0.2</c:v>
                </c:pt>
                <c:pt idx="2181">
                  <c:v>0.2</c:v>
                </c:pt>
                <c:pt idx="2182">
                  <c:v>0.2</c:v>
                </c:pt>
                <c:pt idx="2183">
                  <c:v>0.2</c:v>
                </c:pt>
                <c:pt idx="2184">
                  <c:v>0.2</c:v>
                </c:pt>
                <c:pt idx="2185">
                  <c:v>0.2</c:v>
                </c:pt>
                <c:pt idx="2186">
                  <c:v>0.2</c:v>
                </c:pt>
                <c:pt idx="2187">
                  <c:v>0.2</c:v>
                </c:pt>
                <c:pt idx="2188">
                  <c:v>0.2</c:v>
                </c:pt>
                <c:pt idx="2189">
                  <c:v>0.2</c:v>
                </c:pt>
                <c:pt idx="2190">
                  <c:v>0.2</c:v>
                </c:pt>
                <c:pt idx="2191">
                  <c:v>0.21</c:v>
                </c:pt>
                <c:pt idx="2192">
                  <c:v>0.21</c:v>
                </c:pt>
                <c:pt idx="2193">
                  <c:v>0.2</c:v>
                </c:pt>
                <c:pt idx="2194">
                  <c:v>0.2</c:v>
                </c:pt>
                <c:pt idx="2195">
                  <c:v>0.2</c:v>
                </c:pt>
                <c:pt idx="2196">
                  <c:v>0.2</c:v>
                </c:pt>
                <c:pt idx="2197">
                  <c:v>0.2</c:v>
                </c:pt>
                <c:pt idx="2198">
                  <c:v>0.2</c:v>
                </c:pt>
                <c:pt idx="2199">
                  <c:v>0.2</c:v>
                </c:pt>
                <c:pt idx="2200">
                  <c:v>0.2</c:v>
                </c:pt>
                <c:pt idx="2201">
                  <c:v>0.2</c:v>
                </c:pt>
                <c:pt idx="2202">
                  <c:v>0.2</c:v>
                </c:pt>
                <c:pt idx="2203">
                  <c:v>0.2</c:v>
                </c:pt>
                <c:pt idx="2204">
                  <c:v>0.2</c:v>
                </c:pt>
                <c:pt idx="2205">
                  <c:v>0.2</c:v>
                </c:pt>
                <c:pt idx="2206">
                  <c:v>0.2</c:v>
                </c:pt>
                <c:pt idx="2207">
                  <c:v>0.21</c:v>
                </c:pt>
                <c:pt idx="2208">
                  <c:v>0.21</c:v>
                </c:pt>
                <c:pt idx="2209">
                  <c:v>0.2</c:v>
                </c:pt>
                <c:pt idx="2210">
                  <c:v>0.2</c:v>
                </c:pt>
                <c:pt idx="2211">
                  <c:v>0.2</c:v>
                </c:pt>
                <c:pt idx="2212">
                  <c:v>0.2</c:v>
                </c:pt>
                <c:pt idx="2213">
                  <c:v>0.2</c:v>
                </c:pt>
                <c:pt idx="2214">
                  <c:v>0.2</c:v>
                </c:pt>
                <c:pt idx="2215">
                  <c:v>0.2</c:v>
                </c:pt>
                <c:pt idx="2216">
                  <c:v>0.2</c:v>
                </c:pt>
                <c:pt idx="2217">
                  <c:v>0.2</c:v>
                </c:pt>
                <c:pt idx="2218">
                  <c:v>0.2</c:v>
                </c:pt>
                <c:pt idx="2219">
                  <c:v>0.2</c:v>
                </c:pt>
                <c:pt idx="2220">
                  <c:v>0.2</c:v>
                </c:pt>
                <c:pt idx="2221">
                  <c:v>0.2</c:v>
                </c:pt>
                <c:pt idx="2222">
                  <c:v>0.2</c:v>
                </c:pt>
                <c:pt idx="2223">
                  <c:v>0.2</c:v>
                </c:pt>
                <c:pt idx="2224">
                  <c:v>0.2</c:v>
                </c:pt>
                <c:pt idx="2225">
                  <c:v>0.2</c:v>
                </c:pt>
                <c:pt idx="2226">
                  <c:v>0.2</c:v>
                </c:pt>
                <c:pt idx="2227">
                  <c:v>0.2</c:v>
                </c:pt>
                <c:pt idx="2228">
                  <c:v>0.2</c:v>
                </c:pt>
                <c:pt idx="2229">
                  <c:v>0.2</c:v>
                </c:pt>
                <c:pt idx="2230">
                  <c:v>0.2</c:v>
                </c:pt>
                <c:pt idx="2231">
                  <c:v>0.2</c:v>
                </c:pt>
                <c:pt idx="2232">
                  <c:v>0.2</c:v>
                </c:pt>
                <c:pt idx="2233">
                  <c:v>0.2</c:v>
                </c:pt>
                <c:pt idx="2234">
                  <c:v>0.2</c:v>
                </c:pt>
                <c:pt idx="2235">
                  <c:v>0.2</c:v>
                </c:pt>
                <c:pt idx="2236">
                  <c:v>0.2</c:v>
                </c:pt>
                <c:pt idx="2237">
                  <c:v>0.2</c:v>
                </c:pt>
                <c:pt idx="2238">
                  <c:v>0.2</c:v>
                </c:pt>
                <c:pt idx="2239">
                  <c:v>0.2</c:v>
                </c:pt>
                <c:pt idx="2240">
                  <c:v>0.2</c:v>
                </c:pt>
                <c:pt idx="2241">
                  <c:v>0.2</c:v>
                </c:pt>
                <c:pt idx="2242">
                  <c:v>0.2</c:v>
                </c:pt>
                <c:pt idx="2243">
                  <c:v>0.2</c:v>
                </c:pt>
                <c:pt idx="2244">
                  <c:v>0.2</c:v>
                </c:pt>
                <c:pt idx="2245">
                  <c:v>0.2</c:v>
                </c:pt>
                <c:pt idx="2246">
                  <c:v>0.2</c:v>
                </c:pt>
                <c:pt idx="2247">
                  <c:v>0.2</c:v>
                </c:pt>
                <c:pt idx="2248">
                  <c:v>0.2</c:v>
                </c:pt>
                <c:pt idx="2249">
                  <c:v>0.2</c:v>
                </c:pt>
                <c:pt idx="2250">
                  <c:v>0.2</c:v>
                </c:pt>
                <c:pt idx="2251">
                  <c:v>0.2</c:v>
                </c:pt>
                <c:pt idx="2252">
                  <c:v>0.2</c:v>
                </c:pt>
                <c:pt idx="2253">
                  <c:v>0.2</c:v>
                </c:pt>
                <c:pt idx="2254">
                  <c:v>0.2</c:v>
                </c:pt>
                <c:pt idx="2255">
                  <c:v>0.2</c:v>
                </c:pt>
                <c:pt idx="2256">
                  <c:v>0.2</c:v>
                </c:pt>
                <c:pt idx="2257">
                  <c:v>0.21</c:v>
                </c:pt>
                <c:pt idx="2258">
                  <c:v>0.21</c:v>
                </c:pt>
                <c:pt idx="2259">
                  <c:v>0.2</c:v>
                </c:pt>
                <c:pt idx="2260">
                  <c:v>0.2</c:v>
                </c:pt>
                <c:pt idx="2261">
                  <c:v>0.2</c:v>
                </c:pt>
                <c:pt idx="2262">
                  <c:v>0.2</c:v>
                </c:pt>
                <c:pt idx="2263">
                  <c:v>0.2</c:v>
                </c:pt>
                <c:pt idx="2264">
                  <c:v>0.2</c:v>
                </c:pt>
                <c:pt idx="2265">
                  <c:v>0.2</c:v>
                </c:pt>
                <c:pt idx="2266">
                  <c:v>0.2</c:v>
                </c:pt>
                <c:pt idx="2267">
                  <c:v>0.2</c:v>
                </c:pt>
                <c:pt idx="2268">
                  <c:v>0.2</c:v>
                </c:pt>
                <c:pt idx="2269">
                  <c:v>0.2</c:v>
                </c:pt>
                <c:pt idx="2270">
                  <c:v>0.2</c:v>
                </c:pt>
                <c:pt idx="2271">
                  <c:v>0.2</c:v>
                </c:pt>
                <c:pt idx="2272">
                  <c:v>0.2</c:v>
                </c:pt>
                <c:pt idx="2273">
                  <c:v>0.2</c:v>
                </c:pt>
                <c:pt idx="2274">
                  <c:v>0.2</c:v>
                </c:pt>
                <c:pt idx="2275">
                  <c:v>0.2</c:v>
                </c:pt>
                <c:pt idx="2276">
                  <c:v>0.2</c:v>
                </c:pt>
                <c:pt idx="2277">
                  <c:v>0.2</c:v>
                </c:pt>
                <c:pt idx="2278">
                  <c:v>0.2</c:v>
                </c:pt>
                <c:pt idx="2279">
                  <c:v>0.2</c:v>
                </c:pt>
                <c:pt idx="2280">
                  <c:v>0.2</c:v>
                </c:pt>
                <c:pt idx="2281">
                  <c:v>0.2</c:v>
                </c:pt>
                <c:pt idx="2282">
                  <c:v>0.2</c:v>
                </c:pt>
                <c:pt idx="2283">
                  <c:v>0.2</c:v>
                </c:pt>
                <c:pt idx="2284">
                  <c:v>0.2</c:v>
                </c:pt>
                <c:pt idx="2285">
                  <c:v>0.2</c:v>
                </c:pt>
                <c:pt idx="2286">
                  <c:v>0.2</c:v>
                </c:pt>
                <c:pt idx="2287">
                  <c:v>0.2</c:v>
                </c:pt>
                <c:pt idx="2288">
                  <c:v>0.2</c:v>
                </c:pt>
                <c:pt idx="2289">
                  <c:v>0.2</c:v>
                </c:pt>
                <c:pt idx="2290">
                  <c:v>0.2</c:v>
                </c:pt>
                <c:pt idx="2291">
                  <c:v>0.2</c:v>
                </c:pt>
                <c:pt idx="2292">
                  <c:v>0.2</c:v>
                </c:pt>
                <c:pt idx="2293">
                  <c:v>0.2</c:v>
                </c:pt>
                <c:pt idx="2294">
                  <c:v>0.2</c:v>
                </c:pt>
                <c:pt idx="2295">
                  <c:v>0.2</c:v>
                </c:pt>
                <c:pt idx="2296">
                  <c:v>0.2</c:v>
                </c:pt>
                <c:pt idx="2297">
                  <c:v>0.2</c:v>
                </c:pt>
                <c:pt idx="2298">
                  <c:v>0.2</c:v>
                </c:pt>
                <c:pt idx="2299">
                  <c:v>0.2</c:v>
                </c:pt>
                <c:pt idx="2300">
                  <c:v>0.2</c:v>
                </c:pt>
                <c:pt idx="2301">
                  <c:v>0.2</c:v>
                </c:pt>
                <c:pt idx="2302">
                  <c:v>0.2</c:v>
                </c:pt>
                <c:pt idx="2303">
                  <c:v>0.2</c:v>
                </c:pt>
                <c:pt idx="2304">
                  <c:v>0.2</c:v>
                </c:pt>
                <c:pt idx="2305">
                  <c:v>0.2</c:v>
                </c:pt>
                <c:pt idx="2306">
                  <c:v>0.2</c:v>
                </c:pt>
                <c:pt idx="2307">
                  <c:v>0.2</c:v>
                </c:pt>
                <c:pt idx="2308">
                  <c:v>0.2</c:v>
                </c:pt>
                <c:pt idx="2309">
                  <c:v>0.2</c:v>
                </c:pt>
                <c:pt idx="2310">
                  <c:v>0.2</c:v>
                </c:pt>
                <c:pt idx="2311">
                  <c:v>0.2</c:v>
                </c:pt>
                <c:pt idx="2312">
                  <c:v>0.2</c:v>
                </c:pt>
                <c:pt idx="2313">
                  <c:v>0.2</c:v>
                </c:pt>
                <c:pt idx="2314">
                  <c:v>0.2</c:v>
                </c:pt>
                <c:pt idx="2315">
                  <c:v>0.2</c:v>
                </c:pt>
                <c:pt idx="2316">
                  <c:v>0.2</c:v>
                </c:pt>
                <c:pt idx="2317">
                  <c:v>0.2</c:v>
                </c:pt>
                <c:pt idx="2318">
                  <c:v>0.2</c:v>
                </c:pt>
                <c:pt idx="2319">
                  <c:v>0.2</c:v>
                </c:pt>
                <c:pt idx="2320">
                  <c:v>0.2</c:v>
                </c:pt>
                <c:pt idx="2321">
                  <c:v>0.2</c:v>
                </c:pt>
                <c:pt idx="2322">
                  <c:v>0.2</c:v>
                </c:pt>
                <c:pt idx="2323">
                  <c:v>0.2</c:v>
                </c:pt>
                <c:pt idx="2324">
                  <c:v>0.2</c:v>
                </c:pt>
                <c:pt idx="2325">
                  <c:v>0.2</c:v>
                </c:pt>
                <c:pt idx="2326">
                  <c:v>0.2</c:v>
                </c:pt>
                <c:pt idx="2327">
                  <c:v>0.2</c:v>
                </c:pt>
                <c:pt idx="2328">
                  <c:v>0.2</c:v>
                </c:pt>
                <c:pt idx="2329">
                  <c:v>0.2</c:v>
                </c:pt>
                <c:pt idx="2330">
                  <c:v>0.2</c:v>
                </c:pt>
                <c:pt idx="2331">
                  <c:v>0.2</c:v>
                </c:pt>
                <c:pt idx="2332">
                  <c:v>0.2</c:v>
                </c:pt>
                <c:pt idx="2333">
                  <c:v>0.2</c:v>
                </c:pt>
                <c:pt idx="2334">
                  <c:v>0.2</c:v>
                </c:pt>
                <c:pt idx="2335">
                  <c:v>0.2</c:v>
                </c:pt>
                <c:pt idx="2336">
                  <c:v>0.2</c:v>
                </c:pt>
                <c:pt idx="2337">
                  <c:v>0.2</c:v>
                </c:pt>
                <c:pt idx="2338">
                  <c:v>0.2</c:v>
                </c:pt>
                <c:pt idx="2339">
                  <c:v>0.2</c:v>
                </c:pt>
                <c:pt idx="2340">
                  <c:v>0.2</c:v>
                </c:pt>
                <c:pt idx="2341">
                  <c:v>0.2</c:v>
                </c:pt>
                <c:pt idx="2342">
                  <c:v>0.2</c:v>
                </c:pt>
                <c:pt idx="2343">
                  <c:v>0.2</c:v>
                </c:pt>
                <c:pt idx="2344">
                  <c:v>0.2</c:v>
                </c:pt>
                <c:pt idx="2345">
                  <c:v>0.2</c:v>
                </c:pt>
                <c:pt idx="2346">
                  <c:v>0.2</c:v>
                </c:pt>
                <c:pt idx="2347">
                  <c:v>0.2</c:v>
                </c:pt>
                <c:pt idx="2348">
                  <c:v>0.2</c:v>
                </c:pt>
                <c:pt idx="2349">
                  <c:v>0.2</c:v>
                </c:pt>
                <c:pt idx="2350">
                  <c:v>0.2</c:v>
                </c:pt>
                <c:pt idx="2351">
                  <c:v>0.2</c:v>
                </c:pt>
                <c:pt idx="2352">
                  <c:v>0.2</c:v>
                </c:pt>
                <c:pt idx="2353">
                  <c:v>0.2</c:v>
                </c:pt>
                <c:pt idx="2354">
                  <c:v>0.2</c:v>
                </c:pt>
                <c:pt idx="2355">
                  <c:v>0.2</c:v>
                </c:pt>
                <c:pt idx="2356">
                  <c:v>0.2</c:v>
                </c:pt>
                <c:pt idx="2357">
                  <c:v>0.2</c:v>
                </c:pt>
                <c:pt idx="2358">
                  <c:v>0.2</c:v>
                </c:pt>
                <c:pt idx="2359">
                  <c:v>0.2</c:v>
                </c:pt>
                <c:pt idx="2360">
                  <c:v>0.2</c:v>
                </c:pt>
                <c:pt idx="2361">
                  <c:v>0.2</c:v>
                </c:pt>
                <c:pt idx="2362">
                  <c:v>0.2</c:v>
                </c:pt>
                <c:pt idx="2363">
                  <c:v>0.2</c:v>
                </c:pt>
                <c:pt idx="2364">
                  <c:v>0.2</c:v>
                </c:pt>
                <c:pt idx="2365">
                  <c:v>0.2</c:v>
                </c:pt>
                <c:pt idx="2366">
                  <c:v>0.2</c:v>
                </c:pt>
                <c:pt idx="2367">
                  <c:v>0.2</c:v>
                </c:pt>
                <c:pt idx="2368">
                  <c:v>0.2</c:v>
                </c:pt>
                <c:pt idx="2369">
                  <c:v>0.2</c:v>
                </c:pt>
                <c:pt idx="2370">
                  <c:v>0.2</c:v>
                </c:pt>
                <c:pt idx="2371">
                  <c:v>0.2</c:v>
                </c:pt>
                <c:pt idx="2372">
                  <c:v>0.2</c:v>
                </c:pt>
                <c:pt idx="2373">
                  <c:v>0.2</c:v>
                </c:pt>
                <c:pt idx="2374">
                  <c:v>0.2</c:v>
                </c:pt>
                <c:pt idx="2375">
                  <c:v>0.2</c:v>
                </c:pt>
                <c:pt idx="2376">
                  <c:v>0.2</c:v>
                </c:pt>
                <c:pt idx="2377">
                  <c:v>0.2</c:v>
                </c:pt>
                <c:pt idx="2378">
                  <c:v>0.2</c:v>
                </c:pt>
                <c:pt idx="2379">
                  <c:v>0.2</c:v>
                </c:pt>
                <c:pt idx="2380">
                  <c:v>0.2</c:v>
                </c:pt>
                <c:pt idx="2381">
                  <c:v>0.2</c:v>
                </c:pt>
                <c:pt idx="2382">
                  <c:v>0.2</c:v>
                </c:pt>
                <c:pt idx="2383">
                  <c:v>0.2</c:v>
                </c:pt>
                <c:pt idx="2384">
                  <c:v>0.2</c:v>
                </c:pt>
                <c:pt idx="2385">
                  <c:v>0.2</c:v>
                </c:pt>
                <c:pt idx="2386">
                  <c:v>0.2</c:v>
                </c:pt>
                <c:pt idx="2387">
                  <c:v>0.2</c:v>
                </c:pt>
                <c:pt idx="2388">
                  <c:v>0.2</c:v>
                </c:pt>
                <c:pt idx="2389">
                  <c:v>0.2</c:v>
                </c:pt>
                <c:pt idx="2390">
                  <c:v>0.2</c:v>
                </c:pt>
                <c:pt idx="2391">
                  <c:v>0.2</c:v>
                </c:pt>
                <c:pt idx="2392">
                  <c:v>0.2</c:v>
                </c:pt>
                <c:pt idx="2393">
                  <c:v>0.2</c:v>
                </c:pt>
                <c:pt idx="2394">
                  <c:v>0.2</c:v>
                </c:pt>
                <c:pt idx="2395">
                  <c:v>0.2</c:v>
                </c:pt>
                <c:pt idx="2396">
                  <c:v>0.2</c:v>
                </c:pt>
                <c:pt idx="2397">
                  <c:v>0.2</c:v>
                </c:pt>
                <c:pt idx="2398">
                  <c:v>0.2</c:v>
                </c:pt>
                <c:pt idx="2399">
                  <c:v>0.2</c:v>
                </c:pt>
                <c:pt idx="2400">
                  <c:v>0.2</c:v>
                </c:pt>
                <c:pt idx="2401">
                  <c:v>0.2</c:v>
                </c:pt>
                <c:pt idx="2402">
                  <c:v>0.2</c:v>
                </c:pt>
                <c:pt idx="2403">
                  <c:v>0.2</c:v>
                </c:pt>
                <c:pt idx="2404">
                  <c:v>0.2</c:v>
                </c:pt>
                <c:pt idx="2405">
                  <c:v>0.2</c:v>
                </c:pt>
                <c:pt idx="2406">
                  <c:v>0.2</c:v>
                </c:pt>
                <c:pt idx="2407">
                  <c:v>0.2</c:v>
                </c:pt>
                <c:pt idx="2408">
                  <c:v>0.2</c:v>
                </c:pt>
                <c:pt idx="2409">
                  <c:v>0.2</c:v>
                </c:pt>
                <c:pt idx="2410">
                  <c:v>0.2</c:v>
                </c:pt>
                <c:pt idx="2411">
                  <c:v>0.2</c:v>
                </c:pt>
                <c:pt idx="2412">
                  <c:v>0.2</c:v>
                </c:pt>
                <c:pt idx="2413">
                  <c:v>0.2</c:v>
                </c:pt>
                <c:pt idx="2414">
                  <c:v>0.2</c:v>
                </c:pt>
                <c:pt idx="2415">
                  <c:v>0.2</c:v>
                </c:pt>
                <c:pt idx="2416">
                  <c:v>0.2</c:v>
                </c:pt>
                <c:pt idx="2417">
                  <c:v>0.2</c:v>
                </c:pt>
                <c:pt idx="2418">
                  <c:v>0.2</c:v>
                </c:pt>
                <c:pt idx="2419">
                  <c:v>0.2</c:v>
                </c:pt>
                <c:pt idx="2420">
                  <c:v>0.2</c:v>
                </c:pt>
                <c:pt idx="2421">
                  <c:v>0.2</c:v>
                </c:pt>
                <c:pt idx="2422">
                  <c:v>0.2</c:v>
                </c:pt>
                <c:pt idx="2423">
                  <c:v>0.2</c:v>
                </c:pt>
                <c:pt idx="2424">
                  <c:v>0.2</c:v>
                </c:pt>
                <c:pt idx="2425">
                  <c:v>0.2</c:v>
                </c:pt>
                <c:pt idx="2426">
                  <c:v>0.2</c:v>
                </c:pt>
                <c:pt idx="2427">
                  <c:v>0.2</c:v>
                </c:pt>
                <c:pt idx="2428">
                  <c:v>0.2</c:v>
                </c:pt>
                <c:pt idx="2429">
                  <c:v>0.2</c:v>
                </c:pt>
                <c:pt idx="2430">
                  <c:v>0.2</c:v>
                </c:pt>
                <c:pt idx="2431">
                  <c:v>0.2</c:v>
                </c:pt>
                <c:pt idx="2432">
                  <c:v>0.2</c:v>
                </c:pt>
                <c:pt idx="2433">
                  <c:v>0.2</c:v>
                </c:pt>
                <c:pt idx="2434">
                  <c:v>0.2</c:v>
                </c:pt>
                <c:pt idx="2435">
                  <c:v>0.2</c:v>
                </c:pt>
                <c:pt idx="2436">
                  <c:v>0.2</c:v>
                </c:pt>
                <c:pt idx="2437">
                  <c:v>0.2</c:v>
                </c:pt>
                <c:pt idx="2438">
                  <c:v>0.2</c:v>
                </c:pt>
                <c:pt idx="2439">
                  <c:v>0.2</c:v>
                </c:pt>
                <c:pt idx="2440">
                  <c:v>0.2</c:v>
                </c:pt>
                <c:pt idx="2441">
                  <c:v>0.2</c:v>
                </c:pt>
                <c:pt idx="2442">
                  <c:v>0.2</c:v>
                </c:pt>
                <c:pt idx="2443">
                  <c:v>0.2</c:v>
                </c:pt>
                <c:pt idx="2444">
                  <c:v>0.2</c:v>
                </c:pt>
                <c:pt idx="2445">
                  <c:v>0.2</c:v>
                </c:pt>
                <c:pt idx="2446">
                  <c:v>0.2</c:v>
                </c:pt>
                <c:pt idx="2447">
                  <c:v>0.2</c:v>
                </c:pt>
                <c:pt idx="2448">
                  <c:v>0.2</c:v>
                </c:pt>
                <c:pt idx="2449">
                  <c:v>0.2</c:v>
                </c:pt>
                <c:pt idx="2450">
                  <c:v>0.2</c:v>
                </c:pt>
                <c:pt idx="2451">
                  <c:v>0.2</c:v>
                </c:pt>
                <c:pt idx="2452">
                  <c:v>0.2</c:v>
                </c:pt>
                <c:pt idx="2453">
                  <c:v>0.2</c:v>
                </c:pt>
                <c:pt idx="2454">
                  <c:v>0.2</c:v>
                </c:pt>
                <c:pt idx="2455">
                  <c:v>0.2</c:v>
                </c:pt>
                <c:pt idx="2456">
                  <c:v>0.2</c:v>
                </c:pt>
                <c:pt idx="2457">
                  <c:v>0.2</c:v>
                </c:pt>
                <c:pt idx="2458">
                  <c:v>0.2</c:v>
                </c:pt>
                <c:pt idx="2459">
                  <c:v>0.2</c:v>
                </c:pt>
                <c:pt idx="2460">
                  <c:v>0.2</c:v>
                </c:pt>
                <c:pt idx="2461">
                  <c:v>0.2</c:v>
                </c:pt>
                <c:pt idx="2462">
                  <c:v>0.2</c:v>
                </c:pt>
                <c:pt idx="2463">
                  <c:v>0.2</c:v>
                </c:pt>
                <c:pt idx="2464">
                  <c:v>0.2</c:v>
                </c:pt>
                <c:pt idx="2465">
                  <c:v>0.2</c:v>
                </c:pt>
                <c:pt idx="2466">
                  <c:v>0.2</c:v>
                </c:pt>
                <c:pt idx="2467">
                  <c:v>0.2</c:v>
                </c:pt>
                <c:pt idx="2468">
                  <c:v>0.2</c:v>
                </c:pt>
                <c:pt idx="2469">
                  <c:v>0.2</c:v>
                </c:pt>
                <c:pt idx="2470">
                  <c:v>0.2</c:v>
                </c:pt>
                <c:pt idx="2471">
                  <c:v>0.2</c:v>
                </c:pt>
                <c:pt idx="2472">
                  <c:v>0.2</c:v>
                </c:pt>
                <c:pt idx="2473">
                  <c:v>0.2</c:v>
                </c:pt>
                <c:pt idx="2474">
                  <c:v>0.2</c:v>
                </c:pt>
                <c:pt idx="2475">
                  <c:v>0.2</c:v>
                </c:pt>
                <c:pt idx="2476">
                  <c:v>0.2</c:v>
                </c:pt>
                <c:pt idx="2477">
                  <c:v>0.2</c:v>
                </c:pt>
                <c:pt idx="2478">
                  <c:v>0.2</c:v>
                </c:pt>
                <c:pt idx="2479">
                  <c:v>0.2</c:v>
                </c:pt>
                <c:pt idx="2480">
                  <c:v>0.2</c:v>
                </c:pt>
                <c:pt idx="2481">
                  <c:v>0.2</c:v>
                </c:pt>
                <c:pt idx="2482">
                  <c:v>0.2</c:v>
                </c:pt>
                <c:pt idx="2483">
                  <c:v>0.2</c:v>
                </c:pt>
                <c:pt idx="2484">
                  <c:v>0.2</c:v>
                </c:pt>
                <c:pt idx="2485">
                  <c:v>0.2</c:v>
                </c:pt>
                <c:pt idx="2486">
                  <c:v>0.2</c:v>
                </c:pt>
                <c:pt idx="2487">
                  <c:v>0.2</c:v>
                </c:pt>
                <c:pt idx="2488">
                  <c:v>0.2</c:v>
                </c:pt>
                <c:pt idx="2489">
                  <c:v>0.2</c:v>
                </c:pt>
                <c:pt idx="2490">
                  <c:v>0.2</c:v>
                </c:pt>
                <c:pt idx="2491">
                  <c:v>0.2</c:v>
                </c:pt>
                <c:pt idx="2492">
                  <c:v>0.2</c:v>
                </c:pt>
                <c:pt idx="2493">
                  <c:v>0.2</c:v>
                </c:pt>
                <c:pt idx="2494">
                  <c:v>0.2</c:v>
                </c:pt>
                <c:pt idx="2495">
                  <c:v>0.2</c:v>
                </c:pt>
                <c:pt idx="2496">
                  <c:v>0.2</c:v>
                </c:pt>
                <c:pt idx="2497">
                  <c:v>0.2</c:v>
                </c:pt>
                <c:pt idx="2498">
                  <c:v>0.2</c:v>
                </c:pt>
                <c:pt idx="2499">
                  <c:v>0.2</c:v>
                </c:pt>
                <c:pt idx="2500">
                  <c:v>0.2</c:v>
                </c:pt>
                <c:pt idx="2501">
                  <c:v>0.2</c:v>
                </c:pt>
                <c:pt idx="2502">
                  <c:v>0.2</c:v>
                </c:pt>
                <c:pt idx="2503">
                  <c:v>0.2</c:v>
                </c:pt>
                <c:pt idx="2504">
                  <c:v>0.2</c:v>
                </c:pt>
                <c:pt idx="2505">
                  <c:v>0.2</c:v>
                </c:pt>
                <c:pt idx="2506">
                  <c:v>0.2</c:v>
                </c:pt>
                <c:pt idx="2507">
                  <c:v>0.19</c:v>
                </c:pt>
                <c:pt idx="2508">
                  <c:v>0.19</c:v>
                </c:pt>
                <c:pt idx="2509">
                  <c:v>0.19</c:v>
                </c:pt>
                <c:pt idx="2510">
                  <c:v>0.19</c:v>
                </c:pt>
                <c:pt idx="2511">
                  <c:v>0.2</c:v>
                </c:pt>
                <c:pt idx="2512">
                  <c:v>0.2</c:v>
                </c:pt>
                <c:pt idx="2513">
                  <c:v>0.2</c:v>
                </c:pt>
                <c:pt idx="2514">
                  <c:v>0.2</c:v>
                </c:pt>
                <c:pt idx="2515">
                  <c:v>0.2</c:v>
                </c:pt>
                <c:pt idx="2516">
                  <c:v>0.2</c:v>
                </c:pt>
                <c:pt idx="2517">
                  <c:v>0.2</c:v>
                </c:pt>
                <c:pt idx="2518">
                  <c:v>0.2</c:v>
                </c:pt>
                <c:pt idx="2519">
                  <c:v>0.2</c:v>
                </c:pt>
                <c:pt idx="2520">
                  <c:v>0.2</c:v>
                </c:pt>
                <c:pt idx="2521">
                  <c:v>0.2</c:v>
                </c:pt>
                <c:pt idx="2522">
                  <c:v>0.2</c:v>
                </c:pt>
                <c:pt idx="2523">
                  <c:v>0.2</c:v>
                </c:pt>
                <c:pt idx="2524">
                  <c:v>0.2</c:v>
                </c:pt>
                <c:pt idx="2525">
                  <c:v>0.19</c:v>
                </c:pt>
                <c:pt idx="2526">
                  <c:v>0.19</c:v>
                </c:pt>
                <c:pt idx="2527">
                  <c:v>0.2</c:v>
                </c:pt>
                <c:pt idx="2528">
                  <c:v>0.2</c:v>
                </c:pt>
                <c:pt idx="2529">
                  <c:v>0.2</c:v>
                </c:pt>
                <c:pt idx="2530">
                  <c:v>0.2</c:v>
                </c:pt>
                <c:pt idx="2531">
                  <c:v>0.2</c:v>
                </c:pt>
                <c:pt idx="2532">
                  <c:v>0.2</c:v>
                </c:pt>
                <c:pt idx="2533">
                  <c:v>0.2</c:v>
                </c:pt>
                <c:pt idx="2534">
                  <c:v>0.2</c:v>
                </c:pt>
                <c:pt idx="2535">
                  <c:v>0.2</c:v>
                </c:pt>
                <c:pt idx="2536">
                  <c:v>0.2</c:v>
                </c:pt>
                <c:pt idx="2537">
                  <c:v>0.2</c:v>
                </c:pt>
                <c:pt idx="2538">
                  <c:v>0.2</c:v>
                </c:pt>
                <c:pt idx="2539">
                  <c:v>0.2</c:v>
                </c:pt>
                <c:pt idx="2540">
                  <c:v>0.2</c:v>
                </c:pt>
                <c:pt idx="2541">
                  <c:v>0.2</c:v>
                </c:pt>
                <c:pt idx="2542">
                  <c:v>0.2</c:v>
                </c:pt>
                <c:pt idx="2543">
                  <c:v>0.2</c:v>
                </c:pt>
                <c:pt idx="2544">
                  <c:v>0.2</c:v>
                </c:pt>
                <c:pt idx="2545">
                  <c:v>0.2</c:v>
                </c:pt>
                <c:pt idx="2546">
                  <c:v>0.2</c:v>
                </c:pt>
                <c:pt idx="2547">
                  <c:v>0.2</c:v>
                </c:pt>
                <c:pt idx="2548">
                  <c:v>0.2</c:v>
                </c:pt>
                <c:pt idx="2549">
                  <c:v>0.2</c:v>
                </c:pt>
                <c:pt idx="2550">
                  <c:v>0.2</c:v>
                </c:pt>
                <c:pt idx="2551">
                  <c:v>0.2</c:v>
                </c:pt>
                <c:pt idx="2552">
                  <c:v>0.2</c:v>
                </c:pt>
                <c:pt idx="2553">
                  <c:v>0.2</c:v>
                </c:pt>
                <c:pt idx="2554">
                  <c:v>0.2</c:v>
                </c:pt>
                <c:pt idx="2555">
                  <c:v>0.2</c:v>
                </c:pt>
                <c:pt idx="2556">
                  <c:v>0.2</c:v>
                </c:pt>
                <c:pt idx="2557">
                  <c:v>0.2</c:v>
                </c:pt>
                <c:pt idx="2558">
                  <c:v>0.2</c:v>
                </c:pt>
                <c:pt idx="2559">
                  <c:v>0.2</c:v>
                </c:pt>
                <c:pt idx="2560">
                  <c:v>0.2</c:v>
                </c:pt>
                <c:pt idx="2561">
                  <c:v>0.2</c:v>
                </c:pt>
                <c:pt idx="2562">
                  <c:v>0.2</c:v>
                </c:pt>
                <c:pt idx="2563">
                  <c:v>0.2</c:v>
                </c:pt>
                <c:pt idx="2564">
                  <c:v>0.2</c:v>
                </c:pt>
                <c:pt idx="2565">
                  <c:v>0.2</c:v>
                </c:pt>
                <c:pt idx="2566">
                  <c:v>0.2</c:v>
                </c:pt>
                <c:pt idx="2567">
                  <c:v>0.2</c:v>
                </c:pt>
                <c:pt idx="2568">
                  <c:v>0.2</c:v>
                </c:pt>
                <c:pt idx="2569">
                  <c:v>0.2</c:v>
                </c:pt>
                <c:pt idx="2570">
                  <c:v>0.2</c:v>
                </c:pt>
                <c:pt idx="2571">
                  <c:v>0.2</c:v>
                </c:pt>
                <c:pt idx="2572">
                  <c:v>0.2</c:v>
                </c:pt>
                <c:pt idx="2573">
                  <c:v>0.2</c:v>
                </c:pt>
                <c:pt idx="2574">
                  <c:v>0.2</c:v>
                </c:pt>
                <c:pt idx="2575">
                  <c:v>0.2</c:v>
                </c:pt>
                <c:pt idx="2576">
                  <c:v>0.2</c:v>
                </c:pt>
                <c:pt idx="2577">
                  <c:v>0.2</c:v>
                </c:pt>
                <c:pt idx="2578">
                  <c:v>0.2</c:v>
                </c:pt>
                <c:pt idx="2579">
                  <c:v>0.2</c:v>
                </c:pt>
                <c:pt idx="2580">
                  <c:v>0.2</c:v>
                </c:pt>
                <c:pt idx="2581">
                  <c:v>0.2</c:v>
                </c:pt>
                <c:pt idx="2582">
                  <c:v>0.2</c:v>
                </c:pt>
                <c:pt idx="2583">
                  <c:v>0.2</c:v>
                </c:pt>
                <c:pt idx="2584">
                  <c:v>0.2</c:v>
                </c:pt>
                <c:pt idx="2585">
                  <c:v>0.2</c:v>
                </c:pt>
                <c:pt idx="2586">
                  <c:v>0.2</c:v>
                </c:pt>
                <c:pt idx="2587">
                  <c:v>0.2</c:v>
                </c:pt>
                <c:pt idx="2588">
                  <c:v>0.2</c:v>
                </c:pt>
                <c:pt idx="2589">
                  <c:v>0.19</c:v>
                </c:pt>
                <c:pt idx="2590">
                  <c:v>0.19</c:v>
                </c:pt>
                <c:pt idx="2591">
                  <c:v>0.19</c:v>
                </c:pt>
                <c:pt idx="2592">
                  <c:v>0.19</c:v>
                </c:pt>
                <c:pt idx="2593">
                  <c:v>0.19</c:v>
                </c:pt>
                <c:pt idx="2594">
                  <c:v>0.19</c:v>
                </c:pt>
                <c:pt idx="2595">
                  <c:v>0.19</c:v>
                </c:pt>
                <c:pt idx="2596">
                  <c:v>0.19</c:v>
                </c:pt>
                <c:pt idx="2597">
                  <c:v>0.19</c:v>
                </c:pt>
                <c:pt idx="2598">
                  <c:v>0.19</c:v>
                </c:pt>
                <c:pt idx="2599">
                  <c:v>0.2</c:v>
                </c:pt>
                <c:pt idx="2600">
                  <c:v>0.2</c:v>
                </c:pt>
                <c:pt idx="2601">
                  <c:v>0.2</c:v>
                </c:pt>
                <c:pt idx="2602">
                  <c:v>0.2</c:v>
                </c:pt>
                <c:pt idx="2603">
                  <c:v>0.2</c:v>
                </c:pt>
                <c:pt idx="2604">
                  <c:v>0.2</c:v>
                </c:pt>
                <c:pt idx="2605">
                  <c:v>0.2</c:v>
                </c:pt>
                <c:pt idx="2606">
                  <c:v>0.2</c:v>
                </c:pt>
                <c:pt idx="2607">
                  <c:v>0.2</c:v>
                </c:pt>
                <c:pt idx="2608">
                  <c:v>0.2</c:v>
                </c:pt>
                <c:pt idx="2609">
                  <c:v>0.2</c:v>
                </c:pt>
                <c:pt idx="2610">
                  <c:v>0.2</c:v>
                </c:pt>
                <c:pt idx="2611">
                  <c:v>0.2</c:v>
                </c:pt>
                <c:pt idx="2612">
                  <c:v>0.2</c:v>
                </c:pt>
                <c:pt idx="2613">
                  <c:v>0.2</c:v>
                </c:pt>
                <c:pt idx="2614">
                  <c:v>0.2</c:v>
                </c:pt>
                <c:pt idx="2615">
                  <c:v>0.19</c:v>
                </c:pt>
                <c:pt idx="2616">
                  <c:v>0.19</c:v>
                </c:pt>
                <c:pt idx="2617">
                  <c:v>0.19</c:v>
                </c:pt>
                <c:pt idx="2618">
                  <c:v>0.19</c:v>
                </c:pt>
                <c:pt idx="2619">
                  <c:v>0.19</c:v>
                </c:pt>
                <c:pt idx="2620">
                  <c:v>0.19</c:v>
                </c:pt>
                <c:pt idx="2621">
                  <c:v>0.19</c:v>
                </c:pt>
                <c:pt idx="2622">
                  <c:v>0.2</c:v>
                </c:pt>
                <c:pt idx="2623">
                  <c:v>0.2</c:v>
                </c:pt>
                <c:pt idx="2624">
                  <c:v>0.2</c:v>
                </c:pt>
                <c:pt idx="2625">
                  <c:v>0.2</c:v>
                </c:pt>
                <c:pt idx="2626">
                  <c:v>0.2</c:v>
                </c:pt>
                <c:pt idx="2627">
                  <c:v>0.2</c:v>
                </c:pt>
                <c:pt idx="2628">
                  <c:v>0.2</c:v>
                </c:pt>
                <c:pt idx="2629">
                  <c:v>0.2</c:v>
                </c:pt>
                <c:pt idx="2630">
                  <c:v>0.2</c:v>
                </c:pt>
                <c:pt idx="2631">
                  <c:v>0.2</c:v>
                </c:pt>
                <c:pt idx="2632">
                  <c:v>0.2</c:v>
                </c:pt>
                <c:pt idx="2633">
                  <c:v>0.2</c:v>
                </c:pt>
                <c:pt idx="2634">
                  <c:v>0.2</c:v>
                </c:pt>
                <c:pt idx="2635">
                  <c:v>0.2</c:v>
                </c:pt>
                <c:pt idx="2636">
                  <c:v>0.2</c:v>
                </c:pt>
                <c:pt idx="2637">
                  <c:v>0.19</c:v>
                </c:pt>
                <c:pt idx="2638">
                  <c:v>0.2</c:v>
                </c:pt>
                <c:pt idx="2639">
                  <c:v>0.19</c:v>
                </c:pt>
                <c:pt idx="2640">
                  <c:v>0.19</c:v>
                </c:pt>
                <c:pt idx="2641">
                  <c:v>0.19</c:v>
                </c:pt>
                <c:pt idx="2642">
                  <c:v>0.19</c:v>
                </c:pt>
                <c:pt idx="2643">
                  <c:v>0.19</c:v>
                </c:pt>
                <c:pt idx="2644">
                  <c:v>0.19</c:v>
                </c:pt>
                <c:pt idx="2645">
                  <c:v>0.19</c:v>
                </c:pt>
                <c:pt idx="2646">
                  <c:v>0.19</c:v>
                </c:pt>
                <c:pt idx="2647">
                  <c:v>0.19</c:v>
                </c:pt>
                <c:pt idx="2648">
                  <c:v>0.19</c:v>
                </c:pt>
                <c:pt idx="2649">
                  <c:v>0.19</c:v>
                </c:pt>
                <c:pt idx="2650">
                  <c:v>0.19</c:v>
                </c:pt>
                <c:pt idx="2651">
                  <c:v>0.19</c:v>
                </c:pt>
                <c:pt idx="2652">
                  <c:v>0.19</c:v>
                </c:pt>
                <c:pt idx="2653">
                  <c:v>0.19</c:v>
                </c:pt>
                <c:pt idx="2654">
                  <c:v>0.19</c:v>
                </c:pt>
                <c:pt idx="2655">
                  <c:v>0.19</c:v>
                </c:pt>
                <c:pt idx="2656">
                  <c:v>0.19</c:v>
                </c:pt>
                <c:pt idx="2657">
                  <c:v>0.19</c:v>
                </c:pt>
                <c:pt idx="2658">
                  <c:v>0.19</c:v>
                </c:pt>
                <c:pt idx="2659">
                  <c:v>0.19</c:v>
                </c:pt>
                <c:pt idx="2660">
                  <c:v>0.19</c:v>
                </c:pt>
                <c:pt idx="2661">
                  <c:v>0.19</c:v>
                </c:pt>
                <c:pt idx="2662">
                  <c:v>0.19</c:v>
                </c:pt>
                <c:pt idx="2663">
                  <c:v>0.19</c:v>
                </c:pt>
                <c:pt idx="2664">
                  <c:v>0.19</c:v>
                </c:pt>
                <c:pt idx="2665">
                  <c:v>0.19</c:v>
                </c:pt>
                <c:pt idx="2666">
                  <c:v>0.19</c:v>
                </c:pt>
                <c:pt idx="2667">
                  <c:v>0.2</c:v>
                </c:pt>
                <c:pt idx="2668">
                  <c:v>0.2</c:v>
                </c:pt>
                <c:pt idx="2669">
                  <c:v>0.2</c:v>
                </c:pt>
                <c:pt idx="2670">
                  <c:v>0.2</c:v>
                </c:pt>
                <c:pt idx="2671">
                  <c:v>0.2</c:v>
                </c:pt>
                <c:pt idx="2672">
                  <c:v>0.2</c:v>
                </c:pt>
                <c:pt idx="2673">
                  <c:v>0.2</c:v>
                </c:pt>
                <c:pt idx="2674">
                  <c:v>0.2</c:v>
                </c:pt>
                <c:pt idx="2675">
                  <c:v>0.2</c:v>
                </c:pt>
                <c:pt idx="2676">
                  <c:v>0.2</c:v>
                </c:pt>
                <c:pt idx="2677">
                  <c:v>0.2</c:v>
                </c:pt>
                <c:pt idx="2678">
                  <c:v>0.2</c:v>
                </c:pt>
                <c:pt idx="2679">
                  <c:v>0.2</c:v>
                </c:pt>
                <c:pt idx="2680">
                  <c:v>0.2</c:v>
                </c:pt>
                <c:pt idx="2681">
                  <c:v>0.19</c:v>
                </c:pt>
                <c:pt idx="2682">
                  <c:v>0.2</c:v>
                </c:pt>
                <c:pt idx="2683">
                  <c:v>0.2</c:v>
                </c:pt>
                <c:pt idx="2684">
                  <c:v>0.2</c:v>
                </c:pt>
                <c:pt idx="2685">
                  <c:v>0.2</c:v>
                </c:pt>
                <c:pt idx="2686">
                  <c:v>0.2</c:v>
                </c:pt>
                <c:pt idx="2687">
                  <c:v>0.2</c:v>
                </c:pt>
                <c:pt idx="2688">
                  <c:v>0.2</c:v>
                </c:pt>
                <c:pt idx="2689">
                  <c:v>0.2</c:v>
                </c:pt>
                <c:pt idx="2690">
                  <c:v>0.2</c:v>
                </c:pt>
                <c:pt idx="2691">
                  <c:v>0.2</c:v>
                </c:pt>
                <c:pt idx="2692">
                  <c:v>0.2</c:v>
                </c:pt>
                <c:pt idx="2693">
                  <c:v>0.19</c:v>
                </c:pt>
                <c:pt idx="2694">
                  <c:v>0.19</c:v>
                </c:pt>
                <c:pt idx="2695">
                  <c:v>0.19</c:v>
                </c:pt>
                <c:pt idx="2696">
                  <c:v>0.19</c:v>
                </c:pt>
                <c:pt idx="2697">
                  <c:v>0.19</c:v>
                </c:pt>
                <c:pt idx="2698">
                  <c:v>0.19</c:v>
                </c:pt>
                <c:pt idx="2699">
                  <c:v>0.19</c:v>
                </c:pt>
                <c:pt idx="2700">
                  <c:v>0.19</c:v>
                </c:pt>
                <c:pt idx="2701">
                  <c:v>0.19</c:v>
                </c:pt>
                <c:pt idx="2702">
                  <c:v>0.19</c:v>
                </c:pt>
                <c:pt idx="2703">
                  <c:v>0.19</c:v>
                </c:pt>
                <c:pt idx="2704">
                  <c:v>0.19</c:v>
                </c:pt>
                <c:pt idx="2705">
                  <c:v>0.19</c:v>
                </c:pt>
                <c:pt idx="2706">
                  <c:v>0.19</c:v>
                </c:pt>
                <c:pt idx="2707">
                  <c:v>0.19</c:v>
                </c:pt>
                <c:pt idx="2708">
                  <c:v>0.19</c:v>
                </c:pt>
                <c:pt idx="2709">
                  <c:v>0.19</c:v>
                </c:pt>
                <c:pt idx="2710">
                  <c:v>0.19</c:v>
                </c:pt>
                <c:pt idx="2711">
                  <c:v>0.19</c:v>
                </c:pt>
                <c:pt idx="2712">
                  <c:v>0.19</c:v>
                </c:pt>
                <c:pt idx="2713">
                  <c:v>0.2</c:v>
                </c:pt>
                <c:pt idx="2714">
                  <c:v>0.2</c:v>
                </c:pt>
                <c:pt idx="2715">
                  <c:v>0.2</c:v>
                </c:pt>
                <c:pt idx="2716">
                  <c:v>0.2</c:v>
                </c:pt>
                <c:pt idx="2717">
                  <c:v>0.2</c:v>
                </c:pt>
                <c:pt idx="2718">
                  <c:v>0.2</c:v>
                </c:pt>
                <c:pt idx="2719">
                  <c:v>0.2</c:v>
                </c:pt>
                <c:pt idx="2720">
                  <c:v>0.2</c:v>
                </c:pt>
                <c:pt idx="2721">
                  <c:v>0.19</c:v>
                </c:pt>
                <c:pt idx="2722">
                  <c:v>0.19</c:v>
                </c:pt>
                <c:pt idx="2723">
                  <c:v>0.19</c:v>
                </c:pt>
                <c:pt idx="2724">
                  <c:v>0.19</c:v>
                </c:pt>
                <c:pt idx="2725">
                  <c:v>0.19</c:v>
                </c:pt>
                <c:pt idx="2726">
                  <c:v>0.19</c:v>
                </c:pt>
                <c:pt idx="2727">
                  <c:v>0.19</c:v>
                </c:pt>
                <c:pt idx="2728">
                  <c:v>0.19</c:v>
                </c:pt>
                <c:pt idx="2729">
                  <c:v>0.19</c:v>
                </c:pt>
                <c:pt idx="2730">
                  <c:v>0.19</c:v>
                </c:pt>
                <c:pt idx="2731">
                  <c:v>0.19</c:v>
                </c:pt>
                <c:pt idx="2732">
                  <c:v>0.19</c:v>
                </c:pt>
                <c:pt idx="2733">
                  <c:v>0.19</c:v>
                </c:pt>
                <c:pt idx="2734">
                  <c:v>0.19</c:v>
                </c:pt>
                <c:pt idx="2735">
                  <c:v>0.19</c:v>
                </c:pt>
                <c:pt idx="2736">
                  <c:v>0.2</c:v>
                </c:pt>
                <c:pt idx="2737">
                  <c:v>0.19</c:v>
                </c:pt>
                <c:pt idx="2738">
                  <c:v>0.19</c:v>
                </c:pt>
                <c:pt idx="2739">
                  <c:v>0.19</c:v>
                </c:pt>
                <c:pt idx="2740">
                  <c:v>0.19</c:v>
                </c:pt>
                <c:pt idx="2741">
                  <c:v>0.19</c:v>
                </c:pt>
                <c:pt idx="2742">
                  <c:v>0.19</c:v>
                </c:pt>
                <c:pt idx="2743">
                  <c:v>0.19</c:v>
                </c:pt>
                <c:pt idx="2744">
                  <c:v>0.19</c:v>
                </c:pt>
                <c:pt idx="2745">
                  <c:v>0.19</c:v>
                </c:pt>
                <c:pt idx="2746">
                  <c:v>0.19</c:v>
                </c:pt>
                <c:pt idx="2747">
                  <c:v>0.19</c:v>
                </c:pt>
                <c:pt idx="2748">
                  <c:v>0.19</c:v>
                </c:pt>
                <c:pt idx="2749">
                  <c:v>0.19</c:v>
                </c:pt>
                <c:pt idx="2750">
                  <c:v>0.19</c:v>
                </c:pt>
                <c:pt idx="2751">
                  <c:v>0.19</c:v>
                </c:pt>
                <c:pt idx="2752">
                  <c:v>0.19</c:v>
                </c:pt>
                <c:pt idx="2753">
                  <c:v>0.19</c:v>
                </c:pt>
                <c:pt idx="2754">
                  <c:v>0.2</c:v>
                </c:pt>
                <c:pt idx="2755">
                  <c:v>0.2</c:v>
                </c:pt>
                <c:pt idx="2756">
                  <c:v>0.2</c:v>
                </c:pt>
                <c:pt idx="2757">
                  <c:v>0.2</c:v>
                </c:pt>
                <c:pt idx="2758">
                  <c:v>0.2</c:v>
                </c:pt>
                <c:pt idx="2759">
                  <c:v>0.19</c:v>
                </c:pt>
                <c:pt idx="2760">
                  <c:v>0.19</c:v>
                </c:pt>
                <c:pt idx="2761">
                  <c:v>0.19</c:v>
                </c:pt>
                <c:pt idx="2762">
                  <c:v>0.19</c:v>
                </c:pt>
                <c:pt idx="2763">
                  <c:v>0.19</c:v>
                </c:pt>
                <c:pt idx="2764">
                  <c:v>0.19</c:v>
                </c:pt>
                <c:pt idx="2765">
                  <c:v>0.19</c:v>
                </c:pt>
                <c:pt idx="2766">
                  <c:v>0.19</c:v>
                </c:pt>
                <c:pt idx="2767">
                  <c:v>0.19</c:v>
                </c:pt>
                <c:pt idx="2768">
                  <c:v>0.19</c:v>
                </c:pt>
                <c:pt idx="2769">
                  <c:v>0.19</c:v>
                </c:pt>
                <c:pt idx="2770">
                  <c:v>0.19</c:v>
                </c:pt>
                <c:pt idx="2771">
                  <c:v>0.19</c:v>
                </c:pt>
                <c:pt idx="2772">
                  <c:v>0.19</c:v>
                </c:pt>
                <c:pt idx="2773">
                  <c:v>0.19</c:v>
                </c:pt>
                <c:pt idx="2774">
                  <c:v>0.19</c:v>
                </c:pt>
                <c:pt idx="2775">
                  <c:v>0.19</c:v>
                </c:pt>
                <c:pt idx="2776">
                  <c:v>0.19</c:v>
                </c:pt>
                <c:pt idx="2777">
                  <c:v>0.19</c:v>
                </c:pt>
                <c:pt idx="2778">
                  <c:v>0.19</c:v>
                </c:pt>
                <c:pt idx="2779">
                  <c:v>0.19</c:v>
                </c:pt>
                <c:pt idx="2780">
                  <c:v>0.19</c:v>
                </c:pt>
                <c:pt idx="2781">
                  <c:v>0.19</c:v>
                </c:pt>
                <c:pt idx="2782">
                  <c:v>0.19</c:v>
                </c:pt>
                <c:pt idx="2783">
                  <c:v>0.19</c:v>
                </c:pt>
                <c:pt idx="2784">
                  <c:v>0.19</c:v>
                </c:pt>
                <c:pt idx="2785">
                  <c:v>0.19</c:v>
                </c:pt>
                <c:pt idx="2786">
                  <c:v>0.19</c:v>
                </c:pt>
                <c:pt idx="2787">
                  <c:v>0.19</c:v>
                </c:pt>
                <c:pt idx="2788">
                  <c:v>0.19</c:v>
                </c:pt>
                <c:pt idx="2789">
                  <c:v>0.19</c:v>
                </c:pt>
                <c:pt idx="2790">
                  <c:v>0.19</c:v>
                </c:pt>
                <c:pt idx="2791">
                  <c:v>0.19</c:v>
                </c:pt>
                <c:pt idx="2792">
                  <c:v>0.19</c:v>
                </c:pt>
                <c:pt idx="2793">
                  <c:v>0.19</c:v>
                </c:pt>
                <c:pt idx="2794">
                  <c:v>0.19</c:v>
                </c:pt>
                <c:pt idx="2795">
                  <c:v>0.19</c:v>
                </c:pt>
                <c:pt idx="2796">
                  <c:v>0.19</c:v>
                </c:pt>
                <c:pt idx="2797">
                  <c:v>0.19</c:v>
                </c:pt>
                <c:pt idx="2798">
                  <c:v>0.19</c:v>
                </c:pt>
                <c:pt idx="2799">
                  <c:v>0.19</c:v>
                </c:pt>
                <c:pt idx="2800">
                  <c:v>0.19</c:v>
                </c:pt>
                <c:pt idx="2801">
                  <c:v>0.19</c:v>
                </c:pt>
                <c:pt idx="2802">
                  <c:v>0.19</c:v>
                </c:pt>
                <c:pt idx="2803">
                  <c:v>0.19</c:v>
                </c:pt>
                <c:pt idx="2804">
                  <c:v>0.19</c:v>
                </c:pt>
                <c:pt idx="2805">
                  <c:v>0.19</c:v>
                </c:pt>
                <c:pt idx="2806">
                  <c:v>0.19</c:v>
                </c:pt>
                <c:pt idx="2807">
                  <c:v>0.19</c:v>
                </c:pt>
                <c:pt idx="2808">
                  <c:v>0.19</c:v>
                </c:pt>
                <c:pt idx="2809">
                  <c:v>0.19</c:v>
                </c:pt>
                <c:pt idx="2810">
                  <c:v>0.19</c:v>
                </c:pt>
                <c:pt idx="2811">
                  <c:v>0.19</c:v>
                </c:pt>
                <c:pt idx="2812">
                  <c:v>0.19</c:v>
                </c:pt>
                <c:pt idx="2813">
                  <c:v>0.19</c:v>
                </c:pt>
                <c:pt idx="2814">
                  <c:v>0.19</c:v>
                </c:pt>
                <c:pt idx="2815">
                  <c:v>0.19</c:v>
                </c:pt>
                <c:pt idx="2816">
                  <c:v>0.19</c:v>
                </c:pt>
                <c:pt idx="2817">
                  <c:v>0.19</c:v>
                </c:pt>
                <c:pt idx="2818">
                  <c:v>0.19</c:v>
                </c:pt>
                <c:pt idx="2819">
                  <c:v>0.19</c:v>
                </c:pt>
                <c:pt idx="2820">
                  <c:v>0.19</c:v>
                </c:pt>
                <c:pt idx="2821">
                  <c:v>0.19</c:v>
                </c:pt>
                <c:pt idx="2822">
                  <c:v>0.19</c:v>
                </c:pt>
                <c:pt idx="2823">
                  <c:v>0.19</c:v>
                </c:pt>
                <c:pt idx="2824">
                  <c:v>0.19</c:v>
                </c:pt>
                <c:pt idx="2825">
                  <c:v>0.19</c:v>
                </c:pt>
                <c:pt idx="2826">
                  <c:v>0.19</c:v>
                </c:pt>
                <c:pt idx="2827">
                  <c:v>0.19</c:v>
                </c:pt>
                <c:pt idx="2828">
                  <c:v>0.19</c:v>
                </c:pt>
                <c:pt idx="2829">
                  <c:v>0.19</c:v>
                </c:pt>
                <c:pt idx="2830">
                  <c:v>0.19</c:v>
                </c:pt>
                <c:pt idx="2831">
                  <c:v>0.19</c:v>
                </c:pt>
                <c:pt idx="2832">
                  <c:v>0.19</c:v>
                </c:pt>
                <c:pt idx="2833">
                  <c:v>0.19</c:v>
                </c:pt>
                <c:pt idx="2834">
                  <c:v>0.19</c:v>
                </c:pt>
                <c:pt idx="2835">
                  <c:v>0.19</c:v>
                </c:pt>
                <c:pt idx="2836">
                  <c:v>0.19</c:v>
                </c:pt>
                <c:pt idx="2837">
                  <c:v>0.19</c:v>
                </c:pt>
                <c:pt idx="2838">
                  <c:v>0.19</c:v>
                </c:pt>
                <c:pt idx="2839">
                  <c:v>0.19</c:v>
                </c:pt>
                <c:pt idx="2840">
                  <c:v>0.19</c:v>
                </c:pt>
                <c:pt idx="2841">
                  <c:v>0.19</c:v>
                </c:pt>
                <c:pt idx="2842">
                  <c:v>0.19</c:v>
                </c:pt>
                <c:pt idx="2843">
                  <c:v>0.19</c:v>
                </c:pt>
                <c:pt idx="2844">
                  <c:v>0.19</c:v>
                </c:pt>
                <c:pt idx="2845">
                  <c:v>0.19</c:v>
                </c:pt>
                <c:pt idx="2846">
                  <c:v>0.19</c:v>
                </c:pt>
                <c:pt idx="2847">
                  <c:v>0.19</c:v>
                </c:pt>
                <c:pt idx="2848">
                  <c:v>0.19</c:v>
                </c:pt>
                <c:pt idx="2849">
                  <c:v>0.19</c:v>
                </c:pt>
                <c:pt idx="2850">
                  <c:v>0.19</c:v>
                </c:pt>
                <c:pt idx="2851">
                  <c:v>0.19</c:v>
                </c:pt>
                <c:pt idx="2852">
                  <c:v>0.19</c:v>
                </c:pt>
                <c:pt idx="2853">
                  <c:v>0.19</c:v>
                </c:pt>
                <c:pt idx="2854">
                  <c:v>0.19</c:v>
                </c:pt>
                <c:pt idx="2855">
                  <c:v>0.19</c:v>
                </c:pt>
                <c:pt idx="2856">
                  <c:v>0.19</c:v>
                </c:pt>
                <c:pt idx="2857">
                  <c:v>0.19</c:v>
                </c:pt>
                <c:pt idx="2858">
                  <c:v>0.19</c:v>
                </c:pt>
                <c:pt idx="2859">
                  <c:v>0.19</c:v>
                </c:pt>
                <c:pt idx="2860">
                  <c:v>0.19</c:v>
                </c:pt>
                <c:pt idx="2861">
                  <c:v>0.19</c:v>
                </c:pt>
                <c:pt idx="2862">
                  <c:v>0.19</c:v>
                </c:pt>
                <c:pt idx="2863">
                  <c:v>0.19</c:v>
                </c:pt>
                <c:pt idx="2864">
                  <c:v>0.19</c:v>
                </c:pt>
                <c:pt idx="2865">
                  <c:v>0.19</c:v>
                </c:pt>
                <c:pt idx="2866">
                  <c:v>0.19</c:v>
                </c:pt>
                <c:pt idx="2867">
                  <c:v>0.19</c:v>
                </c:pt>
                <c:pt idx="2868">
                  <c:v>0.19</c:v>
                </c:pt>
                <c:pt idx="2869">
                  <c:v>0.19</c:v>
                </c:pt>
                <c:pt idx="2870">
                  <c:v>0.19</c:v>
                </c:pt>
                <c:pt idx="2871">
                  <c:v>0.19</c:v>
                </c:pt>
                <c:pt idx="2872">
                  <c:v>0.19</c:v>
                </c:pt>
                <c:pt idx="2873">
                  <c:v>0.19</c:v>
                </c:pt>
                <c:pt idx="2874">
                  <c:v>0.19</c:v>
                </c:pt>
                <c:pt idx="2875">
                  <c:v>0.19</c:v>
                </c:pt>
                <c:pt idx="2876">
                  <c:v>0.19</c:v>
                </c:pt>
                <c:pt idx="2877">
                  <c:v>0.19</c:v>
                </c:pt>
                <c:pt idx="2878">
                  <c:v>0.19</c:v>
                </c:pt>
                <c:pt idx="2879">
                  <c:v>0.19</c:v>
                </c:pt>
                <c:pt idx="2880">
                  <c:v>0.19</c:v>
                </c:pt>
                <c:pt idx="2881">
                  <c:v>0.19</c:v>
                </c:pt>
                <c:pt idx="2882">
                  <c:v>0.19</c:v>
                </c:pt>
                <c:pt idx="2883">
                  <c:v>0.19</c:v>
                </c:pt>
                <c:pt idx="2884">
                  <c:v>0.19</c:v>
                </c:pt>
                <c:pt idx="2885">
                  <c:v>0.19</c:v>
                </c:pt>
                <c:pt idx="2886">
                  <c:v>0.19</c:v>
                </c:pt>
                <c:pt idx="2887">
                  <c:v>0.19</c:v>
                </c:pt>
                <c:pt idx="2888">
                  <c:v>0.19</c:v>
                </c:pt>
                <c:pt idx="2889">
                  <c:v>0.19</c:v>
                </c:pt>
                <c:pt idx="2890">
                  <c:v>0.19</c:v>
                </c:pt>
                <c:pt idx="2891">
                  <c:v>0.19</c:v>
                </c:pt>
                <c:pt idx="2892">
                  <c:v>0.19</c:v>
                </c:pt>
                <c:pt idx="2893">
                  <c:v>0.19</c:v>
                </c:pt>
                <c:pt idx="2894">
                  <c:v>0.19</c:v>
                </c:pt>
                <c:pt idx="2895">
                  <c:v>0.19</c:v>
                </c:pt>
                <c:pt idx="2896">
                  <c:v>0.19</c:v>
                </c:pt>
                <c:pt idx="2897">
                  <c:v>0.19</c:v>
                </c:pt>
                <c:pt idx="2898">
                  <c:v>0.19</c:v>
                </c:pt>
                <c:pt idx="2899">
                  <c:v>0.19</c:v>
                </c:pt>
                <c:pt idx="2900">
                  <c:v>0.19</c:v>
                </c:pt>
                <c:pt idx="2901">
                  <c:v>0.19</c:v>
                </c:pt>
                <c:pt idx="2902">
                  <c:v>0.19</c:v>
                </c:pt>
                <c:pt idx="2903">
                  <c:v>0.19</c:v>
                </c:pt>
                <c:pt idx="2904">
                  <c:v>0.19</c:v>
                </c:pt>
                <c:pt idx="2905">
                  <c:v>0.19</c:v>
                </c:pt>
                <c:pt idx="2906">
                  <c:v>0.19</c:v>
                </c:pt>
                <c:pt idx="2907">
                  <c:v>0.19</c:v>
                </c:pt>
                <c:pt idx="2908">
                  <c:v>0.19</c:v>
                </c:pt>
                <c:pt idx="2909">
                  <c:v>0.19</c:v>
                </c:pt>
                <c:pt idx="2910">
                  <c:v>0.19</c:v>
                </c:pt>
                <c:pt idx="2911">
                  <c:v>0.19</c:v>
                </c:pt>
                <c:pt idx="2912">
                  <c:v>0.19</c:v>
                </c:pt>
                <c:pt idx="2913">
                  <c:v>0.19</c:v>
                </c:pt>
                <c:pt idx="2914">
                  <c:v>0.19</c:v>
                </c:pt>
                <c:pt idx="2915">
                  <c:v>0.19</c:v>
                </c:pt>
                <c:pt idx="2916">
                  <c:v>0.19</c:v>
                </c:pt>
                <c:pt idx="2917">
                  <c:v>0.19</c:v>
                </c:pt>
                <c:pt idx="2918">
                  <c:v>0.19</c:v>
                </c:pt>
                <c:pt idx="2919">
                  <c:v>0.19</c:v>
                </c:pt>
                <c:pt idx="2920">
                  <c:v>0.19</c:v>
                </c:pt>
                <c:pt idx="2921">
                  <c:v>0.19</c:v>
                </c:pt>
                <c:pt idx="2922">
                  <c:v>0.19</c:v>
                </c:pt>
                <c:pt idx="2923">
                  <c:v>0.19</c:v>
                </c:pt>
                <c:pt idx="2924">
                  <c:v>0.19</c:v>
                </c:pt>
                <c:pt idx="2925">
                  <c:v>0.19</c:v>
                </c:pt>
                <c:pt idx="2926">
                  <c:v>0.19</c:v>
                </c:pt>
                <c:pt idx="2927">
                  <c:v>0.19</c:v>
                </c:pt>
                <c:pt idx="2928">
                  <c:v>0.19</c:v>
                </c:pt>
                <c:pt idx="2929">
                  <c:v>0.19</c:v>
                </c:pt>
                <c:pt idx="2930">
                  <c:v>0.19</c:v>
                </c:pt>
                <c:pt idx="2931">
                  <c:v>0.19</c:v>
                </c:pt>
                <c:pt idx="2932">
                  <c:v>0.19</c:v>
                </c:pt>
                <c:pt idx="2933">
                  <c:v>0.19</c:v>
                </c:pt>
                <c:pt idx="2934">
                  <c:v>0.19</c:v>
                </c:pt>
                <c:pt idx="2935">
                  <c:v>0.19</c:v>
                </c:pt>
                <c:pt idx="2936">
                  <c:v>0.19</c:v>
                </c:pt>
                <c:pt idx="2937">
                  <c:v>0.19</c:v>
                </c:pt>
                <c:pt idx="2938">
                  <c:v>0.19</c:v>
                </c:pt>
                <c:pt idx="2939">
                  <c:v>0.19</c:v>
                </c:pt>
                <c:pt idx="2940">
                  <c:v>0.19</c:v>
                </c:pt>
                <c:pt idx="2941">
                  <c:v>0.19</c:v>
                </c:pt>
                <c:pt idx="2942">
                  <c:v>0.19</c:v>
                </c:pt>
                <c:pt idx="2943">
                  <c:v>0.19</c:v>
                </c:pt>
                <c:pt idx="2944">
                  <c:v>0.19</c:v>
                </c:pt>
                <c:pt idx="2945">
                  <c:v>0.19</c:v>
                </c:pt>
                <c:pt idx="2946">
                  <c:v>0.19</c:v>
                </c:pt>
                <c:pt idx="2947">
                  <c:v>0.19</c:v>
                </c:pt>
                <c:pt idx="2948">
                  <c:v>0.19</c:v>
                </c:pt>
                <c:pt idx="2949">
                  <c:v>0.19</c:v>
                </c:pt>
                <c:pt idx="2950">
                  <c:v>0.19</c:v>
                </c:pt>
                <c:pt idx="2951">
                  <c:v>0.19</c:v>
                </c:pt>
                <c:pt idx="2952">
                  <c:v>0.19</c:v>
                </c:pt>
                <c:pt idx="2953">
                  <c:v>0.19</c:v>
                </c:pt>
                <c:pt idx="2954">
                  <c:v>0.19</c:v>
                </c:pt>
                <c:pt idx="2955">
                  <c:v>0.19</c:v>
                </c:pt>
                <c:pt idx="2956">
                  <c:v>0.19</c:v>
                </c:pt>
                <c:pt idx="2957">
                  <c:v>0.19</c:v>
                </c:pt>
                <c:pt idx="2958">
                  <c:v>0.19</c:v>
                </c:pt>
                <c:pt idx="2959">
                  <c:v>0.19</c:v>
                </c:pt>
                <c:pt idx="2960">
                  <c:v>0.19</c:v>
                </c:pt>
                <c:pt idx="2961">
                  <c:v>0.19</c:v>
                </c:pt>
                <c:pt idx="2962">
                  <c:v>0.19</c:v>
                </c:pt>
                <c:pt idx="2963">
                  <c:v>0.19</c:v>
                </c:pt>
                <c:pt idx="2964">
                  <c:v>0.19</c:v>
                </c:pt>
                <c:pt idx="2965">
                  <c:v>0.19</c:v>
                </c:pt>
                <c:pt idx="2966">
                  <c:v>0.19</c:v>
                </c:pt>
                <c:pt idx="2967">
                  <c:v>0.19</c:v>
                </c:pt>
                <c:pt idx="2968">
                  <c:v>0.19</c:v>
                </c:pt>
                <c:pt idx="2969">
                  <c:v>0.19</c:v>
                </c:pt>
                <c:pt idx="2970">
                  <c:v>0.19</c:v>
                </c:pt>
                <c:pt idx="2971">
                  <c:v>0.19</c:v>
                </c:pt>
                <c:pt idx="2972">
                  <c:v>0.19</c:v>
                </c:pt>
                <c:pt idx="2973">
                  <c:v>0.19</c:v>
                </c:pt>
                <c:pt idx="2974">
                  <c:v>0.19</c:v>
                </c:pt>
                <c:pt idx="2975">
                  <c:v>0.19</c:v>
                </c:pt>
                <c:pt idx="2976">
                  <c:v>0.19</c:v>
                </c:pt>
                <c:pt idx="2977">
                  <c:v>0.19</c:v>
                </c:pt>
                <c:pt idx="2978">
                  <c:v>0.19</c:v>
                </c:pt>
                <c:pt idx="2979">
                  <c:v>0.19</c:v>
                </c:pt>
                <c:pt idx="2980">
                  <c:v>0.19</c:v>
                </c:pt>
                <c:pt idx="2981">
                  <c:v>0.19</c:v>
                </c:pt>
                <c:pt idx="2982">
                  <c:v>0.19</c:v>
                </c:pt>
                <c:pt idx="2983">
                  <c:v>0.19</c:v>
                </c:pt>
                <c:pt idx="2984">
                  <c:v>0.19</c:v>
                </c:pt>
                <c:pt idx="2985">
                  <c:v>0.19</c:v>
                </c:pt>
                <c:pt idx="2986">
                  <c:v>0.19</c:v>
                </c:pt>
                <c:pt idx="2987">
                  <c:v>0.19</c:v>
                </c:pt>
                <c:pt idx="2988">
                  <c:v>0.19</c:v>
                </c:pt>
                <c:pt idx="2989">
                  <c:v>0.19</c:v>
                </c:pt>
                <c:pt idx="2990">
                  <c:v>0.19</c:v>
                </c:pt>
                <c:pt idx="2991">
                  <c:v>0.19</c:v>
                </c:pt>
                <c:pt idx="2992">
                  <c:v>0.19</c:v>
                </c:pt>
                <c:pt idx="2993">
                  <c:v>0.19</c:v>
                </c:pt>
                <c:pt idx="2994">
                  <c:v>0.19</c:v>
                </c:pt>
                <c:pt idx="2995">
                  <c:v>0.19</c:v>
                </c:pt>
                <c:pt idx="2996">
                  <c:v>0.19</c:v>
                </c:pt>
                <c:pt idx="2997">
                  <c:v>0.19</c:v>
                </c:pt>
                <c:pt idx="2998">
                  <c:v>0.19</c:v>
                </c:pt>
                <c:pt idx="2999">
                  <c:v>0.19</c:v>
                </c:pt>
                <c:pt idx="3000">
                  <c:v>0.19</c:v>
                </c:pt>
                <c:pt idx="3001">
                  <c:v>0.18</c:v>
                </c:pt>
                <c:pt idx="3002">
                  <c:v>0.18</c:v>
                </c:pt>
                <c:pt idx="3003">
                  <c:v>0.18</c:v>
                </c:pt>
                <c:pt idx="3004">
                  <c:v>0.18</c:v>
                </c:pt>
                <c:pt idx="3005">
                  <c:v>0.18</c:v>
                </c:pt>
                <c:pt idx="3006">
                  <c:v>0.18</c:v>
                </c:pt>
                <c:pt idx="3007">
                  <c:v>0.18</c:v>
                </c:pt>
                <c:pt idx="3008">
                  <c:v>0.18</c:v>
                </c:pt>
                <c:pt idx="3009">
                  <c:v>0.18</c:v>
                </c:pt>
                <c:pt idx="3010">
                  <c:v>0.18</c:v>
                </c:pt>
                <c:pt idx="3011">
                  <c:v>0.18</c:v>
                </c:pt>
                <c:pt idx="3012">
                  <c:v>0.18</c:v>
                </c:pt>
                <c:pt idx="3013">
                  <c:v>0.18</c:v>
                </c:pt>
                <c:pt idx="3014">
                  <c:v>0.19</c:v>
                </c:pt>
                <c:pt idx="3015">
                  <c:v>0.18</c:v>
                </c:pt>
                <c:pt idx="3016">
                  <c:v>0.18</c:v>
                </c:pt>
                <c:pt idx="3017">
                  <c:v>0.18</c:v>
                </c:pt>
                <c:pt idx="3018">
                  <c:v>0.18</c:v>
                </c:pt>
                <c:pt idx="3019">
                  <c:v>0.19</c:v>
                </c:pt>
                <c:pt idx="3020">
                  <c:v>0.19</c:v>
                </c:pt>
                <c:pt idx="3021">
                  <c:v>0.19</c:v>
                </c:pt>
                <c:pt idx="3022">
                  <c:v>0.19</c:v>
                </c:pt>
                <c:pt idx="3023">
                  <c:v>0.19</c:v>
                </c:pt>
                <c:pt idx="3024">
                  <c:v>0.19</c:v>
                </c:pt>
                <c:pt idx="3025">
                  <c:v>0.19</c:v>
                </c:pt>
                <c:pt idx="3026">
                  <c:v>0.18</c:v>
                </c:pt>
                <c:pt idx="3027">
                  <c:v>0.18</c:v>
                </c:pt>
                <c:pt idx="3028">
                  <c:v>0.18</c:v>
                </c:pt>
                <c:pt idx="3029">
                  <c:v>0.18</c:v>
                </c:pt>
                <c:pt idx="3030">
                  <c:v>0.18</c:v>
                </c:pt>
                <c:pt idx="3031">
                  <c:v>0.18</c:v>
                </c:pt>
                <c:pt idx="3032">
                  <c:v>0.18</c:v>
                </c:pt>
                <c:pt idx="3033">
                  <c:v>0.18</c:v>
                </c:pt>
                <c:pt idx="3034">
                  <c:v>0.18</c:v>
                </c:pt>
                <c:pt idx="3035">
                  <c:v>0.18</c:v>
                </c:pt>
                <c:pt idx="3036">
                  <c:v>0.18</c:v>
                </c:pt>
                <c:pt idx="3037">
                  <c:v>0.18</c:v>
                </c:pt>
                <c:pt idx="3038">
                  <c:v>0.19</c:v>
                </c:pt>
                <c:pt idx="3039">
                  <c:v>0.19</c:v>
                </c:pt>
                <c:pt idx="3040">
                  <c:v>0.19</c:v>
                </c:pt>
                <c:pt idx="3041">
                  <c:v>0.19</c:v>
                </c:pt>
                <c:pt idx="3042">
                  <c:v>0.19</c:v>
                </c:pt>
                <c:pt idx="3043">
                  <c:v>0.18</c:v>
                </c:pt>
                <c:pt idx="3044">
                  <c:v>0.18</c:v>
                </c:pt>
                <c:pt idx="3045">
                  <c:v>0.18</c:v>
                </c:pt>
                <c:pt idx="3046">
                  <c:v>0.18</c:v>
                </c:pt>
                <c:pt idx="3047">
                  <c:v>0.18</c:v>
                </c:pt>
                <c:pt idx="3048">
                  <c:v>0.18</c:v>
                </c:pt>
                <c:pt idx="3049">
                  <c:v>0.18</c:v>
                </c:pt>
                <c:pt idx="3050">
                  <c:v>0.18</c:v>
                </c:pt>
                <c:pt idx="3051">
                  <c:v>0.18</c:v>
                </c:pt>
                <c:pt idx="3052">
                  <c:v>0.18</c:v>
                </c:pt>
                <c:pt idx="3053">
                  <c:v>0.19</c:v>
                </c:pt>
                <c:pt idx="3054">
                  <c:v>0.18</c:v>
                </c:pt>
                <c:pt idx="3055">
                  <c:v>0.18</c:v>
                </c:pt>
                <c:pt idx="3056">
                  <c:v>0.18</c:v>
                </c:pt>
                <c:pt idx="3057">
                  <c:v>0.18</c:v>
                </c:pt>
                <c:pt idx="3058">
                  <c:v>0.18</c:v>
                </c:pt>
                <c:pt idx="3059">
                  <c:v>0.18</c:v>
                </c:pt>
                <c:pt idx="3060">
                  <c:v>0.18</c:v>
                </c:pt>
                <c:pt idx="3061">
                  <c:v>0.18</c:v>
                </c:pt>
                <c:pt idx="3062">
                  <c:v>0.18</c:v>
                </c:pt>
                <c:pt idx="3063">
                  <c:v>0.18</c:v>
                </c:pt>
                <c:pt idx="3064">
                  <c:v>0.18</c:v>
                </c:pt>
                <c:pt idx="3065">
                  <c:v>0.18</c:v>
                </c:pt>
                <c:pt idx="3066">
                  <c:v>0.18</c:v>
                </c:pt>
                <c:pt idx="3067">
                  <c:v>0.18</c:v>
                </c:pt>
                <c:pt idx="3068">
                  <c:v>0.18</c:v>
                </c:pt>
                <c:pt idx="3069">
                  <c:v>0.18</c:v>
                </c:pt>
                <c:pt idx="3070">
                  <c:v>0.18</c:v>
                </c:pt>
                <c:pt idx="3071">
                  <c:v>0.18</c:v>
                </c:pt>
                <c:pt idx="3072">
                  <c:v>0.19</c:v>
                </c:pt>
                <c:pt idx="3073">
                  <c:v>0.18</c:v>
                </c:pt>
                <c:pt idx="3074">
                  <c:v>0.18</c:v>
                </c:pt>
                <c:pt idx="3075">
                  <c:v>0.18</c:v>
                </c:pt>
                <c:pt idx="3076">
                  <c:v>0.18</c:v>
                </c:pt>
                <c:pt idx="3077">
                  <c:v>0.19</c:v>
                </c:pt>
                <c:pt idx="3078">
                  <c:v>0.18</c:v>
                </c:pt>
                <c:pt idx="3079">
                  <c:v>0.18</c:v>
                </c:pt>
                <c:pt idx="3080">
                  <c:v>0.18</c:v>
                </c:pt>
                <c:pt idx="3081">
                  <c:v>0.18</c:v>
                </c:pt>
                <c:pt idx="3082">
                  <c:v>0.18</c:v>
                </c:pt>
                <c:pt idx="3083">
                  <c:v>0.18</c:v>
                </c:pt>
                <c:pt idx="3084">
                  <c:v>0.18</c:v>
                </c:pt>
                <c:pt idx="3085">
                  <c:v>0.18</c:v>
                </c:pt>
                <c:pt idx="3086">
                  <c:v>0.18</c:v>
                </c:pt>
                <c:pt idx="3087">
                  <c:v>0.18</c:v>
                </c:pt>
                <c:pt idx="3088">
                  <c:v>0.18</c:v>
                </c:pt>
                <c:pt idx="3089">
                  <c:v>0.19</c:v>
                </c:pt>
                <c:pt idx="3090">
                  <c:v>0.19</c:v>
                </c:pt>
                <c:pt idx="3091">
                  <c:v>0.19</c:v>
                </c:pt>
                <c:pt idx="3092">
                  <c:v>0.19</c:v>
                </c:pt>
                <c:pt idx="3093">
                  <c:v>0.18</c:v>
                </c:pt>
                <c:pt idx="3094">
                  <c:v>0.18</c:v>
                </c:pt>
                <c:pt idx="3095">
                  <c:v>0.18</c:v>
                </c:pt>
                <c:pt idx="3096">
                  <c:v>0.18</c:v>
                </c:pt>
                <c:pt idx="3097">
                  <c:v>0.18</c:v>
                </c:pt>
                <c:pt idx="3098">
                  <c:v>0.18</c:v>
                </c:pt>
                <c:pt idx="3099">
                  <c:v>0.18</c:v>
                </c:pt>
                <c:pt idx="3100">
                  <c:v>0.18</c:v>
                </c:pt>
                <c:pt idx="3101">
                  <c:v>0.18</c:v>
                </c:pt>
                <c:pt idx="3102">
                  <c:v>0.18</c:v>
                </c:pt>
                <c:pt idx="3103">
                  <c:v>0.18</c:v>
                </c:pt>
                <c:pt idx="3104">
                  <c:v>0.18</c:v>
                </c:pt>
                <c:pt idx="3105">
                  <c:v>0.18</c:v>
                </c:pt>
                <c:pt idx="3106">
                  <c:v>0.18</c:v>
                </c:pt>
                <c:pt idx="3107">
                  <c:v>0.18</c:v>
                </c:pt>
                <c:pt idx="3108">
                  <c:v>0.19</c:v>
                </c:pt>
                <c:pt idx="3109">
                  <c:v>0.19</c:v>
                </c:pt>
                <c:pt idx="3110">
                  <c:v>0.19</c:v>
                </c:pt>
                <c:pt idx="3111">
                  <c:v>0.19</c:v>
                </c:pt>
                <c:pt idx="3112">
                  <c:v>0.19</c:v>
                </c:pt>
                <c:pt idx="3113">
                  <c:v>0.19</c:v>
                </c:pt>
                <c:pt idx="3114">
                  <c:v>0.19</c:v>
                </c:pt>
                <c:pt idx="3115">
                  <c:v>0.19</c:v>
                </c:pt>
                <c:pt idx="3116">
                  <c:v>0.19</c:v>
                </c:pt>
                <c:pt idx="3117">
                  <c:v>0.19</c:v>
                </c:pt>
                <c:pt idx="3118">
                  <c:v>0.19</c:v>
                </c:pt>
                <c:pt idx="3119">
                  <c:v>0.19</c:v>
                </c:pt>
                <c:pt idx="3120">
                  <c:v>0.19</c:v>
                </c:pt>
                <c:pt idx="3121">
                  <c:v>0.19</c:v>
                </c:pt>
                <c:pt idx="3122">
                  <c:v>0.19</c:v>
                </c:pt>
                <c:pt idx="3123">
                  <c:v>0.19</c:v>
                </c:pt>
                <c:pt idx="3124">
                  <c:v>0.19</c:v>
                </c:pt>
                <c:pt idx="3125">
                  <c:v>0.19</c:v>
                </c:pt>
                <c:pt idx="3126">
                  <c:v>0.19</c:v>
                </c:pt>
                <c:pt idx="3127">
                  <c:v>0.19</c:v>
                </c:pt>
                <c:pt idx="3128">
                  <c:v>0.19</c:v>
                </c:pt>
                <c:pt idx="3129">
                  <c:v>0.19</c:v>
                </c:pt>
                <c:pt idx="3130">
                  <c:v>0.19</c:v>
                </c:pt>
                <c:pt idx="3131">
                  <c:v>0.19</c:v>
                </c:pt>
                <c:pt idx="3132">
                  <c:v>0.19</c:v>
                </c:pt>
                <c:pt idx="3133">
                  <c:v>0.19</c:v>
                </c:pt>
                <c:pt idx="3134">
                  <c:v>0.19</c:v>
                </c:pt>
                <c:pt idx="3135">
                  <c:v>0.19</c:v>
                </c:pt>
                <c:pt idx="3136">
                  <c:v>0.19</c:v>
                </c:pt>
                <c:pt idx="3137">
                  <c:v>0.19</c:v>
                </c:pt>
                <c:pt idx="3138">
                  <c:v>0.19</c:v>
                </c:pt>
                <c:pt idx="3139">
                  <c:v>0.19</c:v>
                </c:pt>
                <c:pt idx="3140">
                  <c:v>0.19</c:v>
                </c:pt>
                <c:pt idx="3141">
                  <c:v>0.19</c:v>
                </c:pt>
                <c:pt idx="3142">
                  <c:v>0.19</c:v>
                </c:pt>
                <c:pt idx="3143">
                  <c:v>0.19</c:v>
                </c:pt>
                <c:pt idx="3144">
                  <c:v>0.19</c:v>
                </c:pt>
                <c:pt idx="3145">
                  <c:v>0.19</c:v>
                </c:pt>
                <c:pt idx="3146">
                  <c:v>0.19</c:v>
                </c:pt>
                <c:pt idx="3147">
                  <c:v>0.19</c:v>
                </c:pt>
                <c:pt idx="3148">
                  <c:v>0.19</c:v>
                </c:pt>
                <c:pt idx="3149">
                  <c:v>0.19</c:v>
                </c:pt>
                <c:pt idx="3150">
                  <c:v>0.19</c:v>
                </c:pt>
                <c:pt idx="3151">
                  <c:v>0.19</c:v>
                </c:pt>
                <c:pt idx="3152">
                  <c:v>0.19</c:v>
                </c:pt>
                <c:pt idx="3153">
                  <c:v>0.19</c:v>
                </c:pt>
                <c:pt idx="3154">
                  <c:v>0.19</c:v>
                </c:pt>
                <c:pt idx="3155">
                  <c:v>0.19</c:v>
                </c:pt>
                <c:pt idx="3156">
                  <c:v>0.19</c:v>
                </c:pt>
                <c:pt idx="3157">
                  <c:v>0.19</c:v>
                </c:pt>
                <c:pt idx="3158">
                  <c:v>0.19</c:v>
                </c:pt>
                <c:pt idx="3159">
                  <c:v>0.19</c:v>
                </c:pt>
                <c:pt idx="3160">
                  <c:v>0.19</c:v>
                </c:pt>
                <c:pt idx="3161">
                  <c:v>0.19</c:v>
                </c:pt>
                <c:pt idx="3162">
                  <c:v>0.19</c:v>
                </c:pt>
                <c:pt idx="3163">
                  <c:v>0.19</c:v>
                </c:pt>
                <c:pt idx="3164">
                  <c:v>0.19</c:v>
                </c:pt>
                <c:pt idx="3165">
                  <c:v>0.19</c:v>
                </c:pt>
                <c:pt idx="3166">
                  <c:v>0.19</c:v>
                </c:pt>
                <c:pt idx="3167">
                  <c:v>0.19</c:v>
                </c:pt>
                <c:pt idx="3168">
                  <c:v>0.19</c:v>
                </c:pt>
                <c:pt idx="3169">
                  <c:v>0.19</c:v>
                </c:pt>
                <c:pt idx="3170">
                  <c:v>0.19</c:v>
                </c:pt>
                <c:pt idx="3171">
                  <c:v>0.19</c:v>
                </c:pt>
                <c:pt idx="3172">
                  <c:v>0.19</c:v>
                </c:pt>
                <c:pt idx="3173">
                  <c:v>0.19</c:v>
                </c:pt>
                <c:pt idx="3174">
                  <c:v>0.19</c:v>
                </c:pt>
                <c:pt idx="3175">
                  <c:v>0.19</c:v>
                </c:pt>
                <c:pt idx="3176">
                  <c:v>0.19</c:v>
                </c:pt>
                <c:pt idx="3177">
                  <c:v>0.19</c:v>
                </c:pt>
                <c:pt idx="3178">
                  <c:v>0.19</c:v>
                </c:pt>
                <c:pt idx="3179">
                  <c:v>0.19</c:v>
                </c:pt>
                <c:pt idx="3180">
                  <c:v>0.19</c:v>
                </c:pt>
                <c:pt idx="3181">
                  <c:v>0.19</c:v>
                </c:pt>
                <c:pt idx="3182">
                  <c:v>0.19</c:v>
                </c:pt>
                <c:pt idx="3183">
                  <c:v>0.19</c:v>
                </c:pt>
                <c:pt idx="3184">
                  <c:v>0.19</c:v>
                </c:pt>
                <c:pt idx="3185">
                  <c:v>0.19</c:v>
                </c:pt>
                <c:pt idx="3186">
                  <c:v>0.19</c:v>
                </c:pt>
                <c:pt idx="3187">
                  <c:v>0.19</c:v>
                </c:pt>
                <c:pt idx="3188">
                  <c:v>0.19</c:v>
                </c:pt>
                <c:pt idx="3189">
                  <c:v>0.19</c:v>
                </c:pt>
                <c:pt idx="3190">
                  <c:v>0.19</c:v>
                </c:pt>
                <c:pt idx="3191">
                  <c:v>0.19</c:v>
                </c:pt>
                <c:pt idx="3192">
                  <c:v>0.19</c:v>
                </c:pt>
                <c:pt idx="3193">
                  <c:v>0.19</c:v>
                </c:pt>
                <c:pt idx="3194">
                  <c:v>0.19</c:v>
                </c:pt>
                <c:pt idx="3195">
                  <c:v>0.19</c:v>
                </c:pt>
                <c:pt idx="3196">
                  <c:v>0.19</c:v>
                </c:pt>
                <c:pt idx="3197">
                  <c:v>0.19</c:v>
                </c:pt>
                <c:pt idx="3198">
                  <c:v>0.19</c:v>
                </c:pt>
                <c:pt idx="3199">
                  <c:v>0.19</c:v>
                </c:pt>
                <c:pt idx="3200">
                  <c:v>0.19</c:v>
                </c:pt>
                <c:pt idx="3201">
                  <c:v>0.19</c:v>
                </c:pt>
                <c:pt idx="3202">
                  <c:v>0.19</c:v>
                </c:pt>
                <c:pt idx="3203">
                  <c:v>0.19</c:v>
                </c:pt>
                <c:pt idx="3204">
                  <c:v>0.19</c:v>
                </c:pt>
                <c:pt idx="3205">
                  <c:v>0.19</c:v>
                </c:pt>
                <c:pt idx="3206">
                  <c:v>0.19</c:v>
                </c:pt>
                <c:pt idx="3207">
                  <c:v>0.19</c:v>
                </c:pt>
                <c:pt idx="3208">
                  <c:v>0.19</c:v>
                </c:pt>
                <c:pt idx="3209">
                  <c:v>0.19</c:v>
                </c:pt>
                <c:pt idx="3210">
                  <c:v>0.19</c:v>
                </c:pt>
                <c:pt idx="3211">
                  <c:v>0.19</c:v>
                </c:pt>
                <c:pt idx="3212">
                  <c:v>0.19</c:v>
                </c:pt>
                <c:pt idx="3213">
                  <c:v>0.19</c:v>
                </c:pt>
                <c:pt idx="3214">
                  <c:v>0.19</c:v>
                </c:pt>
                <c:pt idx="3215">
                  <c:v>0.19</c:v>
                </c:pt>
                <c:pt idx="3216">
                  <c:v>0.19</c:v>
                </c:pt>
                <c:pt idx="3217">
                  <c:v>0.19</c:v>
                </c:pt>
                <c:pt idx="3218">
                  <c:v>0.19</c:v>
                </c:pt>
                <c:pt idx="3219">
                  <c:v>0.19</c:v>
                </c:pt>
                <c:pt idx="3220">
                  <c:v>0.19</c:v>
                </c:pt>
                <c:pt idx="3221">
                  <c:v>0.19</c:v>
                </c:pt>
                <c:pt idx="3222">
                  <c:v>0.19</c:v>
                </c:pt>
                <c:pt idx="3223">
                  <c:v>0.19</c:v>
                </c:pt>
                <c:pt idx="3224">
                  <c:v>0.19</c:v>
                </c:pt>
                <c:pt idx="3225">
                  <c:v>0.19</c:v>
                </c:pt>
                <c:pt idx="3226">
                  <c:v>0.19</c:v>
                </c:pt>
                <c:pt idx="3227">
                  <c:v>0.19</c:v>
                </c:pt>
                <c:pt idx="3228">
                  <c:v>0.19</c:v>
                </c:pt>
                <c:pt idx="3229">
                  <c:v>0.19</c:v>
                </c:pt>
                <c:pt idx="3230">
                  <c:v>0.19</c:v>
                </c:pt>
                <c:pt idx="3231">
                  <c:v>0.19</c:v>
                </c:pt>
                <c:pt idx="3232">
                  <c:v>0.19</c:v>
                </c:pt>
                <c:pt idx="3233">
                  <c:v>0.19</c:v>
                </c:pt>
                <c:pt idx="3234">
                  <c:v>0.19</c:v>
                </c:pt>
                <c:pt idx="3235">
                  <c:v>0.19</c:v>
                </c:pt>
                <c:pt idx="3236">
                  <c:v>0.19</c:v>
                </c:pt>
                <c:pt idx="3237">
                  <c:v>0.19</c:v>
                </c:pt>
                <c:pt idx="3238">
                  <c:v>0.19</c:v>
                </c:pt>
                <c:pt idx="3239">
                  <c:v>0.19</c:v>
                </c:pt>
                <c:pt idx="3240">
                  <c:v>0.19</c:v>
                </c:pt>
                <c:pt idx="3241">
                  <c:v>0.19</c:v>
                </c:pt>
                <c:pt idx="3242">
                  <c:v>0.19</c:v>
                </c:pt>
                <c:pt idx="3243">
                  <c:v>0.19</c:v>
                </c:pt>
                <c:pt idx="3244">
                  <c:v>0.19</c:v>
                </c:pt>
                <c:pt idx="3245">
                  <c:v>0.19</c:v>
                </c:pt>
                <c:pt idx="3246">
                  <c:v>0.19</c:v>
                </c:pt>
                <c:pt idx="3247">
                  <c:v>0.19</c:v>
                </c:pt>
                <c:pt idx="3248">
                  <c:v>0.19</c:v>
                </c:pt>
                <c:pt idx="3249">
                  <c:v>0.19</c:v>
                </c:pt>
                <c:pt idx="3250">
                  <c:v>0.19</c:v>
                </c:pt>
                <c:pt idx="3251">
                  <c:v>0.19</c:v>
                </c:pt>
                <c:pt idx="3252">
                  <c:v>0.19</c:v>
                </c:pt>
                <c:pt idx="3253">
                  <c:v>0.19</c:v>
                </c:pt>
                <c:pt idx="3254">
                  <c:v>0.19</c:v>
                </c:pt>
                <c:pt idx="3255">
                  <c:v>0.19</c:v>
                </c:pt>
                <c:pt idx="3256">
                  <c:v>0.19</c:v>
                </c:pt>
                <c:pt idx="3257">
                  <c:v>0.19</c:v>
                </c:pt>
                <c:pt idx="3258">
                  <c:v>0.19</c:v>
                </c:pt>
                <c:pt idx="3259">
                  <c:v>0.19</c:v>
                </c:pt>
                <c:pt idx="3260">
                  <c:v>0.19</c:v>
                </c:pt>
                <c:pt idx="3261">
                  <c:v>0.19</c:v>
                </c:pt>
                <c:pt idx="3262">
                  <c:v>0.19</c:v>
                </c:pt>
                <c:pt idx="3263">
                  <c:v>0.19</c:v>
                </c:pt>
                <c:pt idx="3264">
                  <c:v>0.19</c:v>
                </c:pt>
                <c:pt idx="3265">
                  <c:v>0.19</c:v>
                </c:pt>
                <c:pt idx="3266">
                  <c:v>0.19</c:v>
                </c:pt>
                <c:pt idx="3267">
                  <c:v>0.19</c:v>
                </c:pt>
                <c:pt idx="3268">
                  <c:v>0.19</c:v>
                </c:pt>
                <c:pt idx="3269">
                  <c:v>0.19</c:v>
                </c:pt>
                <c:pt idx="3270">
                  <c:v>0.19</c:v>
                </c:pt>
                <c:pt idx="3271">
                  <c:v>0.19</c:v>
                </c:pt>
                <c:pt idx="3272">
                  <c:v>0.19</c:v>
                </c:pt>
                <c:pt idx="3273">
                  <c:v>0.19</c:v>
                </c:pt>
                <c:pt idx="3274">
                  <c:v>0.19</c:v>
                </c:pt>
                <c:pt idx="3275">
                  <c:v>0.19</c:v>
                </c:pt>
                <c:pt idx="3276">
                  <c:v>0.19</c:v>
                </c:pt>
                <c:pt idx="3277">
                  <c:v>0.19</c:v>
                </c:pt>
                <c:pt idx="3278">
                  <c:v>0.19</c:v>
                </c:pt>
                <c:pt idx="3279">
                  <c:v>0.19</c:v>
                </c:pt>
                <c:pt idx="3280">
                  <c:v>0.19</c:v>
                </c:pt>
                <c:pt idx="3281">
                  <c:v>0.19</c:v>
                </c:pt>
                <c:pt idx="3282">
                  <c:v>0.19</c:v>
                </c:pt>
                <c:pt idx="3283">
                  <c:v>0.19</c:v>
                </c:pt>
                <c:pt idx="3284">
                  <c:v>0.19</c:v>
                </c:pt>
                <c:pt idx="3285">
                  <c:v>0.19</c:v>
                </c:pt>
                <c:pt idx="3286">
                  <c:v>0.19</c:v>
                </c:pt>
                <c:pt idx="3287">
                  <c:v>0.19</c:v>
                </c:pt>
                <c:pt idx="3288">
                  <c:v>0.19</c:v>
                </c:pt>
                <c:pt idx="3289">
                  <c:v>0.19</c:v>
                </c:pt>
                <c:pt idx="3290">
                  <c:v>0.19</c:v>
                </c:pt>
                <c:pt idx="3291">
                  <c:v>0.19</c:v>
                </c:pt>
                <c:pt idx="3292">
                  <c:v>0.19</c:v>
                </c:pt>
                <c:pt idx="3293">
                  <c:v>0.19</c:v>
                </c:pt>
                <c:pt idx="3294">
                  <c:v>0.19</c:v>
                </c:pt>
                <c:pt idx="3295">
                  <c:v>0.19</c:v>
                </c:pt>
                <c:pt idx="3296">
                  <c:v>0.19</c:v>
                </c:pt>
                <c:pt idx="3297">
                  <c:v>0.19</c:v>
                </c:pt>
                <c:pt idx="3298">
                  <c:v>0.19</c:v>
                </c:pt>
                <c:pt idx="3299">
                  <c:v>0.19</c:v>
                </c:pt>
                <c:pt idx="3300">
                  <c:v>0.19</c:v>
                </c:pt>
                <c:pt idx="3301">
                  <c:v>0.19</c:v>
                </c:pt>
                <c:pt idx="3302">
                  <c:v>0.19</c:v>
                </c:pt>
                <c:pt idx="3303">
                  <c:v>0.19</c:v>
                </c:pt>
                <c:pt idx="3304">
                  <c:v>0.19</c:v>
                </c:pt>
                <c:pt idx="3305">
                  <c:v>0.19</c:v>
                </c:pt>
                <c:pt idx="3306">
                  <c:v>0.19</c:v>
                </c:pt>
                <c:pt idx="3307">
                  <c:v>0.19</c:v>
                </c:pt>
                <c:pt idx="3308">
                  <c:v>0.19</c:v>
                </c:pt>
                <c:pt idx="3309">
                  <c:v>0.19</c:v>
                </c:pt>
                <c:pt idx="3310">
                  <c:v>0.19</c:v>
                </c:pt>
                <c:pt idx="3311">
                  <c:v>0.19</c:v>
                </c:pt>
                <c:pt idx="3312">
                  <c:v>0.19</c:v>
                </c:pt>
                <c:pt idx="3313">
                  <c:v>0.19</c:v>
                </c:pt>
                <c:pt idx="3314">
                  <c:v>0.19</c:v>
                </c:pt>
                <c:pt idx="3315">
                  <c:v>0.19</c:v>
                </c:pt>
                <c:pt idx="3316">
                  <c:v>0.19</c:v>
                </c:pt>
                <c:pt idx="3317">
                  <c:v>0.19</c:v>
                </c:pt>
                <c:pt idx="3318">
                  <c:v>0.19</c:v>
                </c:pt>
                <c:pt idx="3319">
                  <c:v>0.19</c:v>
                </c:pt>
                <c:pt idx="3320">
                  <c:v>0.19</c:v>
                </c:pt>
                <c:pt idx="3321">
                  <c:v>0.19</c:v>
                </c:pt>
                <c:pt idx="3322">
                  <c:v>0.19</c:v>
                </c:pt>
                <c:pt idx="3323">
                  <c:v>0.19</c:v>
                </c:pt>
                <c:pt idx="3324">
                  <c:v>0.19</c:v>
                </c:pt>
                <c:pt idx="3325">
                  <c:v>0.19</c:v>
                </c:pt>
                <c:pt idx="3326">
                  <c:v>0.19</c:v>
                </c:pt>
                <c:pt idx="3327">
                  <c:v>0.19</c:v>
                </c:pt>
                <c:pt idx="3328">
                  <c:v>0.19</c:v>
                </c:pt>
                <c:pt idx="3329">
                  <c:v>0.19</c:v>
                </c:pt>
                <c:pt idx="3330">
                  <c:v>0.19</c:v>
                </c:pt>
                <c:pt idx="3331">
                  <c:v>0.19</c:v>
                </c:pt>
                <c:pt idx="3332">
                  <c:v>0.19</c:v>
                </c:pt>
                <c:pt idx="3333">
                  <c:v>0.19</c:v>
                </c:pt>
                <c:pt idx="3334">
                  <c:v>0.19</c:v>
                </c:pt>
                <c:pt idx="3335">
                  <c:v>0.19</c:v>
                </c:pt>
                <c:pt idx="3336">
                  <c:v>0.19</c:v>
                </c:pt>
                <c:pt idx="3337">
                  <c:v>0.19</c:v>
                </c:pt>
                <c:pt idx="3338">
                  <c:v>0.19</c:v>
                </c:pt>
                <c:pt idx="3339">
                  <c:v>0.19</c:v>
                </c:pt>
                <c:pt idx="3340">
                  <c:v>0.19</c:v>
                </c:pt>
                <c:pt idx="3341">
                  <c:v>0.19</c:v>
                </c:pt>
                <c:pt idx="3342">
                  <c:v>0.19</c:v>
                </c:pt>
                <c:pt idx="3343">
                  <c:v>0.19</c:v>
                </c:pt>
                <c:pt idx="3344">
                  <c:v>0.19</c:v>
                </c:pt>
                <c:pt idx="3345">
                  <c:v>0.19</c:v>
                </c:pt>
                <c:pt idx="3346">
                  <c:v>0.19</c:v>
                </c:pt>
                <c:pt idx="3347">
                  <c:v>0.19</c:v>
                </c:pt>
                <c:pt idx="3348">
                  <c:v>0.19</c:v>
                </c:pt>
                <c:pt idx="3349">
                  <c:v>0.19</c:v>
                </c:pt>
                <c:pt idx="3350">
                  <c:v>0.19</c:v>
                </c:pt>
                <c:pt idx="3351">
                  <c:v>0.19</c:v>
                </c:pt>
                <c:pt idx="3352">
                  <c:v>0.19</c:v>
                </c:pt>
                <c:pt idx="3353">
                  <c:v>0.19</c:v>
                </c:pt>
                <c:pt idx="3354">
                  <c:v>0.19</c:v>
                </c:pt>
                <c:pt idx="3355">
                  <c:v>0.19</c:v>
                </c:pt>
                <c:pt idx="3356">
                  <c:v>0.19</c:v>
                </c:pt>
                <c:pt idx="3357">
                  <c:v>0.19</c:v>
                </c:pt>
                <c:pt idx="3358">
                  <c:v>0.19</c:v>
                </c:pt>
                <c:pt idx="3359">
                  <c:v>0.19</c:v>
                </c:pt>
                <c:pt idx="3360">
                  <c:v>0.19</c:v>
                </c:pt>
                <c:pt idx="3361">
                  <c:v>0.19</c:v>
                </c:pt>
                <c:pt idx="3362">
                  <c:v>0.19</c:v>
                </c:pt>
                <c:pt idx="3363">
                  <c:v>0.19</c:v>
                </c:pt>
                <c:pt idx="3364">
                  <c:v>0.19</c:v>
                </c:pt>
                <c:pt idx="3365">
                  <c:v>0.19</c:v>
                </c:pt>
                <c:pt idx="3366">
                  <c:v>0.19</c:v>
                </c:pt>
                <c:pt idx="3367">
                  <c:v>0.19</c:v>
                </c:pt>
                <c:pt idx="3368">
                  <c:v>0.19</c:v>
                </c:pt>
                <c:pt idx="3369">
                  <c:v>0.19</c:v>
                </c:pt>
                <c:pt idx="3370">
                  <c:v>0.19</c:v>
                </c:pt>
                <c:pt idx="3371">
                  <c:v>0.19</c:v>
                </c:pt>
                <c:pt idx="3372">
                  <c:v>0.19</c:v>
                </c:pt>
                <c:pt idx="3373">
                  <c:v>0.19</c:v>
                </c:pt>
                <c:pt idx="3374">
                  <c:v>0.19</c:v>
                </c:pt>
                <c:pt idx="3375">
                  <c:v>0.19</c:v>
                </c:pt>
                <c:pt idx="3376">
                  <c:v>0.19</c:v>
                </c:pt>
                <c:pt idx="3377">
                  <c:v>0.19</c:v>
                </c:pt>
                <c:pt idx="3378">
                  <c:v>0.19</c:v>
                </c:pt>
                <c:pt idx="3379">
                  <c:v>0.19</c:v>
                </c:pt>
                <c:pt idx="3380">
                  <c:v>0.19</c:v>
                </c:pt>
                <c:pt idx="3381">
                  <c:v>0.19</c:v>
                </c:pt>
                <c:pt idx="3382">
                  <c:v>0.19</c:v>
                </c:pt>
                <c:pt idx="3383">
                  <c:v>0.19</c:v>
                </c:pt>
                <c:pt idx="3384">
                  <c:v>0.19</c:v>
                </c:pt>
                <c:pt idx="3385">
                  <c:v>0.19</c:v>
                </c:pt>
                <c:pt idx="3386">
                  <c:v>0.19</c:v>
                </c:pt>
                <c:pt idx="3387">
                  <c:v>0.19</c:v>
                </c:pt>
                <c:pt idx="3388">
                  <c:v>0.19</c:v>
                </c:pt>
                <c:pt idx="3389">
                  <c:v>0.19</c:v>
                </c:pt>
                <c:pt idx="3390">
                  <c:v>0.19</c:v>
                </c:pt>
                <c:pt idx="3391">
                  <c:v>0.19</c:v>
                </c:pt>
                <c:pt idx="3392">
                  <c:v>0.19</c:v>
                </c:pt>
                <c:pt idx="3393">
                  <c:v>0.19</c:v>
                </c:pt>
                <c:pt idx="3394">
                  <c:v>0.19</c:v>
                </c:pt>
                <c:pt idx="3395">
                  <c:v>0.19</c:v>
                </c:pt>
                <c:pt idx="3396">
                  <c:v>0.19</c:v>
                </c:pt>
                <c:pt idx="3397">
                  <c:v>0.19</c:v>
                </c:pt>
                <c:pt idx="3398">
                  <c:v>0.19</c:v>
                </c:pt>
                <c:pt idx="3399">
                  <c:v>0.19</c:v>
                </c:pt>
                <c:pt idx="3400">
                  <c:v>0.19</c:v>
                </c:pt>
                <c:pt idx="3401">
                  <c:v>0.19</c:v>
                </c:pt>
                <c:pt idx="3402">
                  <c:v>0.19</c:v>
                </c:pt>
                <c:pt idx="3403">
                  <c:v>0.19</c:v>
                </c:pt>
                <c:pt idx="3404">
                  <c:v>0.19</c:v>
                </c:pt>
                <c:pt idx="3405">
                  <c:v>0.19</c:v>
                </c:pt>
                <c:pt idx="3406">
                  <c:v>0.19</c:v>
                </c:pt>
                <c:pt idx="3407">
                  <c:v>0.19</c:v>
                </c:pt>
                <c:pt idx="3408">
                  <c:v>0.19</c:v>
                </c:pt>
                <c:pt idx="3409">
                  <c:v>0.19</c:v>
                </c:pt>
                <c:pt idx="3410">
                  <c:v>0.19</c:v>
                </c:pt>
                <c:pt idx="3411">
                  <c:v>0.19</c:v>
                </c:pt>
                <c:pt idx="3412">
                  <c:v>0.19</c:v>
                </c:pt>
                <c:pt idx="3413">
                  <c:v>0.19</c:v>
                </c:pt>
                <c:pt idx="3414">
                  <c:v>0.19</c:v>
                </c:pt>
                <c:pt idx="3415">
                  <c:v>0.19</c:v>
                </c:pt>
                <c:pt idx="3416">
                  <c:v>0.19</c:v>
                </c:pt>
                <c:pt idx="3417">
                  <c:v>0.19</c:v>
                </c:pt>
                <c:pt idx="3418">
                  <c:v>0.19</c:v>
                </c:pt>
                <c:pt idx="3419">
                  <c:v>0.19</c:v>
                </c:pt>
                <c:pt idx="3420">
                  <c:v>0.19</c:v>
                </c:pt>
                <c:pt idx="3421">
                  <c:v>0.19</c:v>
                </c:pt>
                <c:pt idx="3422">
                  <c:v>0.19</c:v>
                </c:pt>
                <c:pt idx="3423">
                  <c:v>0.19</c:v>
                </c:pt>
                <c:pt idx="3424">
                  <c:v>0.19</c:v>
                </c:pt>
                <c:pt idx="3425">
                  <c:v>0.19</c:v>
                </c:pt>
                <c:pt idx="3426">
                  <c:v>0.19</c:v>
                </c:pt>
                <c:pt idx="3427">
                  <c:v>0.19</c:v>
                </c:pt>
                <c:pt idx="3428">
                  <c:v>0.19</c:v>
                </c:pt>
                <c:pt idx="3429">
                  <c:v>0.19</c:v>
                </c:pt>
                <c:pt idx="3430">
                  <c:v>0.19</c:v>
                </c:pt>
                <c:pt idx="3431">
                  <c:v>0.19</c:v>
                </c:pt>
                <c:pt idx="3432">
                  <c:v>0.19</c:v>
                </c:pt>
                <c:pt idx="3433">
                  <c:v>0.19</c:v>
                </c:pt>
                <c:pt idx="3434">
                  <c:v>0.19</c:v>
                </c:pt>
                <c:pt idx="3435">
                  <c:v>0.19</c:v>
                </c:pt>
                <c:pt idx="3436">
                  <c:v>0.19</c:v>
                </c:pt>
                <c:pt idx="3437">
                  <c:v>0.19</c:v>
                </c:pt>
                <c:pt idx="3438">
                  <c:v>0.19</c:v>
                </c:pt>
                <c:pt idx="3439">
                  <c:v>0.19</c:v>
                </c:pt>
                <c:pt idx="3440">
                  <c:v>0.19</c:v>
                </c:pt>
                <c:pt idx="3441">
                  <c:v>0.19</c:v>
                </c:pt>
                <c:pt idx="3442">
                  <c:v>0.19</c:v>
                </c:pt>
                <c:pt idx="3443">
                  <c:v>0.19</c:v>
                </c:pt>
                <c:pt idx="3444">
                  <c:v>0.19</c:v>
                </c:pt>
                <c:pt idx="3445">
                  <c:v>0.19</c:v>
                </c:pt>
                <c:pt idx="3446">
                  <c:v>0.19</c:v>
                </c:pt>
                <c:pt idx="3447">
                  <c:v>0.19</c:v>
                </c:pt>
                <c:pt idx="3448">
                  <c:v>0.19</c:v>
                </c:pt>
                <c:pt idx="3449">
                  <c:v>0.19</c:v>
                </c:pt>
                <c:pt idx="3450">
                  <c:v>0.19</c:v>
                </c:pt>
                <c:pt idx="3451">
                  <c:v>0.19</c:v>
                </c:pt>
                <c:pt idx="3452">
                  <c:v>0.19</c:v>
                </c:pt>
                <c:pt idx="3453">
                  <c:v>0.19</c:v>
                </c:pt>
                <c:pt idx="3454">
                  <c:v>0.19</c:v>
                </c:pt>
                <c:pt idx="3455">
                  <c:v>0.19</c:v>
                </c:pt>
                <c:pt idx="3456">
                  <c:v>0.19</c:v>
                </c:pt>
                <c:pt idx="3457">
                  <c:v>0.19</c:v>
                </c:pt>
                <c:pt idx="3458">
                  <c:v>0.19</c:v>
                </c:pt>
                <c:pt idx="3459">
                  <c:v>0.19</c:v>
                </c:pt>
                <c:pt idx="3460">
                  <c:v>0.19</c:v>
                </c:pt>
                <c:pt idx="3461">
                  <c:v>0.19</c:v>
                </c:pt>
                <c:pt idx="3462">
                  <c:v>0.19</c:v>
                </c:pt>
                <c:pt idx="3463">
                  <c:v>0.19</c:v>
                </c:pt>
                <c:pt idx="3464">
                  <c:v>0.19</c:v>
                </c:pt>
                <c:pt idx="3465">
                  <c:v>0.19</c:v>
                </c:pt>
                <c:pt idx="3466">
                  <c:v>0.19</c:v>
                </c:pt>
                <c:pt idx="3467">
                  <c:v>0.19</c:v>
                </c:pt>
                <c:pt idx="3468">
                  <c:v>0.19</c:v>
                </c:pt>
                <c:pt idx="3469">
                  <c:v>0.19</c:v>
                </c:pt>
                <c:pt idx="3470">
                  <c:v>0.19</c:v>
                </c:pt>
                <c:pt idx="3471">
                  <c:v>0.19</c:v>
                </c:pt>
                <c:pt idx="3472">
                  <c:v>0.19</c:v>
                </c:pt>
                <c:pt idx="3473">
                  <c:v>0.19</c:v>
                </c:pt>
                <c:pt idx="3474">
                  <c:v>0.19</c:v>
                </c:pt>
                <c:pt idx="3475">
                  <c:v>0.19</c:v>
                </c:pt>
                <c:pt idx="3476">
                  <c:v>0.19</c:v>
                </c:pt>
                <c:pt idx="3477">
                  <c:v>0.19</c:v>
                </c:pt>
                <c:pt idx="3478">
                  <c:v>0.19</c:v>
                </c:pt>
                <c:pt idx="3479">
                  <c:v>0.19</c:v>
                </c:pt>
                <c:pt idx="3480">
                  <c:v>0.19</c:v>
                </c:pt>
                <c:pt idx="3481">
                  <c:v>0.19</c:v>
                </c:pt>
                <c:pt idx="3482">
                  <c:v>0.19</c:v>
                </c:pt>
                <c:pt idx="3483">
                  <c:v>0.19</c:v>
                </c:pt>
                <c:pt idx="3484">
                  <c:v>0.19</c:v>
                </c:pt>
                <c:pt idx="3485">
                  <c:v>0.19</c:v>
                </c:pt>
                <c:pt idx="3486">
                  <c:v>0.19</c:v>
                </c:pt>
                <c:pt idx="3487">
                  <c:v>0.19</c:v>
                </c:pt>
                <c:pt idx="3488">
                  <c:v>0.19</c:v>
                </c:pt>
                <c:pt idx="3489">
                  <c:v>0.19</c:v>
                </c:pt>
                <c:pt idx="3490">
                  <c:v>0.19</c:v>
                </c:pt>
                <c:pt idx="3491">
                  <c:v>0.19</c:v>
                </c:pt>
                <c:pt idx="3492">
                  <c:v>0.19</c:v>
                </c:pt>
                <c:pt idx="3493">
                  <c:v>0.19</c:v>
                </c:pt>
                <c:pt idx="3494">
                  <c:v>0.19</c:v>
                </c:pt>
                <c:pt idx="3495">
                  <c:v>0.19</c:v>
                </c:pt>
                <c:pt idx="3496">
                  <c:v>0.19</c:v>
                </c:pt>
                <c:pt idx="3497">
                  <c:v>0.19</c:v>
                </c:pt>
                <c:pt idx="3498">
                  <c:v>0.19</c:v>
                </c:pt>
                <c:pt idx="3499">
                  <c:v>0.19</c:v>
                </c:pt>
                <c:pt idx="3500">
                  <c:v>0.19</c:v>
                </c:pt>
                <c:pt idx="3501">
                  <c:v>0.19</c:v>
                </c:pt>
                <c:pt idx="3502">
                  <c:v>0.19</c:v>
                </c:pt>
                <c:pt idx="3503">
                  <c:v>0.19</c:v>
                </c:pt>
                <c:pt idx="3504">
                  <c:v>0.19</c:v>
                </c:pt>
                <c:pt idx="3505">
                  <c:v>0.19</c:v>
                </c:pt>
                <c:pt idx="3506">
                  <c:v>0.19</c:v>
                </c:pt>
                <c:pt idx="3507">
                  <c:v>0.19</c:v>
                </c:pt>
                <c:pt idx="3508">
                  <c:v>0.19</c:v>
                </c:pt>
                <c:pt idx="3509">
                  <c:v>0.19</c:v>
                </c:pt>
                <c:pt idx="3510">
                  <c:v>0.19</c:v>
                </c:pt>
                <c:pt idx="3511">
                  <c:v>0.19</c:v>
                </c:pt>
                <c:pt idx="3512">
                  <c:v>0.19</c:v>
                </c:pt>
                <c:pt idx="3513">
                  <c:v>0.19</c:v>
                </c:pt>
                <c:pt idx="3514">
                  <c:v>0.19</c:v>
                </c:pt>
                <c:pt idx="3515">
                  <c:v>0.19</c:v>
                </c:pt>
                <c:pt idx="3516">
                  <c:v>0.19</c:v>
                </c:pt>
                <c:pt idx="3517">
                  <c:v>0.19</c:v>
                </c:pt>
                <c:pt idx="3518">
                  <c:v>0.19</c:v>
                </c:pt>
                <c:pt idx="3519">
                  <c:v>0.19</c:v>
                </c:pt>
                <c:pt idx="3520">
                  <c:v>0.19</c:v>
                </c:pt>
                <c:pt idx="3521">
                  <c:v>0.19</c:v>
                </c:pt>
                <c:pt idx="3522">
                  <c:v>0.19</c:v>
                </c:pt>
                <c:pt idx="3523">
                  <c:v>0.19</c:v>
                </c:pt>
                <c:pt idx="3524">
                  <c:v>0.19</c:v>
                </c:pt>
                <c:pt idx="3525">
                  <c:v>0.19</c:v>
                </c:pt>
                <c:pt idx="3526">
                  <c:v>0.19</c:v>
                </c:pt>
                <c:pt idx="3527">
                  <c:v>0.19</c:v>
                </c:pt>
                <c:pt idx="3528">
                  <c:v>0.19</c:v>
                </c:pt>
                <c:pt idx="3529">
                  <c:v>0.19</c:v>
                </c:pt>
                <c:pt idx="3530">
                  <c:v>0.19</c:v>
                </c:pt>
                <c:pt idx="3531">
                  <c:v>0.19</c:v>
                </c:pt>
                <c:pt idx="3532">
                  <c:v>0.19</c:v>
                </c:pt>
                <c:pt idx="3533">
                  <c:v>0.19</c:v>
                </c:pt>
                <c:pt idx="3534">
                  <c:v>0.19</c:v>
                </c:pt>
                <c:pt idx="3535">
                  <c:v>0.19</c:v>
                </c:pt>
                <c:pt idx="3536">
                  <c:v>0.19</c:v>
                </c:pt>
                <c:pt idx="3537">
                  <c:v>0.19</c:v>
                </c:pt>
                <c:pt idx="3538">
                  <c:v>0.19</c:v>
                </c:pt>
                <c:pt idx="3539">
                  <c:v>0.19</c:v>
                </c:pt>
                <c:pt idx="3540">
                  <c:v>0.19</c:v>
                </c:pt>
                <c:pt idx="3541">
                  <c:v>0.19</c:v>
                </c:pt>
                <c:pt idx="3542">
                  <c:v>0.19</c:v>
                </c:pt>
                <c:pt idx="3543">
                  <c:v>0.19</c:v>
                </c:pt>
                <c:pt idx="3544">
                  <c:v>0.19</c:v>
                </c:pt>
                <c:pt idx="3545">
                  <c:v>0.19</c:v>
                </c:pt>
                <c:pt idx="3546">
                  <c:v>0.19</c:v>
                </c:pt>
                <c:pt idx="3547">
                  <c:v>0.19</c:v>
                </c:pt>
                <c:pt idx="3548">
                  <c:v>0.19</c:v>
                </c:pt>
                <c:pt idx="3549">
                  <c:v>0.19</c:v>
                </c:pt>
                <c:pt idx="3550">
                  <c:v>0.19</c:v>
                </c:pt>
                <c:pt idx="3551">
                  <c:v>0.19</c:v>
                </c:pt>
                <c:pt idx="3552">
                  <c:v>0.19</c:v>
                </c:pt>
                <c:pt idx="3553">
                  <c:v>0.19</c:v>
                </c:pt>
                <c:pt idx="3554">
                  <c:v>0.19</c:v>
                </c:pt>
                <c:pt idx="3555">
                  <c:v>0.19</c:v>
                </c:pt>
                <c:pt idx="3556">
                  <c:v>0.19</c:v>
                </c:pt>
                <c:pt idx="3557">
                  <c:v>0.19</c:v>
                </c:pt>
                <c:pt idx="3558">
                  <c:v>0.19</c:v>
                </c:pt>
                <c:pt idx="3559">
                  <c:v>0.19</c:v>
                </c:pt>
                <c:pt idx="3560">
                  <c:v>0.19</c:v>
                </c:pt>
                <c:pt idx="3561">
                  <c:v>0.19</c:v>
                </c:pt>
                <c:pt idx="3562">
                  <c:v>0.19</c:v>
                </c:pt>
                <c:pt idx="3563">
                  <c:v>0.19</c:v>
                </c:pt>
                <c:pt idx="3564">
                  <c:v>0.19</c:v>
                </c:pt>
                <c:pt idx="3565">
                  <c:v>0.19</c:v>
                </c:pt>
                <c:pt idx="3566">
                  <c:v>0.19</c:v>
                </c:pt>
                <c:pt idx="3567">
                  <c:v>0.19</c:v>
                </c:pt>
                <c:pt idx="3568">
                  <c:v>0.19</c:v>
                </c:pt>
                <c:pt idx="3569">
                  <c:v>0.19</c:v>
                </c:pt>
                <c:pt idx="3570">
                  <c:v>0.19</c:v>
                </c:pt>
                <c:pt idx="3571">
                  <c:v>0.19</c:v>
                </c:pt>
                <c:pt idx="3572">
                  <c:v>0.19</c:v>
                </c:pt>
                <c:pt idx="3573">
                  <c:v>0.2</c:v>
                </c:pt>
                <c:pt idx="3574">
                  <c:v>0.2</c:v>
                </c:pt>
                <c:pt idx="3575">
                  <c:v>0.2</c:v>
                </c:pt>
                <c:pt idx="3576">
                  <c:v>0.2</c:v>
                </c:pt>
                <c:pt idx="3577">
                  <c:v>0.2</c:v>
                </c:pt>
                <c:pt idx="3578">
                  <c:v>0.2</c:v>
                </c:pt>
                <c:pt idx="3579">
                  <c:v>0.2</c:v>
                </c:pt>
                <c:pt idx="3580">
                  <c:v>0.2</c:v>
                </c:pt>
                <c:pt idx="3581">
                  <c:v>0.2</c:v>
                </c:pt>
                <c:pt idx="3582">
                  <c:v>0.2</c:v>
                </c:pt>
                <c:pt idx="3583">
                  <c:v>0.2</c:v>
                </c:pt>
                <c:pt idx="3584">
                  <c:v>0.19</c:v>
                </c:pt>
                <c:pt idx="3585">
                  <c:v>0.19</c:v>
                </c:pt>
                <c:pt idx="3586">
                  <c:v>0.19</c:v>
                </c:pt>
                <c:pt idx="3587">
                  <c:v>0.19</c:v>
                </c:pt>
                <c:pt idx="3588">
                  <c:v>0.19</c:v>
                </c:pt>
                <c:pt idx="3589">
                  <c:v>0.19</c:v>
                </c:pt>
                <c:pt idx="3590">
                  <c:v>0.19</c:v>
                </c:pt>
                <c:pt idx="3591">
                  <c:v>0.19</c:v>
                </c:pt>
                <c:pt idx="3592">
                  <c:v>0.2</c:v>
                </c:pt>
                <c:pt idx="3593">
                  <c:v>0.2</c:v>
                </c:pt>
                <c:pt idx="3594">
                  <c:v>0.2</c:v>
                </c:pt>
                <c:pt idx="3595">
                  <c:v>0.2</c:v>
                </c:pt>
                <c:pt idx="3596">
                  <c:v>0.2</c:v>
                </c:pt>
                <c:pt idx="3597">
                  <c:v>0.2</c:v>
                </c:pt>
                <c:pt idx="3598">
                  <c:v>0.19</c:v>
                </c:pt>
                <c:pt idx="3599">
                  <c:v>0.2</c:v>
                </c:pt>
                <c:pt idx="3600">
                  <c:v>0.2</c:v>
                </c:pt>
                <c:pt idx="3601">
                  <c:v>0.2</c:v>
                </c:pt>
                <c:pt idx="3602">
                  <c:v>0.2</c:v>
                </c:pt>
                <c:pt idx="3603">
                  <c:v>0.2</c:v>
                </c:pt>
                <c:pt idx="3604">
                  <c:v>0.2</c:v>
                </c:pt>
                <c:pt idx="3605">
                  <c:v>0.2</c:v>
                </c:pt>
                <c:pt idx="3606">
                  <c:v>0.2</c:v>
                </c:pt>
                <c:pt idx="3607">
                  <c:v>0.2</c:v>
                </c:pt>
                <c:pt idx="3608">
                  <c:v>0.2</c:v>
                </c:pt>
                <c:pt idx="3609">
                  <c:v>0.2</c:v>
                </c:pt>
                <c:pt idx="3610">
                  <c:v>0.19</c:v>
                </c:pt>
                <c:pt idx="3611">
                  <c:v>0.19</c:v>
                </c:pt>
                <c:pt idx="3612">
                  <c:v>0.19</c:v>
                </c:pt>
                <c:pt idx="3613">
                  <c:v>0.19</c:v>
                </c:pt>
                <c:pt idx="3614">
                  <c:v>0.19</c:v>
                </c:pt>
                <c:pt idx="3615">
                  <c:v>0.19</c:v>
                </c:pt>
                <c:pt idx="3616">
                  <c:v>0.19</c:v>
                </c:pt>
                <c:pt idx="3617">
                  <c:v>0.19</c:v>
                </c:pt>
                <c:pt idx="3618">
                  <c:v>0.2</c:v>
                </c:pt>
                <c:pt idx="3619">
                  <c:v>0.2</c:v>
                </c:pt>
                <c:pt idx="3620">
                  <c:v>0.2</c:v>
                </c:pt>
                <c:pt idx="3621">
                  <c:v>0.2</c:v>
                </c:pt>
                <c:pt idx="3622">
                  <c:v>0.2</c:v>
                </c:pt>
                <c:pt idx="3623">
                  <c:v>0.2</c:v>
                </c:pt>
                <c:pt idx="3624">
                  <c:v>0.2</c:v>
                </c:pt>
                <c:pt idx="3625">
                  <c:v>0.2</c:v>
                </c:pt>
                <c:pt idx="3626">
                  <c:v>0.2</c:v>
                </c:pt>
                <c:pt idx="3627">
                  <c:v>0.2</c:v>
                </c:pt>
                <c:pt idx="3628">
                  <c:v>0.19</c:v>
                </c:pt>
                <c:pt idx="3629">
                  <c:v>0.19</c:v>
                </c:pt>
                <c:pt idx="3630">
                  <c:v>0.19</c:v>
                </c:pt>
                <c:pt idx="3631">
                  <c:v>0.19</c:v>
                </c:pt>
                <c:pt idx="3632">
                  <c:v>0.19</c:v>
                </c:pt>
                <c:pt idx="3633">
                  <c:v>0.19</c:v>
                </c:pt>
                <c:pt idx="3634">
                  <c:v>0.19</c:v>
                </c:pt>
                <c:pt idx="3635">
                  <c:v>0.19</c:v>
                </c:pt>
                <c:pt idx="3636">
                  <c:v>0.19</c:v>
                </c:pt>
                <c:pt idx="3637">
                  <c:v>0.19</c:v>
                </c:pt>
                <c:pt idx="3638">
                  <c:v>0.19</c:v>
                </c:pt>
                <c:pt idx="3639">
                  <c:v>0.19</c:v>
                </c:pt>
                <c:pt idx="3640">
                  <c:v>0.19</c:v>
                </c:pt>
                <c:pt idx="3641">
                  <c:v>0.2</c:v>
                </c:pt>
                <c:pt idx="3642">
                  <c:v>0.2</c:v>
                </c:pt>
                <c:pt idx="3643">
                  <c:v>0.2</c:v>
                </c:pt>
                <c:pt idx="3644">
                  <c:v>0.2</c:v>
                </c:pt>
                <c:pt idx="3645">
                  <c:v>0.2</c:v>
                </c:pt>
                <c:pt idx="3646">
                  <c:v>0.2</c:v>
                </c:pt>
                <c:pt idx="3647">
                  <c:v>0.2</c:v>
                </c:pt>
                <c:pt idx="3648">
                  <c:v>0.2</c:v>
                </c:pt>
                <c:pt idx="3649">
                  <c:v>0.2</c:v>
                </c:pt>
                <c:pt idx="3650">
                  <c:v>0.2</c:v>
                </c:pt>
                <c:pt idx="3651">
                  <c:v>0.2</c:v>
                </c:pt>
                <c:pt idx="3652">
                  <c:v>0.2</c:v>
                </c:pt>
                <c:pt idx="3653">
                  <c:v>0.2</c:v>
                </c:pt>
                <c:pt idx="3654">
                  <c:v>0.2</c:v>
                </c:pt>
                <c:pt idx="3655">
                  <c:v>0.2</c:v>
                </c:pt>
                <c:pt idx="3656">
                  <c:v>0.2</c:v>
                </c:pt>
                <c:pt idx="3657">
                  <c:v>0.2</c:v>
                </c:pt>
                <c:pt idx="3658">
                  <c:v>0.2</c:v>
                </c:pt>
                <c:pt idx="3659">
                  <c:v>0.2</c:v>
                </c:pt>
                <c:pt idx="3660">
                  <c:v>0.2</c:v>
                </c:pt>
                <c:pt idx="3661">
                  <c:v>0.2</c:v>
                </c:pt>
                <c:pt idx="3662">
                  <c:v>0.2</c:v>
                </c:pt>
                <c:pt idx="3663">
                  <c:v>0.2</c:v>
                </c:pt>
                <c:pt idx="3664">
                  <c:v>0.2</c:v>
                </c:pt>
                <c:pt idx="3665">
                  <c:v>0.2</c:v>
                </c:pt>
                <c:pt idx="3666">
                  <c:v>0.2</c:v>
                </c:pt>
                <c:pt idx="3667">
                  <c:v>0.2</c:v>
                </c:pt>
                <c:pt idx="3668">
                  <c:v>0.2</c:v>
                </c:pt>
                <c:pt idx="3669">
                  <c:v>0.2</c:v>
                </c:pt>
                <c:pt idx="3670">
                  <c:v>0.2</c:v>
                </c:pt>
                <c:pt idx="3671">
                  <c:v>0.2</c:v>
                </c:pt>
                <c:pt idx="3672">
                  <c:v>0.2</c:v>
                </c:pt>
                <c:pt idx="3673">
                  <c:v>0.2</c:v>
                </c:pt>
                <c:pt idx="3674">
                  <c:v>0.2</c:v>
                </c:pt>
                <c:pt idx="3675">
                  <c:v>0.2</c:v>
                </c:pt>
                <c:pt idx="3676">
                  <c:v>0.2</c:v>
                </c:pt>
                <c:pt idx="3677">
                  <c:v>0.2</c:v>
                </c:pt>
                <c:pt idx="3678">
                  <c:v>0.2</c:v>
                </c:pt>
                <c:pt idx="3679">
                  <c:v>0.2</c:v>
                </c:pt>
                <c:pt idx="3680">
                  <c:v>0.2</c:v>
                </c:pt>
                <c:pt idx="3681">
                  <c:v>0.2</c:v>
                </c:pt>
                <c:pt idx="3682">
                  <c:v>0.2</c:v>
                </c:pt>
                <c:pt idx="3683">
                  <c:v>0.2</c:v>
                </c:pt>
                <c:pt idx="3684">
                  <c:v>0.2</c:v>
                </c:pt>
                <c:pt idx="3685">
                  <c:v>0.2</c:v>
                </c:pt>
                <c:pt idx="3686">
                  <c:v>0.2</c:v>
                </c:pt>
                <c:pt idx="3687">
                  <c:v>0.2</c:v>
                </c:pt>
                <c:pt idx="3688">
                  <c:v>0.2</c:v>
                </c:pt>
                <c:pt idx="3689">
                  <c:v>0.2</c:v>
                </c:pt>
                <c:pt idx="3690">
                  <c:v>0.2</c:v>
                </c:pt>
                <c:pt idx="3691">
                  <c:v>0.2</c:v>
                </c:pt>
                <c:pt idx="3692">
                  <c:v>0.2</c:v>
                </c:pt>
                <c:pt idx="3693">
                  <c:v>0.2</c:v>
                </c:pt>
                <c:pt idx="3694">
                  <c:v>0.2</c:v>
                </c:pt>
                <c:pt idx="3695">
                  <c:v>0.2</c:v>
                </c:pt>
                <c:pt idx="3696">
                  <c:v>0.2</c:v>
                </c:pt>
                <c:pt idx="3697">
                  <c:v>0.19</c:v>
                </c:pt>
                <c:pt idx="3698">
                  <c:v>0.19</c:v>
                </c:pt>
                <c:pt idx="3699">
                  <c:v>0.19</c:v>
                </c:pt>
                <c:pt idx="3700">
                  <c:v>0.2</c:v>
                </c:pt>
                <c:pt idx="3701">
                  <c:v>0.2</c:v>
                </c:pt>
                <c:pt idx="3702">
                  <c:v>0.2</c:v>
                </c:pt>
                <c:pt idx="3703">
                  <c:v>0.2</c:v>
                </c:pt>
                <c:pt idx="3704">
                  <c:v>0.2</c:v>
                </c:pt>
                <c:pt idx="3705">
                  <c:v>0.2</c:v>
                </c:pt>
                <c:pt idx="3706">
                  <c:v>0.2</c:v>
                </c:pt>
                <c:pt idx="3707">
                  <c:v>0.2</c:v>
                </c:pt>
                <c:pt idx="3708">
                  <c:v>0.2</c:v>
                </c:pt>
                <c:pt idx="3709">
                  <c:v>0.2</c:v>
                </c:pt>
                <c:pt idx="3710">
                  <c:v>0.2</c:v>
                </c:pt>
                <c:pt idx="3711">
                  <c:v>0.2</c:v>
                </c:pt>
                <c:pt idx="3712">
                  <c:v>0.2</c:v>
                </c:pt>
                <c:pt idx="3713">
                  <c:v>0.2</c:v>
                </c:pt>
                <c:pt idx="3714">
                  <c:v>0.2</c:v>
                </c:pt>
                <c:pt idx="3715">
                  <c:v>0.2</c:v>
                </c:pt>
                <c:pt idx="3716">
                  <c:v>0.2</c:v>
                </c:pt>
                <c:pt idx="3717">
                  <c:v>0.2</c:v>
                </c:pt>
                <c:pt idx="3718">
                  <c:v>0.2</c:v>
                </c:pt>
                <c:pt idx="3719">
                  <c:v>0.2</c:v>
                </c:pt>
                <c:pt idx="3720">
                  <c:v>0.2</c:v>
                </c:pt>
                <c:pt idx="3721">
                  <c:v>0.2</c:v>
                </c:pt>
                <c:pt idx="3722">
                  <c:v>0.2</c:v>
                </c:pt>
                <c:pt idx="3723">
                  <c:v>0.2</c:v>
                </c:pt>
                <c:pt idx="3724">
                  <c:v>0.2</c:v>
                </c:pt>
                <c:pt idx="3725">
                  <c:v>0.2</c:v>
                </c:pt>
                <c:pt idx="3726">
                  <c:v>0.2</c:v>
                </c:pt>
                <c:pt idx="3727">
                  <c:v>0.2</c:v>
                </c:pt>
                <c:pt idx="3728">
                  <c:v>0.2</c:v>
                </c:pt>
                <c:pt idx="3729">
                  <c:v>0.2</c:v>
                </c:pt>
                <c:pt idx="3730">
                  <c:v>0.2</c:v>
                </c:pt>
                <c:pt idx="3731">
                  <c:v>0.2</c:v>
                </c:pt>
                <c:pt idx="3732">
                  <c:v>0.2</c:v>
                </c:pt>
                <c:pt idx="3733">
                  <c:v>0.2</c:v>
                </c:pt>
                <c:pt idx="3734">
                  <c:v>0.2</c:v>
                </c:pt>
                <c:pt idx="3735">
                  <c:v>0.2</c:v>
                </c:pt>
                <c:pt idx="3736">
                  <c:v>0.2</c:v>
                </c:pt>
                <c:pt idx="3737">
                  <c:v>0.2</c:v>
                </c:pt>
                <c:pt idx="3738">
                  <c:v>0.2</c:v>
                </c:pt>
                <c:pt idx="3739">
                  <c:v>0.2</c:v>
                </c:pt>
                <c:pt idx="3740">
                  <c:v>0.2</c:v>
                </c:pt>
                <c:pt idx="3741">
                  <c:v>0.2</c:v>
                </c:pt>
                <c:pt idx="3742">
                  <c:v>0.2</c:v>
                </c:pt>
                <c:pt idx="3743">
                  <c:v>0.2</c:v>
                </c:pt>
                <c:pt idx="3744">
                  <c:v>0.2</c:v>
                </c:pt>
                <c:pt idx="3745">
                  <c:v>0.2</c:v>
                </c:pt>
                <c:pt idx="3746">
                  <c:v>0.2</c:v>
                </c:pt>
                <c:pt idx="3747">
                  <c:v>0.2</c:v>
                </c:pt>
                <c:pt idx="3748">
                  <c:v>0.2</c:v>
                </c:pt>
                <c:pt idx="3749">
                  <c:v>0.2</c:v>
                </c:pt>
                <c:pt idx="3750">
                  <c:v>0.2</c:v>
                </c:pt>
                <c:pt idx="3751">
                  <c:v>0.2</c:v>
                </c:pt>
                <c:pt idx="3752">
                  <c:v>0.2</c:v>
                </c:pt>
                <c:pt idx="3753">
                  <c:v>0.2</c:v>
                </c:pt>
                <c:pt idx="3754">
                  <c:v>0.2</c:v>
                </c:pt>
                <c:pt idx="3755">
                  <c:v>0.2</c:v>
                </c:pt>
                <c:pt idx="3756">
                  <c:v>0.2</c:v>
                </c:pt>
                <c:pt idx="3757">
                  <c:v>0.2</c:v>
                </c:pt>
                <c:pt idx="3758">
                  <c:v>0.2</c:v>
                </c:pt>
                <c:pt idx="3759">
                  <c:v>0.2</c:v>
                </c:pt>
                <c:pt idx="3760">
                  <c:v>0.2</c:v>
                </c:pt>
                <c:pt idx="3761">
                  <c:v>0.2</c:v>
                </c:pt>
                <c:pt idx="3762">
                  <c:v>0.2</c:v>
                </c:pt>
                <c:pt idx="3763">
                  <c:v>0.2</c:v>
                </c:pt>
                <c:pt idx="3764">
                  <c:v>0.19</c:v>
                </c:pt>
                <c:pt idx="3765">
                  <c:v>0.19</c:v>
                </c:pt>
                <c:pt idx="3766">
                  <c:v>0.19</c:v>
                </c:pt>
                <c:pt idx="3767">
                  <c:v>0.19</c:v>
                </c:pt>
                <c:pt idx="3768">
                  <c:v>0.19</c:v>
                </c:pt>
                <c:pt idx="3769">
                  <c:v>0.19</c:v>
                </c:pt>
                <c:pt idx="3770">
                  <c:v>0.19</c:v>
                </c:pt>
                <c:pt idx="3771">
                  <c:v>0.19</c:v>
                </c:pt>
                <c:pt idx="3772">
                  <c:v>0.19</c:v>
                </c:pt>
                <c:pt idx="3773">
                  <c:v>0.19</c:v>
                </c:pt>
                <c:pt idx="3774">
                  <c:v>0.19</c:v>
                </c:pt>
                <c:pt idx="3775">
                  <c:v>0.2</c:v>
                </c:pt>
                <c:pt idx="3776">
                  <c:v>0.2</c:v>
                </c:pt>
                <c:pt idx="3777">
                  <c:v>0.2</c:v>
                </c:pt>
                <c:pt idx="3778">
                  <c:v>0.2</c:v>
                </c:pt>
                <c:pt idx="3779">
                  <c:v>0.2</c:v>
                </c:pt>
                <c:pt idx="3780">
                  <c:v>0.2</c:v>
                </c:pt>
                <c:pt idx="3781">
                  <c:v>0.2</c:v>
                </c:pt>
                <c:pt idx="3782">
                  <c:v>0.2</c:v>
                </c:pt>
                <c:pt idx="3783">
                  <c:v>0.2</c:v>
                </c:pt>
                <c:pt idx="3784">
                  <c:v>0.2</c:v>
                </c:pt>
                <c:pt idx="3785">
                  <c:v>0.2</c:v>
                </c:pt>
                <c:pt idx="3786">
                  <c:v>0.2</c:v>
                </c:pt>
                <c:pt idx="3787">
                  <c:v>0.2</c:v>
                </c:pt>
                <c:pt idx="3788">
                  <c:v>0.2</c:v>
                </c:pt>
                <c:pt idx="3789">
                  <c:v>0.2</c:v>
                </c:pt>
                <c:pt idx="3790">
                  <c:v>0.2</c:v>
                </c:pt>
                <c:pt idx="3791">
                  <c:v>0.2</c:v>
                </c:pt>
                <c:pt idx="3792">
                  <c:v>0.2</c:v>
                </c:pt>
                <c:pt idx="3793">
                  <c:v>0.2</c:v>
                </c:pt>
                <c:pt idx="3794">
                  <c:v>0.2</c:v>
                </c:pt>
                <c:pt idx="3795">
                  <c:v>0.2</c:v>
                </c:pt>
                <c:pt idx="3796">
                  <c:v>0.2</c:v>
                </c:pt>
                <c:pt idx="3797">
                  <c:v>0.2</c:v>
                </c:pt>
                <c:pt idx="3798">
                  <c:v>0.2</c:v>
                </c:pt>
                <c:pt idx="3799">
                  <c:v>0.2</c:v>
                </c:pt>
                <c:pt idx="3800">
                  <c:v>0.2</c:v>
                </c:pt>
                <c:pt idx="3801">
                  <c:v>0.2</c:v>
                </c:pt>
                <c:pt idx="3802">
                  <c:v>0.2</c:v>
                </c:pt>
                <c:pt idx="3803">
                  <c:v>0.2</c:v>
                </c:pt>
                <c:pt idx="3804">
                  <c:v>0.2</c:v>
                </c:pt>
                <c:pt idx="3805">
                  <c:v>0.2</c:v>
                </c:pt>
                <c:pt idx="3806">
                  <c:v>0.2</c:v>
                </c:pt>
                <c:pt idx="3807">
                  <c:v>0.2</c:v>
                </c:pt>
                <c:pt idx="3808">
                  <c:v>0.2</c:v>
                </c:pt>
                <c:pt idx="3809">
                  <c:v>0.2</c:v>
                </c:pt>
                <c:pt idx="3810">
                  <c:v>0.2</c:v>
                </c:pt>
                <c:pt idx="3811">
                  <c:v>0.2</c:v>
                </c:pt>
                <c:pt idx="3812">
                  <c:v>0.2</c:v>
                </c:pt>
                <c:pt idx="3813">
                  <c:v>0.2</c:v>
                </c:pt>
                <c:pt idx="3814">
                  <c:v>0.2</c:v>
                </c:pt>
                <c:pt idx="3815">
                  <c:v>0.2</c:v>
                </c:pt>
                <c:pt idx="3816">
                  <c:v>0.2</c:v>
                </c:pt>
                <c:pt idx="3817">
                  <c:v>0.2</c:v>
                </c:pt>
                <c:pt idx="3818">
                  <c:v>0.2</c:v>
                </c:pt>
                <c:pt idx="3819">
                  <c:v>0.2</c:v>
                </c:pt>
                <c:pt idx="3820">
                  <c:v>0.2</c:v>
                </c:pt>
                <c:pt idx="3821">
                  <c:v>0.2</c:v>
                </c:pt>
                <c:pt idx="3822">
                  <c:v>0.2</c:v>
                </c:pt>
                <c:pt idx="3823">
                  <c:v>0.2</c:v>
                </c:pt>
                <c:pt idx="3824">
                  <c:v>0.2</c:v>
                </c:pt>
                <c:pt idx="3825">
                  <c:v>0.2</c:v>
                </c:pt>
                <c:pt idx="3826">
                  <c:v>0.2</c:v>
                </c:pt>
                <c:pt idx="3827">
                  <c:v>0.2</c:v>
                </c:pt>
                <c:pt idx="3828">
                  <c:v>0.2</c:v>
                </c:pt>
                <c:pt idx="3829">
                  <c:v>0.2</c:v>
                </c:pt>
                <c:pt idx="3830">
                  <c:v>0.2</c:v>
                </c:pt>
                <c:pt idx="3831">
                  <c:v>0.2</c:v>
                </c:pt>
                <c:pt idx="3832">
                  <c:v>0.2</c:v>
                </c:pt>
                <c:pt idx="3833">
                  <c:v>0.2</c:v>
                </c:pt>
                <c:pt idx="3834">
                  <c:v>0.2</c:v>
                </c:pt>
                <c:pt idx="3835">
                  <c:v>0.2</c:v>
                </c:pt>
                <c:pt idx="3836">
                  <c:v>0.2</c:v>
                </c:pt>
                <c:pt idx="3837">
                  <c:v>0.2</c:v>
                </c:pt>
                <c:pt idx="3838">
                  <c:v>0.2</c:v>
                </c:pt>
                <c:pt idx="3839">
                  <c:v>0.2</c:v>
                </c:pt>
                <c:pt idx="3840">
                  <c:v>0.2</c:v>
                </c:pt>
                <c:pt idx="3841">
                  <c:v>0.2</c:v>
                </c:pt>
                <c:pt idx="3842">
                  <c:v>0.2</c:v>
                </c:pt>
                <c:pt idx="3843">
                  <c:v>0.2</c:v>
                </c:pt>
                <c:pt idx="3844">
                  <c:v>0.2</c:v>
                </c:pt>
                <c:pt idx="3845">
                  <c:v>0.2</c:v>
                </c:pt>
                <c:pt idx="3846">
                  <c:v>0.2</c:v>
                </c:pt>
                <c:pt idx="3847">
                  <c:v>0.2</c:v>
                </c:pt>
                <c:pt idx="3848">
                  <c:v>0.2</c:v>
                </c:pt>
                <c:pt idx="3849">
                  <c:v>0.2</c:v>
                </c:pt>
                <c:pt idx="3850">
                  <c:v>0.2</c:v>
                </c:pt>
                <c:pt idx="3851">
                  <c:v>0.2</c:v>
                </c:pt>
                <c:pt idx="3852">
                  <c:v>0.2</c:v>
                </c:pt>
                <c:pt idx="3853">
                  <c:v>0.2</c:v>
                </c:pt>
                <c:pt idx="3854">
                  <c:v>0.2</c:v>
                </c:pt>
                <c:pt idx="3855">
                  <c:v>0.2</c:v>
                </c:pt>
                <c:pt idx="3856">
                  <c:v>0.19</c:v>
                </c:pt>
                <c:pt idx="3857">
                  <c:v>0.19</c:v>
                </c:pt>
                <c:pt idx="3858">
                  <c:v>0.19</c:v>
                </c:pt>
                <c:pt idx="3859">
                  <c:v>0.19</c:v>
                </c:pt>
                <c:pt idx="3860">
                  <c:v>0.19</c:v>
                </c:pt>
                <c:pt idx="3861">
                  <c:v>0.19</c:v>
                </c:pt>
                <c:pt idx="3862">
                  <c:v>0.19</c:v>
                </c:pt>
                <c:pt idx="3863">
                  <c:v>0.2</c:v>
                </c:pt>
                <c:pt idx="3864">
                  <c:v>0.2</c:v>
                </c:pt>
                <c:pt idx="3865">
                  <c:v>0.2</c:v>
                </c:pt>
                <c:pt idx="3866">
                  <c:v>0.2</c:v>
                </c:pt>
                <c:pt idx="3867">
                  <c:v>0.2</c:v>
                </c:pt>
                <c:pt idx="3868">
                  <c:v>0.2</c:v>
                </c:pt>
                <c:pt idx="3869">
                  <c:v>0.2</c:v>
                </c:pt>
                <c:pt idx="3870">
                  <c:v>0.2</c:v>
                </c:pt>
                <c:pt idx="3871">
                  <c:v>0.2</c:v>
                </c:pt>
                <c:pt idx="3872">
                  <c:v>0.2</c:v>
                </c:pt>
                <c:pt idx="3873">
                  <c:v>0.2</c:v>
                </c:pt>
                <c:pt idx="3874">
                  <c:v>0.2</c:v>
                </c:pt>
                <c:pt idx="3875">
                  <c:v>0.2</c:v>
                </c:pt>
                <c:pt idx="3876">
                  <c:v>0.2</c:v>
                </c:pt>
                <c:pt idx="3877">
                  <c:v>0.2</c:v>
                </c:pt>
                <c:pt idx="3878">
                  <c:v>0.2</c:v>
                </c:pt>
                <c:pt idx="3879">
                  <c:v>0.2</c:v>
                </c:pt>
                <c:pt idx="3880">
                  <c:v>0.2</c:v>
                </c:pt>
                <c:pt idx="3881">
                  <c:v>0.2</c:v>
                </c:pt>
                <c:pt idx="3882">
                  <c:v>0.2</c:v>
                </c:pt>
                <c:pt idx="3883">
                  <c:v>0.2</c:v>
                </c:pt>
                <c:pt idx="3884">
                  <c:v>0.2</c:v>
                </c:pt>
                <c:pt idx="3885">
                  <c:v>0.2</c:v>
                </c:pt>
                <c:pt idx="3886">
                  <c:v>0.2</c:v>
                </c:pt>
                <c:pt idx="3887">
                  <c:v>0.2</c:v>
                </c:pt>
                <c:pt idx="3888">
                  <c:v>0.2</c:v>
                </c:pt>
                <c:pt idx="3889">
                  <c:v>0.2</c:v>
                </c:pt>
                <c:pt idx="3890">
                  <c:v>0.2</c:v>
                </c:pt>
                <c:pt idx="3891">
                  <c:v>0.2</c:v>
                </c:pt>
                <c:pt idx="3892">
                  <c:v>0.2</c:v>
                </c:pt>
                <c:pt idx="3893">
                  <c:v>0.2</c:v>
                </c:pt>
                <c:pt idx="3894">
                  <c:v>0.2</c:v>
                </c:pt>
                <c:pt idx="3895">
                  <c:v>0.2</c:v>
                </c:pt>
                <c:pt idx="3896">
                  <c:v>0.2</c:v>
                </c:pt>
                <c:pt idx="3897">
                  <c:v>0.2</c:v>
                </c:pt>
                <c:pt idx="3898">
                  <c:v>0.2</c:v>
                </c:pt>
                <c:pt idx="3899">
                  <c:v>0.2</c:v>
                </c:pt>
                <c:pt idx="3900">
                  <c:v>0.2</c:v>
                </c:pt>
                <c:pt idx="3901">
                  <c:v>0.2</c:v>
                </c:pt>
                <c:pt idx="3902">
                  <c:v>0.2</c:v>
                </c:pt>
                <c:pt idx="3903">
                  <c:v>0.2</c:v>
                </c:pt>
                <c:pt idx="3904">
                  <c:v>0.2</c:v>
                </c:pt>
                <c:pt idx="3905">
                  <c:v>0.2</c:v>
                </c:pt>
                <c:pt idx="3906">
                  <c:v>0.2</c:v>
                </c:pt>
                <c:pt idx="3907">
                  <c:v>0.2</c:v>
                </c:pt>
                <c:pt idx="3908">
                  <c:v>0.2</c:v>
                </c:pt>
                <c:pt idx="3909">
                  <c:v>0.2</c:v>
                </c:pt>
                <c:pt idx="3910">
                  <c:v>0.2</c:v>
                </c:pt>
                <c:pt idx="3911">
                  <c:v>0.2</c:v>
                </c:pt>
                <c:pt idx="3912">
                  <c:v>0.2</c:v>
                </c:pt>
                <c:pt idx="3913">
                  <c:v>0.2</c:v>
                </c:pt>
                <c:pt idx="3914">
                  <c:v>0.2</c:v>
                </c:pt>
                <c:pt idx="3915">
                  <c:v>0.2</c:v>
                </c:pt>
                <c:pt idx="3916">
                  <c:v>0.2</c:v>
                </c:pt>
                <c:pt idx="3917">
                  <c:v>0.2</c:v>
                </c:pt>
                <c:pt idx="3918">
                  <c:v>0.2</c:v>
                </c:pt>
                <c:pt idx="3919">
                  <c:v>0.2</c:v>
                </c:pt>
                <c:pt idx="3920">
                  <c:v>0.2</c:v>
                </c:pt>
                <c:pt idx="3921">
                  <c:v>0.2</c:v>
                </c:pt>
                <c:pt idx="3922">
                  <c:v>0.2</c:v>
                </c:pt>
                <c:pt idx="3923">
                  <c:v>0.2</c:v>
                </c:pt>
                <c:pt idx="3924">
                  <c:v>0.2</c:v>
                </c:pt>
                <c:pt idx="3925">
                  <c:v>0.2</c:v>
                </c:pt>
                <c:pt idx="3926">
                  <c:v>0.2</c:v>
                </c:pt>
                <c:pt idx="3927">
                  <c:v>0.2</c:v>
                </c:pt>
                <c:pt idx="3928">
                  <c:v>0.2</c:v>
                </c:pt>
                <c:pt idx="3929">
                  <c:v>0.2</c:v>
                </c:pt>
                <c:pt idx="3930">
                  <c:v>0.2</c:v>
                </c:pt>
                <c:pt idx="3931">
                  <c:v>0.2</c:v>
                </c:pt>
                <c:pt idx="3932">
                  <c:v>0.2</c:v>
                </c:pt>
                <c:pt idx="3933">
                  <c:v>0.2</c:v>
                </c:pt>
                <c:pt idx="3934">
                  <c:v>0.2</c:v>
                </c:pt>
                <c:pt idx="3935">
                  <c:v>0.2</c:v>
                </c:pt>
                <c:pt idx="3936">
                  <c:v>0.2</c:v>
                </c:pt>
                <c:pt idx="3937">
                  <c:v>0.2</c:v>
                </c:pt>
                <c:pt idx="3938">
                  <c:v>0.2</c:v>
                </c:pt>
                <c:pt idx="3939">
                  <c:v>0.2</c:v>
                </c:pt>
                <c:pt idx="3940">
                  <c:v>0.2</c:v>
                </c:pt>
                <c:pt idx="3941">
                  <c:v>0.2</c:v>
                </c:pt>
                <c:pt idx="3942">
                  <c:v>0.2</c:v>
                </c:pt>
                <c:pt idx="3943">
                  <c:v>0.2</c:v>
                </c:pt>
                <c:pt idx="3944">
                  <c:v>0.2</c:v>
                </c:pt>
                <c:pt idx="3945">
                  <c:v>0.2</c:v>
                </c:pt>
                <c:pt idx="3946">
                  <c:v>0.2</c:v>
                </c:pt>
                <c:pt idx="3947">
                  <c:v>0.2</c:v>
                </c:pt>
                <c:pt idx="3948">
                  <c:v>0.2</c:v>
                </c:pt>
                <c:pt idx="3949">
                  <c:v>0.2</c:v>
                </c:pt>
                <c:pt idx="3950">
                  <c:v>0.2</c:v>
                </c:pt>
                <c:pt idx="3951">
                  <c:v>0.2</c:v>
                </c:pt>
                <c:pt idx="3952">
                  <c:v>0.2</c:v>
                </c:pt>
                <c:pt idx="3953">
                  <c:v>0.2</c:v>
                </c:pt>
                <c:pt idx="3954">
                  <c:v>0.2</c:v>
                </c:pt>
                <c:pt idx="3955">
                  <c:v>0.2</c:v>
                </c:pt>
                <c:pt idx="3956">
                  <c:v>0.2</c:v>
                </c:pt>
                <c:pt idx="3957">
                  <c:v>0.2</c:v>
                </c:pt>
                <c:pt idx="3958">
                  <c:v>0.2</c:v>
                </c:pt>
                <c:pt idx="3959">
                  <c:v>0.2</c:v>
                </c:pt>
                <c:pt idx="3960">
                  <c:v>0.2</c:v>
                </c:pt>
                <c:pt idx="3961">
                  <c:v>0.2</c:v>
                </c:pt>
                <c:pt idx="3962">
                  <c:v>0.2</c:v>
                </c:pt>
                <c:pt idx="3963">
                  <c:v>0.2</c:v>
                </c:pt>
                <c:pt idx="3964">
                  <c:v>0.2</c:v>
                </c:pt>
                <c:pt idx="3965">
                  <c:v>0.2</c:v>
                </c:pt>
                <c:pt idx="3966">
                  <c:v>0.2</c:v>
                </c:pt>
                <c:pt idx="3967">
                  <c:v>0.2</c:v>
                </c:pt>
                <c:pt idx="3968">
                  <c:v>0.2</c:v>
                </c:pt>
                <c:pt idx="3969">
                  <c:v>0.2</c:v>
                </c:pt>
                <c:pt idx="3970">
                  <c:v>0.2</c:v>
                </c:pt>
                <c:pt idx="3971">
                  <c:v>0.2</c:v>
                </c:pt>
                <c:pt idx="3972">
                  <c:v>0.2</c:v>
                </c:pt>
                <c:pt idx="3973">
                  <c:v>0.2</c:v>
                </c:pt>
                <c:pt idx="3974">
                  <c:v>0.2</c:v>
                </c:pt>
                <c:pt idx="3975">
                  <c:v>0.2</c:v>
                </c:pt>
                <c:pt idx="3976">
                  <c:v>0.2</c:v>
                </c:pt>
                <c:pt idx="3977">
                  <c:v>0.2</c:v>
                </c:pt>
                <c:pt idx="3978">
                  <c:v>0.2</c:v>
                </c:pt>
                <c:pt idx="3979">
                  <c:v>0.2</c:v>
                </c:pt>
                <c:pt idx="3980">
                  <c:v>0.2</c:v>
                </c:pt>
                <c:pt idx="3981">
                  <c:v>0.2</c:v>
                </c:pt>
                <c:pt idx="3982">
                  <c:v>0.2</c:v>
                </c:pt>
                <c:pt idx="3983">
                  <c:v>0.2</c:v>
                </c:pt>
                <c:pt idx="3984">
                  <c:v>0.2</c:v>
                </c:pt>
                <c:pt idx="3985">
                  <c:v>0.2</c:v>
                </c:pt>
                <c:pt idx="3986">
                  <c:v>0.2</c:v>
                </c:pt>
                <c:pt idx="3987">
                  <c:v>0.2</c:v>
                </c:pt>
                <c:pt idx="3988">
                  <c:v>0.2</c:v>
                </c:pt>
                <c:pt idx="3989">
                  <c:v>0.2</c:v>
                </c:pt>
                <c:pt idx="3990">
                  <c:v>0.2</c:v>
                </c:pt>
                <c:pt idx="3991">
                  <c:v>0.2</c:v>
                </c:pt>
                <c:pt idx="3992">
                  <c:v>0.2</c:v>
                </c:pt>
                <c:pt idx="3993">
                  <c:v>0.2</c:v>
                </c:pt>
                <c:pt idx="3994">
                  <c:v>0.2</c:v>
                </c:pt>
                <c:pt idx="3995">
                  <c:v>0.2</c:v>
                </c:pt>
                <c:pt idx="3996">
                  <c:v>0.2</c:v>
                </c:pt>
                <c:pt idx="3997">
                  <c:v>0.2</c:v>
                </c:pt>
                <c:pt idx="3998">
                  <c:v>0.2</c:v>
                </c:pt>
                <c:pt idx="3999">
                  <c:v>0.2</c:v>
                </c:pt>
                <c:pt idx="4000">
                  <c:v>0.2</c:v>
                </c:pt>
                <c:pt idx="4001">
                  <c:v>0.2</c:v>
                </c:pt>
                <c:pt idx="4002">
                  <c:v>0.2</c:v>
                </c:pt>
                <c:pt idx="4003">
                  <c:v>0.2</c:v>
                </c:pt>
                <c:pt idx="4004">
                  <c:v>0.2</c:v>
                </c:pt>
                <c:pt idx="4005">
                  <c:v>0.2</c:v>
                </c:pt>
                <c:pt idx="4006">
                  <c:v>0.2</c:v>
                </c:pt>
                <c:pt idx="4007">
                  <c:v>0.2</c:v>
                </c:pt>
                <c:pt idx="4008">
                  <c:v>0.2</c:v>
                </c:pt>
                <c:pt idx="4009">
                  <c:v>0.2</c:v>
                </c:pt>
                <c:pt idx="4010">
                  <c:v>0.2</c:v>
                </c:pt>
                <c:pt idx="4011">
                  <c:v>0.2</c:v>
                </c:pt>
                <c:pt idx="4012">
                  <c:v>0.2</c:v>
                </c:pt>
                <c:pt idx="4013">
                  <c:v>0.2</c:v>
                </c:pt>
                <c:pt idx="4014">
                  <c:v>0.2</c:v>
                </c:pt>
                <c:pt idx="4015">
                  <c:v>0.2</c:v>
                </c:pt>
                <c:pt idx="4016">
                  <c:v>0.2</c:v>
                </c:pt>
                <c:pt idx="4017">
                  <c:v>0.2</c:v>
                </c:pt>
                <c:pt idx="4018">
                  <c:v>0.2</c:v>
                </c:pt>
                <c:pt idx="4019">
                  <c:v>0.2</c:v>
                </c:pt>
                <c:pt idx="4020">
                  <c:v>0.2</c:v>
                </c:pt>
                <c:pt idx="4021">
                  <c:v>0.2</c:v>
                </c:pt>
                <c:pt idx="4022">
                  <c:v>0.2</c:v>
                </c:pt>
                <c:pt idx="4023">
                  <c:v>0.19</c:v>
                </c:pt>
                <c:pt idx="4024">
                  <c:v>0.19</c:v>
                </c:pt>
                <c:pt idx="4025">
                  <c:v>0.2</c:v>
                </c:pt>
                <c:pt idx="4026">
                  <c:v>0.2</c:v>
                </c:pt>
                <c:pt idx="4027">
                  <c:v>0.2</c:v>
                </c:pt>
                <c:pt idx="4028">
                  <c:v>0.2</c:v>
                </c:pt>
                <c:pt idx="4029">
                  <c:v>0.2</c:v>
                </c:pt>
                <c:pt idx="4030">
                  <c:v>0.2</c:v>
                </c:pt>
                <c:pt idx="4031">
                  <c:v>0.2</c:v>
                </c:pt>
                <c:pt idx="4032">
                  <c:v>0.2</c:v>
                </c:pt>
                <c:pt idx="4033">
                  <c:v>0.2</c:v>
                </c:pt>
                <c:pt idx="4034">
                  <c:v>0.2</c:v>
                </c:pt>
                <c:pt idx="4035">
                  <c:v>0.19</c:v>
                </c:pt>
                <c:pt idx="4036">
                  <c:v>0.19</c:v>
                </c:pt>
                <c:pt idx="4037">
                  <c:v>0.2</c:v>
                </c:pt>
                <c:pt idx="4038">
                  <c:v>0.2</c:v>
                </c:pt>
                <c:pt idx="4039">
                  <c:v>0.2</c:v>
                </c:pt>
                <c:pt idx="4040">
                  <c:v>0.2</c:v>
                </c:pt>
                <c:pt idx="4041">
                  <c:v>0.2</c:v>
                </c:pt>
                <c:pt idx="4042">
                  <c:v>0.2</c:v>
                </c:pt>
                <c:pt idx="4043">
                  <c:v>0.2</c:v>
                </c:pt>
                <c:pt idx="4044">
                  <c:v>0.2</c:v>
                </c:pt>
                <c:pt idx="4045">
                  <c:v>0.2</c:v>
                </c:pt>
                <c:pt idx="4046">
                  <c:v>0.2</c:v>
                </c:pt>
                <c:pt idx="4047">
                  <c:v>0.2</c:v>
                </c:pt>
                <c:pt idx="4048">
                  <c:v>0.2</c:v>
                </c:pt>
                <c:pt idx="4049">
                  <c:v>0.2</c:v>
                </c:pt>
                <c:pt idx="4050">
                  <c:v>0.2</c:v>
                </c:pt>
                <c:pt idx="4051">
                  <c:v>0.2</c:v>
                </c:pt>
                <c:pt idx="4052">
                  <c:v>0.2</c:v>
                </c:pt>
                <c:pt idx="4053">
                  <c:v>0.2</c:v>
                </c:pt>
                <c:pt idx="4054">
                  <c:v>0.2</c:v>
                </c:pt>
                <c:pt idx="4055">
                  <c:v>0.2</c:v>
                </c:pt>
                <c:pt idx="4056">
                  <c:v>0.2</c:v>
                </c:pt>
                <c:pt idx="4057">
                  <c:v>0.2</c:v>
                </c:pt>
                <c:pt idx="4058">
                  <c:v>0.2</c:v>
                </c:pt>
                <c:pt idx="4059">
                  <c:v>0.2</c:v>
                </c:pt>
                <c:pt idx="4060">
                  <c:v>0.2</c:v>
                </c:pt>
                <c:pt idx="4061">
                  <c:v>0.2</c:v>
                </c:pt>
                <c:pt idx="4062">
                  <c:v>0.2</c:v>
                </c:pt>
                <c:pt idx="4063">
                  <c:v>0.2</c:v>
                </c:pt>
                <c:pt idx="4064">
                  <c:v>0.2</c:v>
                </c:pt>
                <c:pt idx="4065">
                  <c:v>0.2</c:v>
                </c:pt>
                <c:pt idx="4066">
                  <c:v>0.2</c:v>
                </c:pt>
                <c:pt idx="4067">
                  <c:v>0.2</c:v>
                </c:pt>
                <c:pt idx="4068">
                  <c:v>0.2</c:v>
                </c:pt>
                <c:pt idx="4069">
                  <c:v>0.2</c:v>
                </c:pt>
                <c:pt idx="4070">
                  <c:v>0.2</c:v>
                </c:pt>
                <c:pt idx="4071">
                  <c:v>0.2</c:v>
                </c:pt>
                <c:pt idx="4072">
                  <c:v>0.2</c:v>
                </c:pt>
                <c:pt idx="4073">
                  <c:v>0.2</c:v>
                </c:pt>
                <c:pt idx="4074">
                  <c:v>0.2</c:v>
                </c:pt>
                <c:pt idx="4075">
                  <c:v>0.2</c:v>
                </c:pt>
                <c:pt idx="4076">
                  <c:v>0.2</c:v>
                </c:pt>
                <c:pt idx="4077">
                  <c:v>0.2</c:v>
                </c:pt>
                <c:pt idx="4078">
                  <c:v>0.2</c:v>
                </c:pt>
                <c:pt idx="4079">
                  <c:v>0.2</c:v>
                </c:pt>
                <c:pt idx="4080">
                  <c:v>0.2</c:v>
                </c:pt>
                <c:pt idx="4081">
                  <c:v>0.2</c:v>
                </c:pt>
                <c:pt idx="4082">
                  <c:v>0.2</c:v>
                </c:pt>
                <c:pt idx="4083">
                  <c:v>0.2</c:v>
                </c:pt>
                <c:pt idx="4084">
                  <c:v>0.2</c:v>
                </c:pt>
                <c:pt idx="4085">
                  <c:v>0.2</c:v>
                </c:pt>
                <c:pt idx="4086">
                  <c:v>0.2</c:v>
                </c:pt>
                <c:pt idx="4087">
                  <c:v>0.2</c:v>
                </c:pt>
                <c:pt idx="4088">
                  <c:v>0.2</c:v>
                </c:pt>
                <c:pt idx="4089">
                  <c:v>0.2</c:v>
                </c:pt>
                <c:pt idx="4090">
                  <c:v>0.2</c:v>
                </c:pt>
                <c:pt idx="4091">
                  <c:v>0.2</c:v>
                </c:pt>
                <c:pt idx="4092">
                  <c:v>0.2</c:v>
                </c:pt>
                <c:pt idx="4093">
                  <c:v>0.2</c:v>
                </c:pt>
                <c:pt idx="4094">
                  <c:v>0.2</c:v>
                </c:pt>
                <c:pt idx="4095">
                  <c:v>0.2</c:v>
                </c:pt>
                <c:pt idx="4096">
                  <c:v>0.2</c:v>
                </c:pt>
                <c:pt idx="4097">
                  <c:v>0.2</c:v>
                </c:pt>
                <c:pt idx="4098">
                  <c:v>0.2</c:v>
                </c:pt>
                <c:pt idx="4099">
                  <c:v>0.2</c:v>
                </c:pt>
                <c:pt idx="4100">
                  <c:v>0.2</c:v>
                </c:pt>
                <c:pt idx="4101">
                  <c:v>0.2</c:v>
                </c:pt>
                <c:pt idx="4102">
                  <c:v>0.2</c:v>
                </c:pt>
                <c:pt idx="4103">
                  <c:v>0.2</c:v>
                </c:pt>
                <c:pt idx="4104">
                  <c:v>0.2</c:v>
                </c:pt>
                <c:pt idx="4105">
                  <c:v>0.2</c:v>
                </c:pt>
                <c:pt idx="4106">
                  <c:v>0.2</c:v>
                </c:pt>
                <c:pt idx="4107">
                  <c:v>0.2</c:v>
                </c:pt>
                <c:pt idx="4108">
                  <c:v>0.2</c:v>
                </c:pt>
                <c:pt idx="4109">
                  <c:v>0.2</c:v>
                </c:pt>
                <c:pt idx="4110">
                  <c:v>0.2</c:v>
                </c:pt>
                <c:pt idx="4111">
                  <c:v>0.2</c:v>
                </c:pt>
                <c:pt idx="4112">
                  <c:v>0.2</c:v>
                </c:pt>
                <c:pt idx="4113">
                  <c:v>0.2</c:v>
                </c:pt>
                <c:pt idx="4114">
                  <c:v>0.2</c:v>
                </c:pt>
                <c:pt idx="4115">
                  <c:v>0.2</c:v>
                </c:pt>
                <c:pt idx="4116">
                  <c:v>0.2</c:v>
                </c:pt>
                <c:pt idx="4117">
                  <c:v>0.2</c:v>
                </c:pt>
                <c:pt idx="4118">
                  <c:v>0.2</c:v>
                </c:pt>
                <c:pt idx="4119">
                  <c:v>0.2</c:v>
                </c:pt>
                <c:pt idx="4120">
                  <c:v>0.2</c:v>
                </c:pt>
                <c:pt idx="4121">
                  <c:v>0.2</c:v>
                </c:pt>
                <c:pt idx="4122">
                  <c:v>0.2</c:v>
                </c:pt>
                <c:pt idx="4123">
                  <c:v>0.2</c:v>
                </c:pt>
                <c:pt idx="4124">
                  <c:v>0.2</c:v>
                </c:pt>
                <c:pt idx="4125">
                  <c:v>0.2</c:v>
                </c:pt>
                <c:pt idx="4126">
                  <c:v>0.2</c:v>
                </c:pt>
                <c:pt idx="4127">
                  <c:v>0.2</c:v>
                </c:pt>
                <c:pt idx="4128">
                  <c:v>0.2</c:v>
                </c:pt>
                <c:pt idx="4129">
                  <c:v>0.2</c:v>
                </c:pt>
                <c:pt idx="4130">
                  <c:v>0.2</c:v>
                </c:pt>
                <c:pt idx="4131">
                  <c:v>0.2</c:v>
                </c:pt>
                <c:pt idx="4132">
                  <c:v>0.2</c:v>
                </c:pt>
                <c:pt idx="4133">
                  <c:v>0.2</c:v>
                </c:pt>
                <c:pt idx="4134">
                  <c:v>0.2</c:v>
                </c:pt>
                <c:pt idx="4135">
                  <c:v>0.2</c:v>
                </c:pt>
                <c:pt idx="4136">
                  <c:v>0.2</c:v>
                </c:pt>
                <c:pt idx="4137">
                  <c:v>0.2</c:v>
                </c:pt>
                <c:pt idx="4138">
                  <c:v>0.2</c:v>
                </c:pt>
                <c:pt idx="4139">
                  <c:v>0.2</c:v>
                </c:pt>
                <c:pt idx="4140">
                  <c:v>0.2</c:v>
                </c:pt>
                <c:pt idx="4141">
                  <c:v>0.2</c:v>
                </c:pt>
                <c:pt idx="4142">
                  <c:v>0.2</c:v>
                </c:pt>
                <c:pt idx="4143">
                  <c:v>0.2</c:v>
                </c:pt>
                <c:pt idx="4144">
                  <c:v>0.2</c:v>
                </c:pt>
                <c:pt idx="4145">
                  <c:v>0.2</c:v>
                </c:pt>
                <c:pt idx="4146">
                  <c:v>0.2</c:v>
                </c:pt>
                <c:pt idx="4147">
                  <c:v>0.2</c:v>
                </c:pt>
                <c:pt idx="4148">
                  <c:v>0.2</c:v>
                </c:pt>
                <c:pt idx="4149">
                  <c:v>0.2</c:v>
                </c:pt>
                <c:pt idx="4150">
                  <c:v>0.2</c:v>
                </c:pt>
                <c:pt idx="4151">
                  <c:v>0.2</c:v>
                </c:pt>
                <c:pt idx="4152">
                  <c:v>0.2</c:v>
                </c:pt>
                <c:pt idx="4153">
                  <c:v>0.2</c:v>
                </c:pt>
                <c:pt idx="4154">
                  <c:v>0.2</c:v>
                </c:pt>
                <c:pt idx="4155">
                  <c:v>0.2</c:v>
                </c:pt>
                <c:pt idx="4156">
                  <c:v>0.2</c:v>
                </c:pt>
                <c:pt idx="4157">
                  <c:v>0.2</c:v>
                </c:pt>
                <c:pt idx="4158">
                  <c:v>0.2</c:v>
                </c:pt>
                <c:pt idx="4159">
                  <c:v>0.2</c:v>
                </c:pt>
                <c:pt idx="4160">
                  <c:v>0.2</c:v>
                </c:pt>
                <c:pt idx="4161">
                  <c:v>0.2</c:v>
                </c:pt>
                <c:pt idx="4162">
                  <c:v>0.2</c:v>
                </c:pt>
                <c:pt idx="4163">
                  <c:v>0.2</c:v>
                </c:pt>
                <c:pt idx="4164">
                  <c:v>0.2</c:v>
                </c:pt>
                <c:pt idx="4165">
                  <c:v>0.2</c:v>
                </c:pt>
                <c:pt idx="4166">
                  <c:v>0.2</c:v>
                </c:pt>
                <c:pt idx="4167">
                  <c:v>0.2</c:v>
                </c:pt>
                <c:pt idx="4168">
                  <c:v>0.2</c:v>
                </c:pt>
                <c:pt idx="4169">
                  <c:v>0.2</c:v>
                </c:pt>
                <c:pt idx="4170">
                  <c:v>0.2</c:v>
                </c:pt>
                <c:pt idx="4171">
                  <c:v>0.2</c:v>
                </c:pt>
                <c:pt idx="4172">
                  <c:v>0.2</c:v>
                </c:pt>
                <c:pt idx="4173">
                  <c:v>0.2</c:v>
                </c:pt>
                <c:pt idx="4174">
                  <c:v>0.2</c:v>
                </c:pt>
                <c:pt idx="4175">
                  <c:v>0.2</c:v>
                </c:pt>
                <c:pt idx="4176">
                  <c:v>0.2</c:v>
                </c:pt>
                <c:pt idx="4177">
                  <c:v>0.2</c:v>
                </c:pt>
                <c:pt idx="4178">
                  <c:v>0.2</c:v>
                </c:pt>
                <c:pt idx="4179">
                  <c:v>0.2</c:v>
                </c:pt>
                <c:pt idx="4180">
                  <c:v>0.2</c:v>
                </c:pt>
                <c:pt idx="4181">
                  <c:v>0.2</c:v>
                </c:pt>
                <c:pt idx="4182">
                  <c:v>0.2</c:v>
                </c:pt>
                <c:pt idx="4183">
                  <c:v>0.2</c:v>
                </c:pt>
                <c:pt idx="4184">
                  <c:v>0.2</c:v>
                </c:pt>
                <c:pt idx="4185">
                  <c:v>0.2</c:v>
                </c:pt>
                <c:pt idx="4186">
                  <c:v>0.2</c:v>
                </c:pt>
                <c:pt idx="4187">
                  <c:v>0.2</c:v>
                </c:pt>
                <c:pt idx="4188">
                  <c:v>0.2</c:v>
                </c:pt>
                <c:pt idx="4189">
                  <c:v>0.2</c:v>
                </c:pt>
                <c:pt idx="4190">
                  <c:v>0.2</c:v>
                </c:pt>
                <c:pt idx="4191">
                  <c:v>0.2</c:v>
                </c:pt>
                <c:pt idx="4192">
                  <c:v>0.2</c:v>
                </c:pt>
                <c:pt idx="4193">
                  <c:v>0.21</c:v>
                </c:pt>
                <c:pt idx="4194">
                  <c:v>0.21</c:v>
                </c:pt>
                <c:pt idx="4195">
                  <c:v>0.21</c:v>
                </c:pt>
                <c:pt idx="4196">
                  <c:v>0.21</c:v>
                </c:pt>
                <c:pt idx="4197">
                  <c:v>0.21</c:v>
                </c:pt>
                <c:pt idx="4198">
                  <c:v>0.21</c:v>
                </c:pt>
                <c:pt idx="4199">
                  <c:v>0.21</c:v>
                </c:pt>
                <c:pt idx="4200">
                  <c:v>0.21</c:v>
                </c:pt>
                <c:pt idx="4201">
                  <c:v>0.2</c:v>
                </c:pt>
                <c:pt idx="4202">
                  <c:v>0.2</c:v>
                </c:pt>
                <c:pt idx="4203">
                  <c:v>0.2</c:v>
                </c:pt>
                <c:pt idx="4204">
                  <c:v>0.2</c:v>
                </c:pt>
                <c:pt idx="4205">
                  <c:v>0.2</c:v>
                </c:pt>
                <c:pt idx="4206">
                  <c:v>0.2</c:v>
                </c:pt>
                <c:pt idx="4207">
                  <c:v>0.2</c:v>
                </c:pt>
                <c:pt idx="4208">
                  <c:v>0.2</c:v>
                </c:pt>
                <c:pt idx="4209">
                  <c:v>0.2</c:v>
                </c:pt>
                <c:pt idx="4210">
                  <c:v>0.2</c:v>
                </c:pt>
                <c:pt idx="4211">
                  <c:v>0.2</c:v>
                </c:pt>
                <c:pt idx="4212">
                  <c:v>0.2</c:v>
                </c:pt>
                <c:pt idx="4213">
                  <c:v>0.2</c:v>
                </c:pt>
                <c:pt idx="4214">
                  <c:v>0.2</c:v>
                </c:pt>
                <c:pt idx="4215">
                  <c:v>0.2</c:v>
                </c:pt>
                <c:pt idx="4216">
                  <c:v>0.2</c:v>
                </c:pt>
                <c:pt idx="4217">
                  <c:v>0.2</c:v>
                </c:pt>
                <c:pt idx="4218">
                  <c:v>0.2</c:v>
                </c:pt>
                <c:pt idx="4219">
                  <c:v>0.2</c:v>
                </c:pt>
                <c:pt idx="4220">
                  <c:v>0.2</c:v>
                </c:pt>
                <c:pt idx="4221">
                  <c:v>0.2</c:v>
                </c:pt>
                <c:pt idx="4222">
                  <c:v>0.2</c:v>
                </c:pt>
                <c:pt idx="4223">
                  <c:v>0.2</c:v>
                </c:pt>
                <c:pt idx="4224">
                  <c:v>0.2</c:v>
                </c:pt>
                <c:pt idx="4225">
                  <c:v>0.2</c:v>
                </c:pt>
                <c:pt idx="4226">
                  <c:v>0.2</c:v>
                </c:pt>
                <c:pt idx="4227">
                  <c:v>0.2</c:v>
                </c:pt>
                <c:pt idx="4228">
                  <c:v>0.2</c:v>
                </c:pt>
                <c:pt idx="4229">
                  <c:v>0.2</c:v>
                </c:pt>
                <c:pt idx="4230">
                  <c:v>0.2</c:v>
                </c:pt>
                <c:pt idx="4231">
                  <c:v>0.2</c:v>
                </c:pt>
                <c:pt idx="4232">
                  <c:v>0.2</c:v>
                </c:pt>
                <c:pt idx="4233">
                  <c:v>0.2</c:v>
                </c:pt>
                <c:pt idx="4234">
                  <c:v>0.2</c:v>
                </c:pt>
                <c:pt idx="4235">
                  <c:v>0.2</c:v>
                </c:pt>
                <c:pt idx="4236">
                  <c:v>0.2</c:v>
                </c:pt>
                <c:pt idx="4237">
                  <c:v>0.2</c:v>
                </c:pt>
                <c:pt idx="4238">
                  <c:v>0.2</c:v>
                </c:pt>
                <c:pt idx="4239">
                  <c:v>0.2</c:v>
                </c:pt>
                <c:pt idx="4240">
                  <c:v>0.2</c:v>
                </c:pt>
                <c:pt idx="4241">
                  <c:v>0.2</c:v>
                </c:pt>
                <c:pt idx="4242">
                  <c:v>0.2</c:v>
                </c:pt>
                <c:pt idx="4243">
                  <c:v>0.2</c:v>
                </c:pt>
                <c:pt idx="4244">
                  <c:v>0.2</c:v>
                </c:pt>
                <c:pt idx="4245">
                  <c:v>0.2</c:v>
                </c:pt>
                <c:pt idx="4246">
                  <c:v>0.2</c:v>
                </c:pt>
                <c:pt idx="4247">
                  <c:v>0.2</c:v>
                </c:pt>
                <c:pt idx="4248">
                  <c:v>0.2</c:v>
                </c:pt>
                <c:pt idx="4249">
                  <c:v>0.2</c:v>
                </c:pt>
                <c:pt idx="4250">
                  <c:v>0.2</c:v>
                </c:pt>
                <c:pt idx="4251">
                  <c:v>0.2</c:v>
                </c:pt>
                <c:pt idx="4252">
                  <c:v>0.2</c:v>
                </c:pt>
                <c:pt idx="4253">
                  <c:v>0.2</c:v>
                </c:pt>
                <c:pt idx="4254">
                  <c:v>0.2</c:v>
                </c:pt>
                <c:pt idx="4255">
                  <c:v>0.2</c:v>
                </c:pt>
                <c:pt idx="4256">
                  <c:v>0.2</c:v>
                </c:pt>
                <c:pt idx="4257">
                  <c:v>0.2</c:v>
                </c:pt>
                <c:pt idx="4258">
                  <c:v>0.2</c:v>
                </c:pt>
                <c:pt idx="4259">
                  <c:v>0.2</c:v>
                </c:pt>
                <c:pt idx="4260">
                  <c:v>0.2</c:v>
                </c:pt>
                <c:pt idx="4261">
                  <c:v>0.2</c:v>
                </c:pt>
                <c:pt idx="4262">
                  <c:v>0.2</c:v>
                </c:pt>
                <c:pt idx="4263">
                  <c:v>0.2</c:v>
                </c:pt>
                <c:pt idx="4264">
                  <c:v>0.2</c:v>
                </c:pt>
                <c:pt idx="4265">
                  <c:v>0.2</c:v>
                </c:pt>
                <c:pt idx="4266">
                  <c:v>0.2</c:v>
                </c:pt>
                <c:pt idx="4267">
                  <c:v>0.2</c:v>
                </c:pt>
                <c:pt idx="4268">
                  <c:v>0.2</c:v>
                </c:pt>
                <c:pt idx="4269">
                  <c:v>0.2</c:v>
                </c:pt>
                <c:pt idx="4270">
                  <c:v>0.2</c:v>
                </c:pt>
                <c:pt idx="4271">
                  <c:v>0.2</c:v>
                </c:pt>
                <c:pt idx="4272">
                  <c:v>0.2</c:v>
                </c:pt>
                <c:pt idx="4273">
                  <c:v>0.2</c:v>
                </c:pt>
                <c:pt idx="4274">
                  <c:v>0.2</c:v>
                </c:pt>
                <c:pt idx="4275">
                  <c:v>0.2</c:v>
                </c:pt>
                <c:pt idx="4276">
                  <c:v>0.2</c:v>
                </c:pt>
                <c:pt idx="4277">
                  <c:v>0.2</c:v>
                </c:pt>
                <c:pt idx="4278">
                  <c:v>0.2</c:v>
                </c:pt>
                <c:pt idx="4279">
                  <c:v>0.2</c:v>
                </c:pt>
                <c:pt idx="4280">
                  <c:v>0.2</c:v>
                </c:pt>
                <c:pt idx="4281">
                  <c:v>0.2</c:v>
                </c:pt>
                <c:pt idx="4282">
                  <c:v>0.2</c:v>
                </c:pt>
                <c:pt idx="4283">
                  <c:v>0.2</c:v>
                </c:pt>
                <c:pt idx="4284">
                  <c:v>0.2</c:v>
                </c:pt>
                <c:pt idx="4285">
                  <c:v>0.2</c:v>
                </c:pt>
                <c:pt idx="4286">
                  <c:v>0.2</c:v>
                </c:pt>
                <c:pt idx="4287">
                  <c:v>0.2</c:v>
                </c:pt>
                <c:pt idx="4288">
                  <c:v>0.2</c:v>
                </c:pt>
                <c:pt idx="4289">
                  <c:v>0.2</c:v>
                </c:pt>
                <c:pt idx="4290">
                  <c:v>0.2</c:v>
                </c:pt>
                <c:pt idx="4291">
                  <c:v>0.2</c:v>
                </c:pt>
                <c:pt idx="4292">
                  <c:v>0.2</c:v>
                </c:pt>
                <c:pt idx="4293">
                  <c:v>0.2</c:v>
                </c:pt>
                <c:pt idx="4294">
                  <c:v>0.2</c:v>
                </c:pt>
                <c:pt idx="4295">
                  <c:v>0.2</c:v>
                </c:pt>
                <c:pt idx="4296">
                  <c:v>0.2</c:v>
                </c:pt>
                <c:pt idx="4297">
                  <c:v>0.2</c:v>
                </c:pt>
                <c:pt idx="4298">
                  <c:v>0.2</c:v>
                </c:pt>
                <c:pt idx="4299">
                  <c:v>0.21</c:v>
                </c:pt>
                <c:pt idx="4300">
                  <c:v>0.21</c:v>
                </c:pt>
                <c:pt idx="4301">
                  <c:v>0.21</c:v>
                </c:pt>
                <c:pt idx="4302">
                  <c:v>0.21</c:v>
                </c:pt>
                <c:pt idx="4303">
                  <c:v>0.21</c:v>
                </c:pt>
                <c:pt idx="4304">
                  <c:v>0.21</c:v>
                </c:pt>
                <c:pt idx="4305">
                  <c:v>0.21</c:v>
                </c:pt>
                <c:pt idx="4306">
                  <c:v>0.21</c:v>
                </c:pt>
                <c:pt idx="4307">
                  <c:v>0.21</c:v>
                </c:pt>
                <c:pt idx="4308">
                  <c:v>0.21</c:v>
                </c:pt>
                <c:pt idx="4309">
                  <c:v>0.21</c:v>
                </c:pt>
                <c:pt idx="4310">
                  <c:v>0.21</c:v>
                </c:pt>
                <c:pt idx="4311">
                  <c:v>0.21</c:v>
                </c:pt>
                <c:pt idx="4312">
                  <c:v>0.21</c:v>
                </c:pt>
                <c:pt idx="4313">
                  <c:v>0.21</c:v>
                </c:pt>
                <c:pt idx="4314">
                  <c:v>0.21</c:v>
                </c:pt>
                <c:pt idx="4315">
                  <c:v>0.2</c:v>
                </c:pt>
                <c:pt idx="4316">
                  <c:v>0.2</c:v>
                </c:pt>
                <c:pt idx="4317">
                  <c:v>0.2</c:v>
                </c:pt>
                <c:pt idx="4318">
                  <c:v>0.2</c:v>
                </c:pt>
                <c:pt idx="4319">
                  <c:v>0.21</c:v>
                </c:pt>
                <c:pt idx="4320">
                  <c:v>0.21</c:v>
                </c:pt>
                <c:pt idx="4321">
                  <c:v>0.21</c:v>
                </c:pt>
                <c:pt idx="4322">
                  <c:v>0.21</c:v>
                </c:pt>
                <c:pt idx="4323">
                  <c:v>0.2</c:v>
                </c:pt>
                <c:pt idx="4324">
                  <c:v>0.2</c:v>
                </c:pt>
                <c:pt idx="4325">
                  <c:v>0.2</c:v>
                </c:pt>
                <c:pt idx="4326">
                  <c:v>0.2</c:v>
                </c:pt>
                <c:pt idx="4327">
                  <c:v>0.21</c:v>
                </c:pt>
                <c:pt idx="4328">
                  <c:v>0.21</c:v>
                </c:pt>
                <c:pt idx="4329">
                  <c:v>0.21</c:v>
                </c:pt>
                <c:pt idx="4330">
                  <c:v>0.21</c:v>
                </c:pt>
                <c:pt idx="4331">
                  <c:v>0.21</c:v>
                </c:pt>
                <c:pt idx="4332">
                  <c:v>0.21</c:v>
                </c:pt>
                <c:pt idx="4333">
                  <c:v>0.21</c:v>
                </c:pt>
                <c:pt idx="4334">
                  <c:v>0.21</c:v>
                </c:pt>
                <c:pt idx="4335">
                  <c:v>0.21</c:v>
                </c:pt>
                <c:pt idx="4336">
                  <c:v>0.21</c:v>
                </c:pt>
                <c:pt idx="4337">
                  <c:v>0.2</c:v>
                </c:pt>
                <c:pt idx="4338">
                  <c:v>0.2</c:v>
                </c:pt>
                <c:pt idx="4339">
                  <c:v>0.2</c:v>
                </c:pt>
                <c:pt idx="4340">
                  <c:v>0.21</c:v>
                </c:pt>
                <c:pt idx="4341">
                  <c:v>0.21</c:v>
                </c:pt>
                <c:pt idx="4342">
                  <c:v>0.2</c:v>
                </c:pt>
                <c:pt idx="4343">
                  <c:v>0.2</c:v>
                </c:pt>
                <c:pt idx="4344">
                  <c:v>0.2</c:v>
                </c:pt>
                <c:pt idx="4345">
                  <c:v>0.21</c:v>
                </c:pt>
                <c:pt idx="4346">
                  <c:v>0.21</c:v>
                </c:pt>
                <c:pt idx="4347">
                  <c:v>0.21</c:v>
                </c:pt>
                <c:pt idx="4348">
                  <c:v>0.21</c:v>
                </c:pt>
                <c:pt idx="4349">
                  <c:v>0.21</c:v>
                </c:pt>
                <c:pt idx="4350">
                  <c:v>0.2</c:v>
                </c:pt>
                <c:pt idx="4351">
                  <c:v>0.2</c:v>
                </c:pt>
                <c:pt idx="4352">
                  <c:v>0.2</c:v>
                </c:pt>
                <c:pt idx="4353">
                  <c:v>0.2</c:v>
                </c:pt>
                <c:pt idx="4354">
                  <c:v>0.2</c:v>
                </c:pt>
                <c:pt idx="4355">
                  <c:v>0.2</c:v>
                </c:pt>
                <c:pt idx="4356">
                  <c:v>0.2</c:v>
                </c:pt>
                <c:pt idx="4357">
                  <c:v>0.2</c:v>
                </c:pt>
                <c:pt idx="4358">
                  <c:v>0.2</c:v>
                </c:pt>
                <c:pt idx="4359">
                  <c:v>0.2</c:v>
                </c:pt>
                <c:pt idx="4360">
                  <c:v>0.2</c:v>
                </c:pt>
                <c:pt idx="4361">
                  <c:v>0.2</c:v>
                </c:pt>
                <c:pt idx="4362">
                  <c:v>0.2</c:v>
                </c:pt>
                <c:pt idx="4363">
                  <c:v>0.2</c:v>
                </c:pt>
                <c:pt idx="4364">
                  <c:v>0.2</c:v>
                </c:pt>
                <c:pt idx="4365">
                  <c:v>0.2</c:v>
                </c:pt>
                <c:pt idx="4366">
                  <c:v>0.2</c:v>
                </c:pt>
                <c:pt idx="4367">
                  <c:v>0.2</c:v>
                </c:pt>
                <c:pt idx="4368">
                  <c:v>0.2</c:v>
                </c:pt>
                <c:pt idx="4369">
                  <c:v>0.2</c:v>
                </c:pt>
                <c:pt idx="4370">
                  <c:v>0.2</c:v>
                </c:pt>
                <c:pt idx="4371">
                  <c:v>0.2</c:v>
                </c:pt>
                <c:pt idx="4372">
                  <c:v>0.2</c:v>
                </c:pt>
                <c:pt idx="4373">
                  <c:v>0.2</c:v>
                </c:pt>
                <c:pt idx="4374">
                  <c:v>0.2</c:v>
                </c:pt>
                <c:pt idx="4375">
                  <c:v>0.2</c:v>
                </c:pt>
                <c:pt idx="4376">
                  <c:v>0.2</c:v>
                </c:pt>
                <c:pt idx="4377">
                  <c:v>0.2</c:v>
                </c:pt>
                <c:pt idx="4378">
                  <c:v>0.2</c:v>
                </c:pt>
                <c:pt idx="4379">
                  <c:v>0.2</c:v>
                </c:pt>
                <c:pt idx="4380">
                  <c:v>0.2</c:v>
                </c:pt>
                <c:pt idx="4381">
                  <c:v>0.2</c:v>
                </c:pt>
                <c:pt idx="4382">
                  <c:v>0.2</c:v>
                </c:pt>
                <c:pt idx="4383">
                  <c:v>0.2</c:v>
                </c:pt>
                <c:pt idx="4384">
                  <c:v>0.2</c:v>
                </c:pt>
                <c:pt idx="4385">
                  <c:v>0.2</c:v>
                </c:pt>
                <c:pt idx="4386">
                  <c:v>0.2</c:v>
                </c:pt>
                <c:pt idx="4387">
                  <c:v>0.2</c:v>
                </c:pt>
                <c:pt idx="4388">
                  <c:v>0.2</c:v>
                </c:pt>
                <c:pt idx="4389">
                  <c:v>0.2</c:v>
                </c:pt>
                <c:pt idx="4390">
                  <c:v>0.2</c:v>
                </c:pt>
                <c:pt idx="4391">
                  <c:v>0.2</c:v>
                </c:pt>
                <c:pt idx="4392">
                  <c:v>0.2</c:v>
                </c:pt>
                <c:pt idx="4393">
                  <c:v>0.2</c:v>
                </c:pt>
                <c:pt idx="4394">
                  <c:v>0.2</c:v>
                </c:pt>
                <c:pt idx="4395">
                  <c:v>0.2</c:v>
                </c:pt>
                <c:pt idx="4396">
                  <c:v>0.2</c:v>
                </c:pt>
                <c:pt idx="4397">
                  <c:v>0.2</c:v>
                </c:pt>
                <c:pt idx="4398">
                  <c:v>0.2</c:v>
                </c:pt>
                <c:pt idx="4399">
                  <c:v>0.2</c:v>
                </c:pt>
                <c:pt idx="4400">
                  <c:v>0.2</c:v>
                </c:pt>
                <c:pt idx="4401">
                  <c:v>0.2</c:v>
                </c:pt>
                <c:pt idx="4402">
                  <c:v>0.2</c:v>
                </c:pt>
                <c:pt idx="4403">
                  <c:v>0.2</c:v>
                </c:pt>
                <c:pt idx="4404">
                  <c:v>0.2</c:v>
                </c:pt>
                <c:pt idx="4405">
                  <c:v>0.21</c:v>
                </c:pt>
                <c:pt idx="4406">
                  <c:v>0.21</c:v>
                </c:pt>
                <c:pt idx="4407">
                  <c:v>0.21</c:v>
                </c:pt>
                <c:pt idx="4408">
                  <c:v>0.21</c:v>
                </c:pt>
                <c:pt idx="4409">
                  <c:v>0.21</c:v>
                </c:pt>
                <c:pt idx="4410">
                  <c:v>0.21</c:v>
                </c:pt>
                <c:pt idx="4411">
                  <c:v>0.2</c:v>
                </c:pt>
                <c:pt idx="4412">
                  <c:v>0.2</c:v>
                </c:pt>
                <c:pt idx="4413">
                  <c:v>0.21</c:v>
                </c:pt>
                <c:pt idx="4414">
                  <c:v>0.2</c:v>
                </c:pt>
                <c:pt idx="4415">
                  <c:v>0.2</c:v>
                </c:pt>
                <c:pt idx="4416">
                  <c:v>0.2</c:v>
                </c:pt>
                <c:pt idx="4417">
                  <c:v>0.2</c:v>
                </c:pt>
                <c:pt idx="4418">
                  <c:v>0.2</c:v>
                </c:pt>
                <c:pt idx="4419">
                  <c:v>0.2</c:v>
                </c:pt>
                <c:pt idx="4420">
                  <c:v>0.2</c:v>
                </c:pt>
                <c:pt idx="4421">
                  <c:v>0.2</c:v>
                </c:pt>
                <c:pt idx="4422">
                  <c:v>0.2</c:v>
                </c:pt>
                <c:pt idx="4423">
                  <c:v>0.2</c:v>
                </c:pt>
                <c:pt idx="4424">
                  <c:v>0.2</c:v>
                </c:pt>
                <c:pt idx="4425">
                  <c:v>0.2</c:v>
                </c:pt>
                <c:pt idx="4426">
                  <c:v>0.2</c:v>
                </c:pt>
                <c:pt idx="4427">
                  <c:v>0.2</c:v>
                </c:pt>
                <c:pt idx="4428">
                  <c:v>0.2</c:v>
                </c:pt>
                <c:pt idx="4429">
                  <c:v>0.2</c:v>
                </c:pt>
                <c:pt idx="4430">
                  <c:v>0.2</c:v>
                </c:pt>
                <c:pt idx="4431">
                  <c:v>0.2</c:v>
                </c:pt>
                <c:pt idx="4432">
                  <c:v>0.2</c:v>
                </c:pt>
                <c:pt idx="4433">
                  <c:v>0.2</c:v>
                </c:pt>
                <c:pt idx="4434">
                  <c:v>0.2</c:v>
                </c:pt>
                <c:pt idx="4435">
                  <c:v>0.2</c:v>
                </c:pt>
                <c:pt idx="4436">
                  <c:v>0.21</c:v>
                </c:pt>
                <c:pt idx="4437">
                  <c:v>0.21</c:v>
                </c:pt>
                <c:pt idx="4438">
                  <c:v>0.2</c:v>
                </c:pt>
                <c:pt idx="4439">
                  <c:v>0.21</c:v>
                </c:pt>
                <c:pt idx="4440">
                  <c:v>0.2</c:v>
                </c:pt>
                <c:pt idx="4441">
                  <c:v>0.2</c:v>
                </c:pt>
                <c:pt idx="4442">
                  <c:v>0.2</c:v>
                </c:pt>
                <c:pt idx="4443">
                  <c:v>0.2</c:v>
                </c:pt>
                <c:pt idx="4444">
                  <c:v>0.2</c:v>
                </c:pt>
                <c:pt idx="4445">
                  <c:v>0.2</c:v>
                </c:pt>
                <c:pt idx="4446">
                  <c:v>0.2</c:v>
                </c:pt>
                <c:pt idx="4447">
                  <c:v>0.2</c:v>
                </c:pt>
                <c:pt idx="4448">
                  <c:v>0.2</c:v>
                </c:pt>
                <c:pt idx="4449">
                  <c:v>0.2</c:v>
                </c:pt>
                <c:pt idx="4450">
                  <c:v>0.2</c:v>
                </c:pt>
                <c:pt idx="4451">
                  <c:v>0.2</c:v>
                </c:pt>
                <c:pt idx="4452">
                  <c:v>0.2</c:v>
                </c:pt>
                <c:pt idx="4453">
                  <c:v>0.2</c:v>
                </c:pt>
                <c:pt idx="4454">
                  <c:v>0.2</c:v>
                </c:pt>
                <c:pt idx="4455">
                  <c:v>0.2</c:v>
                </c:pt>
                <c:pt idx="4456">
                  <c:v>0.2</c:v>
                </c:pt>
                <c:pt idx="4457">
                  <c:v>0.2</c:v>
                </c:pt>
                <c:pt idx="4458">
                  <c:v>0.2</c:v>
                </c:pt>
                <c:pt idx="4459">
                  <c:v>0.2</c:v>
                </c:pt>
                <c:pt idx="4460">
                  <c:v>0.2</c:v>
                </c:pt>
                <c:pt idx="4461">
                  <c:v>0.2</c:v>
                </c:pt>
                <c:pt idx="4462">
                  <c:v>0.2</c:v>
                </c:pt>
                <c:pt idx="4463">
                  <c:v>0.2</c:v>
                </c:pt>
                <c:pt idx="4464">
                  <c:v>0.2</c:v>
                </c:pt>
                <c:pt idx="4465">
                  <c:v>0.2</c:v>
                </c:pt>
                <c:pt idx="4466">
                  <c:v>0.2</c:v>
                </c:pt>
                <c:pt idx="4467">
                  <c:v>0.2</c:v>
                </c:pt>
                <c:pt idx="4468">
                  <c:v>0.21</c:v>
                </c:pt>
                <c:pt idx="4469">
                  <c:v>0.21</c:v>
                </c:pt>
                <c:pt idx="4470">
                  <c:v>0.21</c:v>
                </c:pt>
                <c:pt idx="4471">
                  <c:v>0.2</c:v>
                </c:pt>
                <c:pt idx="4472">
                  <c:v>0.2</c:v>
                </c:pt>
                <c:pt idx="4473">
                  <c:v>0.2</c:v>
                </c:pt>
                <c:pt idx="4474">
                  <c:v>0.2</c:v>
                </c:pt>
                <c:pt idx="4475">
                  <c:v>0.2</c:v>
                </c:pt>
                <c:pt idx="4476">
                  <c:v>0.2</c:v>
                </c:pt>
                <c:pt idx="4477">
                  <c:v>0.2</c:v>
                </c:pt>
                <c:pt idx="4478">
                  <c:v>0.2</c:v>
                </c:pt>
                <c:pt idx="4479">
                  <c:v>0.2</c:v>
                </c:pt>
                <c:pt idx="4480">
                  <c:v>0.2</c:v>
                </c:pt>
                <c:pt idx="4481">
                  <c:v>0.2</c:v>
                </c:pt>
                <c:pt idx="4482">
                  <c:v>0.2</c:v>
                </c:pt>
                <c:pt idx="4483">
                  <c:v>0.2</c:v>
                </c:pt>
                <c:pt idx="4484">
                  <c:v>0.2</c:v>
                </c:pt>
                <c:pt idx="4485">
                  <c:v>0.2</c:v>
                </c:pt>
                <c:pt idx="4486">
                  <c:v>0.2</c:v>
                </c:pt>
                <c:pt idx="4487">
                  <c:v>0.2</c:v>
                </c:pt>
                <c:pt idx="4488">
                  <c:v>0.2</c:v>
                </c:pt>
                <c:pt idx="4489">
                  <c:v>0.2</c:v>
                </c:pt>
                <c:pt idx="4490">
                  <c:v>0.2</c:v>
                </c:pt>
                <c:pt idx="4491">
                  <c:v>0.2</c:v>
                </c:pt>
                <c:pt idx="4492">
                  <c:v>0.2</c:v>
                </c:pt>
                <c:pt idx="4493">
                  <c:v>0.2</c:v>
                </c:pt>
                <c:pt idx="4494">
                  <c:v>0.2</c:v>
                </c:pt>
                <c:pt idx="4495">
                  <c:v>0.2</c:v>
                </c:pt>
                <c:pt idx="4496">
                  <c:v>0.2</c:v>
                </c:pt>
                <c:pt idx="4497">
                  <c:v>0.2</c:v>
                </c:pt>
                <c:pt idx="4498">
                  <c:v>0.2</c:v>
                </c:pt>
                <c:pt idx="4499">
                  <c:v>0.2</c:v>
                </c:pt>
                <c:pt idx="4500">
                  <c:v>0.2</c:v>
                </c:pt>
                <c:pt idx="4501">
                  <c:v>0.2</c:v>
                </c:pt>
                <c:pt idx="4502">
                  <c:v>0.2</c:v>
                </c:pt>
                <c:pt idx="4503">
                  <c:v>0.2</c:v>
                </c:pt>
                <c:pt idx="4504">
                  <c:v>0.2</c:v>
                </c:pt>
                <c:pt idx="4505">
                  <c:v>0.2</c:v>
                </c:pt>
                <c:pt idx="4506">
                  <c:v>0.2</c:v>
                </c:pt>
                <c:pt idx="4507">
                  <c:v>0.2</c:v>
                </c:pt>
                <c:pt idx="4508">
                  <c:v>0.2</c:v>
                </c:pt>
                <c:pt idx="4509">
                  <c:v>0.2</c:v>
                </c:pt>
                <c:pt idx="4510">
                  <c:v>0.2</c:v>
                </c:pt>
                <c:pt idx="4511">
                  <c:v>0.2</c:v>
                </c:pt>
                <c:pt idx="4512">
                  <c:v>0.2</c:v>
                </c:pt>
                <c:pt idx="4513">
                  <c:v>0.2</c:v>
                </c:pt>
                <c:pt idx="4514">
                  <c:v>0.2</c:v>
                </c:pt>
                <c:pt idx="4515">
                  <c:v>0.2</c:v>
                </c:pt>
                <c:pt idx="4516">
                  <c:v>0.2</c:v>
                </c:pt>
                <c:pt idx="4517">
                  <c:v>0.2</c:v>
                </c:pt>
                <c:pt idx="4518">
                  <c:v>0.2</c:v>
                </c:pt>
                <c:pt idx="4519">
                  <c:v>0.2</c:v>
                </c:pt>
                <c:pt idx="4520">
                  <c:v>0.2</c:v>
                </c:pt>
                <c:pt idx="4521">
                  <c:v>0.2</c:v>
                </c:pt>
                <c:pt idx="4522">
                  <c:v>0.2</c:v>
                </c:pt>
                <c:pt idx="4523">
                  <c:v>0.2</c:v>
                </c:pt>
                <c:pt idx="4524">
                  <c:v>0.2</c:v>
                </c:pt>
                <c:pt idx="4525">
                  <c:v>0.2</c:v>
                </c:pt>
                <c:pt idx="4526">
                  <c:v>0.2</c:v>
                </c:pt>
                <c:pt idx="4527">
                  <c:v>0.2</c:v>
                </c:pt>
                <c:pt idx="4528">
                  <c:v>0.2</c:v>
                </c:pt>
                <c:pt idx="4529">
                  <c:v>0.2</c:v>
                </c:pt>
                <c:pt idx="4530">
                  <c:v>0.2</c:v>
                </c:pt>
                <c:pt idx="4531">
                  <c:v>0.2</c:v>
                </c:pt>
                <c:pt idx="4532">
                  <c:v>0.2</c:v>
                </c:pt>
                <c:pt idx="4533">
                  <c:v>0.2</c:v>
                </c:pt>
                <c:pt idx="4534">
                  <c:v>0.2</c:v>
                </c:pt>
                <c:pt idx="4535">
                  <c:v>0.2</c:v>
                </c:pt>
                <c:pt idx="4536">
                  <c:v>0.2</c:v>
                </c:pt>
                <c:pt idx="4537">
                  <c:v>0.2</c:v>
                </c:pt>
                <c:pt idx="4538">
                  <c:v>0.2</c:v>
                </c:pt>
                <c:pt idx="4539">
                  <c:v>0.2</c:v>
                </c:pt>
                <c:pt idx="4540">
                  <c:v>0.2</c:v>
                </c:pt>
                <c:pt idx="4541">
                  <c:v>0.2</c:v>
                </c:pt>
                <c:pt idx="4542">
                  <c:v>0.2</c:v>
                </c:pt>
                <c:pt idx="4543">
                  <c:v>0.2</c:v>
                </c:pt>
                <c:pt idx="4544">
                  <c:v>0.2</c:v>
                </c:pt>
                <c:pt idx="4545">
                  <c:v>0.2</c:v>
                </c:pt>
                <c:pt idx="4546">
                  <c:v>0.2</c:v>
                </c:pt>
                <c:pt idx="4547">
                  <c:v>0.2</c:v>
                </c:pt>
                <c:pt idx="4548">
                  <c:v>0.2</c:v>
                </c:pt>
                <c:pt idx="4549">
                  <c:v>0.2</c:v>
                </c:pt>
                <c:pt idx="4550">
                  <c:v>0.2</c:v>
                </c:pt>
                <c:pt idx="4551">
                  <c:v>0.2</c:v>
                </c:pt>
                <c:pt idx="4552">
                  <c:v>0.2</c:v>
                </c:pt>
                <c:pt idx="4553">
                  <c:v>0.2</c:v>
                </c:pt>
                <c:pt idx="4554">
                  <c:v>0.2</c:v>
                </c:pt>
                <c:pt idx="4555">
                  <c:v>0.2</c:v>
                </c:pt>
                <c:pt idx="4556">
                  <c:v>0.2</c:v>
                </c:pt>
                <c:pt idx="4557">
                  <c:v>0.2</c:v>
                </c:pt>
                <c:pt idx="4558">
                  <c:v>0.2</c:v>
                </c:pt>
                <c:pt idx="4559">
                  <c:v>0.2</c:v>
                </c:pt>
                <c:pt idx="4560">
                  <c:v>0.2</c:v>
                </c:pt>
                <c:pt idx="4561">
                  <c:v>0.2</c:v>
                </c:pt>
                <c:pt idx="4562">
                  <c:v>0.2</c:v>
                </c:pt>
                <c:pt idx="4563">
                  <c:v>0.2</c:v>
                </c:pt>
                <c:pt idx="4564">
                  <c:v>0.2</c:v>
                </c:pt>
                <c:pt idx="4565">
                  <c:v>0.2</c:v>
                </c:pt>
                <c:pt idx="4566">
                  <c:v>0.2</c:v>
                </c:pt>
                <c:pt idx="4567">
                  <c:v>0.2</c:v>
                </c:pt>
                <c:pt idx="4568">
                  <c:v>0.2</c:v>
                </c:pt>
                <c:pt idx="4569">
                  <c:v>0.2</c:v>
                </c:pt>
                <c:pt idx="4570">
                  <c:v>0.2</c:v>
                </c:pt>
                <c:pt idx="4571">
                  <c:v>0.2</c:v>
                </c:pt>
                <c:pt idx="4572">
                  <c:v>0.2</c:v>
                </c:pt>
                <c:pt idx="4573">
                  <c:v>0.2</c:v>
                </c:pt>
                <c:pt idx="4574">
                  <c:v>0.2</c:v>
                </c:pt>
                <c:pt idx="4575">
                  <c:v>0.2</c:v>
                </c:pt>
                <c:pt idx="4576">
                  <c:v>0.2</c:v>
                </c:pt>
                <c:pt idx="4577">
                  <c:v>0.2</c:v>
                </c:pt>
                <c:pt idx="4578">
                  <c:v>0.2</c:v>
                </c:pt>
                <c:pt idx="4579">
                  <c:v>0.2</c:v>
                </c:pt>
                <c:pt idx="4580">
                  <c:v>0.2</c:v>
                </c:pt>
                <c:pt idx="4581">
                  <c:v>0.2</c:v>
                </c:pt>
                <c:pt idx="4582">
                  <c:v>0.2</c:v>
                </c:pt>
                <c:pt idx="4583">
                  <c:v>0.2</c:v>
                </c:pt>
                <c:pt idx="4584">
                  <c:v>0.2</c:v>
                </c:pt>
                <c:pt idx="4585">
                  <c:v>0.2</c:v>
                </c:pt>
                <c:pt idx="4586">
                  <c:v>0.2</c:v>
                </c:pt>
                <c:pt idx="4587">
                  <c:v>0.2</c:v>
                </c:pt>
                <c:pt idx="4588">
                  <c:v>0.2</c:v>
                </c:pt>
                <c:pt idx="4589">
                  <c:v>0.2</c:v>
                </c:pt>
                <c:pt idx="4590">
                  <c:v>0.2</c:v>
                </c:pt>
                <c:pt idx="4591">
                  <c:v>0.2</c:v>
                </c:pt>
                <c:pt idx="4592">
                  <c:v>0.2</c:v>
                </c:pt>
                <c:pt idx="4593">
                  <c:v>0.2</c:v>
                </c:pt>
                <c:pt idx="4594">
                  <c:v>0.2</c:v>
                </c:pt>
                <c:pt idx="4595">
                  <c:v>0.2</c:v>
                </c:pt>
                <c:pt idx="4596">
                  <c:v>0.2</c:v>
                </c:pt>
                <c:pt idx="4597">
                  <c:v>0.2</c:v>
                </c:pt>
                <c:pt idx="4598">
                  <c:v>0.2</c:v>
                </c:pt>
                <c:pt idx="4599">
                  <c:v>0.2</c:v>
                </c:pt>
                <c:pt idx="4600">
                  <c:v>0.2</c:v>
                </c:pt>
                <c:pt idx="4601">
                  <c:v>0.2</c:v>
                </c:pt>
                <c:pt idx="4602">
                  <c:v>0.2</c:v>
                </c:pt>
                <c:pt idx="4603">
                  <c:v>0.2</c:v>
                </c:pt>
                <c:pt idx="4604">
                  <c:v>0.2</c:v>
                </c:pt>
                <c:pt idx="4605">
                  <c:v>0.2</c:v>
                </c:pt>
                <c:pt idx="4606">
                  <c:v>0.2</c:v>
                </c:pt>
                <c:pt idx="4607">
                  <c:v>0.2</c:v>
                </c:pt>
                <c:pt idx="4608">
                  <c:v>0.2</c:v>
                </c:pt>
                <c:pt idx="4609">
                  <c:v>0.2</c:v>
                </c:pt>
                <c:pt idx="4610">
                  <c:v>0.2</c:v>
                </c:pt>
                <c:pt idx="4611">
                  <c:v>0.2</c:v>
                </c:pt>
                <c:pt idx="4612">
                  <c:v>0.2</c:v>
                </c:pt>
                <c:pt idx="4613">
                  <c:v>0.2</c:v>
                </c:pt>
                <c:pt idx="4614">
                  <c:v>0.2</c:v>
                </c:pt>
                <c:pt idx="4615">
                  <c:v>0.2</c:v>
                </c:pt>
                <c:pt idx="4616">
                  <c:v>0.2</c:v>
                </c:pt>
                <c:pt idx="4617">
                  <c:v>0.2</c:v>
                </c:pt>
                <c:pt idx="4618">
                  <c:v>0.2</c:v>
                </c:pt>
                <c:pt idx="4619">
                  <c:v>0.2</c:v>
                </c:pt>
                <c:pt idx="4620">
                  <c:v>0.2</c:v>
                </c:pt>
                <c:pt idx="4621">
                  <c:v>0.2</c:v>
                </c:pt>
                <c:pt idx="4622">
                  <c:v>0.2</c:v>
                </c:pt>
                <c:pt idx="4623">
                  <c:v>0.2</c:v>
                </c:pt>
                <c:pt idx="4624">
                  <c:v>0.2</c:v>
                </c:pt>
                <c:pt idx="4625">
                  <c:v>0.2</c:v>
                </c:pt>
                <c:pt idx="4626">
                  <c:v>0.2</c:v>
                </c:pt>
                <c:pt idx="4627">
                  <c:v>0.2</c:v>
                </c:pt>
                <c:pt idx="4628">
                  <c:v>0.2</c:v>
                </c:pt>
                <c:pt idx="4629">
                  <c:v>0.2</c:v>
                </c:pt>
                <c:pt idx="4630">
                  <c:v>0.2</c:v>
                </c:pt>
                <c:pt idx="4631">
                  <c:v>0.2</c:v>
                </c:pt>
                <c:pt idx="4632">
                  <c:v>0.2</c:v>
                </c:pt>
                <c:pt idx="4633">
                  <c:v>0.2</c:v>
                </c:pt>
                <c:pt idx="4634">
                  <c:v>0.2</c:v>
                </c:pt>
                <c:pt idx="4635">
                  <c:v>0.2</c:v>
                </c:pt>
                <c:pt idx="4636">
                  <c:v>0.2</c:v>
                </c:pt>
                <c:pt idx="4637">
                  <c:v>0.2</c:v>
                </c:pt>
                <c:pt idx="4638">
                  <c:v>0.2</c:v>
                </c:pt>
                <c:pt idx="4639">
                  <c:v>0.2</c:v>
                </c:pt>
                <c:pt idx="4640">
                  <c:v>0.2</c:v>
                </c:pt>
                <c:pt idx="4641">
                  <c:v>0.2</c:v>
                </c:pt>
                <c:pt idx="4642">
                  <c:v>0.2</c:v>
                </c:pt>
                <c:pt idx="4643">
                  <c:v>0.2</c:v>
                </c:pt>
                <c:pt idx="4644">
                  <c:v>0.2</c:v>
                </c:pt>
                <c:pt idx="4645">
                  <c:v>0.2</c:v>
                </c:pt>
                <c:pt idx="4646">
                  <c:v>0.2</c:v>
                </c:pt>
                <c:pt idx="4647">
                  <c:v>0.2</c:v>
                </c:pt>
                <c:pt idx="4648">
                  <c:v>0.2</c:v>
                </c:pt>
                <c:pt idx="4649">
                  <c:v>0.2</c:v>
                </c:pt>
                <c:pt idx="4650">
                  <c:v>0.2</c:v>
                </c:pt>
                <c:pt idx="4651">
                  <c:v>0.2</c:v>
                </c:pt>
                <c:pt idx="4652">
                  <c:v>0.2</c:v>
                </c:pt>
                <c:pt idx="4653">
                  <c:v>0.2</c:v>
                </c:pt>
                <c:pt idx="4654">
                  <c:v>0.2</c:v>
                </c:pt>
                <c:pt idx="4655">
                  <c:v>0.2</c:v>
                </c:pt>
                <c:pt idx="4656">
                  <c:v>0.2</c:v>
                </c:pt>
                <c:pt idx="4657">
                  <c:v>0.2</c:v>
                </c:pt>
                <c:pt idx="4658">
                  <c:v>0.2</c:v>
                </c:pt>
                <c:pt idx="4659">
                  <c:v>0.2</c:v>
                </c:pt>
                <c:pt idx="4660">
                  <c:v>0.2</c:v>
                </c:pt>
                <c:pt idx="4661">
                  <c:v>0.2</c:v>
                </c:pt>
                <c:pt idx="4662">
                  <c:v>0.2</c:v>
                </c:pt>
                <c:pt idx="4663">
                  <c:v>0.2</c:v>
                </c:pt>
                <c:pt idx="4664">
                  <c:v>0.2</c:v>
                </c:pt>
                <c:pt idx="4665">
                  <c:v>0.2</c:v>
                </c:pt>
                <c:pt idx="4666">
                  <c:v>0.2</c:v>
                </c:pt>
                <c:pt idx="4667">
                  <c:v>0.2</c:v>
                </c:pt>
                <c:pt idx="4668">
                  <c:v>0.2</c:v>
                </c:pt>
                <c:pt idx="4669">
                  <c:v>0.2</c:v>
                </c:pt>
                <c:pt idx="4670">
                  <c:v>0.2</c:v>
                </c:pt>
                <c:pt idx="4671">
                  <c:v>0.2</c:v>
                </c:pt>
                <c:pt idx="4672">
                  <c:v>0.2</c:v>
                </c:pt>
                <c:pt idx="4673">
                  <c:v>0.2</c:v>
                </c:pt>
                <c:pt idx="4674">
                  <c:v>0.2</c:v>
                </c:pt>
                <c:pt idx="4675">
                  <c:v>0.2</c:v>
                </c:pt>
                <c:pt idx="4676">
                  <c:v>0.2</c:v>
                </c:pt>
                <c:pt idx="4677">
                  <c:v>0.2</c:v>
                </c:pt>
                <c:pt idx="4678">
                  <c:v>0.2</c:v>
                </c:pt>
                <c:pt idx="4679">
                  <c:v>0.2</c:v>
                </c:pt>
                <c:pt idx="4680">
                  <c:v>0.2</c:v>
                </c:pt>
                <c:pt idx="4681">
                  <c:v>0.2</c:v>
                </c:pt>
                <c:pt idx="4682">
                  <c:v>0.2</c:v>
                </c:pt>
                <c:pt idx="4683">
                  <c:v>0.2</c:v>
                </c:pt>
                <c:pt idx="4684">
                  <c:v>0.2</c:v>
                </c:pt>
                <c:pt idx="4685">
                  <c:v>0.2</c:v>
                </c:pt>
                <c:pt idx="4686">
                  <c:v>0.2</c:v>
                </c:pt>
                <c:pt idx="4687">
                  <c:v>0.2</c:v>
                </c:pt>
                <c:pt idx="4688">
                  <c:v>0.2</c:v>
                </c:pt>
                <c:pt idx="4689">
                  <c:v>0.2</c:v>
                </c:pt>
                <c:pt idx="4690">
                  <c:v>0.2</c:v>
                </c:pt>
                <c:pt idx="4691">
                  <c:v>0.2</c:v>
                </c:pt>
                <c:pt idx="4692">
                  <c:v>0.2</c:v>
                </c:pt>
                <c:pt idx="4693">
                  <c:v>0.2</c:v>
                </c:pt>
                <c:pt idx="4694">
                  <c:v>0.2</c:v>
                </c:pt>
                <c:pt idx="4695">
                  <c:v>0.2</c:v>
                </c:pt>
                <c:pt idx="4696">
                  <c:v>0.2</c:v>
                </c:pt>
                <c:pt idx="4697">
                  <c:v>0.2</c:v>
                </c:pt>
                <c:pt idx="4698">
                  <c:v>0.2</c:v>
                </c:pt>
                <c:pt idx="4699">
                  <c:v>0.2</c:v>
                </c:pt>
                <c:pt idx="4700">
                  <c:v>0.2</c:v>
                </c:pt>
                <c:pt idx="4701">
                  <c:v>0.2</c:v>
                </c:pt>
                <c:pt idx="4702">
                  <c:v>0.2</c:v>
                </c:pt>
                <c:pt idx="4703">
                  <c:v>0.2</c:v>
                </c:pt>
                <c:pt idx="4704">
                  <c:v>0.2</c:v>
                </c:pt>
                <c:pt idx="4705">
                  <c:v>0.2</c:v>
                </c:pt>
                <c:pt idx="4706">
                  <c:v>0.2</c:v>
                </c:pt>
                <c:pt idx="4707">
                  <c:v>0.2</c:v>
                </c:pt>
                <c:pt idx="4708">
                  <c:v>0.2</c:v>
                </c:pt>
                <c:pt idx="4709">
                  <c:v>0.2</c:v>
                </c:pt>
                <c:pt idx="4710">
                  <c:v>0.2</c:v>
                </c:pt>
                <c:pt idx="4711">
                  <c:v>0.2</c:v>
                </c:pt>
                <c:pt idx="4712">
                  <c:v>0.2</c:v>
                </c:pt>
                <c:pt idx="4713">
                  <c:v>0.2</c:v>
                </c:pt>
                <c:pt idx="4714">
                  <c:v>0.2</c:v>
                </c:pt>
                <c:pt idx="4715">
                  <c:v>0.2</c:v>
                </c:pt>
                <c:pt idx="4716">
                  <c:v>0.2</c:v>
                </c:pt>
                <c:pt idx="4717">
                  <c:v>0.2</c:v>
                </c:pt>
                <c:pt idx="4718">
                  <c:v>0.2</c:v>
                </c:pt>
                <c:pt idx="4719">
                  <c:v>0.2</c:v>
                </c:pt>
                <c:pt idx="4720">
                  <c:v>0.2</c:v>
                </c:pt>
                <c:pt idx="4721">
                  <c:v>0.2</c:v>
                </c:pt>
                <c:pt idx="4722">
                  <c:v>0.2</c:v>
                </c:pt>
                <c:pt idx="4723">
                  <c:v>0.2</c:v>
                </c:pt>
                <c:pt idx="4724">
                  <c:v>0.2</c:v>
                </c:pt>
                <c:pt idx="4725">
                  <c:v>0.2</c:v>
                </c:pt>
                <c:pt idx="4726">
                  <c:v>0.2</c:v>
                </c:pt>
                <c:pt idx="4727">
                  <c:v>0.2</c:v>
                </c:pt>
                <c:pt idx="4728">
                  <c:v>0.2</c:v>
                </c:pt>
                <c:pt idx="4729">
                  <c:v>0.2</c:v>
                </c:pt>
                <c:pt idx="4730">
                  <c:v>0.2</c:v>
                </c:pt>
                <c:pt idx="4731">
                  <c:v>0.2</c:v>
                </c:pt>
                <c:pt idx="4732">
                  <c:v>0.2</c:v>
                </c:pt>
                <c:pt idx="4733">
                  <c:v>0.2</c:v>
                </c:pt>
                <c:pt idx="4734">
                  <c:v>0.2</c:v>
                </c:pt>
                <c:pt idx="4735">
                  <c:v>0.2</c:v>
                </c:pt>
                <c:pt idx="4736">
                  <c:v>0.2</c:v>
                </c:pt>
                <c:pt idx="4737">
                  <c:v>0.2</c:v>
                </c:pt>
                <c:pt idx="4738">
                  <c:v>0.2</c:v>
                </c:pt>
                <c:pt idx="4739">
                  <c:v>0.2</c:v>
                </c:pt>
                <c:pt idx="4740">
                  <c:v>0.2</c:v>
                </c:pt>
                <c:pt idx="4741">
                  <c:v>0.2</c:v>
                </c:pt>
                <c:pt idx="4742">
                  <c:v>0.2</c:v>
                </c:pt>
                <c:pt idx="4743">
                  <c:v>0.2</c:v>
                </c:pt>
                <c:pt idx="4744">
                  <c:v>0.2</c:v>
                </c:pt>
                <c:pt idx="4745">
                  <c:v>0.2</c:v>
                </c:pt>
                <c:pt idx="4746">
                  <c:v>0.21</c:v>
                </c:pt>
                <c:pt idx="4747">
                  <c:v>0.21</c:v>
                </c:pt>
                <c:pt idx="4748">
                  <c:v>0.21</c:v>
                </c:pt>
                <c:pt idx="4749">
                  <c:v>0.21</c:v>
                </c:pt>
                <c:pt idx="4750">
                  <c:v>0.21</c:v>
                </c:pt>
                <c:pt idx="4751">
                  <c:v>0.21</c:v>
                </c:pt>
                <c:pt idx="4752">
                  <c:v>0.2</c:v>
                </c:pt>
                <c:pt idx="4753">
                  <c:v>0.2</c:v>
                </c:pt>
                <c:pt idx="4754">
                  <c:v>0.2</c:v>
                </c:pt>
                <c:pt idx="4755">
                  <c:v>0.2</c:v>
                </c:pt>
                <c:pt idx="4756">
                  <c:v>0.2</c:v>
                </c:pt>
                <c:pt idx="4757">
                  <c:v>0.2</c:v>
                </c:pt>
                <c:pt idx="4758">
                  <c:v>0.2</c:v>
                </c:pt>
                <c:pt idx="4759">
                  <c:v>0.2</c:v>
                </c:pt>
                <c:pt idx="4760">
                  <c:v>0.2</c:v>
                </c:pt>
                <c:pt idx="4761">
                  <c:v>0.2</c:v>
                </c:pt>
                <c:pt idx="4762">
                  <c:v>0.2</c:v>
                </c:pt>
                <c:pt idx="4763">
                  <c:v>0.2</c:v>
                </c:pt>
                <c:pt idx="4764">
                  <c:v>0.2</c:v>
                </c:pt>
                <c:pt idx="4765">
                  <c:v>0.2</c:v>
                </c:pt>
                <c:pt idx="4766">
                  <c:v>0.2</c:v>
                </c:pt>
                <c:pt idx="4767">
                  <c:v>0.2</c:v>
                </c:pt>
                <c:pt idx="4768">
                  <c:v>0.2</c:v>
                </c:pt>
                <c:pt idx="4769">
                  <c:v>0.2</c:v>
                </c:pt>
                <c:pt idx="4770">
                  <c:v>0.2</c:v>
                </c:pt>
                <c:pt idx="4771">
                  <c:v>0.2</c:v>
                </c:pt>
                <c:pt idx="4772">
                  <c:v>0.2</c:v>
                </c:pt>
                <c:pt idx="4773">
                  <c:v>0.2</c:v>
                </c:pt>
                <c:pt idx="4774">
                  <c:v>0.2</c:v>
                </c:pt>
                <c:pt idx="4775">
                  <c:v>0.2</c:v>
                </c:pt>
                <c:pt idx="4776">
                  <c:v>0.2</c:v>
                </c:pt>
                <c:pt idx="4777">
                  <c:v>0.2</c:v>
                </c:pt>
                <c:pt idx="4778">
                  <c:v>0.2</c:v>
                </c:pt>
                <c:pt idx="4779">
                  <c:v>0.2</c:v>
                </c:pt>
                <c:pt idx="4780">
                  <c:v>0.2</c:v>
                </c:pt>
                <c:pt idx="4781">
                  <c:v>0.2</c:v>
                </c:pt>
                <c:pt idx="4782">
                  <c:v>0.2</c:v>
                </c:pt>
                <c:pt idx="4783">
                  <c:v>0.2</c:v>
                </c:pt>
                <c:pt idx="4784">
                  <c:v>0.2</c:v>
                </c:pt>
                <c:pt idx="4785">
                  <c:v>0.2</c:v>
                </c:pt>
                <c:pt idx="4786">
                  <c:v>0.2</c:v>
                </c:pt>
                <c:pt idx="4787">
                  <c:v>0.2</c:v>
                </c:pt>
                <c:pt idx="4788">
                  <c:v>0.2</c:v>
                </c:pt>
                <c:pt idx="4789">
                  <c:v>0.2</c:v>
                </c:pt>
                <c:pt idx="4790">
                  <c:v>0.2</c:v>
                </c:pt>
                <c:pt idx="4791">
                  <c:v>0.2</c:v>
                </c:pt>
                <c:pt idx="4792">
                  <c:v>0.2</c:v>
                </c:pt>
                <c:pt idx="4793">
                  <c:v>0.2</c:v>
                </c:pt>
                <c:pt idx="4794">
                  <c:v>0.2</c:v>
                </c:pt>
                <c:pt idx="4795">
                  <c:v>0.2</c:v>
                </c:pt>
                <c:pt idx="4796">
                  <c:v>0.2</c:v>
                </c:pt>
                <c:pt idx="4797">
                  <c:v>0.2</c:v>
                </c:pt>
                <c:pt idx="4798">
                  <c:v>0.2</c:v>
                </c:pt>
                <c:pt idx="4799">
                  <c:v>0.2</c:v>
                </c:pt>
                <c:pt idx="4800">
                  <c:v>0.2</c:v>
                </c:pt>
                <c:pt idx="4801">
                  <c:v>0.2</c:v>
                </c:pt>
                <c:pt idx="4802">
                  <c:v>0.2</c:v>
                </c:pt>
                <c:pt idx="4803">
                  <c:v>0.2</c:v>
                </c:pt>
                <c:pt idx="4804">
                  <c:v>0.2</c:v>
                </c:pt>
                <c:pt idx="4805">
                  <c:v>0.2</c:v>
                </c:pt>
                <c:pt idx="4806">
                  <c:v>0.2</c:v>
                </c:pt>
                <c:pt idx="4807">
                  <c:v>0.2</c:v>
                </c:pt>
                <c:pt idx="4808">
                  <c:v>0.2</c:v>
                </c:pt>
                <c:pt idx="4809">
                  <c:v>0.2</c:v>
                </c:pt>
                <c:pt idx="4810">
                  <c:v>0.2</c:v>
                </c:pt>
                <c:pt idx="4811">
                  <c:v>0.2</c:v>
                </c:pt>
                <c:pt idx="4812">
                  <c:v>0.2</c:v>
                </c:pt>
                <c:pt idx="4813">
                  <c:v>0.2</c:v>
                </c:pt>
                <c:pt idx="4814">
                  <c:v>0.2</c:v>
                </c:pt>
                <c:pt idx="4815">
                  <c:v>0.2</c:v>
                </c:pt>
                <c:pt idx="4816">
                  <c:v>0.2</c:v>
                </c:pt>
                <c:pt idx="4817">
                  <c:v>0.2</c:v>
                </c:pt>
                <c:pt idx="4818">
                  <c:v>0.2</c:v>
                </c:pt>
                <c:pt idx="4819">
                  <c:v>0.2</c:v>
                </c:pt>
                <c:pt idx="4820">
                  <c:v>0.2</c:v>
                </c:pt>
                <c:pt idx="4821">
                  <c:v>0.2</c:v>
                </c:pt>
                <c:pt idx="4822">
                  <c:v>0.2</c:v>
                </c:pt>
                <c:pt idx="4823">
                  <c:v>0.2</c:v>
                </c:pt>
                <c:pt idx="4824">
                  <c:v>0.2</c:v>
                </c:pt>
                <c:pt idx="4825">
                  <c:v>0.2</c:v>
                </c:pt>
                <c:pt idx="4826">
                  <c:v>0.2</c:v>
                </c:pt>
                <c:pt idx="4827">
                  <c:v>0.2</c:v>
                </c:pt>
                <c:pt idx="4828">
                  <c:v>0.2</c:v>
                </c:pt>
                <c:pt idx="4829">
                  <c:v>0.2</c:v>
                </c:pt>
                <c:pt idx="4830">
                  <c:v>0.2</c:v>
                </c:pt>
                <c:pt idx="4831">
                  <c:v>0.2</c:v>
                </c:pt>
                <c:pt idx="4832">
                  <c:v>0.2</c:v>
                </c:pt>
                <c:pt idx="4833">
                  <c:v>0.2</c:v>
                </c:pt>
                <c:pt idx="4834">
                  <c:v>0.2</c:v>
                </c:pt>
                <c:pt idx="4835">
                  <c:v>0.2</c:v>
                </c:pt>
                <c:pt idx="4836">
                  <c:v>0.2</c:v>
                </c:pt>
                <c:pt idx="4837">
                  <c:v>0.2</c:v>
                </c:pt>
                <c:pt idx="4838">
                  <c:v>0.2</c:v>
                </c:pt>
                <c:pt idx="4839">
                  <c:v>0.2</c:v>
                </c:pt>
                <c:pt idx="4840">
                  <c:v>0.2</c:v>
                </c:pt>
                <c:pt idx="4841">
                  <c:v>0.2</c:v>
                </c:pt>
                <c:pt idx="4842">
                  <c:v>0.2</c:v>
                </c:pt>
                <c:pt idx="4843">
                  <c:v>0.2</c:v>
                </c:pt>
                <c:pt idx="4844">
                  <c:v>0.2</c:v>
                </c:pt>
                <c:pt idx="4845">
                  <c:v>0.2</c:v>
                </c:pt>
                <c:pt idx="4846">
                  <c:v>0.2</c:v>
                </c:pt>
                <c:pt idx="4847">
                  <c:v>0.2</c:v>
                </c:pt>
                <c:pt idx="4848">
                  <c:v>0.2</c:v>
                </c:pt>
                <c:pt idx="4849">
                  <c:v>0.2</c:v>
                </c:pt>
                <c:pt idx="4850">
                  <c:v>0.2</c:v>
                </c:pt>
                <c:pt idx="4851">
                  <c:v>0.2</c:v>
                </c:pt>
                <c:pt idx="4852">
                  <c:v>0.2</c:v>
                </c:pt>
                <c:pt idx="4853">
                  <c:v>0.2</c:v>
                </c:pt>
                <c:pt idx="4854">
                  <c:v>0.2</c:v>
                </c:pt>
                <c:pt idx="4855">
                  <c:v>0.2</c:v>
                </c:pt>
                <c:pt idx="4856">
                  <c:v>0.2</c:v>
                </c:pt>
                <c:pt idx="4857">
                  <c:v>0.2</c:v>
                </c:pt>
                <c:pt idx="4858">
                  <c:v>0.21</c:v>
                </c:pt>
                <c:pt idx="4859">
                  <c:v>0.2</c:v>
                </c:pt>
                <c:pt idx="4860">
                  <c:v>0.2</c:v>
                </c:pt>
                <c:pt idx="4861">
                  <c:v>0.2</c:v>
                </c:pt>
                <c:pt idx="4862">
                  <c:v>0.2</c:v>
                </c:pt>
                <c:pt idx="4863">
                  <c:v>0.2</c:v>
                </c:pt>
                <c:pt idx="4864">
                  <c:v>0.2</c:v>
                </c:pt>
                <c:pt idx="4865">
                  <c:v>0.2</c:v>
                </c:pt>
                <c:pt idx="4866">
                  <c:v>0.2</c:v>
                </c:pt>
                <c:pt idx="4867">
                  <c:v>0.2</c:v>
                </c:pt>
                <c:pt idx="4868">
                  <c:v>0.2</c:v>
                </c:pt>
                <c:pt idx="4869">
                  <c:v>0.2</c:v>
                </c:pt>
                <c:pt idx="4870">
                  <c:v>0.2</c:v>
                </c:pt>
                <c:pt idx="4871">
                  <c:v>0.2</c:v>
                </c:pt>
                <c:pt idx="4872">
                  <c:v>0.2</c:v>
                </c:pt>
                <c:pt idx="4873">
                  <c:v>0.2</c:v>
                </c:pt>
                <c:pt idx="4874">
                  <c:v>0.2</c:v>
                </c:pt>
                <c:pt idx="4875">
                  <c:v>0.2</c:v>
                </c:pt>
                <c:pt idx="4876">
                  <c:v>0.2</c:v>
                </c:pt>
                <c:pt idx="4877">
                  <c:v>0.2</c:v>
                </c:pt>
                <c:pt idx="4878">
                  <c:v>0.2</c:v>
                </c:pt>
                <c:pt idx="4879">
                  <c:v>0.2</c:v>
                </c:pt>
                <c:pt idx="4880">
                  <c:v>0.2</c:v>
                </c:pt>
                <c:pt idx="4881">
                  <c:v>0.2</c:v>
                </c:pt>
                <c:pt idx="4882">
                  <c:v>0.2</c:v>
                </c:pt>
                <c:pt idx="4883">
                  <c:v>0.2</c:v>
                </c:pt>
                <c:pt idx="4884">
                  <c:v>0.2</c:v>
                </c:pt>
                <c:pt idx="4885">
                  <c:v>0.2</c:v>
                </c:pt>
                <c:pt idx="4886">
                  <c:v>0.2</c:v>
                </c:pt>
                <c:pt idx="4887">
                  <c:v>0.2</c:v>
                </c:pt>
                <c:pt idx="4888">
                  <c:v>0.2</c:v>
                </c:pt>
                <c:pt idx="4889">
                  <c:v>0.2</c:v>
                </c:pt>
                <c:pt idx="4890">
                  <c:v>0.2</c:v>
                </c:pt>
                <c:pt idx="4891">
                  <c:v>0.2</c:v>
                </c:pt>
                <c:pt idx="4892">
                  <c:v>0.2</c:v>
                </c:pt>
                <c:pt idx="4893">
                  <c:v>0.2</c:v>
                </c:pt>
                <c:pt idx="4894">
                  <c:v>0.2</c:v>
                </c:pt>
                <c:pt idx="4895">
                  <c:v>0.2</c:v>
                </c:pt>
                <c:pt idx="4896">
                  <c:v>0.2</c:v>
                </c:pt>
                <c:pt idx="4897">
                  <c:v>0.2</c:v>
                </c:pt>
                <c:pt idx="4898">
                  <c:v>0.2</c:v>
                </c:pt>
                <c:pt idx="4899">
                  <c:v>0.2</c:v>
                </c:pt>
                <c:pt idx="4900">
                  <c:v>0.2</c:v>
                </c:pt>
                <c:pt idx="4901">
                  <c:v>0.2</c:v>
                </c:pt>
                <c:pt idx="4902">
                  <c:v>0.2</c:v>
                </c:pt>
                <c:pt idx="4903">
                  <c:v>0.2</c:v>
                </c:pt>
                <c:pt idx="4904">
                  <c:v>0.2</c:v>
                </c:pt>
                <c:pt idx="4905">
                  <c:v>0.2</c:v>
                </c:pt>
                <c:pt idx="4906">
                  <c:v>0.2</c:v>
                </c:pt>
                <c:pt idx="4907">
                  <c:v>0.2</c:v>
                </c:pt>
                <c:pt idx="4908">
                  <c:v>0.2</c:v>
                </c:pt>
                <c:pt idx="4909">
                  <c:v>0.2</c:v>
                </c:pt>
                <c:pt idx="4910">
                  <c:v>0.2</c:v>
                </c:pt>
                <c:pt idx="4911">
                  <c:v>0.2</c:v>
                </c:pt>
                <c:pt idx="4912">
                  <c:v>0.2</c:v>
                </c:pt>
                <c:pt idx="4913">
                  <c:v>0.21</c:v>
                </c:pt>
                <c:pt idx="4914">
                  <c:v>0.21</c:v>
                </c:pt>
                <c:pt idx="4915">
                  <c:v>0.21</c:v>
                </c:pt>
                <c:pt idx="4916">
                  <c:v>0.21</c:v>
                </c:pt>
                <c:pt idx="4917">
                  <c:v>0.21</c:v>
                </c:pt>
                <c:pt idx="4918">
                  <c:v>0.21</c:v>
                </c:pt>
                <c:pt idx="4919">
                  <c:v>0.21</c:v>
                </c:pt>
                <c:pt idx="4920">
                  <c:v>0.21</c:v>
                </c:pt>
                <c:pt idx="4921">
                  <c:v>0.21</c:v>
                </c:pt>
                <c:pt idx="4922">
                  <c:v>0.21</c:v>
                </c:pt>
                <c:pt idx="4923">
                  <c:v>0.21</c:v>
                </c:pt>
                <c:pt idx="4924">
                  <c:v>0.2</c:v>
                </c:pt>
                <c:pt idx="4925">
                  <c:v>0.2</c:v>
                </c:pt>
                <c:pt idx="4926">
                  <c:v>0.2</c:v>
                </c:pt>
                <c:pt idx="4927">
                  <c:v>0.2</c:v>
                </c:pt>
                <c:pt idx="4928">
                  <c:v>0.2</c:v>
                </c:pt>
                <c:pt idx="4929">
                  <c:v>0.2</c:v>
                </c:pt>
                <c:pt idx="4930">
                  <c:v>0.2</c:v>
                </c:pt>
                <c:pt idx="4931">
                  <c:v>0.2</c:v>
                </c:pt>
                <c:pt idx="4932">
                  <c:v>0.2</c:v>
                </c:pt>
                <c:pt idx="4933">
                  <c:v>0.2</c:v>
                </c:pt>
                <c:pt idx="4934">
                  <c:v>0.2</c:v>
                </c:pt>
                <c:pt idx="4935">
                  <c:v>0.2</c:v>
                </c:pt>
                <c:pt idx="4936">
                  <c:v>0.2</c:v>
                </c:pt>
                <c:pt idx="4937">
                  <c:v>0.2</c:v>
                </c:pt>
                <c:pt idx="4938">
                  <c:v>0.2</c:v>
                </c:pt>
                <c:pt idx="4939">
                  <c:v>0.2</c:v>
                </c:pt>
                <c:pt idx="4940">
                  <c:v>0.2</c:v>
                </c:pt>
                <c:pt idx="4941">
                  <c:v>0.2</c:v>
                </c:pt>
                <c:pt idx="4942">
                  <c:v>0.2</c:v>
                </c:pt>
                <c:pt idx="4943">
                  <c:v>0.2</c:v>
                </c:pt>
                <c:pt idx="4944">
                  <c:v>0.2</c:v>
                </c:pt>
                <c:pt idx="4945">
                  <c:v>0.2</c:v>
                </c:pt>
                <c:pt idx="4946">
                  <c:v>0.2</c:v>
                </c:pt>
                <c:pt idx="4947">
                  <c:v>0.2</c:v>
                </c:pt>
                <c:pt idx="4948">
                  <c:v>0.2</c:v>
                </c:pt>
                <c:pt idx="4949">
                  <c:v>0.2</c:v>
                </c:pt>
                <c:pt idx="4950">
                  <c:v>0.2</c:v>
                </c:pt>
                <c:pt idx="4951">
                  <c:v>0.2</c:v>
                </c:pt>
                <c:pt idx="4952">
                  <c:v>0.2</c:v>
                </c:pt>
                <c:pt idx="4953">
                  <c:v>0.2</c:v>
                </c:pt>
                <c:pt idx="4954">
                  <c:v>0.2</c:v>
                </c:pt>
                <c:pt idx="4955">
                  <c:v>0.2</c:v>
                </c:pt>
                <c:pt idx="4956">
                  <c:v>0.2</c:v>
                </c:pt>
                <c:pt idx="4957">
                  <c:v>0.2</c:v>
                </c:pt>
                <c:pt idx="4958">
                  <c:v>0.2</c:v>
                </c:pt>
                <c:pt idx="4959">
                  <c:v>0.2</c:v>
                </c:pt>
                <c:pt idx="4960">
                  <c:v>0.21</c:v>
                </c:pt>
                <c:pt idx="4961">
                  <c:v>0.21</c:v>
                </c:pt>
                <c:pt idx="4962">
                  <c:v>0.21</c:v>
                </c:pt>
                <c:pt idx="4963">
                  <c:v>0.2</c:v>
                </c:pt>
                <c:pt idx="4964">
                  <c:v>0.2</c:v>
                </c:pt>
                <c:pt idx="4965">
                  <c:v>0.2</c:v>
                </c:pt>
                <c:pt idx="4966">
                  <c:v>0.2</c:v>
                </c:pt>
                <c:pt idx="4967">
                  <c:v>0.2</c:v>
                </c:pt>
                <c:pt idx="4968">
                  <c:v>0.2</c:v>
                </c:pt>
                <c:pt idx="4969">
                  <c:v>0.2</c:v>
                </c:pt>
                <c:pt idx="4970">
                  <c:v>0.2</c:v>
                </c:pt>
                <c:pt idx="4971">
                  <c:v>0.2</c:v>
                </c:pt>
                <c:pt idx="4972">
                  <c:v>0.2</c:v>
                </c:pt>
                <c:pt idx="4973">
                  <c:v>0.2</c:v>
                </c:pt>
                <c:pt idx="4974">
                  <c:v>0.2</c:v>
                </c:pt>
                <c:pt idx="4975">
                  <c:v>0.2</c:v>
                </c:pt>
                <c:pt idx="4976">
                  <c:v>0.2</c:v>
                </c:pt>
                <c:pt idx="4977">
                  <c:v>0.2</c:v>
                </c:pt>
                <c:pt idx="4978">
                  <c:v>0.2</c:v>
                </c:pt>
                <c:pt idx="4979">
                  <c:v>0.2</c:v>
                </c:pt>
                <c:pt idx="4980">
                  <c:v>0.2</c:v>
                </c:pt>
                <c:pt idx="4981">
                  <c:v>0.2</c:v>
                </c:pt>
                <c:pt idx="4982">
                  <c:v>0.2</c:v>
                </c:pt>
                <c:pt idx="4983">
                  <c:v>0.2</c:v>
                </c:pt>
                <c:pt idx="4984">
                  <c:v>0.2</c:v>
                </c:pt>
                <c:pt idx="4985">
                  <c:v>0.2</c:v>
                </c:pt>
                <c:pt idx="4986">
                  <c:v>0.2</c:v>
                </c:pt>
                <c:pt idx="4987">
                  <c:v>0.2</c:v>
                </c:pt>
                <c:pt idx="4988">
                  <c:v>0.2</c:v>
                </c:pt>
                <c:pt idx="4989">
                  <c:v>0.2</c:v>
                </c:pt>
                <c:pt idx="4990">
                  <c:v>0.2</c:v>
                </c:pt>
                <c:pt idx="4991">
                  <c:v>0.2</c:v>
                </c:pt>
                <c:pt idx="4992">
                  <c:v>0.2</c:v>
                </c:pt>
                <c:pt idx="4993">
                  <c:v>0.2</c:v>
                </c:pt>
                <c:pt idx="4994">
                  <c:v>0.2</c:v>
                </c:pt>
                <c:pt idx="4995">
                  <c:v>0.2</c:v>
                </c:pt>
                <c:pt idx="4996">
                  <c:v>0.2</c:v>
                </c:pt>
                <c:pt idx="4997">
                  <c:v>0.2</c:v>
                </c:pt>
                <c:pt idx="4998">
                  <c:v>0.2</c:v>
                </c:pt>
                <c:pt idx="4999">
                  <c:v>0.2</c:v>
                </c:pt>
                <c:pt idx="5000">
                  <c:v>0.2</c:v>
                </c:pt>
                <c:pt idx="5001">
                  <c:v>0.2</c:v>
                </c:pt>
                <c:pt idx="5002">
                  <c:v>0.2</c:v>
                </c:pt>
                <c:pt idx="5003">
                  <c:v>0.2</c:v>
                </c:pt>
                <c:pt idx="5004">
                  <c:v>0.2</c:v>
                </c:pt>
                <c:pt idx="5005">
                  <c:v>0.2</c:v>
                </c:pt>
                <c:pt idx="5006">
                  <c:v>0.2</c:v>
                </c:pt>
                <c:pt idx="5007">
                  <c:v>0.2</c:v>
                </c:pt>
                <c:pt idx="5008">
                  <c:v>0.2</c:v>
                </c:pt>
                <c:pt idx="5009">
                  <c:v>0.2</c:v>
                </c:pt>
                <c:pt idx="5010">
                  <c:v>0.2</c:v>
                </c:pt>
                <c:pt idx="5011">
                  <c:v>0.2</c:v>
                </c:pt>
                <c:pt idx="5012">
                  <c:v>0.2</c:v>
                </c:pt>
                <c:pt idx="5013">
                  <c:v>0.2</c:v>
                </c:pt>
                <c:pt idx="5014">
                  <c:v>0.2</c:v>
                </c:pt>
                <c:pt idx="5015">
                  <c:v>0.2</c:v>
                </c:pt>
                <c:pt idx="5016">
                  <c:v>0.2</c:v>
                </c:pt>
                <c:pt idx="5017">
                  <c:v>0.2</c:v>
                </c:pt>
                <c:pt idx="5018">
                  <c:v>0.2</c:v>
                </c:pt>
                <c:pt idx="5019">
                  <c:v>0.2</c:v>
                </c:pt>
                <c:pt idx="5020">
                  <c:v>0.2</c:v>
                </c:pt>
                <c:pt idx="5021">
                  <c:v>0.2</c:v>
                </c:pt>
                <c:pt idx="5022">
                  <c:v>0.2</c:v>
                </c:pt>
                <c:pt idx="5023">
                  <c:v>0.2</c:v>
                </c:pt>
                <c:pt idx="5024">
                  <c:v>0.2</c:v>
                </c:pt>
                <c:pt idx="5025">
                  <c:v>0.2</c:v>
                </c:pt>
                <c:pt idx="5026">
                  <c:v>0.2</c:v>
                </c:pt>
                <c:pt idx="5027">
                  <c:v>0.2</c:v>
                </c:pt>
                <c:pt idx="5028">
                  <c:v>0.2</c:v>
                </c:pt>
                <c:pt idx="5029">
                  <c:v>0.2</c:v>
                </c:pt>
                <c:pt idx="5030">
                  <c:v>0.2</c:v>
                </c:pt>
                <c:pt idx="5031">
                  <c:v>0.2</c:v>
                </c:pt>
                <c:pt idx="5032">
                  <c:v>0.2</c:v>
                </c:pt>
                <c:pt idx="5033">
                  <c:v>0.2</c:v>
                </c:pt>
                <c:pt idx="5034">
                  <c:v>0.2</c:v>
                </c:pt>
                <c:pt idx="5035">
                  <c:v>0.2</c:v>
                </c:pt>
                <c:pt idx="5036">
                  <c:v>0.2</c:v>
                </c:pt>
                <c:pt idx="5037">
                  <c:v>0.2</c:v>
                </c:pt>
                <c:pt idx="5038">
                  <c:v>0.2</c:v>
                </c:pt>
                <c:pt idx="5039">
                  <c:v>0.2</c:v>
                </c:pt>
                <c:pt idx="5040">
                  <c:v>0.2</c:v>
                </c:pt>
                <c:pt idx="5041">
                  <c:v>0.2</c:v>
                </c:pt>
                <c:pt idx="5042">
                  <c:v>0.2</c:v>
                </c:pt>
                <c:pt idx="5043">
                  <c:v>0.2</c:v>
                </c:pt>
                <c:pt idx="5044">
                  <c:v>0.2</c:v>
                </c:pt>
                <c:pt idx="5045">
                  <c:v>0.2</c:v>
                </c:pt>
                <c:pt idx="5046">
                  <c:v>0.2</c:v>
                </c:pt>
                <c:pt idx="5047">
                  <c:v>0.2</c:v>
                </c:pt>
                <c:pt idx="5048">
                  <c:v>0.2</c:v>
                </c:pt>
                <c:pt idx="5049">
                  <c:v>0.2</c:v>
                </c:pt>
                <c:pt idx="5050">
                  <c:v>0.2</c:v>
                </c:pt>
                <c:pt idx="5051">
                  <c:v>0.2</c:v>
                </c:pt>
                <c:pt idx="5052">
                  <c:v>0.2</c:v>
                </c:pt>
                <c:pt idx="5053">
                  <c:v>0.2</c:v>
                </c:pt>
                <c:pt idx="5054">
                  <c:v>0.2</c:v>
                </c:pt>
                <c:pt idx="5055">
                  <c:v>0.2</c:v>
                </c:pt>
                <c:pt idx="5056">
                  <c:v>0.2</c:v>
                </c:pt>
                <c:pt idx="5057">
                  <c:v>0.2</c:v>
                </c:pt>
                <c:pt idx="5058">
                  <c:v>0.2</c:v>
                </c:pt>
                <c:pt idx="5059">
                  <c:v>0.2</c:v>
                </c:pt>
                <c:pt idx="5060">
                  <c:v>0.2</c:v>
                </c:pt>
                <c:pt idx="5061">
                  <c:v>0.2</c:v>
                </c:pt>
                <c:pt idx="5062">
                  <c:v>0.2</c:v>
                </c:pt>
                <c:pt idx="5063">
                  <c:v>0.2</c:v>
                </c:pt>
                <c:pt idx="5064">
                  <c:v>0.2</c:v>
                </c:pt>
                <c:pt idx="5065">
                  <c:v>0.2</c:v>
                </c:pt>
                <c:pt idx="5066">
                  <c:v>0.2</c:v>
                </c:pt>
                <c:pt idx="5067">
                  <c:v>0.2</c:v>
                </c:pt>
                <c:pt idx="5068">
                  <c:v>0.2</c:v>
                </c:pt>
                <c:pt idx="5069">
                  <c:v>0.2</c:v>
                </c:pt>
                <c:pt idx="5070">
                  <c:v>0.2</c:v>
                </c:pt>
                <c:pt idx="5071">
                  <c:v>0.2</c:v>
                </c:pt>
                <c:pt idx="5072">
                  <c:v>0.2</c:v>
                </c:pt>
                <c:pt idx="5073">
                  <c:v>0.2</c:v>
                </c:pt>
                <c:pt idx="5074">
                  <c:v>0.2</c:v>
                </c:pt>
                <c:pt idx="5075">
                  <c:v>0.2</c:v>
                </c:pt>
                <c:pt idx="5076">
                  <c:v>0.2</c:v>
                </c:pt>
                <c:pt idx="5077">
                  <c:v>0.2</c:v>
                </c:pt>
                <c:pt idx="5078">
                  <c:v>0.2</c:v>
                </c:pt>
                <c:pt idx="5079">
                  <c:v>0.2</c:v>
                </c:pt>
                <c:pt idx="5080">
                  <c:v>0.2</c:v>
                </c:pt>
                <c:pt idx="5081">
                  <c:v>0.2</c:v>
                </c:pt>
                <c:pt idx="5082">
                  <c:v>0.2</c:v>
                </c:pt>
                <c:pt idx="5083">
                  <c:v>0.2</c:v>
                </c:pt>
                <c:pt idx="5084">
                  <c:v>0.2</c:v>
                </c:pt>
                <c:pt idx="5085">
                  <c:v>0.2</c:v>
                </c:pt>
                <c:pt idx="5086">
                  <c:v>0.2</c:v>
                </c:pt>
                <c:pt idx="5087">
                  <c:v>0.2</c:v>
                </c:pt>
                <c:pt idx="5088">
                  <c:v>0.2</c:v>
                </c:pt>
                <c:pt idx="5089">
                  <c:v>0.2</c:v>
                </c:pt>
                <c:pt idx="5090">
                  <c:v>0.2</c:v>
                </c:pt>
                <c:pt idx="5091">
                  <c:v>0.21</c:v>
                </c:pt>
                <c:pt idx="5092">
                  <c:v>0.2</c:v>
                </c:pt>
                <c:pt idx="5093">
                  <c:v>0.2</c:v>
                </c:pt>
                <c:pt idx="5094">
                  <c:v>0.2</c:v>
                </c:pt>
                <c:pt idx="5095">
                  <c:v>0.2</c:v>
                </c:pt>
                <c:pt idx="5096">
                  <c:v>0.2</c:v>
                </c:pt>
                <c:pt idx="5097">
                  <c:v>0.2</c:v>
                </c:pt>
                <c:pt idx="5098">
                  <c:v>0.2</c:v>
                </c:pt>
                <c:pt idx="5099">
                  <c:v>0.2</c:v>
                </c:pt>
                <c:pt idx="5100">
                  <c:v>0.2</c:v>
                </c:pt>
                <c:pt idx="5101">
                  <c:v>0.2</c:v>
                </c:pt>
                <c:pt idx="5102">
                  <c:v>0.2</c:v>
                </c:pt>
                <c:pt idx="5103">
                  <c:v>0.2</c:v>
                </c:pt>
                <c:pt idx="5104">
                  <c:v>0.2</c:v>
                </c:pt>
                <c:pt idx="5105">
                  <c:v>0.2</c:v>
                </c:pt>
                <c:pt idx="5106">
                  <c:v>0.2</c:v>
                </c:pt>
                <c:pt idx="5107">
                  <c:v>0.2</c:v>
                </c:pt>
                <c:pt idx="5108">
                  <c:v>0.2</c:v>
                </c:pt>
                <c:pt idx="5109">
                  <c:v>0.2</c:v>
                </c:pt>
                <c:pt idx="5110">
                  <c:v>0.2</c:v>
                </c:pt>
                <c:pt idx="5111">
                  <c:v>0.2</c:v>
                </c:pt>
                <c:pt idx="5112">
                  <c:v>0.2</c:v>
                </c:pt>
                <c:pt idx="5113">
                  <c:v>0.2</c:v>
                </c:pt>
                <c:pt idx="5114">
                  <c:v>0.2</c:v>
                </c:pt>
                <c:pt idx="5115">
                  <c:v>0.2</c:v>
                </c:pt>
                <c:pt idx="5116">
                  <c:v>0.2</c:v>
                </c:pt>
                <c:pt idx="5117">
                  <c:v>0.2</c:v>
                </c:pt>
                <c:pt idx="5118">
                  <c:v>0.2</c:v>
                </c:pt>
                <c:pt idx="5119">
                  <c:v>0.2</c:v>
                </c:pt>
                <c:pt idx="5120">
                  <c:v>0.2</c:v>
                </c:pt>
                <c:pt idx="5121">
                  <c:v>0.2</c:v>
                </c:pt>
                <c:pt idx="5122">
                  <c:v>0.2</c:v>
                </c:pt>
                <c:pt idx="5123">
                  <c:v>0.2</c:v>
                </c:pt>
                <c:pt idx="5124">
                  <c:v>0.2</c:v>
                </c:pt>
                <c:pt idx="5125">
                  <c:v>0.2</c:v>
                </c:pt>
                <c:pt idx="5126">
                  <c:v>0.2</c:v>
                </c:pt>
                <c:pt idx="5127">
                  <c:v>0.2</c:v>
                </c:pt>
                <c:pt idx="5128">
                  <c:v>0.2</c:v>
                </c:pt>
                <c:pt idx="5129">
                  <c:v>0.2</c:v>
                </c:pt>
                <c:pt idx="5130">
                  <c:v>0.2</c:v>
                </c:pt>
                <c:pt idx="5131">
                  <c:v>0.2</c:v>
                </c:pt>
                <c:pt idx="5132">
                  <c:v>0.2</c:v>
                </c:pt>
                <c:pt idx="5133">
                  <c:v>0.2</c:v>
                </c:pt>
                <c:pt idx="5134">
                  <c:v>0.2</c:v>
                </c:pt>
                <c:pt idx="5135">
                  <c:v>0.2</c:v>
                </c:pt>
                <c:pt idx="5136">
                  <c:v>0.2</c:v>
                </c:pt>
                <c:pt idx="5137">
                  <c:v>0.2</c:v>
                </c:pt>
                <c:pt idx="5138">
                  <c:v>0.2</c:v>
                </c:pt>
                <c:pt idx="5139">
                  <c:v>0.2</c:v>
                </c:pt>
                <c:pt idx="5140">
                  <c:v>0.2</c:v>
                </c:pt>
                <c:pt idx="5141">
                  <c:v>0.2</c:v>
                </c:pt>
                <c:pt idx="5142">
                  <c:v>0.2</c:v>
                </c:pt>
                <c:pt idx="5143">
                  <c:v>0.2</c:v>
                </c:pt>
                <c:pt idx="5144">
                  <c:v>0.2</c:v>
                </c:pt>
                <c:pt idx="5145">
                  <c:v>0.2</c:v>
                </c:pt>
                <c:pt idx="5146">
                  <c:v>0.2</c:v>
                </c:pt>
                <c:pt idx="5147">
                  <c:v>0.2</c:v>
                </c:pt>
                <c:pt idx="5148">
                  <c:v>0.2</c:v>
                </c:pt>
                <c:pt idx="5149">
                  <c:v>0.2</c:v>
                </c:pt>
                <c:pt idx="5150">
                  <c:v>0.2</c:v>
                </c:pt>
                <c:pt idx="5151">
                  <c:v>0.2</c:v>
                </c:pt>
                <c:pt idx="5152">
                  <c:v>-999</c:v>
                </c:pt>
                <c:pt idx="5153">
                  <c:v>0.2</c:v>
                </c:pt>
                <c:pt idx="5154">
                  <c:v>0.2</c:v>
                </c:pt>
                <c:pt idx="5155">
                  <c:v>0.2</c:v>
                </c:pt>
                <c:pt idx="5156">
                  <c:v>0.2</c:v>
                </c:pt>
                <c:pt idx="5157">
                  <c:v>0.2</c:v>
                </c:pt>
                <c:pt idx="5158">
                  <c:v>0.2</c:v>
                </c:pt>
                <c:pt idx="5159">
                  <c:v>0.2</c:v>
                </c:pt>
                <c:pt idx="5160">
                  <c:v>0.2</c:v>
                </c:pt>
                <c:pt idx="5161">
                  <c:v>0.2</c:v>
                </c:pt>
                <c:pt idx="5162">
                  <c:v>0.2</c:v>
                </c:pt>
                <c:pt idx="5163">
                  <c:v>0.2</c:v>
                </c:pt>
                <c:pt idx="5164">
                  <c:v>0.2</c:v>
                </c:pt>
                <c:pt idx="5165">
                  <c:v>0.2</c:v>
                </c:pt>
                <c:pt idx="5166">
                  <c:v>0.2</c:v>
                </c:pt>
                <c:pt idx="5167">
                  <c:v>0.2</c:v>
                </c:pt>
                <c:pt idx="5168">
                  <c:v>0.2</c:v>
                </c:pt>
                <c:pt idx="5169">
                  <c:v>0.2</c:v>
                </c:pt>
                <c:pt idx="5170">
                  <c:v>0.2</c:v>
                </c:pt>
                <c:pt idx="5171">
                  <c:v>0.2</c:v>
                </c:pt>
                <c:pt idx="5172">
                  <c:v>0.2</c:v>
                </c:pt>
                <c:pt idx="5173">
                  <c:v>0.2</c:v>
                </c:pt>
                <c:pt idx="5174">
                  <c:v>0.2</c:v>
                </c:pt>
                <c:pt idx="5175">
                  <c:v>0.2</c:v>
                </c:pt>
                <c:pt idx="5176">
                  <c:v>0.2</c:v>
                </c:pt>
                <c:pt idx="5177">
                  <c:v>0.2</c:v>
                </c:pt>
                <c:pt idx="5178">
                  <c:v>0.2</c:v>
                </c:pt>
                <c:pt idx="5179">
                  <c:v>0.2</c:v>
                </c:pt>
                <c:pt idx="5180">
                  <c:v>0.2</c:v>
                </c:pt>
                <c:pt idx="5181">
                  <c:v>0.2</c:v>
                </c:pt>
                <c:pt idx="5182">
                  <c:v>0.2</c:v>
                </c:pt>
                <c:pt idx="5183">
                  <c:v>0.2</c:v>
                </c:pt>
                <c:pt idx="5184">
                  <c:v>0.2</c:v>
                </c:pt>
                <c:pt idx="5185">
                  <c:v>0.2</c:v>
                </c:pt>
                <c:pt idx="5186">
                  <c:v>0.2</c:v>
                </c:pt>
                <c:pt idx="5187">
                  <c:v>0.21</c:v>
                </c:pt>
                <c:pt idx="5188">
                  <c:v>0.21</c:v>
                </c:pt>
                <c:pt idx="5189">
                  <c:v>0.21</c:v>
                </c:pt>
                <c:pt idx="5190">
                  <c:v>0.21</c:v>
                </c:pt>
                <c:pt idx="5191">
                  <c:v>0.21</c:v>
                </c:pt>
                <c:pt idx="5192">
                  <c:v>0.21</c:v>
                </c:pt>
                <c:pt idx="5193">
                  <c:v>0.21</c:v>
                </c:pt>
                <c:pt idx="5194">
                  <c:v>0.21</c:v>
                </c:pt>
                <c:pt idx="5195">
                  <c:v>0.21</c:v>
                </c:pt>
                <c:pt idx="5196">
                  <c:v>0.2</c:v>
                </c:pt>
                <c:pt idx="5197">
                  <c:v>0.2</c:v>
                </c:pt>
                <c:pt idx="5198">
                  <c:v>0.2</c:v>
                </c:pt>
                <c:pt idx="5199">
                  <c:v>0.2</c:v>
                </c:pt>
                <c:pt idx="5200">
                  <c:v>0.2</c:v>
                </c:pt>
                <c:pt idx="5201">
                  <c:v>0.2</c:v>
                </c:pt>
                <c:pt idx="5202">
                  <c:v>0.2</c:v>
                </c:pt>
                <c:pt idx="5203">
                  <c:v>0.2</c:v>
                </c:pt>
                <c:pt idx="5204">
                  <c:v>0.2</c:v>
                </c:pt>
                <c:pt idx="5205">
                  <c:v>0.2</c:v>
                </c:pt>
                <c:pt idx="5206">
                  <c:v>0.2</c:v>
                </c:pt>
                <c:pt idx="5207">
                  <c:v>0.2</c:v>
                </c:pt>
                <c:pt idx="5208">
                  <c:v>0.2</c:v>
                </c:pt>
                <c:pt idx="5209">
                  <c:v>0.2</c:v>
                </c:pt>
                <c:pt idx="5210">
                  <c:v>0.2</c:v>
                </c:pt>
                <c:pt idx="5211">
                  <c:v>0.2</c:v>
                </c:pt>
                <c:pt idx="5212">
                  <c:v>0.2</c:v>
                </c:pt>
                <c:pt idx="5213">
                  <c:v>0.2</c:v>
                </c:pt>
                <c:pt idx="5214">
                  <c:v>0.2</c:v>
                </c:pt>
                <c:pt idx="5215">
                  <c:v>0.2</c:v>
                </c:pt>
                <c:pt idx="5216">
                  <c:v>0.2</c:v>
                </c:pt>
                <c:pt idx="5217">
                  <c:v>0.2</c:v>
                </c:pt>
                <c:pt idx="5218">
                  <c:v>0.2</c:v>
                </c:pt>
                <c:pt idx="5219">
                  <c:v>0.2</c:v>
                </c:pt>
                <c:pt idx="5220">
                  <c:v>0.2</c:v>
                </c:pt>
                <c:pt idx="5221">
                  <c:v>0.2</c:v>
                </c:pt>
                <c:pt idx="5222">
                  <c:v>0.2</c:v>
                </c:pt>
                <c:pt idx="5223">
                  <c:v>0.2</c:v>
                </c:pt>
                <c:pt idx="5224">
                  <c:v>0.2</c:v>
                </c:pt>
                <c:pt idx="5225">
                  <c:v>0.2</c:v>
                </c:pt>
                <c:pt idx="5226">
                  <c:v>0.2</c:v>
                </c:pt>
                <c:pt idx="5227">
                  <c:v>0.2</c:v>
                </c:pt>
                <c:pt idx="5228">
                  <c:v>0.2</c:v>
                </c:pt>
                <c:pt idx="5229">
                  <c:v>0.2</c:v>
                </c:pt>
                <c:pt idx="5230">
                  <c:v>0.2</c:v>
                </c:pt>
                <c:pt idx="5231">
                  <c:v>0.2</c:v>
                </c:pt>
                <c:pt idx="5232">
                  <c:v>0.2</c:v>
                </c:pt>
                <c:pt idx="5233">
                  <c:v>0.2</c:v>
                </c:pt>
                <c:pt idx="5234">
                  <c:v>0.2</c:v>
                </c:pt>
                <c:pt idx="5235">
                  <c:v>0.2</c:v>
                </c:pt>
                <c:pt idx="5236">
                  <c:v>0.2</c:v>
                </c:pt>
                <c:pt idx="5237">
                  <c:v>0.2</c:v>
                </c:pt>
                <c:pt idx="5238">
                  <c:v>0.2</c:v>
                </c:pt>
                <c:pt idx="5239">
                  <c:v>0.2</c:v>
                </c:pt>
                <c:pt idx="5240">
                  <c:v>0.2</c:v>
                </c:pt>
                <c:pt idx="5241">
                  <c:v>0.2</c:v>
                </c:pt>
                <c:pt idx="5242">
                  <c:v>0.2</c:v>
                </c:pt>
                <c:pt idx="5243">
                  <c:v>0.2</c:v>
                </c:pt>
                <c:pt idx="5244">
                  <c:v>0.2</c:v>
                </c:pt>
                <c:pt idx="5245">
                  <c:v>0.2</c:v>
                </c:pt>
                <c:pt idx="5246">
                  <c:v>0.2</c:v>
                </c:pt>
                <c:pt idx="5247">
                  <c:v>0.2</c:v>
                </c:pt>
                <c:pt idx="5248">
                  <c:v>0.2</c:v>
                </c:pt>
                <c:pt idx="5249">
                  <c:v>0.2</c:v>
                </c:pt>
                <c:pt idx="5250">
                  <c:v>0.2</c:v>
                </c:pt>
                <c:pt idx="5251">
                  <c:v>0.2</c:v>
                </c:pt>
                <c:pt idx="5252">
                  <c:v>0.2</c:v>
                </c:pt>
                <c:pt idx="5253">
                  <c:v>0.2</c:v>
                </c:pt>
                <c:pt idx="5254">
                  <c:v>0.2</c:v>
                </c:pt>
                <c:pt idx="5255">
                  <c:v>0.2</c:v>
                </c:pt>
                <c:pt idx="5256">
                  <c:v>0.2</c:v>
                </c:pt>
                <c:pt idx="5257">
                  <c:v>0.2</c:v>
                </c:pt>
                <c:pt idx="5258">
                  <c:v>0.2</c:v>
                </c:pt>
                <c:pt idx="5259">
                  <c:v>0.2</c:v>
                </c:pt>
                <c:pt idx="5260">
                  <c:v>0.2</c:v>
                </c:pt>
                <c:pt idx="5261">
                  <c:v>0.2</c:v>
                </c:pt>
                <c:pt idx="5262">
                  <c:v>0.2</c:v>
                </c:pt>
                <c:pt idx="5263">
                  <c:v>0.2</c:v>
                </c:pt>
                <c:pt idx="5264">
                  <c:v>0.2</c:v>
                </c:pt>
                <c:pt idx="5265">
                  <c:v>0.2</c:v>
                </c:pt>
                <c:pt idx="5266">
                  <c:v>0.2</c:v>
                </c:pt>
                <c:pt idx="5267">
                  <c:v>0.2</c:v>
                </c:pt>
                <c:pt idx="5268">
                  <c:v>0.2</c:v>
                </c:pt>
                <c:pt idx="5269">
                  <c:v>0.2</c:v>
                </c:pt>
                <c:pt idx="5270">
                  <c:v>0.2</c:v>
                </c:pt>
                <c:pt idx="5271">
                  <c:v>0.2</c:v>
                </c:pt>
                <c:pt idx="5272">
                  <c:v>0.2</c:v>
                </c:pt>
                <c:pt idx="5273">
                  <c:v>0.2</c:v>
                </c:pt>
                <c:pt idx="5274">
                  <c:v>0.2</c:v>
                </c:pt>
                <c:pt idx="5275">
                  <c:v>0.2</c:v>
                </c:pt>
                <c:pt idx="5276">
                  <c:v>0.2</c:v>
                </c:pt>
                <c:pt idx="5277">
                  <c:v>0.2</c:v>
                </c:pt>
                <c:pt idx="5278">
                  <c:v>0.2</c:v>
                </c:pt>
                <c:pt idx="5279">
                  <c:v>0.2</c:v>
                </c:pt>
                <c:pt idx="5280">
                  <c:v>0.2</c:v>
                </c:pt>
                <c:pt idx="5281">
                  <c:v>0.2</c:v>
                </c:pt>
                <c:pt idx="5282">
                  <c:v>0.2</c:v>
                </c:pt>
                <c:pt idx="5283">
                  <c:v>0.2</c:v>
                </c:pt>
                <c:pt idx="5284">
                  <c:v>0.2</c:v>
                </c:pt>
                <c:pt idx="5285">
                  <c:v>0.2</c:v>
                </c:pt>
                <c:pt idx="5286">
                  <c:v>0.2</c:v>
                </c:pt>
                <c:pt idx="5287">
                  <c:v>0.2</c:v>
                </c:pt>
                <c:pt idx="5288">
                  <c:v>0.2</c:v>
                </c:pt>
                <c:pt idx="5289">
                  <c:v>0.2</c:v>
                </c:pt>
                <c:pt idx="5290">
                  <c:v>0.2</c:v>
                </c:pt>
                <c:pt idx="5291">
                  <c:v>0.2</c:v>
                </c:pt>
                <c:pt idx="5292">
                  <c:v>0.2</c:v>
                </c:pt>
                <c:pt idx="5293">
                  <c:v>0.2</c:v>
                </c:pt>
                <c:pt idx="5294">
                  <c:v>0.2</c:v>
                </c:pt>
                <c:pt idx="5295">
                  <c:v>0.2</c:v>
                </c:pt>
                <c:pt idx="5296">
                  <c:v>0.2</c:v>
                </c:pt>
                <c:pt idx="5297">
                  <c:v>0.2</c:v>
                </c:pt>
                <c:pt idx="5298">
                  <c:v>0.2</c:v>
                </c:pt>
                <c:pt idx="5299">
                  <c:v>0.2</c:v>
                </c:pt>
                <c:pt idx="5300">
                  <c:v>0.2</c:v>
                </c:pt>
                <c:pt idx="5301">
                  <c:v>0.2</c:v>
                </c:pt>
                <c:pt idx="5302">
                  <c:v>0.2</c:v>
                </c:pt>
                <c:pt idx="5303">
                  <c:v>0.2</c:v>
                </c:pt>
                <c:pt idx="5304">
                  <c:v>0.2</c:v>
                </c:pt>
                <c:pt idx="5305">
                  <c:v>0.2</c:v>
                </c:pt>
                <c:pt idx="5306">
                  <c:v>0.2</c:v>
                </c:pt>
                <c:pt idx="5307">
                  <c:v>0.2</c:v>
                </c:pt>
                <c:pt idx="5308">
                  <c:v>0.2</c:v>
                </c:pt>
                <c:pt idx="5309">
                  <c:v>0.2</c:v>
                </c:pt>
                <c:pt idx="5310">
                  <c:v>0.2</c:v>
                </c:pt>
                <c:pt idx="5311">
                  <c:v>0.2</c:v>
                </c:pt>
                <c:pt idx="5312">
                  <c:v>0.2</c:v>
                </c:pt>
                <c:pt idx="5313">
                  <c:v>0.2</c:v>
                </c:pt>
                <c:pt idx="5314">
                  <c:v>0.2</c:v>
                </c:pt>
                <c:pt idx="5315">
                  <c:v>0.2</c:v>
                </c:pt>
                <c:pt idx="5316">
                  <c:v>0.2</c:v>
                </c:pt>
                <c:pt idx="5317">
                  <c:v>0.2</c:v>
                </c:pt>
                <c:pt idx="5318">
                  <c:v>0.2</c:v>
                </c:pt>
                <c:pt idx="5319">
                  <c:v>0.2</c:v>
                </c:pt>
                <c:pt idx="5320">
                  <c:v>0.2</c:v>
                </c:pt>
                <c:pt idx="5321">
                  <c:v>0.2</c:v>
                </c:pt>
                <c:pt idx="5322">
                  <c:v>0.2</c:v>
                </c:pt>
                <c:pt idx="5323">
                  <c:v>0.2</c:v>
                </c:pt>
                <c:pt idx="5324">
                  <c:v>0.2</c:v>
                </c:pt>
                <c:pt idx="5325">
                  <c:v>0.2</c:v>
                </c:pt>
                <c:pt idx="5326">
                  <c:v>0.2</c:v>
                </c:pt>
                <c:pt idx="5327">
                  <c:v>0.2</c:v>
                </c:pt>
                <c:pt idx="5328">
                  <c:v>0.2</c:v>
                </c:pt>
                <c:pt idx="5329">
                  <c:v>0.2</c:v>
                </c:pt>
                <c:pt idx="5330">
                  <c:v>0.2</c:v>
                </c:pt>
                <c:pt idx="5331">
                  <c:v>0.2</c:v>
                </c:pt>
                <c:pt idx="5332">
                  <c:v>0.2</c:v>
                </c:pt>
                <c:pt idx="5333">
                  <c:v>0.2</c:v>
                </c:pt>
                <c:pt idx="5334">
                  <c:v>0.2</c:v>
                </c:pt>
                <c:pt idx="5335">
                  <c:v>0.2</c:v>
                </c:pt>
                <c:pt idx="5336">
                  <c:v>0.2</c:v>
                </c:pt>
                <c:pt idx="5337">
                  <c:v>0.2</c:v>
                </c:pt>
                <c:pt idx="5338">
                  <c:v>0.2</c:v>
                </c:pt>
                <c:pt idx="5339">
                  <c:v>0.2</c:v>
                </c:pt>
                <c:pt idx="5340">
                  <c:v>0.2</c:v>
                </c:pt>
                <c:pt idx="5341">
                  <c:v>0.2</c:v>
                </c:pt>
                <c:pt idx="5342">
                  <c:v>0.2</c:v>
                </c:pt>
                <c:pt idx="5343">
                  <c:v>0.2</c:v>
                </c:pt>
                <c:pt idx="5344">
                  <c:v>0.2</c:v>
                </c:pt>
                <c:pt idx="5345">
                  <c:v>0.2</c:v>
                </c:pt>
                <c:pt idx="5346">
                  <c:v>0.2</c:v>
                </c:pt>
                <c:pt idx="5347">
                  <c:v>0.2</c:v>
                </c:pt>
                <c:pt idx="5348">
                  <c:v>0.2</c:v>
                </c:pt>
                <c:pt idx="5349">
                  <c:v>0.2</c:v>
                </c:pt>
                <c:pt idx="5350">
                  <c:v>0.2</c:v>
                </c:pt>
                <c:pt idx="5351">
                  <c:v>0.2</c:v>
                </c:pt>
                <c:pt idx="5352">
                  <c:v>0.2</c:v>
                </c:pt>
                <c:pt idx="5353">
                  <c:v>0.2</c:v>
                </c:pt>
                <c:pt idx="5354">
                  <c:v>0.2</c:v>
                </c:pt>
                <c:pt idx="5355">
                  <c:v>0.2</c:v>
                </c:pt>
                <c:pt idx="5356">
                  <c:v>0.2</c:v>
                </c:pt>
                <c:pt idx="5357">
                  <c:v>0.2</c:v>
                </c:pt>
                <c:pt idx="5358">
                  <c:v>0.2</c:v>
                </c:pt>
                <c:pt idx="5359">
                  <c:v>0.2</c:v>
                </c:pt>
                <c:pt idx="5360">
                  <c:v>0.2</c:v>
                </c:pt>
                <c:pt idx="5361">
                  <c:v>0.2</c:v>
                </c:pt>
                <c:pt idx="5362">
                  <c:v>0.2</c:v>
                </c:pt>
                <c:pt idx="5363">
                  <c:v>0.2</c:v>
                </c:pt>
                <c:pt idx="5364">
                  <c:v>0.2</c:v>
                </c:pt>
                <c:pt idx="5365">
                  <c:v>0.2</c:v>
                </c:pt>
                <c:pt idx="5366">
                  <c:v>0.2</c:v>
                </c:pt>
                <c:pt idx="5367">
                  <c:v>0.2</c:v>
                </c:pt>
                <c:pt idx="5368">
                  <c:v>0.2</c:v>
                </c:pt>
                <c:pt idx="5369">
                  <c:v>0.2</c:v>
                </c:pt>
                <c:pt idx="5370">
                  <c:v>0.2</c:v>
                </c:pt>
                <c:pt idx="5371">
                  <c:v>0.2</c:v>
                </c:pt>
                <c:pt idx="5372">
                  <c:v>0.2</c:v>
                </c:pt>
                <c:pt idx="5373">
                  <c:v>0.2</c:v>
                </c:pt>
                <c:pt idx="5374">
                  <c:v>0.2</c:v>
                </c:pt>
                <c:pt idx="5375">
                  <c:v>0.2</c:v>
                </c:pt>
                <c:pt idx="5376">
                  <c:v>0.2</c:v>
                </c:pt>
                <c:pt idx="5377">
                  <c:v>0.2</c:v>
                </c:pt>
                <c:pt idx="5378">
                  <c:v>0.2</c:v>
                </c:pt>
                <c:pt idx="5379">
                  <c:v>0.2</c:v>
                </c:pt>
                <c:pt idx="5380">
                  <c:v>0.2</c:v>
                </c:pt>
                <c:pt idx="5381">
                  <c:v>0.2</c:v>
                </c:pt>
                <c:pt idx="5382">
                  <c:v>0.2</c:v>
                </c:pt>
                <c:pt idx="5383">
                  <c:v>0.2</c:v>
                </c:pt>
                <c:pt idx="5384">
                  <c:v>0.2</c:v>
                </c:pt>
                <c:pt idx="5385">
                  <c:v>0.2</c:v>
                </c:pt>
                <c:pt idx="5386">
                  <c:v>0.2</c:v>
                </c:pt>
                <c:pt idx="5387">
                  <c:v>0.2</c:v>
                </c:pt>
                <c:pt idx="5388">
                  <c:v>0.2</c:v>
                </c:pt>
                <c:pt idx="5389">
                  <c:v>0.2</c:v>
                </c:pt>
                <c:pt idx="5390">
                  <c:v>0.2</c:v>
                </c:pt>
                <c:pt idx="5391">
                  <c:v>0.2</c:v>
                </c:pt>
                <c:pt idx="5392">
                  <c:v>0.2</c:v>
                </c:pt>
                <c:pt idx="5393">
                  <c:v>0.2</c:v>
                </c:pt>
                <c:pt idx="5394">
                  <c:v>0.2</c:v>
                </c:pt>
                <c:pt idx="5395">
                  <c:v>0.2</c:v>
                </c:pt>
                <c:pt idx="5396">
                  <c:v>0.2</c:v>
                </c:pt>
                <c:pt idx="5397">
                  <c:v>0.2</c:v>
                </c:pt>
                <c:pt idx="5398">
                  <c:v>0.2</c:v>
                </c:pt>
                <c:pt idx="5399">
                  <c:v>0.2</c:v>
                </c:pt>
                <c:pt idx="5400">
                  <c:v>0.2</c:v>
                </c:pt>
                <c:pt idx="5401">
                  <c:v>0.2</c:v>
                </c:pt>
                <c:pt idx="5402">
                  <c:v>0.21</c:v>
                </c:pt>
                <c:pt idx="5403">
                  <c:v>0.21</c:v>
                </c:pt>
                <c:pt idx="5404">
                  <c:v>0.21</c:v>
                </c:pt>
                <c:pt idx="5405">
                  <c:v>0.21</c:v>
                </c:pt>
                <c:pt idx="5406">
                  <c:v>0.21</c:v>
                </c:pt>
                <c:pt idx="5407">
                  <c:v>0.2</c:v>
                </c:pt>
                <c:pt idx="5408">
                  <c:v>0.2</c:v>
                </c:pt>
                <c:pt idx="5409">
                  <c:v>0.2</c:v>
                </c:pt>
                <c:pt idx="5410">
                  <c:v>0.2</c:v>
                </c:pt>
                <c:pt idx="5411">
                  <c:v>0.2</c:v>
                </c:pt>
                <c:pt idx="5412">
                  <c:v>0.2</c:v>
                </c:pt>
                <c:pt idx="5413">
                  <c:v>0.2</c:v>
                </c:pt>
                <c:pt idx="5414">
                  <c:v>0.2</c:v>
                </c:pt>
                <c:pt idx="5415">
                  <c:v>0.2</c:v>
                </c:pt>
                <c:pt idx="5416">
                  <c:v>0.2</c:v>
                </c:pt>
                <c:pt idx="5417">
                  <c:v>0.2</c:v>
                </c:pt>
                <c:pt idx="5418">
                  <c:v>0.2</c:v>
                </c:pt>
                <c:pt idx="5419">
                  <c:v>0.2</c:v>
                </c:pt>
                <c:pt idx="5420">
                  <c:v>0.2</c:v>
                </c:pt>
                <c:pt idx="5421">
                  <c:v>0.2</c:v>
                </c:pt>
                <c:pt idx="5422">
                  <c:v>0.2</c:v>
                </c:pt>
                <c:pt idx="5423">
                  <c:v>0.2</c:v>
                </c:pt>
                <c:pt idx="5424">
                  <c:v>0.2</c:v>
                </c:pt>
                <c:pt idx="5425">
                  <c:v>0.2</c:v>
                </c:pt>
                <c:pt idx="5426">
                  <c:v>0.2</c:v>
                </c:pt>
                <c:pt idx="5427">
                  <c:v>0.2</c:v>
                </c:pt>
                <c:pt idx="5428">
                  <c:v>0.2</c:v>
                </c:pt>
                <c:pt idx="5429">
                  <c:v>0.21</c:v>
                </c:pt>
                <c:pt idx="5430">
                  <c:v>0.2</c:v>
                </c:pt>
                <c:pt idx="5431">
                  <c:v>0.2</c:v>
                </c:pt>
                <c:pt idx="5432">
                  <c:v>0.2</c:v>
                </c:pt>
                <c:pt idx="5433">
                  <c:v>0.2</c:v>
                </c:pt>
                <c:pt idx="5434">
                  <c:v>0.2</c:v>
                </c:pt>
                <c:pt idx="5435">
                  <c:v>0.2</c:v>
                </c:pt>
                <c:pt idx="5436">
                  <c:v>0.2</c:v>
                </c:pt>
                <c:pt idx="5437">
                  <c:v>0.2</c:v>
                </c:pt>
                <c:pt idx="5438">
                  <c:v>0.2</c:v>
                </c:pt>
                <c:pt idx="5439">
                  <c:v>0.2</c:v>
                </c:pt>
                <c:pt idx="5440">
                  <c:v>0.2</c:v>
                </c:pt>
                <c:pt idx="5441">
                  <c:v>0.21</c:v>
                </c:pt>
                <c:pt idx="5442">
                  <c:v>0.21</c:v>
                </c:pt>
                <c:pt idx="5443">
                  <c:v>0.21</c:v>
                </c:pt>
                <c:pt idx="5444">
                  <c:v>0.21</c:v>
                </c:pt>
                <c:pt idx="5445">
                  <c:v>0.21</c:v>
                </c:pt>
                <c:pt idx="5446">
                  <c:v>0.21</c:v>
                </c:pt>
                <c:pt idx="5447">
                  <c:v>0.21</c:v>
                </c:pt>
                <c:pt idx="5448">
                  <c:v>0.21</c:v>
                </c:pt>
                <c:pt idx="5449">
                  <c:v>0.21</c:v>
                </c:pt>
                <c:pt idx="5450">
                  <c:v>0.2</c:v>
                </c:pt>
                <c:pt idx="5451">
                  <c:v>0.2</c:v>
                </c:pt>
                <c:pt idx="5452">
                  <c:v>0.21</c:v>
                </c:pt>
                <c:pt idx="5453">
                  <c:v>0.21</c:v>
                </c:pt>
                <c:pt idx="5454">
                  <c:v>0.21</c:v>
                </c:pt>
                <c:pt idx="5455">
                  <c:v>0.2</c:v>
                </c:pt>
                <c:pt idx="5456">
                  <c:v>0.2</c:v>
                </c:pt>
                <c:pt idx="5457">
                  <c:v>0.2</c:v>
                </c:pt>
                <c:pt idx="5458">
                  <c:v>0.2</c:v>
                </c:pt>
                <c:pt idx="5459">
                  <c:v>0.2</c:v>
                </c:pt>
                <c:pt idx="5460">
                  <c:v>0.2</c:v>
                </c:pt>
                <c:pt idx="5461">
                  <c:v>0.2</c:v>
                </c:pt>
                <c:pt idx="5462">
                  <c:v>0.2</c:v>
                </c:pt>
                <c:pt idx="5463">
                  <c:v>0.2</c:v>
                </c:pt>
                <c:pt idx="5464">
                  <c:v>0.2</c:v>
                </c:pt>
                <c:pt idx="5465">
                  <c:v>0.2</c:v>
                </c:pt>
                <c:pt idx="5466">
                  <c:v>0.2</c:v>
                </c:pt>
                <c:pt idx="5467">
                  <c:v>0.2</c:v>
                </c:pt>
                <c:pt idx="5468">
                  <c:v>0.2</c:v>
                </c:pt>
                <c:pt idx="5469">
                  <c:v>0.2</c:v>
                </c:pt>
                <c:pt idx="5470">
                  <c:v>0.2</c:v>
                </c:pt>
                <c:pt idx="5471">
                  <c:v>0.2</c:v>
                </c:pt>
                <c:pt idx="5472">
                  <c:v>0.2</c:v>
                </c:pt>
                <c:pt idx="5473">
                  <c:v>0.2</c:v>
                </c:pt>
                <c:pt idx="5474">
                  <c:v>0.2</c:v>
                </c:pt>
                <c:pt idx="5475">
                  <c:v>0.2</c:v>
                </c:pt>
                <c:pt idx="5476">
                  <c:v>0.2</c:v>
                </c:pt>
                <c:pt idx="5477">
                  <c:v>0.2</c:v>
                </c:pt>
                <c:pt idx="5478">
                  <c:v>0.2</c:v>
                </c:pt>
                <c:pt idx="5479">
                  <c:v>0.2</c:v>
                </c:pt>
                <c:pt idx="5480">
                  <c:v>0.21</c:v>
                </c:pt>
                <c:pt idx="5481">
                  <c:v>0.21</c:v>
                </c:pt>
                <c:pt idx="5482">
                  <c:v>0.21</c:v>
                </c:pt>
                <c:pt idx="5483">
                  <c:v>0.21</c:v>
                </c:pt>
                <c:pt idx="5484">
                  <c:v>0.21</c:v>
                </c:pt>
                <c:pt idx="5485">
                  <c:v>0.21</c:v>
                </c:pt>
                <c:pt idx="5486">
                  <c:v>0.21</c:v>
                </c:pt>
                <c:pt idx="5487">
                  <c:v>0.21</c:v>
                </c:pt>
                <c:pt idx="5488">
                  <c:v>0.21</c:v>
                </c:pt>
                <c:pt idx="5489">
                  <c:v>0.21</c:v>
                </c:pt>
                <c:pt idx="5490">
                  <c:v>0.21</c:v>
                </c:pt>
                <c:pt idx="5491">
                  <c:v>0.21</c:v>
                </c:pt>
                <c:pt idx="5492">
                  <c:v>0.21</c:v>
                </c:pt>
                <c:pt idx="5493">
                  <c:v>0.21</c:v>
                </c:pt>
                <c:pt idx="5494">
                  <c:v>0.21</c:v>
                </c:pt>
                <c:pt idx="5495">
                  <c:v>0.21</c:v>
                </c:pt>
                <c:pt idx="5496">
                  <c:v>0.21</c:v>
                </c:pt>
                <c:pt idx="5497">
                  <c:v>0.21</c:v>
                </c:pt>
                <c:pt idx="5498">
                  <c:v>0.21</c:v>
                </c:pt>
                <c:pt idx="5499">
                  <c:v>0.21</c:v>
                </c:pt>
                <c:pt idx="5500">
                  <c:v>0.21</c:v>
                </c:pt>
                <c:pt idx="5501">
                  <c:v>0.21</c:v>
                </c:pt>
                <c:pt idx="5502">
                  <c:v>0.21</c:v>
                </c:pt>
                <c:pt idx="5503">
                  <c:v>0.21</c:v>
                </c:pt>
                <c:pt idx="5504">
                  <c:v>0.21</c:v>
                </c:pt>
                <c:pt idx="5505">
                  <c:v>0.21</c:v>
                </c:pt>
                <c:pt idx="5506">
                  <c:v>0.21</c:v>
                </c:pt>
                <c:pt idx="5507">
                  <c:v>0.21</c:v>
                </c:pt>
                <c:pt idx="5508">
                  <c:v>0.21</c:v>
                </c:pt>
                <c:pt idx="5509">
                  <c:v>0.21</c:v>
                </c:pt>
                <c:pt idx="5510">
                  <c:v>0.21</c:v>
                </c:pt>
                <c:pt idx="5511">
                  <c:v>0.21</c:v>
                </c:pt>
                <c:pt idx="5512">
                  <c:v>0.21</c:v>
                </c:pt>
                <c:pt idx="5513">
                  <c:v>0.21</c:v>
                </c:pt>
                <c:pt idx="5514">
                  <c:v>0.21</c:v>
                </c:pt>
                <c:pt idx="5515">
                  <c:v>0.21</c:v>
                </c:pt>
                <c:pt idx="5516">
                  <c:v>0.21</c:v>
                </c:pt>
                <c:pt idx="5517">
                  <c:v>0.21</c:v>
                </c:pt>
                <c:pt idx="5518">
                  <c:v>0.21</c:v>
                </c:pt>
                <c:pt idx="5519">
                  <c:v>0.21</c:v>
                </c:pt>
                <c:pt idx="5520">
                  <c:v>0.21</c:v>
                </c:pt>
                <c:pt idx="5521">
                  <c:v>0.21</c:v>
                </c:pt>
                <c:pt idx="5522">
                  <c:v>0.21</c:v>
                </c:pt>
                <c:pt idx="5523">
                  <c:v>0.21</c:v>
                </c:pt>
                <c:pt idx="5524">
                  <c:v>0.21</c:v>
                </c:pt>
                <c:pt idx="5525">
                  <c:v>0.21</c:v>
                </c:pt>
                <c:pt idx="5526">
                  <c:v>0.21</c:v>
                </c:pt>
                <c:pt idx="5527">
                  <c:v>0.21</c:v>
                </c:pt>
                <c:pt idx="5528">
                  <c:v>0.21</c:v>
                </c:pt>
                <c:pt idx="5529">
                  <c:v>0.2</c:v>
                </c:pt>
                <c:pt idx="5530">
                  <c:v>0.2</c:v>
                </c:pt>
                <c:pt idx="5531">
                  <c:v>0.21</c:v>
                </c:pt>
                <c:pt idx="5532">
                  <c:v>0.21</c:v>
                </c:pt>
                <c:pt idx="5533">
                  <c:v>0.21</c:v>
                </c:pt>
                <c:pt idx="5534">
                  <c:v>0.21</c:v>
                </c:pt>
                <c:pt idx="5535">
                  <c:v>0.21</c:v>
                </c:pt>
                <c:pt idx="5536">
                  <c:v>0.21</c:v>
                </c:pt>
                <c:pt idx="5537">
                  <c:v>0.21</c:v>
                </c:pt>
                <c:pt idx="5538">
                  <c:v>0.21</c:v>
                </c:pt>
                <c:pt idx="5539">
                  <c:v>0.21</c:v>
                </c:pt>
                <c:pt idx="5540">
                  <c:v>0.21</c:v>
                </c:pt>
                <c:pt idx="5541">
                  <c:v>0.21</c:v>
                </c:pt>
                <c:pt idx="5542">
                  <c:v>0.21</c:v>
                </c:pt>
                <c:pt idx="5543">
                  <c:v>0.21</c:v>
                </c:pt>
                <c:pt idx="5544">
                  <c:v>0.2</c:v>
                </c:pt>
                <c:pt idx="5545">
                  <c:v>0.2</c:v>
                </c:pt>
                <c:pt idx="5546">
                  <c:v>0.2</c:v>
                </c:pt>
                <c:pt idx="5547">
                  <c:v>0.2</c:v>
                </c:pt>
                <c:pt idx="5548">
                  <c:v>0.2</c:v>
                </c:pt>
                <c:pt idx="5549">
                  <c:v>0.2</c:v>
                </c:pt>
                <c:pt idx="5550">
                  <c:v>0.2</c:v>
                </c:pt>
                <c:pt idx="5551">
                  <c:v>0.2</c:v>
                </c:pt>
                <c:pt idx="5552">
                  <c:v>0.21</c:v>
                </c:pt>
                <c:pt idx="5553">
                  <c:v>0.21</c:v>
                </c:pt>
                <c:pt idx="5554">
                  <c:v>0.2</c:v>
                </c:pt>
                <c:pt idx="5555">
                  <c:v>0.2</c:v>
                </c:pt>
                <c:pt idx="5556">
                  <c:v>0.2</c:v>
                </c:pt>
                <c:pt idx="5557">
                  <c:v>0.2</c:v>
                </c:pt>
                <c:pt idx="5558">
                  <c:v>0.2</c:v>
                </c:pt>
                <c:pt idx="5559">
                  <c:v>0.2</c:v>
                </c:pt>
                <c:pt idx="5560">
                  <c:v>0.2</c:v>
                </c:pt>
                <c:pt idx="5561">
                  <c:v>0.2</c:v>
                </c:pt>
                <c:pt idx="5562">
                  <c:v>0.2</c:v>
                </c:pt>
                <c:pt idx="5563">
                  <c:v>0.2</c:v>
                </c:pt>
                <c:pt idx="5564">
                  <c:v>0.2</c:v>
                </c:pt>
                <c:pt idx="5565">
                  <c:v>0.2</c:v>
                </c:pt>
                <c:pt idx="5566">
                  <c:v>0.21</c:v>
                </c:pt>
                <c:pt idx="5567">
                  <c:v>0.21</c:v>
                </c:pt>
                <c:pt idx="5568">
                  <c:v>0.2</c:v>
                </c:pt>
                <c:pt idx="5569">
                  <c:v>0.2</c:v>
                </c:pt>
                <c:pt idx="5570">
                  <c:v>0.2</c:v>
                </c:pt>
                <c:pt idx="5571">
                  <c:v>0.2</c:v>
                </c:pt>
                <c:pt idx="5572">
                  <c:v>0.2</c:v>
                </c:pt>
                <c:pt idx="5573">
                  <c:v>0.2</c:v>
                </c:pt>
                <c:pt idx="5574">
                  <c:v>0.2</c:v>
                </c:pt>
                <c:pt idx="5575">
                  <c:v>0.2</c:v>
                </c:pt>
                <c:pt idx="5576">
                  <c:v>0.2</c:v>
                </c:pt>
                <c:pt idx="5577">
                  <c:v>0.2</c:v>
                </c:pt>
                <c:pt idx="5578">
                  <c:v>0.2</c:v>
                </c:pt>
                <c:pt idx="5579">
                  <c:v>0.2</c:v>
                </c:pt>
                <c:pt idx="5580">
                  <c:v>0.2</c:v>
                </c:pt>
                <c:pt idx="5581">
                  <c:v>0.2</c:v>
                </c:pt>
                <c:pt idx="5582">
                  <c:v>0.2</c:v>
                </c:pt>
                <c:pt idx="5583">
                  <c:v>0.2</c:v>
                </c:pt>
                <c:pt idx="5584">
                  <c:v>0.2</c:v>
                </c:pt>
                <c:pt idx="5585">
                  <c:v>0.2</c:v>
                </c:pt>
                <c:pt idx="5586">
                  <c:v>0.2</c:v>
                </c:pt>
                <c:pt idx="5587">
                  <c:v>0.2</c:v>
                </c:pt>
                <c:pt idx="5588">
                  <c:v>0.2</c:v>
                </c:pt>
                <c:pt idx="5589">
                  <c:v>0.2</c:v>
                </c:pt>
                <c:pt idx="5590">
                  <c:v>0.2</c:v>
                </c:pt>
                <c:pt idx="5591">
                  <c:v>0.2</c:v>
                </c:pt>
                <c:pt idx="5592">
                  <c:v>0.2</c:v>
                </c:pt>
                <c:pt idx="5593">
                  <c:v>0.2</c:v>
                </c:pt>
                <c:pt idx="5594">
                  <c:v>0.2</c:v>
                </c:pt>
                <c:pt idx="5595">
                  <c:v>0.2</c:v>
                </c:pt>
                <c:pt idx="5596">
                  <c:v>0.2</c:v>
                </c:pt>
                <c:pt idx="5597">
                  <c:v>0.2</c:v>
                </c:pt>
                <c:pt idx="5598">
                  <c:v>0.2</c:v>
                </c:pt>
                <c:pt idx="5599">
                  <c:v>0.2</c:v>
                </c:pt>
                <c:pt idx="5600">
                  <c:v>0.2</c:v>
                </c:pt>
                <c:pt idx="5601">
                  <c:v>0.2</c:v>
                </c:pt>
                <c:pt idx="5602">
                  <c:v>0.2</c:v>
                </c:pt>
                <c:pt idx="5603">
                  <c:v>0.21</c:v>
                </c:pt>
                <c:pt idx="5604">
                  <c:v>0.21</c:v>
                </c:pt>
                <c:pt idx="5605">
                  <c:v>0.2</c:v>
                </c:pt>
                <c:pt idx="5606">
                  <c:v>0.2</c:v>
                </c:pt>
                <c:pt idx="5607">
                  <c:v>0.2</c:v>
                </c:pt>
                <c:pt idx="5608">
                  <c:v>0.2</c:v>
                </c:pt>
                <c:pt idx="5609">
                  <c:v>0.2</c:v>
                </c:pt>
                <c:pt idx="5610">
                  <c:v>0.2</c:v>
                </c:pt>
                <c:pt idx="5611">
                  <c:v>0.2</c:v>
                </c:pt>
                <c:pt idx="5612">
                  <c:v>0.2</c:v>
                </c:pt>
                <c:pt idx="5613">
                  <c:v>0.2</c:v>
                </c:pt>
                <c:pt idx="5614">
                  <c:v>0.2</c:v>
                </c:pt>
                <c:pt idx="5615">
                  <c:v>0.2</c:v>
                </c:pt>
                <c:pt idx="5616">
                  <c:v>0.2</c:v>
                </c:pt>
                <c:pt idx="5617">
                  <c:v>0.2</c:v>
                </c:pt>
                <c:pt idx="5618">
                  <c:v>0.2</c:v>
                </c:pt>
                <c:pt idx="5619">
                  <c:v>0.2</c:v>
                </c:pt>
                <c:pt idx="5620">
                  <c:v>0.2</c:v>
                </c:pt>
                <c:pt idx="5621">
                  <c:v>0.2</c:v>
                </c:pt>
                <c:pt idx="5622">
                  <c:v>0.2</c:v>
                </c:pt>
                <c:pt idx="5623">
                  <c:v>0.2</c:v>
                </c:pt>
                <c:pt idx="5624">
                  <c:v>0.2</c:v>
                </c:pt>
                <c:pt idx="5625">
                  <c:v>0.2</c:v>
                </c:pt>
                <c:pt idx="5626">
                  <c:v>0.2</c:v>
                </c:pt>
                <c:pt idx="5627">
                  <c:v>0.2</c:v>
                </c:pt>
                <c:pt idx="5628">
                  <c:v>0.2</c:v>
                </c:pt>
                <c:pt idx="5629">
                  <c:v>0.2</c:v>
                </c:pt>
                <c:pt idx="5630">
                  <c:v>0.2</c:v>
                </c:pt>
                <c:pt idx="5631">
                  <c:v>0.2</c:v>
                </c:pt>
                <c:pt idx="5632">
                  <c:v>0.2</c:v>
                </c:pt>
                <c:pt idx="5633">
                  <c:v>0.2</c:v>
                </c:pt>
                <c:pt idx="5634">
                  <c:v>0.2</c:v>
                </c:pt>
                <c:pt idx="5635">
                  <c:v>0.2</c:v>
                </c:pt>
                <c:pt idx="5636">
                  <c:v>0.2</c:v>
                </c:pt>
                <c:pt idx="5637">
                  <c:v>0.2</c:v>
                </c:pt>
                <c:pt idx="5638">
                  <c:v>0.2</c:v>
                </c:pt>
                <c:pt idx="5639">
                  <c:v>0.2</c:v>
                </c:pt>
                <c:pt idx="5640">
                  <c:v>0.2</c:v>
                </c:pt>
                <c:pt idx="5641">
                  <c:v>0.2</c:v>
                </c:pt>
                <c:pt idx="5642">
                  <c:v>0.2</c:v>
                </c:pt>
                <c:pt idx="5643">
                  <c:v>0.2</c:v>
                </c:pt>
                <c:pt idx="5644">
                  <c:v>0.2</c:v>
                </c:pt>
                <c:pt idx="5645">
                  <c:v>0.2</c:v>
                </c:pt>
                <c:pt idx="5646">
                  <c:v>0.2</c:v>
                </c:pt>
                <c:pt idx="5647">
                  <c:v>0.2</c:v>
                </c:pt>
                <c:pt idx="5648">
                  <c:v>0.2</c:v>
                </c:pt>
                <c:pt idx="5649">
                  <c:v>0.2</c:v>
                </c:pt>
                <c:pt idx="5650">
                  <c:v>0.2</c:v>
                </c:pt>
                <c:pt idx="5651">
                  <c:v>0.2</c:v>
                </c:pt>
                <c:pt idx="5652">
                  <c:v>0.2</c:v>
                </c:pt>
                <c:pt idx="5653">
                  <c:v>0.2</c:v>
                </c:pt>
                <c:pt idx="5654">
                  <c:v>0.2</c:v>
                </c:pt>
                <c:pt idx="5655">
                  <c:v>0.2</c:v>
                </c:pt>
                <c:pt idx="5656">
                  <c:v>0.2</c:v>
                </c:pt>
                <c:pt idx="5657">
                  <c:v>0.2</c:v>
                </c:pt>
                <c:pt idx="5658">
                  <c:v>0.2</c:v>
                </c:pt>
                <c:pt idx="5659">
                  <c:v>0.2</c:v>
                </c:pt>
                <c:pt idx="5660">
                  <c:v>0.2</c:v>
                </c:pt>
                <c:pt idx="5661">
                  <c:v>0.2</c:v>
                </c:pt>
                <c:pt idx="5662">
                  <c:v>0.2</c:v>
                </c:pt>
                <c:pt idx="5663">
                  <c:v>0.2</c:v>
                </c:pt>
                <c:pt idx="5664">
                  <c:v>0.2</c:v>
                </c:pt>
                <c:pt idx="5665">
                  <c:v>0.2</c:v>
                </c:pt>
                <c:pt idx="5666">
                  <c:v>0.2</c:v>
                </c:pt>
                <c:pt idx="5667">
                  <c:v>0.2</c:v>
                </c:pt>
                <c:pt idx="5668">
                  <c:v>0.2</c:v>
                </c:pt>
                <c:pt idx="5669">
                  <c:v>0.2</c:v>
                </c:pt>
                <c:pt idx="5670">
                  <c:v>0.2</c:v>
                </c:pt>
                <c:pt idx="5671">
                  <c:v>0.2</c:v>
                </c:pt>
                <c:pt idx="5672">
                  <c:v>0.2</c:v>
                </c:pt>
                <c:pt idx="5673">
                  <c:v>0.2</c:v>
                </c:pt>
                <c:pt idx="5674">
                  <c:v>0.2</c:v>
                </c:pt>
                <c:pt idx="5675">
                  <c:v>0.21</c:v>
                </c:pt>
                <c:pt idx="5676">
                  <c:v>0.21</c:v>
                </c:pt>
                <c:pt idx="5677">
                  <c:v>0.21</c:v>
                </c:pt>
                <c:pt idx="5678">
                  <c:v>0.21</c:v>
                </c:pt>
                <c:pt idx="5679">
                  <c:v>0.2</c:v>
                </c:pt>
                <c:pt idx="5680">
                  <c:v>0.2</c:v>
                </c:pt>
                <c:pt idx="5681">
                  <c:v>0.2</c:v>
                </c:pt>
                <c:pt idx="5682">
                  <c:v>0.2</c:v>
                </c:pt>
                <c:pt idx="5683">
                  <c:v>0.2</c:v>
                </c:pt>
                <c:pt idx="5684">
                  <c:v>0.2</c:v>
                </c:pt>
                <c:pt idx="5685">
                  <c:v>0.2</c:v>
                </c:pt>
                <c:pt idx="5686">
                  <c:v>0.2</c:v>
                </c:pt>
                <c:pt idx="5687">
                  <c:v>0.2</c:v>
                </c:pt>
                <c:pt idx="5688">
                  <c:v>0.2</c:v>
                </c:pt>
                <c:pt idx="5689">
                  <c:v>0.2</c:v>
                </c:pt>
                <c:pt idx="5690">
                  <c:v>0.2</c:v>
                </c:pt>
                <c:pt idx="5691">
                  <c:v>0.2</c:v>
                </c:pt>
                <c:pt idx="5692">
                  <c:v>0.2</c:v>
                </c:pt>
                <c:pt idx="5693">
                  <c:v>0.21</c:v>
                </c:pt>
                <c:pt idx="5694">
                  <c:v>0.21</c:v>
                </c:pt>
                <c:pt idx="5695">
                  <c:v>0.21</c:v>
                </c:pt>
                <c:pt idx="5696">
                  <c:v>0.21</c:v>
                </c:pt>
                <c:pt idx="5697">
                  <c:v>0.21</c:v>
                </c:pt>
                <c:pt idx="5698">
                  <c:v>0.21</c:v>
                </c:pt>
                <c:pt idx="5699">
                  <c:v>0.21</c:v>
                </c:pt>
                <c:pt idx="5700">
                  <c:v>0.21</c:v>
                </c:pt>
                <c:pt idx="5701">
                  <c:v>0.21</c:v>
                </c:pt>
                <c:pt idx="5702">
                  <c:v>0.21</c:v>
                </c:pt>
                <c:pt idx="5703">
                  <c:v>0.21</c:v>
                </c:pt>
                <c:pt idx="5704">
                  <c:v>0.21</c:v>
                </c:pt>
                <c:pt idx="5705">
                  <c:v>0.21</c:v>
                </c:pt>
                <c:pt idx="5706">
                  <c:v>0.21</c:v>
                </c:pt>
                <c:pt idx="5707">
                  <c:v>0.21</c:v>
                </c:pt>
                <c:pt idx="5708">
                  <c:v>0.21</c:v>
                </c:pt>
                <c:pt idx="5709">
                  <c:v>0.21</c:v>
                </c:pt>
                <c:pt idx="5710">
                  <c:v>0.21</c:v>
                </c:pt>
                <c:pt idx="5711">
                  <c:v>0.21</c:v>
                </c:pt>
                <c:pt idx="5712">
                  <c:v>0.2</c:v>
                </c:pt>
                <c:pt idx="5713">
                  <c:v>0.2</c:v>
                </c:pt>
                <c:pt idx="5714">
                  <c:v>0.21</c:v>
                </c:pt>
                <c:pt idx="5715">
                  <c:v>0.21</c:v>
                </c:pt>
                <c:pt idx="5716">
                  <c:v>0.21</c:v>
                </c:pt>
                <c:pt idx="5717">
                  <c:v>0.21</c:v>
                </c:pt>
                <c:pt idx="5718">
                  <c:v>0.21</c:v>
                </c:pt>
                <c:pt idx="5719">
                  <c:v>0.21</c:v>
                </c:pt>
                <c:pt idx="5720">
                  <c:v>0.21</c:v>
                </c:pt>
                <c:pt idx="5721">
                  <c:v>0.21</c:v>
                </c:pt>
                <c:pt idx="5722">
                  <c:v>0.21</c:v>
                </c:pt>
                <c:pt idx="5723">
                  <c:v>0.2</c:v>
                </c:pt>
                <c:pt idx="5724">
                  <c:v>0.2</c:v>
                </c:pt>
                <c:pt idx="5725">
                  <c:v>0.2</c:v>
                </c:pt>
                <c:pt idx="5726">
                  <c:v>0.2</c:v>
                </c:pt>
                <c:pt idx="5727">
                  <c:v>0.2</c:v>
                </c:pt>
                <c:pt idx="5728">
                  <c:v>0.2</c:v>
                </c:pt>
                <c:pt idx="5729">
                  <c:v>0.2</c:v>
                </c:pt>
                <c:pt idx="5730">
                  <c:v>0.2</c:v>
                </c:pt>
                <c:pt idx="5731">
                  <c:v>0.2</c:v>
                </c:pt>
                <c:pt idx="5732">
                  <c:v>0.2</c:v>
                </c:pt>
                <c:pt idx="5733">
                  <c:v>0.2</c:v>
                </c:pt>
                <c:pt idx="5734">
                  <c:v>0.2</c:v>
                </c:pt>
                <c:pt idx="5735">
                  <c:v>0.21</c:v>
                </c:pt>
                <c:pt idx="5736">
                  <c:v>0.21</c:v>
                </c:pt>
                <c:pt idx="5737">
                  <c:v>0.21</c:v>
                </c:pt>
                <c:pt idx="5738">
                  <c:v>0.21</c:v>
                </c:pt>
                <c:pt idx="5739">
                  <c:v>0.21</c:v>
                </c:pt>
                <c:pt idx="5740">
                  <c:v>0.21</c:v>
                </c:pt>
                <c:pt idx="5741">
                  <c:v>0.2</c:v>
                </c:pt>
                <c:pt idx="5742">
                  <c:v>0.2</c:v>
                </c:pt>
                <c:pt idx="5743">
                  <c:v>0.2</c:v>
                </c:pt>
                <c:pt idx="5744">
                  <c:v>0.2</c:v>
                </c:pt>
                <c:pt idx="5745">
                  <c:v>0.21</c:v>
                </c:pt>
                <c:pt idx="5746">
                  <c:v>0.21</c:v>
                </c:pt>
                <c:pt idx="5747">
                  <c:v>0.21</c:v>
                </c:pt>
                <c:pt idx="5748">
                  <c:v>0.21</c:v>
                </c:pt>
                <c:pt idx="5749">
                  <c:v>0.21</c:v>
                </c:pt>
                <c:pt idx="5750">
                  <c:v>0.21</c:v>
                </c:pt>
                <c:pt idx="5751">
                  <c:v>0.2</c:v>
                </c:pt>
                <c:pt idx="5752">
                  <c:v>0.2</c:v>
                </c:pt>
                <c:pt idx="5753">
                  <c:v>0.2</c:v>
                </c:pt>
                <c:pt idx="5754">
                  <c:v>0.21</c:v>
                </c:pt>
                <c:pt idx="5755">
                  <c:v>0.21</c:v>
                </c:pt>
                <c:pt idx="5756">
                  <c:v>0.21</c:v>
                </c:pt>
                <c:pt idx="5757">
                  <c:v>0.21</c:v>
                </c:pt>
                <c:pt idx="5758">
                  <c:v>0.21</c:v>
                </c:pt>
                <c:pt idx="5759">
                  <c:v>0.21</c:v>
                </c:pt>
                <c:pt idx="5760">
                  <c:v>0.21</c:v>
                </c:pt>
                <c:pt idx="5761">
                  <c:v>0.21</c:v>
                </c:pt>
                <c:pt idx="5762">
                  <c:v>0.21</c:v>
                </c:pt>
                <c:pt idx="5763">
                  <c:v>0.21</c:v>
                </c:pt>
                <c:pt idx="5764">
                  <c:v>0.21</c:v>
                </c:pt>
                <c:pt idx="5765">
                  <c:v>0.21</c:v>
                </c:pt>
                <c:pt idx="5766">
                  <c:v>0.21</c:v>
                </c:pt>
                <c:pt idx="5767">
                  <c:v>0.21</c:v>
                </c:pt>
                <c:pt idx="5768">
                  <c:v>0.21</c:v>
                </c:pt>
                <c:pt idx="5769">
                  <c:v>0.21</c:v>
                </c:pt>
                <c:pt idx="5770">
                  <c:v>0.21</c:v>
                </c:pt>
                <c:pt idx="5771">
                  <c:v>0.21</c:v>
                </c:pt>
                <c:pt idx="5772">
                  <c:v>0.21</c:v>
                </c:pt>
                <c:pt idx="5773">
                  <c:v>0.21</c:v>
                </c:pt>
                <c:pt idx="5774">
                  <c:v>0.21</c:v>
                </c:pt>
                <c:pt idx="5775">
                  <c:v>0.21</c:v>
                </c:pt>
                <c:pt idx="5776">
                  <c:v>0.2</c:v>
                </c:pt>
                <c:pt idx="5777">
                  <c:v>0.2</c:v>
                </c:pt>
                <c:pt idx="5778">
                  <c:v>0.2</c:v>
                </c:pt>
                <c:pt idx="5779">
                  <c:v>0.2</c:v>
                </c:pt>
                <c:pt idx="5780">
                  <c:v>0.2</c:v>
                </c:pt>
                <c:pt idx="5781">
                  <c:v>0.2</c:v>
                </c:pt>
                <c:pt idx="5782">
                  <c:v>0.2</c:v>
                </c:pt>
                <c:pt idx="5783">
                  <c:v>0.2</c:v>
                </c:pt>
                <c:pt idx="5784">
                  <c:v>0.2</c:v>
                </c:pt>
                <c:pt idx="5785">
                  <c:v>0.2</c:v>
                </c:pt>
                <c:pt idx="5786">
                  <c:v>0.2</c:v>
                </c:pt>
                <c:pt idx="5787">
                  <c:v>0.2</c:v>
                </c:pt>
                <c:pt idx="5788">
                  <c:v>0.2</c:v>
                </c:pt>
                <c:pt idx="5789">
                  <c:v>0.2</c:v>
                </c:pt>
                <c:pt idx="5790">
                  <c:v>0.2</c:v>
                </c:pt>
                <c:pt idx="5791">
                  <c:v>0.2</c:v>
                </c:pt>
                <c:pt idx="5792">
                  <c:v>0.2</c:v>
                </c:pt>
                <c:pt idx="5793">
                  <c:v>0.2</c:v>
                </c:pt>
                <c:pt idx="5794">
                  <c:v>0.2</c:v>
                </c:pt>
                <c:pt idx="5795">
                  <c:v>0.2</c:v>
                </c:pt>
                <c:pt idx="5796">
                  <c:v>0.2</c:v>
                </c:pt>
                <c:pt idx="5797">
                  <c:v>0.2</c:v>
                </c:pt>
                <c:pt idx="5798">
                  <c:v>0.2</c:v>
                </c:pt>
                <c:pt idx="5799">
                  <c:v>0.21</c:v>
                </c:pt>
                <c:pt idx="5800">
                  <c:v>0.21</c:v>
                </c:pt>
                <c:pt idx="5801">
                  <c:v>0.21</c:v>
                </c:pt>
                <c:pt idx="5802">
                  <c:v>0.21</c:v>
                </c:pt>
                <c:pt idx="5803">
                  <c:v>0.21</c:v>
                </c:pt>
                <c:pt idx="5804">
                  <c:v>0.21</c:v>
                </c:pt>
                <c:pt idx="5805">
                  <c:v>0.21</c:v>
                </c:pt>
                <c:pt idx="5806">
                  <c:v>0.21</c:v>
                </c:pt>
                <c:pt idx="5807">
                  <c:v>0.21</c:v>
                </c:pt>
                <c:pt idx="5808">
                  <c:v>0.21</c:v>
                </c:pt>
                <c:pt idx="5809">
                  <c:v>0.21</c:v>
                </c:pt>
                <c:pt idx="5810">
                  <c:v>0.2</c:v>
                </c:pt>
                <c:pt idx="5811">
                  <c:v>0.21</c:v>
                </c:pt>
                <c:pt idx="5812">
                  <c:v>0.21</c:v>
                </c:pt>
                <c:pt idx="5813">
                  <c:v>0.21</c:v>
                </c:pt>
                <c:pt idx="5814">
                  <c:v>0.21</c:v>
                </c:pt>
                <c:pt idx="5815">
                  <c:v>0.21</c:v>
                </c:pt>
                <c:pt idx="5816">
                  <c:v>0.21</c:v>
                </c:pt>
                <c:pt idx="5817">
                  <c:v>0.21</c:v>
                </c:pt>
                <c:pt idx="5818">
                  <c:v>0.21</c:v>
                </c:pt>
                <c:pt idx="5819">
                  <c:v>0.21</c:v>
                </c:pt>
                <c:pt idx="5820">
                  <c:v>0.21</c:v>
                </c:pt>
                <c:pt idx="5821">
                  <c:v>0.21</c:v>
                </c:pt>
                <c:pt idx="5822">
                  <c:v>0.21</c:v>
                </c:pt>
                <c:pt idx="5823">
                  <c:v>0.21</c:v>
                </c:pt>
                <c:pt idx="5824">
                  <c:v>0.21</c:v>
                </c:pt>
                <c:pt idx="5825">
                  <c:v>0.21</c:v>
                </c:pt>
                <c:pt idx="5826">
                  <c:v>0.21</c:v>
                </c:pt>
                <c:pt idx="5827">
                  <c:v>0.2</c:v>
                </c:pt>
                <c:pt idx="5828">
                  <c:v>0.2</c:v>
                </c:pt>
                <c:pt idx="5829">
                  <c:v>0.2</c:v>
                </c:pt>
                <c:pt idx="5830">
                  <c:v>0.2</c:v>
                </c:pt>
                <c:pt idx="5831">
                  <c:v>0.2</c:v>
                </c:pt>
                <c:pt idx="5832">
                  <c:v>0.2</c:v>
                </c:pt>
                <c:pt idx="5833">
                  <c:v>0.2</c:v>
                </c:pt>
                <c:pt idx="5834">
                  <c:v>0.2</c:v>
                </c:pt>
                <c:pt idx="5835">
                  <c:v>0.2</c:v>
                </c:pt>
                <c:pt idx="5836">
                  <c:v>0.2</c:v>
                </c:pt>
                <c:pt idx="5837">
                  <c:v>0.2</c:v>
                </c:pt>
                <c:pt idx="5838">
                  <c:v>0.21</c:v>
                </c:pt>
                <c:pt idx="5839">
                  <c:v>0.21</c:v>
                </c:pt>
                <c:pt idx="5840">
                  <c:v>0.21</c:v>
                </c:pt>
                <c:pt idx="5841">
                  <c:v>0.21</c:v>
                </c:pt>
                <c:pt idx="5842">
                  <c:v>0.21</c:v>
                </c:pt>
                <c:pt idx="5843">
                  <c:v>0.21</c:v>
                </c:pt>
                <c:pt idx="5844">
                  <c:v>0.21</c:v>
                </c:pt>
                <c:pt idx="5845">
                  <c:v>0.21</c:v>
                </c:pt>
                <c:pt idx="5846">
                  <c:v>0.21</c:v>
                </c:pt>
                <c:pt idx="5847">
                  <c:v>0.21</c:v>
                </c:pt>
                <c:pt idx="5848">
                  <c:v>0.21</c:v>
                </c:pt>
                <c:pt idx="5849">
                  <c:v>0.21</c:v>
                </c:pt>
                <c:pt idx="5850">
                  <c:v>0.21</c:v>
                </c:pt>
                <c:pt idx="5851">
                  <c:v>0.21</c:v>
                </c:pt>
                <c:pt idx="5852">
                  <c:v>0.21</c:v>
                </c:pt>
                <c:pt idx="5853">
                  <c:v>0.21</c:v>
                </c:pt>
                <c:pt idx="5854">
                  <c:v>0.21</c:v>
                </c:pt>
                <c:pt idx="5855">
                  <c:v>0.21</c:v>
                </c:pt>
                <c:pt idx="5856">
                  <c:v>0.21</c:v>
                </c:pt>
                <c:pt idx="5857">
                  <c:v>0.21</c:v>
                </c:pt>
                <c:pt idx="5858">
                  <c:v>0.21</c:v>
                </c:pt>
                <c:pt idx="5859">
                  <c:v>0.21</c:v>
                </c:pt>
                <c:pt idx="5860">
                  <c:v>0.21</c:v>
                </c:pt>
                <c:pt idx="5861">
                  <c:v>0.21</c:v>
                </c:pt>
                <c:pt idx="5862">
                  <c:v>0.21</c:v>
                </c:pt>
                <c:pt idx="5863">
                  <c:v>0.21</c:v>
                </c:pt>
                <c:pt idx="5864">
                  <c:v>0.21</c:v>
                </c:pt>
                <c:pt idx="5865">
                  <c:v>0.21</c:v>
                </c:pt>
                <c:pt idx="5866">
                  <c:v>0.21</c:v>
                </c:pt>
                <c:pt idx="5867">
                  <c:v>0.21</c:v>
                </c:pt>
                <c:pt idx="5868">
                  <c:v>0.21</c:v>
                </c:pt>
                <c:pt idx="5869">
                  <c:v>0.21</c:v>
                </c:pt>
                <c:pt idx="5870">
                  <c:v>0.21</c:v>
                </c:pt>
                <c:pt idx="5871">
                  <c:v>0.21</c:v>
                </c:pt>
                <c:pt idx="5872">
                  <c:v>0.21</c:v>
                </c:pt>
                <c:pt idx="5873">
                  <c:v>0.21</c:v>
                </c:pt>
                <c:pt idx="5874">
                  <c:v>0.21</c:v>
                </c:pt>
                <c:pt idx="5875">
                  <c:v>0.21</c:v>
                </c:pt>
                <c:pt idx="5876">
                  <c:v>0.21</c:v>
                </c:pt>
                <c:pt idx="5877">
                  <c:v>0.21</c:v>
                </c:pt>
                <c:pt idx="5878">
                  <c:v>0.21</c:v>
                </c:pt>
                <c:pt idx="5879">
                  <c:v>0.21</c:v>
                </c:pt>
                <c:pt idx="5880">
                  <c:v>0.21</c:v>
                </c:pt>
                <c:pt idx="5881">
                  <c:v>0.21</c:v>
                </c:pt>
                <c:pt idx="5882">
                  <c:v>0.21</c:v>
                </c:pt>
                <c:pt idx="5883">
                  <c:v>0.21</c:v>
                </c:pt>
                <c:pt idx="5884">
                  <c:v>0.21</c:v>
                </c:pt>
                <c:pt idx="5885">
                  <c:v>0.21</c:v>
                </c:pt>
                <c:pt idx="5886">
                  <c:v>0.21</c:v>
                </c:pt>
                <c:pt idx="5887">
                  <c:v>0.21</c:v>
                </c:pt>
                <c:pt idx="5888">
                  <c:v>0.21</c:v>
                </c:pt>
                <c:pt idx="5889">
                  <c:v>0.21</c:v>
                </c:pt>
                <c:pt idx="5890">
                  <c:v>0.21</c:v>
                </c:pt>
                <c:pt idx="5891">
                  <c:v>0.21</c:v>
                </c:pt>
                <c:pt idx="5892">
                  <c:v>0.21</c:v>
                </c:pt>
                <c:pt idx="5893">
                  <c:v>0.21</c:v>
                </c:pt>
                <c:pt idx="5894">
                  <c:v>0.21</c:v>
                </c:pt>
                <c:pt idx="5895">
                  <c:v>0.21</c:v>
                </c:pt>
                <c:pt idx="5896">
                  <c:v>0.21</c:v>
                </c:pt>
                <c:pt idx="5897">
                  <c:v>0.21</c:v>
                </c:pt>
                <c:pt idx="5898">
                  <c:v>0.21</c:v>
                </c:pt>
                <c:pt idx="5899">
                  <c:v>0.21</c:v>
                </c:pt>
                <c:pt idx="5900">
                  <c:v>0.21</c:v>
                </c:pt>
                <c:pt idx="5901">
                  <c:v>0.21</c:v>
                </c:pt>
                <c:pt idx="5902">
                  <c:v>0.21</c:v>
                </c:pt>
                <c:pt idx="5903">
                  <c:v>0.21</c:v>
                </c:pt>
                <c:pt idx="5904">
                  <c:v>0.21</c:v>
                </c:pt>
                <c:pt idx="5905">
                  <c:v>0.21</c:v>
                </c:pt>
                <c:pt idx="5906">
                  <c:v>0.21</c:v>
                </c:pt>
                <c:pt idx="5907">
                  <c:v>0.21</c:v>
                </c:pt>
                <c:pt idx="5908">
                  <c:v>0.21</c:v>
                </c:pt>
                <c:pt idx="5909">
                  <c:v>0.21</c:v>
                </c:pt>
                <c:pt idx="5910">
                  <c:v>0.21</c:v>
                </c:pt>
                <c:pt idx="5911">
                  <c:v>0.21</c:v>
                </c:pt>
                <c:pt idx="5912">
                  <c:v>0.21</c:v>
                </c:pt>
                <c:pt idx="5913">
                  <c:v>0.21</c:v>
                </c:pt>
                <c:pt idx="5914">
                  <c:v>0.21</c:v>
                </c:pt>
                <c:pt idx="5915">
                  <c:v>0.21</c:v>
                </c:pt>
                <c:pt idx="5916">
                  <c:v>0.21</c:v>
                </c:pt>
                <c:pt idx="5917">
                  <c:v>0.21</c:v>
                </c:pt>
                <c:pt idx="5918">
                  <c:v>0.21</c:v>
                </c:pt>
                <c:pt idx="5919">
                  <c:v>0.21</c:v>
                </c:pt>
                <c:pt idx="5920">
                  <c:v>0.21</c:v>
                </c:pt>
                <c:pt idx="5921">
                  <c:v>0.21</c:v>
                </c:pt>
                <c:pt idx="5922">
                  <c:v>0.21</c:v>
                </c:pt>
                <c:pt idx="5923">
                  <c:v>0.21</c:v>
                </c:pt>
                <c:pt idx="5924">
                  <c:v>0.21</c:v>
                </c:pt>
                <c:pt idx="5925">
                  <c:v>0.21</c:v>
                </c:pt>
                <c:pt idx="5926">
                  <c:v>0.21</c:v>
                </c:pt>
                <c:pt idx="5927">
                  <c:v>0.21</c:v>
                </c:pt>
                <c:pt idx="5928">
                  <c:v>0.21</c:v>
                </c:pt>
                <c:pt idx="5929">
                  <c:v>0.21</c:v>
                </c:pt>
                <c:pt idx="5930">
                  <c:v>0.21</c:v>
                </c:pt>
                <c:pt idx="5931">
                  <c:v>0.21</c:v>
                </c:pt>
                <c:pt idx="5932">
                  <c:v>0.21</c:v>
                </c:pt>
                <c:pt idx="5933">
                  <c:v>0.21</c:v>
                </c:pt>
                <c:pt idx="5934">
                  <c:v>0.21</c:v>
                </c:pt>
                <c:pt idx="5935">
                  <c:v>0.21</c:v>
                </c:pt>
                <c:pt idx="5936">
                  <c:v>0.21</c:v>
                </c:pt>
                <c:pt idx="5937">
                  <c:v>0.21</c:v>
                </c:pt>
                <c:pt idx="5938">
                  <c:v>0.21</c:v>
                </c:pt>
                <c:pt idx="5939">
                  <c:v>0.21</c:v>
                </c:pt>
                <c:pt idx="5940">
                  <c:v>0.21</c:v>
                </c:pt>
                <c:pt idx="5941">
                  <c:v>0.21</c:v>
                </c:pt>
                <c:pt idx="5942">
                  <c:v>0.21</c:v>
                </c:pt>
                <c:pt idx="5943">
                  <c:v>0.21</c:v>
                </c:pt>
                <c:pt idx="5944">
                  <c:v>0.21</c:v>
                </c:pt>
                <c:pt idx="5945">
                  <c:v>0.21</c:v>
                </c:pt>
                <c:pt idx="5946">
                  <c:v>0.21</c:v>
                </c:pt>
                <c:pt idx="5947">
                  <c:v>0.21</c:v>
                </c:pt>
                <c:pt idx="5948">
                  <c:v>0.21</c:v>
                </c:pt>
                <c:pt idx="5949">
                  <c:v>0.21</c:v>
                </c:pt>
                <c:pt idx="5950">
                  <c:v>0.21</c:v>
                </c:pt>
                <c:pt idx="5951">
                  <c:v>0.21</c:v>
                </c:pt>
                <c:pt idx="5952">
                  <c:v>0.21</c:v>
                </c:pt>
                <c:pt idx="5953">
                  <c:v>0.21</c:v>
                </c:pt>
                <c:pt idx="5954">
                  <c:v>0.21</c:v>
                </c:pt>
                <c:pt idx="5955">
                  <c:v>0.21</c:v>
                </c:pt>
                <c:pt idx="5956">
                  <c:v>0.21</c:v>
                </c:pt>
                <c:pt idx="5957">
                  <c:v>0.21</c:v>
                </c:pt>
                <c:pt idx="5958">
                  <c:v>0.21</c:v>
                </c:pt>
                <c:pt idx="5959">
                  <c:v>0.21</c:v>
                </c:pt>
                <c:pt idx="5960">
                  <c:v>0.21</c:v>
                </c:pt>
                <c:pt idx="5961">
                  <c:v>0.21</c:v>
                </c:pt>
                <c:pt idx="5962">
                  <c:v>0.21</c:v>
                </c:pt>
                <c:pt idx="5963">
                  <c:v>0.21</c:v>
                </c:pt>
                <c:pt idx="5964">
                  <c:v>0.21</c:v>
                </c:pt>
                <c:pt idx="5965">
                  <c:v>0.21</c:v>
                </c:pt>
                <c:pt idx="5966">
                  <c:v>0.21</c:v>
                </c:pt>
                <c:pt idx="5967">
                  <c:v>0.21</c:v>
                </c:pt>
                <c:pt idx="5968">
                  <c:v>0.21</c:v>
                </c:pt>
                <c:pt idx="5969">
                  <c:v>0.21</c:v>
                </c:pt>
                <c:pt idx="5970">
                  <c:v>0.22</c:v>
                </c:pt>
                <c:pt idx="5971">
                  <c:v>0.22</c:v>
                </c:pt>
                <c:pt idx="5972">
                  <c:v>0.22</c:v>
                </c:pt>
                <c:pt idx="5973">
                  <c:v>0.22</c:v>
                </c:pt>
                <c:pt idx="5974">
                  <c:v>0.22</c:v>
                </c:pt>
                <c:pt idx="5975">
                  <c:v>0.22</c:v>
                </c:pt>
                <c:pt idx="5976">
                  <c:v>0.22</c:v>
                </c:pt>
                <c:pt idx="5977">
                  <c:v>0.22</c:v>
                </c:pt>
                <c:pt idx="5978">
                  <c:v>0.22</c:v>
                </c:pt>
                <c:pt idx="5979">
                  <c:v>0.22</c:v>
                </c:pt>
                <c:pt idx="5980">
                  <c:v>0.22</c:v>
                </c:pt>
                <c:pt idx="5981">
                  <c:v>0.22</c:v>
                </c:pt>
                <c:pt idx="5982">
                  <c:v>0.22</c:v>
                </c:pt>
                <c:pt idx="5983">
                  <c:v>0.22</c:v>
                </c:pt>
                <c:pt idx="5984">
                  <c:v>0.22</c:v>
                </c:pt>
                <c:pt idx="5985">
                  <c:v>0.22</c:v>
                </c:pt>
                <c:pt idx="5986">
                  <c:v>0.22</c:v>
                </c:pt>
                <c:pt idx="5987">
                  <c:v>0.22</c:v>
                </c:pt>
                <c:pt idx="5988">
                  <c:v>0.22</c:v>
                </c:pt>
                <c:pt idx="5989">
                  <c:v>0.22</c:v>
                </c:pt>
                <c:pt idx="5990">
                  <c:v>0.22</c:v>
                </c:pt>
                <c:pt idx="5991">
                  <c:v>0.22</c:v>
                </c:pt>
                <c:pt idx="5992">
                  <c:v>0.22</c:v>
                </c:pt>
                <c:pt idx="5993">
                  <c:v>0.22</c:v>
                </c:pt>
                <c:pt idx="5994">
                  <c:v>0.21</c:v>
                </c:pt>
                <c:pt idx="5995">
                  <c:v>0.21</c:v>
                </c:pt>
                <c:pt idx="5996">
                  <c:v>0.21</c:v>
                </c:pt>
                <c:pt idx="5997">
                  <c:v>0.22</c:v>
                </c:pt>
                <c:pt idx="5998">
                  <c:v>0.22</c:v>
                </c:pt>
                <c:pt idx="5999">
                  <c:v>0.22</c:v>
                </c:pt>
                <c:pt idx="6000">
                  <c:v>0.22</c:v>
                </c:pt>
                <c:pt idx="6001">
                  <c:v>0.21</c:v>
                </c:pt>
                <c:pt idx="6002">
                  <c:v>0.21</c:v>
                </c:pt>
                <c:pt idx="6003">
                  <c:v>0.21</c:v>
                </c:pt>
                <c:pt idx="6004">
                  <c:v>0.21</c:v>
                </c:pt>
                <c:pt idx="6005">
                  <c:v>0.21</c:v>
                </c:pt>
                <c:pt idx="6006">
                  <c:v>0.21</c:v>
                </c:pt>
                <c:pt idx="6007">
                  <c:v>0.21</c:v>
                </c:pt>
                <c:pt idx="6008">
                  <c:v>0.21</c:v>
                </c:pt>
                <c:pt idx="6009">
                  <c:v>0.21</c:v>
                </c:pt>
                <c:pt idx="6010">
                  <c:v>0.21</c:v>
                </c:pt>
                <c:pt idx="6011">
                  <c:v>0.21</c:v>
                </c:pt>
                <c:pt idx="6012">
                  <c:v>0.21</c:v>
                </c:pt>
                <c:pt idx="6013">
                  <c:v>0.21</c:v>
                </c:pt>
                <c:pt idx="6014">
                  <c:v>0.21</c:v>
                </c:pt>
                <c:pt idx="6015">
                  <c:v>0.21</c:v>
                </c:pt>
                <c:pt idx="6016">
                  <c:v>0.21</c:v>
                </c:pt>
                <c:pt idx="6017">
                  <c:v>0.21</c:v>
                </c:pt>
                <c:pt idx="6018">
                  <c:v>0.21</c:v>
                </c:pt>
                <c:pt idx="6019">
                  <c:v>0.21</c:v>
                </c:pt>
                <c:pt idx="6020">
                  <c:v>0.21</c:v>
                </c:pt>
                <c:pt idx="6021">
                  <c:v>0.21</c:v>
                </c:pt>
                <c:pt idx="6022">
                  <c:v>0.21</c:v>
                </c:pt>
                <c:pt idx="6023">
                  <c:v>0.21</c:v>
                </c:pt>
                <c:pt idx="6024">
                  <c:v>0.21</c:v>
                </c:pt>
                <c:pt idx="6025">
                  <c:v>0.21</c:v>
                </c:pt>
                <c:pt idx="6026">
                  <c:v>0.21</c:v>
                </c:pt>
                <c:pt idx="6027">
                  <c:v>0.21</c:v>
                </c:pt>
                <c:pt idx="6028">
                  <c:v>0.21</c:v>
                </c:pt>
                <c:pt idx="6029">
                  <c:v>0.21</c:v>
                </c:pt>
                <c:pt idx="6030">
                  <c:v>0.21</c:v>
                </c:pt>
                <c:pt idx="6031">
                  <c:v>0.21</c:v>
                </c:pt>
                <c:pt idx="6032">
                  <c:v>0.21</c:v>
                </c:pt>
                <c:pt idx="6033">
                  <c:v>0.21</c:v>
                </c:pt>
                <c:pt idx="6034">
                  <c:v>0.21</c:v>
                </c:pt>
                <c:pt idx="6035">
                  <c:v>0.21</c:v>
                </c:pt>
                <c:pt idx="6036">
                  <c:v>0.21</c:v>
                </c:pt>
                <c:pt idx="6037">
                  <c:v>0.21</c:v>
                </c:pt>
                <c:pt idx="6038">
                  <c:v>0.21</c:v>
                </c:pt>
                <c:pt idx="6039">
                  <c:v>0.22</c:v>
                </c:pt>
                <c:pt idx="6040">
                  <c:v>0.22</c:v>
                </c:pt>
                <c:pt idx="6041">
                  <c:v>0.22</c:v>
                </c:pt>
                <c:pt idx="6042">
                  <c:v>0.22</c:v>
                </c:pt>
                <c:pt idx="6043">
                  <c:v>0.22</c:v>
                </c:pt>
                <c:pt idx="6044">
                  <c:v>0.22</c:v>
                </c:pt>
                <c:pt idx="6045">
                  <c:v>0.22</c:v>
                </c:pt>
                <c:pt idx="6046">
                  <c:v>0.22</c:v>
                </c:pt>
                <c:pt idx="6047">
                  <c:v>0.22</c:v>
                </c:pt>
                <c:pt idx="6048">
                  <c:v>0.22</c:v>
                </c:pt>
                <c:pt idx="6049">
                  <c:v>0.22</c:v>
                </c:pt>
                <c:pt idx="6050">
                  <c:v>0.22</c:v>
                </c:pt>
                <c:pt idx="6051">
                  <c:v>0.22</c:v>
                </c:pt>
                <c:pt idx="6052">
                  <c:v>0.22</c:v>
                </c:pt>
                <c:pt idx="6053">
                  <c:v>0.22</c:v>
                </c:pt>
                <c:pt idx="6054">
                  <c:v>0.22</c:v>
                </c:pt>
                <c:pt idx="6055">
                  <c:v>0.22</c:v>
                </c:pt>
                <c:pt idx="6056">
                  <c:v>0.22</c:v>
                </c:pt>
                <c:pt idx="6057">
                  <c:v>0.22</c:v>
                </c:pt>
                <c:pt idx="6058">
                  <c:v>0.22</c:v>
                </c:pt>
                <c:pt idx="6059">
                  <c:v>0.22</c:v>
                </c:pt>
                <c:pt idx="6060">
                  <c:v>0.21</c:v>
                </c:pt>
                <c:pt idx="6061">
                  <c:v>0.21</c:v>
                </c:pt>
                <c:pt idx="6062">
                  <c:v>0.21</c:v>
                </c:pt>
                <c:pt idx="6063">
                  <c:v>0.21</c:v>
                </c:pt>
                <c:pt idx="6064">
                  <c:v>0.21</c:v>
                </c:pt>
                <c:pt idx="6065">
                  <c:v>0.21</c:v>
                </c:pt>
                <c:pt idx="6066">
                  <c:v>0.21</c:v>
                </c:pt>
                <c:pt idx="6067">
                  <c:v>0.21</c:v>
                </c:pt>
                <c:pt idx="6068">
                  <c:v>0.21</c:v>
                </c:pt>
                <c:pt idx="6069">
                  <c:v>0.21</c:v>
                </c:pt>
                <c:pt idx="6070">
                  <c:v>0.21</c:v>
                </c:pt>
                <c:pt idx="6071">
                  <c:v>0.21</c:v>
                </c:pt>
                <c:pt idx="6072">
                  <c:v>0.21</c:v>
                </c:pt>
                <c:pt idx="6073">
                  <c:v>0.21</c:v>
                </c:pt>
                <c:pt idx="6074">
                  <c:v>0.21</c:v>
                </c:pt>
                <c:pt idx="6075">
                  <c:v>0.21</c:v>
                </c:pt>
                <c:pt idx="6076">
                  <c:v>0.21</c:v>
                </c:pt>
                <c:pt idx="6077">
                  <c:v>0.21</c:v>
                </c:pt>
                <c:pt idx="6078">
                  <c:v>0.21</c:v>
                </c:pt>
                <c:pt idx="6079">
                  <c:v>0.21</c:v>
                </c:pt>
                <c:pt idx="6080">
                  <c:v>0.21</c:v>
                </c:pt>
                <c:pt idx="6081">
                  <c:v>0.21</c:v>
                </c:pt>
                <c:pt idx="6082">
                  <c:v>0.21</c:v>
                </c:pt>
                <c:pt idx="6083">
                  <c:v>0.21</c:v>
                </c:pt>
                <c:pt idx="6084">
                  <c:v>0.21</c:v>
                </c:pt>
                <c:pt idx="6085">
                  <c:v>0.21</c:v>
                </c:pt>
                <c:pt idx="6086">
                  <c:v>0.21</c:v>
                </c:pt>
                <c:pt idx="6087">
                  <c:v>0.21</c:v>
                </c:pt>
                <c:pt idx="6088">
                  <c:v>0.21</c:v>
                </c:pt>
                <c:pt idx="6089">
                  <c:v>0.21</c:v>
                </c:pt>
                <c:pt idx="6090">
                  <c:v>0.21</c:v>
                </c:pt>
                <c:pt idx="6091">
                  <c:v>0.21</c:v>
                </c:pt>
                <c:pt idx="6092">
                  <c:v>0.21</c:v>
                </c:pt>
                <c:pt idx="6093">
                  <c:v>0.21</c:v>
                </c:pt>
                <c:pt idx="6094">
                  <c:v>0.21</c:v>
                </c:pt>
                <c:pt idx="6095">
                  <c:v>0.21</c:v>
                </c:pt>
                <c:pt idx="6096">
                  <c:v>0.22</c:v>
                </c:pt>
                <c:pt idx="6097">
                  <c:v>0.21</c:v>
                </c:pt>
                <c:pt idx="6098">
                  <c:v>0.21</c:v>
                </c:pt>
                <c:pt idx="6099">
                  <c:v>0.21</c:v>
                </c:pt>
                <c:pt idx="6100">
                  <c:v>0.21</c:v>
                </c:pt>
                <c:pt idx="6101">
                  <c:v>0.21</c:v>
                </c:pt>
                <c:pt idx="6102">
                  <c:v>0.21</c:v>
                </c:pt>
                <c:pt idx="6103">
                  <c:v>0.21</c:v>
                </c:pt>
                <c:pt idx="6104">
                  <c:v>0.21</c:v>
                </c:pt>
                <c:pt idx="6105">
                  <c:v>0.21</c:v>
                </c:pt>
                <c:pt idx="6106">
                  <c:v>0.21</c:v>
                </c:pt>
                <c:pt idx="6107">
                  <c:v>0.21</c:v>
                </c:pt>
                <c:pt idx="6108">
                  <c:v>0.21</c:v>
                </c:pt>
                <c:pt idx="6109">
                  <c:v>0.21</c:v>
                </c:pt>
                <c:pt idx="6110">
                  <c:v>0.21</c:v>
                </c:pt>
                <c:pt idx="6111">
                  <c:v>0.21</c:v>
                </c:pt>
                <c:pt idx="6112">
                  <c:v>0.21</c:v>
                </c:pt>
                <c:pt idx="6113">
                  <c:v>0.21</c:v>
                </c:pt>
                <c:pt idx="6114">
                  <c:v>0.21</c:v>
                </c:pt>
                <c:pt idx="6115">
                  <c:v>0.21</c:v>
                </c:pt>
                <c:pt idx="6116">
                  <c:v>0.22</c:v>
                </c:pt>
                <c:pt idx="6117">
                  <c:v>0.22</c:v>
                </c:pt>
                <c:pt idx="6118">
                  <c:v>0.22</c:v>
                </c:pt>
                <c:pt idx="6119">
                  <c:v>0.22</c:v>
                </c:pt>
                <c:pt idx="6120">
                  <c:v>0.21</c:v>
                </c:pt>
                <c:pt idx="6121">
                  <c:v>0.21</c:v>
                </c:pt>
                <c:pt idx="6122">
                  <c:v>0.21</c:v>
                </c:pt>
                <c:pt idx="6123">
                  <c:v>0.22</c:v>
                </c:pt>
                <c:pt idx="6124">
                  <c:v>0.22</c:v>
                </c:pt>
                <c:pt idx="6125">
                  <c:v>0.22</c:v>
                </c:pt>
                <c:pt idx="6126">
                  <c:v>0.22</c:v>
                </c:pt>
                <c:pt idx="6127">
                  <c:v>0.21</c:v>
                </c:pt>
                <c:pt idx="6128">
                  <c:v>0.21</c:v>
                </c:pt>
                <c:pt idx="6129">
                  <c:v>0.21</c:v>
                </c:pt>
                <c:pt idx="6130">
                  <c:v>0.21</c:v>
                </c:pt>
                <c:pt idx="6131">
                  <c:v>0.21</c:v>
                </c:pt>
                <c:pt idx="6132">
                  <c:v>0.21</c:v>
                </c:pt>
                <c:pt idx="6133">
                  <c:v>0.21</c:v>
                </c:pt>
                <c:pt idx="6134">
                  <c:v>0.21</c:v>
                </c:pt>
                <c:pt idx="6135">
                  <c:v>0.21</c:v>
                </c:pt>
                <c:pt idx="6136">
                  <c:v>0.21</c:v>
                </c:pt>
                <c:pt idx="6137">
                  <c:v>0.21</c:v>
                </c:pt>
                <c:pt idx="6138">
                  <c:v>0.21</c:v>
                </c:pt>
                <c:pt idx="6139">
                  <c:v>0.21</c:v>
                </c:pt>
                <c:pt idx="6140">
                  <c:v>0.21</c:v>
                </c:pt>
                <c:pt idx="6141">
                  <c:v>0.21</c:v>
                </c:pt>
                <c:pt idx="6142">
                  <c:v>0.21</c:v>
                </c:pt>
                <c:pt idx="6143">
                  <c:v>0.22</c:v>
                </c:pt>
                <c:pt idx="6144">
                  <c:v>0.22</c:v>
                </c:pt>
                <c:pt idx="6145">
                  <c:v>0.22</c:v>
                </c:pt>
                <c:pt idx="6146">
                  <c:v>0.22</c:v>
                </c:pt>
                <c:pt idx="6147">
                  <c:v>0.22</c:v>
                </c:pt>
                <c:pt idx="6148">
                  <c:v>0.22</c:v>
                </c:pt>
                <c:pt idx="6149">
                  <c:v>0.22</c:v>
                </c:pt>
                <c:pt idx="6150">
                  <c:v>0.22</c:v>
                </c:pt>
                <c:pt idx="6151">
                  <c:v>0.21</c:v>
                </c:pt>
                <c:pt idx="6152">
                  <c:v>0.21</c:v>
                </c:pt>
                <c:pt idx="6153">
                  <c:v>0.21</c:v>
                </c:pt>
                <c:pt idx="6154">
                  <c:v>0.21</c:v>
                </c:pt>
                <c:pt idx="6155">
                  <c:v>0.21</c:v>
                </c:pt>
                <c:pt idx="6156">
                  <c:v>0.21</c:v>
                </c:pt>
                <c:pt idx="6157">
                  <c:v>0.21</c:v>
                </c:pt>
                <c:pt idx="6158">
                  <c:v>0.21</c:v>
                </c:pt>
                <c:pt idx="6159">
                  <c:v>0.21</c:v>
                </c:pt>
                <c:pt idx="6160">
                  <c:v>0.22</c:v>
                </c:pt>
                <c:pt idx="6161">
                  <c:v>0.22</c:v>
                </c:pt>
                <c:pt idx="6162">
                  <c:v>0.22</c:v>
                </c:pt>
                <c:pt idx="6163">
                  <c:v>0.22</c:v>
                </c:pt>
                <c:pt idx="6164">
                  <c:v>0.22</c:v>
                </c:pt>
                <c:pt idx="6165">
                  <c:v>0.22</c:v>
                </c:pt>
                <c:pt idx="6166">
                  <c:v>0.22</c:v>
                </c:pt>
                <c:pt idx="6167">
                  <c:v>0.22</c:v>
                </c:pt>
                <c:pt idx="6168">
                  <c:v>0.22</c:v>
                </c:pt>
                <c:pt idx="6169">
                  <c:v>0.22</c:v>
                </c:pt>
                <c:pt idx="6170">
                  <c:v>0.22</c:v>
                </c:pt>
                <c:pt idx="6171">
                  <c:v>0.22</c:v>
                </c:pt>
                <c:pt idx="6172">
                  <c:v>0.22</c:v>
                </c:pt>
                <c:pt idx="6173">
                  <c:v>0.22</c:v>
                </c:pt>
                <c:pt idx="6174">
                  <c:v>0.22</c:v>
                </c:pt>
                <c:pt idx="6175">
                  <c:v>0.22</c:v>
                </c:pt>
                <c:pt idx="6176">
                  <c:v>0.22</c:v>
                </c:pt>
                <c:pt idx="6177">
                  <c:v>0.22</c:v>
                </c:pt>
                <c:pt idx="6178">
                  <c:v>0.22</c:v>
                </c:pt>
                <c:pt idx="6179">
                  <c:v>0.22</c:v>
                </c:pt>
                <c:pt idx="6180">
                  <c:v>0.22</c:v>
                </c:pt>
                <c:pt idx="6181">
                  <c:v>0.22</c:v>
                </c:pt>
                <c:pt idx="6182">
                  <c:v>0.22</c:v>
                </c:pt>
                <c:pt idx="6183">
                  <c:v>0.22</c:v>
                </c:pt>
                <c:pt idx="6184">
                  <c:v>0.22</c:v>
                </c:pt>
                <c:pt idx="6185">
                  <c:v>0.22</c:v>
                </c:pt>
                <c:pt idx="6186">
                  <c:v>0.21</c:v>
                </c:pt>
                <c:pt idx="6187">
                  <c:v>0.21</c:v>
                </c:pt>
                <c:pt idx="6188">
                  <c:v>0.21</c:v>
                </c:pt>
                <c:pt idx="6189">
                  <c:v>0.21</c:v>
                </c:pt>
                <c:pt idx="6190">
                  <c:v>0.22</c:v>
                </c:pt>
                <c:pt idx="6191">
                  <c:v>0.22</c:v>
                </c:pt>
                <c:pt idx="6192">
                  <c:v>0.22</c:v>
                </c:pt>
                <c:pt idx="6193">
                  <c:v>0.22</c:v>
                </c:pt>
                <c:pt idx="6194">
                  <c:v>0.22</c:v>
                </c:pt>
                <c:pt idx="6195">
                  <c:v>0.22</c:v>
                </c:pt>
                <c:pt idx="6196">
                  <c:v>0.22</c:v>
                </c:pt>
                <c:pt idx="6197">
                  <c:v>0.22</c:v>
                </c:pt>
                <c:pt idx="6198">
                  <c:v>0.22</c:v>
                </c:pt>
                <c:pt idx="6199">
                  <c:v>0.22</c:v>
                </c:pt>
                <c:pt idx="6200">
                  <c:v>0.22</c:v>
                </c:pt>
                <c:pt idx="6201">
                  <c:v>0.22</c:v>
                </c:pt>
                <c:pt idx="6202">
                  <c:v>0.22</c:v>
                </c:pt>
                <c:pt idx="6203">
                  <c:v>0.22</c:v>
                </c:pt>
                <c:pt idx="6204">
                  <c:v>0.22</c:v>
                </c:pt>
                <c:pt idx="6205">
                  <c:v>0.22</c:v>
                </c:pt>
                <c:pt idx="6206">
                  <c:v>0.22</c:v>
                </c:pt>
                <c:pt idx="6207">
                  <c:v>0.22</c:v>
                </c:pt>
                <c:pt idx="6208">
                  <c:v>0.22</c:v>
                </c:pt>
                <c:pt idx="6209">
                  <c:v>0.22</c:v>
                </c:pt>
                <c:pt idx="6210">
                  <c:v>0.22</c:v>
                </c:pt>
                <c:pt idx="6211">
                  <c:v>0.22</c:v>
                </c:pt>
                <c:pt idx="6212">
                  <c:v>0.22</c:v>
                </c:pt>
                <c:pt idx="6213">
                  <c:v>0.22</c:v>
                </c:pt>
                <c:pt idx="6214">
                  <c:v>0.22</c:v>
                </c:pt>
                <c:pt idx="6215">
                  <c:v>0.22</c:v>
                </c:pt>
                <c:pt idx="6216">
                  <c:v>0.22</c:v>
                </c:pt>
                <c:pt idx="6217">
                  <c:v>0.22</c:v>
                </c:pt>
                <c:pt idx="6218">
                  <c:v>0.22</c:v>
                </c:pt>
                <c:pt idx="6219">
                  <c:v>0.22</c:v>
                </c:pt>
                <c:pt idx="6220">
                  <c:v>0.22</c:v>
                </c:pt>
                <c:pt idx="6221">
                  <c:v>0.22</c:v>
                </c:pt>
                <c:pt idx="6222">
                  <c:v>0.22</c:v>
                </c:pt>
                <c:pt idx="6223">
                  <c:v>0.22</c:v>
                </c:pt>
                <c:pt idx="6224">
                  <c:v>0.22</c:v>
                </c:pt>
                <c:pt idx="6225">
                  <c:v>0.22</c:v>
                </c:pt>
                <c:pt idx="6226">
                  <c:v>0.22</c:v>
                </c:pt>
                <c:pt idx="6227">
                  <c:v>0.22</c:v>
                </c:pt>
                <c:pt idx="6228">
                  <c:v>0.22</c:v>
                </c:pt>
                <c:pt idx="6229">
                  <c:v>0.22</c:v>
                </c:pt>
                <c:pt idx="6230">
                  <c:v>0.22</c:v>
                </c:pt>
                <c:pt idx="6231">
                  <c:v>0.22</c:v>
                </c:pt>
                <c:pt idx="6232">
                  <c:v>0.22</c:v>
                </c:pt>
                <c:pt idx="6233">
                  <c:v>0.22</c:v>
                </c:pt>
                <c:pt idx="6234">
                  <c:v>0.22</c:v>
                </c:pt>
                <c:pt idx="6235">
                  <c:v>0.22</c:v>
                </c:pt>
                <c:pt idx="6236">
                  <c:v>0.22</c:v>
                </c:pt>
                <c:pt idx="6237">
                  <c:v>0.22</c:v>
                </c:pt>
                <c:pt idx="6238">
                  <c:v>0.22</c:v>
                </c:pt>
                <c:pt idx="6239">
                  <c:v>0.22</c:v>
                </c:pt>
                <c:pt idx="6240">
                  <c:v>0.22</c:v>
                </c:pt>
                <c:pt idx="6241">
                  <c:v>0.22</c:v>
                </c:pt>
                <c:pt idx="6242">
                  <c:v>0.22</c:v>
                </c:pt>
                <c:pt idx="6243">
                  <c:v>0.22</c:v>
                </c:pt>
                <c:pt idx="6244">
                  <c:v>0.22</c:v>
                </c:pt>
                <c:pt idx="6245">
                  <c:v>0.22</c:v>
                </c:pt>
                <c:pt idx="6246">
                  <c:v>0.22</c:v>
                </c:pt>
                <c:pt idx="6247">
                  <c:v>0.22</c:v>
                </c:pt>
                <c:pt idx="6248">
                  <c:v>0.22</c:v>
                </c:pt>
                <c:pt idx="6249">
                  <c:v>0.22</c:v>
                </c:pt>
                <c:pt idx="6250">
                  <c:v>0.22</c:v>
                </c:pt>
                <c:pt idx="6251">
                  <c:v>0.22</c:v>
                </c:pt>
                <c:pt idx="6252">
                  <c:v>0.22</c:v>
                </c:pt>
                <c:pt idx="6253">
                  <c:v>0.22</c:v>
                </c:pt>
                <c:pt idx="6254">
                  <c:v>0.22</c:v>
                </c:pt>
                <c:pt idx="6255">
                  <c:v>0.22</c:v>
                </c:pt>
                <c:pt idx="6256">
                  <c:v>0.22</c:v>
                </c:pt>
                <c:pt idx="6257">
                  <c:v>0.22</c:v>
                </c:pt>
                <c:pt idx="6258">
                  <c:v>0.22</c:v>
                </c:pt>
                <c:pt idx="6259">
                  <c:v>0.22</c:v>
                </c:pt>
                <c:pt idx="6260">
                  <c:v>0.22</c:v>
                </c:pt>
                <c:pt idx="6261">
                  <c:v>0.22</c:v>
                </c:pt>
                <c:pt idx="6262">
                  <c:v>0.22</c:v>
                </c:pt>
                <c:pt idx="6263">
                  <c:v>0.22</c:v>
                </c:pt>
                <c:pt idx="6264">
                  <c:v>0.22</c:v>
                </c:pt>
                <c:pt idx="6265">
                  <c:v>0.22</c:v>
                </c:pt>
                <c:pt idx="6266">
                  <c:v>0.22</c:v>
                </c:pt>
                <c:pt idx="6267">
                  <c:v>0.22</c:v>
                </c:pt>
                <c:pt idx="6268">
                  <c:v>0.22</c:v>
                </c:pt>
                <c:pt idx="6269">
                  <c:v>0.22</c:v>
                </c:pt>
                <c:pt idx="6270">
                  <c:v>0.22</c:v>
                </c:pt>
                <c:pt idx="6271">
                  <c:v>0.22</c:v>
                </c:pt>
                <c:pt idx="6272">
                  <c:v>0.22</c:v>
                </c:pt>
                <c:pt idx="6273">
                  <c:v>0.22</c:v>
                </c:pt>
                <c:pt idx="6274">
                  <c:v>0.22</c:v>
                </c:pt>
                <c:pt idx="6275">
                  <c:v>0.22</c:v>
                </c:pt>
                <c:pt idx="6276">
                  <c:v>0.22</c:v>
                </c:pt>
                <c:pt idx="6277">
                  <c:v>0.22</c:v>
                </c:pt>
                <c:pt idx="6278">
                  <c:v>0.22</c:v>
                </c:pt>
                <c:pt idx="6279">
                  <c:v>0.22</c:v>
                </c:pt>
                <c:pt idx="6280">
                  <c:v>0.22</c:v>
                </c:pt>
                <c:pt idx="6281">
                  <c:v>0.22</c:v>
                </c:pt>
                <c:pt idx="6282">
                  <c:v>0.22</c:v>
                </c:pt>
                <c:pt idx="6283">
                  <c:v>0.22</c:v>
                </c:pt>
                <c:pt idx="6284">
                  <c:v>0.22</c:v>
                </c:pt>
                <c:pt idx="6285">
                  <c:v>0.22</c:v>
                </c:pt>
                <c:pt idx="6286">
                  <c:v>0.22</c:v>
                </c:pt>
                <c:pt idx="6287">
                  <c:v>0.22</c:v>
                </c:pt>
                <c:pt idx="6288">
                  <c:v>0.22</c:v>
                </c:pt>
                <c:pt idx="6289">
                  <c:v>0.21</c:v>
                </c:pt>
                <c:pt idx="6290">
                  <c:v>0.22</c:v>
                </c:pt>
                <c:pt idx="6291">
                  <c:v>0.22</c:v>
                </c:pt>
                <c:pt idx="6292">
                  <c:v>0.22</c:v>
                </c:pt>
                <c:pt idx="6293">
                  <c:v>0.22</c:v>
                </c:pt>
                <c:pt idx="6294">
                  <c:v>0.22</c:v>
                </c:pt>
                <c:pt idx="6295">
                  <c:v>0.22</c:v>
                </c:pt>
                <c:pt idx="6296">
                  <c:v>0.22</c:v>
                </c:pt>
                <c:pt idx="6297">
                  <c:v>0.22</c:v>
                </c:pt>
                <c:pt idx="6298">
                  <c:v>0.22</c:v>
                </c:pt>
                <c:pt idx="6299">
                  <c:v>0.22</c:v>
                </c:pt>
                <c:pt idx="6300">
                  <c:v>0.22</c:v>
                </c:pt>
                <c:pt idx="6301">
                  <c:v>0.22</c:v>
                </c:pt>
                <c:pt idx="6302">
                  <c:v>0.22</c:v>
                </c:pt>
                <c:pt idx="6303">
                  <c:v>0.22</c:v>
                </c:pt>
                <c:pt idx="6304">
                  <c:v>0.22</c:v>
                </c:pt>
                <c:pt idx="6305">
                  <c:v>0.22</c:v>
                </c:pt>
                <c:pt idx="6306">
                  <c:v>0.22</c:v>
                </c:pt>
                <c:pt idx="6307">
                  <c:v>0.22</c:v>
                </c:pt>
                <c:pt idx="6308">
                  <c:v>0.22</c:v>
                </c:pt>
                <c:pt idx="6309">
                  <c:v>0.22</c:v>
                </c:pt>
                <c:pt idx="6310">
                  <c:v>0.22</c:v>
                </c:pt>
                <c:pt idx="6311">
                  <c:v>0.22</c:v>
                </c:pt>
                <c:pt idx="6312">
                  <c:v>0.22</c:v>
                </c:pt>
                <c:pt idx="6313">
                  <c:v>0.22</c:v>
                </c:pt>
                <c:pt idx="6314">
                  <c:v>0.22</c:v>
                </c:pt>
                <c:pt idx="6315">
                  <c:v>0.22</c:v>
                </c:pt>
                <c:pt idx="6316">
                  <c:v>0.22</c:v>
                </c:pt>
                <c:pt idx="6317">
                  <c:v>0.22</c:v>
                </c:pt>
                <c:pt idx="6318">
                  <c:v>0.22</c:v>
                </c:pt>
                <c:pt idx="6319">
                  <c:v>0.22</c:v>
                </c:pt>
                <c:pt idx="6320">
                  <c:v>0.22</c:v>
                </c:pt>
                <c:pt idx="6321">
                  <c:v>0.22</c:v>
                </c:pt>
                <c:pt idx="6322">
                  <c:v>0.22</c:v>
                </c:pt>
                <c:pt idx="6323">
                  <c:v>0.22</c:v>
                </c:pt>
                <c:pt idx="6324">
                  <c:v>0.22</c:v>
                </c:pt>
                <c:pt idx="6325">
                  <c:v>0.22</c:v>
                </c:pt>
                <c:pt idx="6326">
                  <c:v>0.22</c:v>
                </c:pt>
                <c:pt idx="6327">
                  <c:v>0.22</c:v>
                </c:pt>
                <c:pt idx="6328">
                  <c:v>0.22</c:v>
                </c:pt>
                <c:pt idx="6329">
                  <c:v>0.22</c:v>
                </c:pt>
                <c:pt idx="6330">
                  <c:v>0.22</c:v>
                </c:pt>
                <c:pt idx="6331">
                  <c:v>0.22</c:v>
                </c:pt>
                <c:pt idx="6332">
                  <c:v>0.21</c:v>
                </c:pt>
                <c:pt idx="6333">
                  <c:v>0.21</c:v>
                </c:pt>
                <c:pt idx="6334">
                  <c:v>0.21</c:v>
                </c:pt>
                <c:pt idx="6335">
                  <c:v>0.21</c:v>
                </c:pt>
                <c:pt idx="6336">
                  <c:v>0.22</c:v>
                </c:pt>
                <c:pt idx="6337">
                  <c:v>0.22</c:v>
                </c:pt>
                <c:pt idx="6338">
                  <c:v>0.22</c:v>
                </c:pt>
                <c:pt idx="6339">
                  <c:v>0.22</c:v>
                </c:pt>
                <c:pt idx="6340">
                  <c:v>0.22</c:v>
                </c:pt>
                <c:pt idx="6341">
                  <c:v>0.22</c:v>
                </c:pt>
                <c:pt idx="6342">
                  <c:v>0.22</c:v>
                </c:pt>
                <c:pt idx="6343">
                  <c:v>0.22</c:v>
                </c:pt>
                <c:pt idx="6344">
                  <c:v>0.22</c:v>
                </c:pt>
                <c:pt idx="6345">
                  <c:v>0.22</c:v>
                </c:pt>
                <c:pt idx="6346">
                  <c:v>0.22</c:v>
                </c:pt>
                <c:pt idx="6347">
                  <c:v>0.22</c:v>
                </c:pt>
                <c:pt idx="6348">
                  <c:v>0.22</c:v>
                </c:pt>
                <c:pt idx="6349">
                  <c:v>0.22</c:v>
                </c:pt>
                <c:pt idx="6350">
                  <c:v>0.22</c:v>
                </c:pt>
                <c:pt idx="6351">
                  <c:v>0.22</c:v>
                </c:pt>
                <c:pt idx="6352">
                  <c:v>0.22</c:v>
                </c:pt>
                <c:pt idx="6353">
                  <c:v>0.22</c:v>
                </c:pt>
                <c:pt idx="6354">
                  <c:v>0.22</c:v>
                </c:pt>
                <c:pt idx="6355">
                  <c:v>0.22</c:v>
                </c:pt>
                <c:pt idx="6356">
                  <c:v>0.22</c:v>
                </c:pt>
                <c:pt idx="6357">
                  <c:v>0.22</c:v>
                </c:pt>
                <c:pt idx="6358">
                  <c:v>0.22</c:v>
                </c:pt>
                <c:pt idx="6359">
                  <c:v>0.22</c:v>
                </c:pt>
                <c:pt idx="6360">
                  <c:v>0.22</c:v>
                </c:pt>
                <c:pt idx="6361">
                  <c:v>0.22</c:v>
                </c:pt>
                <c:pt idx="6362">
                  <c:v>0.22</c:v>
                </c:pt>
                <c:pt idx="6363">
                  <c:v>0.22</c:v>
                </c:pt>
                <c:pt idx="6364">
                  <c:v>0.22</c:v>
                </c:pt>
                <c:pt idx="6365">
                  <c:v>0.22</c:v>
                </c:pt>
                <c:pt idx="6366">
                  <c:v>0.22</c:v>
                </c:pt>
                <c:pt idx="6367">
                  <c:v>0.22</c:v>
                </c:pt>
                <c:pt idx="6368">
                  <c:v>0.22</c:v>
                </c:pt>
                <c:pt idx="6369">
                  <c:v>0.22</c:v>
                </c:pt>
                <c:pt idx="6370">
                  <c:v>0.22</c:v>
                </c:pt>
                <c:pt idx="6371">
                  <c:v>0.22</c:v>
                </c:pt>
                <c:pt idx="6372">
                  <c:v>0.22</c:v>
                </c:pt>
                <c:pt idx="6373">
                  <c:v>0.22</c:v>
                </c:pt>
                <c:pt idx="6374">
                  <c:v>0.22</c:v>
                </c:pt>
                <c:pt idx="6375">
                  <c:v>0.22</c:v>
                </c:pt>
                <c:pt idx="6376">
                  <c:v>0.22</c:v>
                </c:pt>
                <c:pt idx="6377">
                  <c:v>0.22</c:v>
                </c:pt>
                <c:pt idx="6378">
                  <c:v>0.22</c:v>
                </c:pt>
                <c:pt idx="6379">
                  <c:v>0.22</c:v>
                </c:pt>
                <c:pt idx="6380">
                  <c:v>0.22</c:v>
                </c:pt>
                <c:pt idx="6381">
                  <c:v>0.22</c:v>
                </c:pt>
                <c:pt idx="6382">
                  <c:v>0.22</c:v>
                </c:pt>
                <c:pt idx="6383">
                  <c:v>0.22</c:v>
                </c:pt>
                <c:pt idx="6384">
                  <c:v>0.22</c:v>
                </c:pt>
                <c:pt idx="6385">
                  <c:v>0.22</c:v>
                </c:pt>
                <c:pt idx="6386">
                  <c:v>0.22</c:v>
                </c:pt>
                <c:pt idx="6387">
                  <c:v>0.22</c:v>
                </c:pt>
                <c:pt idx="6388">
                  <c:v>0.22</c:v>
                </c:pt>
                <c:pt idx="6389">
                  <c:v>0.22</c:v>
                </c:pt>
                <c:pt idx="6390">
                  <c:v>0.21</c:v>
                </c:pt>
                <c:pt idx="6391">
                  <c:v>0.21</c:v>
                </c:pt>
                <c:pt idx="6392">
                  <c:v>0.21</c:v>
                </c:pt>
                <c:pt idx="6393">
                  <c:v>0.21</c:v>
                </c:pt>
                <c:pt idx="6394">
                  <c:v>0.21</c:v>
                </c:pt>
                <c:pt idx="6395">
                  <c:v>0.21</c:v>
                </c:pt>
                <c:pt idx="6396">
                  <c:v>0.22</c:v>
                </c:pt>
                <c:pt idx="6397">
                  <c:v>0.22</c:v>
                </c:pt>
                <c:pt idx="6398">
                  <c:v>0.22</c:v>
                </c:pt>
                <c:pt idx="6399">
                  <c:v>0.22</c:v>
                </c:pt>
                <c:pt idx="6400">
                  <c:v>0.22</c:v>
                </c:pt>
                <c:pt idx="6401">
                  <c:v>0.22</c:v>
                </c:pt>
                <c:pt idx="6402">
                  <c:v>0.21</c:v>
                </c:pt>
                <c:pt idx="6403">
                  <c:v>0.21</c:v>
                </c:pt>
                <c:pt idx="6404">
                  <c:v>0.21</c:v>
                </c:pt>
                <c:pt idx="6405">
                  <c:v>0.21</c:v>
                </c:pt>
                <c:pt idx="6406">
                  <c:v>0.21</c:v>
                </c:pt>
                <c:pt idx="6407">
                  <c:v>0.21</c:v>
                </c:pt>
                <c:pt idx="6408">
                  <c:v>0.21</c:v>
                </c:pt>
                <c:pt idx="6409">
                  <c:v>0.21</c:v>
                </c:pt>
                <c:pt idx="6410">
                  <c:v>0.21</c:v>
                </c:pt>
                <c:pt idx="6411">
                  <c:v>0.22</c:v>
                </c:pt>
                <c:pt idx="6412">
                  <c:v>0.22</c:v>
                </c:pt>
                <c:pt idx="6413">
                  <c:v>0.22</c:v>
                </c:pt>
                <c:pt idx="6414">
                  <c:v>0.22</c:v>
                </c:pt>
                <c:pt idx="6415">
                  <c:v>0.22</c:v>
                </c:pt>
                <c:pt idx="6416">
                  <c:v>0.22</c:v>
                </c:pt>
                <c:pt idx="6417">
                  <c:v>0.22</c:v>
                </c:pt>
                <c:pt idx="6418">
                  <c:v>0.21</c:v>
                </c:pt>
                <c:pt idx="6419">
                  <c:v>0.21</c:v>
                </c:pt>
                <c:pt idx="6420">
                  <c:v>0.22</c:v>
                </c:pt>
                <c:pt idx="6421">
                  <c:v>0.22</c:v>
                </c:pt>
                <c:pt idx="6422">
                  <c:v>0.22</c:v>
                </c:pt>
                <c:pt idx="6423">
                  <c:v>0.22</c:v>
                </c:pt>
                <c:pt idx="6424">
                  <c:v>0.22</c:v>
                </c:pt>
                <c:pt idx="6425">
                  <c:v>0.22</c:v>
                </c:pt>
                <c:pt idx="6426">
                  <c:v>0.22</c:v>
                </c:pt>
                <c:pt idx="6427">
                  <c:v>0.22</c:v>
                </c:pt>
                <c:pt idx="6428">
                  <c:v>0.22</c:v>
                </c:pt>
                <c:pt idx="6429">
                  <c:v>0.22</c:v>
                </c:pt>
                <c:pt idx="6430">
                  <c:v>0.22</c:v>
                </c:pt>
                <c:pt idx="6431">
                  <c:v>0.22</c:v>
                </c:pt>
                <c:pt idx="6432">
                  <c:v>0.22</c:v>
                </c:pt>
                <c:pt idx="6433">
                  <c:v>0.22</c:v>
                </c:pt>
                <c:pt idx="6434">
                  <c:v>0.22</c:v>
                </c:pt>
                <c:pt idx="6435">
                  <c:v>0.22</c:v>
                </c:pt>
                <c:pt idx="6436">
                  <c:v>0.22</c:v>
                </c:pt>
                <c:pt idx="6437">
                  <c:v>0.22</c:v>
                </c:pt>
                <c:pt idx="6438">
                  <c:v>0.22</c:v>
                </c:pt>
                <c:pt idx="6439">
                  <c:v>0.22</c:v>
                </c:pt>
                <c:pt idx="6440">
                  <c:v>0.22</c:v>
                </c:pt>
                <c:pt idx="6441">
                  <c:v>0.22</c:v>
                </c:pt>
                <c:pt idx="6442">
                  <c:v>0.22</c:v>
                </c:pt>
                <c:pt idx="6443">
                  <c:v>0.22</c:v>
                </c:pt>
                <c:pt idx="6444">
                  <c:v>0.22</c:v>
                </c:pt>
                <c:pt idx="6445">
                  <c:v>0.22</c:v>
                </c:pt>
                <c:pt idx="6446">
                  <c:v>0.22</c:v>
                </c:pt>
                <c:pt idx="6447">
                  <c:v>0.22</c:v>
                </c:pt>
                <c:pt idx="6448">
                  <c:v>0.22</c:v>
                </c:pt>
                <c:pt idx="6449">
                  <c:v>0.22</c:v>
                </c:pt>
                <c:pt idx="6450">
                  <c:v>0.22</c:v>
                </c:pt>
                <c:pt idx="6451">
                  <c:v>0.22</c:v>
                </c:pt>
                <c:pt idx="6452">
                  <c:v>0.22</c:v>
                </c:pt>
                <c:pt idx="6453">
                  <c:v>0.22</c:v>
                </c:pt>
                <c:pt idx="6454">
                  <c:v>0.22</c:v>
                </c:pt>
                <c:pt idx="6455">
                  <c:v>0.22</c:v>
                </c:pt>
                <c:pt idx="6456">
                  <c:v>0.22</c:v>
                </c:pt>
                <c:pt idx="6457">
                  <c:v>0.22</c:v>
                </c:pt>
                <c:pt idx="6458">
                  <c:v>0.22</c:v>
                </c:pt>
                <c:pt idx="6459">
                  <c:v>0.22</c:v>
                </c:pt>
                <c:pt idx="6460">
                  <c:v>0.22</c:v>
                </c:pt>
                <c:pt idx="6461">
                  <c:v>0.22</c:v>
                </c:pt>
                <c:pt idx="6462">
                  <c:v>0.22</c:v>
                </c:pt>
                <c:pt idx="6463">
                  <c:v>0.22</c:v>
                </c:pt>
                <c:pt idx="6464">
                  <c:v>0.22</c:v>
                </c:pt>
                <c:pt idx="6465">
                  <c:v>0.22</c:v>
                </c:pt>
                <c:pt idx="6466">
                  <c:v>0.22</c:v>
                </c:pt>
                <c:pt idx="6467">
                  <c:v>0.22</c:v>
                </c:pt>
                <c:pt idx="6468">
                  <c:v>0.22</c:v>
                </c:pt>
                <c:pt idx="6469">
                  <c:v>0.22</c:v>
                </c:pt>
                <c:pt idx="6470">
                  <c:v>0.22</c:v>
                </c:pt>
                <c:pt idx="6471">
                  <c:v>0.22</c:v>
                </c:pt>
                <c:pt idx="6472">
                  <c:v>0.22</c:v>
                </c:pt>
                <c:pt idx="6473">
                  <c:v>0.22</c:v>
                </c:pt>
                <c:pt idx="6474">
                  <c:v>0.22</c:v>
                </c:pt>
                <c:pt idx="6475">
                  <c:v>0.22</c:v>
                </c:pt>
                <c:pt idx="6476">
                  <c:v>0.22</c:v>
                </c:pt>
                <c:pt idx="6477">
                  <c:v>0.22</c:v>
                </c:pt>
                <c:pt idx="6478">
                  <c:v>0.22</c:v>
                </c:pt>
                <c:pt idx="6479">
                  <c:v>0.22</c:v>
                </c:pt>
                <c:pt idx="6480">
                  <c:v>0.22</c:v>
                </c:pt>
                <c:pt idx="6481">
                  <c:v>0.22</c:v>
                </c:pt>
                <c:pt idx="6482">
                  <c:v>0.22</c:v>
                </c:pt>
                <c:pt idx="6483">
                  <c:v>0.22</c:v>
                </c:pt>
                <c:pt idx="6484">
                  <c:v>0.22</c:v>
                </c:pt>
                <c:pt idx="6485">
                  <c:v>0.22</c:v>
                </c:pt>
                <c:pt idx="6486">
                  <c:v>0.22</c:v>
                </c:pt>
                <c:pt idx="6487">
                  <c:v>0.22</c:v>
                </c:pt>
                <c:pt idx="6488">
                  <c:v>0.22</c:v>
                </c:pt>
                <c:pt idx="6489">
                  <c:v>0.22</c:v>
                </c:pt>
                <c:pt idx="6490">
                  <c:v>0.22</c:v>
                </c:pt>
                <c:pt idx="6491">
                  <c:v>0.22</c:v>
                </c:pt>
                <c:pt idx="6492">
                  <c:v>0.22</c:v>
                </c:pt>
                <c:pt idx="6493">
                  <c:v>0.22</c:v>
                </c:pt>
                <c:pt idx="6494">
                  <c:v>0.22</c:v>
                </c:pt>
                <c:pt idx="6495">
                  <c:v>0.22</c:v>
                </c:pt>
                <c:pt idx="6496">
                  <c:v>0.22</c:v>
                </c:pt>
                <c:pt idx="6497">
                  <c:v>0.22</c:v>
                </c:pt>
                <c:pt idx="6498">
                  <c:v>0.22</c:v>
                </c:pt>
                <c:pt idx="6499">
                  <c:v>0.22</c:v>
                </c:pt>
                <c:pt idx="6500">
                  <c:v>0.22</c:v>
                </c:pt>
                <c:pt idx="6501">
                  <c:v>0.22</c:v>
                </c:pt>
                <c:pt idx="6502">
                  <c:v>0.22</c:v>
                </c:pt>
                <c:pt idx="6503">
                  <c:v>0.22</c:v>
                </c:pt>
                <c:pt idx="6504">
                  <c:v>0.22</c:v>
                </c:pt>
                <c:pt idx="6505">
                  <c:v>0.22</c:v>
                </c:pt>
                <c:pt idx="6506">
                  <c:v>0.22</c:v>
                </c:pt>
                <c:pt idx="6507">
                  <c:v>0.22</c:v>
                </c:pt>
                <c:pt idx="6508">
                  <c:v>0.22</c:v>
                </c:pt>
                <c:pt idx="6509">
                  <c:v>0.22</c:v>
                </c:pt>
                <c:pt idx="6510">
                  <c:v>0.22</c:v>
                </c:pt>
                <c:pt idx="6511">
                  <c:v>0.22</c:v>
                </c:pt>
                <c:pt idx="6512">
                  <c:v>0.22</c:v>
                </c:pt>
                <c:pt idx="6513">
                  <c:v>0.22</c:v>
                </c:pt>
                <c:pt idx="6514">
                  <c:v>0.22</c:v>
                </c:pt>
                <c:pt idx="6515">
                  <c:v>0.22</c:v>
                </c:pt>
                <c:pt idx="6516">
                  <c:v>0.22</c:v>
                </c:pt>
                <c:pt idx="6517">
                  <c:v>0.22</c:v>
                </c:pt>
                <c:pt idx="6518">
                  <c:v>0.22</c:v>
                </c:pt>
                <c:pt idx="6519">
                  <c:v>0.22</c:v>
                </c:pt>
                <c:pt idx="6520">
                  <c:v>0.22</c:v>
                </c:pt>
                <c:pt idx="6521">
                  <c:v>0.22</c:v>
                </c:pt>
                <c:pt idx="6522">
                  <c:v>0.22</c:v>
                </c:pt>
                <c:pt idx="6523">
                  <c:v>0.22</c:v>
                </c:pt>
                <c:pt idx="6524">
                  <c:v>0.22</c:v>
                </c:pt>
                <c:pt idx="6525">
                  <c:v>0.23</c:v>
                </c:pt>
                <c:pt idx="6526">
                  <c:v>0.23</c:v>
                </c:pt>
                <c:pt idx="6527">
                  <c:v>0.22</c:v>
                </c:pt>
                <c:pt idx="6528">
                  <c:v>0.22</c:v>
                </c:pt>
                <c:pt idx="6529">
                  <c:v>0.22</c:v>
                </c:pt>
                <c:pt idx="6530">
                  <c:v>0.22</c:v>
                </c:pt>
                <c:pt idx="6531">
                  <c:v>0.22</c:v>
                </c:pt>
                <c:pt idx="6532">
                  <c:v>0.22</c:v>
                </c:pt>
                <c:pt idx="6533">
                  <c:v>0.22</c:v>
                </c:pt>
                <c:pt idx="6534">
                  <c:v>0.22</c:v>
                </c:pt>
                <c:pt idx="6535">
                  <c:v>0.22</c:v>
                </c:pt>
                <c:pt idx="6536">
                  <c:v>0.22</c:v>
                </c:pt>
                <c:pt idx="6537">
                  <c:v>0.22</c:v>
                </c:pt>
                <c:pt idx="6538">
                  <c:v>0.22</c:v>
                </c:pt>
                <c:pt idx="6539">
                  <c:v>0.22</c:v>
                </c:pt>
                <c:pt idx="6540">
                  <c:v>0.22</c:v>
                </c:pt>
                <c:pt idx="6541">
                  <c:v>0.22</c:v>
                </c:pt>
                <c:pt idx="6542">
                  <c:v>0.22</c:v>
                </c:pt>
                <c:pt idx="6543">
                  <c:v>0.22</c:v>
                </c:pt>
                <c:pt idx="6544">
                  <c:v>0.22</c:v>
                </c:pt>
                <c:pt idx="6545">
                  <c:v>0.22</c:v>
                </c:pt>
                <c:pt idx="6546">
                  <c:v>0.22</c:v>
                </c:pt>
                <c:pt idx="6547">
                  <c:v>0.22</c:v>
                </c:pt>
                <c:pt idx="6548">
                  <c:v>0.22</c:v>
                </c:pt>
                <c:pt idx="6549">
                  <c:v>0.22</c:v>
                </c:pt>
                <c:pt idx="6550">
                  <c:v>0.22</c:v>
                </c:pt>
                <c:pt idx="6551">
                  <c:v>0.22</c:v>
                </c:pt>
                <c:pt idx="6552">
                  <c:v>0.22</c:v>
                </c:pt>
                <c:pt idx="6553">
                  <c:v>0.22</c:v>
                </c:pt>
                <c:pt idx="6554">
                  <c:v>0.22</c:v>
                </c:pt>
                <c:pt idx="6555">
                  <c:v>0.22</c:v>
                </c:pt>
                <c:pt idx="6556">
                  <c:v>0.22</c:v>
                </c:pt>
                <c:pt idx="6557">
                  <c:v>0.22</c:v>
                </c:pt>
                <c:pt idx="6558">
                  <c:v>0.22</c:v>
                </c:pt>
                <c:pt idx="6559">
                  <c:v>0.22</c:v>
                </c:pt>
                <c:pt idx="6560">
                  <c:v>0.22</c:v>
                </c:pt>
                <c:pt idx="6561">
                  <c:v>0.22</c:v>
                </c:pt>
                <c:pt idx="6562">
                  <c:v>0.22</c:v>
                </c:pt>
                <c:pt idx="6563">
                  <c:v>0.22</c:v>
                </c:pt>
                <c:pt idx="6564">
                  <c:v>0.22</c:v>
                </c:pt>
                <c:pt idx="6565">
                  <c:v>0.22</c:v>
                </c:pt>
                <c:pt idx="6566">
                  <c:v>0.22</c:v>
                </c:pt>
                <c:pt idx="6567">
                  <c:v>0.22</c:v>
                </c:pt>
                <c:pt idx="6568">
                  <c:v>0.22</c:v>
                </c:pt>
                <c:pt idx="6569">
                  <c:v>0.22</c:v>
                </c:pt>
                <c:pt idx="6570">
                  <c:v>0.22</c:v>
                </c:pt>
                <c:pt idx="6571">
                  <c:v>0.22</c:v>
                </c:pt>
                <c:pt idx="6572">
                  <c:v>0.22</c:v>
                </c:pt>
                <c:pt idx="6573">
                  <c:v>0.22</c:v>
                </c:pt>
                <c:pt idx="6574">
                  <c:v>0.22</c:v>
                </c:pt>
                <c:pt idx="6575">
                  <c:v>0.22</c:v>
                </c:pt>
                <c:pt idx="6576">
                  <c:v>0.22</c:v>
                </c:pt>
                <c:pt idx="6577">
                  <c:v>0.22</c:v>
                </c:pt>
                <c:pt idx="6578">
                  <c:v>0.22</c:v>
                </c:pt>
                <c:pt idx="6579">
                  <c:v>0.22</c:v>
                </c:pt>
                <c:pt idx="6580">
                  <c:v>0.22</c:v>
                </c:pt>
                <c:pt idx="6581">
                  <c:v>0.22</c:v>
                </c:pt>
                <c:pt idx="6582">
                  <c:v>0.22</c:v>
                </c:pt>
                <c:pt idx="6583">
                  <c:v>0.22</c:v>
                </c:pt>
                <c:pt idx="6584">
                  <c:v>0.22</c:v>
                </c:pt>
                <c:pt idx="6585">
                  <c:v>0.22</c:v>
                </c:pt>
                <c:pt idx="6586">
                  <c:v>0.22</c:v>
                </c:pt>
                <c:pt idx="6587">
                  <c:v>0.22</c:v>
                </c:pt>
                <c:pt idx="6588">
                  <c:v>0.22</c:v>
                </c:pt>
                <c:pt idx="6589">
                  <c:v>0.22</c:v>
                </c:pt>
                <c:pt idx="6590">
                  <c:v>0.22</c:v>
                </c:pt>
                <c:pt idx="6591">
                  <c:v>0.22</c:v>
                </c:pt>
                <c:pt idx="6592">
                  <c:v>0.22</c:v>
                </c:pt>
                <c:pt idx="6593">
                  <c:v>0.22</c:v>
                </c:pt>
                <c:pt idx="6594">
                  <c:v>0.22</c:v>
                </c:pt>
                <c:pt idx="6595">
                  <c:v>0.22</c:v>
                </c:pt>
                <c:pt idx="6596">
                  <c:v>0.22</c:v>
                </c:pt>
                <c:pt idx="6597">
                  <c:v>0.22</c:v>
                </c:pt>
                <c:pt idx="6598">
                  <c:v>0.22</c:v>
                </c:pt>
                <c:pt idx="6599">
                  <c:v>0.22</c:v>
                </c:pt>
                <c:pt idx="6600">
                  <c:v>0.23</c:v>
                </c:pt>
                <c:pt idx="6601">
                  <c:v>0.23</c:v>
                </c:pt>
                <c:pt idx="6602">
                  <c:v>0.23</c:v>
                </c:pt>
                <c:pt idx="6603">
                  <c:v>0.22</c:v>
                </c:pt>
                <c:pt idx="6604">
                  <c:v>0.22</c:v>
                </c:pt>
                <c:pt idx="6605">
                  <c:v>0.22</c:v>
                </c:pt>
                <c:pt idx="6606">
                  <c:v>0.22</c:v>
                </c:pt>
                <c:pt idx="6607">
                  <c:v>0.22</c:v>
                </c:pt>
                <c:pt idx="6608">
                  <c:v>0.23</c:v>
                </c:pt>
                <c:pt idx="6609">
                  <c:v>0.23</c:v>
                </c:pt>
                <c:pt idx="6610">
                  <c:v>0.22</c:v>
                </c:pt>
                <c:pt idx="6611">
                  <c:v>0.22</c:v>
                </c:pt>
                <c:pt idx="6612">
                  <c:v>0.22</c:v>
                </c:pt>
                <c:pt idx="6613">
                  <c:v>0.22</c:v>
                </c:pt>
                <c:pt idx="6614">
                  <c:v>0.22</c:v>
                </c:pt>
                <c:pt idx="6615">
                  <c:v>0.22</c:v>
                </c:pt>
                <c:pt idx="6616">
                  <c:v>0.22</c:v>
                </c:pt>
                <c:pt idx="6617">
                  <c:v>0.22</c:v>
                </c:pt>
                <c:pt idx="6618">
                  <c:v>0.22</c:v>
                </c:pt>
                <c:pt idx="6619">
                  <c:v>0.22</c:v>
                </c:pt>
                <c:pt idx="6620">
                  <c:v>0.22</c:v>
                </c:pt>
                <c:pt idx="6621">
                  <c:v>0.22</c:v>
                </c:pt>
                <c:pt idx="6622">
                  <c:v>0.22</c:v>
                </c:pt>
                <c:pt idx="6623">
                  <c:v>0.23</c:v>
                </c:pt>
                <c:pt idx="6624">
                  <c:v>0.23</c:v>
                </c:pt>
                <c:pt idx="6625">
                  <c:v>0.23</c:v>
                </c:pt>
                <c:pt idx="6626">
                  <c:v>0.23</c:v>
                </c:pt>
                <c:pt idx="6627">
                  <c:v>0.23</c:v>
                </c:pt>
                <c:pt idx="6628">
                  <c:v>0.23</c:v>
                </c:pt>
                <c:pt idx="6629">
                  <c:v>0.23</c:v>
                </c:pt>
                <c:pt idx="6630">
                  <c:v>0.23</c:v>
                </c:pt>
                <c:pt idx="6631">
                  <c:v>0.23</c:v>
                </c:pt>
                <c:pt idx="6632">
                  <c:v>0.23</c:v>
                </c:pt>
                <c:pt idx="6633">
                  <c:v>0.23</c:v>
                </c:pt>
                <c:pt idx="6634">
                  <c:v>0.23</c:v>
                </c:pt>
                <c:pt idx="6635">
                  <c:v>0.23</c:v>
                </c:pt>
                <c:pt idx="6636">
                  <c:v>0.23</c:v>
                </c:pt>
                <c:pt idx="6637">
                  <c:v>0.23</c:v>
                </c:pt>
                <c:pt idx="6638">
                  <c:v>0.23</c:v>
                </c:pt>
                <c:pt idx="6639">
                  <c:v>0.23</c:v>
                </c:pt>
                <c:pt idx="6640">
                  <c:v>0.23</c:v>
                </c:pt>
                <c:pt idx="6641">
                  <c:v>0.22</c:v>
                </c:pt>
                <c:pt idx="6642">
                  <c:v>0.22</c:v>
                </c:pt>
                <c:pt idx="6643">
                  <c:v>0.22</c:v>
                </c:pt>
                <c:pt idx="6644">
                  <c:v>0.22</c:v>
                </c:pt>
                <c:pt idx="6645">
                  <c:v>0.22</c:v>
                </c:pt>
                <c:pt idx="6646">
                  <c:v>0.22</c:v>
                </c:pt>
                <c:pt idx="6647">
                  <c:v>0.22</c:v>
                </c:pt>
                <c:pt idx="6648">
                  <c:v>0.22</c:v>
                </c:pt>
                <c:pt idx="6649">
                  <c:v>0.22</c:v>
                </c:pt>
                <c:pt idx="6650">
                  <c:v>0.22</c:v>
                </c:pt>
                <c:pt idx="6651">
                  <c:v>0.22</c:v>
                </c:pt>
                <c:pt idx="6652">
                  <c:v>0.22</c:v>
                </c:pt>
                <c:pt idx="6653">
                  <c:v>0.22</c:v>
                </c:pt>
                <c:pt idx="6654">
                  <c:v>0.22</c:v>
                </c:pt>
                <c:pt idx="6655">
                  <c:v>0.22</c:v>
                </c:pt>
                <c:pt idx="6656">
                  <c:v>0.22</c:v>
                </c:pt>
                <c:pt idx="6657">
                  <c:v>0.23</c:v>
                </c:pt>
                <c:pt idx="6658">
                  <c:v>0.23</c:v>
                </c:pt>
                <c:pt idx="6659">
                  <c:v>0.23</c:v>
                </c:pt>
                <c:pt idx="6660">
                  <c:v>0.23</c:v>
                </c:pt>
                <c:pt idx="6661">
                  <c:v>0.23</c:v>
                </c:pt>
                <c:pt idx="6662">
                  <c:v>0.23</c:v>
                </c:pt>
                <c:pt idx="6663">
                  <c:v>0.23</c:v>
                </c:pt>
                <c:pt idx="6664">
                  <c:v>0.23</c:v>
                </c:pt>
                <c:pt idx="6665">
                  <c:v>0.23</c:v>
                </c:pt>
                <c:pt idx="6666">
                  <c:v>0.23</c:v>
                </c:pt>
                <c:pt idx="6667">
                  <c:v>0.22</c:v>
                </c:pt>
                <c:pt idx="6668">
                  <c:v>0.22</c:v>
                </c:pt>
                <c:pt idx="6669">
                  <c:v>0.22</c:v>
                </c:pt>
                <c:pt idx="6670">
                  <c:v>0.22</c:v>
                </c:pt>
                <c:pt idx="6671">
                  <c:v>0.22</c:v>
                </c:pt>
                <c:pt idx="6672">
                  <c:v>0.22</c:v>
                </c:pt>
                <c:pt idx="6673">
                  <c:v>0.22</c:v>
                </c:pt>
                <c:pt idx="6674">
                  <c:v>0.23</c:v>
                </c:pt>
                <c:pt idx="6675">
                  <c:v>0.23</c:v>
                </c:pt>
                <c:pt idx="6676">
                  <c:v>0.23</c:v>
                </c:pt>
                <c:pt idx="6677">
                  <c:v>0.23</c:v>
                </c:pt>
                <c:pt idx="6678">
                  <c:v>0.23</c:v>
                </c:pt>
                <c:pt idx="6679">
                  <c:v>0.23</c:v>
                </c:pt>
                <c:pt idx="6680">
                  <c:v>0.23</c:v>
                </c:pt>
                <c:pt idx="6681">
                  <c:v>0.23</c:v>
                </c:pt>
                <c:pt idx="6682">
                  <c:v>0.23</c:v>
                </c:pt>
                <c:pt idx="6683">
                  <c:v>0.23</c:v>
                </c:pt>
                <c:pt idx="6684">
                  <c:v>0.23</c:v>
                </c:pt>
                <c:pt idx="6685">
                  <c:v>0.23</c:v>
                </c:pt>
                <c:pt idx="6686">
                  <c:v>0.23</c:v>
                </c:pt>
                <c:pt idx="6687">
                  <c:v>0.23</c:v>
                </c:pt>
                <c:pt idx="6688">
                  <c:v>0.23</c:v>
                </c:pt>
                <c:pt idx="6689">
                  <c:v>0.23</c:v>
                </c:pt>
                <c:pt idx="6690">
                  <c:v>0.23</c:v>
                </c:pt>
                <c:pt idx="6691">
                  <c:v>0.23</c:v>
                </c:pt>
                <c:pt idx="6692">
                  <c:v>0.23</c:v>
                </c:pt>
                <c:pt idx="6693">
                  <c:v>0.23</c:v>
                </c:pt>
                <c:pt idx="6694">
                  <c:v>0.23</c:v>
                </c:pt>
                <c:pt idx="6695">
                  <c:v>0.23</c:v>
                </c:pt>
                <c:pt idx="6696">
                  <c:v>0.23</c:v>
                </c:pt>
                <c:pt idx="6697">
                  <c:v>0.23</c:v>
                </c:pt>
                <c:pt idx="6698">
                  <c:v>0.23</c:v>
                </c:pt>
                <c:pt idx="6699">
                  <c:v>0.23</c:v>
                </c:pt>
                <c:pt idx="6700">
                  <c:v>0.23</c:v>
                </c:pt>
                <c:pt idx="6701">
                  <c:v>0.23</c:v>
                </c:pt>
                <c:pt idx="6702">
                  <c:v>0.23</c:v>
                </c:pt>
                <c:pt idx="6703">
                  <c:v>0.23</c:v>
                </c:pt>
                <c:pt idx="6704">
                  <c:v>0.23</c:v>
                </c:pt>
                <c:pt idx="6705">
                  <c:v>0.23</c:v>
                </c:pt>
                <c:pt idx="6706">
                  <c:v>0.23</c:v>
                </c:pt>
                <c:pt idx="6707">
                  <c:v>0.23</c:v>
                </c:pt>
                <c:pt idx="6708">
                  <c:v>0.23</c:v>
                </c:pt>
                <c:pt idx="6709">
                  <c:v>0.23</c:v>
                </c:pt>
                <c:pt idx="6710">
                  <c:v>0.23</c:v>
                </c:pt>
                <c:pt idx="6711">
                  <c:v>0.23</c:v>
                </c:pt>
                <c:pt idx="6712">
                  <c:v>0.23</c:v>
                </c:pt>
                <c:pt idx="6713">
                  <c:v>0.23</c:v>
                </c:pt>
                <c:pt idx="6714">
                  <c:v>0.23</c:v>
                </c:pt>
                <c:pt idx="6715">
                  <c:v>0.23</c:v>
                </c:pt>
                <c:pt idx="6716">
                  <c:v>0.23</c:v>
                </c:pt>
                <c:pt idx="6717">
                  <c:v>0.23</c:v>
                </c:pt>
                <c:pt idx="6718">
                  <c:v>0.23</c:v>
                </c:pt>
                <c:pt idx="6719">
                  <c:v>0.23</c:v>
                </c:pt>
                <c:pt idx="6720">
                  <c:v>0.23</c:v>
                </c:pt>
                <c:pt idx="6721">
                  <c:v>0.23</c:v>
                </c:pt>
                <c:pt idx="6722">
                  <c:v>0.23</c:v>
                </c:pt>
                <c:pt idx="6723">
                  <c:v>0.23</c:v>
                </c:pt>
                <c:pt idx="6724">
                  <c:v>0.23</c:v>
                </c:pt>
                <c:pt idx="6725">
                  <c:v>0.23</c:v>
                </c:pt>
                <c:pt idx="6726">
                  <c:v>0.23</c:v>
                </c:pt>
                <c:pt idx="6727">
                  <c:v>0.23</c:v>
                </c:pt>
                <c:pt idx="6728">
                  <c:v>0.23</c:v>
                </c:pt>
                <c:pt idx="6729">
                  <c:v>0.23</c:v>
                </c:pt>
                <c:pt idx="6730">
                  <c:v>0.23</c:v>
                </c:pt>
                <c:pt idx="6731">
                  <c:v>0.23</c:v>
                </c:pt>
                <c:pt idx="6732">
                  <c:v>0.23</c:v>
                </c:pt>
                <c:pt idx="6733">
                  <c:v>0.23</c:v>
                </c:pt>
                <c:pt idx="6734">
                  <c:v>0.23</c:v>
                </c:pt>
                <c:pt idx="6735">
                  <c:v>0.23</c:v>
                </c:pt>
                <c:pt idx="6736">
                  <c:v>0.23</c:v>
                </c:pt>
                <c:pt idx="6737">
                  <c:v>0.23</c:v>
                </c:pt>
                <c:pt idx="6738">
                  <c:v>0.23</c:v>
                </c:pt>
                <c:pt idx="6739">
                  <c:v>0.23</c:v>
                </c:pt>
                <c:pt idx="6740">
                  <c:v>0.23</c:v>
                </c:pt>
                <c:pt idx="6741">
                  <c:v>0.23</c:v>
                </c:pt>
                <c:pt idx="6742">
                  <c:v>0.23</c:v>
                </c:pt>
                <c:pt idx="6743">
                  <c:v>0.23</c:v>
                </c:pt>
                <c:pt idx="6744">
                  <c:v>0.23</c:v>
                </c:pt>
                <c:pt idx="6745">
                  <c:v>0.23</c:v>
                </c:pt>
                <c:pt idx="6746">
                  <c:v>0.23</c:v>
                </c:pt>
                <c:pt idx="6747">
                  <c:v>0.23</c:v>
                </c:pt>
                <c:pt idx="6748">
                  <c:v>0.23</c:v>
                </c:pt>
                <c:pt idx="6749">
                  <c:v>0.23</c:v>
                </c:pt>
                <c:pt idx="6750">
                  <c:v>0.23</c:v>
                </c:pt>
                <c:pt idx="6751">
                  <c:v>0.23</c:v>
                </c:pt>
                <c:pt idx="6752">
                  <c:v>0.23</c:v>
                </c:pt>
                <c:pt idx="6753">
                  <c:v>0.23</c:v>
                </c:pt>
                <c:pt idx="6754">
                  <c:v>0.23</c:v>
                </c:pt>
                <c:pt idx="6755">
                  <c:v>0.23</c:v>
                </c:pt>
                <c:pt idx="6756">
                  <c:v>0.23</c:v>
                </c:pt>
                <c:pt idx="6757">
                  <c:v>0.23</c:v>
                </c:pt>
                <c:pt idx="6758">
                  <c:v>0.23</c:v>
                </c:pt>
                <c:pt idx="6759">
                  <c:v>0.23</c:v>
                </c:pt>
                <c:pt idx="6760">
                  <c:v>0.23</c:v>
                </c:pt>
                <c:pt idx="6761">
                  <c:v>0.23</c:v>
                </c:pt>
                <c:pt idx="6762">
                  <c:v>0.23</c:v>
                </c:pt>
                <c:pt idx="6763">
                  <c:v>0.23</c:v>
                </c:pt>
                <c:pt idx="6764">
                  <c:v>0.23</c:v>
                </c:pt>
                <c:pt idx="6765">
                  <c:v>0.23</c:v>
                </c:pt>
                <c:pt idx="6766">
                  <c:v>0.23</c:v>
                </c:pt>
                <c:pt idx="6767">
                  <c:v>0.23</c:v>
                </c:pt>
                <c:pt idx="6768">
                  <c:v>0.23</c:v>
                </c:pt>
                <c:pt idx="6769">
                  <c:v>0.23</c:v>
                </c:pt>
                <c:pt idx="6770">
                  <c:v>0.23</c:v>
                </c:pt>
                <c:pt idx="6771">
                  <c:v>0.23</c:v>
                </c:pt>
                <c:pt idx="6772">
                  <c:v>0.23</c:v>
                </c:pt>
                <c:pt idx="6773">
                  <c:v>0.23</c:v>
                </c:pt>
                <c:pt idx="6774">
                  <c:v>0.23</c:v>
                </c:pt>
                <c:pt idx="6775">
                  <c:v>0.23</c:v>
                </c:pt>
                <c:pt idx="6776">
                  <c:v>0.23</c:v>
                </c:pt>
                <c:pt idx="6777">
                  <c:v>0.23</c:v>
                </c:pt>
                <c:pt idx="6778">
                  <c:v>0.23</c:v>
                </c:pt>
                <c:pt idx="6779">
                  <c:v>0.23</c:v>
                </c:pt>
                <c:pt idx="6780">
                  <c:v>0.23</c:v>
                </c:pt>
                <c:pt idx="6781">
                  <c:v>0.23</c:v>
                </c:pt>
                <c:pt idx="6782">
                  <c:v>0.23</c:v>
                </c:pt>
                <c:pt idx="6783">
                  <c:v>0.23</c:v>
                </c:pt>
                <c:pt idx="6784">
                  <c:v>0.23</c:v>
                </c:pt>
                <c:pt idx="6785">
                  <c:v>0.23</c:v>
                </c:pt>
                <c:pt idx="6786">
                  <c:v>0.23</c:v>
                </c:pt>
                <c:pt idx="6787">
                  <c:v>0.23</c:v>
                </c:pt>
                <c:pt idx="6788">
                  <c:v>0.23</c:v>
                </c:pt>
                <c:pt idx="6789">
                  <c:v>0.23</c:v>
                </c:pt>
                <c:pt idx="6790">
                  <c:v>0.23</c:v>
                </c:pt>
                <c:pt idx="6791">
                  <c:v>0.23</c:v>
                </c:pt>
                <c:pt idx="6792">
                  <c:v>0.23</c:v>
                </c:pt>
                <c:pt idx="6793">
                  <c:v>0.23</c:v>
                </c:pt>
                <c:pt idx="6794">
                  <c:v>0.23</c:v>
                </c:pt>
                <c:pt idx="6795">
                  <c:v>0.23</c:v>
                </c:pt>
                <c:pt idx="6796">
                  <c:v>0.23</c:v>
                </c:pt>
                <c:pt idx="6797">
                  <c:v>0.23</c:v>
                </c:pt>
                <c:pt idx="6798">
                  <c:v>0.23</c:v>
                </c:pt>
                <c:pt idx="6799">
                  <c:v>0.23</c:v>
                </c:pt>
                <c:pt idx="6800">
                  <c:v>0.23</c:v>
                </c:pt>
                <c:pt idx="6801">
                  <c:v>0.23</c:v>
                </c:pt>
                <c:pt idx="6802">
                  <c:v>0.23</c:v>
                </c:pt>
                <c:pt idx="6803">
                  <c:v>0.23</c:v>
                </c:pt>
                <c:pt idx="6804">
                  <c:v>0.23</c:v>
                </c:pt>
                <c:pt idx="6805">
                  <c:v>0.23</c:v>
                </c:pt>
                <c:pt idx="6806">
                  <c:v>0.23</c:v>
                </c:pt>
                <c:pt idx="6807">
                  <c:v>0.23</c:v>
                </c:pt>
                <c:pt idx="6808">
                  <c:v>0.23</c:v>
                </c:pt>
                <c:pt idx="6809">
                  <c:v>0.23</c:v>
                </c:pt>
                <c:pt idx="6810">
                  <c:v>0.23</c:v>
                </c:pt>
                <c:pt idx="6811">
                  <c:v>0.23</c:v>
                </c:pt>
                <c:pt idx="6812">
                  <c:v>0.23</c:v>
                </c:pt>
                <c:pt idx="6813">
                  <c:v>0.23</c:v>
                </c:pt>
                <c:pt idx="6814">
                  <c:v>0.23</c:v>
                </c:pt>
                <c:pt idx="6815">
                  <c:v>0.23</c:v>
                </c:pt>
                <c:pt idx="6816">
                  <c:v>0.23</c:v>
                </c:pt>
                <c:pt idx="6817">
                  <c:v>0.23</c:v>
                </c:pt>
                <c:pt idx="6818">
                  <c:v>0.23</c:v>
                </c:pt>
                <c:pt idx="6819">
                  <c:v>0.23</c:v>
                </c:pt>
                <c:pt idx="6820">
                  <c:v>0.23</c:v>
                </c:pt>
                <c:pt idx="6821">
                  <c:v>0.23</c:v>
                </c:pt>
                <c:pt idx="6822">
                  <c:v>0.23</c:v>
                </c:pt>
                <c:pt idx="6823">
                  <c:v>0.23</c:v>
                </c:pt>
                <c:pt idx="6824">
                  <c:v>0.23</c:v>
                </c:pt>
                <c:pt idx="6825">
                  <c:v>0.23</c:v>
                </c:pt>
                <c:pt idx="6826">
                  <c:v>0.23</c:v>
                </c:pt>
                <c:pt idx="6827">
                  <c:v>0.23</c:v>
                </c:pt>
                <c:pt idx="6828">
                  <c:v>0.23</c:v>
                </c:pt>
                <c:pt idx="6829">
                  <c:v>0.23</c:v>
                </c:pt>
                <c:pt idx="6830">
                  <c:v>0.23</c:v>
                </c:pt>
                <c:pt idx="6831">
                  <c:v>0.24</c:v>
                </c:pt>
                <c:pt idx="6832">
                  <c:v>0.24</c:v>
                </c:pt>
                <c:pt idx="6833">
                  <c:v>0.24</c:v>
                </c:pt>
                <c:pt idx="6834">
                  <c:v>0.24</c:v>
                </c:pt>
                <c:pt idx="6835">
                  <c:v>0.24</c:v>
                </c:pt>
                <c:pt idx="6836">
                  <c:v>0.24</c:v>
                </c:pt>
                <c:pt idx="6837">
                  <c:v>0.24</c:v>
                </c:pt>
                <c:pt idx="6838">
                  <c:v>0.24</c:v>
                </c:pt>
                <c:pt idx="6839">
                  <c:v>0.24</c:v>
                </c:pt>
                <c:pt idx="6840">
                  <c:v>0.24</c:v>
                </c:pt>
                <c:pt idx="6841">
                  <c:v>0.24</c:v>
                </c:pt>
                <c:pt idx="6842">
                  <c:v>0.24</c:v>
                </c:pt>
                <c:pt idx="6843">
                  <c:v>0.24</c:v>
                </c:pt>
                <c:pt idx="6844">
                  <c:v>0.24</c:v>
                </c:pt>
                <c:pt idx="6845">
                  <c:v>0.24</c:v>
                </c:pt>
                <c:pt idx="6846">
                  <c:v>0.23</c:v>
                </c:pt>
                <c:pt idx="6847">
                  <c:v>0.23</c:v>
                </c:pt>
                <c:pt idx="6848">
                  <c:v>0.23</c:v>
                </c:pt>
                <c:pt idx="6849">
                  <c:v>0.24</c:v>
                </c:pt>
                <c:pt idx="6850">
                  <c:v>0.24</c:v>
                </c:pt>
                <c:pt idx="6851">
                  <c:v>0.24</c:v>
                </c:pt>
                <c:pt idx="6852">
                  <c:v>0.24</c:v>
                </c:pt>
                <c:pt idx="6853">
                  <c:v>0.24</c:v>
                </c:pt>
                <c:pt idx="6854">
                  <c:v>0.24</c:v>
                </c:pt>
                <c:pt idx="6855">
                  <c:v>0.24</c:v>
                </c:pt>
                <c:pt idx="6856">
                  <c:v>0.24</c:v>
                </c:pt>
                <c:pt idx="6857">
                  <c:v>0.24</c:v>
                </c:pt>
                <c:pt idx="6858">
                  <c:v>0.24</c:v>
                </c:pt>
                <c:pt idx="6859">
                  <c:v>0.24</c:v>
                </c:pt>
                <c:pt idx="6860">
                  <c:v>0.24</c:v>
                </c:pt>
                <c:pt idx="6861">
                  <c:v>0.24</c:v>
                </c:pt>
                <c:pt idx="6862">
                  <c:v>0.24</c:v>
                </c:pt>
                <c:pt idx="6863">
                  <c:v>0.24</c:v>
                </c:pt>
                <c:pt idx="6864">
                  <c:v>0.24</c:v>
                </c:pt>
                <c:pt idx="6865">
                  <c:v>0.24</c:v>
                </c:pt>
                <c:pt idx="6866">
                  <c:v>0.24</c:v>
                </c:pt>
                <c:pt idx="6867">
                  <c:v>0.24</c:v>
                </c:pt>
                <c:pt idx="6868">
                  <c:v>0.24</c:v>
                </c:pt>
                <c:pt idx="6869">
                  <c:v>0.24</c:v>
                </c:pt>
                <c:pt idx="6870">
                  <c:v>0.24</c:v>
                </c:pt>
                <c:pt idx="6871">
                  <c:v>0.24</c:v>
                </c:pt>
                <c:pt idx="6872">
                  <c:v>0.24</c:v>
                </c:pt>
                <c:pt idx="6873">
                  <c:v>0.24</c:v>
                </c:pt>
                <c:pt idx="6874">
                  <c:v>0.24</c:v>
                </c:pt>
                <c:pt idx="6875">
                  <c:v>0.24</c:v>
                </c:pt>
                <c:pt idx="6876">
                  <c:v>0.24</c:v>
                </c:pt>
                <c:pt idx="6877">
                  <c:v>0.24</c:v>
                </c:pt>
                <c:pt idx="6878">
                  <c:v>0.24</c:v>
                </c:pt>
                <c:pt idx="6879">
                  <c:v>0.24</c:v>
                </c:pt>
                <c:pt idx="6880">
                  <c:v>0.24</c:v>
                </c:pt>
                <c:pt idx="6881">
                  <c:v>0.24</c:v>
                </c:pt>
                <c:pt idx="6882">
                  <c:v>0.24</c:v>
                </c:pt>
                <c:pt idx="6883">
                  <c:v>0.24</c:v>
                </c:pt>
                <c:pt idx="6884">
                  <c:v>0.24</c:v>
                </c:pt>
                <c:pt idx="6885">
                  <c:v>0.24</c:v>
                </c:pt>
                <c:pt idx="6886">
                  <c:v>0.24</c:v>
                </c:pt>
                <c:pt idx="6887">
                  <c:v>0.24</c:v>
                </c:pt>
                <c:pt idx="6888">
                  <c:v>0.24</c:v>
                </c:pt>
                <c:pt idx="6889">
                  <c:v>0.24</c:v>
                </c:pt>
                <c:pt idx="6890">
                  <c:v>0.24</c:v>
                </c:pt>
                <c:pt idx="6891">
                  <c:v>0.24</c:v>
                </c:pt>
                <c:pt idx="6892">
                  <c:v>0.24</c:v>
                </c:pt>
                <c:pt idx="6893">
                  <c:v>0.24</c:v>
                </c:pt>
                <c:pt idx="6894">
                  <c:v>0.24</c:v>
                </c:pt>
                <c:pt idx="6895">
                  <c:v>0.24</c:v>
                </c:pt>
                <c:pt idx="6896">
                  <c:v>0.24</c:v>
                </c:pt>
                <c:pt idx="6897">
                  <c:v>0.24</c:v>
                </c:pt>
                <c:pt idx="6898">
                  <c:v>0.24</c:v>
                </c:pt>
                <c:pt idx="6899">
                  <c:v>0.24</c:v>
                </c:pt>
                <c:pt idx="6900">
                  <c:v>0.24</c:v>
                </c:pt>
                <c:pt idx="6901">
                  <c:v>0.24</c:v>
                </c:pt>
                <c:pt idx="6902">
                  <c:v>0.24</c:v>
                </c:pt>
                <c:pt idx="6903">
                  <c:v>0.24</c:v>
                </c:pt>
                <c:pt idx="6904">
                  <c:v>0.24</c:v>
                </c:pt>
                <c:pt idx="6905">
                  <c:v>0.24</c:v>
                </c:pt>
                <c:pt idx="6906">
                  <c:v>0.24</c:v>
                </c:pt>
                <c:pt idx="6907">
                  <c:v>0.24</c:v>
                </c:pt>
                <c:pt idx="6908">
                  <c:v>0.24</c:v>
                </c:pt>
                <c:pt idx="6909">
                  <c:v>0.24</c:v>
                </c:pt>
                <c:pt idx="6910">
                  <c:v>0.24</c:v>
                </c:pt>
                <c:pt idx="6911">
                  <c:v>0.24</c:v>
                </c:pt>
                <c:pt idx="6912">
                  <c:v>0.24</c:v>
                </c:pt>
                <c:pt idx="6913">
                  <c:v>0.24</c:v>
                </c:pt>
                <c:pt idx="6914">
                  <c:v>0.24</c:v>
                </c:pt>
                <c:pt idx="6915">
                  <c:v>0.24</c:v>
                </c:pt>
                <c:pt idx="6916">
                  <c:v>0.24</c:v>
                </c:pt>
                <c:pt idx="6917">
                  <c:v>0.24</c:v>
                </c:pt>
                <c:pt idx="6918">
                  <c:v>0.24</c:v>
                </c:pt>
                <c:pt idx="6919">
                  <c:v>0.24</c:v>
                </c:pt>
                <c:pt idx="6920">
                  <c:v>0.24</c:v>
                </c:pt>
                <c:pt idx="6921">
                  <c:v>0.24</c:v>
                </c:pt>
                <c:pt idx="6922">
                  <c:v>0.24</c:v>
                </c:pt>
                <c:pt idx="6923">
                  <c:v>0.24</c:v>
                </c:pt>
                <c:pt idx="6924">
                  <c:v>0.24</c:v>
                </c:pt>
                <c:pt idx="6925">
                  <c:v>0.24</c:v>
                </c:pt>
                <c:pt idx="6926">
                  <c:v>0.24</c:v>
                </c:pt>
                <c:pt idx="6927">
                  <c:v>0.24</c:v>
                </c:pt>
                <c:pt idx="6928">
                  <c:v>0.24</c:v>
                </c:pt>
                <c:pt idx="6929">
                  <c:v>0.24</c:v>
                </c:pt>
                <c:pt idx="6930">
                  <c:v>0.24</c:v>
                </c:pt>
                <c:pt idx="6931">
                  <c:v>0.24</c:v>
                </c:pt>
                <c:pt idx="6932">
                  <c:v>0.24</c:v>
                </c:pt>
                <c:pt idx="6933">
                  <c:v>0.24</c:v>
                </c:pt>
                <c:pt idx="6934">
                  <c:v>0.24</c:v>
                </c:pt>
                <c:pt idx="6935">
                  <c:v>0.24</c:v>
                </c:pt>
                <c:pt idx="6936">
                  <c:v>0.24</c:v>
                </c:pt>
                <c:pt idx="6937">
                  <c:v>0.24</c:v>
                </c:pt>
                <c:pt idx="6938">
                  <c:v>0.24</c:v>
                </c:pt>
                <c:pt idx="6939">
                  <c:v>0.24</c:v>
                </c:pt>
                <c:pt idx="6940">
                  <c:v>0.24</c:v>
                </c:pt>
                <c:pt idx="6941">
                  <c:v>0.24</c:v>
                </c:pt>
                <c:pt idx="6942">
                  <c:v>0.24</c:v>
                </c:pt>
                <c:pt idx="6943">
                  <c:v>0.24</c:v>
                </c:pt>
                <c:pt idx="6944">
                  <c:v>0.24</c:v>
                </c:pt>
                <c:pt idx="6945">
                  <c:v>0.24</c:v>
                </c:pt>
                <c:pt idx="6946">
                  <c:v>0.24</c:v>
                </c:pt>
                <c:pt idx="6947">
                  <c:v>0.24</c:v>
                </c:pt>
                <c:pt idx="6948">
                  <c:v>0.24</c:v>
                </c:pt>
                <c:pt idx="6949">
                  <c:v>0.24</c:v>
                </c:pt>
                <c:pt idx="6950">
                  <c:v>0.24</c:v>
                </c:pt>
                <c:pt idx="6951">
                  <c:v>0.24</c:v>
                </c:pt>
                <c:pt idx="6952">
                  <c:v>0.24</c:v>
                </c:pt>
                <c:pt idx="6953">
                  <c:v>0.24</c:v>
                </c:pt>
                <c:pt idx="6954">
                  <c:v>0.24</c:v>
                </c:pt>
                <c:pt idx="6955">
                  <c:v>0.24</c:v>
                </c:pt>
                <c:pt idx="6956">
                  <c:v>0.24</c:v>
                </c:pt>
                <c:pt idx="6957">
                  <c:v>0.24</c:v>
                </c:pt>
                <c:pt idx="6958">
                  <c:v>0.24</c:v>
                </c:pt>
                <c:pt idx="6959">
                  <c:v>0.24</c:v>
                </c:pt>
                <c:pt idx="6960">
                  <c:v>0.24</c:v>
                </c:pt>
                <c:pt idx="6961">
                  <c:v>0.24</c:v>
                </c:pt>
                <c:pt idx="6962">
                  <c:v>0.24</c:v>
                </c:pt>
                <c:pt idx="6963">
                  <c:v>0.24</c:v>
                </c:pt>
                <c:pt idx="6964">
                  <c:v>0.24</c:v>
                </c:pt>
                <c:pt idx="6965">
                  <c:v>0.24</c:v>
                </c:pt>
                <c:pt idx="6966">
                  <c:v>0.24</c:v>
                </c:pt>
                <c:pt idx="6967">
                  <c:v>0.24</c:v>
                </c:pt>
                <c:pt idx="6968">
                  <c:v>0.24</c:v>
                </c:pt>
                <c:pt idx="6969">
                  <c:v>0.24</c:v>
                </c:pt>
                <c:pt idx="6970">
                  <c:v>0.24</c:v>
                </c:pt>
                <c:pt idx="6971">
                  <c:v>0.24</c:v>
                </c:pt>
                <c:pt idx="6972">
                  <c:v>0.24</c:v>
                </c:pt>
                <c:pt idx="6973">
                  <c:v>0.24</c:v>
                </c:pt>
                <c:pt idx="6974">
                  <c:v>0.24</c:v>
                </c:pt>
                <c:pt idx="6975">
                  <c:v>0.24</c:v>
                </c:pt>
                <c:pt idx="6976">
                  <c:v>0.24</c:v>
                </c:pt>
                <c:pt idx="6977">
                  <c:v>0.24</c:v>
                </c:pt>
                <c:pt idx="6978">
                  <c:v>0.24</c:v>
                </c:pt>
                <c:pt idx="6979">
                  <c:v>0.24</c:v>
                </c:pt>
                <c:pt idx="6980">
                  <c:v>0.24</c:v>
                </c:pt>
                <c:pt idx="6981">
                  <c:v>0.24</c:v>
                </c:pt>
                <c:pt idx="6982">
                  <c:v>0.24</c:v>
                </c:pt>
                <c:pt idx="6983">
                  <c:v>0.24</c:v>
                </c:pt>
                <c:pt idx="6984">
                  <c:v>0.24</c:v>
                </c:pt>
                <c:pt idx="6985">
                  <c:v>0.24</c:v>
                </c:pt>
                <c:pt idx="6986">
                  <c:v>0.24</c:v>
                </c:pt>
                <c:pt idx="6987">
                  <c:v>0.24</c:v>
                </c:pt>
                <c:pt idx="6988">
                  <c:v>0.24</c:v>
                </c:pt>
                <c:pt idx="6989">
                  <c:v>0.24</c:v>
                </c:pt>
                <c:pt idx="6990">
                  <c:v>0.24</c:v>
                </c:pt>
                <c:pt idx="6991">
                  <c:v>0.24</c:v>
                </c:pt>
                <c:pt idx="6992">
                  <c:v>0.24</c:v>
                </c:pt>
                <c:pt idx="6993">
                  <c:v>0.24</c:v>
                </c:pt>
                <c:pt idx="6994">
                  <c:v>0.24</c:v>
                </c:pt>
                <c:pt idx="6995">
                  <c:v>0.24</c:v>
                </c:pt>
                <c:pt idx="6996">
                  <c:v>0.24</c:v>
                </c:pt>
                <c:pt idx="6997">
                  <c:v>0.24</c:v>
                </c:pt>
                <c:pt idx="6998">
                  <c:v>0.24</c:v>
                </c:pt>
                <c:pt idx="6999">
                  <c:v>0.24</c:v>
                </c:pt>
                <c:pt idx="7000">
                  <c:v>0.24</c:v>
                </c:pt>
                <c:pt idx="7001">
                  <c:v>0.24</c:v>
                </c:pt>
                <c:pt idx="7002">
                  <c:v>0.24</c:v>
                </c:pt>
                <c:pt idx="7003">
                  <c:v>0.24</c:v>
                </c:pt>
                <c:pt idx="7004">
                  <c:v>0.24</c:v>
                </c:pt>
                <c:pt idx="7005">
                  <c:v>0.24</c:v>
                </c:pt>
                <c:pt idx="7006">
                  <c:v>0.23</c:v>
                </c:pt>
                <c:pt idx="7007">
                  <c:v>0.23</c:v>
                </c:pt>
                <c:pt idx="7008">
                  <c:v>0.23</c:v>
                </c:pt>
                <c:pt idx="7009">
                  <c:v>0.23</c:v>
                </c:pt>
                <c:pt idx="7010">
                  <c:v>0.23</c:v>
                </c:pt>
                <c:pt idx="7011">
                  <c:v>0.23</c:v>
                </c:pt>
                <c:pt idx="7012">
                  <c:v>0.23</c:v>
                </c:pt>
                <c:pt idx="7013">
                  <c:v>0.23</c:v>
                </c:pt>
                <c:pt idx="7014">
                  <c:v>0.23</c:v>
                </c:pt>
                <c:pt idx="7015">
                  <c:v>0.23</c:v>
                </c:pt>
                <c:pt idx="7016">
                  <c:v>0.23</c:v>
                </c:pt>
                <c:pt idx="7017">
                  <c:v>0.24</c:v>
                </c:pt>
                <c:pt idx="7018">
                  <c:v>0.24</c:v>
                </c:pt>
                <c:pt idx="7019">
                  <c:v>0.24</c:v>
                </c:pt>
                <c:pt idx="7020">
                  <c:v>0.24</c:v>
                </c:pt>
                <c:pt idx="7021">
                  <c:v>0.24</c:v>
                </c:pt>
                <c:pt idx="7022">
                  <c:v>0.24</c:v>
                </c:pt>
                <c:pt idx="7023">
                  <c:v>0.23</c:v>
                </c:pt>
                <c:pt idx="7024">
                  <c:v>0.23</c:v>
                </c:pt>
                <c:pt idx="7025">
                  <c:v>0.23</c:v>
                </c:pt>
                <c:pt idx="7026">
                  <c:v>0.24</c:v>
                </c:pt>
                <c:pt idx="7027">
                  <c:v>0.24</c:v>
                </c:pt>
                <c:pt idx="7028">
                  <c:v>0.24</c:v>
                </c:pt>
                <c:pt idx="7029">
                  <c:v>0.24</c:v>
                </c:pt>
                <c:pt idx="7030">
                  <c:v>0.24</c:v>
                </c:pt>
                <c:pt idx="7031">
                  <c:v>0.24</c:v>
                </c:pt>
                <c:pt idx="7032">
                  <c:v>0.23</c:v>
                </c:pt>
                <c:pt idx="7033">
                  <c:v>0.23</c:v>
                </c:pt>
                <c:pt idx="7034">
                  <c:v>0.23</c:v>
                </c:pt>
                <c:pt idx="7035">
                  <c:v>0.23</c:v>
                </c:pt>
                <c:pt idx="7036">
                  <c:v>0.23</c:v>
                </c:pt>
                <c:pt idx="7037">
                  <c:v>0.23</c:v>
                </c:pt>
                <c:pt idx="7038">
                  <c:v>0.23</c:v>
                </c:pt>
                <c:pt idx="7039">
                  <c:v>0.23</c:v>
                </c:pt>
                <c:pt idx="7040">
                  <c:v>0.24</c:v>
                </c:pt>
                <c:pt idx="7041">
                  <c:v>0.24</c:v>
                </c:pt>
                <c:pt idx="7042">
                  <c:v>0.24</c:v>
                </c:pt>
                <c:pt idx="7043">
                  <c:v>0.24</c:v>
                </c:pt>
                <c:pt idx="7044">
                  <c:v>0.24</c:v>
                </c:pt>
                <c:pt idx="7045">
                  <c:v>0.24</c:v>
                </c:pt>
                <c:pt idx="7046">
                  <c:v>0.24</c:v>
                </c:pt>
                <c:pt idx="7047">
                  <c:v>0.24</c:v>
                </c:pt>
                <c:pt idx="7048">
                  <c:v>0.24</c:v>
                </c:pt>
                <c:pt idx="7049">
                  <c:v>0.24</c:v>
                </c:pt>
                <c:pt idx="7050">
                  <c:v>0.24</c:v>
                </c:pt>
                <c:pt idx="7051">
                  <c:v>0.24</c:v>
                </c:pt>
                <c:pt idx="7052">
                  <c:v>0.24</c:v>
                </c:pt>
                <c:pt idx="7053">
                  <c:v>0.23</c:v>
                </c:pt>
                <c:pt idx="7054">
                  <c:v>0.23</c:v>
                </c:pt>
                <c:pt idx="7055">
                  <c:v>0.24</c:v>
                </c:pt>
                <c:pt idx="7056">
                  <c:v>0.24</c:v>
                </c:pt>
                <c:pt idx="7057">
                  <c:v>0.24</c:v>
                </c:pt>
                <c:pt idx="7058">
                  <c:v>0.24</c:v>
                </c:pt>
                <c:pt idx="7059">
                  <c:v>0.24</c:v>
                </c:pt>
                <c:pt idx="7060">
                  <c:v>0.24</c:v>
                </c:pt>
                <c:pt idx="7061">
                  <c:v>0.24</c:v>
                </c:pt>
                <c:pt idx="7062">
                  <c:v>0.24</c:v>
                </c:pt>
                <c:pt idx="7063">
                  <c:v>0.24</c:v>
                </c:pt>
                <c:pt idx="7064">
                  <c:v>0.24</c:v>
                </c:pt>
                <c:pt idx="7065">
                  <c:v>0.24</c:v>
                </c:pt>
                <c:pt idx="7066">
                  <c:v>0.23</c:v>
                </c:pt>
                <c:pt idx="7067">
                  <c:v>0.23</c:v>
                </c:pt>
                <c:pt idx="7068">
                  <c:v>0.23</c:v>
                </c:pt>
                <c:pt idx="7069">
                  <c:v>0.23</c:v>
                </c:pt>
                <c:pt idx="7070">
                  <c:v>0.23</c:v>
                </c:pt>
                <c:pt idx="7071">
                  <c:v>0.23</c:v>
                </c:pt>
                <c:pt idx="7072">
                  <c:v>0.24</c:v>
                </c:pt>
                <c:pt idx="7073">
                  <c:v>0.24</c:v>
                </c:pt>
                <c:pt idx="7074">
                  <c:v>0.24</c:v>
                </c:pt>
                <c:pt idx="7075">
                  <c:v>0.24</c:v>
                </c:pt>
                <c:pt idx="7076">
                  <c:v>0.24</c:v>
                </c:pt>
                <c:pt idx="7077">
                  <c:v>0.24</c:v>
                </c:pt>
                <c:pt idx="7078">
                  <c:v>0.24</c:v>
                </c:pt>
                <c:pt idx="7079">
                  <c:v>0.24</c:v>
                </c:pt>
                <c:pt idx="7080">
                  <c:v>0.24</c:v>
                </c:pt>
                <c:pt idx="7081">
                  <c:v>0.24</c:v>
                </c:pt>
                <c:pt idx="7082">
                  <c:v>0.24</c:v>
                </c:pt>
                <c:pt idx="7083">
                  <c:v>0.24</c:v>
                </c:pt>
                <c:pt idx="7084">
                  <c:v>0.24</c:v>
                </c:pt>
                <c:pt idx="7085">
                  <c:v>0.24</c:v>
                </c:pt>
                <c:pt idx="7086">
                  <c:v>0.24</c:v>
                </c:pt>
                <c:pt idx="7087">
                  <c:v>0.24</c:v>
                </c:pt>
                <c:pt idx="7088">
                  <c:v>0.24</c:v>
                </c:pt>
                <c:pt idx="7089">
                  <c:v>0.24</c:v>
                </c:pt>
                <c:pt idx="7090">
                  <c:v>0.24</c:v>
                </c:pt>
                <c:pt idx="7091">
                  <c:v>0.24</c:v>
                </c:pt>
                <c:pt idx="7092">
                  <c:v>0.24</c:v>
                </c:pt>
                <c:pt idx="7093">
                  <c:v>0.24</c:v>
                </c:pt>
                <c:pt idx="7094">
                  <c:v>0.24</c:v>
                </c:pt>
                <c:pt idx="7095">
                  <c:v>0.24</c:v>
                </c:pt>
                <c:pt idx="7096">
                  <c:v>0.24</c:v>
                </c:pt>
                <c:pt idx="7097">
                  <c:v>0.24</c:v>
                </c:pt>
                <c:pt idx="7098">
                  <c:v>0.24</c:v>
                </c:pt>
                <c:pt idx="7099">
                  <c:v>0.24</c:v>
                </c:pt>
                <c:pt idx="7100">
                  <c:v>0.24</c:v>
                </c:pt>
                <c:pt idx="7101">
                  <c:v>0.24</c:v>
                </c:pt>
                <c:pt idx="7102">
                  <c:v>0.24</c:v>
                </c:pt>
                <c:pt idx="7103">
                  <c:v>0.24</c:v>
                </c:pt>
                <c:pt idx="7104">
                  <c:v>0.24</c:v>
                </c:pt>
                <c:pt idx="7105">
                  <c:v>0.24</c:v>
                </c:pt>
                <c:pt idx="7106">
                  <c:v>0.24</c:v>
                </c:pt>
                <c:pt idx="7107">
                  <c:v>0.24</c:v>
                </c:pt>
                <c:pt idx="7108">
                  <c:v>0.24</c:v>
                </c:pt>
                <c:pt idx="7109">
                  <c:v>0.24</c:v>
                </c:pt>
                <c:pt idx="7110">
                  <c:v>0.24</c:v>
                </c:pt>
                <c:pt idx="7111">
                  <c:v>0.24</c:v>
                </c:pt>
                <c:pt idx="7112">
                  <c:v>0.24</c:v>
                </c:pt>
                <c:pt idx="7113">
                  <c:v>0.24</c:v>
                </c:pt>
                <c:pt idx="7114">
                  <c:v>0.24</c:v>
                </c:pt>
                <c:pt idx="7115">
                  <c:v>0.24</c:v>
                </c:pt>
                <c:pt idx="7116">
                  <c:v>0.24</c:v>
                </c:pt>
                <c:pt idx="7117">
                  <c:v>0.24</c:v>
                </c:pt>
                <c:pt idx="7118">
                  <c:v>0.24</c:v>
                </c:pt>
                <c:pt idx="7119">
                  <c:v>0.24</c:v>
                </c:pt>
                <c:pt idx="7120">
                  <c:v>0.24</c:v>
                </c:pt>
                <c:pt idx="7121">
                  <c:v>0.24</c:v>
                </c:pt>
                <c:pt idx="7122">
                  <c:v>0.24</c:v>
                </c:pt>
                <c:pt idx="7123">
                  <c:v>0.24</c:v>
                </c:pt>
                <c:pt idx="7124">
                  <c:v>0.24</c:v>
                </c:pt>
                <c:pt idx="7125">
                  <c:v>0.23</c:v>
                </c:pt>
                <c:pt idx="7126">
                  <c:v>0.23</c:v>
                </c:pt>
                <c:pt idx="7127">
                  <c:v>0.24</c:v>
                </c:pt>
                <c:pt idx="7128">
                  <c:v>0.24</c:v>
                </c:pt>
                <c:pt idx="7129">
                  <c:v>0.24</c:v>
                </c:pt>
                <c:pt idx="7130">
                  <c:v>0.24</c:v>
                </c:pt>
                <c:pt idx="7131">
                  <c:v>0.24</c:v>
                </c:pt>
                <c:pt idx="7132">
                  <c:v>0.24</c:v>
                </c:pt>
                <c:pt idx="7133">
                  <c:v>0.24</c:v>
                </c:pt>
                <c:pt idx="7134">
                  <c:v>0.24</c:v>
                </c:pt>
                <c:pt idx="7135">
                  <c:v>0.24</c:v>
                </c:pt>
                <c:pt idx="7136">
                  <c:v>0.24</c:v>
                </c:pt>
                <c:pt idx="7137">
                  <c:v>0.24</c:v>
                </c:pt>
                <c:pt idx="7138">
                  <c:v>0.24</c:v>
                </c:pt>
                <c:pt idx="7139">
                  <c:v>0.24</c:v>
                </c:pt>
                <c:pt idx="7140">
                  <c:v>0.24</c:v>
                </c:pt>
                <c:pt idx="7141">
                  <c:v>0.24</c:v>
                </c:pt>
                <c:pt idx="7142">
                  <c:v>0.24</c:v>
                </c:pt>
                <c:pt idx="7143">
                  <c:v>0.24</c:v>
                </c:pt>
                <c:pt idx="7144">
                  <c:v>0.24</c:v>
                </c:pt>
                <c:pt idx="7145">
                  <c:v>0.24</c:v>
                </c:pt>
                <c:pt idx="7146">
                  <c:v>0.23</c:v>
                </c:pt>
                <c:pt idx="7147">
                  <c:v>0.23</c:v>
                </c:pt>
                <c:pt idx="7148">
                  <c:v>0.23</c:v>
                </c:pt>
                <c:pt idx="7149">
                  <c:v>0.23</c:v>
                </c:pt>
                <c:pt idx="7150">
                  <c:v>0.23</c:v>
                </c:pt>
                <c:pt idx="7151">
                  <c:v>0.24</c:v>
                </c:pt>
                <c:pt idx="7152">
                  <c:v>0.24</c:v>
                </c:pt>
                <c:pt idx="7153">
                  <c:v>0.24</c:v>
                </c:pt>
                <c:pt idx="7154">
                  <c:v>0.24</c:v>
                </c:pt>
                <c:pt idx="7155">
                  <c:v>0.24</c:v>
                </c:pt>
                <c:pt idx="7156">
                  <c:v>0.24</c:v>
                </c:pt>
                <c:pt idx="7157">
                  <c:v>0.24</c:v>
                </c:pt>
                <c:pt idx="7158">
                  <c:v>0.24</c:v>
                </c:pt>
                <c:pt idx="7159">
                  <c:v>0.23</c:v>
                </c:pt>
                <c:pt idx="7160">
                  <c:v>0.24</c:v>
                </c:pt>
                <c:pt idx="7161">
                  <c:v>0.24</c:v>
                </c:pt>
                <c:pt idx="7162">
                  <c:v>0.24</c:v>
                </c:pt>
                <c:pt idx="7163">
                  <c:v>0.24</c:v>
                </c:pt>
                <c:pt idx="7164">
                  <c:v>0.23</c:v>
                </c:pt>
                <c:pt idx="7165">
                  <c:v>0.23</c:v>
                </c:pt>
                <c:pt idx="7166">
                  <c:v>0.23</c:v>
                </c:pt>
                <c:pt idx="7167">
                  <c:v>0.23</c:v>
                </c:pt>
                <c:pt idx="7168">
                  <c:v>0.23</c:v>
                </c:pt>
                <c:pt idx="7169">
                  <c:v>0.23</c:v>
                </c:pt>
                <c:pt idx="7170">
                  <c:v>0.23</c:v>
                </c:pt>
                <c:pt idx="7171">
                  <c:v>0.23</c:v>
                </c:pt>
                <c:pt idx="7172">
                  <c:v>0.23</c:v>
                </c:pt>
                <c:pt idx="7173">
                  <c:v>0.23</c:v>
                </c:pt>
                <c:pt idx="7174">
                  <c:v>0.23</c:v>
                </c:pt>
                <c:pt idx="7175">
                  <c:v>0.23</c:v>
                </c:pt>
                <c:pt idx="7176">
                  <c:v>0.23</c:v>
                </c:pt>
                <c:pt idx="7177">
                  <c:v>0.23</c:v>
                </c:pt>
                <c:pt idx="7178">
                  <c:v>0.23</c:v>
                </c:pt>
                <c:pt idx="7179">
                  <c:v>0.23</c:v>
                </c:pt>
                <c:pt idx="7180">
                  <c:v>0.23</c:v>
                </c:pt>
                <c:pt idx="7181">
                  <c:v>0.23</c:v>
                </c:pt>
                <c:pt idx="7182">
                  <c:v>0.23</c:v>
                </c:pt>
                <c:pt idx="7183">
                  <c:v>0.23</c:v>
                </c:pt>
                <c:pt idx="7184">
                  <c:v>0.23</c:v>
                </c:pt>
                <c:pt idx="7185">
                  <c:v>0.23</c:v>
                </c:pt>
                <c:pt idx="7186">
                  <c:v>0.23</c:v>
                </c:pt>
                <c:pt idx="7187">
                  <c:v>0.23</c:v>
                </c:pt>
                <c:pt idx="7188">
                  <c:v>0.23</c:v>
                </c:pt>
                <c:pt idx="7189">
                  <c:v>0.24</c:v>
                </c:pt>
                <c:pt idx="7190">
                  <c:v>0.24</c:v>
                </c:pt>
                <c:pt idx="7191">
                  <c:v>0.24</c:v>
                </c:pt>
                <c:pt idx="7192">
                  <c:v>0.24</c:v>
                </c:pt>
                <c:pt idx="7193">
                  <c:v>0.24</c:v>
                </c:pt>
                <c:pt idx="7194">
                  <c:v>0.24</c:v>
                </c:pt>
                <c:pt idx="7195">
                  <c:v>0.24</c:v>
                </c:pt>
                <c:pt idx="7196">
                  <c:v>0.24</c:v>
                </c:pt>
                <c:pt idx="7197">
                  <c:v>0.24</c:v>
                </c:pt>
                <c:pt idx="7198">
                  <c:v>0.24</c:v>
                </c:pt>
                <c:pt idx="7199">
                  <c:v>0.24</c:v>
                </c:pt>
                <c:pt idx="7200">
                  <c:v>0.24</c:v>
                </c:pt>
                <c:pt idx="7201">
                  <c:v>0.24</c:v>
                </c:pt>
                <c:pt idx="7202">
                  <c:v>0.24</c:v>
                </c:pt>
                <c:pt idx="7203">
                  <c:v>0.24</c:v>
                </c:pt>
                <c:pt idx="7204">
                  <c:v>0.24</c:v>
                </c:pt>
                <c:pt idx="7205">
                  <c:v>0.24</c:v>
                </c:pt>
                <c:pt idx="7206">
                  <c:v>0.24</c:v>
                </c:pt>
                <c:pt idx="7207">
                  <c:v>0.24</c:v>
                </c:pt>
                <c:pt idx="7208">
                  <c:v>0.24</c:v>
                </c:pt>
                <c:pt idx="7209">
                  <c:v>0.24</c:v>
                </c:pt>
                <c:pt idx="7210">
                  <c:v>0.24</c:v>
                </c:pt>
                <c:pt idx="7211">
                  <c:v>0.24</c:v>
                </c:pt>
                <c:pt idx="7212">
                  <c:v>0.24</c:v>
                </c:pt>
                <c:pt idx="7213">
                  <c:v>0.24</c:v>
                </c:pt>
                <c:pt idx="7214">
                  <c:v>0.24</c:v>
                </c:pt>
                <c:pt idx="7215">
                  <c:v>0.24</c:v>
                </c:pt>
                <c:pt idx="7216">
                  <c:v>0.24</c:v>
                </c:pt>
                <c:pt idx="7217">
                  <c:v>0.24</c:v>
                </c:pt>
                <c:pt idx="7218">
                  <c:v>0.24</c:v>
                </c:pt>
                <c:pt idx="7219">
                  <c:v>0.24</c:v>
                </c:pt>
                <c:pt idx="7220">
                  <c:v>0.24</c:v>
                </c:pt>
                <c:pt idx="7221">
                  <c:v>0.24</c:v>
                </c:pt>
                <c:pt idx="7222">
                  <c:v>0.24</c:v>
                </c:pt>
                <c:pt idx="7223">
                  <c:v>0.24</c:v>
                </c:pt>
                <c:pt idx="7224">
                  <c:v>0.24</c:v>
                </c:pt>
                <c:pt idx="7225">
                  <c:v>0.24</c:v>
                </c:pt>
                <c:pt idx="7226">
                  <c:v>0.24</c:v>
                </c:pt>
                <c:pt idx="7227">
                  <c:v>0.24</c:v>
                </c:pt>
                <c:pt idx="7228">
                  <c:v>0.24</c:v>
                </c:pt>
                <c:pt idx="7229">
                  <c:v>0.23</c:v>
                </c:pt>
                <c:pt idx="7230">
                  <c:v>0.23</c:v>
                </c:pt>
                <c:pt idx="7231">
                  <c:v>0.23</c:v>
                </c:pt>
                <c:pt idx="7232">
                  <c:v>0.23</c:v>
                </c:pt>
                <c:pt idx="7233">
                  <c:v>0.23</c:v>
                </c:pt>
                <c:pt idx="7234">
                  <c:v>0.23</c:v>
                </c:pt>
                <c:pt idx="7235">
                  <c:v>0.24</c:v>
                </c:pt>
                <c:pt idx="7236">
                  <c:v>0.24</c:v>
                </c:pt>
                <c:pt idx="7237">
                  <c:v>0.24</c:v>
                </c:pt>
                <c:pt idx="7238">
                  <c:v>0.24</c:v>
                </c:pt>
                <c:pt idx="7239">
                  <c:v>0.24</c:v>
                </c:pt>
                <c:pt idx="7240">
                  <c:v>0.24</c:v>
                </c:pt>
                <c:pt idx="7241">
                  <c:v>0.24</c:v>
                </c:pt>
                <c:pt idx="7242">
                  <c:v>0.24</c:v>
                </c:pt>
                <c:pt idx="7243">
                  <c:v>0.24</c:v>
                </c:pt>
                <c:pt idx="7244">
                  <c:v>0.24</c:v>
                </c:pt>
                <c:pt idx="7245">
                  <c:v>0.24</c:v>
                </c:pt>
                <c:pt idx="7246">
                  <c:v>0.24</c:v>
                </c:pt>
                <c:pt idx="7247">
                  <c:v>0.24</c:v>
                </c:pt>
                <c:pt idx="7248">
                  <c:v>0.24</c:v>
                </c:pt>
                <c:pt idx="7249">
                  <c:v>0.24</c:v>
                </c:pt>
                <c:pt idx="7250">
                  <c:v>0.24</c:v>
                </c:pt>
                <c:pt idx="7251">
                  <c:v>0.24</c:v>
                </c:pt>
                <c:pt idx="7252">
                  <c:v>0.24</c:v>
                </c:pt>
                <c:pt idx="7253">
                  <c:v>0.24</c:v>
                </c:pt>
                <c:pt idx="7254">
                  <c:v>0.24</c:v>
                </c:pt>
                <c:pt idx="7255">
                  <c:v>0.24</c:v>
                </c:pt>
                <c:pt idx="7256">
                  <c:v>0.24</c:v>
                </c:pt>
                <c:pt idx="7257">
                  <c:v>0.24</c:v>
                </c:pt>
                <c:pt idx="7258">
                  <c:v>0.24</c:v>
                </c:pt>
                <c:pt idx="7259">
                  <c:v>0.24</c:v>
                </c:pt>
                <c:pt idx="7260">
                  <c:v>0.24</c:v>
                </c:pt>
                <c:pt idx="7261">
                  <c:v>0.24</c:v>
                </c:pt>
                <c:pt idx="7262">
                  <c:v>0.24</c:v>
                </c:pt>
                <c:pt idx="7263">
                  <c:v>0.24</c:v>
                </c:pt>
                <c:pt idx="7264">
                  <c:v>0.24</c:v>
                </c:pt>
                <c:pt idx="7265">
                  <c:v>0.24</c:v>
                </c:pt>
                <c:pt idx="7266">
                  <c:v>0.24</c:v>
                </c:pt>
                <c:pt idx="7267">
                  <c:v>0.24</c:v>
                </c:pt>
                <c:pt idx="7268">
                  <c:v>0.24</c:v>
                </c:pt>
                <c:pt idx="7269">
                  <c:v>0.24</c:v>
                </c:pt>
                <c:pt idx="7270">
                  <c:v>0.24</c:v>
                </c:pt>
                <c:pt idx="7271">
                  <c:v>0.24</c:v>
                </c:pt>
                <c:pt idx="7272">
                  <c:v>0.24</c:v>
                </c:pt>
                <c:pt idx="7273">
                  <c:v>0.24</c:v>
                </c:pt>
                <c:pt idx="7274">
                  <c:v>0.24</c:v>
                </c:pt>
                <c:pt idx="7275">
                  <c:v>0.24</c:v>
                </c:pt>
                <c:pt idx="7276">
                  <c:v>0.24</c:v>
                </c:pt>
                <c:pt idx="7277">
                  <c:v>0.24</c:v>
                </c:pt>
                <c:pt idx="7278">
                  <c:v>0.24</c:v>
                </c:pt>
                <c:pt idx="7279">
                  <c:v>0.24</c:v>
                </c:pt>
                <c:pt idx="7280">
                  <c:v>0.24</c:v>
                </c:pt>
                <c:pt idx="7281">
                  <c:v>0.24</c:v>
                </c:pt>
                <c:pt idx="7282">
                  <c:v>0.24</c:v>
                </c:pt>
                <c:pt idx="7283">
                  <c:v>0.24</c:v>
                </c:pt>
                <c:pt idx="7284">
                  <c:v>0.24</c:v>
                </c:pt>
                <c:pt idx="7285">
                  <c:v>0.24</c:v>
                </c:pt>
                <c:pt idx="7286">
                  <c:v>0.24</c:v>
                </c:pt>
                <c:pt idx="7287">
                  <c:v>0.24</c:v>
                </c:pt>
                <c:pt idx="7288">
                  <c:v>0.24</c:v>
                </c:pt>
                <c:pt idx="7289">
                  <c:v>0.24</c:v>
                </c:pt>
                <c:pt idx="7290">
                  <c:v>0.24</c:v>
                </c:pt>
                <c:pt idx="7291">
                  <c:v>0.24</c:v>
                </c:pt>
                <c:pt idx="7292">
                  <c:v>0.24</c:v>
                </c:pt>
                <c:pt idx="7293">
                  <c:v>0.24</c:v>
                </c:pt>
                <c:pt idx="7294">
                  <c:v>0.24</c:v>
                </c:pt>
                <c:pt idx="7295">
                  <c:v>0.24</c:v>
                </c:pt>
                <c:pt idx="7296">
                  <c:v>0.24</c:v>
                </c:pt>
                <c:pt idx="7297">
                  <c:v>0.24</c:v>
                </c:pt>
                <c:pt idx="7298">
                  <c:v>0.24</c:v>
                </c:pt>
                <c:pt idx="7299">
                  <c:v>0.23</c:v>
                </c:pt>
                <c:pt idx="7300">
                  <c:v>0.23</c:v>
                </c:pt>
                <c:pt idx="7301">
                  <c:v>0.23</c:v>
                </c:pt>
                <c:pt idx="7302">
                  <c:v>0.24</c:v>
                </c:pt>
                <c:pt idx="7303">
                  <c:v>0.24</c:v>
                </c:pt>
                <c:pt idx="7304">
                  <c:v>0.24</c:v>
                </c:pt>
                <c:pt idx="7305">
                  <c:v>0.24</c:v>
                </c:pt>
                <c:pt idx="7306">
                  <c:v>0.24</c:v>
                </c:pt>
                <c:pt idx="7307">
                  <c:v>0.24</c:v>
                </c:pt>
                <c:pt idx="7308">
                  <c:v>0.24</c:v>
                </c:pt>
                <c:pt idx="7309">
                  <c:v>0.24</c:v>
                </c:pt>
                <c:pt idx="7310">
                  <c:v>0.24</c:v>
                </c:pt>
                <c:pt idx="7311">
                  <c:v>0.24</c:v>
                </c:pt>
                <c:pt idx="7312">
                  <c:v>0.24</c:v>
                </c:pt>
                <c:pt idx="7313">
                  <c:v>0.24</c:v>
                </c:pt>
                <c:pt idx="7314">
                  <c:v>0.24</c:v>
                </c:pt>
                <c:pt idx="7315">
                  <c:v>0.24</c:v>
                </c:pt>
                <c:pt idx="7316">
                  <c:v>0.24</c:v>
                </c:pt>
                <c:pt idx="7317">
                  <c:v>0.24</c:v>
                </c:pt>
                <c:pt idx="7318">
                  <c:v>0.24</c:v>
                </c:pt>
                <c:pt idx="7319">
                  <c:v>0.24</c:v>
                </c:pt>
                <c:pt idx="7320">
                  <c:v>0.24</c:v>
                </c:pt>
                <c:pt idx="7321">
                  <c:v>0.24</c:v>
                </c:pt>
                <c:pt idx="7322">
                  <c:v>0.24</c:v>
                </c:pt>
                <c:pt idx="7323">
                  <c:v>0.24</c:v>
                </c:pt>
                <c:pt idx="7324">
                  <c:v>0.24</c:v>
                </c:pt>
                <c:pt idx="7325">
                  <c:v>0.24</c:v>
                </c:pt>
                <c:pt idx="7326">
                  <c:v>0.24</c:v>
                </c:pt>
                <c:pt idx="7327">
                  <c:v>0.24</c:v>
                </c:pt>
                <c:pt idx="7328">
                  <c:v>0.24</c:v>
                </c:pt>
                <c:pt idx="7329">
                  <c:v>0.24</c:v>
                </c:pt>
                <c:pt idx="7330">
                  <c:v>0.24</c:v>
                </c:pt>
                <c:pt idx="7331">
                  <c:v>0.24</c:v>
                </c:pt>
                <c:pt idx="7332">
                  <c:v>0.24</c:v>
                </c:pt>
                <c:pt idx="7333">
                  <c:v>0.24</c:v>
                </c:pt>
                <c:pt idx="7334">
                  <c:v>0.24</c:v>
                </c:pt>
                <c:pt idx="7335">
                  <c:v>0.24</c:v>
                </c:pt>
                <c:pt idx="7336">
                  <c:v>0.24</c:v>
                </c:pt>
                <c:pt idx="7337">
                  <c:v>0.24</c:v>
                </c:pt>
                <c:pt idx="7338">
                  <c:v>0.24</c:v>
                </c:pt>
                <c:pt idx="7339">
                  <c:v>0.24</c:v>
                </c:pt>
                <c:pt idx="7340">
                  <c:v>0.24</c:v>
                </c:pt>
                <c:pt idx="7341">
                  <c:v>0.24</c:v>
                </c:pt>
                <c:pt idx="7342">
                  <c:v>0.24</c:v>
                </c:pt>
                <c:pt idx="7343">
                  <c:v>0.24</c:v>
                </c:pt>
                <c:pt idx="7344">
                  <c:v>0.24</c:v>
                </c:pt>
                <c:pt idx="7345">
                  <c:v>0.24</c:v>
                </c:pt>
                <c:pt idx="7346">
                  <c:v>0.24</c:v>
                </c:pt>
                <c:pt idx="7347">
                  <c:v>0.24</c:v>
                </c:pt>
                <c:pt idx="7348">
                  <c:v>0.24</c:v>
                </c:pt>
                <c:pt idx="7349">
                  <c:v>0.24</c:v>
                </c:pt>
                <c:pt idx="7350">
                  <c:v>0.24</c:v>
                </c:pt>
                <c:pt idx="7351">
                  <c:v>0.24</c:v>
                </c:pt>
                <c:pt idx="7352">
                  <c:v>0.24</c:v>
                </c:pt>
                <c:pt idx="7353">
                  <c:v>0.24</c:v>
                </c:pt>
                <c:pt idx="7354">
                  <c:v>0.24</c:v>
                </c:pt>
                <c:pt idx="7355">
                  <c:v>0.24</c:v>
                </c:pt>
                <c:pt idx="7356">
                  <c:v>0.24</c:v>
                </c:pt>
                <c:pt idx="7357">
                  <c:v>0.24</c:v>
                </c:pt>
                <c:pt idx="7358">
                  <c:v>0.24</c:v>
                </c:pt>
                <c:pt idx="7359">
                  <c:v>0.24</c:v>
                </c:pt>
                <c:pt idx="7360">
                  <c:v>0.24</c:v>
                </c:pt>
                <c:pt idx="7361">
                  <c:v>0.24</c:v>
                </c:pt>
                <c:pt idx="7362">
                  <c:v>0.24</c:v>
                </c:pt>
                <c:pt idx="7363">
                  <c:v>0.24</c:v>
                </c:pt>
                <c:pt idx="7364">
                  <c:v>0.24</c:v>
                </c:pt>
                <c:pt idx="7365">
                  <c:v>0.24</c:v>
                </c:pt>
                <c:pt idx="7366">
                  <c:v>0.24</c:v>
                </c:pt>
                <c:pt idx="7367">
                  <c:v>0.24</c:v>
                </c:pt>
                <c:pt idx="7368">
                  <c:v>0.24</c:v>
                </c:pt>
                <c:pt idx="7369">
                  <c:v>0.24</c:v>
                </c:pt>
                <c:pt idx="7370">
                  <c:v>0.24</c:v>
                </c:pt>
                <c:pt idx="7371">
                  <c:v>0.24</c:v>
                </c:pt>
                <c:pt idx="7372">
                  <c:v>0.24</c:v>
                </c:pt>
                <c:pt idx="7373">
                  <c:v>0.24</c:v>
                </c:pt>
                <c:pt idx="7374">
                  <c:v>0.24</c:v>
                </c:pt>
                <c:pt idx="7375">
                  <c:v>0.24</c:v>
                </c:pt>
                <c:pt idx="7376">
                  <c:v>0.24</c:v>
                </c:pt>
                <c:pt idx="7377">
                  <c:v>0.24</c:v>
                </c:pt>
                <c:pt idx="7378">
                  <c:v>0.24</c:v>
                </c:pt>
                <c:pt idx="7379">
                  <c:v>0.24</c:v>
                </c:pt>
                <c:pt idx="7380">
                  <c:v>0.24</c:v>
                </c:pt>
                <c:pt idx="7381">
                  <c:v>0.24</c:v>
                </c:pt>
                <c:pt idx="7382">
                  <c:v>0.24</c:v>
                </c:pt>
                <c:pt idx="7383">
                  <c:v>0.24</c:v>
                </c:pt>
                <c:pt idx="7384">
                  <c:v>0.24</c:v>
                </c:pt>
                <c:pt idx="7385">
                  <c:v>0.24</c:v>
                </c:pt>
                <c:pt idx="7386">
                  <c:v>0.25</c:v>
                </c:pt>
                <c:pt idx="7387">
                  <c:v>0.25</c:v>
                </c:pt>
                <c:pt idx="7388">
                  <c:v>0.25</c:v>
                </c:pt>
                <c:pt idx="7389">
                  <c:v>0.25</c:v>
                </c:pt>
                <c:pt idx="7390">
                  <c:v>0.25</c:v>
                </c:pt>
                <c:pt idx="7391">
                  <c:v>0.25</c:v>
                </c:pt>
                <c:pt idx="7392">
                  <c:v>0.25</c:v>
                </c:pt>
                <c:pt idx="7393">
                  <c:v>0.25</c:v>
                </c:pt>
                <c:pt idx="7394">
                  <c:v>0.24</c:v>
                </c:pt>
                <c:pt idx="7395">
                  <c:v>0.24</c:v>
                </c:pt>
                <c:pt idx="7396">
                  <c:v>0.25</c:v>
                </c:pt>
                <c:pt idx="7397">
                  <c:v>0.25</c:v>
                </c:pt>
                <c:pt idx="7398">
                  <c:v>0.24</c:v>
                </c:pt>
                <c:pt idx="7399">
                  <c:v>0.24</c:v>
                </c:pt>
                <c:pt idx="7400">
                  <c:v>0.24</c:v>
                </c:pt>
                <c:pt idx="7401">
                  <c:v>0.24</c:v>
                </c:pt>
                <c:pt idx="7402">
                  <c:v>0.24</c:v>
                </c:pt>
                <c:pt idx="7403">
                  <c:v>0.25</c:v>
                </c:pt>
                <c:pt idx="7404">
                  <c:v>0.25</c:v>
                </c:pt>
                <c:pt idx="7405">
                  <c:v>0.25</c:v>
                </c:pt>
                <c:pt idx="7406">
                  <c:v>0.25</c:v>
                </c:pt>
                <c:pt idx="7407">
                  <c:v>0.25</c:v>
                </c:pt>
                <c:pt idx="7408">
                  <c:v>0.25</c:v>
                </c:pt>
                <c:pt idx="7409">
                  <c:v>0.25</c:v>
                </c:pt>
                <c:pt idx="7410">
                  <c:v>0.25</c:v>
                </c:pt>
                <c:pt idx="7411">
                  <c:v>0.25</c:v>
                </c:pt>
                <c:pt idx="7412">
                  <c:v>0.25</c:v>
                </c:pt>
                <c:pt idx="7413">
                  <c:v>0.25</c:v>
                </c:pt>
                <c:pt idx="7414">
                  <c:v>0.25</c:v>
                </c:pt>
                <c:pt idx="7415">
                  <c:v>0.25</c:v>
                </c:pt>
                <c:pt idx="7416">
                  <c:v>0.25</c:v>
                </c:pt>
                <c:pt idx="7417">
                  <c:v>0.25</c:v>
                </c:pt>
                <c:pt idx="7418">
                  <c:v>0.25</c:v>
                </c:pt>
                <c:pt idx="7419">
                  <c:v>0.25</c:v>
                </c:pt>
                <c:pt idx="7420">
                  <c:v>0.25</c:v>
                </c:pt>
                <c:pt idx="7421">
                  <c:v>0.25</c:v>
                </c:pt>
                <c:pt idx="7422">
                  <c:v>0.25</c:v>
                </c:pt>
                <c:pt idx="7423">
                  <c:v>0.25</c:v>
                </c:pt>
                <c:pt idx="7424">
                  <c:v>0.25</c:v>
                </c:pt>
                <c:pt idx="7425">
                  <c:v>0.25</c:v>
                </c:pt>
                <c:pt idx="7426">
                  <c:v>0.25</c:v>
                </c:pt>
                <c:pt idx="7427">
                  <c:v>0.24</c:v>
                </c:pt>
                <c:pt idx="7428">
                  <c:v>0.24</c:v>
                </c:pt>
                <c:pt idx="7429">
                  <c:v>0.24</c:v>
                </c:pt>
                <c:pt idx="7430">
                  <c:v>0.24</c:v>
                </c:pt>
                <c:pt idx="7431">
                  <c:v>0.25</c:v>
                </c:pt>
                <c:pt idx="7432">
                  <c:v>0.25</c:v>
                </c:pt>
                <c:pt idx="7433">
                  <c:v>0.25</c:v>
                </c:pt>
                <c:pt idx="7434">
                  <c:v>0.25</c:v>
                </c:pt>
                <c:pt idx="7435">
                  <c:v>0.25</c:v>
                </c:pt>
                <c:pt idx="7436">
                  <c:v>0.25</c:v>
                </c:pt>
                <c:pt idx="7437">
                  <c:v>0.25</c:v>
                </c:pt>
                <c:pt idx="7438">
                  <c:v>0.25</c:v>
                </c:pt>
                <c:pt idx="7439">
                  <c:v>0.25</c:v>
                </c:pt>
                <c:pt idx="7440">
                  <c:v>0.25</c:v>
                </c:pt>
                <c:pt idx="7441">
                  <c:v>0.25</c:v>
                </c:pt>
                <c:pt idx="7442">
                  <c:v>0.25</c:v>
                </c:pt>
                <c:pt idx="7443">
                  <c:v>0.25</c:v>
                </c:pt>
                <c:pt idx="7444">
                  <c:v>0.25</c:v>
                </c:pt>
                <c:pt idx="7445">
                  <c:v>0.25</c:v>
                </c:pt>
                <c:pt idx="7446">
                  <c:v>0.25</c:v>
                </c:pt>
                <c:pt idx="7447">
                  <c:v>0.25</c:v>
                </c:pt>
                <c:pt idx="7448">
                  <c:v>0.25</c:v>
                </c:pt>
                <c:pt idx="7449">
                  <c:v>0.25</c:v>
                </c:pt>
                <c:pt idx="7450">
                  <c:v>0.25</c:v>
                </c:pt>
                <c:pt idx="7451">
                  <c:v>0.25</c:v>
                </c:pt>
                <c:pt idx="7452">
                  <c:v>0.25</c:v>
                </c:pt>
                <c:pt idx="7453">
                  <c:v>0.25</c:v>
                </c:pt>
                <c:pt idx="7454">
                  <c:v>0.25</c:v>
                </c:pt>
                <c:pt idx="7455">
                  <c:v>0.25</c:v>
                </c:pt>
                <c:pt idx="7456">
                  <c:v>0.25</c:v>
                </c:pt>
                <c:pt idx="7457">
                  <c:v>0.25</c:v>
                </c:pt>
                <c:pt idx="7458">
                  <c:v>0.25</c:v>
                </c:pt>
                <c:pt idx="7459">
                  <c:v>0.25</c:v>
                </c:pt>
                <c:pt idx="7460">
                  <c:v>0.25</c:v>
                </c:pt>
                <c:pt idx="7461">
                  <c:v>0.25</c:v>
                </c:pt>
                <c:pt idx="7462">
                  <c:v>0.25</c:v>
                </c:pt>
                <c:pt idx="7463">
                  <c:v>0.25</c:v>
                </c:pt>
                <c:pt idx="7464">
                  <c:v>0.25</c:v>
                </c:pt>
                <c:pt idx="7465">
                  <c:v>0.25</c:v>
                </c:pt>
                <c:pt idx="7466">
                  <c:v>0.25</c:v>
                </c:pt>
                <c:pt idx="7467">
                  <c:v>0.25</c:v>
                </c:pt>
                <c:pt idx="7468">
                  <c:v>0.25</c:v>
                </c:pt>
                <c:pt idx="7469">
                  <c:v>0.24</c:v>
                </c:pt>
                <c:pt idx="7470">
                  <c:v>0.24</c:v>
                </c:pt>
                <c:pt idx="7471">
                  <c:v>0.24</c:v>
                </c:pt>
                <c:pt idx="7472">
                  <c:v>0.24</c:v>
                </c:pt>
                <c:pt idx="7473">
                  <c:v>0.25</c:v>
                </c:pt>
                <c:pt idx="7474">
                  <c:v>0.25</c:v>
                </c:pt>
                <c:pt idx="7475">
                  <c:v>0.25</c:v>
                </c:pt>
                <c:pt idx="7476">
                  <c:v>0.25</c:v>
                </c:pt>
                <c:pt idx="7477">
                  <c:v>0.25</c:v>
                </c:pt>
                <c:pt idx="7478">
                  <c:v>0.25</c:v>
                </c:pt>
                <c:pt idx="7479">
                  <c:v>0.25</c:v>
                </c:pt>
                <c:pt idx="7480">
                  <c:v>0.25</c:v>
                </c:pt>
                <c:pt idx="7481">
                  <c:v>0.25</c:v>
                </c:pt>
                <c:pt idx="7482">
                  <c:v>0.25</c:v>
                </c:pt>
                <c:pt idx="7483">
                  <c:v>0.25</c:v>
                </c:pt>
                <c:pt idx="7484">
                  <c:v>0.25</c:v>
                </c:pt>
                <c:pt idx="7485">
                  <c:v>0.25</c:v>
                </c:pt>
                <c:pt idx="7486">
                  <c:v>0.25</c:v>
                </c:pt>
                <c:pt idx="7487">
                  <c:v>0.25</c:v>
                </c:pt>
                <c:pt idx="7488">
                  <c:v>0.25</c:v>
                </c:pt>
                <c:pt idx="7489">
                  <c:v>0.25</c:v>
                </c:pt>
                <c:pt idx="7490">
                  <c:v>0.25</c:v>
                </c:pt>
                <c:pt idx="7491">
                  <c:v>0.25</c:v>
                </c:pt>
                <c:pt idx="7492">
                  <c:v>0.25</c:v>
                </c:pt>
                <c:pt idx="7493">
                  <c:v>0.25</c:v>
                </c:pt>
                <c:pt idx="7494">
                  <c:v>0.25</c:v>
                </c:pt>
                <c:pt idx="7495">
                  <c:v>0.25</c:v>
                </c:pt>
                <c:pt idx="7496">
                  <c:v>0.25</c:v>
                </c:pt>
                <c:pt idx="7497">
                  <c:v>0.25</c:v>
                </c:pt>
                <c:pt idx="7498">
                  <c:v>0.25</c:v>
                </c:pt>
                <c:pt idx="7499">
                  <c:v>0.25</c:v>
                </c:pt>
                <c:pt idx="7500">
                  <c:v>0.25</c:v>
                </c:pt>
                <c:pt idx="7501">
                  <c:v>0.25</c:v>
                </c:pt>
                <c:pt idx="7502">
                  <c:v>0.25</c:v>
                </c:pt>
                <c:pt idx="7503">
                  <c:v>0.25</c:v>
                </c:pt>
                <c:pt idx="7504">
                  <c:v>0.25</c:v>
                </c:pt>
                <c:pt idx="7505">
                  <c:v>0.25</c:v>
                </c:pt>
                <c:pt idx="7506">
                  <c:v>0.25</c:v>
                </c:pt>
                <c:pt idx="7507">
                  <c:v>0.25</c:v>
                </c:pt>
                <c:pt idx="7508">
                  <c:v>0.25</c:v>
                </c:pt>
                <c:pt idx="7509">
                  <c:v>0.25</c:v>
                </c:pt>
                <c:pt idx="7510">
                  <c:v>0.25</c:v>
                </c:pt>
                <c:pt idx="7511">
                  <c:v>0.25</c:v>
                </c:pt>
                <c:pt idx="7512">
                  <c:v>0.25</c:v>
                </c:pt>
                <c:pt idx="7513">
                  <c:v>0.25</c:v>
                </c:pt>
                <c:pt idx="7514">
                  <c:v>0.25</c:v>
                </c:pt>
                <c:pt idx="7515">
                  <c:v>0.25</c:v>
                </c:pt>
                <c:pt idx="7516">
                  <c:v>0.25</c:v>
                </c:pt>
                <c:pt idx="7517">
                  <c:v>0.25</c:v>
                </c:pt>
                <c:pt idx="7518">
                  <c:v>0.25</c:v>
                </c:pt>
                <c:pt idx="7519">
                  <c:v>0.25</c:v>
                </c:pt>
                <c:pt idx="7520">
                  <c:v>0.25</c:v>
                </c:pt>
                <c:pt idx="7521">
                  <c:v>0.25</c:v>
                </c:pt>
                <c:pt idx="7522">
                  <c:v>0.25</c:v>
                </c:pt>
                <c:pt idx="7523">
                  <c:v>0.26</c:v>
                </c:pt>
                <c:pt idx="7524">
                  <c:v>0.26</c:v>
                </c:pt>
                <c:pt idx="7525">
                  <c:v>0.26</c:v>
                </c:pt>
                <c:pt idx="7526">
                  <c:v>0.26</c:v>
                </c:pt>
                <c:pt idx="7527">
                  <c:v>0.26</c:v>
                </c:pt>
                <c:pt idx="7528">
                  <c:v>0.26</c:v>
                </c:pt>
                <c:pt idx="7529">
                  <c:v>0.25</c:v>
                </c:pt>
                <c:pt idx="7530">
                  <c:v>0.25</c:v>
                </c:pt>
                <c:pt idx="7531">
                  <c:v>0.25</c:v>
                </c:pt>
                <c:pt idx="7532">
                  <c:v>0.26</c:v>
                </c:pt>
                <c:pt idx="7533">
                  <c:v>0.26</c:v>
                </c:pt>
                <c:pt idx="7534">
                  <c:v>0.26</c:v>
                </c:pt>
                <c:pt idx="7535">
                  <c:v>0.26</c:v>
                </c:pt>
                <c:pt idx="7536">
                  <c:v>0.26</c:v>
                </c:pt>
                <c:pt idx="7537">
                  <c:v>0.26</c:v>
                </c:pt>
                <c:pt idx="7538">
                  <c:v>0.26</c:v>
                </c:pt>
                <c:pt idx="7539">
                  <c:v>0.26</c:v>
                </c:pt>
                <c:pt idx="7540">
                  <c:v>0.26</c:v>
                </c:pt>
                <c:pt idx="7541">
                  <c:v>0.26</c:v>
                </c:pt>
                <c:pt idx="7542">
                  <c:v>0.26</c:v>
                </c:pt>
                <c:pt idx="7543">
                  <c:v>0.26</c:v>
                </c:pt>
                <c:pt idx="7544">
                  <c:v>0.26</c:v>
                </c:pt>
                <c:pt idx="7545">
                  <c:v>0.26</c:v>
                </c:pt>
                <c:pt idx="7546">
                  <c:v>0.26</c:v>
                </c:pt>
                <c:pt idx="7547">
                  <c:v>0.26</c:v>
                </c:pt>
                <c:pt idx="7548">
                  <c:v>0.26</c:v>
                </c:pt>
                <c:pt idx="7549">
                  <c:v>0.26</c:v>
                </c:pt>
                <c:pt idx="7550">
                  <c:v>0.26</c:v>
                </c:pt>
                <c:pt idx="7551">
                  <c:v>0.26</c:v>
                </c:pt>
                <c:pt idx="7552">
                  <c:v>0.26</c:v>
                </c:pt>
                <c:pt idx="7553">
                  <c:v>0.26</c:v>
                </c:pt>
                <c:pt idx="7554">
                  <c:v>0.26</c:v>
                </c:pt>
                <c:pt idx="7555">
                  <c:v>0.26</c:v>
                </c:pt>
                <c:pt idx="7556">
                  <c:v>0.26</c:v>
                </c:pt>
                <c:pt idx="7557">
                  <c:v>0.26</c:v>
                </c:pt>
                <c:pt idx="7558">
                  <c:v>0.26</c:v>
                </c:pt>
                <c:pt idx="7559">
                  <c:v>0.26</c:v>
                </c:pt>
                <c:pt idx="7560">
                  <c:v>0.26</c:v>
                </c:pt>
                <c:pt idx="7561">
                  <c:v>0.26</c:v>
                </c:pt>
                <c:pt idx="7562">
                  <c:v>0.26</c:v>
                </c:pt>
                <c:pt idx="7563">
                  <c:v>0.26</c:v>
                </c:pt>
                <c:pt idx="7564">
                  <c:v>0.26</c:v>
                </c:pt>
                <c:pt idx="7565">
                  <c:v>0.26</c:v>
                </c:pt>
                <c:pt idx="7566">
                  <c:v>0.26</c:v>
                </c:pt>
                <c:pt idx="7567">
                  <c:v>0.26</c:v>
                </c:pt>
                <c:pt idx="7568">
                  <c:v>0.26</c:v>
                </c:pt>
                <c:pt idx="7569">
                  <c:v>0.26</c:v>
                </c:pt>
                <c:pt idx="7570">
                  <c:v>0.26</c:v>
                </c:pt>
                <c:pt idx="7571">
                  <c:v>0.26</c:v>
                </c:pt>
                <c:pt idx="7572">
                  <c:v>0.26</c:v>
                </c:pt>
                <c:pt idx="7573">
                  <c:v>0.26</c:v>
                </c:pt>
                <c:pt idx="7574">
                  <c:v>0.26</c:v>
                </c:pt>
                <c:pt idx="7575">
                  <c:v>0.26</c:v>
                </c:pt>
                <c:pt idx="7576">
                  <c:v>0.26</c:v>
                </c:pt>
                <c:pt idx="7577">
                  <c:v>0.26</c:v>
                </c:pt>
                <c:pt idx="7578">
                  <c:v>0.26</c:v>
                </c:pt>
                <c:pt idx="7579">
                  <c:v>0.26</c:v>
                </c:pt>
                <c:pt idx="7580">
                  <c:v>0.26</c:v>
                </c:pt>
                <c:pt idx="7581">
                  <c:v>0.26</c:v>
                </c:pt>
                <c:pt idx="7582">
                  <c:v>0.26</c:v>
                </c:pt>
                <c:pt idx="7583">
                  <c:v>0.26</c:v>
                </c:pt>
                <c:pt idx="7584">
                  <c:v>0.26</c:v>
                </c:pt>
                <c:pt idx="7585">
                  <c:v>0.26</c:v>
                </c:pt>
                <c:pt idx="7586">
                  <c:v>0.26</c:v>
                </c:pt>
                <c:pt idx="7587">
                  <c:v>0.26</c:v>
                </c:pt>
                <c:pt idx="7588">
                  <c:v>0.26</c:v>
                </c:pt>
                <c:pt idx="7589">
                  <c:v>0.26</c:v>
                </c:pt>
                <c:pt idx="7590">
                  <c:v>0.26</c:v>
                </c:pt>
                <c:pt idx="7591">
                  <c:v>0.26</c:v>
                </c:pt>
                <c:pt idx="7592">
                  <c:v>0.26</c:v>
                </c:pt>
                <c:pt idx="7593">
                  <c:v>0.26</c:v>
                </c:pt>
                <c:pt idx="7594">
                  <c:v>0.26</c:v>
                </c:pt>
                <c:pt idx="7595">
                  <c:v>0.26</c:v>
                </c:pt>
                <c:pt idx="7596">
                  <c:v>0.26</c:v>
                </c:pt>
                <c:pt idx="7597">
                  <c:v>0.26</c:v>
                </c:pt>
                <c:pt idx="7598">
                  <c:v>0.26</c:v>
                </c:pt>
                <c:pt idx="7599">
                  <c:v>0.26</c:v>
                </c:pt>
                <c:pt idx="7600">
                  <c:v>0.26</c:v>
                </c:pt>
                <c:pt idx="7601">
                  <c:v>0.26</c:v>
                </c:pt>
                <c:pt idx="7602">
                  <c:v>0.26</c:v>
                </c:pt>
                <c:pt idx="7603">
                  <c:v>0.26</c:v>
                </c:pt>
                <c:pt idx="7604">
                  <c:v>0.26</c:v>
                </c:pt>
                <c:pt idx="7605">
                  <c:v>0.26</c:v>
                </c:pt>
                <c:pt idx="7606">
                  <c:v>0.26</c:v>
                </c:pt>
                <c:pt idx="7607">
                  <c:v>0.26</c:v>
                </c:pt>
                <c:pt idx="7608">
                  <c:v>0.26</c:v>
                </c:pt>
                <c:pt idx="7609">
                  <c:v>0.25</c:v>
                </c:pt>
                <c:pt idx="7610">
                  <c:v>0.25</c:v>
                </c:pt>
                <c:pt idx="7611">
                  <c:v>0.25</c:v>
                </c:pt>
                <c:pt idx="7612">
                  <c:v>0.26</c:v>
                </c:pt>
                <c:pt idx="7613">
                  <c:v>0.26</c:v>
                </c:pt>
                <c:pt idx="7614">
                  <c:v>0.26</c:v>
                </c:pt>
                <c:pt idx="7615">
                  <c:v>0.26</c:v>
                </c:pt>
                <c:pt idx="7616">
                  <c:v>0.26</c:v>
                </c:pt>
                <c:pt idx="7617">
                  <c:v>0.26</c:v>
                </c:pt>
                <c:pt idx="7618">
                  <c:v>0.26</c:v>
                </c:pt>
                <c:pt idx="7619">
                  <c:v>0.26</c:v>
                </c:pt>
                <c:pt idx="7620">
                  <c:v>0.26</c:v>
                </c:pt>
                <c:pt idx="7621">
                  <c:v>0.26</c:v>
                </c:pt>
                <c:pt idx="7622">
                  <c:v>0.26</c:v>
                </c:pt>
                <c:pt idx="7623">
                  <c:v>0.26</c:v>
                </c:pt>
                <c:pt idx="7624">
                  <c:v>0.26</c:v>
                </c:pt>
                <c:pt idx="7625">
                  <c:v>0.26</c:v>
                </c:pt>
                <c:pt idx="7626">
                  <c:v>0.26</c:v>
                </c:pt>
                <c:pt idx="7627">
                  <c:v>0.26</c:v>
                </c:pt>
                <c:pt idx="7628">
                  <c:v>0.26</c:v>
                </c:pt>
                <c:pt idx="7629">
                  <c:v>0.26</c:v>
                </c:pt>
                <c:pt idx="7630">
                  <c:v>0.26</c:v>
                </c:pt>
                <c:pt idx="7631">
                  <c:v>0.26</c:v>
                </c:pt>
                <c:pt idx="7632">
                  <c:v>0.26</c:v>
                </c:pt>
                <c:pt idx="7633">
                  <c:v>0.26</c:v>
                </c:pt>
                <c:pt idx="7634">
                  <c:v>0.26</c:v>
                </c:pt>
                <c:pt idx="7635">
                  <c:v>0.26</c:v>
                </c:pt>
                <c:pt idx="7636">
                  <c:v>0.26</c:v>
                </c:pt>
                <c:pt idx="7637">
                  <c:v>0.26</c:v>
                </c:pt>
                <c:pt idx="7638">
                  <c:v>0.26</c:v>
                </c:pt>
                <c:pt idx="7639">
                  <c:v>0.26</c:v>
                </c:pt>
                <c:pt idx="7640">
                  <c:v>0.26</c:v>
                </c:pt>
                <c:pt idx="7641">
                  <c:v>0.26</c:v>
                </c:pt>
                <c:pt idx="7642">
                  <c:v>0.26</c:v>
                </c:pt>
                <c:pt idx="7643">
                  <c:v>0.26</c:v>
                </c:pt>
                <c:pt idx="7644">
                  <c:v>0.26</c:v>
                </c:pt>
                <c:pt idx="7645">
                  <c:v>0.26</c:v>
                </c:pt>
                <c:pt idx="7646">
                  <c:v>0.26</c:v>
                </c:pt>
                <c:pt idx="7647">
                  <c:v>0.26</c:v>
                </c:pt>
                <c:pt idx="7648">
                  <c:v>0.26</c:v>
                </c:pt>
                <c:pt idx="7649">
                  <c:v>0.26</c:v>
                </c:pt>
                <c:pt idx="7650">
                  <c:v>0.26</c:v>
                </c:pt>
                <c:pt idx="7651">
                  <c:v>0.26</c:v>
                </c:pt>
                <c:pt idx="7652">
                  <c:v>0.26</c:v>
                </c:pt>
                <c:pt idx="7653">
                  <c:v>0.26</c:v>
                </c:pt>
                <c:pt idx="7654">
                  <c:v>0.26</c:v>
                </c:pt>
                <c:pt idx="7655">
                  <c:v>0.26</c:v>
                </c:pt>
                <c:pt idx="7656">
                  <c:v>0.26</c:v>
                </c:pt>
                <c:pt idx="7657">
                  <c:v>0.26</c:v>
                </c:pt>
                <c:pt idx="7658">
                  <c:v>0.26</c:v>
                </c:pt>
                <c:pt idx="7659">
                  <c:v>0.26</c:v>
                </c:pt>
                <c:pt idx="7660">
                  <c:v>0.26</c:v>
                </c:pt>
                <c:pt idx="7661">
                  <c:v>0.26</c:v>
                </c:pt>
                <c:pt idx="7662">
                  <c:v>0.26</c:v>
                </c:pt>
                <c:pt idx="7663">
                  <c:v>0.25</c:v>
                </c:pt>
                <c:pt idx="7664">
                  <c:v>0.26</c:v>
                </c:pt>
                <c:pt idx="7665">
                  <c:v>0.26</c:v>
                </c:pt>
                <c:pt idx="7666">
                  <c:v>0.26</c:v>
                </c:pt>
                <c:pt idx="7667">
                  <c:v>0.26</c:v>
                </c:pt>
                <c:pt idx="7668">
                  <c:v>0.26</c:v>
                </c:pt>
                <c:pt idx="7669">
                  <c:v>0.26</c:v>
                </c:pt>
                <c:pt idx="7670">
                  <c:v>0.26</c:v>
                </c:pt>
                <c:pt idx="7671">
                  <c:v>0.26</c:v>
                </c:pt>
                <c:pt idx="7672">
                  <c:v>0.26</c:v>
                </c:pt>
                <c:pt idx="7673">
                  <c:v>0.26</c:v>
                </c:pt>
                <c:pt idx="7674">
                  <c:v>0.26</c:v>
                </c:pt>
                <c:pt idx="7675">
                  <c:v>0.26</c:v>
                </c:pt>
                <c:pt idx="7676">
                  <c:v>0.26</c:v>
                </c:pt>
                <c:pt idx="7677">
                  <c:v>0.26</c:v>
                </c:pt>
                <c:pt idx="7678">
                  <c:v>0.26</c:v>
                </c:pt>
                <c:pt idx="7679">
                  <c:v>0.26</c:v>
                </c:pt>
                <c:pt idx="7680">
                  <c:v>0.26</c:v>
                </c:pt>
                <c:pt idx="7681">
                  <c:v>0.26</c:v>
                </c:pt>
                <c:pt idx="7682">
                  <c:v>0.26</c:v>
                </c:pt>
                <c:pt idx="7683">
                  <c:v>0.26</c:v>
                </c:pt>
                <c:pt idx="7684">
                  <c:v>0.26</c:v>
                </c:pt>
                <c:pt idx="7685">
                  <c:v>0.26</c:v>
                </c:pt>
                <c:pt idx="7686">
                  <c:v>0.26</c:v>
                </c:pt>
                <c:pt idx="7687">
                  <c:v>0.26</c:v>
                </c:pt>
                <c:pt idx="7688">
                  <c:v>0.26</c:v>
                </c:pt>
                <c:pt idx="7689">
                  <c:v>0.26</c:v>
                </c:pt>
                <c:pt idx="7690">
                  <c:v>0.26</c:v>
                </c:pt>
                <c:pt idx="7691">
                  <c:v>0.26</c:v>
                </c:pt>
                <c:pt idx="7692">
                  <c:v>0.26</c:v>
                </c:pt>
                <c:pt idx="7693">
                  <c:v>0.26</c:v>
                </c:pt>
                <c:pt idx="7694">
                  <c:v>0.26</c:v>
                </c:pt>
                <c:pt idx="7695">
                  <c:v>0.26</c:v>
                </c:pt>
                <c:pt idx="7696">
                  <c:v>0.26</c:v>
                </c:pt>
                <c:pt idx="7697">
                  <c:v>0.26</c:v>
                </c:pt>
                <c:pt idx="7698">
                  <c:v>0.26</c:v>
                </c:pt>
                <c:pt idx="7699">
                  <c:v>0.26</c:v>
                </c:pt>
                <c:pt idx="7700">
                  <c:v>0.26</c:v>
                </c:pt>
                <c:pt idx="7701">
                  <c:v>0.26</c:v>
                </c:pt>
                <c:pt idx="7702">
                  <c:v>0.26</c:v>
                </c:pt>
                <c:pt idx="7703">
                  <c:v>0.26</c:v>
                </c:pt>
                <c:pt idx="7704">
                  <c:v>0.26</c:v>
                </c:pt>
                <c:pt idx="7705">
                  <c:v>0.26</c:v>
                </c:pt>
                <c:pt idx="7706">
                  <c:v>0.26</c:v>
                </c:pt>
                <c:pt idx="7707">
                  <c:v>0.26</c:v>
                </c:pt>
                <c:pt idx="7708">
                  <c:v>0.26</c:v>
                </c:pt>
                <c:pt idx="7709">
                  <c:v>0.26</c:v>
                </c:pt>
                <c:pt idx="7710">
                  <c:v>0.26</c:v>
                </c:pt>
                <c:pt idx="7711">
                  <c:v>0.26</c:v>
                </c:pt>
                <c:pt idx="7712">
                  <c:v>0.26</c:v>
                </c:pt>
                <c:pt idx="7713">
                  <c:v>0.26</c:v>
                </c:pt>
                <c:pt idx="7714">
                  <c:v>0.26</c:v>
                </c:pt>
                <c:pt idx="7715">
                  <c:v>0.26</c:v>
                </c:pt>
                <c:pt idx="7716">
                  <c:v>0.26</c:v>
                </c:pt>
                <c:pt idx="7717">
                  <c:v>0.26</c:v>
                </c:pt>
                <c:pt idx="7718">
                  <c:v>0.26</c:v>
                </c:pt>
                <c:pt idx="7719">
                  <c:v>0.26</c:v>
                </c:pt>
                <c:pt idx="7720">
                  <c:v>0.26</c:v>
                </c:pt>
                <c:pt idx="7721">
                  <c:v>0.26</c:v>
                </c:pt>
                <c:pt idx="7722">
                  <c:v>0.26</c:v>
                </c:pt>
                <c:pt idx="7723">
                  <c:v>0.26</c:v>
                </c:pt>
                <c:pt idx="7724">
                  <c:v>0.26</c:v>
                </c:pt>
                <c:pt idx="7725">
                  <c:v>0.26</c:v>
                </c:pt>
                <c:pt idx="7726">
                  <c:v>0.26</c:v>
                </c:pt>
                <c:pt idx="7727">
                  <c:v>0.26</c:v>
                </c:pt>
                <c:pt idx="7728">
                  <c:v>0.26</c:v>
                </c:pt>
                <c:pt idx="7729">
                  <c:v>0.26</c:v>
                </c:pt>
                <c:pt idx="7730">
                  <c:v>0.26</c:v>
                </c:pt>
                <c:pt idx="7731">
                  <c:v>0.26</c:v>
                </c:pt>
                <c:pt idx="7732">
                  <c:v>0.26</c:v>
                </c:pt>
                <c:pt idx="7733">
                  <c:v>0.26</c:v>
                </c:pt>
                <c:pt idx="7734">
                  <c:v>0.26</c:v>
                </c:pt>
                <c:pt idx="7735">
                  <c:v>0.26</c:v>
                </c:pt>
                <c:pt idx="7736">
                  <c:v>0.26</c:v>
                </c:pt>
                <c:pt idx="7737">
                  <c:v>0.26</c:v>
                </c:pt>
                <c:pt idx="7738">
                  <c:v>0.26</c:v>
                </c:pt>
                <c:pt idx="7739">
                  <c:v>0.26</c:v>
                </c:pt>
                <c:pt idx="7740">
                  <c:v>0.26</c:v>
                </c:pt>
                <c:pt idx="7741">
                  <c:v>0.26</c:v>
                </c:pt>
                <c:pt idx="7742">
                  <c:v>0.26</c:v>
                </c:pt>
                <c:pt idx="7743">
                  <c:v>0.26</c:v>
                </c:pt>
                <c:pt idx="7744">
                  <c:v>0.26</c:v>
                </c:pt>
                <c:pt idx="7745">
                  <c:v>0.26</c:v>
                </c:pt>
                <c:pt idx="7746">
                  <c:v>0.26</c:v>
                </c:pt>
                <c:pt idx="7747">
                  <c:v>0.26</c:v>
                </c:pt>
                <c:pt idx="7748">
                  <c:v>0.26</c:v>
                </c:pt>
                <c:pt idx="7749">
                  <c:v>0.26</c:v>
                </c:pt>
                <c:pt idx="7750">
                  <c:v>0.26</c:v>
                </c:pt>
                <c:pt idx="7751">
                  <c:v>0.26</c:v>
                </c:pt>
                <c:pt idx="7752">
                  <c:v>0.26</c:v>
                </c:pt>
                <c:pt idx="7753">
                  <c:v>0.26</c:v>
                </c:pt>
                <c:pt idx="7754">
                  <c:v>0.26</c:v>
                </c:pt>
                <c:pt idx="7755">
                  <c:v>0.26</c:v>
                </c:pt>
                <c:pt idx="7756">
                  <c:v>0.26</c:v>
                </c:pt>
                <c:pt idx="7757">
                  <c:v>0.26</c:v>
                </c:pt>
                <c:pt idx="7758">
                  <c:v>0.26</c:v>
                </c:pt>
                <c:pt idx="7759">
                  <c:v>0.26</c:v>
                </c:pt>
                <c:pt idx="7760">
                  <c:v>0.26</c:v>
                </c:pt>
                <c:pt idx="7761">
                  <c:v>0.26</c:v>
                </c:pt>
                <c:pt idx="7762">
                  <c:v>0.26</c:v>
                </c:pt>
                <c:pt idx="7763">
                  <c:v>0.26</c:v>
                </c:pt>
                <c:pt idx="7764">
                  <c:v>0.26</c:v>
                </c:pt>
                <c:pt idx="7765">
                  <c:v>0.26</c:v>
                </c:pt>
                <c:pt idx="7766">
                  <c:v>0.26</c:v>
                </c:pt>
                <c:pt idx="7767">
                  <c:v>0.26</c:v>
                </c:pt>
                <c:pt idx="7768">
                  <c:v>0.26</c:v>
                </c:pt>
                <c:pt idx="7769">
                  <c:v>0.26</c:v>
                </c:pt>
                <c:pt idx="7770">
                  <c:v>0.26</c:v>
                </c:pt>
                <c:pt idx="7771">
                  <c:v>0.26</c:v>
                </c:pt>
                <c:pt idx="7772">
                  <c:v>0.26</c:v>
                </c:pt>
                <c:pt idx="7773">
                  <c:v>0.26</c:v>
                </c:pt>
                <c:pt idx="7774">
                  <c:v>0.26</c:v>
                </c:pt>
                <c:pt idx="7775">
                  <c:v>0.26</c:v>
                </c:pt>
                <c:pt idx="7776">
                  <c:v>0.26</c:v>
                </c:pt>
                <c:pt idx="7777">
                  <c:v>0.26</c:v>
                </c:pt>
                <c:pt idx="7778">
                  <c:v>0.26</c:v>
                </c:pt>
                <c:pt idx="7779">
                  <c:v>0.26</c:v>
                </c:pt>
                <c:pt idx="7780">
                  <c:v>0.26</c:v>
                </c:pt>
                <c:pt idx="7781">
                  <c:v>0.26</c:v>
                </c:pt>
                <c:pt idx="7782">
                  <c:v>0.26</c:v>
                </c:pt>
                <c:pt idx="7783">
                  <c:v>0.26</c:v>
                </c:pt>
                <c:pt idx="7784">
                  <c:v>0.26</c:v>
                </c:pt>
                <c:pt idx="7785">
                  <c:v>0.26</c:v>
                </c:pt>
                <c:pt idx="7786">
                  <c:v>0.26</c:v>
                </c:pt>
                <c:pt idx="7787">
                  <c:v>0.26</c:v>
                </c:pt>
                <c:pt idx="7788">
                  <c:v>0.26</c:v>
                </c:pt>
                <c:pt idx="7789">
                  <c:v>0.26</c:v>
                </c:pt>
                <c:pt idx="7790">
                  <c:v>0.26</c:v>
                </c:pt>
                <c:pt idx="7791">
                  <c:v>0.26</c:v>
                </c:pt>
                <c:pt idx="7792">
                  <c:v>0.26</c:v>
                </c:pt>
                <c:pt idx="7793">
                  <c:v>0.26</c:v>
                </c:pt>
                <c:pt idx="7794">
                  <c:v>0.26</c:v>
                </c:pt>
                <c:pt idx="7795">
                  <c:v>0.26</c:v>
                </c:pt>
                <c:pt idx="7796">
                  <c:v>0.26</c:v>
                </c:pt>
                <c:pt idx="7797">
                  <c:v>0.26</c:v>
                </c:pt>
                <c:pt idx="7798">
                  <c:v>0.26</c:v>
                </c:pt>
                <c:pt idx="7799">
                  <c:v>0.26</c:v>
                </c:pt>
                <c:pt idx="7800">
                  <c:v>0.26</c:v>
                </c:pt>
                <c:pt idx="7801">
                  <c:v>0.26</c:v>
                </c:pt>
                <c:pt idx="7802">
                  <c:v>0.26</c:v>
                </c:pt>
                <c:pt idx="7803">
                  <c:v>0.26</c:v>
                </c:pt>
                <c:pt idx="7804">
                  <c:v>0.26</c:v>
                </c:pt>
                <c:pt idx="7805">
                  <c:v>0.26</c:v>
                </c:pt>
                <c:pt idx="7806">
                  <c:v>0.26</c:v>
                </c:pt>
                <c:pt idx="7807">
                  <c:v>0.26</c:v>
                </c:pt>
                <c:pt idx="7808">
                  <c:v>0.26</c:v>
                </c:pt>
                <c:pt idx="7809">
                  <c:v>0.26</c:v>
                </c:pt>
                <c:pt idx="7810">
                  <c:v>0.26</c:v>
                </c:pt>
                <c:pt idx="7811">
                  <c:v>0.26</c:v>
                </c:pt>
                <c:pt idx="7812">
                  <c:v>0.26</c:v>
                </c:pt>
                <c:pt idx="7813">
                  <c:v>0.26</c:v>
                </c:pt>
                <c:pt idx="7814">
                  <c:v>0.26</c:v>
                </c:pt>
                <c:pt idx="7815">
                  <c:v>0.26</c:v>
                </c:pt>
                <c:pt idx="7816">
                  <c:v>0.26</c:v>
                </c:pt>
                <c:pt idx="7817">
                  <c:v>0.26</c:v>
                </c:pt>
                <c:pt idx="7818">
                  <c:v>0.26</c:v>
                </c:pt>
                <c:pt idx="7819">
                  <c:v>0.26</c:v>
                </c:pt>
                <c:pt idx="7820">
                  <c:v>0.26</c:v>
                </c:pt>
                <c:pt idx="7821">
                  <c:v>0.26</c:v>
                </c:pt>
                <c:pt idx="7822">
                  <c:v>0.26</c:v>
                </c:pt>
                <c:pt idx="7823">
                  <c:v>0.26</c:v>
                </c:pt>
                <c:pt idx="7824">
                  <c:v>0.26</c:v>
                </c:pt>
                <c:pt idx="7825">
                  <c:v>0.26</c:v>
                </c:pt>
                <c:pt idx="7826">
                  <c:v>0.26</c:v>
                </c:pt>
                <c:pt idx="7827">
                  <c:v>0.26</c:v>
                </c:pt>
                <c:pt idx="7828">
                  <c:v>0.26</c:v>
                </c:pt>
                <c:pt idx="7829">
                  <c:v>0.26</c:v>
                </c:pt>
                <c:pt idx="7830">
                  <c:v>0.26</c:v>
                </c:pt>
                <c:pt idx="7831">
                  <c:v>0.26</c:v>
                </c:pt>
                <c:pt idx="7832">
                  <c:v>0.26</c:v>
                </c:pt>
                <c:pt idx="7833">
                  <c:v>0.26</c:v>
                </c:pt>
                <c:pt idx="7834">
                  <c:v>0.26</c:v>
                </c:pt>
                <c:pt idx="7835">
                  <c:v>0.26</c:v>
                </c:pt>
                <c:pt idx="7836">
                  <c:v>0.26</c:v>
                </c:pt>
                <c:pt idx="7837">
                  <c:v>0.26</c:v>
                </c:pt>
                <c:pt idx="7838">
                  <c:v>0.26</c:v>
                </c:pt>
                <c:pt idx="7839">
                  <c:v>0.26</c:v>
                </c:pt>
                <c:pt idx="7840">
                  <c:v>0.26</c:v>
                </c:pt>
                <c:pt idx="7841">
                  <c:v>0.26</c:v>
                </c:pt>
                <c:pt idx="7842">
                  <c:v>0.26</c:v>
                </c:pt>
                <c:pt idx="7843">
                  <c:v>0.26</c:v>
                </c:pt>
                <c:pt idx="7844">
                  <c:v>0.26</c:v>
                </c:pt>
                <c:pt idx="7845">
                  <c:v>0.26</c:v>
                </c:pt>
                <c:pt idx="7846">
                  <c:v>0.26</c:v>
                </c:pt>
                <c:pt idx="7847">
                  <c:v>0.26</c:v>
                </c:pt>
                <c:pt idx="7848">
                  <c:v>0.26</c:v>
                </c:pt>
                <c:pt idx="7849">
                  <c:v>0.26</c:v>
                </c:pt>
                <c:pt idx="7850">
                  <c:v>0.26</c:v>
                </c:pt>
                <c:pt idx="7851">
                  <c:v>0.26</c:v>
                </c:pt>
                <c:pt idx="7852">
                  <c:v>0.26</c:v>
                </c:pt>
                <c:pt idx="7853">
                  <c:v>0.26</c:v>
                </c:pt>
                <c:pt idx="7854">
                  <c:v>0.26</c:v>
                </c:pt>
                <c:pt idx="7855">
                  <c:v>0.26</c:v>
                </c:pt>
                <c:pt idx="7856">
                  <c:v>0.26</c:v>
                </c:pt>
                <c:pt idx="7857">
                  <c:v>0.26</c:v>
                </c:pt>
                <c:pt idx="7858">
                  <c:v>0.26</c:v>
                </c:pt>
                <c:pt idx="7859">
                  <c:v>0.27</c:v>
                </c:pt>
                <c:pt idx="7860">
                  <c:v>0.27</c:v>
                </c:pt>
                <c:pt idx="7861">
                  <c:v>0.27</c:v>
                </c:pt>
                <c:pt idx="7862">
                  <c:v>0.26</c:v>
                </c:pt>
                <c:pt idx="7863">
                  <c:v>0.26</c:v>
                </c:pt>
                <c:pt idx="7864">
                  <c:v>0.26</c:v>
                </c:pt>
                <c:pt idx="7865">
                  <c:v>0.26</c:v>
                </c:pt>
                <c:pt idx="7866">
                  <c:v>0.26</c:v>
                </c:pt>
                <c:pt idx="7867">
                  <c:v>0.26</c:v>
                </c:pt>
                <c:pt idx="7868">
                  <c:v>0.26</c:v>
                </c:pt>
                <c:pt idx="7869">
                  <c:v>0.26</c:v>
                </c:pt>
                <c:pt idx="7870">
                  <c:v>0.26</c:v>
                </c:pt>
                <c:pt idx="7871">
                  <c:v>0.26</c:v>
                </c:pt>
                <c:pt idx="7872">
                  <c:v>0.26</c:v>
                </c:pt>
                <c:pt idx="7873">
                  <c:v>0.26</c:v>
                </c:pt>
                <c:pt idx="7874">
                  <c:v>0.26</c:v>
                </c:pt>
                <c:pt idx="7875">
                  <c:v>0.26</c:v>
                </c:pt>
                <c:pt idx="7876">
                  <c:v>0.26</c:v>
                </c:pt>
                <c:pt idx="7877">
                  <c:v>0.26</c:v>
                </c:pt>
                <c:pt idx="7878">
                  <c:v>0.26</c:v>
                </c:pt>
                <c:pt idx="7879">
                  <c:v>0.26</c:v>
                </c:pt>
                <c:pt idx="7880">
                  <c:v>0.26</c:v>
                </c:pt>
                <c:pt idx="7881">
                  <c:v>0.26</c:v>
                </c:pt>
                <c:pt idx="7882">
                  <c:v>0.26</c:v>
                </c:pt>
                <c:pt idx="7883">
                  <c:v>0.26</c:v>
                </c:pt>
                <c:pt idx="7884">
                  <c:v>0.26</c:v>
                </c:pt>
                <c:pt idx="7885">
                  <c:v>0.26</c:v>
                </c:pt>
                <c:pt idx="7886">
                  <c:v>0.26</c:v>
                </c:pt>
                <c:pt idx="7887">
                  <c:v>0.26</c:v>
                </c:pt>
                <c:pt idx="7888">
                  <c:v>0.26</c:v>
                </c:pt>
                <c:pt idx="7889">
                  <c:v>0.26</c:v>
                </c:pt>
                <c:pt idx="7890">
                  <c:v>0.26</c:v>
                </c:pt>
                <c:pt idx="7891">
                  <c:v>0.26</c:v>
                </c:pt>
                <c:pt idx="7892">
                  <c:v>0.26</c:v>
                </c:pt>
                <c:pt idx="7893">
                  <c:v>0.26</c:v>
                </c:pt>
                <c:pt idx="7894">
                  <c:v>0.26</c:v>
                </c:pt>
                <c:pt idx="7895">
                  <c:v>0.26</c:v>
                </c:pt>
                <c:pt idx="7896">
                  <c:v>0.26</c:v>
                </c:pt>
                <c:pt idx="7897">
                  <c:v>0.26</c:v>
                </c:pt>
                <c:pt idx="7898">
                  <c:v>0.26</c:v>
                </c:pt>
                <c:pt idx="7899">
                  <c:v>0.26</c:v>
                </c:pt>
                <c:pt idx="7900">
                  <c:v>0.26</c:v>
                </c:pt>
                <c:pt idx="7901">
                  <c:v>0.26</c:v>
                </c:pt>
                <c:pt idx="7902">
                  <c:v>0.26</c:v>
                </c:pt>
                <c:pt idx="7903">
                  <c:v>0.26</c:v>
                </c:pt>
                <c:pt idx="7904">
                  <c:v>0.26</c:v>
                </c:pt>
                <c:pt idx="7905">
                  <c:v>0.26</c:v>
                </c:pt>
                <c:pt idx="7906">
                  <c:v>0.26</c:v>
                </c:pt>
                <c:pt idx="7907">
                  <c:v>0.26</c:v>
                </c:pt>
                <c:pt idx="7908">
                  <c:v>0.26</c:v>
                </c:pt>
                <c:pt idx="7909">
                  <c:v>0.26</c:v>
                </c:pt>
                <c:pt idx="7910">
                  <c:v>0.26</c:v>
                </c:pt>
                <c:pt idx="7911">
                  <c:v>0.26</c:v>
                </c:pt>
                <c:pt idx="7912">
                  <c:v>0.26</c:v>
                </c:pt>
                <c:pt idx="7913">
                  <c:v>0.26</c:v>
                </c:pt>
                <c:pt idx="7914">
                  <c:v>0.26</c:v>
                </c:pt>
                <c:pt idx="7915">
                  <c:v>0.26</c:v>
                </c:pt>
                <c:pt idx="7916">
                  <c:v>0.26</c:v>
                </c:pt>
                <c:pt idx="7917">
                  <c:v>0.26</c:v>
                </c:pt>
                <c:pt idx="7918">
                  <c:v>0.26</c:v>
                </c:pt>
                <c:pt idx="7919">
                  <c:v>0.26</c:v>
                </c:pt>
                <c:pt idx="7920">
                  <c:v>0.26</c:v>
                </c:pt>
                <c:pt idx="7921">
                  <c:v>0.26</c:v>
                </c:pt>
                <c:pt idx="7922">
                  <c:v>0.26</c:v>
                </c:pt>
                <c:pt idx="7923">
                  <c:v>0.26</c:v>
                </c:pt>
                <c:pt idx="7924">
                  <c:v>0.26</c:v>
                </c:pt>
                <c:pt idx="7925">
                  <c:v>0.26</c:v>
                </c:pt>
                <c:pt idx="7926">
                  <c:v>0.26</c:v>
                </c:pt>
                <c:pt idx="7927">
                  <c:v>0.26</c:v>
                </c:pt>
                <c:pt idx="7928">
                  <c:v>0.26</c:v>
                </c:pt>
                <c:pt idx="7929">
                  <c:v>0.26</c:v>
                </c:pt>
                <c:pt idx="7930">
                  <c:v>0.26</c:v>
                </c:pt>
                <c:pt idx="7931">
                  <c:v>0.26</c:v>
                </c:pt>
                <c:pt idx="7932">
                  <c:v>0.26</c:v>
                </c:pt>
                <c:pt idx="7933">
                  <c:v>0.26</c:v>
                </c:pt>
                <c:pt idx="7934">
                  <c:v>0.26</c:v>
                </c:pt>
                <c:pt idx="7935">
                  <c:v>0.26</c:v>
                </c:pt>
                <c:pt idx="7936">
                  <c:v>0.26</c:v>
                </c:pt>
                <c:pt idx="7937">
                  <c:v>0.26</c:v>
                </c:pt>
                <c:pt idx="7938">
                  <c:v>0.26</c:v>
                </c:pt>
                <c:pt idx="7939">
                  <c:v>0.26</c:v>
                </c:pt>
                <c:pt idx="7940">
                  <c:v>0.26</c:v>
                </c:pt>
                <c:pt idx="7941">
                  <c:v>0.26</c:v>
                </c:pt>
                <c:pt idx="7942">
                  <c:v>0.26</c:v>
                </c:pt>
                <c:pt idx="7943">
                  <c:v>0.26</c:v>
                </c:pt>
                <c:pt idx="7944">
                  <c:v>0.26</c:v>
                </c:pt>
                <c:pt idx="7945">
                  <c:v>0.26</c:v>
                </c:pt>
                <c:pt idx="7946">
                  <c:v>0.26</c:v>
                </c:pt>
                <c:pt idx="7947">
                  <c:v>0.26</c:v>
                </c:pt>
                <c:pt idx="7948">
                  <c:v>0.26</c:v>
                </c:pt>
                <c:pt idx="7949">
                  <c:v>0.26</c:v>
                </c:pt>
                <c:pt idx="7950">
                  <c:v>0.26</c:v>
                </c:pt>
                <c:pt idx="7951">
                  <c:v>0.26</c:v>
                </c:pt>
                <c:pt idx="7952">
                  <c:v>0.26</c:v>
                </c:pt>
                <c:pt idx="7953">
                  <c:v>0.26</c:v>
                </c:pt>
                <c:pt idx="7954">
                  <c:v>0.26</c:v>
                </c:pt>
                <c:pt idx="7955">
                  <c:v>0.26</c:v>
                </c:pt>
                <c:pt idx="7956">
                  <c:v>0.26</c:v>
                </c:pt>
                <c:pt idx="7957">
                  <c:v>0.26</c:v>
                </c:pt>
                <c:pt idx="7958">
                  <c:v>0.26</c:v>
                </c:pt>
                <c:pt idx="7959">
                  <c:v>0.26</c:v>
                </c:pt>
                <c:pt idx="7960">
                  <c:v>0.26</c:v>
                </c:pt>
                <c:pt idx="7961">
                  <c:v>0.26</c:v>
                </c:pt>
                <c:pt idx="7962">
                  <c:v>0.26</c:v>
                </c:pt>
                <c:pt idx="7963">
                  <c:v>0.26</c:v>
                </c:pt>
                <c:pt idx="7964">
                  <c:v>0.26</c:v>
                </c:pt>
                <c:pt idx="7965">
                  <c:v>0.26</c:v>
                </c:pt>
                <c:pt idx="7966">
                  <c:v>0.26</c:v>
                </c:pt>
                <c:pt idx="7967">
                  <c:v>0.26</c:v>
                </c:pt>
                <c:pt idx="7968">
                  <c:v>0.26</c:v>
                </c:pt>
                <c:pt idx="7969">
                  <c:v>0.26</c:v>
                </c:pt>
                <c:pt idx="7970">
                  <c:v>0.26</c:v>
                </c:pt>
                <c:pt idx="7971">
                  <c:v>0.26</c:v>
                </c:pt>
                <c:pt idx="7972">
                  <c:v>0.26</c:v>
                </c:pt>
                <c:pt idx="7973">
                  <c:v>0.26</c:v>
                </c:pt>
                <c:pt idx="7974">
                  <c:v>0.26</c:v>
                </c:pt>
                <c:pt idx="7975">
                  <c:v>0.26</c:v>
                </c:pt>
                <c:pt idx="7976">
                  <c:v>0.26</c:v>
                </c:pt>
                <c:pt idx="7977">
                  <c:v>0.26</c:v>
                </c:pt>
                <c:pt idx="7978">
                  <c:v>0.26</c:v>
                </c:pt>
                <c:pt idx="7979">
                  <c:v>0.26</c:v>
                </c:pt>
                <c:pt idx="7980">
                  <c:v>0.26</c:v>
                </c:pt>
                <c:pt idx="7981">
                  <c:v>0.26</c:v>
                </c:pt>
                <c:pt idx="7982">
                  <c:v>0.26</c:v>
                </c:pt>
                <c:pt idx="7983">
                  <c:v>0.26</c:v>
                </c:pt>
                <c:pt idx="7984">
                  <c:v>0.26</c:v>
                </c:pt>
                <c:pt idx="7985">
                  <c:v>0.26</c:v>
                </c:pt>
                <c:pt idx="7986">
                  <c:v>0.26</c:v>
                </c:pt>
                <c:pt idx="7987">
                  <c:v>0.26</c:v>
                </c:pt>
                <c:pt idx="7988">
                  <c:v>0.26</c:v>
                </c:pt>
                <c:pt idx="7989">
                  <c:v>0.26</c:v>
                </c:pt>
                <c:pt idx="7990">
                  <c:v>0.26</c:v>
                </c:pt>
                <c:pt idx="7991">
                  <c:v>0.26</c:v>
                </c:pt>
                <c:pt idx="7992">
                  <c:v>0.26</c:v>
                </c:pt>
                <c:pt idx="7993">
                  <c:v>0.26</c:v>
                </c:pt>
                <c:pt idx="7994">
                  <c:v>0.26</c:v>
                </c:pt>
                <c:pt idx="7995">
                  <c:v>0.26</c:v>
                </c:pt>
                <c:pt idx="7996">
                  <c:v>0.26</c:v>
                </c:pt>
                <c:pt idx="7997">
                  <c:v>0.26</c:v>
                </c:pt>
                <c:pt idx="7998">
                  <c:v>0.26</c:v>
                </c:pt>
                <c:pt idx="7999">
                  <c:v>0.26</c:v>
                </c:pt>
                <c:pt idx="8000">
                  <c:v>0.26</c:v>
                </c:pt>
                <c:pt idx="8001">
                  <c:v>0.26</c:v>
                </c:pt>
                <c:pt idx="8002">
                  <c:v>0.26</c:v>
                </c:pt>
                <c:pt idx="8003">
                  <c:v>0.26</c:v>
                </c:pt>
                <c:pt idx="8004">
                  <c:v>0.26</c:v>
                </c:pt>
                <c:pt idx="8005">
                  <c:v>0.26</c:v>
                </c:pt>
                <c:pt idx="8006">
                  <c:v>0.26</c:v>
                </c:pt>
                <c:pt idx="8007">
                  <c:v>0.26</c:v>
                </c:pt>
                <c:pt idx="8008">
                  <c:v>0.26</c:v>
                </c:pt>
                <c:pt idx="8009">
                  <c:v>0.26</c:v>
                </c:pt>
                <c:pt idx="8010">
                  <c:v>0.26</c:v>
                </c:pt>
                <c:pt idx="8011">
                  <c:v>0.26</c:v>
                </c:pt>
                <c:pt idx="8012">
                  <c:v>0.26</c:v>
                </c:pt>
                <c:pt idx="8013">
                  <c:v>0.26</c:v>
                </c:pt>
                <c:pt idx="8014">
                  <c:v>0.26</c:v>
                </c:pt>
                <c:pt idx="8015">
                  <c:v>0.26</c:v>
                </c:pt>
                <c:pt idx="8016">
                  <c:v>0.26</c:v>
                </c:pt>
                <c:pt idx="8017">
                  <c:v>0.26</c:v>
                </c:pt>
                <c:pt idx="8018">
                  <c:v>0.26</c:v>
                </c:pt>
                <c:pt idx="8019">
                  <c:v>0.26</c:v>
                </c:pt>
                <c:pt idx="8020">
                  <c:v>0.26</c:v>
                </c:pt>
                <c:pt idx="8021">
                  <c:v>0.26</c:v>
                </c:pt>
                <c:pt idx="8022">
                  <c:v>0.26</c:v>
                </c:pt>
                <c:pt idx="8023">
                  <c:v>0.26</c:v>
                </c:pt>
                <c:pt idx="8024">
                  <c:v>0.26</c:v>
                </c:pt>
                <c:pt idx="8025">
                  <c:v>0.26</c:v>
                </c:pt>
                <c:pt idx="8026">
                  <c:v>0.26</c:v>
                </c:pt>
                <c:pt idx="8027">
                  <c:v>0.26</c:v>
                </c:pt>
                <c:pt idx="8028">
                  <c:v>0.26</c:v>
                </c:pt>
                <c:pt idx="8029">
                  <c:v>0.26</c:v>
                </c:pt>
                <c:pt idx="8030">
                  <c:v>0.26</c:v>
                </c:pt>
                <c:pt idx="8031">
                  <c:v>0.26</c:v>
                </c:pt>
                <c:pt idx="8032">
                  <c:v>0.26</c:v>
                </c:pt>
                <c:pt idx="8033">
                  <c:v>0.26</c:v>
                </c:pt>
                <c:pt idx="8034">
                  <c:v>0.26</c:v>
                </c:pt>
                <c:pt idx="8035">
                  <c:v>0.26</c:v>
                </c:pt>
                <c:pt idx="8036">
                  <c:v>0.26</c:v>
                </c:pt>
                <c:pt idx="8037">
                  <c:v>0.26</c:v>
                </c:pt>
                <c:pt idx="8038">
                  <c:v>0.26</c:v>
                </c:pt>
                <c:pt idx="8039">
                  <c:v>0.26</c:v>
                </c:pt>
                <c:pt idx="8040">
                  <c:v>0.26</c:v>
                </c:pt>
                <c:pt idx="8041">
                  <c:v>0.26</c:v>
                </c:pt>
                <c:pt idx="8042">
                  <c:v>0.26</c:v>
                </c:pt>
                <c:pt idx="8043">
                  <c:v>0.26</c:v>
                </c:pt>
                <c:pt idx="8044">
                  <c:v>0.26</c:v>
                </c:pt>
                <c:pt idx="8045">
                  <c:v>0.26</c:v>
                </c:pt>
                <c:pt idx="8046">
                  <c:v>0.26</c:v>
                </c:pt>
                <c:pt idx="8047">
                  <c:v>0.26</c:v>
                </c:pt>
                <c:pt idx="8048">
                  <c:v>0.26</c:v>
                </c:pt>
                <c:pt idx="8049">
                  <c:v>0.26</c:v>
                </c:pt>
                <c:pt idx="8050">
                  <c:v>0.26</c:v>
                </c:pt>
                <c:pt idx="8051">
                  <c:v>0.26</c:v>
                </c:pt>
                <c:pt idx="8052">
                  <c:v>0.26</c:v>
                </c:pt>
                <c:pt idx="8053">
                  <c:v>0.26</c:v>
                </c:pt>
                <c:pt idx="8054">
                  <c:v>0.26</c:v>
                </c:pt>
                <c:pt idx="8055">
                  <c:v>0.26</c:v>
                </c:pt>
                <c:pt idx="8056">
                  <c:v>0.26</c:v>
                </c:pt>
                <c:pt idx="8057">
                  <c:v>0.26</c:v>
                </c:pt>
                <c:pt idx="8058">
                  <c:v>0.26</c:v>
                </c:pt>
                <c:pt idx="8059">
                  <c:v>0.26</c:v>
                </c:pt>
                <c:pt idx="8060">
                  <c:v>0.26</c:v>
                </c:pt>
                <c:pt idx="8061">
                  <c:v>0.26</c:v>
                </c:pt>
                <c:pt idx="8062">
                  <c:v>0.26</c:v>
                </c:pt>
                <c:pt idx="8063">
                  <c:v>0.26</c:v>
                </c:pt>
                <c:pt idx="8064">
                  <c:v>0.26</c:v>
                </c:pt>
                <c:pt idx="8065">
                  <c:v>0.26</c:v>
                </c:pt>
                <c:pt idx="8066">
                  <c:v>0.26</c:v>
                </c:pt>
                <c:pt idx="8067">
                  <c:v>0.26</c:v>
                </c:pt>
                <c:pt idx="8068">
                  <c:v>0.26</c:v>
                </c:pt>
                <c:pt idx="8069">
                  <c:v>0.26</c:v>
                </c:pt>
                <c:pt idx="8070">
                  <c:v>0.26</c:v>
                </c:pt>
                <c:pt idx="8071">
                  <c:v>0.26</c:v>
                </c:pt>
                <c:pt idx="8072">
                  <c:v>0.26</c:v>
                </c:pt>
                <c:pt idx="8073">
                  <c:v>0.26</c:v>
                </c:pt>
                <c:pt idx="8074">
                  <c:v>0.26</c:v>
                </c:pt>
                <c:pt idx="8075">
                  <c:v>0.26</c:v>
                </c:pt>
                <c:pt idx="8076">
                  <c:v>0.26</c:v>
                </c:pt>
                <c:pt idx="8077">
                  <c:v>0.26</c:v>
                </c:pt>
                <c:pt idx="8078">
                  <c:v>0.26</c:v>
                </c:pt>
                <c:pt idx="8079">
                  <c:v>0.26</c:v>
                </c:pt>
                <c:pt idx="8080">
                  <c:v>0.26</c:v>
                </c:pt>
                <c:pt idx="8081">
                  <c:v>0.26</c:v>
                </c:pt>
                <c:pt idx="8082">
                  <c:v>0.26</c:v>
                </c:pt>
                <c:pt idx="8083">
                  <c:v>0.26</c:v>
                </c:pt>
                <c:pt idx="8084">
                  <c:v>0.26</c:v>
                </c:pt>
                <c:pt idx="8085">
                  <c:v>0.26</c:v>
                </c:pt>
                <c:pt idx="8086">
                  <c:v>0.26</c:v>
                </c:pt>
                <c:pt idx="8087">
                  <c:v>0.27</c:v>
                </c:pt>
                <c:pt idx="8088">
                  <c:v>0.27</c:v>
                </c:pt>
                <c:pt idx="8089">
                  <c:v>0.26</c:v>
                </c:pt>
                <c:pt idx="8090">
                  <c:v>0.26</c:v>
                </c:pt>
                <c:pt idx="8091">
                  <c:v>0.26</c:v>
                </c:pt>
                <c:pt idx="8092">
                  <c:v>0.26</c:v>
                </c:pt>
                <c:pt idx="8093">
                  <c:v>0.26</c:v>
                </c:pt>
                <c:pt idx="8094">
                  <c:v>0.26</c:v>
                </c:pt>
                <c:pt idx="8095">
                  <c:v>0.26</c:v>
                </c:pt>
                <c:pt idx="8096">
                  <c:v>0.26</c:v>
                </c:pt>
                <c:pt idx="8097">
                  <c:v>0.26</c:v>
                </c:pt>
                <c:pt idx="8098">
                  <c:v>0.26</c:v>
                </c:pt>
                <c:pt idx="8099">
                  <c:v>0.26</c:v>
                </c:pt>
                <c:pt idx="8100">
                  <c:v>0.26</c:v>
                </c:pt>
                <c:pt idx="8101">
                  <c:v>0.26</c:v>
                </c:pt>
                <c:pt idx="8102">
                  <c:v>0.26</c:v>
                </c:pt>
                <c:pt idx="8103">
                  <c:v>0.26</c:v>
                </c:pt>
                <c:pt idx="8104">
                  <c:v>0.26</c:v>
                </c:pt>
                <c:pt idx="8105">
                  <c:v>0.26</c:v>
                </c:pt>
                <c:pt idx="8106">
                  <c:v>0.26</c:v>
                </c:pt>
                <c:pt idx="8107">
                  <c:v>0.26</c:v>
                </c:pt>
                <c:pt idx="8108">
                  <c:v>0.26</c:v>
                </c:pt>
                <c:pt idx="8109">
                  <c:v>0.26</c:v>
                </c:pt>
                <c:pt idx="8110">
                  <c:v>0.27</c:v>
                </c:pt>
                <c:pt idx="8111">
                  <c:v>0.27</c:v>
                </c:pt>
                <c:pt idx="8112">
                  <c:v>0.27</c:v>
                </c:pt>
                <c:pt idx="8113">
                  <c:v>0.27</c:v>
                </c:pt>
                <c:pt idx="8114">
                  <c:v>0.27</c:v>
                </c:pt>
                <c:pt idx="8115">
                  <c:v>0.27</c:v>
                </c:pt>
                <c:pt idx="8116">
                  <c:v>0.27</c:v>
                </c:pt>
                <c:pt idx="8117">
                  <c:v>0.27</c:v>
                </c:pt>
                <c:pt idx="8118">
                  <c:v>0.27</c:v>
                </c:pt>
                <c:pt idx="8119">
                  <c:v>0.27</c:v>
                </c:pt>
                <c:pt idx="8120">
                  <c:v>0.27</c:v>
                </c:pt>
                <c:pt idx="8121">
                  <c:v>0.27</c:v>
                </c:pt>
                <c:pt idx="8122">
                  <c:v>0.27</c:v>
                </c:pt>
                <c:pt idx="8123">
                  <c:v>0.27</c:v>
                </c:pt>
                <c:pt idx="8124">
                  <c:v>0.27</c:v>
                </c:pt>
                <c:pt idx="8125">
                  <c:v>0.27</c:v>
                </c:pt>
                <c:pt idx="8126">
                  <c:v>0.27</c:v>
                </c:pt>
                <c:pt idx="8127">
                  <c:v>0.27</c:v>
                </c:pt>
                <c:pt idx="8128">
                  <c:v>0.26</c:v>
                </c:pt>
                <c:pt idx="8129">
                  <c:v>0.26</c:v>
                </c:pt>
                <c:pt idx="8130">
                  <c:v>0.26</c:v>
                </c:pt>
                <c:pt idx="8131">
                  <c:v>0.26</c:v>
                </c:pt>
                <c:pt idx="8132">
                  <c:v>0.26</c:v>
                </c:pt>
                <c:pt idx="8133">
                  <c:v>0.26</c:v>
                </c:pt>
                <c:pt idx="8134">
                  <c:v>0.26</c:v>
                </c:pt>
                <c:pt idx="8135">
                  <c:v>0.26</c:v>
                </c:pt>
                <c:pt idx="8136">
                  <c:v>0.26</c:v>
                </c:pt>
                <c:pt idx="8137">
                  <c:v>0.26</c:v>
                </c:pt>
                <c:pt idx="8138">
                  <c:v>0.26</c:v>
                </c:pt>
                <c:pt idx="8139">
                  <c:v>0.27</c:v>
                </c:pt>
                <c:pt idx="8140">
                  <c:v>0.27</c:v>
                </c:pt>
                <c:pt idx="8141">
                  <c:v>0.27</c:v>
                </c:pt>
                <c:pt idx="8142">
                  <c:v>0.27</c:v>
                </c:pt>
                <c:pt idx="8143">
                  <c:v>0.27</c:v>
                </c:pt>
                <c:pt idx="8144">
                  <c:v>0.27</c:v>
                </c:pt>
                <c:pt idx="8145">
                  <c:v>0.27</c:v>
                </c:pt>
                <c:pt idx="8146">
                  <c:v>0.27</c:v>
                </c:pt>
                <c:pt idx="8147">
                  <c:v>0.27</c:v>
                </c:pt>
                <c:pt idx="8148">
                  <c:v>0.27</c:v>
                </c:pt>
                <c:pt idx="8149">
                  <c:v>0.26</c:v>
                </c:pt>
                <c:pt idx="8150">
                  <c:v>0.26</c:v>
                </c:pt>
                <c:pt idx="8151">
                  <c:v>0.27</c:v>
                </c:pt>
                <c:pt idx="8152">
                  <c:v>0.27</c:v>
                </c:pt>
                <c:pt idx="8153">
                  <c:v>0.27</c:v>
                </c:pt>
                <c:pt idx="8154">
                  <c:v>0.27</c:v>
                </c:pt>
                <c:pt idx="8155">
                  <c:v>0.27</c:v>
                </c:pt>
                <c:pt idx="8156">
                  <c:v>0.26</c:v>
                </c:pt>
                <c:pt idx="8157">
                  <c:v>0.26</c:v>
                </c:pt>
                <c:pt idx="8158">
                  <c:v>0.26</c:v>
                </c:pt>
                <c:pt idx="8159">
                  <c:v>0.27</c:v>
                </c:pt>
                <c:pt idx="8160">
                  <c:v>0.27</c:v>
                </c:pt>
                <c:pt idx="8161">
                  <c:v>0.27</c:v>
                </c:pt>
                <c:pt idx="8162">
                  <c:v>0.27</c:v>
                </c:pt>
                <c:pt idx="8163">
                  <c:v>0.27</c:v>
                </c:pt>
                <c:pt idx="8164">
                  <c:v>0.27</c:v>
                </c:pt>
                <c:pt idx="8165">
                  <c:v>0.27</c:v>
                </c:pt>
                <c:pt idx="8166">
                  <c:v>0.27</c:v>
                </c:pt>
                <c:pt idx="8167">
                  <c:v>0.27</c:v>
                </c:pt>
                <c:pt idx="8168">
                  <c:v>0.27</c:v>
                </c:pt>
                <c:pt idx="8169">
                  <c:v>0.27</c:v>
                </c:pt>
                <c:pt idx="8170">
                  <c:v>0.27</c:v>
                </c:pt>
                <c:pt idx="8171">
                  <c:v>0.27</c:v>
                </c:pt>
                <c:pt idx="8172">
                  <c:v>0.27</c:v>
                </c:pt>
                <c:pt idx="8173">
                  <c:v>0.27</c:v>
                </c:pt>
                <c:pt idx="8174">
                  <c:v>0.27</c:v>
                </c:pt>
                <c:pt idx="8175">
                  <c:v>0.27</c:v>
                </c:pt>
                <c:pt idx="8176">
                  <c:v>0.27</c:v>
                </c:pt>
                <c:pt idx="8177">
                  <c:v>0.27</c:v>
                </c:pt>
                <c:pt idx="8178">
                  <c:v>0.27</c:v>
                </c:pt>
                <c:pt idx="8179">
                  <c:v>0.27</c:v>
                </c:pt>
                <c:pt idx="8180">
                  <c:v>0.27</c:v>
                </c:pt>
                <c:pt idx="8181">
                  <c:v>0.27</c:v>
                </c:pt>
                <c:pt idx="8182">
                  <c:v>0.27</c:v>
                </c:pt>
                <c:pt idx="8183">
                  <c:v>0.27</c:v>
                </c:pt>
                <c:pt idx="8184">
                  <c:v>0.27</c:v>
                </c:pt>
                <c:pt idx="8185">
                  <c:v>0.27</c:v>
                </c:pt>
                <c:pt idx="8186">
                  <c:v>0.27</c:v>
                </c:pt>
                <c:pt idx="8187">
                  <c:v>0.27</c:v>
                </c:pt>
                <c:pt idx="8188">
                  <c:v>0.27</c:v>
                </c:pt>
                <c:pt idx="8189">
                  <c:v>0.27</c:v>
                </c:pt>
                <c:pt idx="8190">
                  <c:v>0.27</c:v>
                </c:pt>
                <c:pt idx="8191">
                  <c:v>0.27</c:v>
                </c:pt>
                <c:pt idx="8192">
                  <c:v>0.27</c:v>
                </c:pt>
                <c:pt idx="8193">
                  <c:v>0.27</c:v>
                </c:pt>
                <c:pt idx="8194">
                  <c:v>0.27</c:v>
                </c:pt>
                <c:pt idx="8195">
                  <c:v>0.27</c:v>
                </c:pt>
                <c:pt idx="8196">
                  <c:v>0.27</c:v>
                </c:pt>
                <c:pt idx="8197">
                  <c:v>0.27</c:v>
                </c:pt>
                <c:pt idx="8198">
                  <c:v>0.27</c:v>
                </c:pt>
                <c:pt idx="8199">
                  <c:v>0.27</c:v>
                </c:pt>
                <c:pt idx="8200">
                  <c:v>0.27</c:v>
                </c:pt>
                <c:pt idx="8201">
                  <c:v>0.27</c:v>
                </c:pt>
                <c:pt idx="8202">
                  <c:v>0.27</c:v>
                </c:pt>
                <c:pt idx="8203">
                  <c:v>0.27</c:v>
                </c:pt>
                <c:pt idx="8204">
                  <c:v>0.27</c:v>
                </c:pt>
                <c:pt idx="8205">
                  <c:v>0.27</c:v>
                </c:pt>
                <c:pt idx="8206">
                  <c:v>0.27</c:v>
                </c:pt>
                <c:pt idx="8207">
                  <c:v>0.27</c:v>
                </c:pt>
                <c:pt idx="8208">
                  <c:v>0.27</c:v>
                </c:pt>
                <c:pt idx="8209">
                  <c:v>0.27</c:v>
                </c:pt>
                <c:pt idx="8210">
                  <c:v>0.27</c:v>
                </c:pt>
                <c:pt idx="8211">
                  <c:v>0.27</c:v>
                </c:pt>
                <c:pt idx="8212">
                  <c:v>0.27</c:v>
                </c:pt>
                <c:pt idx="8213">
                  <c:v>0.27</c:v>
                </c:pt>
                <c:pt idx="8214">
                  <c:v>0.27</c:v>
                </c:pt>
                <c:pt idx="8215">
                  <c:v>0.27</c:v>
                </c:pt>
                <c:pt idx="8216">
                  <c:v>0.27</c:v>
                </c:pt>
                <c:pt idx="8217">
                  <c:v>0.28000000000000003</c:v>
                </c:pt>
                <c:pt idx="8218">
                  <c:v>0.27</c:v>
                </c:pt>
                <c:pt idx="8219">
                  <c:v>0.27</c:v>
                </c:pt>
                <c:pt idx="8220">
                  <c:v>0.27</c:v>
                </c:pt>
                <c:pt idx="8221">
                  <c:v>0.27</c:v>
                </c:pt>
                <c:pt idx="8222">
                  <c:v>0.28000000000000003</c:v>
                </c:pt>
                <c:pt idx="8223">
                  <c:v>0.28000000000000003</c:v>
                </c:pt>
                <c:pt idx="8224">
                  <c:v>0.28000000000000003</c:v>
                </c:pt>
                <c:pt idx="8225">
                  <c:v>0.28000000000000003</c:v>
                </c:pt>
                <c:pt idx="8226">
                  <c:v>0.28000000000000003</c:v>
                </c:pt>
                <c:pt idx="8227">
                  <c:v>0.28000000000000003</c:v>
                </c:pt>
                <c:pt idx="8228">
                  <c:v>0.28000000000000003</c:v>
                </c:pt>
                <c:pt idx="8229">
                  <c:v>0.28000000000000003</c:v>
                </c:pt>
                <c:pt idx="8230">
                  <c:v>0.28000000000000003</c:v>
                </c:pt>
                <c:pt idx="8231">
                  <c:v>0.28000000000000003</c:v>
                </c:pt>
                <c:pt idx="8232">
                  <c:v>0.28000000000000003</c:v>
                </c:pt>
                <c:pt idx="8233">
                  <c:v>0.28000000000000003</c:v>
                </c:pt>
                <c:pt idx="8234">
                  <c:v>0.28000000000000003</c:v>
                </c:pt>
                <c:pt idx="8235">
                  <c:v>0.28000000000000003</c:v>
                </c:pt>
                <c:pt idx="8236">
                  <c:v>0.28000000000000003</c:v>
                </c:pt>
                <c:pt idx="8237">
                  <c:v>0.28000000000000003</c:v>
                </c:pt>
                <c:pt idx="8238">
                  <c:v>0.28000000000000003</c:v>
                </c:pt>
                <c:pt idx="8239">
                  <c:v>0.28000000000000003</c:v>
                </c:pt>
                <c:pt idx="8240">
                  <c:v>0.28000000000000003</c:v>
                </c:pt>
                <c:pt idx="8241">
                  <c:v>0.28000000000000003</c:v>
                </c:pt>
                <c:pt idx="8242">
                  <c:v>0.28000000000000003</c:v>
                </c:pt>
                <c:pt idx="8243">
                  <c:v>0.28000000000000003</c:v>
                </c:pt>
                <c:pt idx="8244">
                  <c:v>0.28000000000000003</c:v>
                </c:pt>
                <c:pt idx="8245">
                  <c:v>0.28000000000000003</c:v>
                </c:pt>
                <c:pt idx="8246">
                  <c:v>0.28000000000000003</c:v>
                </c:pt>
                <c:pt idx="8247">
                  <c:v>0.28000000000000003</c:v>
                </c:pt>
                <c:pt idx="8248">
                  <c:v>0.28000000000000003</c:v>
                </c:pt>
                <c:pt idx="8249">
                  <c:v>0.28000000000000003</c:v>
                </c:pt>
                <c:pt idx="8250">
                  <c:v>0.28000000000000003</c:v>
                </c:pt>
                <c:pt idx="8251">
                  <c:v>0.28000000000000003</c:v>
                </c:pt>
                <c:pt idx="8252">
                  <c:v>0.28000000000000003</c:v>
                </c:pt>
                <c:pt idx="8253">
                  <c:v>0.28000000000000003</c:v>
                </c:pt>
                <c:pt idx="8254">
                  <c:v>0.28000000000000003</c:v>
                </c:pt>
                <c:pt idx="8255">
                  <c:v>0.28000000000000003</c:v>
                </c:pt>
                <c:pt idx="8256">
                  <c:v>0.28000000000000003</c:v>
                </c:pt>
                <c:pt idx="8257">
                  <c:v>0.28000000000000003</c:v>
                </c:pt>
                <c:pt idx="8258">
                  <c:v>0.28000000000000003</c:v>
                </c:pt>
                <c:pt idx="8259">
                  <c:v>0.28000000000000003</c:v>
                </c:pt>
                <c:pt idx="8260">
                  <c:v>0.28000000000000003</c:v>
                </c:pt>
                <c:pt idx="8261">
                  <c:v>0.28000000000000003</c:v>
                </c:pt>
                <c:pt idx="8262">
                  <c:v>0.28000000000000003</c:v>
                </c:pt>
                <c:pt idx="8263">
                  <c:v>0.28000000000000003</c:v>
                </c:pt>
                <c:pt idx="8264">
                  <c:v>0.28000000000000003</c:v>
                </c:pt>
                <c:pt idx="8265">
                  <c:v>0.28000000000000003</c:v>
                </c:pt>
                <c:pt idx="8266">
                  <c:v>0.28000000000000003</c:v>
                </c:pt>
                <c:pt idx="8267">
                  <c:v>0.28000000000000003</c:v>
                </c:pt>
                <c:pt idx="8268">
                  <c:v>0.28000000000000003</c:v>
                </c:pt>
                <c:pt idx="8269">
                  <c:v>0.28000000000000003</c:v>
                </c:pt>
                <c:pt idx="8270">
                  <c:v>0.28000000000000003</c:v>
                </c:pt>
                <c:pt idx="8271">
                  <c:v>0.28000000000000003</c:v>
                </c:pt>
                <c:pt idx="8272">
                  <c:v>0.28999999999999998</c:v>
                </c:pt>
                <c:pt idx="8273">
                  <c:v>0.28999999999999998</c:v>
                </c:pt>
                <c:pt idx="8274">
                  <c:v>0.28999999999999998</c:v>
                </c:pt>
                <c:pt idx="8275">
                  <c:v>0.28999999999999998</c:v>
                </c:pt>
                <c:pt idx="8276">
                  <c:v>0.28999999999999998</c:v>
                </c:pt>
                <c:pt idx="8277">
                  <c:v>0.28999999999999998</c:v>
                </c:pt>
                <c:pt idx="8278">
                  <c:v>0.28000000000000003</c:v>
                </c:pt>
                <c:pt idx="8279">
                  <c:v>0.28000000000000003</c:v>
                </c:pt>
                <c:pt idx="8280">
                  <c:v>0.28000000000000003</c:v>
                </c:pt>
                <c:pt idx="8281">
                  <c:v>0.28000000000000003</c:v>
                </c:pt>
                <c:pt idx="8282">
                  <c:v>0.28000000000000003</c:v>
                </c:pt>
                <c:pt idx="8283">
                  <c:v>0.28000000000000003</c:v>
                </c:pt>
                <c:pt idx="8284">
                  <c:v>0.28000000000000003</c:v>
                </c:pt>
                <c:pt idx="8285">
                  <c:v>0.28000000000000003</c:v>
                </c:pt>
                <c:pt idx="8286">
                  <c:v>0.28000000000000003</c:v>
                </c:pt>
                <c:pt idx="8287">
                  <c:v>0.28000000000000003</c:v>
                </c:pt>
                <c:pt idx="8288">
                  <c:v>0.28000000000000003</c:v>
                </c:pt>
                <c:pt idx="8289">
                  <c:v>0.28000000000000003</c:v>
                </c:pt>
                <c:pt idx="8290">
                  <c:v>0.28000000000000003</c:v>
                </c:pt>
                <c:pt idx="8291">
                  <c:v>0.28000000000000003</c:v>
                </c:pt>
                <c:pt idx="8292">
                  <c:v>0.28000000000000003</c:v>
                </c:pt>
                <c:pt idx="8293">
                  <c:v>0.28000000000000003</c:v>
                </c:pt>
                <c:pt idx="8294">
                  <c:v>0.28000000000000003</c:v>
                </c:pt>
                <c:pt idx="8295">
                  <c:v>0.28000000000000003</c:v>
                </c:pt>
                <c:pt idx="8296">
                  <c:v>0.28000000000000003</c:v>
                </c:pt>
                <c:pt idx="8297">
                  <c:v>0.28000000000000003</c:v>
                </c:pt>
                <c:pt idx="8298">
                  <c:v>0.28000000000000003</c:v>
                </c:pt>
                <c:pt idx="8299">
                  <c:v>0.28000000000000003</c:v>
                </c:pt>
                <c:pt idx="8300">
                  <c:v>0.28000000000000003</c:v>
                </c:pt>
                <c:pt idx="8301">
                  <c:v>0.28000000000000003</c:v>
                </c:pt>
                <c:pt idx="8302">
                  <c:v>0.28000000000000003</c:v>
                </c:pt>
                <c:pt idx="8303">
                  <c:v>0.28000000000000003</c:v>
                </c:pt>
                <c:pt idx="8304">
                  <c:v>0.28000000000000003</c:v>
                </c:pt>
                <c:pt idx="8305">
                  <c:v>0.28000000000000003</c:v>
                </c:pt>
                <c:pt idx="8306">
                  <c:v>0.28000000000000003</c:v>
                </c:pt>
                <c:pt idx="8307">
                  <c:v>0.28000000000000003</c:v>
                </c:pt>
                <c:pt idx="8308">
                  <c:v>0.28000000000000003</c:v>
                </c:pt>
                <c:pt idx="8309">
                  <c:v>0.28000000000000003</c:v>
                </c:pt>
                <c:pt idx="8310">
                  <c:v>0.28000000000000003</c:v>
                </c:pt>
                <c:pt idx="8311">
                  <c:v>0.28000000000000003</c:v>
                </c:pt>
                <c:pt idx="8312">
                  <c:v>0.28000000000000003</c:v>
                </c:pt>
                <c:pt idx="8313">
                  <c:v>0.28000000000000003</c:v>
                </c:pt>
                <c:pt idx="8314">
                  <c:v>0.28000000000000003</c:v>
                </c:pt>
                <c:pt idx="8315">
                  <c:v>0.28000000000000003</c:v>
                </c:pt>
                <c:pt idx="8316">
                  <c:v>0.28000000000000003</c:v>
                </c:pt>
                <c:pt idx="8317">
                  <c:v>0.28000000000000003</c:v>
                </c:pt>
                <c:pt idx="8318">
                  <c:v>0.28000000000000003</c:v>
                </c:pt>
                <c:pt idx="8319">
                  <c:v>0.28000000000000003</c:v>
                </c:pt>
                <c:pt idx="8320">
                  <c:v>0.28000000000000003</c:v>
                </c:pt>
                <c:pt idx="8321">
                  <c:v>0.28000000000000003</c:v>
                </c:pt>
                <c:pt idx="8322">
                  <c:v>0.28999999999999998</c:v>
                </c:pt>
                <c:pt idx="8323">
                  <c:v>0.28999999999999998</c:v>
                </c:pt>
                <c:pt idx="8324">
                  <c:v>0.28999999999999998</c:v>
                </c:pt>
                <c:pt idx="8325">
                  <c:v>0.28999999999999998</c:v>
                </c:pt>
                <c:pt idx="8326">
                  <c:v>0.28999999999999998</c:v>
                </c:pt>
                <c:pt idx="8327">
                  <c:v>0.28999999999999998</c:v>
                </c:pt>
                <c:pt idx="8328">
                  <c:v>0.28999999999999998</c:v>
                </c:pt>
                <c:pt idx="8329">
                  <c:v>0.28999999999999998</c:v>
                </c:pt>
                <c:pt idx="8330">
                  <c:v>0.28999999999999998</c:v>
                </c:pt>
                <c:pt idx="8331">
                  <c:v>0.28000000000000003</c:v>
                </c:pt>
                <c:pt idx="8332">
                  <c:v>0.28000000000000003</c:v>
                </c:pt>
                <c:pt idx="8333">
                  <c:v>0.28000000000000003</c:v>
                </c:pt>
                <c:pt idx="8334">
                  <c:v>0.28000000000000003</c:v>
                </c:pt>
                <c:pt idx="8335">
                  <c:v>0.28000000000000003</c:v>
                </c:pt>
                <c:pt idx="8336">
                  <c:v>0.28000000000000003</c:v>
                </c:pt>
                <c:pt idx="8337">
                  <c:v>0.28000000000000003</c:v>
                </c:pt>
                <c:pt idx="8338">
                  <c:v>0.28000000000000003</c:v>
                </c:pt>
                <c:pt idx="8339">
                  <c:v>0.28999999999999998</c:v>
                </c:pt>
                <c:pt idx="8340">
                  <c:v>0.28999999999999998</c:v>
                </c:pt>
                <c:pt idx="8341">
                  <c:v>0.28000000000000003</c:v>
                </c:pt>
                <c:pt idx="8342">
                  <c:v>0.28000000000000003</c:v>
                </c:pt>
                <c:pt idx="8343">
                  <c:v>0.28999999999999998</c:v>
                </c:pt>
                <c:pt idx="8344">
                  <c:v>0.28999999999999998</c:v>
                </c:pt>
                <c:pt idx="8345">
                  <c:v>0.28999999999999998</c:v>
                </c:pt>
                <c:pt idx="8346">
                  <c:v>0.28999999999999998</c:v>
                </c:pt>
                <c:pt idx="8347">
                  <c:v>0.28999999999999998</c:v>
                </c:pt>
                <c:pt idx="8348">
                  <c:v>0.28999999999999998</c:v>
                </c:pt>
                <c:pt idx="8349">
                  <c:v>0.28000000000000003</c:v>
                </c:pt>
                <c:pt idx="8350">
                  <c:v>0.28000000000000003</c:v>
                </c:pt>
                <c:pt idx="8351">
                  <c:v>0.28999999999999998</c:v>
                </c:pt>
                <c:pt idx="8352">
                  <c:v>0.28999999999999998</c:v>
                </c:pt>
                <c:pt idx="8353">
                  <c:v>0.28999999999999998</c:v>
                </c:pt>
                <c:pt idx="8354">
                  <c:v>0.28000000000000003</c:v>
                </c:pt>
                <c:pt idx="8355">
                  <c:v>0.28000000000000003</c:v>
                </c:pt>
                <c:pt idx="8356">
                  <c:v>0.28999999999999998</c:v>
                </c:pt>
                <c:pt idx="8357">
                  <c:v>0.28999999999999998</c:v>
                </c:pt>
                <c:pt idx="8358">
                  <c:v>0.28999999999999998</c:v>
                </c:pt>
                <c:pt idx="8359">
                  <c:v>0.28999999999999998</c:v>
                </c:pt>
                <c:pt idx="8360">
                  <c:v>0.28999999999999998</c:v>
                </c:pt>
                <c:pt idx="8361">
                  <c:v>0.28999999999999998</c:v>
                </c:pt>
                <c:pt idx="8362">
                  <c:v>0.28999999999999998</c:v>
                </c:pt>
                <c:pt idx="8363">
                  <c:v>0.28000000000000003</c:v>
                </c:pt>
                <c:pt idx="8364">
                  <c:v>0.28000000000000003</c:v>
                </c:pt>
                <c:pt idx="8365">
                  <c:v>0.28000000000000003</c:v>
                </c:pt>
                <c:pt idx="8366">
                  <c:v>0.28000000000000003</c:v>
                </c:pt>
                <c:pt idx="8367">
                  <c:v>0.28000000000000003</c:v>
                </c:pt>
                <c:pt idx="8368">
                  <c:v>0.28000000000000003</c:v>
                </c:pt>
                <c:pt idx="8369">
                  <c:v>0.28000000000000003</c:v>
                </c:pt>
                <c:pt idx="8370">
                  <c:v>0.28000000000000003</c:v>
                </c:pt>
                <c:pt idx="8371">
                  <c:v>0.28000000000000003</c:v>
                </c:pt>
                <c:pt idx="8372">
                  <c:v>0.28000000000000003</c:v>
                </c:pt>
                <c:pt idx="8373">
                  <c:v>0.28000000000000003</c:v>
                </c:pt>
                <c:pt idx="8374">
                  <c:v>0.28000000000000003</c:v>
                </c:pt>
                <c:pt idx="8375">
                  <c:v>0.28000000000000003</c:v>
                </c:pt>
                <c:pt idx="8376">
                  <c:v>0.28000000000000003</c:v>
                </c:pt>
                <c:pt idx="8377">
                  <c:v>0.28000000000000003</c:v>
                </c:pt>
                <c:pt idx="8378">
                  <c:v>0.28000000000000003</c:v>
                </c:pt>
                <c:pt idx="8379">
                  <c:v>0.28000000000000003</c:v>
                </c:pt>
                <c:pt idx="8380">
                  <c:v>0.28000000000000003</c:v>
                </c:pt>
                <c:pt idx="8381">
                  <c:v>0.28000000000000003</c:v>
                </c:pt>
                <c:pt idx="8382">
                  <c:v>0.28000000000000003</c:v>
                </c:pt>
                <c:pt idx="8383">
                  <c:v>0.28000000000000003</c:v>
                </c:pt>
                <c:pt idx="8384">
                  <c:v>0.28000000000000003</c:v>
                </c:pt>
                <c:pt idx="8385">
                  <c:v>0.28000000000000003</c:v>
                </c:pt>
                <c:pt idx="8386">
                  <c:v>0.28000000000000003</c:v>
                </c:pt>
                <c:pt idx="8387">
                  <c:v>0.28000000000000003</c:v>
                </c:pt>
                <c:pt idx="8388">
                  <c:v>0.28999999999999998</c:v>
                </c:pt>
                <c:pt idx="8389">
                  <c:v>0.28000000000000003</c:v>
                </c:pt>
                <c:pt idx="8390">
                  <c:v>0.28000000000000003</c:v>
                </c:pt>
                <c:pt idx="8391">
                  <c:v>0.28000000000000003</c:v>
                </c:pt>
                <c:pt idx="8392">
                  <c:v>0.28000000000000003</c:v>
                </c:pt>
                <c:pt idx="8393">
                  <c:v>0.28000000000000003</c:v>
                </c:pt>
                <c:pt idx="8394">
                  <c:v>0.28000000000000003</c:v>
                </c:pt>
                <c:pt idx="8395">
                  <c:v>0.28000000000000003</c:v>
                </c:pt>
                <c:pt idx="8396">
                  <c:v>0.28000000000000003</c:v>
                </c:pt>
                <c:pt idx="8397">
                  <c:v>0.28000000000000003</c:v>
                </c:pt>
                <c:pt idx="8398">
                  <c:v>0.28000000000000003</c:v>
                </c:pt>
                <c:pt idx="8399">
                  <c:v>0.28000000000000003</c:v>
                </c:pt>
                <c:pt idx="8400">
                  <c:v>0.28000000000000003</c:v>
                </c:pt>
                <c:pt idx="8401">
                  <c:v>0.28000000000000003</c:v>
                </c:pt>
                <c:pt idx="8402">
                  <c:v>0.28000000000000003</c:v>
                </c:pt>
                <c:pt idx="8403">
                  <c:v>0.28000000000000003</c:v>
                </c:pt>
                <c:pt idx="8404">
                  <c:v>0.28000000000000003</c:v>
                </c:pt>
                <c:pt idx="8405">
                  <c:v>0.28000000000000003</c:v>
                </c:pt>
                <c:pt idx="8406">
                  <c:v>0.28000000000000003</c:v>
                </c:pt>
                <c:pt idx="8407">
                  <c:v>0.28000000000000003</c:v>
                </c:pt>
                <c:pt idx="8408">
                  <c:v>0.28000000000000003</c:v>
                </c:pt>
                <c:pt idx="8409">
                  <c:v>0.28000000000000003</c:v>
                </c:pt>
                <c:pt idx="8410">
                  <c:v>0.28000000000000003</c:v>
                </c:pt>
                <c:pt idx="8411">
                  <c:v>0.28000000000000003</c:v>
                </c:pt>
                <c:pt idx="8412">
                  <c:v>0.28000000000000003</c:v>
                </c:pt>
                <c:pt idx="8413">
                  <c:v>0.28000000000000003</c:v>
                </c:pt>
                <c:pt idx="8414">
                  <c:v>0.28000000000000003</c:v>
                </c:pt>
                <c:pt idx="8415">
                  <c:v>0.28000000000000003</c:v>
                </c:pt>
                <c:pt idx="8416">
                  <c:v>0.28999999999999998</c:v>
                </c:pt>
                <c:pt idx="8417">
                  <c:v>0.28999999999999998</c:v>
                </c:pt>
                <c:pt idx="8418">
                  <c:v>0.28999999999999998</c:v>
                </c:pt>
                <c:pt idx="8419">
                  <c:v>0.28999999999999998</c:v>
                </c:pt>
                <c:pt idx="8420">
                  <c:v>0.28999999999999998</c:v>
                </c:pt>
                <c:pt idx="8421">
                  <c:v>0.28000000000000003</c:v>
                </c:pt>
                <c:pt idx="8422">
                  <c:v>0.28000000000000003</c:v>
                </c:pt>
                <c:pt idx="8423">
                  <c:v>0.28000000000000003</c:v>
                </c:pt>
                <c:pt idx="8424">
                  <c:v>0.28000000000000003</c:v>
                </c:pt>
                <c:pt idx="8425">
                  <c:v>0.28000000000000003</c:v>
                </c:pt>
                <c:pt idx="8426">
                  <c:v>0.28000000000000003</c:v>
                </c:pt>
                <c:pt idx="8427">
                  <c:v>0.28000000000000003</c:v>
                </c:pt>
                <c:pt idx="8428">
                  <c:v>0.28999999999999998</c:v>
                </c:pt>
                <c:pt idx="8429">
                  <c:v>0.28000000000000003</c:v>
                </c:pt>
                <c:pt idx="8430">
                  <c:v>0.28000000000000003</c:v>
                </c:pt>
                <c:pt idx="8431">
                  <c:v>0.28000000000000003</c:v>
                </c:pt>
                <c:pt idx="8432">
                  <c:v>0.28000000000000003</c:v>
                </c:pt>
                <c:pt idx="8433">
                  <c:v>0.28000000000000003</c:v>
                </c:pt>
                <c:pt idx="8434">
                  <c:v>0.28999999999999998</c:v>
                </c:pt>
                <c:pt idx="8435">
                  <c:v>0.28999999999999998</c:v>
                </c:pt>
                <c:pt idx="8436">
                  <c:v>0.28999999999999998</c:v>
                </c:pt>
                <c:pt idx="8437">
                  <c:v>0.28999999999999998</c:v>
                </c:pt>
                <c:pt idx="8438">
                  <c:v>0.28999999999999998</c:v>
                </c:pt>
                <c:pt idx="8439">
                  <c:v>0.28999999999999998</c:v>
                </c:pt>
                <c:pt idx="8440">
                  <c:v>0.28999999999999998</c:v>
                </c:pt>
                <c:pt idx="8441">
                  <c:v>0.28999999999999998</c:v>
                </c:pt>
                <c:pt idx="8442">
                  <c:v>0.28999999999999998</c:v>
                </c:pt>
                <c:pt idx="8443">
                  <c:v>0.28999999999999998</c:v>
                </c:pt>
                <c:pt idx="8444">
                  <c:v>0.28999999999999998</c:v>
                </c:pt>
                <c:pt idx="8445">
                  <c:v>0.28999999999999998</c:v>
                </c:pt>
                <c:pt idx="8446">
                  <c:v>0.28999999999999998</c:v>
                </c:pt>
                <c:pt idx="8447">
                  <c:v>0.28999999999999998</c:v>
                </c:pt>
                <c:pt idx="8448">
                  <c:v>0.28999999999999998</c:v>
                </c:pt>
                <c:pt idx="8449">
                  <c:v>0.28999999999999998</c:v>
                </c:pt>
                <c:pt idx="8450">
                  <c:v>0.28000000000000003</c:v>
                </c:pt>
                <c:pt idx="8451">
                  <c:v>0.28000000000000003</c:v>
                </c:pt>
                <c:pt idx="8452">
                  <c:v>0.28000000000000003</c:v>
                </c:pt>
                <c:pt idx="8453">
                  <c:v>0.28000000000000003</c:v>
                </c:pt>
                <c:pt idx="8454">
                  <c:v>0.28000000000000003</c:v>
                </c:pt>
                <c:pt idx="8455">
                  <c:v>0.28999999999999998</c:v>
                </c:pt>
                <c:pt idx="8456">
                  <c:v>0.28999999999999998</c:v>
                </c:pt>
                <c:pt idx="8457">
                  <c:v>0.28999999999999998</c:v>
                </c:pt>
                <c:pt idx="8458">
                  <c:v>0.28999999999999998</c:v>
                </c:pt>
                <c:pt idx="8459">
                  <c:v>0.28999999999999998</c:v>
                </c:pt>
                <c:pt idx="8460">
                  <c:v>0.28999999999999998</c:v>
                </c:pt>
                <c:pt idx="8461">
                  <c:v>0.28999999999999998</c:v>
                </c:pt>
                <c:pt idx="8462">
                  <c:v>0.28999999999999998</c:v>
                </c:pt>
                <c:pt idx="8463">
                  <c:v>0.28999999999999998</c:v>
                </c:pt>
                <c:pt idx="8464">
                  <c:v>0.28999999999999998</c:v>
                </c:pt>
                <c:pt idx="8465">
                  <c:v>0.28999999999999998</c:v>
                </c:pt>
                <c:pt idx="8466">
                  <c:v>0.28999999999999998</c:v>
                </c:pt>
                <c:pt idx="8467">
                  <c:v>0.28999999999999998</c:v>
                </c:pt>
                <c:pt idx="8468">
                  <c:v>0.28999999999999998</c:v>
                </c:pt>
                <c:pt idx="8469">
                  <c:v>0.28999999999999998</c:v>
                </c:pt>
                <c:pt idx="8470">
                  <c:v>0.28999999999999998</c:v>
                </c:pt>
                <c:pt idx="8471">
                  <c:v>0.28999999999999998</c:v>
                </c:pt>
                <c:pt idx="8472">
                  <c:v>0.28999999999999998</c:v>
                </c:pt>
                <c:pt idx="8473">
                  <c:v>0.28999999999999998</c:v>
                </c:pt>
                <c:pt idx="8474">
                  <c:v>0.28999999999999998</c:v>
                </c:pt>
                <c:pt idx="8475">
                  <c:v>0.28999999999999998</c:v>
                </c:pt>
                <c:pt idx="8476">
                  <c:v>0.28999999999999998</c:v>
                </c:pt>
                <c:pt idx="8477">
                  <c:v>0.28999999999999998</c:v>
                </c:pt>
                <c:pt idx="8478">
                  <c:v>0.28999999999999998</c:v>
                </c:pt>
                <c:pt idx="8479">
                  <c:v>0.28999999999999998</c:v>
                </c:pt>
                <c:pt idx="8480">
                  <c:v>0.28999999999999998</c:v>
                </c:pt>
                <c:pt idx="8481">
                  <c:v>0.28999999999999998</c:v>
                </c:pt>
                <c:pt idx="8482">
                  <c:v>0.28999999999999998</c:v>
                </c:pt>
                <c:pt idx="8483">
                  <c:v>0.28999999999999998</c:v>
                </c:pt>
                <c:pt idx="8484">
                  <c:v>0.28999999999999998</c:v>
                </c:pt>
                <c:pt idx="8485">
                  <c:v>0.28999999999999998</c:v>
                </c:pt>
                <c:pt idx="8486">
                  <c:v>0.28000000000000003</c:v>
                </c:pt>
                <c:pt idx="8487">
                  <c:v>0.28999999999999998</c:v>
                </c:pt>
                <c:pt idx="8488">
                  <c:v>0.28999999999999998</c:v>
                </c:pt>
                <c:pt idx="8489">
                  <c:v>0.28999999999999998</c:v>
                </c:pt>
                <c:pt idx="8490">
                  <c:v>0.28999999999999998</c:v>
                </c:pt>
                <c:pt idx="8491">
                  <c:v>0.28999999999999998</c:v>
                </c:pt>
                <c:pt idx="8492">
                  <c:v>0.28999999999999998</c:v>
                </c:pt>
                <c:pt idx="8493">
                  <c:v>0.28999999999999998</c:v>
                </c:pt>
                <c:pt idx="8494">
                  <c:v>0.28999999999999998</c:v>
                </c:pt>
                <c:pt idx="8495">
                  <c:v>0.28999999999999998</c:v>
                </c:pt>
                <c:pt idx="8496">
                  <c:v>0.28999999999999998</c:v>
                </c:pt>
                <c:pt idx="8497">
                  <c:v>0.28999999999999998</c:v>
                </c:pt>
                <c:pt idx="8498">
                  <c:v>0.28999999999999998</c:v>
                </c:pt>
                <c:pt idx="8499">
                  <c:v>0.28999999999999998</c:v>
                </c:pt>
                <c:pt idx="8500">
                  <c:v>0.28999999999999998</c:v>
                </c:pt>
                <c:pt idx="8501">
                  <c:v>0.28999999999999998</c:v>
                </c:pt>
                <c:pt idx="8502">
                  <c:v>0.28999999999999998</c:v>
                </c:pt>
                <c:pt idx="8503">
                  <c:v>0.28999999999999998</c:v>
                </c:pt>
                <c:pt idx="8504">
                  <c:v>0.28999999999999998</c:v>
                </c:pt>
                <c:pt idx="8505">
                  <c:v>0.28999999999999998</c:v>
                </c:pt>
                <c:pt idx="8506">
                  <c:v>0.28999999999999998</c:v>
                </c:pt>
                <c:pt idx="8507">
                  <c:v>0.28999999999999998</c:v>
                </c:pt>
                <c:pt idx="8508">
                  <c:v>0.28999999999999998</c:v>
                </c:pt>
                <c:pt idx="8509">
                  <c:v>0.28999999999999998</c:v>
                </c:pt>
                <c:pt idx="8510">
                  <c:v>0.28999999999999998</c:v>
                </c:pt>
                <c:pt idx="8511">
                  <c:v>0.28999999999999998</c:v>
                </c:pt>
                <c:pt idx="8512">
                  <c:v>0.28999999999999998</c:v>
                </c:pt>
                <c:pt idx="8513">
                  <c:v>0.28999999999999998</c:v>
                </c:pt>
                <c:pt idx="8514">
                  <c:v>0.28999999999999998</c:v>
                </c:pt>
                <c:pt idx="8515">
                  <c:v>0.28999999999999998</c:v>
                </c:pt>
                <c:pt idx="8516">
                  <c:v>0.28999999999999998</c:v>
                </c:pt>
                <c:pt idx="8517">
                  <c:v>0.28999999999999998</c:v>
                </c:pt>
                <c:pt idx="8518">
                  <c:v>0.28999999999999998</c:v>
                </c:pt>
                <c:pt idx="8519">
                  <c:v>0.28999999999999998</c:v>
                </c:pt>
                <c:pt idx="8520">
                  <c:v>0.28999999999999998</c:v>
                </c:pt>
                <c:pt idx="8521">
                  <c:v>0.28999999999999998</c:v>
                </c:pt>
                <c:pt idx="8522">
                  <c:v>0.28999999999999998</c:v>
                </c:pt>
                <c:pt idx="8523">
                  <c:v>0.28999999999999998</c:v>
                </c:pt>
                <c:pt idx="8524">
                  <c:v>0.28999999999999998</c:v>
                </c:pt>
                <c:pt idx="8525">
                  <c:v>0.28999999999999998</c:v>
                </c:pt>
                <c:pt idx="8526">
                  <c:v>0.28999999999999998</c:v>
                </c:pt>
                <c:pt idx="8527">
                  <c:v>0.28999999999999998</c:v>
                </c:pt>
                <c:pt idx="8528">
                  <c:v>0.28999999999999998</c:v>
                </c:pt>
                <c:pt idx="8529">
                  <c:v>0.28999999999999998</c:v>
                </c:pt>
                <c:pt idx="8530">
                  <c:v>0.28000000000000003</c:v>
                </c:pt>
                <c:pt idx="8531">
                  <c:v>0.28000000000000003</c:v>
                </c:pt>
                <c:pt idx="8532">
                  <c:v>0.28999999999999998</c:v>
                </c:pt>
                <c:pt idx="8533">
                  <c:v>0.28999999999999998</c:v>
                </c:pt>
                <c:pt idx="8534">
                  <c:v>0.28999999999999998</c:v>
                </c:pt>
                <c:pt idx="8535">
                  <c:v>0.28999999999999998</c:v>
                </c:pt>
                <c:pt idx="8536">
                  <c:v>0.28999999999999998</c:v>
                </c:pt>
                <c:pt idx="8537">
                  <c:v>0.28000000000000003</c:v>
                </c:pt>
                <c:pt idx="8538">
                  <c:v>0.28000000000000003</c:v>
                </c:pt>
                <c:pt idx="8539">
                  <c:v>0.28000000000000003</c:v>
                </c:pt>
                <c:pt idx="8540">
                  <c:v>0.28000000000000003</c:v>
                </c:pt>
                <c:pt idx="8541">
                  <c:v>0.28000000000000003</c:v>
                </c:pt>
                <c:pt idx="8542">
                  <c:v>0.28999999999999998</c:v>
                </c:pt>
                <c:pt idx="8543">
                  <c:v>0.28999999999999998</c:v>
                </c:pt>
                <c:pt idx="8544">
                  <c:v>0.28000000000000003</c:v>
                </c:pt>
                <c:pt idx="8545">
                  <c:v>0.28000000000000003</c:v>
                </c:pt>
                <c:pt idx="8546">
                  <c:v>0.28000000000000003</c:v>
                </c:pt>
                <c:pt idx="8547">
                  <c:v>0.28000000000000003</c:v>
                </c:pt>
                <c:pt idx="8548">
                  <c:v>0.28000000000000003</c:v>
                </c:pt>
                <c:pt idx="8549">
                  <c:v>0.28000000000000003</c:v>
                </c:pt>
                <c:pt idx="8550">
                  <c:v>0.28000000000000003</c:v>
                </c:pt>
                <c:pt idx="8551">
                  <c:v>0.28000000000000003</c:v>
                </c:pt>
                <c:pt idx="8552">
                  <c:v>0.28000000000000003</c:v>
                </c:pt>
                <c:pt idx="8553">
                  <c:v>0.28000000000000003</c:v>
                </c:pt>
                <c:pt idx="8554">
                  <c:v>0.28999999999999998</c:v>
                </c:pt>
                <c:pt idx="8555">
                  <c:v>0.28999999999999998</c:v>
                </c:pt>
                <c:pt idx="8556">
                  <c:v>0.28000000000000003</c:v>
                </c:pt>
                <c:pt idx="8557">
                  <c:v>0.28000000000000003</c:v>
                </c:pt>
                <c:pt idx="8558">
                  <c:v>0.28000000000000003</c:v>
                </c:pt>
                <c:pt idx="8559">
                  <c:v>0.28000000000000003</c:v>
                </c:pt>
                <c:pt idx="8560">
                  <c:v>0.28000000000000003</c:v>
                </c:pt>
                <c:pt idx="8561">
                  <c:v>0.28000000000000003</c:v>
                </c:pt>
                <c:pt idx="8562">
                  <c:v>0.28999999999999998</c:v>
                </c:pt>
                <c:pt idx="8563">
                  <c:v>0.28999999999999998</c:v>
                </c:pt>
                <c:pt idx="8564">
                  <c:v>0.28999999999999998</c:v>
                </c:pt>
                <c:pt idx="8565">
                  <c:v>0.28999999999999998</c:v>
                </c:pt>
                <c:pt idx="8566">
                  <c:v>0.28999999999999998</c:v>
                </c:pt>
                <c:pt idx="8567">
                  <c:v>0.28999999999999998</c:v>
                </c:pt>
                <c:pt idx="8568">
                  <c:v>0.28999999999999998</c:v>
                </c:pt>
                <c:pt idx="8569">
                  <c:v>0.28999999999999998</c:v>
                </c:pt>
                <c:pt idx="8570">
                  <c:v>0.28999999999999998</c:v>
                </c:pt>
                <c:pt idx="8571">
                  <c:v>0.28999999999999998</c:v>
                </c:pt>
                <c:pt idx="8572">
                  <c:v>0.28999999999999998</c:v>
                </c:pt>
                <c:pt idx="8573">
                  <c:v>0.28999999999999998</c:v>
                </c:pt>
                <c:pt idx="8574">
                  <c:v>0.28999999999999998</c:v>
                </c:pt>
                <c:pt idx="8575">
                  <c:v>0.28999999999999998</c:v>
                </c:pt>
                <c:pt idx="8576">
                  <c:v>0.28999999999999998</c:v>
                </c:pt>
                <c:pt idx="8577">
                  <c:v>0.28999999999999998</c:v>
                </c:pt>
                <c:pt idx="8578">
                  <c:v>0.28999999999999998</c:v>
                </c:pt>
                <c:pt idx="8579">
                  <c:v>0.28999999999999998</c:v>
                </c:pt>
                <c:pt idx="8580">
                  <c:v>0.28999999999999998</c:v>
                </c:pt>
                <c:pt idx="8581">
                  <c:v>0.28999999999999998</c:v>
                </c:pt>
                <c:pt idx="8582">
                  <c:v>0.28999999999999998</c:v>
                </c:pt>
                <c:pt idx="8583">
                  <c:v>0.28999999999999998</c:v>
                </c:pt>
                <c:pt idx="8584">
                  <c:v>0.28999999999999998</c:v>
                </c:pt>
                <c:pt idx="8585">
                  <c:v>0.28999999999999998</c:v>
                </c:pt>
                <c:pt idx="8586">
                  <c:v>0.28999999999999998</c:v>
                </c:pt>
                <c:pt idx="8587">
                  <c:v>0.28999999999999998</c:v>
                </c:pt>
                <c:pt idx="8588">
                  <c:v>0.28999999999999998</c:v>
                </c:pt>
                <c:pt idx="8589">
                  <c:v>0.28999999999999998</c:v>
                </c:pt>
                <c:pt idx="8590">
                  <c:v>0.28999999999999998</c:v>
                </c:pt>
                <c:pt idx="8591">
                  <c:v>0.28999999999999998</c:v>
                </c:pt>
                <c:pt idx="8592">
                  <c:v>0.28999999999999998</c:v>
                </c:pt>
                <c:pt idx="8593">
                  <c:v>0.28999999999999998</c:v>
                </c:pt>
                <c:pt idx="8594">
                  <c:v>0.28999999999999998</c:v>
                </c:pt>
                <c:pt idx="8595">
                  <c:v>0.28999999999999998</c:v>
                </c:pt>
                <c:pt idx="8596">
                  <c:v>0.28999999999999998</c:v>
                </c:pt>
                <c:pt idx="8597">
                  <c:v>0.28999999999999998</c:v>
                </c:pt>
                <c:pt idx="8598">
                  <c:v>0.28999999999999998</c:v>
                </c:pt>
                <c:pt idx="8599">
                  <c:v>0.28999999999999998</c:v>
                </c:pt>
                <c:pt idx="8600">
                  <c:v>0.28999999999999998</c:v>
                </c:pt>
                <c:pt idx="8601">
                  <c:v>0.28999999999999998</c:v>
                </c:pt>
                <c:pt idx="8602">
                  <c:v>0.28999999999999998</c:v>
                </c:pt>
                <c:pt idx="8603">
                  <c:v>0.28999999999999998</c:v>
                </c:pt>
                <c:pt idx="8604">
                  <c:v>0.28999999999999998</c:v>
                </c:pt>
                <c:pt idx="8605">
                  <c:v>0.28999999999999998</c:v>
                </c:pt>
                <c:pt idx="8606">
                  <c:v>0.28999999999999998</c:v>
                </c:pt>
                <c:pt idx="8607">
                  <c:v>0.28999999999999998</c:v>
                </c:pt>
                <c:pt idx="8608">
                  <c:v>0.28999999999999998</c:v>
                </c:pt>
                <c:pt idx="8609">
                  <c:v>0.28999999999999998</c:v>
                </c:pt>
                <c:pt idx="8610">
                  <c:v>0.28999999999999998</c:v>
                </c:pt>
                <c:pt idx="8611">
                  <c:v>0.28999999999999998</c:v>
                </c:pt>
                <c:pt idx="8612">
                  <c:v>0.28999999999999998</c:v>
                </c:pt>
                <c:pt idx="8613">
                  <c:v>0.28999999999999998</c:v>
                </c:pt>
                <c:pt idx="8614">
                  <c:v>0.28999999999999998</c:v>
                </c:pt>
                <c:pt idx="8615">
                  <c:v>0.28999999999999998</c:v>
                </c:pt>
                <c:pt idx="8616">
                  <c:v>0.28999999999999998</c:v>
                </c:pt>
                <c:pt idx="8617">
                  <c:v>0.28999999999999998</c:v>
                </c:pt>
                <c:pt idx="8618">
                  <c:v>0.28999999999999998</c:v>
                </c:pt>
                <c:pt idx="8619">
                  <c:v>0.28999999999999998</c:v>
                </c:pt>
                <c:pt idx="8620">
                  <c:v>0.28999999999999998</c:v>
                </c:pt>
                <c:pt idx="8621">
                  <c:v>0.28999999999999998</c:v>
                </c:pt>
                <c:pt idx="8622">
                  <c:v>0.28999999999999998</c:v>
                </c:pt>
                <c:pt idx="8623">
                  <c:v>0.28999999999999998</c:v>
                </c:pt>
                <c:pt idx="8624">
                  <c:v>0.28999999999999998</c:v>
                </c:pt>
                <c:pt idx="8625">
                  <c:v>0.28999999999999998</c:v>
                </c:pt>
                <c:pt idx="8626">
                  <c:v>0.28999999999999998</c:v>
                </c:pt>
                <c:pt idx="8627">
                  <c:v>0.28999999999999998</c:v>
                </c:pt>
                <c:pt idx="8628">
                  <c:v>0.28999999999999998</c:v>
                </c:pt>
                <c:pt idx="8629">
                  <c:v>0.28999999999999998</c:v>
                </c:pt>
                <c:pt idx="8630">
                  <c:v>0.28999999999999998</c:v>
                </c:pt>
                <c:pt idx="8631">
                  <c:v>0.28999999999999998</c:v>
                </c:pt>
                <c:pt idx="8632">
                  <c:v>0.28999999999999998</c:v>
                </c:pt>
                <c:pt idx="8633">
                  <c:v>0.28999999999999998</c:v>
                </c:pt>
                <c:pt idx="8634">
                  <c:v>0.28999999999999998</c:v>
                </c:pt>
                <c:pt idx="8635">
                  <c:v>0.28999999999999998</c:v>
                </c:pt>
                <c:pt idx="8636">
                  <c:v>0.28999999999999998</c:v>
                </c:pt>
                <c:pt idx="8637">
                  <c:v>0.28999999999999998</c:v>
                </c:pt>
                <c:pt idx="8638">
                  <c:v>0.28999999999999998</c:v>
                </c:pt>
                <c:pt idx="8639">
                  <c:v>0.28999999999999998</c:v>
                </c:pt>
                <c:pt idx="8640">
                  <c:v>0.28999999999999998</c:v>
                </c:pt>
                <c:pt idx="8641">
                  <c:v>0.28999999999999998</c:v>
                </c:pt>
                <c:pt idx="8642">
                  <c:v>0.28999999999999998</c:v>
                </c:pt>
                <c:pt idx="8643">
                  <c:v>0.28999999999999998</c:v>
                </c:pt>
                <c:pt idx="8644">
                  <c:v>0.28999999999999998</c:v>
                </c:pt>
                <c:pt idx="8645">
                  <c:v>0.28999999999999998</c:v>
                </c:pt>
                <c:pt idx="8646">
                  <c:v>0.28999999999999998</c:v>
                </c:pt>
                <c:pt idx="8647">
                  <c:v>0.28999999999999998</c:v>
                </c:pt>
                <c:pt idx="8648">
                  <c:v>0.28999999999999998</c:v>
                </c:pt>
                <c:pt idx="8649">
                  <c:v>0.28999999999999998</c:v>
                </c:pt>
                <c:pt idx="8650">
                  <c:v>0.28999999999999998</c:v>
                </c:pt>
                <c:pt idx="8651">
                  <c:v>0.28999999999999998</c:v>
                </c:pt>
                <c:pt idx="8652">
                  <c:v>0.28999999999999998</c:v>
                </c:pt>
                <c:pt idx="8653">
                  <c:v>0.28999999999999998</c:v>
                </c:pt>
                <c:pt idx="8654">
                  <c:v>0.28999999999999998</c:v>
                </c:pt>
                <c:pt idx="8655">
                  <c:v>0.28999999999999998</c:v>
                </c:pt>
                <c:pt idx="8656">
                  <c:v>0.28999999999999998</c:v>
                </c:pt>
                <c:pt idx="8657">
                  <c:v>0.28999999999999998</c:v>
                </c:pt>
                <c:pt idx="8658">
                  <c:v>0.28999999999999998</c:v>
                </c:pt>
                <c:pt idx="8659">
                  <c:v>0.28999999999999998</c:v>
                </c:pt>
                <c:pt idx="8660">
                  <c:v>0.28999999999999998</c:v>
                </c:pt>
                <c:pt idx="8661">
                  <c:v>0.28999999999999998</c:v>
                </c:pt>
                <c:pt idx="8662">
                  <c:v>0.28999999999999998</c:v>
                </c:pt>
                <c:pt idx="8663">
                  <c:v>0.28999999999999998</c:v>
                </c:pt>
                <c:pt idx="8664">
                  <c:v>0.28999999999999998</c:v>
                </c:pt>
                <c:pt idx="8665">
                  <c:v>0.28999999999999998</c:v>
                </c:pt>
                <c:pt idx="8666">
                  <c:v>0.28999999999999998</c:v>
                </c:pt>
                <c:pt idx="8667">
                  <c:v>0.28999999999999998</c:v>
                </c:pt>
                <c:pt idx="8668">
                  <c:v>0.28999999999999998</c:v>
                </c:pt>
                <c:pt idx="8669">
                  <c:v>0.28999999999999998</c:v>
                </c:pt>
                <c:pt idx="8670">
                  <c:v>0.28999999999999998</c:v>
                </c:pt>
                <c:pt idx="8671">
                  <c:v>0.28999999999999998</c:v>
                </c:pt>
                <c:pt idx="8672">
                  <c:v>0.28999999999999998</c:v>
                </c:pt>
                <c:pt idx="8673">
                  <c:v>0.28999999999999998</c:v>
                </c:pt>
                <c:pt idx="8674">
                  <c:v>0.28999999999999998</c:v>
                </c:pt>
                <c:pt idx="8675">
                  <c:v>0.28999999999999998</c:v>
                </c:pt>
                <c:pt idx="8676">
                  <c:v>0.28999999999999998</c:v>
                </c:pt>
                <c:pt idx="8677">
                  <c:v>0.28999999999999998</c:v>
                </c:pt>
                <c:pt idx="8678">
                  <c:v>0.28999999999999998</c:v>
                </c:pt>
                <c:pt idx="8679">
                  <c:v>0.28999999999999998</c:v>
                </c:pt>
                <c:pt idx="8680">
                  <c:v>0.28999999999999998</c:v>
                </c:pt>
                <c:pt idx="8681">
                  <c:v>0.28999999999999998</c:v>
                </c:pt>
                <c:pt idx="8682">
                  <c:v>0.28999999999999998</c:v>
                </c:pt>
                <c:pt idx="8683">
                  <c:v>0.28999999999999998</c:v>
                </c:pt>
                <c:pt idx="8684">
                  <c:v>0.28999999999999998</c:v>
                </c:pt>
                <c:pt idx="8685">
                  <c:v>0.28999999999999998</c:v>
                </c:pt>
                <c:pt idx="8686">
                  <c:v>0.28999999999999998</c:v>
                </c:pt>
                <c:pt idx="8687">
                  <c:v>0.28999999999999998</c:v>
                </c:pt>
                <c:pt idx="8688">
                  <c:v>0.28999999999999998</c:v>
                </c:pt>
                <c:pt idx="8689">
                  <c:v>0.28999999999999998</c:v>
                </c:pt>
                <c:pt idx="8690">
                  <c:v>0.28999999999999998</c:v>
                </c:pt>
                <c:pt idx="8691">
                  <c:v>0.28999999999999998</c:v>
                </c:pt>
                <c:pt idx="8692">
                  <c:v>0.28999999999999998</c:v>
                </c:pt>
                <c:pt idx="8693">
                  <c:v>0.28999999999999998</c:v>
                </c:pt>
                <c:pt idx="8694">
                  <c:v>0.28999999999999998</c:v>
                </c:pt>
                <c:pt idx="8695">
                  <c:v>0.28999999999999998</c:v>
                </c:pt>
                <c:pt idx="8696">
                  <c:v>0.28999999999999998</c:v>
                </c:pt>
                <c:pt idx="8697">
                  <c:v>0.28999999999999998</c:v>
                </c:pt>
                <c:pt idx="8698">
                  <c:v>0.28999999999999998</c:v>
                </c:pt>
                <c:pt idx="8699">
                  <c:v>0.28999999999999998</c:v>
                </c:pt>
                <c:pt idx="8700">
                  <c:v>0.28999999999999998</c:v>
                </c:pt>
                <c:pt idx="8701">
                  <c:v>0.28999999999999998</c:v>
                </c:pt>
                <c:pt idx="8702">
                  <c:v>0.28999999999999998</c:v>
                </c:pt>
                <c:pt idx="8703">
                  <c:v>0.28999999999999998</c:v>
                </c:pt>
                <c:pt idx="8704">
                  <c:v>0.28999999999999998</c:v>
                </c:pt>
                <c:pt idx="8705">
                  <c:v>0.28999999999999998</c:v>
                </c:pt>
                <c:pt idx="8706">
                  <c:v>0.28999999999999998</c:v>
                </c:pt>
                <c:pt idx="8707">
                  <c:v>0.28999999999999998</c:v>
                </c:pt>
                <c:pt idx="8708">
                  <c:v>0.28999999999999998</c:v>
                </c:pt>
                <c:pt idx="8709">
                  <c:v>0.28999999999999998</c:v>
                </c:pt>
                <c:pt idx="8710">
                  <c:v>0.28999999999999998</c:v>
                </c:pt>
                <c:pt idx="8711">
                  <c:v>0.28999999999999998</c:v>
                </c:pt>
                <c:pt idx="8712">
                  <c:v>0.28999999999999998</c:v>
                </c:pt>
                <c:pt idx="8713">
                  <c:v>0.28999999999999998</c:v>
                </c:pt>
                <c:pt idx="8714">
                  <c:v>0.28999999999999998</c:v>
                </c:pt>
                <c:pt idx="8715">
                  <c:v>0.28999999999999998</c:v>
                </c:pt>
                <c:pt idx="8716">
                  <c:v>0.28999999999999998</c:v>
                </c:pt>
                <c:pt idx="8717">
                  <c:v>0.28999999999999998</c:v>
                </c:pt>
                <c:pt idx="8718">
                  <c:v>0.28999999999999998</c:v>
                </c:pt>
                <c:pt idx="8719">
                  <c:v>0.28999999999999998</c:v>
                </c:pt>
                <c:pt idx="8720">
                  <c:v>0.28999999999999998</c:v>
                </c:pt>
                <c:pt idx="8721">
                  <c:v>0.28999999999999998</c:v>
                </c:pt>
                <c:pt idx="8722">
                  <c:v>0.28999999999999998</c:v>
                </c:pt>
                <c:pt idx="8723">
                  <c:v>0.28999999999999998</c:v>
                </c:pt>
                <c:pt idx="8724">
                  <c:v>0.28999999999999998</c:v>
                </c:pt>
                <c:pt idx="8725">
                  <c:v>0.28999999999999998</c:v>
                </c:pt>
                <c:pt idx="8726">
                  <c:v>0.28999999999999998</c:v>
                </c:pt>
                <c:pt idx="8727">
                  <c:v>0.28999999999999998</c:v>
                </c:pt>
                <c:pt idx="8728">
                  <c:v>0.28999999999999998</c:v>
                </c:pt>
                <c:pt idx="8729">
                  <c:v>0.28999999999999998</c:v>
                </c:pt>
                <c:pt idx="8730">
                  <c:v>0.28999999999999998</c:v>
                </c:pt>
                <c:pt idx="8731">
                  <c:v>0.28999999999999998</c:v>
                </c:pt>
                <c:pt idx="8732">
                  <c:v>0.28999999999999998</c:v>
                </c:pt>
                <c:pt idx="8733">
                  <c:v>0.28999999999999998</c:v>
                </c:pt>
                <c:pt idx="8734">
                  <c:v>0.28999999999999998</c:v>
                </c:pt>
                <c:pt idx="8735">
                  <c:v>0.28999999999999998</c:v>
                </c:pt>
                <c:pt idx="8736">
                  <c:v>0.28999999999999998</c:v>
                </c:pt>
                <c:pt idx="8737">
                  <c:v>0.28999999999999998</c:v>
                </c:pt>
                <c:pt idx="8738">
                  <c:v>0.28999999999999998</c:v>
                </c:pt>
                <c:pt idx="8739">
                  <c:v>0.28999999999999998</c:v>
                </c:pt>
                <c:pt idx="8740">
                  <c:v>0.28999999999999998</c:v>
                </c:pt>
                <c:pt idx="8741">
                  <c:v>0.28999999999999998</c:v>
                </c:pt>
                <c:pt idx="8742">
                  <c:v>0.28999999999999998</c:v>
                </c:pt>
                <c:pt idx="8743">
                  <c:v>0.28999999999999998</c:v>
                </c:pt>
                <c:pt idx="8744">
                  <c:v>0.28999999999999998</c:v>
                </c:pt>
                <c:pt idx="8745">
                  <c:v>0.28999999999999998</c:v>
                </c:pt>
                <c:pt idx="8746">
                  <c:v>0.28999999999999998</c:v>
                </c:pt>
                <c:pt idx="8747">
                  <c:v>0.28999999999999998</c:v>
                </c:pt>
                <c:pt idx="8748">
                  <c:v>0.28999999999999998</c:v>
                </c:pt>
                <c:pt idx="8749">
                  <c:v>0.28999999999999998</c:v>
                </c:pt>
                <c:pt idx="8750">
                  <c:v>0.28999999999999998</c:v>
                </c:pt>
                <c:pt idx="8751">
                  <c:v>0.28999999999999998</c:v>
                </c:pt>
                <c:pt idx="8752">
                  <c:v>0.28999999999999998</c:v>
                </c:pt>
                <c:pt idx="8753">
                  <c:v>0.28999999999999998</c:v>
                </c:pt>
                <c:pt idx="8754">
                  <c:v>0.3</c:v>
                </c:pt>
                <c:pt idx="8755">
                  <c:v>0.3</c:v>
                </c:pt>
                <c:pt idx="8756">
                  <c:v>0.3</c:v>
                </c:pt>
                <c:pt idx="8757">
                  <c:v>0.3</c:v>
                </c:pt>
                <c:pt idx="8758">
                  <c:v>0.3</c:v>
                </c:pt>
                <c:pt idx="8759">
                  <c:v>0.3</c:v>
                </c:pt>
                <c:pt idx="8760">
                  <c:v>0.3</c:v>
                </c:pt>
                <c:pt idx="8761">
                  <c:v>0.3</c:v>
                </c:pt>
                <c:pt idx="8762">
                  <c:v>0.3</c:v>
                </c:pt>
                <c:pt idx="8763">
                  <c:v>0.28999999999999998</c:v>
                </c:pt>
                <c:pt idx="8764">
                  <c:v>0.28999999999999998</c:v>
                </c:pt>
                <c:pt idx="8765">
                  <c:v>0.28999999999999998</c:v>
                </c:pt>
                <c:pt idx="8766">
                  <c:v>0.28999999999999998</c:v>
                </c:pt>
                <c:pt idx="8767">
                  <c:v>0.28999999999999998</c:v>
                </c:pt>
                <c:pt idx="8768">
                  <c:v>0.28999999999999998</c:v>
                </c:pt>
                <c:pt idx="8769">
                  <c:v>0.28999999999999998</c:v>
                </c:pt>
                <c:pt idx="8770">
                  <c:v>0.3</c:v>
                </c:pt>
                <c:pt idx="8771">
                  <c:v>0.3</c:v>
                </c:pt>
                <c:pt idx="8772">
                  <c:v>0.3</c:v>
                </c:pt>
                <c:pt idx="8773">
                  <c:v>0.3</c:v>
                </c:pt>
                <c:pt idx="8774">
                  <c:v>0.3</c:v>
                </c:pt>
                <c:pt idx="8775">
                  <c:v>0.3</c:v>
                </c:pt>
                <c:pt idx="8776">
                  <c:v>0.3</c:v>
                </c:pt>
                <c:pt idx="8777">
                  <c:v>0.3</c:v>
                </c:pt>
                <c:pt idx="8778">
                  <c:v>0.3</c:v>
                </c:pt>
                <c:pt idx="8779">
                  <c:v>0.3</c:v>
                </c:pt>
                <c:pt idx="8780">
                  <c:v>0.3</c:v>
                </c:pt>
                <c:pt idx="8781">
                  <c:v>0.3</c:v>
                </c:pt>
                <c:pt idx="8782">
                  <c:v>0.3</c:v>
                </c:pt>
                <c:pt idx="8783">
                  <c:v>0.3</c:v>
                </c:pt>
                <c:pt idx="8784">
                  <c:v>0.3</c:v>
                </c:pt>
                <c:pt idx="8785">
                  <c:v>0.3</c:v>
                </c:pt>
                <c:pt idx="8786">
                  <c:v>0.3</c:v>
                </c:pt>
                <c:pt idx="8787">
                  <c:v>0.3</c:v>
                </c:pt>
                <c:pt idx="8788">
                  <c:v>0.3</c:v>
                </c:pt>
                <c:pt idx="8789">
                  <c:v>0.3</c:v>
                </c:pt>
                <c:pt idx="8790">
                  <c:v>0.3</c:v>
                </c:pt>
                <c:pt idx="8791">
                  <c:v>0.3</c:v>
                </c:pt>
                <c:pt idx="8792">
                  <c:v>0.3</c:v>
                </c:pt>
                <c:pt idx="8793">
                  <c:v>0.3</c:v>
                </c:pt>
                <c:pt idx="8794">
                  <c:v>0.3</c:v>
                </c:pt>
                <c:pt idx="8795">
                  <c:v>0.3</c:v>
                </c:pt>
                <c:pt idx="8796">
                  <c:v>0.3</c:v>
                </c:pt>
                <c:pt idx="8797">
                  <c:v>0.3</c:v>
                </c:pt>
                <c:pt idx="8798">
                  <c:v>0.3</c:v>
                </c:pt>
                <c:pt idx="8799">
                  <c:v>0.3</c:v>
                </c:pt>
                <c:pt idx="8800">
                  <c:v>0.3</c:v>
                </c:pt>
                <c:pt idx="8801">
                  <c:v>0.3</c:v>
                </c:pt>
                <c:pt idx="8802">
                  <c:v>0.3</c:v>
                </c:pt>
                <c:pt idx="8803">
                  <c:v>0.3</c:v>
                </c:pt>
                <c:pt idx="8804">
                  <c:v>0.3</c:v>
                </c:pt>
                <c:pt idx="8805">
                  <c:v>0.3</c:v>
                </c:pt>
                <c:pt idx="8806">
                  <c:v>0.3</c:v>
                </c:pt>
                <c:pt idx="8807">
                  <c:v>0.3</c:v>
                </c:pt>
                <c:pt idx="8808">
                  <c:v>0.3</c:v>
                </c:pt>
                <c:pt idx="8809">
                  <c:v>0.3</c:v>
                </c:pt>
                <c:pt idx="8810">
                  <c:v>0.3</c:v>
                </c:pt>
                <c:pt idx="8811">
                  <c:v>0.3</c:v>
                </c:pt>
                <c:pt idx="8812">
                  <c:v>0.3</c:v>
                </c:pt>
                <c:pt idx="8813">
                  <c:v>0.3</c:v>
                </c:pt>
                <c:pt idx="8814">
                  <c:v>0.3</c:v>
                </c:pt>
                <c:pt idx="8815">
                  <c:v>0.3</c:v>
                </c:pt>
                <c:pt idx="8816">
                  <c:v>0.3</c:v>
                </c:pt>
                <c:pt idx="8817">
                  <c:v>0.3</c:v>
                </c:pt>
                <c:pt idx="8818">
                  <c:v>0.3</c:v>
                </c:pt>
                <c:pt idx="8819">
                  <c:v>0.3</c:v>
                </c:pt>
                <c:pt idx="8820">
                  <c:v>0.3</c:v>
                </c:pt>
                <c:pt idx="8821">
                  <c:v>0.3</c:v>
                </c:pt>
                <c:pt idx="8822">
                  <c:v>0.3</c:v>
                </c:pt>
                <c:pt idx="8823">
                  <c:v>0.3</c:v>
                </c:pt>
                <c:pt idx="8824">
                  <c:v>0.3</c:v>
                </c:pt>
                <c:pt idx="8825">
                  <c:v>0.3</c:v>
                </c:pt>
                <c:pt idx="8826">
                  <c:v>0.3</c:v>
                </c:pt>
                <c:pt idx="8827">
                  <c:v>0.3</c:v>
                </c:pt>
                <c:pt idx="8828">
                  <c:v>0.3</c:v>
                </c:pt>
                <c:pt idx="8829">
                  <c:v>0.3</c:v>
                </c:pt>
                <c:pt idx="8830">
                  <c:v>0.3</c:v>
                </c:pt>
                <c:pt idx="8831">
                  <c:v>0.3</c:v>
                </c:pt>
                <c:pt idx="8832">
                  <c:v>0.3</c:v>
                </c:pt>
                <c:pt idx="8833">
                  <c:v>0.3</c:v>
                </c:pt>
                <c:pt idx="8834">
                  <c:v>0.3</c:v>
                </c:pt>
                <c:pt idx="8835">
                  <c:v>0.3</c:v>
                </c:pt>
                <c:pt idx="8836">
                  <c:v>0.3</c:v>
                </c:pt>
                <c:pt idx="8837">
                  <c:v>0.3</c:v>
                </c:pt>
                <c:pt idx="8838">
                  <c:v>0.3</c:v>
                </c:pt>
                <c:pt idx="8839">
                  <c:v>0.3</c:v>
                </c:pt>
                <c:pt idx="8840">
                  <c:v>0.3</c:v>
                </c:pt>
                <c:pt idx="8841">
                  <c:v>0.3</c:v>
                </c:pt>
                <c:pt idx="8842">
                  <c:v>0.3</c:v>
                </c:pt>
                <c:pt idx="8843">
                  <c:v>0.3</c:v>
                </c:pt>
                <c:pt idx="8844">
                  <c:v>0.3</c:v>
                </c:pt>
                <c:pt idx="8845">
                  <c:v>0.3</c:v>
                </c:pt>
                <c:pt idx="8846">
                  <c:v>0.3</c:v>
                </c:pt>
                <c:pt idx="8847">
                  <c:v>0.3</c:v>
                </c:pt>
                <c:pt idx="8848">
                  <c:v>0.3</c:v>
                </c:pt>
                <c:pt idx="8849">
                  <c:v>0.3</c:v>
                </c:pt>
                <c:pt idx="8850">
                  <c:v>0.3</c:v>
                </c:pt>
                <c:pt idx="8851">
                  <c:v>0.3</c:v>
                </c:pt>
                <c:pt idx="8852">
                  <c:v>0.3</c:v>
                </c:pt>
                <c:pt idx="8853">
                  <c:v>0.3</c:v>
                </c:pt>
                <c:pt idx="8854">
                  <c:v>0.3</c:v>
                </c:pt>
                <c:pt idx="8855">
                  <c:v>0.3</c:v>
                </c:pt>
                <c:pt idx="8856">
                  <c:v>0.3</c:v>
                </c:pt>
                <c:pt idx="8857">
                  <c:v>0.3</c:v>
                </c:pt>
                <c:pt idx="8858">
                  <c:v>0.3</c:v>
                </c:pt>
                <c:pt idx="8859">
                  <c:v>0.3</c:v>
                </c:pt>
                <c:pt idx="8860">
                  <c:v>0.3</c:v>
                </c:pt>
                <c:pt idx="8861">
                  <c:v>0.3</c:v>
                </c:pt>
                <c:pt idx="8862">
                  <c:v>0.3</c:v>
                </c:pt>
                <c:pt idx="8863">
                  <c:v>0.3</c:v>
                </c:pt>
                <c:pt idx="8864">
                  <c:v>0.3</c:v>
                </c:pt>
                <c:pt idx="8865">
                  <c:v>0.3</c:v>
                </c:pt>
                <c:pt idx="8866">
                  <c:v>0.3</c:v>
                </c:pt>
                <c:pt idx="8867">
                  <c:v>0.3</c:v>
                </c:pt>
                <c:pt idx="8868">
                  <c:v>0.3</c:v>
                </c:pt>
                <c:pt idx="8869">
                  <c:v>0.3</c:v>
                </c:pt>
                <c:pt idx="8870">
                  <c:v>0.3</c:v>
                </c:pt>
                <c:pt idx="8871">
                  <c:v>0.3</c:v>
                </c:pt>
                <c:pt idx="8872">
                  <c:v>0.3</c:v>
                </c:pt>
                <c:pt idx="8873">
                  <c:v>0.3</c:v>
                </c:pt>
                <c:pt idx="8874">
                  <c:v>0.3</c:v>
                </c:pt>
                <c:pt idx="8875">
                  <c:v>0.3</c:v>
                </c:pt>
                <c:pt idx="8876">
                  <c:v>0.3</c:v>
                </c:pt>
                <c:pt idx="8877">
                  <c:v>0.3</c:v>
                </c:pt>
                <c:pt idx="8878">
                  <c:v>0.3</c:v>
                </c:pt>
                <c:pt idx="8879">
                  <c:v>0.3</c:v>
                </c:pt>
                <c:pt idx="8880">
                  <c:v>0.3</c:v>
                </c:pt>
                <c:pt idx="8881">
                  <c:v>0.3</c:v>
                </c:pt>
                <c:pt idx="8882">
                  <c:v>0.3</c:v>
                </c:pt>
                <c:pt idx="8883">
                  <c:v>0.3</c:v>
                </c:pt>
                <c:pt idx="8884">
                  <c:v>0.3</c:v>
                </c:pt>
                <c:pt idx="8885">
                  <c:v>0.3</c:v>
                </c:pt>
                <c:pt idx="8886">
                  <c:v>0.3</c:v>
                </c:pt>
                <c:pt idx="8887">
                  <c:v>0.3</c:v>
                </c:pt>
                <c:pt idx="8888">
                  <c:v>0.3</c:v>
                </c:pt>
                <c:pt idx="8889">
                  <c:v>0.3</c:v>
                </c:pt>
                <c:pt idx="8890">
                  <c:v>0.3</c:v>
                </c:pt>
                <c:pt idx="8891">
                  <c:v>0.3</c:v>
                </c:pt>
                <c:pt idx="8892">
                  <c:v>0.3</c:v>
                </c:pt>
                <c:pt idx="8893">
                  <c:v>0.3</c:v>
                </c:pt>
                <c:pt idx="8894">
                  <c:v>0.3</c:v>
                </c:pt>
                <c:pt idx="8895">
                  <c:v>0.3</c:v>
                </c:pt>
                <c:pt idx="8896">
                  <c:v>0.3</c:v>
                </c:pt>
                <c:pt idx="8897">
                  <c:v>0.3</c:v>
                </c:pt>
                <c:pt idx="8898">
                  <c:v>0.3</c:v>
                </c:pt>
                <c:pt idx="8899">
                  <c:v>0.3</c:v>
                </c:pt>
                <c:pt idx="8900">
                  <c:v>0.3</c:v>
                </c:pt>
                <c:pt idx="8901">
                  <c:v>0.3</c:v>
                </c:pt>
                <c:pt idx="8902">
                  <c:v>0.3</c:v>
                </c:pt>
                <c:pt idx="8903">
                  <c:v>0.3</c:v>
                </c:pt>
                <c:pt idx="8904">
                  <c:v>0.3</c:v>
                </c:pt>
                <c:pt idx="8905">
                  <c:v>0.3</c:v>
                </c:pt>
                <c:pt idx="8906">
                  <c:v>0.3</c:v>
                </c:pt>
                <c:pt idx="8907">
                  <c:v>0.31</c:v>
                </c:pt>
                <c:pt idx="8908">
                  <c:v>0.31</c:v>
                </c:pt>
                <c:pt idx="8909">
                  <c:v>0.3</c:v>
                </c:pt>
                <c:pt idx="8910">
                  <c:v>0.3</c:v>
                </c:pt>
                <c:pt idx="8911">
                  <c:v>0.3</c:v>
                </c:pt>
                <c:pt idx="8912">
                  <c:v>0.3</c:v>
                </c:pt>
                <c:pt idx="8913">
                  <c:v>0.3</c:v>
                </c:pt>
                <c:pt idx="8914">
                  <c:v>0.3</c:v>
                </c:pt>
                <c:pt idx="8915">
                  <c:v>0.3</c:v>
                </c:pt>
                <c:pt idx="8916">
                  <c:v>0.3</c:v>
                </c:pt>
                <c:pt idx="8917">
                  <c:v>0.3</c:v>
                </c:pt>
                <c:pt idx="8918">
                  <c:v>0.3</c:v>
                </c:pt>
                <c:pt idx="8919">
                  <c:v>0.3</c:v>
                </c:pt>
                <c:pt idx="8920">
                  <c:v>0.3</c:v>
                </c:pt>
                <c:pt idx="8921">
                  <c:v>0.3</c:v>
                </c:pt>
                <c:pt idx="8922">
                  <c:v>0.3</c:v>
                </c:pt>
                <c:pt idx="8923">
                  <c:v>0.3</c:v>
                </c:pt>
                <c:pt idx="8924">
                  <c:v>0.3</c:v>
                </c:pt>
                <c:pt idx="8925">
                  <c:v>0.3</c:v>
                </c:pt>
                <c:pt idx="8926">
                  <c:v>0.3</c:v>
                </c:pt>
                <c:pt idx="8927">
                  <c:v>0.3</c:v>
                </c:pt>
                <c:pt idx="8928">
                  <c:v>0.3</c:v>
                </c:pt>
                <c:pt idx="8929">
                  <c:v>0.3</c:v>
                </c:pt>
                <c:pt idx="8930">
                  <c:v>0.3</c:v>
                </c:pt>
                <c:pt idx="8931">
                  <c:v>0.3</c:v>
                </c:pt>
                <c:pt idx="8932">
                  <c:v>0.3</c:v>
                </c:pt>
                <c:pt idx="8933">
                  <c:v>0.3</c:v>
                </c:pt>
                <c:pt idx="8934">
                  <c:v>0.3</c:v>
                </c:pt>
                <c:pt idx="8935">
                  <c:v>0.3</c:v>
                </c:pt>
                <c:pt idx="8936">
                  <c:v>0.3</c:v>
                </c:pt>
                <c:pt idx="8937">
                  <c:v>0.3</c:v>
                </c:pt>
                <c:pt idx="8938">
                  <c:v>0.3</c:v>
                </c:pt>
                <c:pt idx="8939">
                  <c:v>0.3</c:v>
                </c:pt>
                <c:pt idx="8940">
                  <c:v>0.3</c:v>
                </c:pt>
                <c:pt idx="8941">
                  <c:v>0.3</c:v>
                </c:pt>
                <c:pt idx="8942">
                  <c:v>0.3</c:v>
                </c:pt>
                <c:pt idx="8943">
                  <c:v>0.3</c:v>
                </c:pt>
                <c:pt idx="8944">
                  <c:v>0.3</c:v>
                </c:pt>
                <c:pt idx="8945">
                  <c:v>0.3</c:v>
                </c:pt>
                <c:pt idx="8946">
                  <c:v>0.3</c:v>
                </c:pt>
                <c:pt idx="8947">
                  <c:v>0.3</c:v>
                </c:pt>
                <c:pt idx="8948">
                  <c:v>0.3</c:v>
                </c:pt>
                <c:pt idx="8949">
                  <c:v>0.3</c:v>
                </c:pt>
                <c:pt idx="8950">
                  <c:v>0.3</c:v>
                </c:pt>
                <c:pt idx="8951">
                  <c:v>0.3</c:v>
                </c:pt>
                <c:pt idx="8952">
                  <c:v>0.3</c:v>
                </c:pt>
                <c:pt idx="8953">
                  <c:v>0.3</c:v>
                </c:pt>
                <c:pt idx="8954">
                  <c:v>0.3</c:v>
                </c:pt>
                <c:pt idx="8955">
                  <c:v>0.3</c:v>
                </c:pt>
                <c:pt idx="8956">
                  <c:v>0.3</c:v>
                </c:pt>
                <c:pt idx="8957">
                  <c:v>0.3</c:v>
                </c:pt>
                <c:pt idx="8958">
                  <c:v>0.3</c:v>
                </c:pt>
                <c:pt idx="8959">
                  <c:v>0.3</c:v>
                </c:pt>
                <c:pt idx="8960">
                  <c:v>0.3</c:v>
                </c:pt>
                <c:pt idx="8961">
                  <c:v>0.3</c:v>
                </c:pt>
                <c:pt idx="8962">
                  <c:v>0.3</c:v>
                </c:pt>
                <c:pt idx="8963">
                  <c:v>0.3</c:v>
                </c:pt>
                <c:pt idx="8964">
                  <c:v>0.3</c:v>
                </c:pt>
                <c:pt idx="8965">
                  <c:v>0.3</c:v>
                </c:pt>
                <c:pt idx="8966">
                  <c:v>0.3</c:v>
                </c:pt>
                <c:pt idx="8967">
                  <c:v>0.3</c:v>
                </c:pt>
                <c:pt idx="8968">
                  <c:v>0.3</c:v>
                </c:pt>
                <c:pt idx="8969">
                  <c:v>0.3</c:v>
                </c:pt>
                <c:pt idx="8970">
                  <c:v>0.3</c:v>
                </c:pt>
                <c:pt idx="8971">
                  <c:v>0.31</c:v>
                </c:pt>
                <c:pt idx="8972">
                  <c:v>0.31</c:v>
                </c:pt>
                <c:pt idx="8973">
                  <c:v>0.31</c:v>
                </c:pt>
                <c:pt idx="8974">
                  <c:v>0.3</c:v>
                </c:pt>
                <c:pt idx="8975">
                  <c:v>0.3</c:v>
                </c:pt>
                <c:pt idx="8976">
                  <c:v>0.3</c:v>
                </c:pt>
                <c:pt idx="8977">
                  <c:v>0.3</c:v>
                </c:pt>
                <c:pt idx="8978">
                  <c:v>0.3</c:v>
                </c:pt>
                <c:pt idx="8979">
                  <c:v>0.3</c:v>
                </c:pt>
                <c:pt idx="8980">
                  <c:v>0.3</c:v>
                </c:pt>
                <c:pt idx="8981">
                  <c:v>0.3</c:v>
                </c:pt>
                <c:pt idx="8982">
                  <c:v>0.3</c:v>
                </c:pt>
                <c:pt idx="8983">
                  <c:v>0.3</c:v>
                </c:pt>
                <c:pt idx="8984">
                  <c:v>0.3</c:v>
                </c:pt>
                <c:pt idx="8985">
                  <c:v>0.3</c:v>
                </c:pt>
                <c:pt idx="8986">
                  <c:v>0.31</c:v>
                </c:pt>
                <c:pt idx="8987">
                  <c:v>0.3</c:v>
                </c:pt>
                <c:pt idx="8988">
                  <c:v>0.3</c:v>
                </c:pt>
                <c:pt idx="8989">
                  <c:v>0.3</c:v>
                </c:pt>
                <c:pt idx="8990">
                  <c:v>0.3</c:v>
                </c:pt>
                <c:pt idx="8991">
                  <c:v>0.3</c:v>
                </c:pt>
                <c:pt idx="8992">
                  <c:v>0.3</c:v>
                </c:pt>
                <c:pt idx="8993">
                  <c:v>0.3</c:v>
                </c:pt>
                <c:pt idx="8994">
                  <c:v>0.3</c:v>
                </c:pt>
                <c:pt idx="8995">
                  <c:v>0.3</c:v>
                </c:pt>
                <c:pt idx="8996">
                  <c:v>0.3</c:v>
                </c:pt>
                <c:pt idx="8997">
                  <c:v>0.3</c:v>
                </c:pt>
                <c:pt idx="8998">
                  <c:v>0.3</c:v>
                </c:pt>
                <c:pt idx="8999">
                  <c:v>0.3</c:v>
                </c:pt>
                <c:pt idx="9000">
                  <c:v>0.3</c:v>
                </c:pt>
                <c:pt idx="9001">
                  <c:v>0.31</c:v>
                </c:pt>
                <c:pt idx="9002">
                  <c:v>0.31</c:v>
                </c:pt>
                <c:pt idx="9003">
                  <c:v>0.31</c:v>
                </c:pt>
                <c:pt idx="9004">
                  <c:v>0.3</c:v>
                </c:pt>
                <c:pt idx="9005">
                  <c:v>0.3</c:v>
                </c:pt>
                <c:pt idx="9006">
                  <c:v>0.3</c:v>
                </c:pt>
                <c:pt idx="9007">
                  <c:v>0.3</c:v>
                </c:pt>
                <c:pt idx="9008">
                  <c:v>0.3</c:v>
                </c:pt>
                <c:pt idx="9009">
                  <c:v>0.3</c:v>
                </c:pt>
                <c:pt idx="9010">
                  <c:v>0.3</c:v>
                </c:pt>
                <c:pt idx="9011">
                  <c:v>0.3</c:v>
                </c:pt>
                <c:pt idx="9012">
                  <c:v>0.3</c:v>
                </c:pt>
                <c:pt idx="9013">
                  <c:v>0.31</c:v>
                </c:pt>
                <c:pt idx="9014">
                  <c:v>0.31</c:v>
                </c:pt>
                <c:pt idx="9015">
                  <c:v>0.31</c:v>
                </c:pt>
                <c:pt idx="9016">
                  <c:v>0.31</c:v>
                </c:pt>
                <c:pt idx="9017">
                  <c:v>0.31</c:v>
                </c:pt>
                <c:pt idx="9018">
                  <c:v>0.31</c:v>
                </c:pt>
                <c:pt idx="9019">
                  <c:v>0.31</c:v>
                </c:pt>
                <c:pt idx="9020">
                  <c:v>0.31</c:v>
                </c:pt>
                <c:pt idx="9021">
                  <c:v>0.31</c:v>
                </c:pt>
                <c:pt idx="9022">
                  <c:v>0.31</c:v>
                </c:pt>
                <c:pt idx="9023">
                  <c:v>0.31</c:v>
                </c:pt>
                <c:pt idx="9024">
                  <c:v>0.31</c:v>
                </c:pt>
                <c:pt idx="9025">
                  <c:v>0.31</c:v>
                </c:pt>
                <c:pt idx="9026">
                  <c:v>0.3</c:v>
                </c:pt>
                <c:pt idx="9027">
                  <c:v>0.3</c:v>
                </c:pt>
                <c:pt idx="9028">
                  <c:v>0.3</c:v>
                </c:pt>
                <c:pt idx="9029">
                  <c:v>0.3</c:v>
                </c:pt>
                <c:pt idx="9030">
                  <c:v>0.3</c:v>
                </c:pt>
                <c:pt idx="9031">
                  <c:v>0.3</c:v>
                </c:pt>
                <c:pt idx="9032">
                  <c:v>0.3</c:v>
                </c:pt>
                <c:pt idx="9033">
                  <c:v>0.3</c:v>
                </c:pt>
                <c:pt idx="9034">
                  <c:v>0.3</c:v>
                </c:pt>
                <c:pt idx="9035">
                  <c:v>0.3</c:v>
                </c:pt>
                <c:pt idx="9036">
                  <c:v>0.3</c:v>
                </c:pt>
                <c:pt idx="9037">
                  <c:v>0.3</c:v>
                </c:pt>
                <c:pt idx="9038">
                  <c:v>0.3</c:v>
                </c:pt>
                <c:pt idx="9039">
                  <c:v>0.3</c:v>
                </c:pt>
                <c:pt idx="9040">
                  <c:v>0.31</c:v>
                </c:pt>
                <c:pt idx="9041">
                  <c:v>0.31</c:v>
                </c:pt>
                <c:pt idx="9042">
                  <c:v>0.31</c:v>
                </c:pt>
                <c:pt idx="9043">
                  <c:v>0.3</c:v>
                </c:pt>
                <c:pt idx="9044">
                  <c:v>0.3</c:v>
                </c:pt>
                <c:pt idx="9045">
                  <c:v>0.3</c:v>
                </c:pt>
                <c:pt idx="9046">
                  <c:v>0.3</c:v>
                </c:pt>
                <c:pt idx="9047">
                  <c:v>0.3</c:v>
                </c:pt>
                <c:pt idx="9048">
                  <c:v>0.3</c:v>
                </c:pt>
                <c:pt idx="9049">
                  <c:v>0.3</c:v>
                </c:pt>
                <c:pt idx="9050">
                  <c:v>0.3</c:v>
                </c:pt>
                <c:pt idx="9051">
                  <c:v>0.3</c:v>
                </c:pt>
                <c:pt idx="9052">
                  <c:v>0.3</c:v>
                </c:pt>
                <c:pt idx="9053">
                  <c:v>0.31</c:v>
                </c:pt>
                <c:pt idx="9054">
                  <c:v>0.31</c:v>
                </c:pt>
                <c:pt idx="9055">
                  <c:v>0.3</c:v>
                </c:pt>
                <c:pt idx="9056">
                  <c:v>0.3</c:v>
                </c:pt>
                <c:pt idx="9057">
                  <c:v>0.3</c:v>
                </c:pt>
                <c:pt idx="9058">
                  <c:v>0.3</c:v>
                </c:pt>
                <c:pt idx="9059">
                  <c:v>0.3</c:v>
                </c:pt>
                <c:pt idx="9060">
                  <c:v>0.3</c:v>
                </c:pt>
                <c:pt idx="9061">
                  <c:v>0.3</c:v>
                </c:pt>
                <c:pt idx="9062">
                  <c:v>0.3</c:v>
                </c:pt>
                <c:pt idx="9063">
                  <c:v>0.3</c:v>
                </c:pt>
                <c:pt idx="9064">
                  <c:v>0.3</c:v>
                </c:pt>
                <c:pt idx="9065">
                  <c:v>0.3</c:v>
                </c:pt>
                <c:pt idx="9066">
                  <c:v>0.31</c:v>
                </c:pt>
                <c:pt idx="9067">
                  <c:v>0.31</c:v>
                </c:pt>
                <c:pt idx="9068">
                  <c:v>0.31</c:v>
                </c:pt>
                <c:pt idx="9069">
                  <c:v>0.31</c:v>
                </c:pt>
                <c:pt idx="9070">
                  <c:v>0.31</c:v>
                </c:pt>
                <c:pt idx="9071">
                  <c:v>0.31</c:v>
                </c:pt>
                <c:pt idx="9072">
                  <c:v>0.31</c:v>
                </c:pt>
                <c:pt idx="9073">
                  <c:v>0.31</c:v>
                </c:pt>
                <c:pt idx="9074">
                  <c:v>0.31</c:v>
                </c:pt>
                <c:pt idx="9075">
                  <c:v>0.31</c:v>
                </c:pt>
                <c:pt idx="9076">
                  <c:v>0.31</c:v>
                </c:pt>
                <c:pt idx="9077">
                  <c:v>0.31</c:v>
                </c:pt>
                <c:pt idx="9078">
                  <c:v>0.31</c:v>
                </c:pt>
                <c:pt idx="9079">
                  <c:v>0.31</c:v>
                </c:pt>
                <c:pt idx="9080">
                  <c:v>0.31</c:v>
                </c:pt>
                <c:pt idx="9081">
                  <c:v>0.31</c:v>
                </c:pt>
                <c:pt idx="9082">
                  <c:v>0.31</c:v>
                </c:pt>
                <c:pt idx="9083">
                  <c:v>0.31</c:v>
                </c:pt>
                <c:pt idx="9084">
                  <c:v>0.3</c:v>
                </c:pt>
                <c:pt idx="9085">
                  <c:v>0.3</c:v>
                </c:pt>
                <c:pt idx="9086">
                  <c:v>0.3</c:v>
                </c:pt>
                <c:pt idx="9087">
                  <c:v>0.3</c:v>
                </c:pt>
                <c:pt idx="9088">
                  <c:v>0.3</c:v>
                </c:pt>
                <c:pt idx="9089">
                  <c:v>0.3</c:v>
                </c:pt>
                <c:pt idx="9090">
                  <c:v>0.3</c:v>
                </c:pt>
                <c:pt idx="9091">
                  <c:v>0.3</c:v>
                </c:pt>
                <c:pt idx="9092">
                  <c:v>0.31</c:v>
                </c:pt>
                <c:pt idx="9093">
                  <c:v>0.31</c:v>
                </c:pt>
                <c:pt idx="9094">
                  <c:v>0.31</c:v>
                </c:pt>
                <c:pt idx="9095">
                  <c:v>0.31</c:v>
                </c:pt>
                <c:pt idx="9096">
                  <c:v>0.31</c:v>
                </c:pt>
                <c:pt idx="9097">
                  <c:v>0.31</c:v>
                </c:pt>
                <c:pt idx="9098">
                  <c:v>0.3</c:v>
                </c:pt>
                <c:pt idx="9099">
                  <c:v>0.3</c:v>
                </c:pt>
                <c:pt idx="9100">
                  <c:v>0.3</c:v>
                </c:pt>
                <c:pt idx="9101">
                  <c:v>0.3</c:v>
                </c:pt>
                <c:pt idx="9102">
                  <c:v>0.3</c:v>
                </c:pt>
                <c:pt idx="9103">
                  <c:v>0.3</c:v>
                </c:pt>
                <c:pt idx="9104">
                  <c:v>0.3</c:v>
                </c:pt>
                <c:pt idx="9105">
                  <c:v>0.3</c:v>
                </c:pt>
                <c:pt idx="9106">
                  <c:v>0.3</c:v>
                </c:pt>
                <c:pt idx="9107">
                  <c:v>0.3</c:v>
                </c:pt>
                <c:pt idx="9108">
                  <c:v>0.3</c:v>
                </c:pt>
                <c:pt idx="9109">
                  <c:v>0.3</c:v>
                </c:pt>
                <c:pt idx="9110">
                  <c:v>0.31</c:v>
                </c:pt>
                <c:pt idx="9111">
                  <c:v>0.31</c:v>
                </c:pt>
                <c:pt idx="9112">
                  <c:v>0.31</c:v>
                </c:pt>
                <c:pt idx="9113">
                  <c:v>0.31</c:v>
                </c:pt>
                <c:pt idx="9114">
                  <c:v>0.31</c:v>
                </c:pt>
                <c:pt idx="9115">
                  <c:v>0.31</c:v>
                </c:pt>
                <c:pt idx="9116">
                  <c:v>0.31</c:v>
                </c:pt>
                <c:pt idx="9117">
                  <c:v>0.3</c:v>
                </c:pt>
                <c:pt idx="9118">
                  <c:v>0.3</c:v>
                </c:pt>
                <c:pt idx="9119">
                  <c:v>0.3</c:v>
                </c:pt>
                <c:pt idx="9120">
                  <c:v>0.3</c:v>
                </c:pt>
                <c:pt idx="9121">
                  <c:v>0.3</c:v>
                </c:pt>
                <c:pt idx="9122">
                  <c:v>0.3</c:v>
                </c:pt>
                <c:pt idx="9123">
                  <c:v>0.3</c:v>
                </c:pt>
                <c:pt idx="9124">
                  <c:v>0.3</c:v>
                </c:pt>
                <c:pt idx="9125">
                  <c:v>0.3</c:v>
                </c:pt>
                <c:pt idx="9126">
                  <c:v>0.3</c:v>
                </c:pt>
                <c:pt idx="9127">
                  <c:v>0.3</c:v>
                </c:pt>
                <c:pt idx="9128">
                  <c:v>0.3</c:v>
                </c:pt>
                <c:pt idx="9129">
                  <c:v>0.3</c:v>
                </c:pt>
                <c:pt idx="9130">
                  <c:v>0.31</c:v>
                </c:pt>
                <c:pt idx="9131">
                  <c:v>0.31</c:v>
                </c:pt>
                <c:pt idx="9132">
                  <c:v>0.31</c:v>
                </c:pt>
                <c:pt idx="9133">
                  <c:v>0.31</c:v>
                </c:pt>
                <c:pt idx="9134">
                  <c:v>0.31</c:v>
                </c:pt>
                <c:pt idx="9135">
                  <c:v>0.31</c:v>
                </c:pt>
                <c:pt idx="9136">
                  <c:v>0.31</c:v>
                </c:pt>
                <c:pt idx="9137">
                  <c:v>0.31</c:v>
                </c:pt>
                <c:pt idx="9138">
                  <c:v>0.31</c:v>
                </c:pt>
                <c:pt idx="9139">
                  <c:v>0.31</c:v>
                </c:pt>
                <c:pt idx="9140">
                  <c:v>0.31</c:v>
                </c:pt>
                <c:pt idx="9141">
                  <c:v>0.31</c:v>
                </c:pt>
                <c:pt idx="9142">
                  <c:v>0.31</c:v>
                </c:pt>
                <c:pt idx="9143">
                  <c:v>0.31</c:v>
                </c:pt>
                <c:pt idx="9144">
                  <c:v>0.31</c:v>
                </c:pt>
                <c:pt idx="9145">
                  <c:v>0.31</c:v>
                </c:pt>
                <c:pt idx="9146">
                  <c:v>0.31</c:v>
                </c:pt>
                <c:pt idx="9147">
                  <c:v>0.31</c:v>
                </c:pt>
                <c:pt idx="9148">
                  <c:v>0.31</c:v>
                </c:pt>
                <c:pt idx="9149">
                  <c:v>0.31</c:v>
                </c:pt>
                <c:pt idx="9150">
                  <c:v>0.31</c:v>
                </c:pt>
                <c:pt idx="9151">
                  <c:v>0.31</c:v>
                </c:pt>
                <c:pt idx="9152">
                  <c:v>0.31</c:v>
                </c:pt>
                <c:pt idx="9153">
                  <c:v>0.31</c:v>
                </c:pt>
                <c:pt idx="9154">
                  <c:v>0.31</c:v>
                </c:pt>
                <c:pt idx="9155">
                  <c:v>0.31</c:v>
                </c:pt>
                <c:pt idx="9156">
                  <c:v>0.31</c:v>
                </c:pt>
                <c:pt idx="9157">
                  <c:v>0.31</c:v>
                </c:pt>
                <c:pt idx="9158">
                  <c:v>0.31</c:v>
                </c:pt>
                <c:pt idx="9159">
                  <c:v>0.31</c:v>
                </c:pt>
                <c:pt idx="9160">
                  <c:v>0.31</c:v>
                </c:pt>
                <c:pt idx="9161">
                  <c:v>0.31</c:v>
                </c:pt>
                <c:pt idx="9162">
                  <c:v>0.31</c:v>
                </c:pt>
                <c:pt idx="9163">
                  <c:v>0.31</c:v>
                </c:pt>
                <c:pt idx="9164">
                  <c:v>0.31</c:v>
                </c:pt>
                <c:pt idx="9165">
                  <c:v>0.31</c:v>
                </c:pt>
                <c:pt idx="9166">
                  <c:v>0.31</c:v>
                </c:pt>
                <c:pt idx="9167">
                  <c:v>0.31</c:v>
                </c:pt>
                <c:pt idx="9168">
                  <c:v>0.31</c:v>
                </c:pt>
                <c:pt idx="9169">
                  <c:v>0.31</c:v>
                </c:pt>
                <c:pt idx="9170">
                  <c:v>0.31</c:v>
                </c:pt>
                <c:pt idx="9171">
                  <c:v>0.31</c:v>
                </c:pt>
                <c:pt idx="9172">
                  <c:v>0.31</c:v>
                </c:pt>
                <c:pt idx="9173">
                  <c:v>0.31</c:v>
                </c:pt>
                <c:pt idx="9174">
                  <c:v>0.31</c:v>
                </c:pt>
                <c:pt idx="9175">
                  <c:v>0.31</c:v>
                </c:pt>
                <c:pt idx="9176">
                  <c:v>0.31</c:v>
                </c:pt>
                <c:pt idx="9177">
                  <c:v>0.31</c:v>
                </c:pt>
                <c:pt idx="9178">
                  <c:v>0.31</c:v>
                </c:pt>
                <c:pt idx="9179">
                  <c:v>0.31</c:v>
                </c:pt>
                <c:pt idx="9180">
                  <c:v>0.31</c:v>
                </c:pt>
                <c:pt idx="9181">
                  <c:v>0.31</c:v>
                </c:pt>
                <c:pt idx="9182">
                  <c:v>0.31</c:v>
                </c:pt>
                <c:pt idx="9183">
                  <c:v>0.31</c:v>
                </c:pt>
                <c:pt idx="9184">
                  <c:v>0.31</c:v>
                </c:pt>
                <c:pt idx="9185">
                  <c:v>0.31</c:v>
                </c:pt>
                <c:pt idx="9186">
                  <c:v>0.31</c:v>
                </c:pt>
                <c:pt idx="9187">
                  <c:v>0.31</c:v>
                </c:pt>
                <c:pt idx="9188">
                  <c:v>0.31</c:v>
                </c:pt>
                <c:pt idx="9189">
                  <c:v>0.31</c:v>
                </c:pt>
                <c:pt idx="9190">
                  <c:v>0.31</c:v>
                </c:pt>
                <c:pt idx="9191">
                  <c:v>0.31</c:v>
                </c:pt>
                <c:pt idx="9192">
                  <c:v>0.31</c:v>
                </c:pt>
                <c:pt idx="9193">
                  <c:v>0.31</c:v>
                </c:pt>
                <c:pt idx="9194">
                  <c:v>0.31</c:v>
                </c:pt>
                <c:pt idx="9195">
                  <c:v>0.31</c:v>
                </c:pt>
                <c:pt idx="9196">
                  <c:v>0.31</c:v>
                </c:pt>
                <c:pt idx="9197">
                  <c:v>0.31</c:v>
                </c:pt>
                <c:pt idx="9198">
                  <c:v>0.32</c:v>
                </c:pt>
                <c:pt idx="9199">
                  <c:v>0.32</c:v>
                </c:pt>
                <c:pt idx="9200">
                  <c:v>0.32</c:v>
                </c:pt>
                <c:pt idx="9201">
                  <c:v>0.32</c:v>
                </c:pt>
                <c:pt idx="9202">
                  <c:v>0.32</c:v>
                </c:pt>
                <c:pt idx="9203">
                  <c:v>0.32</c:v>
                </c:pt>
                <c:pt idx="9204">
                  <c:v>0.32</c:v>
                </c:pt>
                <c:pt idx="9205">
                  <c:v>0.32</c:v>
                </c:pt>
                <c:pt idx="9206">
                  <c:v>0.32</c:v>
                </c:pt>
                <c:pt idx="9207">
                  <c:v>0.32</c:v>
                </c:pt>
                <c:pt idx="9208">
                  <c:v>0.32</c:v>
                </c:pt>
                <c:pt idx="9209">
                  <c:v>0.32</c:v>
                </c:pt>
                <c:pt idx="9210">
                  <c:v>0.32</c:v>
                </c:pt>
                <c:pt idx="9211">
                  <c:v>0.32</c:v>
                </c:pt>
                <c:pt idx="9212">
                  <c:v>0.32</c:v>
                </c:pt>
                <c:pt idx="9213">
                  <c:v>0.32</c:v>
                </c:pt>
                <c:pt idx="9214">
                  <c:v>0.32</c:v>
                </c:pt>
                <c:pt idx="9215">
                  <c:v>0.32</c:v>
                </c:pt>
                <c:pt idx="9216">
                  <c:v>0.32</c:v>
                </c:pt>
                <c:pt idx="9217">
                  <c:v>0.32</c:v>
                </c:pt>
                <c:pt idx="9218">
                  <c:v>0.32</c:v>
                </c:pt>
                <c:pt idx="9219">
                  <c:v>0.32</c:v>
                </c:pt>
                <c:pt idx="9220">
                  <c:v>0.32</c:v>
                </c:pt>
                <c:pt idx="9221">
                  <c:v>0.32</c:v>
                </c:pt>
                <c:pt idx="9222">
                  <c:v>0.32</c:v>
                </c:pt>
                <c:pt idx="9223">
                  <c:v>0.32</c:v>
                </c:pt>
                <c:pt idx="9224">
                  <c:v>0.32</c:v>
                </c:pt>
                <c:pt idx="9225">
                  <c:v>0.32</c:v>
                </c:pt>
                <c:pt idx="9226">
                  <c:v>0.32</c:v>
                </c:pt>
                <c:pt idx="9227">
                  <c:v>0.32</c:v>
                </c:pt>
                <c:pt idx="9228">
                  <c:v>0.32</c:v>
                </c:pt>
                <c:pt idx="9229">
                  <c:v>0.32</c:v>
                </c:pt>
                <c:pt idx="9230">
                  <c:v>0.32</c:v>
                </c:pt>
                <c:pt idx="9231">
                  <c:v>0.32</c:v>
                </c:pt>
                <c:pt idx="9232">
                  <c:v>0.32</c:v>
                </c:pt>
                <c:pt idx="9233">
                  <c:v>0.32</c:v>
                </c:pt>
                <c:pt idx="9234">
                  <c:v>0.32</c:v>
                </c:pt>
                <c:pt idx="9235">
                  <c:v>0.32</c:v>
                </c:pt>
                <c:pt idx="9236">
                  <c:v>0.32</c:v>
                </c:pt>
                <c:pt idx="9237">
                  <c:v>0.32</c:v>
                </c:pt>
                <c:pt idx="9238">
                  <c:v>0.32</c:v>
                </c:pt>
                <c:pt idx="9239">
                  <c:v>0.32</c:v>
                </c:pt>
                <c:pt idx="9240">
                  <c:v>0.32</c:v>
                </c:pt>
                <c:pt idx="9241">
                  <c:v>0.32</c:v>
                </c:pt>
                <c:pt idx="9242">
                  <c:v>0.32</c:v>
                </c:pt>
                <c:pt idx="9243">
                  <c:v>0.32</c:v>
                </c:pt>
                <c:pt idx="9244">
                  <c:v>0.32</c:v>
                </c:pt>
                <c:pt idx="9245">
                  <c:v>0.32</c:v>
                </c:pt>
                <c:pt idx="9246">
                  <c:v>0.32</c:v>
                </c:pt>
                <c:pt idx="9247">
                  <c:v>0.32</c:v>
                </c:pt>
                <c:pt idx="9248">
                  <c:v>0.32</c:v>
                </c:pt>
                <c:pt idx="9249">
                  <c:v>0.32</c:v>
                </c:pt>
                <c:pt idx="9250">
                  <c:v>0.33</c:v>
                </c:pt>
                <c:pt idx="9251">
                  <c:v>0.33</c:v>
                </c:pt>
                <c:pt idx="9252">
                  <c:v>0.33</c:v>
                </c:pt>
                <c:pt idx="9253">
                  <c:v>0.33</c:v>
                </c:pt>
                <c:pt idx="9254">
                  <c:v>0.33</c:v>
                </c:pt>
                <c:pt idx="9255">
                  <c:v>0.33</c:v>
                </c:pt>
                <c:pt idx="9256">
                  <c:v>0.33</c:v>
                </c:pt>
                <c:pt idx="9257">
                  <c:v>0.33</c:v>
                </c:pt>
                <c:pt idx="9258">
                  <c:v>0.33</c:v>
                </c:pt>
                <c:pt idx="9259">
                  <c:v>0.33</c:v>
                </c:pt>
                <c:pt idx="9260">
                  <c:v>0.33</c:v>
                </c:pt>
                <c:pt idx="9261">
                  <c:v>0.33</c:v>
                </c:pt>
                <c:pt idx="9262">
                  <c:v>0.33</c:v>
                </c:pt>
                <c:pt idx="9263">
                  <c:v>0.33</c:v>
                </c:pt>
                <c:pt idx="9264">
                  <c:v>0.33</c:v>
                </c:pt>
                <c:pt idx="9265">
                  <c:v>0.33</c:v>
                </c:pt>
                <c:pt idx="9266">
                  <c:v>0.33</c:v>
                </c:pt>
                <c:pt idx="9267">
                  <c:v>0.33</c:v>
                </c:pt>
                <c:pt idx="9268">
                  <c:v>0.33</c:v>
                </c:pt>
                <c:pt idx="9269">
                  <c:v>0.33</c:v>
                </c:pt>
                <c:pt idx="9270">
                  <c:v>0.33</c:v>
                </c:pt>
                <c:pt idx="9271">
                  <c:v>0.33</c:v>
                </c:pt>
                <c:pt idx="9272">
                  <c:v>0.33</c:v>
                </c:pt>
                <c:pt idx="9273">
                  <c:v>0.33</c:v>
                </c:pt>
                <c:pt idx="9274">
                  <c:v>0.33</c:v>
                </c:pt>
                <c:pt idx="9275">
                  <c:v>0.33</c:v>
                </c:pt>
                <c:pt idx="9276">
                  <c:v>0.33</c:v>
                </c:pt>
                <c:pt idx="9277">
                  <c:v>0.33</c:v>
                </c:pt>
                <c:pt idx="9278">
                  <c:v>0.33</c:v>
                </c:pt>
                <c:pt idx="9279">
                  <c:v>0.33</c:v>
                </c:pt>
                <c:pt idx="9280">
                  <c:v>0.33</c:v>
                </c:pt>
                <c:pt idx="9281">
                  <c:v>0.33</c:v>
                </c:pt>
                <c:pt idx="9282">
                  <c:v>0.33</c:v>
                </c:pt>
                <c:pt idx="9283">
                  <c:v>0.33</c:v>
                </c:pt>
                <c:pt idx="9284">
                  <c:v>0.33</c:v>
                </c:pt>
                <c:pt idx="9285">
                  <c:v>0.33</c:v>
                </c:pt>
                <c:pt idx="9286">
                  <c:v>0.33</c:v>
                </c:pt>
                <c:pt idx="9287">
                  <c:v>0.32</c:v>
                </c:pt>
                <c:pt idx="9288">
                  <c:v>0.32</c:v>
                </c:pt>
                <c:pt idx="9289">
                  <c:v>0.32</c:v>
                </c:pt>
                <c:pt idx="9290">
                  <c:v>0.32</c:v>
                </c:pt>
                <c:pt idx="9291">
                  <c:v>0.32</c:v>
                </c:pt>
                <c:pt idx="9292">
                  <c:v>0.32</c:v>
                </c:pt>
                <c:pt idx="9293">
                  <c:v>0.32</c:v>
                </c:pt>
                <c:pt idx="9294">
                  <c:v>0.32</c:v>
                </c:pt>
                <c:pt idx="9295">
                  <c:v>0.32</c:v>
                </c:pt>
                <c:pt idx="9296">
                  <c:v>0.32</c:v>
                </c:pt>
                <c:pt idx="9297">
                  <c:v>0.32</c:v>
                </c:pt>
                <c:pt idx="9298">
                  <c:v>0.32</c:v>
                </c:pt>
                <c:pt idx="9299">
                  <c:v>0.32</c:v>
                </c:pt>
                <c:pt idx="9300">
                  <c:v>0.32</c:v>
                </c:pt>
                <c:pt idx="9301">
                  <c:v>0.32</c:v>
                </c:pt>
                <c:pt idx="9302">
                  <c:v>0.32</c:v>
                </c:pt>
                <c:pt idx="9303">
                  <c:v>0.32</c:v>
                </c:pt>
                <c:pt idx="9304">
                  <c:v>0.32</c:v>
                </c:pt>
                <c:pt idx="9305">
                  <c:v>0.32</c:v>
                </c:pt>
                <c:pt idx="9306">
                  <c:v>0.32</c:v>
                </c:pt>
                <c:pt idx="9307">
                  <c:v>0.32</c:v>
                </c:pt>
                <c:pt idx="9308">
                  <c:v>0.32</c:v>
                </c:pt>
                <c:pt idx="9309">
                  <c:v>0.33</c:v>
                </c:pt>
                <c:pt idx="9310">
                  <c:v>0.33</c:v>
                </c:pt>
                <c:pt idx="9311">
                  <c:v>0.33</c:v>
                </c:pt>
                <c:pt idx="9312">
                  <c:v>0.33</c:v>
                </c:pt>
                <c:pt idx="9313">
                  <c:v>0.33</c:v>
                </c:pt>
                <c:pt idx="9314">
                  <c:v>0.33</c:v>
                </c:pt>
                <c:pt idx="9315">
                  <c:v>0.33</c:v>
                </c:pt>
                <c:pt idx="9316">
                  <c:v>0.33</c:v>
                </c:pt>
                <c:pt idx="9317">
                  <c:v>0.33</c:v>
                </c:pt>
                <c:pt idx="9318">
                  <c:v>0.33</c:v>
                </c:pt>
                <c:pt idx="9319">
                  <c:v>0.33</c:v>
                </c:pt>
                <c:pt idx="9320">
                  <c:v>0.33</c:v>
                </c:pt>
                <c:pt idx="9321">
                  <c:v>0.32</c:v>
                </c:pt>
                <c:pt idx="9322">
                  <c:v>0.33</c:v>
                </c:pt>
                <c:pt idx="9323">
                  <c:v>0.33</c:v>
                </c:pt>
                <c:pt idx="9324">
                  <c:v>0.33</c:v>
                </c:pt>
                <c:pt idx="9325">
                  <c:v>0.33</c:v>
                </c:pt>
                <c:pt idx="9326">
                  <c:v>0.33</c:v>
                </c:pt>
                <c:pt idx="9327">
                  <c:v>0.33</c:v>
                </c:pt>
                <c:pt idx="9328">
                  <c:v>0.33</c:v>
                </c:pt>
                <c:pt idx="9329">
                  <c:v>0.33</c:v>
                </c:pt>
                <c:pt idx="9330">
                  <c:v>0.33</c:v>
                </c:pt>
                <c:pt idx="9331">
                  <c:v>0.33</c:v>
                </c:pt>
                <c:pt idx="9332">
                  <c:v>0.33</c:v>
                </c:pt>
                <c:pt idx="9333">
                  <c:v>0.33</c:v>
                </c:pt>
                <c:pt idx="9334">
                  <c:v>0.33</c:v>
                </c:pt>
                <c:pt idx="9335">
                  <c:v>0.33</c:v>
                </c:pt>
                <c:pt idx="9336">
                  <c:v>0.33</c:v>
                </c:pt>
                <c:pt idx="9337">
                  <c:v>0.33</c:v>
                </c:pt>
                <c:pt idx="9338">
                  <c:v>0.32</c:v>
                </c:pt>
                <c:pt idx="9339">
                  <c:v>0.32</c:v>
                </c:pt>
                <c:pt idx="9340">
                  <c:v>0.32</c:v>
                </c:pt>
                <c:pt idx="9341">
                  <c:v>0.33</c:v>
                </c:pt>
                <c:pt idx="9342">
                  <c:v>0.33</c:v>
                </c:pt>
                <c:pt idx="9343">
                  <c:v>0.33</c:v>
                </c:pt>
                <c:pt idx="9344">
                  <c:v>0.33</c:v>
                </c:pt>
                <c:pt idx="9345">
                  <c:v>0.33</c:v>
                </c:pt>
                <c:pt idx="9346">
                  <c:v>0.33</c:v>
                </c:pt>
                <c:pt idx="9347">
                  <c:v>0.33</c:v>
                </c:pt>
                <c:pt idx="9348">
                  <c:v>0.33</c:v>
                </c:pt>
                <c:pt idx="9349">
                  <c:v>0.33</c:v>
                </c:pt>
                <c:pt idx="9350">
                  <c:v>0.33</c:v>
                </c:pt>
                <c:pt idx="9351">
                  <c:v>0.33</c:v>
                </c:pt>
                <c:pt idx="9352">
                  <c:v>0.33</c:v>
                </c:pt>
                <c:pt idx="9353">
                  <c:v>0.33</c:v>
                </c:pt>
                <c:pt idx="9354">
                  <c:v>0.33</c:v>
                </c:pt>
                <c:pt idx="9355">
                  <c:v>0.33</c:v>
                </c:pt>
                <c:pt idx="9356">
                  <c:v>0.33</c:v>
                </c:pt>
                <c:pt idx="9357">
                  <c:v>0.33</c:v>
                </c:pt>
                <c:pt idx="9358">
                  <c:v>0.33</c:v>
                </c:pt>
                <c:pt idx="9359">
                  <c:v>0.33</c:v>
                </c:pt>
                <c:pt idx="9360">
                  <c:v>0.33</c:v>
                </c:pt>
                <c:pt idx="9361">
                  <c:v>0.33</c:v>
                </c:pt>
                <c:pt idx="9362">
                  <c:v>0.33</c:v>
                </c:pt>
                <c:pt idx="9363">
                  <c:v>0.33</c:v>
                </c:pt>
                <c:pt idx="9364">
                  <c:v>0.33</c:v>
                </c:pt>
                <c:pt idx="9365">
                  <c:v>0.33</c:v>
                </c:pt>
                <c:pt idx="9366">
                  <c:v>0.33</c:v>
                </c:pt>
                <c:pt idx="9367">
                  <c:v>0.33</c:v>
                </c:pt>
                <c:pt idx="9368">
                  <c:v>0.33</c:v>
                </c:pt>
                <c:pt idx="9369">
                  <c:v>0.33</c:v>
                </c:pt>
                <c:pt idx="9370">
                  <c:v>0.33</c:v>
                </c:pt>
                <c:pt idx="9371">
                  <c:v>0.33</c:v>
                </c:pt>
                <c:pt idx="9372">
                  <c:v>0.33</c:v>
                </c:pt>
                <c:pt idx="9373">
                  <c:v>0.33</c:v>
                </c:pt>
                <c:pt idx="9374">
                  <c:v>0.33</c:v>
                </c:pt>
                <c:pt idx="9375">
                  <c:v>0.33</c:v>
                </c:pt>
                <c:pt idx="9376">
                  <c:v>0.33</c:v>
                </c:pt>
                <c:pt idx="9377">
                  <c:v>0.33</c:v>
                </c:pt>
                <c:pt idx="9378">
                  <c:v>0.33</c:v>
                </c:pt>
                <c:pt idx="9379">
                  <c:v>0.33</c:v>
                </c:pt>
                <c:pt idx="9380">
                  <c:v>0.33</c:v>
                </c:pt>
                <c:pt idx="9381">
                  <c:v>0.33</c:v>
                </c:pt>
                <c:pt idx="9382">
                  <c:v>0.33</c:v>
                </c:pt>
                <c:pt idx="9383">
                  <c:v>0.33</c:v>
                </c:pt>
                <c:pt idx="9384">
                  <c:v>0.33</c:v>
                </c:pt>
                <c:pt idx="9385">
                  <c:v>0.33</c:v>
                </c:pt>
                <c:pt idx="9386">
                  <c:v>0.33</c:v>
                </c:pt>
                <c:pt idx="9387">
                  <c:v>0.33</c:v>
                </c:pt>
                <c:pt idx="9388">
                  <c:v>0.33</c:v>
                </c:pt>
                <c:pt idx="9389">
                  <c:v>0.33</c:v>
                </c:pt>
                <c:pt idx="9390">
                  <c:v>0.33</c:v>
                </c:pt>
                <c:pt idx="9391">
                  <c:v>0.33</c:v>
                </c:pt>
                <c:pt idx="9392">
                  <c:v>0.33</c:v>
                </c:pt>
                <c:pt idx="9393">
                  <c:v>0.33</c:v>
                </c:pt>
                <c:pt idx="9394">
                  <c:v>0.33</c:v>
                </c:pt>
                <c:pt idx="9395">
                  <c:v>0.33</c:v>
                </c:pt>
                <c:pt idx="9396">
                  <c:v>0.33</c:v>
                </c:pt>
                <c:pt idx="9397">
                  <c:v>0.33</c:v>
                </c:pt>
                <c:pt idx="9398">
                  <c:v>0.33</c:v>
                </c:pt>
                <c:pt idx="9399">
                  <c:v>0.33</c:v>
                </c:pt>
                <c:pt idx="9400">
                  <c:v>0.33</c:v>
                </c:pt>
                <c:pt idx="9401">
                  <c:v>0.33</c:v>
                </c:pt>
                <c:pt idx="9402">
                  <c:v>0.33</c:v>
                </c:pt>
                <c:pt idx="9403">
                  <c:v>0.33</c:v>
                </c:pt>
                <c:pt idx="9404">
                  <c:v>0.33</c:v>
                </c:pt>
                <c:pt idx="9405">
                  <c:v>0.33</c:v>
                </c:pt>
                <c:pt idx="9406">
                  <c:v>0.33</c:v>
                </c:pt>
                <c:pt idx="9407">
                  <c:v>0.33</c:v>
                </c:pt>
                <c:pt idx="9408">
                  <c:v>0.33</c:v>
                </c:pt>
                <c:pt idx="9409">
                  <c:v>0.33</c:v>
                </c:pt>
                <c:pt idx="9410">
                  <c:v>0.33</c:v>
                </c:pt>
                <c:pt idx="9411">
                  <c:v>0.33</c:v>
                </c:pt>
                <c:pt idx="9412">
                  <c:v>0.33</c:v>
                </c:pt>
                <c:pt idx="9413">
                  <c:v>0.33</c:v>
                </c:pt>
                <c:pt idx="9414">
                  <c:v>0.33</c:v>
                </c:pt>
                <c:pt idx="9415">
                  <c:v>0.33</c:v>
                </c:pt>
                <c:pt idx="9416">
                  <c:v>0.33</c:v>
                </c:pt>
                <c:pt idx="9417">
                  <c:v>0.33</c:v>
                </c:pt>
                <c:pt idx="9418">
                  <c:v>0.33</c:v>
                </c:pt>
                <c:pt idx="9419">
                  <c:v>0.33</c:v>
                </c:pt>
                <c:pt idx="9420">
                  <c:v>0.33</c:v>
                </c:pt>
                <c:pt idx="9421">
                  <c:v>0.33</c:v>
                </c:pt>
                <c:pt idx="9422">
                  <c:v>0.33</c:v>
                </c:pt>
                <c:pt idx="9423">
                  <c:v>0.33</c:v>
                </c:pt>
                <c:pt idx="9424">
                  <c:v>0.33</c:v>
                </c:pt>
                <c:pt idx="9425">
                  <c:v>0.33</c:v>
                </c:pt>
                <c:pt idx="9426">
                  <c:v>0.33</c:v>
                </c:pt>
                <c:pt idx="9427">
                  <c:v>0.34</c:v>
                </c:pt>
                <c:pt idx="9428">
                  <c:v>0.34</c:v>
                </c:pt>
                <c:pt idx="9429">
                  <c:v>0.34</c:v>
                </c:pt>
                <c:pt idx="9430">
                  <c:v>0.34</c:v>
                </c:pt>
                <c:pt idx="9431">
                  <c:v>0.34</c:v>
                </c:pt>
                <c:pt idx="9432">
                  <c:v>0.34</c:v>
                </c:pt>
                <c:pt idx="9433">
                  <c:v>0.34</c:v>
                </c:pt>
                <c:pt idx="9434">
                  <c:v>0.34</c:v>
                </c:pt>
                <c:pt idx="9435">
                  <c:v>0.34</c:v>
                </c:pt>
                <c:pt idx="9436">
                  <c:v>0.34</c:v>
                </c:pt>
                <c:pt idx="9437">
                  <c:v>0.34</c:v>
                </c:pt>
                <c:pt idx="9438">
                  <c:v>0.34</c:v>
                </c:pt>
                <c:pt idx="9439">
                  <c:v>0.34</c:v>
                </c:pt>
                <c:pt idx="9440">
                  <c:v>0.34</c:v>
                </c:pt>
                <c:pt idx="9441">
                  <c:v>0.34</c:v>
                </c:pt>
                <c:pt idx="9442">
                  <c:v>0.34</c:v>
                </c:pt>
                <c:pt idx="9443">
                  <c:v>0.34</c:v>
                </c:pt>
                <c:pt idx="9444">
                  <c:v>0.34</c:v>
                </c:pt>
                <c:pt idx="9445">
                  <c:v>0.34</c:v>
                </c:pt>
                <c:pt idx="9446">
                  <c:v>0.34</c:v>
                </c:pt>
                <c:pt idx="9447">
                  <c:v>0.34</c:v>
                </c:pt>
                <c:pt idx="9448">
                  <c:v>0.34</c:v>
                </c:pt>
                <c:pt idx="9449">
                  <c:v>0.34</c:v>
                </c:pt>
                <c:pt idx="9450">
                  <c:v>0.34</c:v>
                </c:pt>
                <c:pt idx="9451">
                  <c:v>0.34</c:v>
                </c:pt>
                <c:pt idx="9452">
                  <c:v>0.34</c:v>
                </c:pt>
                <c:pt idx="9453">
                  <c:v>0.34</c:v>
                </c:pt>
                <c:pt idx="9454">
                  <c:v>0.34</c:v>
                </c:pt>
                <c:pt idx="9455">
                  <c:v>0.34</c:v>
                </c:pt>
                <c:pt idx="9456">
                  <c:v>0.34</c:v>
                </c:pt>
                <c:pt idx="9457">
                  <c:v>0.34</c:v>
                </c:pt>
                <c:pt idx="9458">
                  <c:v>0.34</c:v>
                </c:pt>
                <c:pt idx="9459">
                  <c:v>0.34</c:v>
                </c:pt>
                <c:pt idx="9460">
                  <c:v>0.34</c:v>
                </c:pt>
                <c:pt idx="9461">
                  <c:v>0.34</c:v>
                </c:pt>
                <c:pt idx="9462">
                  <c:v>0.34</c:v>
                </c:pt>
                <c:pt idx="9463">
                  <c:v>0.34</c:v>
                </c:pt>
                <c:pt idx="9464">
                  <c:v>0.34</c:v>
                </c:pt>
                <c:pt idx="9465">
                  <c:v>0.34</c:v>
                </c:pt>
                <c:pt idx="9466">
                  <c:v>0.34</c:v>
                </c:pt>
                <c:pt idx="9467">
                  <c:v>0.34</c:v>
                </c:pt>
                <c:pt idx="9468">
                  <c:v>0.34</c:v>
                </c:pt>
                <c:pt idx="9469">
                  <c:v>0.34</c:v>
                </c:pt>
                <c:pt idx="9470">
                  <c:v>0.34</c:v>
                </c:pt>
                <c:pt idx="9471">
                  <c:v>0.34</c:v>
                </c:pt>
                <c:pt idx="9472">
                  <c:v>0.34</c:v>
                </c:pt>
                <c:pt idx="9473">
                  <c:v>0.34</c:v>
                </c:pt>
                <c:pt idx="9474">
                  <c:v>0.34</c:v>
                </c:pt>
                <c:pt idx="9475">
                  <c:v>0.34</c:v>
                </c:pt>
                <c:pt idx="9476">
                  <c:v>0.34</c:v>
                </c:pt>
                <c:pt idx="9477">
                  <c:v>0.34</c:v>
                </c:pt>
                <c:pt idx="9478">
                  <c:v>0.34</c:v>
                </c:pt>
                <c:pt idx="9479">
                  <c:v>0.34</c:v>
                </c:pt>
                <c:pt idx="9480">
                  <c:v>0.34</c:v>
                </c:pt>
                <c:pt idx="9481">
                  <c:v>0.34</c:v>
                </c:pt>
                <c:pt idx="9482">
                  <c:v>0.34</c:v>
                </c:pt>
                <c:pt idx="9483">
                  <c:v>0.34</c:v>
                </c:pt>
                <c:pt idx="9484">
                  <c:v>0.34</c:v>
                </c:pt>
                <c:pt idx="9485">
                  <c:v>0.34</c:v>
                </c:pt>
                <c:pt idx="9486">
                  <c:v>0.34</c:v>
                </c:pt>
                <c:pt idx="9487">
                  <c:v>0.34</c:v>
                </c:pt>
                <c:pt idx="9488">
                  <c:v>0.34</c:v>
                </c:pt>
                <c:pt idx="9489">
                  <c:v>0.34</c:v>
                </c:pt>
                <c:pt idx="9490">
                  <c:v>0.34</c:v>
                </c:pt>
                <c:pt idx="9491">
                  <c:v>0.34</c:v>
                </c:pt>
                <c:pt idx="9492">
                  <c:v>0.34</c:v>
                </c:pt>
                <c:pt idx="9493">
                  <c:v>0.34</c:v>
                </c:pt>
                <c:pt idx="9494">
                  <c:v>0.34</c:v>
                </c:pt>
                <c:pt idx="9495">
                  <c:v>0.34</c:v>
                </c:pt>
                <c:pt idx="9496">
                  <c:v>0.34</c:v>
                </c:pt>
                <c:pt idx="9497">
                  <c:v>0.34</c:v>
                </c:pt>
                <c:pt idx="9498">
                  <c:v>0.34</c:v>
                </c:pt>
                <c:pt idx="9499">
                  <c:v>0.34</c:v>
                </c:pt>
                <c:pt idx="9500">
                  <c:v>0.34</c:v>
                </c:pt>
                <c:pt idx="9501">
                  <c:v>0.34</c:v>
                </c:pt>
                <c:pt idx="9502">
                  <c:v>0.34</c:v>
                </c:pt>
                <c:pt idx="9503">
                  <c:v>0.34</c:v>
                </c:pt>
                <c:pt idx="9504">
                  <c:v>0.34</c:v>
                </c:pt>
                <c:pt idx="9505">
                  <c:v>0.34</c:v>
                </c:pt>
                <c:pt idx="9506">
                  <c:v>0.34</c:v>
                </c:pt>
                <c:pt idx="9507">
                  <c:v>0.34</c:v>
                </c:pt>
                <c:pt idx="9508">
                  <c:v>0.34</c:v>
                </c:pt>
                <c:pt idx="9509">
                  <c:v>0.34</c:v>
                </c:pt>
                <c:pt idx="9510">
                  <c:v>0.34</c:v>
                </c:pt>
                <c:pt idx="9511">
                  <c:v>0.34</c:v>
                </c:pt>
                <c:pt idx="9512">
                  <c:v>0.34</c:v>
                </c:pt>
                <c:pt idx="9513">
                  <c:v>0.34</c:v>
                </c:pt>
                <c:pt idx="9514">
                  <c:v>0.34</c:v>
                </c:pt>
                <c:pt idx="9515">
                  <c:v>0.34</c:v>
                </c:pt>
                <c:pt idx="9516">
                  <c:v>0.34</c:v>
                </c:pt>
                <c:pt idx="9517">
                  <c:v>0.34</c:v>
                </c:pt>
                <c:pt idx="9518">
                  <c:v>0.34</c:v>
                </c:pt>
                <c:pt idx="9519">
                  <c:v>0.34</c:v>
                </c:pt>
                <c:pt idx="9520">
                  <c:v>0.34</c:v>
                </c:pt>
                <c:pt idx="9521">
                  <c:v>0.34</c:v>
                </c:pt>
                <c:pt idx="9522">
                  <c:v>0.34</c:v>
                </c:pt>
                <c:pt idx="9523">
                  <c:v>0.34</c:v>
                </c:pt>
                <c:pt idx="9524">
                  <c:v>0.34</c:v>
                </c:pt>
                <c:pt idx="9525">
                  <c:v>0.34</c:v>
                </c:pt>
                <c:pt idx="9526">
                  <c:v>0.34</c:v>
                </c:pt>
                <c:pt idx="9527">
                  <c:v>0.34</c:v>
                </c:pt>
                <c:pt idx="9528">
                  <c:v>0.34</c:v>
                </c:pt>
                <c:pt idx="9529">
                  <c:v>0.34</c:v>
                </c:pt>
                <c:pt idx="9530">
                  <c:v>0.34</c:v>
                </c:pt>
                <c:pt idx="9531">
                  <c:v>0.34</c:v>
                </c:pt>
                <c:pt idx="9532">
                  <c:v>0.34</c:v>
                </c:pt>
                <c:pt idx="9533">
                  <c:v>0.34</c:v>
                </c:pt>
                <c:pt idx="9534">
                  <c:v>0.34</c:v>
                </c:pt>
                <c:pt idx="9535">
                  <c:v>0.34</c:v>
                </c:pt>
                <c:pt idx="9536">
                  <c:v>0.34</c:v>
                </c:pt>
                <c:pt idx="9537">
                  <c:v>0.34</c:v>
                </c:pt>
                <c:pt idx="9538">
                  <c:v>0.34</c:v>
                </c:pt>
                <c:pt idx="9539">
                  <c:v>0.34</c:v>
                </c:pt>
                <c:pt idx="9540">
                  <c:v>0.34</c:v>
                </c:pt>
                <c:pt idx="9541">
                  <c:v>0.34</c:v>
                </c:pt>
                <c:pt idx="9542">
                  <c:v>0.34</c:v>
                </c:pt>
                <c:pt idx="9543">
                  <c:v>0.34</c:v>
                </c:pt>
                <c:pt idx="9544">
                  <c:v>0.34</c:v>
                </c:pt>
                <c:pt idx="9545">
                  <c:v>0.34</c:v>
                </c:pt>
                <c:pt idx="9546">
                  <c:v>0.34</c:v>
                </c:pt>
                <c:pt idx="9547">
                  <c:v>0.34</c:v>
                </c:pt>
                <c:pt idx="9548">
                  <c:v>0.34</c:v>
                </c:pt>
                <c:pt idx="9549">
                  <c:v>0.34</c:v>
                </c:pt>
                <c:pt idx="9550">
                  <c:v>0.34</c:v>
                </c:pt>
                <c:pt idx="9551">
                  <c:v>0.34</c:v>
                </c:pt>
                <c:pt idx="9552">
                  <c:v>0.34</c:v>
                </c:pt>
                <c:pt idx="9553">
                  <c:v>0.34</c:v>
                </c:pt>
                <c:pt idx="9554">
                  <c:v>0.34</c:v>
                </c:pt>
                <c:pt idx="9555">
                  <c:v>0.34</c:v>
                </c:pt>
                <c:pt idx="9556">
                  <c:v>0.34</c:v>
                </c:pt>
                <c:pt idx="9557">
                  <c:v>0.34</c:v>
                </c:pt>
                <c:pt idx="9558">
                  <c:v>0.33</c:v>
                </c:pt>
                <c:pt idx="9559">
                  <c:v>0.33</c:v>
                </c:pt>
                <c:pt idx="9560">
                  <c:v>0.33</c:v>
                </c:pt>
                <c:pt idx="9561">
                  <c:v>0.33</c:v>
                </c:pt>
                <c:pt idx="9562">
                  <c:v>0.33</c:v>
                </c:pt>
                <c:pt idx="9563">
                  <c:v>0.33</c:v>
                </c:pt>
                <c:pt idx="9564">
                  <c:v>0.33</c:v>
                </c:pt>
                <c:pt idx="9565">
                  <c:v>0.33</c:v>
                </c:pt>
                <c:pt idx="9566">
                  <c:v>0.33</c:v>
                </c:pt>
                <c:pt idx="9567">
                  <c:v>0.34</c:v>
                </c:pt>
                <c:pt idx="9568">
                  <c:v>0.34</c:v>
                </c:pt>
                <c:pt idx="9569">
                  <c:v>0.34</c:v>
                </c:pt>
                <c:pt idx="9570">
                  <c:v>0.34</c:v>
                </c:pt>
                <c:pt idx="9571">
                  <c:v>0.34</c:v>
                </c:pt>
                <c:pt idx="9572">
                  <c:v>0.34</c:v>
                </c:pt>
                <c:pt idx="9573">
                  <c:v>0.34</c:v>
                </c:pt>
                <c:pt idx="9574">
                  <c:v>0.34</c:v>
                </c:pt>
                <c:pt idx="9575">
                  <c:v>0.34</c:v>
                </c:pt>
                <c:pt idx="9576">
                  <c:v>0.34</c:v>
                </c:pt>
                <c:pt idx="9577">
                  <c:v>0.34</c:v>
                </c:pt>
                <c:pt idx="9578">
                  <c:v>0.34</c:v>
                </c:pt>
                <c:pt idx="9579">
                  <c:v>0.34</c:v>
                </c:pt>
                <c:pt idx="9580">
                  <c:v>0.34</c:v>
                </c:pt>
                <c:pt idx="9581">
                  <c:v>0.34</c:v>
                </c:pt>
                <c:pt idx="9582">
                  <c:v>0.34</c:v>
                </c:pt>
                <c:pt idx="9583">
                  <c:v>0.34</c:v>
                </c:pt>
                <c:pt idx="9584">
                  <c:v>0.34</c:v>
                </c:pt>
                <c:pt idx="9585">
                  <c:v>0.34</c:v>
                </c:pt>
                <c:pt idx="9586">
                  <c:v>0.34</c:v>
                </c:pt>
                <c:pt idx="9587">
                  <c:v>0.34</c:v>
                </c:pt>
                <c:pt idx="9588">
                  <c:v>0.34</c:v>
                </c:pt>
                <c:pt idx="9589">
                  <c:v>0.34</c:v>
                </c:pt>
                <c:pt idx="9590">
                  <c:v>0.34</c:v>
                </c:pt>
                <c:pt idx="9591">
                  <c:v>0.34</c:v>
                </c:pt>
                <c:pt idx="9592">
                  <c:v>0.34</c:v>
                </c:pt>
                <c:pt idx="9593">
                  <c:v>0.34</c:v>
                </c:pt>
                <c:pt idx="9594">
                  <c:v>0.34</c:v>
                </c:pt>
                <c:pt idx="9595">
                  <c:v>0.34</c:v>
                </c:pt>
                <c:pt idx="9596">
                  <c:v>0.33</c:v>
                </c:pt>
                <c:pt idx="9597">
                  <c:v>0.33</c:v>
                </c:pt>
                <c:pt idx="9598">
                  <c:v>0.33</c:v>
                </c:pt>
                <c:pt idx="9599">
                  <c:v>0.33</c:v>
                </c:pt>
                <c:pt idx="9600">
                  <c:v>0.33</c:v>
                </c:pt>
                <c:pt idx="9601">
                  <c:v>0.33</c:v>
                </c:pt>
                <c:pt idx="9602">
                  <c:v>0.33</c:v>
                </c:pt>
                <c:pt idx="9603">
                  <c:v>0.33</c:v>
                </c:pt>
                <c:pt idx="9604">
                  <c:v>0.33</c:v>
                </c:pt>
                <c:pt idx="9605">
                  <c:v>0.33</c:v>
                </c:pt>
                <c:pt idx="9606">
                  <c:v>0.33</c:v>
                </c:pt>
                <c:pt idx="9607">
                  <c:v>0.33</c:v>
                </c:pt>
                <c:pt idx="9608">
                  <c:v>0.33</c:v>
                </c:pt>
                <c:pt idx="9609">
                  <c:v>0.33</c:v>
                </c:pt>
                <c:pt idx="9610">
                  <c:v>0.33</c:v>
                </c:pt>
                <c:pt idx="9611">
                  <c:v>0.33</c:v>
                </c:pt>
                <c:pt idx="9612">
                  <c:v>0.33</c:v>
                </c:pt>
                <c:pt idx="9613">
                  <c:v>0.33</c:v>
                </c:pt>
                <c:pt idx="9614">
                  <c:v>0.33</c:v>
                </c:pt>
                <c:pt idx="9615">
                  <c:v>0.33</c:v>
                </c:pt>
                <c:pt idx="9616">
                  <c:v>0.33</c:v>
                </c:pt>
                <c:pt idx="9617">
                  <c:v>0.33</c:v>
                </c:pt>
                <c:pt idx="9618">
                  <c:v>0.33</c:v>
                </c:pt>
                <c:pt idx="9619">
                  <c:v>0.33</c:v>
                </c:pt>
                <c:pt idx="9620">
                  <c:v>0.33</c:v>
                </c:pt>
                <c:pt idx="9621">
                  <c:v>0.33</c:v>
                </c:pt>
                <c:pt idx="9622">
                  <c:v>0.33</c:v>
                </c:pt>
                <c:pt idx="9623">
                  <c:v>0.33</c:v>
                </c:pt>
                <c:pt idx="9624">
                  <c:v>0.33</c:v>
                </c:pt>
                <c:pt idx="9625">
                  <c:v>0.33</c:v>
                </c:pt>
                <c:pt idx="9626">
                  <c:v>0.33</c:v>
                </c:pt>
                <c:pt idx="9627">
                  <c:v>0.33</c:v>
                </c:pt>
                <c:pt idx="9628">
                  <c:v>0.33</c:v>
                </c:pt>
                <c:pt idx="9629">
                  <c:v>0.33</c:v>
                </c:pt>
                <c:pt idx="9630">
                  <c:v>0.33</c:v>
                </c:pt>
                <c:pt idx="9631">
                  <c:v>0.33</c:v>
                </c:pt>
                <c:pt idx="9632">
                  <c:v>0.33</c:v>
                </c:pt>
                <c:pt idx="9633">
                  <c:v>0.33</c:v>
                </c:pt>
                <c:pt idx="9634">
                  <c:v>0.33</c:v>
                </c:pt>
                <c:pt idx="9635">
                  <c:v>0.33</c:v>
                </c:pt>
                <c:pt idx="9636">
                  <c:v>0.33</c:v>
                </c:pt>
                <c:pt idx="9637">
                  <c:v>0.33</c:v>
                </c:pt>
                <c:pt idx="9638">
                  <c:v>0.33</c:v>
                </c:pt>
                <c:pt idx="9639">
                  <c:v>0.33</c:v>
                </c:pt>
                <c:pt idx="9640">
                  <c:v>0.33</c:v>
                </c:pt>
                <c:pt idx="9641">
                  <c:v>0.33</c:v>
                </c:pt>
                <c:pt idx="9642">
                  <c:v>0.33</c:v>
                </c:pt>
                <c:pt idx="9643">
                  <c:v>0.33</c:v>
                </c:pt>
                <c:pt idx="9644">
                  <c:v>0.33</c:v>
                </c:pt>
                <c:pt idx="9645">
                  <c:v>0.33</c:v>
                </c:pt>
                <c:pt idx="9646">
                  <c:v>0.33</c:v>
                </c:pt>
                <c:pt idx="9647">
                  <c:v>0.33</c:v>
                </c:pt>
                <c:pt idx="9648">
                  <c:v>0.33</c:v>
                </c:pt>
                <c:pt idx="9649">
                  <c:v>0.33</c:v>
                </c:pt>
                <c:pt idx="9650">
                  <c:v>0.33</c:v>
                </c:pt>
                <c:pt idx="9651">
                  <c:v>0.33</c:v>
                </c:pt>
                <c:pt idx="9652">
                  <c:v>0.33</c:v>
                </c:pt>
                <c:pt idx="9653">
                  <c:v>0.33</c:v>
                </c:pt>
                <c:pt idx="9654">
                  <c:v>0.33</c:v>
                </c:pt>
                <c:pt idx="9655">
                  <c:v>0.33</c:v>
                </c:pt>
                <c:pt idx="9656">
                  <c:v>0.33</c:v>
                </c:pt>
                <c:pt idx="9657">
                  <c:v>0.33</c:v>
                </c:pt>
                <c:pt idx="9658">
                  <c:v>0.33</c:v>
                </c:pt>
                <c:pt idx="9659">
                  <c:v>0.33</c:v>
                </c:pt>
                <c:pt idx="9660">
                  <c:v>0.33</c:v>
                </c:pt>
                <c:pt idx="9661">
                  <c:v>0.33</c:v>
                </c:pt>
                <c:pt idx="9662">
                  <c:v>0.33</c:v>
                </c:pt>
                <c:pt idx="9663">
                  <c:v>0.33</c:v>
                </c:pt>
                <c:pt idx="9664">
                  <c:v>0.33</c:v>
                </c:pt>
                <c:pt idx="9665">
                  <c:v>0.33</c:v>
                </c:pt>
                <c:pt idx="9666">
                  <c:v>0.33</c:v>
                </c:pt>
                <c:pt idx="9667">
                  <c:v>0.33</c:v>
                </c:pt>
                <c:pt idx="9668">
                  <c:v>0.33</c:v>
                </c:pt>
                <c:pt idx="9669">
                  <c:v>0.33</c:v>
                </c:pt>
                <c:pt idx="9670">
                  <c:v>0.33</c:v>
                </c:pt>
                <c:pt idx="9671">
                  <c:v>0.33</c:v>
                </c:pt>
                <c:pt idx="9672">
                  <c:v>0.33</c:v>
                </c:pt>
                <c:pt idx="9673">
                  <c:v>0.33</c:v>
                </c:pt>
                <c:pt idx="9674">
                  <c:v>0.33</c:v>
                </c:pt>
                <c:pt idx="9675">
                  <c:v>0.33</c:v>
                </c:pt>
                <c:pt idx="9676">
                  <c:v>0.33</c:v>
                </c:pt>
                <c:pt idx="9677">
                  <c:v>0.33</c:v>
                </c:pt>
                <c:pt idx="9678">
                  <c:v>0.33</c:v>
                </c:pt>
                <c:pt idx="9679">
                  <c:v>0.33</c:v>
                </c:pt>
                <c:pt idx="9680">
                  <c:v>0.33</c:v>
                </c:pt>
                <c:pt idx="9681">
                  <c:v>0.33</c:v>
                </c:pt>
                <c:pt idx="9682">
                  <c:v>0.33</c:v>
                </c:pt>
                <c:pt idx="9683">
                  <c:v>0.33</c:v>
                </c:pt>
                <c:pt idx="9684">
                  <c:v>0.33</c:v>
                </c:pt>
                <c:pt idx="9685">
                  <c:v>0.33</c:v>
                </c:pt>
                <c:pt idx="9686">
                  <c:v>0.33</c:v>
                </c:pt>
                <c:pt idx="9687">
                  <c:v>0.33</c:v>
                </c:pt>
                <c:pt idx="9688">
                  <c:v>0.33</c:v>
                </c:pt>
                <c:pt idx="9689">
                  <c:v>0.33</c:v>
                </c:pt>
                <c:pt idx="9690">
                  <c:v>0.33</c:v>
                </c:pt>
                <c:pt idx="9691">
                  <c:v>0.33</c:v>
                </c:pt>
                <c:pt idx="9692">
                  <c:v>0.33</c:v>
                </c:pt>
                <c:pt idx="9693">
                  <c:v>0.33</c:v>
                </c:pt>
                <c:pt idx="9694">
                  <c:v>0.33</c:v>
                </c:pt>
                <c:pt idx="9695">
                  <c:v>0.33</c:v>
                </c:pt>
                <c:pt idx="9696">
                  <c:v>0.33</c:v>
                </c:pt>
                <c:pt idx="9697">
                  <c:v>0.33</c:v>
                </c:pt>
                <c:pt idx="9698">
                  <c:v>0.33</c:v>
                </c:pt>
                <c:pt idx="9699">
                  <c:v>0.33</c:v>
                </c:pt>
                <c:pt idx="9700">
                  <c:v>0.33</c:v>
                </c:pt>
                <c:pt idx="9701">
                  <c:v>0.33</c:v>
                </c:pt>
                <c:pt idx="9702">
                  <c:v>0.33</c:v>
                </c:pt>
                <c:pt idx="9703">
                  <c:v>0.33</c:v>
                </c:pt>
                <c:pt idx="9704">
                  <c:v>0.33</c:v>
                </c:pt>
                <c:pt idx="9705">
                  <c:v>0.33</c:v>
                </c:pt>
                <c:pt idx="9706">
                  <c:v>0.33</c:v>
                </c:pt>
                <c:pt idx="9707">
                  <c:v>0.33</c:v>
                </c:pt>
                <c:pt idx="9708">
                  <c:v>0.33</c:v>
                </c:pt>
                <c:pt idx="9709">
                  <c:v>0.33</c:v>
                </c:pt>
                <c:pt idx="9710">
                  <c:v>0.33</c:v>
                </c:pt>
                <c:pt idx="9711">
                  <c:v>0.33</c:v>
                </c:pt>
                <c:pt idx="9712">
                  <c:v>0.33</c:v>
                </c:pt>
                <c:pt idx="9713">
                  <c:v>0.33</c:v>
                </c:pt>
                <c:pt idx="9714">
                  <c:v>0.33</c:v>
                </c:pt>
                <c:pt idx="9715">
                  <c:v>0.33</c:v>
                </c:pt>
                <c:pt idx="9716">
                  <c:v>0.33</c:v>
                </c:pt>
                <c:pt idx="9717">
                  <c:v>0.33</c:v>
                </c:pt>
                <c:pt idx="9718">
                  <c:v>0.33</c:v>
                </c:pt>
                <c:pt idx="9719">
                  <c:v>0.33</c:v>
                </c:pt>
                <c:pt idx="9720">
                  <c:v>0.33</c:v>
                </c:pt>
                <c:pt idx="9721">
                  <c:v>0.33</c:v>
                </c:pt>
                <c:pt idx="9722">
                  <c:v>0.33</c:v>
                </c:pt>
                <c:pt idx="9723">
                  <c:v>0.33</c:v>
                </c:pt>
                <c:pt idx="9724">
                  <c:v>0.33</c:v>
                </c:pt>
                <c:pt idx="9725">
                  <c:v>0.33</c:v>
                </c:pt>
                <c:pt idx="9726">
                  <c:v>0.33</c:v>
                </c:pt>
                <c:pt idx="9727">
                  <c:v>0.33</c:v>
                </c:pt>
                <c:pt idx="9728">
                  <c:v>0.33</c:v>
                </c:pt>
                <c:pt idx="9729">
                  <c:v>0.33</c:v>
                </c:pt>
                <c:pt idx="9730">
                  <c:v>0.33</c:v>
                </c:pt>
                <c:pt idx="9731">
                  <c:v>0.33</c:v>
                </c:pt>
                <c:pt idx="9732">
                  <c:v>0.33</c:v>
                </c:pt>
                <c:pt idx="9733">
                  <c:v>0.33</c:v>
                </c:pt>
                <c:pt idx="9734">
                  <c:v>0.33</c:v>
                </c:pt>
                <c:pt idx="9735">
                  <c:v>0.33</c:v>
                </c:pt>
                <c:pt idx="9736">
                  <c:v>0.33</c:v>
                </c:pt>
                <c:pt idx="9737">
                  <c:v>0.33</c:v>
                </c:pt>
                <c:pt idx="9738">
                  <c:v>0.33</c:v>
                </c:pt>
                <c:pt idx="9739">
                  <c:v>0.33</c:v>
                </c:pt>
                <c:pt idx="9740">
                  <c:v>0.33</c:v>
                </c:pt>
                <c:pt idx="9741">
                  <c:v>0.33</c:v>
                </c:pt>
                <c:pt idx="9742">
                  <c:v>0.33</c:v>
                </c:pt>
                <c:pt idx="9743">
                  <c:v>0.33</c:v>
                </c:pt>
                <c:pt idx="9744">
                  <c:v>0.33</c:v>
                </c:pt>
                <c:pt idx="9745">
                  <c:v>0.33</c:v>
                </c:pt>
                <c:pt idx="9746">
                  <c:v>0.33</c:v>
                </c:pt>
                <c:pt idx="9747">
                  <c:v>0.33</c:v>
                </c:pt>
                <c:pt idx="9748">
                  <c:v>0.33</c:v>
                </c:pt>
                <c:pt idx="9749">
                  <c:v>0.33</c:v>
                </c:pt>
                <c:pt idx="9750">
                  <c:v>0.33</c:v>
                </c:pt>
                <c:pt idx="9751">
                  <c:v>0.33</c:v>
                </c:pt>
                <c:pt idx="9752">
                  <c:v>0.33</c:v>
                </c:pt>
                <c:pt idx="9753">
                  <c:v>0.33</c:v>
                </c:pt>
                <c:pt idx="9754">
                  <c:v>0.33</c:v>
                </c:pt>
                <c:pt idx="9755">
                  <c:v>0.33</c:v>
                </c:pt>
                <c:pt idx="9756">
                  <c:v>0.33</c:v>
                </c:pt>
                <c:pt idx="9757">
                  <c:v>0.33</c:v>
                </c:pt>
                <c:pt idx="9758">
                  <c:v>0.33</c:v>
                </c:pt>
                <c:pt idx="9759">
                  <c:v>0.33</c:v>
                </c:pt>
                <c:pt idx="9760">
                  <c:v>0.33</c:v>
                </c:pt>
                <c:pt idx="9761">
                  <c:v>0.33</c:v>
                </c:pt>
                <c:pt idx="9762">
                  <c:v>0.33</c:v>
                </c:pt>
                <c:pt idx="9763">
                  <c:v>0.33</c:v>
                </c:pt>
                <c:pt idx="9764">
                  <c:v>0.33</c:v>
                </c:pt>
                <c:pt idx="9765">
                  <c:v>0.33</c:v>
                </c:pt>
                <c:pt idx="9766">
                  <c:v>0.33</c:v>
                </c:pt>
                <c:pt idx="9767">
                  <c:v>0.33</c:v>
                </c:pt>
                <c:pt idx="9768">
                  <c:v>0.33</c:v>
                </c:pt>
                <c:pt idx="9769">
                  <c:v>0.33</c:v>
                </c:pt>
                <c:pt idx="9770">
                  <c:v>0.33</c:v>
                </c:pt>
                <c:pt idx="9771">
                  <c:v>0.33</c:v>
                </c:pt>
                <c:pt idx="9772">
                  <c:v>0.33</c:v>
                </c:pt>
                <c:pt idx="9773">
                  <c:v>0.33</c:v>
                </c:pt>
                <c:pt idx="9774">
                  <c:v>0.33</c:v>
                </c:pt>
                <c:pt idx="9775">
                  <c:v>0.33</c:v>
                </c:pt>
                <c:pt idx="9776">
                  <c:v>0.33</c:v>
                </c:pt>
                <c:pt idx="9777">
                  <c:v>0.33</c:v>
                </c:pt>
                <c:pt idx="9778">
                  <c:v>0.33</c:v>
                </c:pt>
                <c:pt idx="9779">
                  <c:v>0.33</c:v>
                </c:pt>
                <c:pt idx="9780">
                  <c:v>0.33</c:v>
                </c:pt>
                <c:pt idx="9781">
                  <c:v>0.33</c:v>
                </c:pt>
                <c:pt idx="9782">
                  <c:v>0.33</c:v>
                </c:pt>
                <c:pt idx="9783">
                  <c:v>0.33</c:v>
                </c:pt>
                <c:pt idx="9784">
                  <c:v>0.33</c:v>
                </c:pt>
                <c:pt idx="9785">
                  <c:v>0.33</c:v>
                </c:pt>
                <c:pt idx="9786">
                  <c:v>0.33</c:v>
                </c:pt>
                <c:pt idx="9787">
                  <c:v>0.33</c:v>
                </c:pt>
                <c:pt idx="9788">
                  <c:v>0.33</c:v>
                </c:pt>
                <c:pt idx="9789">
                  <c:v>0.33</c:v>
                </c:pt>
                <c:pt idx="9790">
                  <c:v>0.33</c:v>
                </c:pt>
                <c:pt idx="9791">
                  <c:v>0.33</c:v>
                </c:pt>
                <c:pt idx="9792">
                  <c:v>0.33</c:v>
                </c:pt>
                <c:pt idx="9793">
                  <c:v>0.33</c:v>
                </c:pt>
                <c:pt idx="9794">
                  <c:v>0.33</c:v>
                </c:pt>
                <c:pt idx="9795">
                  <c:v>0.33</c:v>
                </c:pt>
                <c:pt idx="9796">
                  <c:v>0.33</c:v>
                </c:pt>
                <c:pt idx="9797">
                  <c:v>0.33</c:v>
                </c:pt>
                <c:pt idx="9798">
                  <c:v>0.33</c:v>
                </c:pt>
                <c:pt idx="9799">
                  <c:v>0.33</c:v>
                </c:pt>
                <c:pt idx="9800">
                  <c:v>0.33</c:v>
                </c:pt>
                <c:pt idx="9801">
                  <c:v>0.33</c:v>
                </c:pt>
                <c:pt idx="9802">
                  <c:v>0.33</c:v>
                </c:pt>
                <c:pt idx="9803">
                  <c:v>0.32</c:v>
                </c:pt>
                <c:pt idx="9804">
                  <c:v>0.32</c:v>
                </c:pt>
                <c:pt idx="9805">
                  <c:v>0.33</c:v>
                </c:pt>
                <c:pt idx="9806">
                  <c:v>0.33</c:v>
                </c:pt>
                <c:pt idx="9807">
                  <c:v>0.33</c:v>
                </c:pt>
                <c:pt idx="9808">
                  <c:v>0.33</c:v>
                </c:pt>
                <c:pt idx="9809">
                  <c:v>0.33</c:v>
                </c:pt>
                <c:pt idx="9810">
                  <c:v>0.33</c:v>
                </c:pt>
                <c:pt idx="9811">
                  <c:v>0.33</c:v>
                </c:pt>
                <c:pt idx="9812">
                  <c:v>0.33</c:v>
                </c:pt>
                <c:pt idx="9813">
                  <c:v>0.33</c:v>
                </c:pt>
                <c:pt idx="9814">
                  <c:v>0.33</c:v>
                </c:pt>
                <c:pt idx="9815">
                  <c:v>0.33</c:v>
                </c:pt>
                <c:pt idx="9816">
                  <c:v>0.33</c:v>
                </c:pt>
                <c:pt idx="9817">
                  <c:v>0.33</c:v>
                </c:pt>
                <c:pt idx="9818">
                  <c:v>0.33</c:v>
                </c:pt>
                <c:pt idx="9819">
                  <c:v>0.33</c:v>
                </c:pt>
                <c:pt idx="9820">
                  <c:v>0.33</c:v>
                </c:pt>
                <c:pt idx="9821">
                  <c:v>0.33</c:v>
                </c:pt>
                <c:pt idx="9822">
                  <c:v>0.33</c:v>
                </c:pt>
                <c:pt idx="9823">
                  <c:v>0.33</c:v>
                </c:pt>
                <c:pt idx="9824">
                  <c:v>0.33</c:v>
                </c:pt>
                <c:pt idx="9825">
                  <c:v>0.33</c:v>
                </c:pt>
                <c:pt idx="9826">
                  <c:v>0.33</c:v>
                </c:pt>
                <c:pt idx="9827">
                  <c:v>0.33</c:v>
                </c:pt>
                <c:pt idx="9828">
                  <c:v>0.33</c:v>
                </c:pt>
                <c:pt idx="9829">
                  <c:v>0.33</c:v>
                </c:pt>
                <c:pt idx="9830">
                  <c:v>0.33</c:v>
                </c:pt>
                <c:pt idx="9831">
                  <c:v>0.33</c:v>
                </c:pt>
                <c:pt idx="9832">
                  <c:v>0.33</c:v>
                </c:pt>
                <c:pt idx="9833">
                  <c:v>0.33</c:v>
                </c:pt>
                <c:pt idx="9834">
                  <c:v>0.33</c:v>
                </c:pt>
                <c:pt idx="9835">
                  <c:v>0.33</c:v>
                </c:pt>
                <c:pt idx="9836">
                  <c:v>0.33</c:v>
                </c:pt>
                <c:pt idx="9837">
                  <c:v>0.33</c:v>
                </c:pt>
                <c:pt idx="9838">
                  <c:v>0.33</c:v>
                </c:pt>
                <c:pt idx="9839">
                  <c:v>0.33</c:v>
                </c:pt>
                <c:pt idx="9840">
                  <c:v>0.33</c:v>
                </c:pt>
                <c:pt idx="9841">
                  <c:v>0.33</c:v>
                </c:pt>
                <c:pt idx="9842">
                  <c:v>0.33</c:v>
                </c:pt>
                <c:pt idx="9843">
                  <c:v>0.33</c:v>
                </c:pt>
                <c:pt idx="9844">
                  <c:v>0.33</c:v>
                </c:pt>
                <c:pt idx="9845">
                  <c:v>0.33</c:v>
                </c:pt>
                <c:pt idx="9846">
                  <c:v>0.33</c:v>
                </c:pt>
                <c:pt idx="9847">
                  <c:v>0.33</c:v>
                </c:pt>
                <c:pt idx="9848">
                  <c:v>0.33</c:v>
                </c:pt>
                <c:pt idx="9849">
                  <c:v>0.33</c:v>
                </c:pt>
                <c:pt idx="9850">
                  <c:v>0.33</c:v>
                </c:pt>
                <c:pt idx="9851">
                  <c:v>0.33</c:v>
                </c:pt>
                <c:pt idx="9852">
                  <c:v>0.33</c:v>
                </c:pt>
                <c:pt idx="9853">
                  <c:v>0.33</c:v>
                </c:pt>
                <c:pt idx="9854">
                  <c:v>0.33</c:v>
                </c:pt>
                <c:pt idx="9855">
                  <c:v>0.33</c:v>
                </c:pt>
                <c:pt idx="9856">
                  <c:v>0.33</c:v>
                </c:pt>
                <c:pt idx="9857">
                  <c:v>0.33</c:v>
                </c:pt>
                <c:pt idx="9858">
                  <c:v>0.33</c:v>
                </c:pt>
                <c:pt idx="9859">
                  <c:v>0.33</c:v>
                </c:pt>
                <c:pt idx="9860">
                  <c:v>0.33</c:v>
                </c:pt>
                <c:pt idx="9861">
                  <c:v>0.33</c:v>
                </c:pt>
                <c:pt idx="9862">
                  <c:v>0.33</c:v>
                </c:pt>
                <c:pt idx="9863">
                  <c:v>0.33</c:v>
                </c:pt>
                <c:pt idx="9864">
                  <c:v>0.33</c:v>
                </c:pt>
                <c:pt idx="9865">
                  <c:v>0.33</c:v>
                </c:pt>
                <c:pt idx="9866">
                  <c:v>0.33</c:v>
                </c:pt>
                <c:pt idx="9867">
                  <c:v>0.33</c:v>
                </c:pt>
                <c:pt idx="9868">
                  <c:v>0.33</c:v>
                </c:pt>
                <c:pt idx="9869">
                  <c:v>0.33</c:v>
                </c:pt>
                <c:pt idx="9870">
                  <c:v>0.33</c:v>
                </c:pt>
                <c:pt idx="9871">
                  <c:v>0.33</c:v>
                </c:pt>
                <c:pt idx="9872">
                  <c:v>0.33</c:v>
                </c:pt>
                <c:pt idx="9873">
                  <c:v>0.33</c:v>
                </c:pt>
                <c:pt idx="9874">
                  <c:v>0.33</c:v>
                </c:pt>
                <c:pt idx="9875">
                  <c:v>0.33</c:v>
                </c:pt>
                <c:pt idx="9876">
                  <c:v>0.33</c:v>
                </c:pt>
                <c:pt idx="9877">
                  <c:v>0.33</c:v>
                </c:pt>
                <c:pt idx="9878">
                  <c:v>0.33</c:v>
                </c:pt>
                <c:pt idx="9879">
                  <c:v>0.33</c:v>
                </c:pt>
                <c:pt idx="9880">
                  <c:v>0.33</c:v>
                </c:pt>
                <c:pt idx="9881">
                  <c:v>0.33</c:v>
                </c:pt>
                <c:pt idx="9882">
                  <c:v>0.33</c:v>
                </c:pt>
                <c:pt idx="9883">
                  <c:v>0.33</c:v>
                </c:pt>
                <c:pt idx="9884">
                  <c:v>0.33</c:v>
                </c:pt>
                <c:pt idx="9885">
                  <c:v>0.33</c:v>
                </c:pt>
                <c:pt idx="9886">
                  <c:v>0.33</c:v>
                </c:pt>
                <c:pt idx="9887">
                  <c:v>0.33</c:v>
                </c:pt>
                <c:pt idx="9888">
                  <c:v>0.33</c:v>
                </c:pt>
                <c:pt idx="9889">
                  <c:v>0.33</c:v>
                </c:pt>
                <c:pt idx="9890">
                  <c:v>0.33</c:v>
                </c:pt>
                <c:pt idx="9891">
                  <c:v>0.33</c:v>
                </c:pt>
                <c:pt idx="9892">
                  <c:v>0.33</c:v>
                </c:pt>
                <c:pt idx="9893">
                  <c:v>0.33</c:v>
                </c:pt>
                <c:pt idx="9894">
                  <c:v>0.33</c:v>
                </c:pt>
                <c:pt idx="9895">
                  <c:v>0.33</c:v>
                </c:pt>
                <c:pt idx="9896">
                  <c:v>0.33</c:v>
                </c:pt>
                <c:pt idx="9897">
                  <c:v>0.33</c:v>
                </c:pt>
                <c:pt idx="9898">
                  <c:v>0.33</c:v>
                </c:pt>
                <c:pt idx="9899">
                  <c:v>0.33</c:v>
                </c:pt>
                <c:pt idx="9900">
                  <c:v>0.33</c:v>
                </c:pt>
                <c:pt idx="9901">
                  <c:v>0.33</c:v>
                </c:pt>
                <c:pt idx="9902">
                  <c:v>0.33</c:v>
                </c:pt>
                <c:pt idx="9903">
                  <c:v>0.33</c:v>
                </c:pt>
                <c:pt idx="9904">
                  <c:v>0.33</c:v>
                </c:pt>
                <c:pt idx="9905">
                  <c:v>0.33</c:v>
                </c:pt>
                <c:pt idx="9906">
                  <c:v>0.33</c:v>
                </c:pt>
                <c:pt idx="9907">
                  <c:v>0.33</c:v>
                </c:pt>
                <c:pt idx="9908">
                  <c:v>0.33</c:v>
                </c:pt>
                <c:pt idx="9909">
                  <c:v>0.33</c:v>
                </c:pt>
                <c:pt idx="9910">
                  <c:v>0.33</c:v>
                </c:pt>
                <c:pt idx="9911">
                  <c:v>0.33</c:v>
                </c:pt>
                <c:pt idx="9912">
                  <c:v>0.33</c:v>
                </c:pt>
                <c:pt idx="9913">
                  <c:v>0.33</c:v>
                </c:pt>
                <c:pt idx="9914">
                  <c:v>0.33</c:v>
                </c:pt>
                <c:pt idx="9915">
                  <c:v>0.33</c:v>
                </c:pt>
                <c:pt idx="9916">
                  <c:v>0.33</c:v>
                </c:pt>
                <c:pt idx="9917">
                  <c:v>0.33</c:v>
                </c:pt>
                <c:pt idx="9918">
                  <c:v>0.33</c:v>
                </c:pt>
                <c:pt idx="9919">
                  <c:v>0.34</c:v>
                </c:pt>
                <c:pt idx="9920">
                  <c:v>0.34</c:v>
                </c:pt>
                <c:pt idx="9921">
                  <c:v>0.34</c:v>
                </c:pt>
                <c:pt idx="9922">
                  <c:v>0.34</c:v>
                </c:pt>
                <c:pt idx="9923">
                  <c:v>0.33</c:v>
                </c:pt>
                <c:pt idx="9924">
                  <c:v>0.33</c:v>
                </c:pt>
                <c:pt idx="9925">
                  <c:v>0.33</c:v>
                </c:pt>
                <c:pt idx="9926">
                  <c:v>0.33</c:v>
                </c:pt>
                <c:pt idx="9927">
                  <c:v>0.33</c:v>
                </c:pt>
                <c:pt idx="9928">
                  <c:v>0.33</c:v>
                </c:pt>
                <c:pt idx="9929">
                  <c:v>0.33</c:v>
                </c:pt>
                <c:pt idx="9930">
                  <c:v>0.33</c:v>
                </c:pt>
                <c:pt idx="9931">
                  <c:v>0.33</c:v>
                </c:pt>
                <c:pt idx="9932">
                  <c:v>0.33</c:v>
                </c:pt>
                <c:pt idx="9933">
                  <c:v>0.33</c:v>
                </c:pt>
                <c:pt idx="9934">
                  <c:v>0.33</c:v>
                </c:pt>
                <c:pt idx="9935">
                  <c:v>0.33</c:v>
                </c:pt>
                <c:pt idx="9936">
                  <c:v>0.33</c:v>
                </c:pt>
                <c:pt idx="9937">
                  <c:v>0.33</c:v>
                </c:pt>
                <c:pt idx="9938">
                  <c:v>0.33</c:v>
                </c:pt>
                <c:pt idx="9939">
                  <c:v>0.33</c:v>
                </c:pt>
                <c:pt idx="9940">
                  <c:v>0.34</c:v>
                </c:pt>
                <c:pt idx="9941">
                  <c:v>0.34</c:v>
                </c:pt>
                <c:pt idx="9942">
                  <c:v>0.34</c:v>
                </c:pt>
                <c:pt idx="9943">
                  <c:v>0.34</c:v>
                </c:pt>
                <c:pt idx="9944">
                  <c:v>0.34</c:v>
                </c:pt>
                <c:pt idx="9945">
                  <c:v>0.34</c:v>
                </c:pt>
                <c:pt idx="9946">
                  <c:v>0.34</c:v>
                </c:pt>
                <c:pt idx="9947">
                  <c:v>0.34</c:v>
                </c:pt>
                <c:pt idx="9948">
                  <c:v>0.34</c:v>
                </c:pt>
                <c:pt idx="9949">
                  <c:v>0.34</c:v>
                </c:pt>
                <c:pt idx="9950">
                  <c:v>0.34</c:v>
                </c:pt>
                <c:pt idx="9951">
                  <c:v>0.34</c:v>
                </c:pt>
                <c:pt idx="9952">
                  <c:v>0.33</c:v>
                </c:pt>
                <c:pt idx="9953">
                  <c:v>0.33</c:v>
                </c:pt>
                <c:pt idx="9954">
                  <c:v>0.33</c:v>
                </c:pt>
                <c:pt idx="9955">
                  <c:v>0.33</c:v>
                </c:pt>
                <c:pt idx="9956">
                  <c:v>0.33</c:v>
                </c:pt>
                <c:pt idx="9957">
                  <c:v>0.33</c:v>
                </c:pt>
                <c:pt idx="9958">
                  <c:v>0.33</c:v>
                </c:pt>
                <c:pt idx="9959">
                  <c:v>0.33</c:v>
                </c:pt>
                <c:pt idx="9960">
                  <c:v>0.33</c:v>
                </c:pt>
                <c:pt idx="9961">
                  <c:v>0.33</c:v>
                </c:pt>
                <c:pt idx="9962">
                  <c:v>0.33</c:v>
                </c:pt>
                <c:pt idx="9963">
                  <c:v>0.33</c:v>
                </c:pt>
                <c:pt idx="9964">
                  <c:v>0.33</c:v>
                </c:pt>
                <c:pt idx="9965">
                  <c:v>0.33</c:v>
                </c:pt>
                <c:pt idx="9966">
                  <c:v>0.33</c:v>
                </c:pt>
                <c:pt idx="9967">
                  <c:v>0.33</c:v>
                </c:pt>
                <c:pt idx="9968">
                  <c:v>0.33</c:v>
                </c:pt>
                <c:pt idx="9969">
                  <c:v>0.33</c:v>
                </c:pt>
                <c:pt idx="9970">
                  <c:v>0.33</c:v>
                </c:pt>
                <c:pt idx="9971">
                  <c:v>0.33</c:v>
                </c:pt>
                <c:pt idx="9972">
                  <c:v>0.33</c:v>
                </c:pt>
                <c:pt idx="9973">
                  <c:v>0.33</c:v>
                </c:pt>
                <c:pt idx="9974">
                  <c:v>0.33</c:v>
                </c:pt>
                <c:pt idx="9975">
                  <c:v>0.33</c:v>
                </c:pt>
                <c:pt idx="9976">
                  <c:v>0.33</c:v>
                </c:pt>
                <c:pt idx="9977">
                  <c:v>0.33</c:v>
                </c:pt>
                <c:pt idx="9978">
                  <c:v>0.33</c:v>
                </c:pt>
                <c:pt idx="9979">
                  <c:v>0.33</c:v>
                </c:pt>
                <c:pt idx="9980">
                  <c:v>0.33</c:v>
                </c:pt>
                <c:pt idx="9981">
                  <c:v>0.33</c:v>
                </c:pt>
                <c:pt idx="9982">
                  <c:v>0.33</c:v>
                </c:pt>
                <c:pt idx="9983">
                  <c:v>0.33</c:v>
                </c:pt>
                <c:pt idx="9984">
                  <c:v>0.33</c:v>
                </c:pt>
                <c:pt idx="9985">
                  <c:v>0.33</c:v>
                </c:pt>
                <c:pt idx="9986">
                  <c:v>0.33</c:v>
                </c:pt>
                <c:pt idx="9987">
                  <c:v>0.33</c:v>
                </c:pt>
                <c:pt idx="9988">
                  <c:v>0.34</c:v>
                </c:pt>
                <c:pt idx="9989">
                  <c:v>0.34</c:v>
                </c:pt>
                <c:pt idx="9990">
                  <c:v>0.34</c:v>
                </c:pt>
                <c:pt idx="9991">
                  <c:v>0.34</c:v>
                </c:pt>
                <c:pt idx="9992">
                  <c:v>0.33</c:v>
                </c:pt>
                <c:pt idx="9993">
                  <c:v>0.33</c:v>
                </c:pt>
                <c:pt idx="9994">
                  <c:v>0.33</c:v>
                </c:pt>
                <c:pt idx="9995">
                  <c:v>0.33</c:v>
                </c:pt>
                <c:pt idx="9996">
                  <c:v>0.34</c:v>
                </c:pt>
                <c:pt idx="9997">
                  <c:v>0.34</c:v>
                </c:pt>
                <c:pt idx="9998">
                  <c:v>0.33</c:v>
                </c:pt>
                <c:pt idx="9999">
                  <c:v>0.33</c:v>
                </c:pt>
                <c:pt idx="10000">
                  <c:v>0.33</c:v>
                </c:pt>
                <c:pt idx="10001">
                  <c:v>0.33</c:v>
                </c:pt>
                <c:pt idx="10002">
                  <c:v>0.33</c:v>
                </c:pt>
                <c:pt idx="10003">
                  <c:v>0.34</c:v>
                </c:pt>
                <c:pt idx="10004">
                  <c:v>0.33</c:v>
                </c:pt>
                <c:pt idx="10005">
                  <c:v>0.34</c:v>
                </c:pt>
                <c:pt idx="10006">
                  <c:v>0.34</c:v>
                </c:pt>
                <c:pt idx="10007">
                  <c:v>0.33</c:v>
                </c:pt>
                <c:pt idx="10008">
                  <c:v>0.33</c:v>
                </c:pt>
                <c:pt idx="10009">
                  <c:v>0.33</c:v>
                </c:pt>
                <c:pt idx="10010">
                  <c:v>0.33</c:v>
                </c:pt>
                <c:pt idx="10011">
                  <c:v>0.33</c:v>
                </c:pt>
                <c:pt idx="10012">
                  <c:v>0.33</c:v>
                </c:pt>
                <c:pt idx="10013">
                  <c:v>0.33</c:v>
                </c:pt>
                <c:pt idx="10014">
                  <c:v>0.33</c:v>
                </c:pt>
                <c:pt idx="10015">
                  <c:v>0.33</c:v>
                </c:pt>
                <c:pt idx="10016">
                  <c:v>0.33</c:v>
                </c:pt>
                <c:pt idx="10017">
                  <c:v>0.33</c:v>
                </c:pt>
                <c:pt idx="10018">
                  <c:v>0.33</c:v>
                </c:pt>
                <c:pt idx="10019">
                  <c:v>0.33</c:v>
                </c:pt>
                <c:pt idx="10020">
                  <c:v>0.33</c:v>
                </c:pt>
                <c:pt idx="10021">
                  <c:v>0.33</c:v>
                </c:pt>
                <c:pt idx="10022">
                  <c:v>0.33</c:v>
                </c:pt>
                <c:pt idx="10023">
                  <c:v>0.33</c:v>
                </c:pt>
                <c:pt idx="10024">
                  <c:v>0.33</c:v>
                </c:pt>
                <c:pt idx="10025">
                  <c:v>0.33</c:v>
                </c:pt>
                <c:pt idx="10026">
                  <c:v>0.33</c:v>
                </c:pt>
                <c:pt idx="10027">
                  <c:v>0.33</c:v>
                </c:pt>
                <c:pt idx="10028">
                  <c:v>0.33</c:v>
                </c:pt>
                <c:pt idx="10029">
                  <c:v>0.33</c:v>
                </c:pt>
                <c:pt idx="10030">
                  <c:v>0.33</c:v>
                </c:pt>
                <c:pt idx="10031">
                  <c:v>0.33</c:v>
                </c:pt>
                <c:pt idx="10032">
                  <c:v>0.33</c:v>
                </c:pt>
                <c:pt idx="10033">
                  <c:v>0.34</c:v>
                </c:pt>
                <c:pt idx="10034">
                  <c:v>0.34</c:v>
                </c:pt>
                <c:pt idx="10035">
                  <c:v>0.34</c:v>
                </c:pt>
                <c:pt idx="10036">
                  <c:v>0.33</c:v>
                </c:pt>
                <c:pt idx="10037">
                  <c:v>0.33</c:v>
                </c:pt>
                <c:pt idx="10038">
                  <c:v>0.33</c:v>
                </c:pt>
                <c:pt idx="10039">
                  <c:v>0.33</c:v>
                </c:pt>
                <c:pt idx="10040">
                  <c:v>0.33</c:v>
                </c:pt>
                <c:pt idx="10041">
                  <c:v>0.33</c:v>
                </c:pt>
                <c:pt idx="10042">
                  <c:v>0.33</c:v>
                </c:pt>
                <c:pt idx="10043">
                  <c:v>0.33</c:v>
                </c:pt>
                <c:pt idx="10044">
                  <c:v>0.33</c:v>
                </c:pt>
                <c:pt idx="10045">
                  <c:v>0.33</c:v>
                </c:pt>
                <c:pt idx="10046">
                  <c:v>0.33</c:v>
                </c:pt>
                <c:pt idx="10047">
                  <c:v>0.33</c:v>
                </c:pt>
                <c:pt idx="10048">
                  <c:v>0.33</c:v>
                </c:pt>
                <c:pt idx="10049">
                  <c:v>0.33</c:v>
                </c:pt>
                <c:pt idx="10050">
                  <c:v>0.33</c:v>
                </c:pt>
                <c:pt idx="10051">
                  <c:v>0.33</c:v>
                </c:pt>
                <c:pt idx="10052">
                  <c:v>0.33</c:v>
                </c:pt>
                <c:pt idx="10053">
                  <c:v>0.33</c:v>
                </c:pt>
                <c:pt idx="10054">
                  <c:v>0.33</c:v>
                </c:pt>
                <c:pt idx="10055">
                  <c:v>0.33</c:v>
                </c:pt>
                <c:pt idx="10056">
                  <c:v>0.33</c:v>
                </c:pt>
                <c:pt idx="10057">
                  <c:v>0.33</c:v>
                </c:pt>
                <c:pt idx="10058">
                  <c:v>0.33</c:v>
                </c:pt>
                <c:pt idx="10059">
                  <c:v>0.33</c:v>
                </c:pt>
                <c:pt idx="10060">
                  <c:v>0.33</c:v>
                </c:pt>
                <c:pt idx="10061">
                  <c:v>0.33</c:v>
                </c:pt>
                <c:pt idx="10062">
                  <c:v>0.33</c:v>
                </c:pt>
                <c:pt idx="10063">
                  <c:v>0.33</c:v>
                </c:pt>
                <c:pt idx="10064">
                  <c:v>0.33</c:v>
                </c:pt>
                <c:pt idx="10065">
                  <c:v>0.33</c:v>
                </c:pt>
                <c:pt idx="10066">
                  <c:v>0.33</c:v>
                </c:pt>
                <c:pt idx="10067">
                  <c:v>0.33</c:v>
                </c:pt>
                <c:pt idx="10068">
                  <c:v>0.33</c:v>
                </c:pt>
                <c:pt idx="10069">
                  <c:v>0.34</c:v>
                </c:pt>
                <c:pt idx="10070">
                  <c:v>0.34</c:v>
                </c:pt>
                <c:pt idx="10071">
                  <c:v>0.34</c:v>
                </c:pt>
                <c:pt idx="10072">
                  <c:v>0.34</c:v>
                </c:pt>
                <c:pt idx="10073">
                  <c:v>0.34</c:v>
                </c:pt>
                <c:pt idx="10074">
                  <c:v>0.34</c:v>
                </c:pt>
                <c:pt idx="10075">
                  <c:v>0.34</c:v>
                </c:pt>
                <c:pt idx="10076">
                  <c:v>0.34</c:v>
                </c:pt>
                <c:pt idx="10077">
                  <c:v>0.34</c:v>
                </c:pt>
                <c:pt idx="10078">
                  <c:v>0.34</c:v>
                </c:pt>
                <c:pt idx="10079">
                  <c:v>0.34</c:v>
                </c:pt>
                <c:pt idx="10080">
                  <c:v>0.34</c:v>
                </c:pt>
                <c:pt idx="10081">
                  <c:v>0.34</c:v>
                </c:pt>
                <c:pt idx="10082">
                  <c:v>0.34</c:v>
                </c:pt>
                <c:pt idx="10083">
                  <c:v>0.34</c:v>
                </c:pt>
                <c:pt idx="10084">
                  <c:v>0.34</c:v>
                </c:pt>
                <c:pt idx="10085">
                  <c:v>0.33</c:v>
                </c:pt>
                <c:pt idx="10086">
                  <c:v>0.33</c:v>
                </c:pt>
                <c:pt idx="10087">
                  <c:v>0.33</c:v>
                </c:pt>
                <c:pt idx="10088">
                  <c:v>0.33</c:v>
                </c:pt>
                <c:pt idx="10089">
                  <c:v>0.33</c:v>
                </c:pt>
                <c:pt idx="10090">
                  <c:v>0.33</c:v>
                </c:pt>
                <c:pt idx="10091">
                  <c:v>0.33</c:v>
                </c:pt>
                <c:pt idx="10092">
                  <c:v>0.33</c:v>
                </c:pt>
                <c:pt idx="10093">
                  <c:v>0.33</c:v>
                </c:pt>
                <c:pt idx="10094">
                  <c:v>0.33</c:v>
                </c:pt>
                <c:pt idx="10095">
                  <c:v>0.33</c:v>
                </c:pt>
                <c:pt idx="10096">
                  <c:v>0.33</c:v>
                </c:pt>
                <c:pt idx="10097">
                  <c:v>0.33</c:v>
                </c:pt>
                <c:pt idx="10098">
                  <c:v>0.33</c:v>
                </c:pt>
                <c:pt idx="10099">
                  <c:v>0.33</c:v>
                </c:pt>
                <c:pt idx="10100">
                  <c:v>0.33</c:v>
                </c:pt>
                <c:pt idx="10101">
                  <c:v>0.33</c:v>
                </c:pt>
                <c:pt idx="10102">
                  <c:v>0.33</c:v>
                </c:pt>
                <c:pt idx="10103">
                  <c:v>0.33</c:v>
                </c:pt>
                <c:pt idx="10104">
                  <c:v>0.33</c:v>
                </c:pt>
                <c:pt idx="10105">
                  <c:v>0.33</c:v>
                </c:pt>
                <c:pt idx="10106">
                  <c:v>0.33</c:v>
                </c:pt>
                <c:pt idx="10107">
                  <c:v>0.33</c:v>
                </c:pt>
                <c:pt idx="10108">
                  <c:v>0.33</c:v>
                </c:pt>
                <c:pt idx="10109">
                  <c:v>0.33</c:v>
                </c:pt>
                <c:pt idx="10110">
                  <c:v>0.33</c:v>
                </c:pt>
                <c:pt idx="10111">
                  <c:v>0.33</c:v>
                </c:pt>
                <c:pt idx="10112">
                  <c:v>0.33</c:v>
                </c:pt>
                <c:pt idx="10113">
                  <c:v>0.33</c:v>
                </c:pt>
                <c:pt idx="10114">
                  <c:v>0.33</c:v>
                </c:pt>
                <c:pt idx="10115">
                  <c:v>0.33</c:v>
                </c:pt>
                <c:pt idx="10116">
                  <c:v>0.33</c:v>
                </c:pt>
                <c:pt idx="10117">
                  <c:v>0.33</c:v>
                </c:pt>
                <c:pt idx="10118">
                  <c:v>0.33</c:v>
                </c:pt>
                <c:pt idx="10119">
                  <c:v>0.33</c:v>
                </c:pt>
                <c:pt idx="10120">
                  <c:v>0.33</c:v>
                </c:pt>
                <c:pt idx="10121">
                  <c:v>0.33</c:v>
                </c:pt>
                <c:pt idx="10122">
                  <c:v>0.33</c:v>
                </c:pt>
                <c:pt idx="10123">
                  <c:v>0.33</c:v>
                </c:pt>
                <c:pt idx="10124">
                  <c:v>0.33</c:v>
                </c:pt>
                <c:pt idx="10125">
                  <c:v>0.33</c:v>
                </c:pt>
                <c:pt idx="10126">
                  <c:v>0.33</c:v>
                </c:pt>
                <c:pt idx="10127">
                  <c:v>0.33</c:v>
                </c:pt>
                <c:pt idx="10128">
                  <c:v>0.33</c:v>
                </c:pt>
                <c:pt idx="10129">
                  <c:v>0.33</c:v>
                </c:pt>
                <c:pt idx="10130">
                  <c:v>0.33</c:v>
                </c:pt>
                <c:pt idx="10131">
                  <c:v>0.33</c:v>
                </c:pt>
                <c:pt idx="10132">
                  <c:v>0.33</c:v>
                </c:pt>
                <c:pt idx="10133">
                  <c:v>0.33</c:v>
                </c:pt>
                <c:pt idx="10134">
                  <c:v>0.33</c:v>
                </c:pt>
                <c:pt idx="10135">
                  <c:v>0.33</c:v>
                </c:pt>
                <c:pt idx="10136">
                  <c:v>0.33</c:v>
                </c:pt>
                <c:pt idx="10137">
                  <c:v>0.33</c:v>
                </c:pt>
                <c:pt idx="10138">
                  <c:v>0.33</c:v>
                </c:pt>
                <c:pt idx="10139">
                  <c:v>0.33</c:v>
                </c:pt>
                <c:pt idx="10140">
                  <c:v>0.33</c:v>
                </c:pt>
                <c:pt idx="10141">
                  <c:v>0.33</c:v>
                </c:pt>
                <c:pt idx="10142">
                  <c:v>0.33</c:v>
                </c:pt>
                <c:pt idx="10143">
                  <c:v>0.33</c:v>
                </c:pt>
                <c:pt idx="10144">
                  <c:v>0.33</c:v>
                </c:pt>
                <c:pt idx="10145">
                  <c:v>0.33</c:v>
                </c:pt>
                <c:pt idx="10146">
                  <c:v>0.33</c:v>
                </c:pt>
                <c:pt idx="10147">
                  <c:v>0.33</c:v>
                </c:pt>
                <c:pt idx="10148">
                  <c:v>0.33</c:v>
                </c:pt>
                <c:pt idx="10149">
                  <c:v>0.33</c:v>
                </c:pt>
                <c:pt idx="10150">
                  <c:v>0.33</c:v>
                </c:pt>
                <c:pt idx="10151">
                  <c:v>0.33</c:v>
                </c:pt>
                <c:pt idx="10152">
                  <c:v>0.33</c:v>
                </c:pt>
                <c:pt idx="10153">
                  <c:v>0.33</c:v>
                </c:pt>
                <c:pt idx="10154">
                  <c:v>0.33</c:v>
                </c:pt>
                <c:pt idx="10155">
                  <c:v>0.33</c:v>
                </c:pt>
                <c:pt idx="10156">
                  <c:v>0.33</c:v>
                </c:pt>
                <c:pt idx="10157">
                  <c:v>0.33</c:v>
                </c:pt>
                <c:pt idx="10158">
                  <c:v>0.33</c:v>
                </c:pt>
                <c:pt idx="10159">
                  <c:v>0.33</c:v>
                </c:pt>
                <c:pt idx="10160">
                  <c:v>0.33</c:v>
                </c:pt>
                <c:pt idx="10161">
                  <c:v>0.33</c:v>
                </c:pt>
                <c:pt idx="10162">
                  <c:v>0.33</c:v>
                </c:pt>
                <c:pt idx="10163">
                  <c:v>0.33</c:v>
                </c:pt>
                <c:pt idx="10164">
                  <c:v>0.33</c:v>
                </c:pt>
                <c:pt idx="10165">
                  <c:v>0.33</c:v>
                </c:pt>
                <c:pt idx="10166">
                  <c:v>0.33</c:v>
                </c:pt>
                <c:pt idx="10167">
                  <c:v>0.33</c:v>
                </c:pt>
                <c:pt idx="10168">
                  <c:v>0.33</c:v>
                </c:pt>
                <c:pt idx="10169">
                  <c:v>0.33</c:v>
                </c:pt>
                <c:pt idx="10170">
                  <c:v>0.33</c:v>
                </c:pt>
                <c:pt idx="10171">
                  <c:v>0.33</c:v>
                </c:pt>
                <c:pt idx="10172">
                  <c:v>0.33</c:v>
                </c:pt>
                <c:pt idx="10173">
                  <c:v>0.33</c:v>
                </c:pt>
                <c:pt idx="10174">
                  <c:v>0.33</c:v>
                </c:pt>
                <c:pt idx="10175">
                  <c:v>0.33</c:v>
                </c:pt>
                <c:pt idx="10176">
                  <c:v>0.33</c:v>
                </c:pt>
                <c:pt idx="10177">
                  <c:v>0.33</c:v>
                </c:pt>
                <c:pt idx="10178">
                  <c:v>0.33</c:v>
                </c:pt>
                <c:pt idx="10179">
                  <c:v>0.33</c:v>
                </c:pt>
                <c:pt idx="10180">
                  <c:v>0.33</c:v>
                </c:pt>
                <c:pt idx="10181">
                  <c:v>0.33</c:v>
                </c:pt>
                <c:pt idx="10182">
                  <c:v>0.33</c:v>
                </c:pt>
                <c:pt idx="10183">
                  <c:v>0.33</c:v>
                </c:pt>
                <c:pt idx="10184">
                  <c:v>0.33</c:v>
                </c:pt>
                <c:pt idx="10185">
                  <c:v>0.33</c:v>
                </c:pt>
                <c:pt idx="10186">
                  <c:v>0.33</c:v>
                </c:pt>
                <c:pt idx="10187">
                  <c:v>0.33</c:v>
                </c:pt>
                <c:pt idx="10188">
                  <c:v>0.33</c:v>
                </c:pt>
                <c:pt idx="10189">
                  <c:v>0.33</c:v>
                </c:pt>
                <c:pt idx="10190">
                  <c:v>0.33</c:v>
                </c:pt>
                <c:pt idx="10191">
                  <c:v>0.33</c:v>
                </c:pt>
                <c:pt idx="10192">
                  <c:v>0.33</c:v>
                </c:pt>
                <c:pt idx="10193">
                  <c:v>0.33</c:v>
                </c:pt>
                <c:pt idx="10194">
                  <c:v>0.33</c:v>
                </c:pt>
                <c:pt idx="10195">
                  <c:v>0.33</c:v>
                </c:pt>
                <c:pt idx="10196">
                  <c:v>0.33</c:v>
                </c:pt>
                <c:pt idx="10197">
                  <c:v>0.33</c:v>
                </c:pt>
                <c:pt idx="10198">
                  <c:v>0.33</c:v>
                </c:pt>
                <c:pt idx="10199">
                  <c:v>0.33</c:v>
                </c:pt>
                <c:pt idx="10200">
                  <c:v>0.33</c:v>
                </c:pt>
                <c:pt idx="10201">
                  <c:v>0.33</c:v>
                </c:pt>
                <c:pt idx="10202">
                  <c:v>0.33</c:v>
                </c:pt>
                <c:pt idx="10203">
                  <c:v>0.33</c:v>
                </c:pt>
                <c:pt idx="10204">
                  <c:v>0.33</c:v>
                </c:pt>
                <c:pt idx="10205">
                  <c:v>0.33</c:v>
                </c:pt>
                <c:pt idx="10206">
                  <c:v>0.33</c:v>
                </c:pt>
                <c:pt idx="10207">
                  <c:v>0.33</c:v>
                </c:pt>
                <c:pt idx="10208">
                  <c:v>0.33</c:v>
                </c:pt>
                <c:pt idx="10209">
                  <c:v>0.33</c:v>
                </c:pt>
                <c:pt idx="10210">
                  <c:v>0.33</c:v>
                </c:pt>
                <c:pt idx="10211">
                  <c:v>0.33</c:v>
                </c:pt>
                <c:pt idx="10212">
                  <c:v>0.33</c:v>
                </c:pt>
                <c:pt idx="10213">
                  <c:v>0.33</c:v>
                </c:pt>
                <c:pt idx="10214">
                  <c:v>0.33</c:v>
                </c:pt>
                <c:pt idx="10215">
                  <c:v>0.33</c:v>
                </c:pt>
                <c:pt idx="10216">
                  <c:v>0.33</c:v>
                </c:pt>
                <c:pt idx="10217">
                  <c:v>0.33</c:v>
                </c:pt>
                <c:pt idx="10218">
                  <c:v>0.33</c:v>
                </c:pt>
                <c:pt idx="10219">
                  <c:v>0.33</c:v>
                </c:pt>
                <c:pt idx="10220">
                  <c:v>0.33</c:v>
                </c:pt>
                <c:pt idx="10221">
                  <c:v>0.33</c:v>
                </c:pt>
                <c:pt idx="10222">
                  <c:v>0.33</c:v>
                </c:pt>
                <c:pt idx="10223">
                  <c:v>0.33</c:v>
                </c:pt>
                <c:pt idx="10224">
                  <c:v>0.33</c:v>
                </c:pt>
                <c:pt idx="10225">
                  <c:v>0.33</c:v>
                </c:pt>
                <c:pt idx="10226">
                  <c:v>0.33</c:v>
                </c:pt>
                <c:pt idx="10227">
                  <c:v>0.33</c:v>
                </c:pt>
                <c:pt idx="10228">
                  <c:v>0.33</c:v>
                </c:pt>
                <c:pt idx="10229">
                  <c:v>0.33</c:v>
                </c:pt>
                <c:pt idx="10230">
                  <c:v>0.33</c:v>
                </c:pt>
                <c:pt idx="10231">
                  <c:v>0.33</c:v>
                </c:pt>
                <c:pt idx="10232">
                  <c:v>0.33</c:v>
                </c:pt>
                <c:pt idx="10233">
                  <c:v>0.33</c:v>
                </c:pt>
                <c:pt idx="10234">
                  <c:v>0.33</c:v>
                </c:pt>
                <c:pt idx="10235">
                  <c:v>0.33</c:v>
                </c:pt>
                <c:pt idx="10236">
                  <c:v>0.33</c:v>
                </c:pt>
                <c:pt idx="10237">
                  <c:v>0.33</c:v>
                </c:pt>
                <c:pt idx="10238">
                  <c:v>0.33</c:v>
                </c:pt>
                <c:pt idx="10239">
                  <c:v>0.33</c:v>
                </c:pt>
                <c:pt idx="10240">
                  <c:v>0.33</c:v>
                </c:pt>
                <c:pt idx="10241">
                  <c:v>0.33</c:v>
                </c:pt>
                <c:pt idx="10242">
                  <c:v>0.33</c:v>
                </c:pt>
                <c:pt idx="10243">
                  <c:v>0.33</c:v>
                </c:pt>
                <c:pt idx="10244">
                  <c:v>0.32</c:v>
                </c:pt>
                <c:pt idx="10245">
                  <c:v>0.32</c:v>
                </c:pt>
                <c:pt idx="10246">
                  <c:v>0.32</c:v>
                </c:pt>
                <c:pt idx="10247">
                  <c:v>0.33</c:v>
                </c:pt>
                <c:pt idx="10248">
                  <c:v>0.33</c:v>
                </c:pt>
                <c:pt idx="10249">
                  <c:v>0.33</c:v>
                </c:pt>
                <c:pt idx="10250">
                  <c:v>0.33</c:v>
                </c:pt>
                <c:pt idx="10251">
                  <c:v>0.33</c:v>
                </c:pt>
                <c:pt idx="10252">
                  <c:v>0.33</c:v>
                </c:pt>
                <c:pt idx="10253">
                  <c:v>0.33</c:v>
                </c:pt>
                <c:pt idx="10254">
                  <c:v>0.33</c:v>
                </c:pt>
                <c:pt idx="10255">
                  <c:v>0.33</c:v>
                </c:pt>
                <c:pt idx="10256">
                  <c:v>0.33</c:v>
                </c:pt>
                <c:pt idx="10257">
                  <c:v>0.33</c:v>
                </c:pt>
                <c:pt idx="10258">
                  <c:v>0.33</c:v>
                </c:pt>
                <c:pt idx="10259">
                  <c:v>0.33</c:v>
                </c:pt>
                <c:pt idx="10260">
                  <c:v>0.33</c:v>
                </c:pt>
                <c:pt idx="10261">
                  <c:v>0.33</c:v>
                </c:pt>
                <c:pt idx="10262">
                  <c:v>0.33</c:v>
                </c:pt>
                <c:pt idx="10263">
                  <c:v>0.33</c:v>
                </c:pt>
                <c:pt idx="10264">
                  <c:v>0.33</c:v>
                </c:pt>
                <c:pt idx="10265">
                  <c:v>0.33</c:v>
                </c:pt>
                <c:pt idx="10266">
                  <c:v>0.33</c:v>
                </c:pt>
                <c:pt idx="10267">
                  <c:v>0.33</c:v>
                </c:pt>
                <c:pt idx="10268">
                  <c:v>0.33</c:v>
                </c:pt>
                <c:pt idx="10269">
                  <c:v>0.33</c:v>
                </c:pt>
                <c:pt idx="10270">
                  <c:v>0.33</c:v>
                </c:pt>
                <c:pt idx="10271">
                  <c:v>0.33</c:v>
                </c:pt>
                <c:pt idx="10272">
                  <c:v>0.33</c:v>
                </c:pt>
                <c:pt idx="10273">
                  <c:v>0.33</c:v>
                </c:pt>
                <c:pt idx="10274">
                  <c:v>0.33</c:v>
                </c:pt>
                <c:pt idx="10275">
                  <c:v>0.33</c:v>
                </c:pt>
                <c:pt idx="10276">
                  <c:v>0.33</c:v>
                </c:pt>
                <c:pt idx="10277">
                  <c:v>0.33</c:v>
                </c:pt>
                <c:pt idx="10278">
                  <c:v>0.33</c:v>
                </c:pt>
                <c:pt idx="10279">
                  <c:v>0.33</c:v>
                </c:pt>
                <c:pt idx="10280">
                  <c:v>0.33</c:v>
                </c:pt>
                <c:pt idx="10281">
                  <c:v>0.33</c:v>
                </c:pt>
                <c:pt idx="10282">
                  <c:v>0.33</c:v>
                </c:pt>
                <c:pt idx="10283">
                  <c:v>0.33</c:v>
                </c:pt>
                <c:pt idx="10284">
                  <c:v>0.33</c:v>
                </c:pt>
                <c:pt idx="10285">
                  <c:v>0.33</c:v>
                </c:pt>
                <c:pt idx="10286">
                  <c:v>0.33</c:v>
                </c:pt>
                <c:pt idx="10287">
                  <c:v>0.33</c:v>
                </c:pt>
                <c:pt idx="10288">
                  <c:v>0.33</c:v>
                </c:pt>
                <c:pt idx="10289">
                  <c:v>0.33</c:v>
                </c:pt>
                <c:pt idx="10290">
                  <c:v>0.33</c:v>
                </c:pt>
                <c:pt idx="10291">
                  <c:v>0.33</c:v>
                </c:pt>
                <c:pt idx="10292">
                  <c:v>0.33</c:v>
                </c:pt>
                <c:pt idx="10293">
                  <c:v>0.33</c:v>
                </c:pt>
                <c:pt idx="10294">
                  <c:v>0.33</c:v>
                </c:pt>
                <c:pt idx="10295">
                  <c:v>0.33</c:v>
                </c:pt>
                <c:pt idx="10296">
                  <c:v>0.33</c:v>
                </c:pt>
                <c:pt idx="10297">
                  <c:v>0.33</c:v>
                </c:pt>
                <c:pt idx="10298">
                  <c:v>0.33</c:v>
                </c:pt>
                <c:pt idx="10299">
                  <c:v>0.33</c:v>
                </c:pt>
                <c:pt idx="10300">
                  <c:v>0.33</c:v>
                </c:pt>
                <c:pt idx="10301">
                  <c:v>0.33</c:v>
                </c:pt>
                <c:pt idx="10302">
                  <c:v>0.33</c:v>
                </c:pt>
                <c:pt idx="10303">
                  <c:v>0.33</c:v>
                </c:pt>
                <c:pt idx="10304">
                  <c:v>0.33</c:v>
                </c:pt>
                <c:pt idx="10305">
                  <c:v>0.33</c:v>
                </c:pt>
                <c:pt idx="10306">
                  <c:v>0.33</c:v>
                </c:pt>
                <c:pt idx="10307">
                  <c:v>0.33</c:v>
                </c:pt>
                <c:pt idx="10308">
                  <c:v>0.33</c:v>
                </c:pt>
                <c:pt idx="10309">
                  <c:v>0.33</c:v>
                </c:pt>
                <c:pt idx="10310">
                  <c:v>0.33</c:v>
                </c:pt>
                <c:pt idx="10311">
                  <c:v>0.33</c:v>
                </c:pt>
                <c:pt idx="10312">
                  <c:v>0.33</c:v>
                </c:pt>
                <c:pt idx="10313">
                  <c:v>0.33</c:v>
                </c:pt>
                <c:pt idx="10314">
                  <c:v>0.33</c:v>
                </c:pt>
                <c:pt idx="10315">
                  <c:v>0.33</c:v>
                </c:pt>
                <c:pt idx="10316">
                  <c:v>0.33</c:v>
                </c:pt>
                <c:pt idx="10317">
                  <c:v>0.33</c:v>
                </c:pt>
                <c:pt idx="10318">
                  <c:v>0.33</c:v>
                </c:pt>
                <c:pt idx="10319">
                  <c:v>0.33</c:v>
                </c:pt>
                <c:pt idx="10320">
                  <c:v>0.33</c:v>
                </c:pt>
                <c:pt idx="10321">
                  <c:v>0.33</c:v>
                </c:pt>
                <c:pt idx="10322">
                  <c:v>0.33</c:v>
                </c:pt>
                <c:pt idx="10323">
                  <c:v>0.33</c:v>
                </c:pt>
                <c:pt idx="10324">
                  <c:v>0.33</c:v>
                </c:pt>
                <c:pt idx="10325">
                  <c:v>0.33</c:v>
                </c:pt>
                <c:pt idx="10326">
                  <c:v>0.33</c:v>
                </c:pt>
                <c:pt idx="10327">
                  <c:v>0.33</c:v>
                </c:pt>
                <c:pt idx="10328">
                  <c:v>0.33</c:v>
                </c:pt>
                <c:pt idx="10329">
                  <c:v>0.33</c:v>
                </c:pt>
                <c:pt idx="10330">
                  <c:v>0.33</c:v>
                </c:pt>
                <c:pt idx="10331">
                  <c:v>0.33</c:v>
                </c:pt>
                <c:pt idx="10332">
                  <c:v>0.33</c:v>
                </c:pt>
                <c:pt idx="10333">
                  <c:v>0.33</c:v>
                </c:pt>
                <c:pt idx="10334">
                  <c:v>0.33</c:v>
                </c:pt>
                <c:pt idx="10335">
                  <c:v>0.33</c:v>
                </c:pt>
                <c:pt idx="10336">
                  <c:v>0.33</c:v>
                </c:pt>
                <c:pt idx="10337">
                  <c:v>0.33</c:v>
                </c:pt>
                <c:pt idx="10338">
                  <c:v>0.33</c:v>
                </c:pt>
                <c:pt idx="10339">
                  <c:v>0.33</c:v>
                </c:pt>
                <c:pt idx="10340">
                  <c:v>0.33</c:v>
                </c:pt>
                <c:pt idx="10341">
                  <c:v>0.33</c:v>
                </c:pt>
                <c:pt idx="10342">
                  <c:v>0.33</c:v>
                </c:pt>
                <c:pt idx="10343">
                  <c:v>0.33</c:v>
                </c:pt>
                <c:pt idx="10344">
                  <c:v>0.33</c:v>
                </c:pt>
                <c:pt idx="10345">
                  <c:v>0.33</c:v>
                </c:pt>
                <c:pt idx="10346">
                  <c:v>0.33</c:v>
                </c:pt>
                <c:pt idx="10347">
                  <c:v>0.33</c:v>
                </c:pt>
                <c:pt idx="10348">
                  <c:v>0.33</c:v>
                </c:pt>
                <c:pt idx="10349">
                  <c:v>0.33</c:v>
                </c:pt>
                <c:pt idx="10350">
                  <c:v>0.33</c:v>
                </c:pt>
                <c:pt idx="10351">
                  <c:v>0.33</c:v>
                </c:pt>
                <c:pt idx="10352">
                  <c:v>0.33</c:v>
                </c:pt>
                <c:pt idx="10353">
                  <c:v>0.33</c:v>
                </c:pt>
                <c:pt idx="10354">
                  <c:v>0.33</c:v>
                </c:pt>
                <c:pt idx="10355">
                  <c:v>0.33</c:v>
                </c:pt>
                <c:pt idx="10356">
                  <c:v>0.33</c:v>
                </c:pt>
                <c:pt idx="10357">
                  <c:v>0.33</c:v>
                </c:pt>
                <c:pt idx="10358">
                  <c:v>0.33</c:v>
                </c:pt>
                <c:pt idx="10359">
                  <c:v>0.33</c:v>
                </c:pt>
                <c:pt idx="10360">
                  <c:v>0.33</c:v>
                </c:pt>
                <c:pt idx="10361">
                  <c:v>0.33</c:v>
                </c:pt>
                <c:pt idx="10362">
                  <c:v>0.33</c:v>
                </c:pt>
                <c:pt idx="10363">
                  <c:v>0.33</c:v>
                </c:pt>
                <c:pt idx="10364">
                  <c:v>0.33</c:v>
                </c:pt>
                <c:pt idx="10365">
                  <c:v>0.33</c:v>
                </c:pt>
                <c:pt idx="10366">
                  <c:v>0.33</c:v>
                </c:pt>
                <c:pt idx="10367">
                  <c:v>0.33</c:v>
                </c:pt>
                <c:pt idx="10368">
                  <c:v>0.33</c:v>
                </c:pt>
                <c:pt idx="10369">
                  <c:v>0.33</c:v>
                </c:pt>
                <c:pt idx="10370">
                  <c:v>0.33</c:v>
                </c:pt>
                <c:pt idx="10371">
                  <c:v>0.33</c:v>
                </c:pt>
                <c:pt idx="10372">
                  <c:v>0.33</c:v>
                </c:pt>
                <c:pt idx="10373">
                  <c:v>0.33</c:v>
                </c:pt>
                <c:pt idx="10374">
                  <c:v>0.33</c:v>
                </c:pt>
                <c:pt idx="10375">
                  <c:v>0.33</c:v>
                </c:pt>
                <c:pt idx="10376">
                  <c:v>0.33</c:v>
                </c:pt>
                <c:pt idx="10377">
                  <c:v>0.33</c:v>
                </c:pt>
                <c:pt idx="10378">
                  <c:v>0.33</c:v>
                </c:pt>
                <c:pt idx="10379">
                  <c:v>0.33</c:v>
                </c:pt>
                <c:pt idx="10380">
                  <c:v>0.33</c:v>
                </c:pt>
                <c:pt idx="10381">
                  <c:v>0.33</c:v>
                </c:pt>
                <c:pt idx="10382">
                  <c:v>0.33</c:v>
                </c:pt>
                <c:pt idx="10383">
                  <c:v>0.33</c:v>
                </c:pt>
                <c:pt idx="10384">
                  <c:v>0.33</c:v>
                </c:pt>
                <c:pt idx="10385">
                  <c:v>0.33</c:v>
                </c:pt>
                <c:pt idx="10386">
                  <c:v>0.33</c:v>
                </c:pt>
                <c:pt idx="10387">
                  <c:v>0.33</c:v>
                </c:pt>
                <c:pt idx="10388">
                  <c:v>0.33</c:v>
                </c:pt>
                <c:pt idx="10389">
                  <c:v>0.33</c:v>
                </c:pt>
                <c:pt idx="10390">
                  <c:v>0.33</c:v>
                </c:pt>
                <c:pt idx="10391">
                  <c:v>0.33</c:v>
                </c:pt>
                <c:pt idx="10392">
                  <c:v>0.33</c:v>
                </c:pt>
                <c:pt idx="10393">
                  <c:v>0.33</c:v>
                </c:pt>
                <c:pt idx="10394">
                  <c:v>0.33</c:v>
                </c:pt>
                <c:pt idx="10395">
                  <c:v>0.33</c:v>
                </c:pt>
                <c:pt idx="10396">
                  <c:v>0.33</c:v>
                </c:pt>
                <c:pt idx="10397">
                  <c:v>0.33</c:v>
                </c:pt>
                <c:pt idx="10398">
                  <c:v>0.33</c:v>
                </c:pt>
                <c:pt idx="10399">
                  <c:v>0.33</c:v>
                </c:pt>
                <c:pt idx="10400">
                  <c:v>0.33</c:v>
                </c:pt>
                <c:pt idx="10401">
                  <c:v>0.33</c:v>
                </c:pt>
                <c:pt idx="10402">
                  <c:v>0.33</c:v>
                </c:pt>
                <c:pt idx="10403">
                  <c:v>0.33</c:v>
                </c:pt>
                <c:pt idx="10404">
                  <c:v>0.33</c:v>
                </c:pt>
                <c:pt idx="10405">
                  <c:v>0.33</c:v>
                </c:pt>
                <c:pt idx="10406">
                  <c:v>0.33</c:v>
                </c:pt>
                <c:pt idx="10407">
                  <c:v>0.33</c:v>
                </c:pt>
                <c:pt idx="10408">
                  <c:v>0.33</c:v>
                </c:pt>
                <c:pt idx="10409">
                  <c:v>0.33</c:v>
                </c:pt>
                <c:pt idx="10410">
                  <c:v>0.33</c:v>
                </c:pt>
                <c:pt idx="10411">
                  <c:v>0.33</c:v>
                </c:pt>
                <c:pt idx="10412">
                  <c:v>0.33</c:v>
                </c:pt>
                <c:pt idx="10413">
                  <c:v>0.33</c:v>
                </c:pt>
                <c:pt idx="10414">
                  <c:v>0.33</c:v>
                </c:pt>
                <c:pt idx="10415">
                  <c:v>0.33</c:v>
                </c:pt>
                <c:pt idx="10416">
                  <c:v>0.33</c:v>
                </c:pt>
                <c:pt idx="10417">
                  <c:v>0.33</c:v>
                </c:pt>
                <c:pt idx="10418">
                  <c:v>0.33</c:v>
                </c:pt>
                <c:pt idx="10419">
                  <c:v>0.33</c:v>
                </c:pt>
                <c:pt idx="10420">
                  <c:v>0.33</c:v>
                </c:pt>
                <c:pt idx="10421">
                  <c:v>0.33</c:v>
                </c:pt>
                <c:pt idx="10422">
                  <c:v>0.33</c:v>
                </c:pt>
                <c:pt idx="10423">
                  <c:v>0.33</c:v>
                </c:pt>
                <c:pt idx="10424">
                  <c:v>0.33</c:v>
                </c:pt>
                <c:pt idx="10425">
                  <c:v>0.33</c:v>
                </c:pt>
                <c:pt idx="10426">
                  <c:v>0.33</c:v>
                </c:pt>
                <c:pt idx="10427">
                  <c:v>0.33</c:v>
                </c:pt>
                <c:pt idx="10428">
                  <c:v>0.33</c:v>
                </c:pt>
                <c:pt idx="10429">
                  <c:v>0.33</c:v>
                </c:pt>
                <c:pt idx="10430">
                  <c:v>0.33</c:v>
                </c:pt>
                <c:pt idx="10431">
                  <c:v>0.33</c:v>
                </c:pt>
                <c:pt idx="10432">
                  <c:v>0.33</c:v>
                </c:pt>
                <c:pt idx="10433">
                  <c:v>0.33</c:v>
                </c:pt>
                <c:pt idx="10434">
                  <c:v>0.33</c:v>
                </c:pt>
                <c:pt idx="10435">
                  <c:v>0.33</c:v>
                </c:pt>
                <c:pt idx="10436">
                  <c:v>0.33</c:v>
                </c:pt>
                <c:pt idx="10437">
                  <c:v>0.33</c:v>
                </c:pt>
                <c:pt idx="10438">
                  <c:v>0.33</c:v>
                </c:pt>
                <c:pt idx="10439">
                  <c:v>0.33</c:v>
                </c:pt>
                <c:pt idx="10440">
                  <c:v>0.33</c:v>
                </c:pt>
                <c:pt idx="10441">
                  <c:v>0.33</c:v>
                </c:pt>
                <c:pt idx="10442">
                  <c:v>0.33</c:v>
                </c:pt>
                <c:pt idx="10443">
                  <c:v>0.33</c:v>
                </c:pt>
                <c:pt idx="10444">
                  <c:v>0.33</c:v>
                </c:pt>
                <c:pt idx="10445">
                  <c:v>0.33</c:v>
                </c:pt>
                <c:pt idx="10446">
                  <c:v>0.33</c:v>
                </c:pt>
                <c:pt idx="10447">
                  <c:v>0.33</c:v>
                </c:pt>
                <c:pt idx="10448">
                  <c:v>0.33</c:v>
                </c:pt>
                <c:pt idx="10449">
                  <c:v>0.33</c:v>
                </c:pt>
                <c:pt idx="10450">
                  <c:v>0.33</c:v>
                </c:pt>
                <c:pt idx="10451">
                  <c:v>0.33</c:v>
                </c:pt>
                <c:pt idx="10452">
                  <c:v>0.33</c:v>
                </c:pt>
                <c:pt idx="10453">
                  <c:v>0.33</c:v>
                </c:pt>
                <c:pt idx="10454">
                  <c:v>0.33</c:v>
                </c:pt>
                <c:pt idx="10455">
                  <c:v>0.33</c:v>
                </c:pt>
                <c:pt idx="10456">
                  <c:v>0.33</c:v>
                </c:pt>
                <c:pt idx="10457">
                  <c:v>0.33</c:v>
                </c:pt>
                <c:pt idx="10458">
                  <c:v>0.33</c:v>
                </c:pt>
                <c:pt idx="10459">
                  <c:v>0.33</c:v>
                </c:pt>
                <c:pt idx="10460">
                  <c:v>0.33</c:v>
                </c:pt>
                <c:pt idx="10461">
                  <c:v>0.33</c:v>
                </c:pt>
                <c:pt idx="10462">
                  <c:v>0.33</c:v>
                </c:pt>
                <c:pt idx="10463">
                  <c:v>0.33</c:v>
                </c:pt>
                <c:pt idx="10464">
                  <c:v>0.33</c:v>
                </c:pt>
                <c:pt idx="10465">
                  <c:v>0.33</c:v>
                </c:pt>
                <c:pt idx="10466">
                  <c:v>0.33</c:v>
                </c:pt>
                <c:pt idx="10467">
                  <c:v>0.33</c:v>
                </c:pt>
                <c:pt idx="10468">
                  <c:v>0.33</c:v>
                </c:pt>
                <c:pt idx="10469">
                  <c:v>0.33</c:v>
                </c:pt>
                <c:pt idx="10470">
                  <c:v>0.33</c:v>
                </c:pt>
                <c:pt idx="10471">
                  <c:v>0.33</c:v>
                </c:pt>
                <c:pt idx="10472">
                  <c:v>0.33</c:v>
                </c:pt>
                <c:pt idx="10473">
                  <c:v>0.33</c:v>
                </c:pt>
                <c:pt idx="10474">
                  <c:v>0.33</c:v>
                </c:pt>
                <c:pt idx="10475">
                  <c:v>0.33</c:v>
                </c:pt>
                <c:pt idx="10476">
                  <c:v>0.33</c:v>
                </c:pt>
                <c:pt idx="10477">
                  <c:v>0.33</c:v>
                </c:pt>
                <c:pt idx="10478">
                  <c:v>0.33</c:v>
                </c:pt>
                <c:pt idx="10479">
                  <c:v>0.33</c:v>
                </c:pt>
                <c:pt idx="10480">
                  <c:v>0.33</c:v>
                </c:pt>
                <c:pt idx="10481">
                  <c:v>0.33</c:v>
                </c:pt>
                <c:pt idx="10482">
                  <c:v>0.33</c:v>
                </c:pt>
                <c:pt idx="10483">
                  <c:v>0.33</c:v>
                </c:pt>
                <c:pt idx="10484">
                  <c:v>0.33</c:v>
                </c:pt>
                <c:pt idx="10485">
                  <c:v>0.33</c:v>
                </c:pt>
                <c:pt idx="10486">
                  <c:v>0.33</c:v>
                </c:pt>
                <c:pt idx="10487">
                  <c:v>0.33</c:v>
                </c:pt>
                <c:pt idx="10488">
                  <c:v>0.33</c:v>
                </c:pt>
                <c:pt idx="10489">
                  <c:v>0.33</c:v>
                </c:pt>
                <c:pt idx="10490">
                  <c:v>0.33</c:v>
                </c:pt>
                <c:pt idx="10491">
                  <c:v>0.33</c:v>
                </c:pt>
                <c:pt idx="10492">
                  <c:v>0.33</c:v>
                </c:pt>
                <c:pt idx="10493">
                  <c:v>0.33</c:v>
                </c:pt>
                <c:pt idx="10494">
                  <c:v>0.33</c:v>
                </c:pt>
                <c:pt idx="10495">
                  <c:v>0.33</c:v>
                </c:pt>
                <c:pt idx="10496">
                  <c:v>0.33</c:v>
                </c:pt>
                <c:pt idx="10497">
                  <c:v>0.33</c:v>
                </c:pt>
                <c:pt idx="10498">
                  <c:v>0.33</c:v>
                </c:pt>
                <c:pt idx="10499">
                  <c:v>0.33</c:v>
                </c:pt>
                <c:pt idx="10500">
                  <c:v>0.33</c:v>
                </c:pt>
                <c:pt idx="10501">
                  <c:v>0.33</c:v>
                </c:pt>
                <c:pt idx="10502">
                  <c:v>0.33</c:v>
                </c:pt>
                <c:pt idx="10503">
                  <c:v>0.33</c:v>
                </c:pt>
                <c:pt idx="10504">
                  <c:v>0.33</c:v>
                </c:pt>
                <c:pt idx="10505">
                  <c:v>0.33</c:v>
                </c:pt>
                <c:pt idx="10506">
                  <c:v>0.33</c:v>
                </c:pt>
                <c:pt idx="10507">
                  <c:v>0.33</c:v>
                </c:pt>
                <c:pt idx="10508">
                  <c:v>0.33</c:v>
                </c:pt>
                <c:pt idx="10509">
                  <c:v>0.33</c:v>
                </c:pt>
                <c:pt idx="10510">
                  <c:v>0.33</c:v>
                </c:pt>
                <c:pt idx="10511">
                  <c:v>0.33</c:v>
                </c:pt>
                <c:pt idx="10512">
                  <c:v>0.33</c:v>
                </c:pt>
                <c:pt idx="10513">
                  <c:v>0.33</c:v>
                </c:pt>
                <c:pt idx="10514">
                  <c:v>0.33</c:v>
                </c:pt>
                <c:pt idx="10515">
                  <c:v>0.33</c:v>
                </c:pt>
                <c:pt idx="10516">
                  <c:v>0.33</c:v>
                </c:pt>
                <c:pt idx="10517">
                  <c:v>0.33</c:v>
                </c:pt>
                <c:pt idx="10518">
                  <c:v>0.33</c:v>
                </c:pt>
                <c:pt idx="10519">
                  <c:v>0.33</c:v>
                </c:pt>
                <c:pt idx="10520">
                  <c:v>0.33</c:v>
                </c:pt>
                <c:pt idx="10521">
                  <c:v>0.33</c:v>
                </c:pt>
                <c:pt idx="10522">
                  <c:v>0.33</c:v>
                </c:pt>
                <c:pt idx="10523">
                  <c:v>0.33</c:v>
                </c:pt>
                <c:pt idx="10524">
                  <c:v>0.33</c:v>
                </c:pt>
                <c:pt idx="10525">
                  <c:v>0.33</c:v>
                </c:pt>
                <c:pt idx="10526">
                  <c:v>0.33</c:v>
                </c:pt>
                <c:pt idx="10527">
                  <c:v>0.33</c:v>
                </c:pt>
                <c:pt idx="10528">
                  <c:v>0.33</c:v>
                </c:pt>
                <c:pt idx="10529">
                  <c:v>0.33</c:v>
                </c:pt>
                <c:pt idx="10530">
                  <c:v>0.33</c:v>
                </c:pt>
                <c:pt idx="10531">
                  <c:v>0.33</c:v>
                </c:pt>
                <c:pt idx="10532">
                  <c:v>0.33</c:v>
                </c:pt>
                <c:pt idx="10533">
                  <c:v>0.33</c:v>
                </c:pt>
                <c:pt idx="10534">
                  <c:v>0.33</c:v>
                </c:pt>
                <c:pt idx="10535">
                  <c:v>0.33</c:v>
                </c:pt>
                <c:pt idx="10536">
                  <c:v>0.33</c:v>
                </c:pt>
                <c:pt idx="10537">
                  <c:v>0.33</c:v>
                </c:pt>
                <c:pt idx="10538">
                  <c:v>0.33</c:v>
                </c:pt>
                <c:pt idx="10539">
                  <c:v>0.33</c:v>
                </c:pt>
                <c:pt idx="10540">
                  <c:v>0.33</c:v>
                </c:pt>
                <c:pt idx="10541">
                  <c:v>0.33</c:v>
                </c:pt>
                <c:pt idx="10542">
                  <c:v>0.33</c:v>
                </c:pt>
                <c:pt idx="10543">
                  <c:v>0.33</c:v>
                </c:pt>
                <c:pt idx="10544">
                  <c:v>0.33</c:v>
                </c:pt>
                <c:pt idx="10545">
                  <c:v>0.33</c:v>
                </c:pt>
                <c:pt idx="10546">
                  <c:v>0.33</c:v>
                </c:pt>
                <c:pt idx="10547">
                  <c:v>0.33</c:v>
                </c:pt>
                <c:pt idx="10548">
                  <c:v>0.33</c:v>
                </c:pt>
                <c:pt idx="10549">
                  <c:v>0.33</c:v>
                </c:pt>
                <c:pt idx="10550">
                  <c:v>0.33</c:v>
                </c:pt>
                <c:pt idx="10551">
                  <c:v>0.33</c:v>
                </c:pt>
                <c:pt idx="10552">
                  <c:v>0.33</c:v>
                </c:pt>
                <c:pt idx="10553">
                  <c:v>0.33</c:v>
                </c:pt>
                <c:pt idx="10554">
                  <c:v>0.33</c:v>
                </c:pt>
                <c:pt idx="10555">
                  <c:v>0.33</c:v>
                </c:pt>
                <c:pt idx="10556">
                  <c:v>0.33</c:v>
                </c:pt>
                <c:pt idx="10557">
                  <c:v>0.33</c:v>
                </c:pt>
                <c:pt idx="10558">
                  <c:v>0.33</c:v>
                </c:pt>
                <c:pt idx="10559">
                  <c:v>0.33</c:v>
                </c:pt>
                <c:pt idx="10560">
                  <c:v>0.33</c:v>
                </c:pt>
                <c:pt idx="10561">
                  <c:v>0.33</c:v>
                </c:pt>
                <c:pt idx="10562">
                  <c:v>0.33</c:v>
                </c:pt>
                <c:pt idx="10563">
                  <c:v>0.33</c:v>
                </c:pt>
                <c:pt idx="10564">
                  <c:v>0.33</c:v>
                </c:pt>
                <c:pt idx="10565">
                  <c:v>0.33</c:v>
                </c:pt>
                <c:pt idx="10566">
                  <c:v>0.33</c:v>
                </c:pt>
                <c:pt idx="10567">
                  <c:v>0.33</c:v>
                </c:pt>
                <c:pt idx="10568">
                  <c:v>0.34</c:v>
                </c:pt>
                <c:pt idx="10569">
                  <c:v>0.33</c:v>
                </c:pt>
                <c:pt idx="10570">
                  <c:v>0.33</c:v>
                </c:pt>
                <c:pt idx="10571">
                  <c:v>0.33</c:v>
                </c:pt>
                <c:pt idx="10572">
                  <c:v>0.33</c:v>
                </c:pt>
                <c:pt idx="10573">
                  <c:v>0.33</c:v>
                </c:pt>
                <c:pt idx="10574">
                  <c:v>0.33</c:v>
                </c:pt>
                <c:pt idx="10575">
                  <c:v>0.33</c:v>
                </c:pt>
                <c:pt idx="10576">
                  <c:v>0.33</c:v>
                </c:pt>
                <c:pt idx="10577">
                  <c:v>0.33</c:v>
                </c:pt>
                <c:pt idx="10578">
                  <c:v>0.33</c:v>
                </c:pt>
                <c:pt idx="10579">
                  <c:v>0.33</c:v>
                </c:pt>
                <c:pt idx="10580">
                  <c:v>0.33</c:v>
                </c:pt>
                <c:pt idx="10581">
                  <c:v>0.33</c:v>
                </c:pt>
                <c:pt idx="10582">
                  <c:v>0.33</c:v>
                </c:pt>
                <c:pt idx="10583">
                  <c:v>0.33</c:v>
                </c:pt>
                <c:pt idx="10584">
                  <c:v>0.33</c:v>
                </c:pt>
                <c:pt idx="10585">
                  <c:v>0.33</c:v>
                </c:pt>
                <c:pt idx="10586">
                  <c:v>0.33</c:v>
                </c:pt>
                <c:pt idx="10587">
                  <c:v>0.33</c:v>
                </c:pt>
                <c:pt idx="10588">
                  <c:v>0.33</c:v>
                </c:pt>
                <c:pt idx="10589">
                  <c:v>0.33</c:v>
                </c:pt>
                <c:pt idx="10590">
                  <c:v>0.33</c:v>
                </c:pt>
                <c:pt idx="10591">
                  <c:v>0.33</c:v>
                </c:pt>
                <c:pt idx="10592">
                  <c:v>0.33</c:v>
                </c:pt>
                <c:pt idx="10593">
                  <c:v>0.33</c:v>
                </c:pt>
                <c:pt idx="10594">
                  <c:v>0.33</c:v>
                </c:pt>
                <c:pt idx="10595">
                  <c:v>0.33</c:v>
                </c:pt>
                <c:pt idx="10596">
                  <c:v>0.33</c:v>
                </c:pt>
                <c:pt idx="10597">
                  <c:v>0.33</c:v>
                </c:pt>
                <c:pt idx="10598">
                  <c:v>0.33</c:v>
                </c:pt>
                <c:pt idx="10599">
                  <c:v>0.33</c:v>
                </c:pt>
                <c:pt idx="10600">
                  <c:v>0.33</c:v>
                </c:pt>
                <c:pt idx="10601">
                  <c:v>0.33</c:v>
                </c:pt>
                <c:pt idx="10602">
                  <c:v>0.33</c:v>
                </c:pt>
                <c:pt idx="10603">
                  <c:v>0.33</c:v>
                </c:pt>
                <c:pt idx="10604">
                  <c:v>0.33</c:v>
                </c:pt>
                <c:pt idx="10605">
                  <c:v>0.33</c:v>
                </c:pt>
                <c:pt idx="10606">
                  <c:v>0.33</c:v>
                </c:pt>
                <c:pt idx="10607">
                  <c:v>0.33</c:v>
                </c:pt>
                <c:pt idx="10608">
                  <c:v>0.33</c:v>
                </c:pt>
                <c:pt idx="10609">
                  <c:v>0.33</c:v>
                </c:pt>
                <c:pt idx="10610">
                  <c:v>0.33</c:v>
                </c:pt>
                <c:pt idx="10611">
                  <c:v>0.33</c:v>
                </c:pt>
              </c:numCache>
            </c:numRef>
          </c:yVal>
          <c:smooth val="1"/>
        </c:ser>
        <c:ser>
          <c:idx val="4"/>
          <c:order val="2"/>
          <c:tx>
            <c:strRef>
              <c:f>Data!$F$28</c:f>
              <c:strCache>
                <c:ptCount val="1"/>
                <c:pt idx="0">
                  <c:v>Subsurface Turbidity</c:v>
                </c:pt>
              </c:strCache>
            </c:strRef>
          </c:tx>
          <c:marker>
            <c:symbol val="none"/>
          </c:marker>
          <c:xVal>
            <c:numRef>
              <c:f>Data!$G$29:$G$10640</c:f>
              <c:numCache>
                <c:formatCode>General</c:formatCode>
                <c:ptCount val="10612"/>
                <c:pt idx="0">
                  <c:v>0</c:v>
                </c:pt>
                <c:pt idx="1">
                  <c:v>1.3888888888888889E-3</c:v>
                </c:pt>
                <c:pt idx="2">
                  <c:v>2.7777777777777779E-3</c:v>
                </c:pt>
                <c:pt idx="3">
                  <c:v>4.1666666666666666E-3</c:v>
                </c:pt>
                <c:pt idx="4">
                  <c:v>5.5555555555555558E-3</c:v>
                </c:pt>
                <c:pt idx="5">
                  <c:v>6.9444444444444441E-3</c:v>
                </c:pt>
                <c:pt idx="6">
                  <c:v>8.3333333333333332E-3</c:v>
                </c:pt>
                <c:pt idx="7">
                  <c:v>9.7222222222222224E-3</c:v>
                </c:pt>
                <c:pt idx="8">
                  <c:v>1.1111111111111112E-2</c:v>
                </c:pt>
                <c:pt idx="9">
                  <c:v>1.2500000000000001E-2</c:v>
                </c:pt>
                <c:pt idx="10">
                  <c:v>1.3888888888888888E-2</c:v>
                </c:pt>
                <c:pt idx="11">
                  <c:v>1.5277777777777777E-2</c:v>
                </c:pt>
                <c:pt idx="12">
                  <c:v>1.6666666666666666E-2</c:v>
                </c:pt>
                <c:pt idx="13">
                  <c:v>1.8055555555555554E-2</c:v>
                </c:pt>
                <c:pt idx="14">
                  <c:v>1.9444444444444445E-2</c:v>
                </c:pt>
                <c:pt idx="15">
                  <c:v>2.0833333333333332E-2</c:v>
                </c:pt>
                <c:pt idx="16">
                  <c:v>2.2222222222222223E-2</c:v>
                </c:pt>
                <c:pt idx="17">
                  <c:v>2.361111111111111E-2</c:v>
                </c:pt>
                <c:pt idx="18">
                  <c:v>2.5000000000000001E-2</c:v>
                </c:pt>
                <c:pt idx="19">
                  <c:v>2.6388888888888889E-2</c:v>
                </c:pt>
                <c:pt idx="20">
                  <c:v>2.7777777777777776E-2</c:v>
                </c:pt>
                <c:pt idx="21">
                  <c:v>2.9166666666666667E-2</c:v>
                </c:pt>
                <c:pt idx="22">
                  <c:v>3.0555555555555555E-2</c:v>
                </c:pt>
                <c:pt idx="23">
                  <c:v>3.1944444444444442E-2</c:v>
                </c:pt>
                <c:pt idx="24">
                  <c:v>3.3333333333333333E-2</c:v>
                </c:pt>
                <c:pt idx="25">
                  <c:v>3.4722222222222224E-2</c:v>
                </c:pt>
                <c:pt idx="26">
                  <c:v>3.6111111111111108E-2</c:v>
                </c:pt>
                <c:pt idx="27">
                  <c:v>3.7499999999999999E-2</c:v>
                </c:pt>
                <c:pt idx="28">
                  <c:v>3.888888888888889E-2</c:v>
                </c:pt>
                <c:pt idx="29">
                  <c:v>4.027777777777778E-2</c:v>
                </c:pt>
                <c:pt idx="30">
                  <c:v>4.1666666666666664E-2</c:v>
                </c:pt>
                <c:pt idx="31">
                  <c:v>4.3055555555555555E-2</c:v>
                </c:pt>
                <c:pt idx="32">
                  <c:v>4.4444444444444446E-2</c:v>
                </c:pt>
                <c:pt idx="33">
                  <c:v>4.583333333333333E-2</c:v>
                </c:pt>
                <c:pt idx="34">
                  <c:v>4.7222222222222221E-2</c:v>
                </c:pt>
                <c:pt idx="35">
                  <c:v>4.8611111111111112E-2</c:v>
                </c:pt>
                <c:pt idx="36">
                  <c:v>0.05</c:v>
                </c:pt>
                <c:pt idx="37">
                  <c:v>5.1388888888888887E-2</c:v>
                </c:pt>
                <c:pt idx="38">
                  <c:v>5.2777777777777778E-2</c:v>
                </c:pt>
                <c:pt idx="39">
                  <c:v>5.4166666666666669E-2</c:v>
                </c:pt>
                <c:pt idx="40">
                  <c:v>5.5555555555555552E-2</c:v>
                </c:pt>
                <c:pt idx="41">
                  <c:v>5.6944444444444443E-2</c:v>
                </c:pt>
                <c:pt idx="42">
                  <c:v>5.8333333333333334E-2</c:v>
                </c:pt>
                <c:pt idx="43">
                  <c:v>5.9722222222222225E-2</c:v>
                </c:pt>
                <c:pt idx="44">
                  <c:v>6.1111111111111109E-2</c:v>
                </c:pt>
                <c:pt idx="45">
                  <c:v>6.25E-2</c:v>
                </c:pt>
                <c:pt idx="46">
                  <c:v>6.3888888888888884E-2</c:v>
                </c:pt>
                <c:pt idx="47">
                  <c:v>6.5277777777777782E-2</c:v>
                </c:pt>
                <c:pt idx="48">
                  <c:v>6.6666666666666666E-2</c:v>
                </c:pt>
                <c:pt idx="49">
                  <c:v>6.805555555555555E-2</c:v>
                </c:pt>
                <c:pt idx="50">
                  <c:v>6.9444444444444448E-2</c:v>
                </c:pt>
                <c:pt idx="51">
                  <c:v>7.0833333333333331E-2</c:v>
                </c:pt>
                <c:pt idx="52">
                  <c:v>7.2222222222222215E-2</c:v>
                </c:pt>
                <c:pt idx="53">
                  <c:v>7.3611111111111113E-2</c:v>
                </c:pt>
                <c:pt idx="54">
                  <c:v>7.4999999999999997E-2</c:v>
                </c:pt>
                <c:pt idx="55">
                  <c:v>7.6388888888888895E-2</c:v>
                </c:pt>
                <c:pt idx="56">
                  <c:v>7.7777777777777779E-2</c:v>
                </c:pt>
                <c:pt idx="57">
                  <c:v>7.9166666666666663E-2</c:v>
                </c:pt>
                <c:pt idx="58">
                  <c:v>8.0555555555555561E-2</c:v>
                </c:pt>
                <c:pt idx="59">
                  <c:v>8.1944444444444445E-2</c:v>
                </c:pt>
                <c:pt idx="60">
                  <c:v>8.3333333333333329E-2</c:v>
                </c:pt>
                <c:pt idx="61">
                  <c:v>8.4722222222222227E-2</c:v>
                </c:pt>
                <c:pt idx="62">
                  <c:v>8.611111111111111E-2</c:v>
                </c:pt>
                <c:pt idx="63">
                  <c:v>8.7499999999999994E-2</c:v>
                </c:pt>
                <c:pt idx="64">
                  <c:v>8.8888888888888892E-2</c:v>
                </c:pt>
                <c:pt idx="65">
                  <c:v>9.0277777777777776E-2</c:v>
                </c:pt>
                <c:pt idx="66">
                  <c:v>9.166666666666666E-2</c:v>
                </c:pt>
                <c:pt idx="67">
                  <c:v>9.3055555555555558E-2</c:v>
                </c:pt>
                <c:pt idx="68">
                  <c:v>9.4444444444444442E-2</c:v>
                </c:pt>
                <c:pt idx="69">
                  <c:v>9.583333333333334E-2</c:v>
                </c:pt>
                <c:pt idx="70">
                  <c:v>9.7222222222222224E-2</c:v>
                </c:pt>
                <c:pt idx="71">
                  <c:v>9.8611111111111108E-2</c:v>
                </c:pt>
                <c:pt idx="72">
                  <c:v>0.1</c:v>
                </c:pt>
                <c:pt idx="73">
                  <c:v>0.10138888888888889</c:v>
                </c:pt>
                <c:pt idx="74">
                  <c:v>0.10277777777777777</c:v>
                </c:pt>
                <c:pt idx="75">
                  <c:v>0.10416666666666667</c:v>
                </c:pt>
                <c:pt idx="76">
                  <c:v>0.10555555555555556</c:v>
                </c:pt>
                <c:pt idx="77">
                  <c:v>0.10694444444444444</c:v>
                </c:pt>
                <c:pt idx="78">
                  <c:v>0.10833333333333334</c:v>
                </c:pt>
                <c:pt idx="79">
                  <c:v>0.10972222222222222</c:v>
                </c:pt>
                <c:pt idx="80">
                  <c:v>0.1111111111111111</c:v>
                </c:pt>
                <c:pt idx="81">
                  <c:v>0.1125</c:v>
                </c:pt>
                <c:pt idx="82">
                  <c:v>0.11388888888888889</c:v>
                </c:pt>
                <c:pt idx="83">
                  <c:v>0.11527777777777778</c:v>
                </c:pt>
                <c:pt idx="84">
                  <c:v>0.11666666666666667</c:v>
                </c:pt>
                <c:pt idx="85">
                  <c:v>0.11805555555555555</c:v>
                </c:pt>
                <c:pt idx="86">
                  <c:v>0.11944444444444445</c:v>
                </c:pt>
                <c:pt idx="87">
                  <c:v>0.12083333333333333</c:v>
                </c:pt>
                <c:pt idx="88">
                  <c:v>0.12222222222222222</c:v>
                </c:pt>
                <c:pt idx="89">
                  <c:v>0.12361111111111112</c:v>
                </c:pt>
                <c:pt idx="90">
                  <c:v>0.125</c:v>
                </c:pt>
                <c:pt idx="91">
                  <c:v>0.12638888888888888</c:v>
                </c:pt>
                <c:pt idx="92">
                  <c:v>0.12777777777777777</c:v>
                </c:pt>
                <c:pt idx="93">
                  <c:v>0.12916666666666668</c:v>
                </c:pt>
                <c:pt idx="94">
                  <c:v>0.13055555555555556</c:v>
                </c:pt>
                <c:pt idx="95">
                  <c:v>0.13194444444444445</c:v>
                </c:pt>
                <c:pt idx="96">
                  <c:v>0.13333333333333333</c:v>
                </c:pt>
                <c:pt idx="97">
                  <c:v>0.13472222222222222</c:v>
                </c:pt>
                <c:pt idx="98">
                  <c:v>0.1361111111111111</c:v>
                </c:pt>
                <c:pt idx="99">
                  <c:v>0.13750000000000001</c:v>
                </c:pt>
                <c:pt idx="100">
                  <c:v>0.1388888888888889</c:v>
                </c:pt>
                <c:pt idx="101">
                  <c:v>0.14027777777777778</c:v>
                </c:pt>
                <c:pt idx="102">
                  <c:v>0.14166666666666666</c:v>
                </c:pt>
                <c:pt idx="103">
                  <c:v>0.14305555555555555</c:v>
                </c:pt>
                <c:pt idx="104">
                  <c:v>0.14444444444444443</c:v>
                </c:pt>
                <c:pt idx="105">
                  <c:v>0.14583333333333334</c:v>
                </c:pt>
                <c:pt idx="106">
                  <c:v>0.14722222222222223</c:v>
                </c:pt>
                <c:pt idx="107">
                  <c:v>0.14861111111111111</c:v>
                </c:pt>
                <c:pt idx="108">
                  <c:v>0.15</c:v>
                </c:pt>
                <c:pt idx="109">
                  <c:v>0.15138888888888888</c:v>
                </c:pt>
                <c:pt idx="110">
                  <c:v>0.15277777777777779</c:v>
                </c:pt>
                <c:pt idx="111">
                  <c:v>0.15416666666666667</c:v>
                </c:pt>
                <c:pt idx="112">
                  <c:v>0.15555555555555556</c:v>
                </c:pt>
                <c:pt idx="113">
                  <c:v>0.15694444444444444</c:v>
                </c:pt>
                <c:pt idx="114">
                  <c:v>0.15833333333333333</c:v>
                </c:pt>
                <c:pt idx="115">
                  <c:v>0.15972222222222221</c:v>
                </c:pt>
                <c:pt idx="116">
                  <c:v>0.16111111111111112</c:v>
                </c:pt>
                <c:pt idx="117">
                  <c:v>0.16250000000000001</c:v>
                </c:pt>
                <c:pt idx="118">
                  <c:v>0.16388888888888889</c:v>
                </c:pt>
                <c:pt idx="119">
                  <c:v>0.16527777777777777</c:v>
                </c:pt>
                <c:pt idx="120">
                  <c:v>0.16666666666666666</c:v>
                </c:pt>
                <c:pt idx="121">
                  <c:v>0.16805555555555557</c:v>
                </c:pt>
                <c:pt idx="122">
                  <c:v>0.16944444444444445</c:v>
                </c:pt>
                <c:pt idx="123">
                  <c:v>0.17083333333333334</c:v>
                </c:pt>
                <c:pt idx="124">
                  <c:v>0.17222222222222222</c:v>
                </c:pt>
                <c:pt idx="125">
                  <c:v>0.1736111111111111</c:v>
                </c:pt>
                <c:pt idx="126">
                  <c:v>0.17499999999999999</c:v>
                </c:pt>
                <c:pt idx="127">
                  <c:v>0.1763888888888889</c:v>
                </c:pt>
                <c:pt idx="128">
                  <c:v>0.17777777777777778</c:v>
                </c:pt>
                <c:pt idx="129">
                  <c:v>0.17916666666666667</c:v>
                </c:pt>
                <c:pt idx="130">
                  <c:v>0.18055555555555555</c:v>
                </c:pt>
                <c:pt idx="131">
                  <c:v>0.18194444444444444</c:v>
                </c:pt>
                <c:pt idx="132">
                  <c:v>0.18333333333333332</c:v>
                </c:pt>
                <c:pt idx="133">
                  <c:v>0.18472222222222223</c:v>
                </c:pt>
                <c:pt idx="134">
                  <c:v>0.18611111111111112</c:v>
                </c:pt>
                <c:pt idx="135">
                  <c:v>0.1875</c:v>
                </c:pt>
                <c:pt idx="136">
                  <c:v>0.18888888888888888</c:v>
                </c:pt>
                <c:pt idx="137">
                  <c:v>0.19027777777777777</c:v>
                </c:pt>
                <c:pt idx="138">
                  <c:v>0.19166666666666668</c:v>
                </c:pt>
                <c:pt idx="139">
                  <c:v>0.19305555555555556</c:v>
                </c:pt>
                <c:pt idx="140">
                  <c:v>0.19444444444444445</c:v>
                </c:pt>
                <c:pt idx="141">
                  <c:v>0.19583333333333333</c:v>
                </c:pt>
                <c:pt idx="142">
                  <c:v>0.19722222222222222</c:v>
                </c:pt>
                <c:pt idx="143">
                  <c:v>0.1986111111111111</c:v>
                </c:pt>
                <c:pt idx="144">
                  <c:v>0.2</c:v>
                </c:pt>
                <c:pt idx="145">
                  <c:v>0.2013888888888889</c:v>
                </c:pt>
                <c:pt idx="146">
                  <c:v>0.20277777777777778</c:v>
                </c:pt>
                <c:pt idx="147">
                  <c:v>0.20416666666666666</c:v>
                </c:pt>
                <c:pt idx="148">
                  <c:v>0.20555555555555555</c:v>
                </c:pt>
                <c:pt idx="149">
                  <c:v>0.20694444444444443</c:v>
                </c:pt>
                <c:pt idx="150">
                  <c:v>0.20833333333333334</c:v>
                </c:pt>
                <c:pt idx="151">
                  <c:v>0.20972222222222223</c:v>
                </c:pt>
                <c:pt idx="152">
                  <c:v>0.21111111111111111</c:v>
                </c:pt>
                <c:pt idx="153">
                  <c:v>0.21249999999999999</c:v>
                </c:pt>
                <c:pt idx="154">
                  <c:v>0.21388888888888888</c:v>
                </c:pt>
                <c:pt idx="155">
                  <c:v>0.21527777777777779</c:v>
                </c:pt>
                <c:pt idx="156">
                  <c:v>0.21666666666666667</c:v>
                </c:pt>
                <c:pt idx="157">
                  <c:v>0.21805555555555556</c:v>
                </c:pt>
                <c:pt idx="158">
                  <c:v>0.21944444444444444</c:v>
                </c:pt>
                <c:pt idx="159">
                  <c:v>0.22083333333333333</c:v>
                </c:pt>
                <c:pt idx="160">
                  <c:v>0.22222222222222221</c:v>
                </c:pt>
                <c:pt idx="161">
                  <c:v>0.22361111111111112</c:v>
                </c:pt>
                <c:pt idx="162">
                  <c:v>0.22500000000000001</c:v>
                </c:pt>
                <c:pt idx="163">
                  <c:v>0.22638888888888889</c:v>
                </c:pt>
                <c:pt idx="164">
                  <c:v>0.22777777777777777</c:v>
                </c:pt>
                <c:pt idx="165">
                  <c:v>0.22916666666666666</c:v>
                </c:pt>
                <c:pt idx="166">
                  <c:v>0.23055555555555557</c:v>
                </c:pt>
                <c:pt idx="167">
                  <c:v>0.23194444444444445</c:v>
                </c:pt>
                <c:pt idx="168">
                  <c:v>0.23333333333333334</c:v>
                </c:pt>
                <c:pt idx="169">
                  <c:v>0.23472222222222222</c:v>
                </c:pt>
                <c:pt idx="170">
                  <c:v>0.2361111111111111</c:v>
                </c:pt>
                <c:pt idx="171">
                  <c:v>0.23749999999999999</c:v>
                </c:pt>
                <c:pt idx="172">
                  <c:v>0.2388888888888889</c:v>
                </c:pt>
                <c:pt idx="173">
                  <c:v>0.24027777777777778</c:v>
                </c:pt>
                <c:pt idx="174">
                  <c:v>0.24166666666666667</c:v>
                </c:pt>
                <c:pt idx="175">
                  <c:v>0.24305555555555555</c:v>
                </c:pt>
                <c:pt idx="176">
                  <c:v>0.24444444444444444</c:v>
                </c:pt>
                <c:pt idx="177">
                  <c:v>0.24583333333333332</c:v>
                </c:pt>
                <c:pt idx="178">
                  <c:v>0.24722222222222223</c:v>
                </c:pt>
                <c:pt idx="179">
                  <c:v>0.24861111111111112</c:v>
                </c:pt>
                <c:pt idx="180">
                  <c:v>0.25</c:v>
                </c:pt>
                <c:pt idx="181">
                  <c:v>0.25138888888888888</c:v>
                </c:pt>
                <c:pt idx="182">
                  <c:v>0.25277777777777777</c:v>
                </c:pt>
                <c:pt idx="183">
                  <c:v>0.25416666666666665</c:v>
                </c:pt>
                <c:pt idx="184">
                  <c:v>0.25555555555555554</c:v>
                </c:pt>
                <c:pt idx="185">
                  <c:v>0.25694444444444442</c:v>
                </c:pt>
                <c:pt idx="186">
                  <c:v>0.25833333333333336</c:v>
                </c:pt>
                <c:pt idx="187">
                  <c:v>0.25972222222222224</c:v>
                </c:pt>
                <c:pt idx="188">
                  <c:v>0.26111111111111113</c:v>
                </c:pt>
                <c:pt idx="189">
                  <c:v>0.26250000000000001</c:v>
                </c:pt>
                <c:pt idx="190">
                  <c:v>0.2638888888888889</c:v>
                </c:pt>
                <c:pt idx="191">
                  <c:v>0.26527777777777778</c:v>
                </c:pt>
                <c:pt idx="192">
                  <c:v>0.26666666666666666</c:v>
                </c:pt>
                <c:pt idx="193">
                  <c:v>0.26805555555555555</c:v>
                </c:pt>
                <c:pt idx="194">
                  <c:v>0.26944444444444443</c:v>
                </c:pt>
                <c:pt idx="195">
                  <c:v>0.27083333333333331</c:v>
                </c:pt>
                <c:pt idx="196">
                  <c:v>0.2722222222222222</c:v>
                </c:pt>
                <c:pt idx="197">
                  <c:v>0.27361111111111114</c:v>
                </c:pt>
                <c:pt idx="198">
                  <c:v>0.27500000000000002</c:v>
                </c:pt>
                <c:pt idx="199">
                  <c:v>0.27638888888888891</c:v>
                </c:pt>
                <c:pt idx="200">
                  <c:v>0.27777777777777779</c:v>
                </c:pt>
                <c:pt idx="201">
                  <c:v>0.27916666666666667</c:v>
                </c:pt>
                <c:pt idx="202">
                  <c:v>0.28055555555555556</c:v>
                </c:pt>
                <c:pt idx="203">
                  <c:v>0.28194444444444444</c:v>
                </c:pt>
                <c:pt idx="204">
                  <c:v>0.28333333333333333</c:v>
                </c:pt>
                <c:pt idx="205">
                  <c:v>0.28472222222222221</c:v>
                </c:pt>
                <c:pt idx="206">
                  <c:v>0.28611111111111109</c:v>
                </c:pt>
                <c:pt idx="207">
                  <c:v>0.28749999999999998</c:v>
                </c:pt>
                <c:pt idx="208">
                  <c:v>0.28888888888888886</c:v>
                </c:pt>
                <c:pt idx="209">
                  <c:v>0.2902777777777778</c:v>
                </c:pt>
                <c:pt idx="210">
                  <c:v>0.29166666666666669</c:v>
                </c:pt>
                <c:pt idx="211">
                  <c:v>0.29305555555555557</c:v>
                </c:pt>
                <c:pt idx="212">
                  <c:v>0.29444444444444445</c:v>
                </c:pt>
                <c:pt idx="213">
                  <c:v>0.29583333333333334</c:v>
                </c:pt>
                <c:pt idx="214">
                  <c:v>0.29722222222222222</c:v>
                </c:pt>
                <c:pt idx="215">
                  <c:v>0.2986111111111111</c:v>
                </c:pt>
                <c:pt idx="216">
                  <c:v>0.3</c:v>
                </c:pt>
                <c:pt idx="217">
                  <c:v>0.30138888888888887</c:v>
                </c:pt>
                <c:pt idx="218">
                  <c:v>0.30277777777777776</c:v>
                </c:pt>
                <c:pt idx="219">
                  <c:v>0.30416666666666664</c:v>
                </c:pt>
                <c:pt idx="220">
                  <c:v>0.30555555555555558</c:v>
                </c:pt>
                <c:pt idx="221">
                  <c:v>0.30694444444444446</c:v>
                </c:pt>
                <c:pt idx="222">
                  <c:v>0.30833333333333335</c:v>
                </c:pt>
                <c:pt idx="223">
                  <c:v>0.30972222222222223</c:v>
                </c:pt>
                <c:pt idx="224">
                  <c:v>0.31111111111111112</c:v>
                </c:pt>
                <c:pt idx="225">
                  <c:v>0.3125</c:v>
                </c:pt>
                <c:pt idx="226">
                  <c:v>0.31388888888888888</c:v>
                </c:pt>
                <c:pt idx="227">
                  <c:v>0.31527777777777777</c:v>
                </c:pt>
                <c:pt idx="228">
                  <c:v>0.31666666666666665</c:v>
                </c:pt>
                <c:pt idx="229">
                  <c:v>0.31805555555555554</c:v>
                </c:pt>
                <c:pt idx="230">
                  <c:v>0.31944444444444442</c:v>
                </c:pt>
                <c:pt idx="231">
                  <c:v>0.32083333333333336</c:v>
                </c:pt>
                <c:pt idx="232">
                  <c:v>0.32222222222222224</c:v>
                </c:pt>
                <c:pt idx="233">
                  <c:v>0.32361111111111113</c:v>
                </c:pt>
                <c:pt idx="234">
                  <c:v>0.32500000000000001</c:v>
                </c:pt>
                <c:pt idx="235">
                  <c:v>0.3263888888888889</c:v>
                </c:pt>
                <c:pt idx="236">
                  <c:v>0.32777777777777778</c:v>
                </c:pt>
                <c:pt idx="237">
                  <c:v>0.32916666666666666</c:v>
                </c:pt>
                <c:pt idx="238">
                  <c:v>0.33055555555555555</c:v>
                </c:pt>
                <c:pt idx="239">
                  <c:v>0.33194444444444443</c:v>
                </c:pt>
                <c:pt idx="240">
                  <c:v>0.33333333333333331</c:v>
                </c:pt>
                <c:pt idx="241">
                  <c:v>0.3347222222222222</c:v>
                </c:pt>
                <c:pt idx="242">
                  <c:v>0.33611111111111114</c:v>
                </c:pt>
                <c:pt idx="243">
                  <c:v>0.33750000000000002</c:v>
                </c:pt>
                <c:pt idx="244">
                  <c:v>0.33888888888888891</c:v>
                </c:pt>
                <c:pt idx="245">
                  <c:v>0.34027777777777779</c:v>
                </c:pt>
                <c:pt idx="246">
                  <c:v>0.34166666666666667</c:v>
                </c:pt>
                <c:pt idx="247">
                  <c:v>0.34305555555555556</c:v>
                </c:pt>
                <c:pt idx="248">
                  <c:v>0.34444444444444444</c:v>
                </c:pt>
                <c:pt idx="249">
                  <c:v>0.34583333333333333</c:v>
                </c:pt>
                <c:pt idx="250">
                  <c:v>0.34722222222222221</c:v>
                </c:pt>
                <c:pt idx="251">
                  <c:v>0.34861111111111109</c:v>
                </c:pt>
                <c:pt idx="252">
                  <c:v>0.35</c:v>
                </c:pt>
                <c:pt idx="253">
                  <c:v>0.35138888888888886</c:v>
                </c:pt>
                <c:pt idx="254">
                  <c:v>0.3527777777777778</c:v>
                </c:pt>
                <c:pt idx="255">
                  <c:v>0.35416666666666669</c:v>
                </c:pt>
                <c:pt idx="256">
                  <c:v>0.35555555555555557</c:v>
                </c:pt>
                <c:pt idx="257">
                  <c:v>0.35694444444444445</c:v>
                </c:pt>
                <c:pt idx="258">
                  <c:v>0.35833333333333334</c:v>
                </c:pt>
                <c:pt idx="259">
                  <c:v>0.35972222222222222</c:v>
                </c:pt>
                <c:pt idx="260">
                  <c:v>0.3611111111111111</c:v>
                </c:pt>
                <c:pt idx="261">
                  <c:v>0.36249999999999999</c:v>
                </c:pt>
                <c:pt idx="262">
                  <c:v>0.36388888888888887</c:v>
                </c:pt>
                <c:pt idx="263">
                  <c:v>0.36527777777777776</c:v>
                </c:pt>
                <c:pt idx="264">
                  <c:v>0.36666666666666664</c:v>
                </c:pt>
                <c:pt idx="265">
                  <c:v>0.36805555555555558</c:v>
                </c:pt>
                <c:pt idx="266">
                  <c:v>0.36944444444444446</c:v>
                </c:pt>
                <c:pt idx="267">
                  <c:v>0.37083333333333335</c:v>
                </c:pt>
                <c:pt idx="268">
                  <c:v>0.37222222222222223</c:v>
                </c:pt>
                <c:pt idx="269">
                  <c:v>0.37361111111111112</c:v>
                </c:pt>
                <c:pt idx="270">
                  <c:v>0.375</c:v>
                </c:pt>
                <c:pt idx="271">
                  <c:v>0.37638888888888888</c:v>
                </c:pt>
                <c:pt idx="272">
                  <c:v>0.37777777777777777</c:v>
                </c:pt>
                <c:pt idx="273">
                  <c:v>0.37916666666666665</c:v>
                </c:pt>
                <c:pt idx="274">
                  <c:v>0.38055555555555554</c:v>
                </c:pt>
                <c:pt idx="275">
                  <c:v>0.38194444444444442</c:v>
                </c:pt>
                <c:pt idx="276">
                  <c:v>0.38333333333333336</c:v>
                </c:pt>
                <c:pt idx="277">
                  <c:v>0.38472222222222224</c:v>
                </c:pt>
                <c:pt idx="278">
                  <c:v>0.38611111111111113</c:v>
                </c:pt>
                <c:pt idx="279">
                  <c:v>0.38750000000000001</c:v>
                </c:pt>
                <c:pt idx="280">
                  <c:v>0.3888888888888889</c:v>
                </c:pt>
                <c:pt idx="281">
                  <c:v>0.39027777777777778</c:v>
                </c:pt>
                <c:pt idx="282">
                  <c:v>0.39166666666666666</c:v>
                </c:pt>
                <c:pt idx="283">
                  <c:v>0.39305555555555555</c:v>
                </c:pt>
                <c:pt idx="284">
                  <c:v>0.39444444444444443</c:v>
                </c:pt>
                <c:pt idx="285">
                  <c:v>0.39583333333333331</c:v>
                </c:pt>
                <c:pt idx="286">
                  <c:v>0.3972222222222222</c:v>
                </c:pt>
                <c:pt idx="287">
                  <c:v>0.39861111111111114</c:v>
                </c:pt>
                <c:pt idx="288">
                  <c:v>0.4</c:v>
                </c:pt>
                <c:pt idx="289">
                  <c:v>0.40138888888888891</c:v>
                </c:pt>
                <c:pt idx="290">
                  <c:v>0.40277777777777779</c:v>
                </c:pt>
                <c:pt idx="291">
                  <c:v>0.40416666666666667</c:v>
                </c:pt>
                <c:pt idx="292">
                  <c:v>0.40555555555555556</c:v>
                </c:pt>
                <c:pt idx="293">
                  <c:v>0.40694444444444444</c:v>
                </c:pt>
                <c:pt idx="294">
                  <c:v>0.40833333333333333</c:v>
                </c:pt>
                <c:pt idx="295">
                  <c:v>0.40972222222222221</c:v>
                </c:pt>
                <c:pt idx="296">
                  <c:v>0.41111111111111109</c:v>
                </c:pt>
                <c:pt idx="297">
                  <c:v>0.41249999999999998</c:v>
                </c:pt>
                <c:pt idx="298">
                  <c:v>0.41388888888888886</c:v>
                </c:pt>
                <c:pt idx="299">
                  <c:v>0.4152777777777778</c:v>
                </c:pt>
                <c:pt idx="300">
                  <c:v>0.41666666666666669</c:v>
                </c:pt>
                <c:pt idx="301">
                  <c:v>0.41805555555555557</c:v>
                </c:pt>
                <c:pt idx="302">
                  <c:v>0.41944444444444445</c:v>
                </c:pt>
                <c:pt idx="303">
                  <c:v>0.42083333333333334</c:v>
                </c:pt>
                <c:pt idx="304">
                  <c:v>0.42222222222222222</c:v>
                </c:pt>
                <c:pt idx="305">
                  <c:v>0.4236111111111111</c:v>
                </c:pt>
                <c:pt idx="306">
                  <c:v>0.42499999999999999</c:v>
                </c:pt>
                <c:pt idx="307">
                  <c:v>0.42638888888888887</c:v>
                </c:pt>
                <c:pt idx="308">
                  <c:v>0.42777777777777776</c:v>
                </c:pt>
                <c:pt idx="309">
                  <c:v>0.42916666666666664</c:v>
                </c:pt>
                <c:pt idx="310">
                  <c:v>0.43055555555555558</c:v>
                </c:pt>
                <c:pt idx="311">
                  <c:v>0.43194444444444446</c:v>
                </c:pt>
                <c:pt idx="312">
                  <c:v>0.43333333333333335</c:v>
                </c:pt>
                <c:pt idx="313">
                  <c:v>0.43472222222222223</c:v>
                </c:pt>
                <c:pt idx="314">
                  <c:v>0.43611111111111112</c:v>
                </c:pt>
                <c:pt idx="315">
                  <c:v>0.4375</c:v>
                </c:pt>
                <c:pt idx="316">
                  <c:v>0.43888888888888888</c:v>
                </c:pt>
                <c:pt idx="317">
                  <c:v>0.44027777777777777</c:v>
                </c:pt>
                <c:pt idx="318">
                  <c:v>0.44166666666666665</c:v>
                </c:pt>
                <c:pt idx="319">
                  <c:v>0.44305555555555554</c:v>
                </c:pt>
                <c:pt idx="320">
                  <c:v>0.44444444444444442</c:v>
                </c:pt>
                <c:pt idx="321">
                  <c:v>0.44583333333333336</c:v>
                </c:pt>
                <c:pt idx="322">
                  <c:v>0.44722222222222224</c:v>
                </c:pt>
                <c:pt idx="323">
                  <c:v>0.44861111111111113</c:v>
                </c:pt>
                <c:pt idx="324">
                  <c:v>0.45</c:v>
                </c:pt>
                <c:pt idx="325">
                  <c:v>0.4513888888888889</c:v>
                </c:pt>
                <c:pt idx="326">
                  <c:v>0.45277777777777778</c:v>
                </c:pt>
                <c:pt idx="327">
                  <c:v>0.45416666666666666</c:v>
                </c:pt>
                <c:pt idx="328">
                  <c:v>0.45555555555555555</c:v>
                </c:pt>
                <c:pt idx="329">
                  <c:v>0.45694444444444443</c:v>
                </c:pt>
                <c:pt idx="330">
                  <c:v>0.45833333333333331</c:v>
                </c:pt>
                <c:pt idx="331">
                  <c:v>0.4597222222222222</c:v>
                </c:pt>
                <c:pt idx="332">
                  <c:v>0.46111111111111114</c:v>
                </c:pt>
                <c:pt idx="333">
                  <c:v>0.46250000000000002</c:v>
                </c:pt>
                <c:pt idx="334">
                  <c:v>0.46388888888888891</c:v>
                </c:pt>
                <c:pt idx="335">
                  <c:v>0.46527777777777779</c:v>
                </c:pt>
                <c:pt idx="336">
                  <c:v>0.46666666666666667</c:v>
                </c:pt>
                <c:pt idx="337">
                  <c:v>0.46805555555555556</c:v>
                </c:pt>
                <c:pt idx="338">
                  <c:v>0.46944444444444444</c:v>
                </c:pt>
                <c:pt idx="339">
                  <c:v>0.47083333333333333</c:v>
                </c:pt>
                <c:pt idx="340">
                  <c:v>0.47222222222222221</c:v>
                </c:pt>
                <c:pt idx="341">
                  <c:v>0.47361111111111109</c:v>
                </c:pt>
                <c:pt idx="342">
                  <c:v>0.47499999999999998</c:v>
                </c:pt>
                <c:pt idx="343">
                  <c:v>0.47638888888888886</c:v>
                </c:pt>
                <c:pt idx="344">
                  <c:v>0.4777777777777778</c:v>
                </c:pt>
                <c:pt idx="345">
                  <c:v>0.47916666666666669</c:v>
                </c:pt>
                <c:pt idx="346">
                  <c:v>0.48055555555555557</c:v>
                </c:pt>
                <c:pt idx="347">
                  <c:v>0.48194444444444445</c:v>
                </c:pt>
                <c:pt idx="348">
                  <c:v>0.48333333333333334</c:v>
                </c:pt>
                <c:pt idx="349">
                  <c:v>0.48472222222222222</c:v>
                </c:pt>
                <c:pt idx="350">
                  <c:v>0.4861111111111111</c:v>
                </c:pt>
                <c:pt idx="351">
                  <c:v>0.48749999999999999</c:v>
                </c:pt>
                <c:pt idx="352">
                  <c:v>0.48888888888888887</c:v>
                </c:pt>
                <c:pt idx="353">
                  <c:v>0.49027777777777776</c:v>
                </c:pt>
                <c:pt idx="354">
                  <c:v>0.49166666666666664</c:v>
                </c:pt>
                <c:pt idx="355">
                  <c:v>0.49305555555555558</c:v>
                </c:pt>
                <c:pt idx="356">
                  <c:v>0.49444444444444446</c:v>
                </c:pt>
                <c:pt idx="357">
                  <c:v>0.49583333333333335</c:v>
                </c:pt>
                <c:pt idx="358">
                  <c:v>0.49722222222222223</c:v>
                </c:pt>
                <c:pt idx="359">
                  <c:v>0.49861111111111112</c:v>
                </c:pt>
                <c:pt idx="360">
                  <c:v>0.5</c:v>
                </c:pt>
                <c:pt idx="361">
                  <c:v>0.50138888888888888</c:v>
                </c:pt>
                <c:pt idx="362">
                  <c:v>0.50277777777777777</c:v>
                </c:pt>
                <c:pt idx="363">
                  <c:v>0.50416666666666665</c:v>
                </c:pt>
                <c:pt idx="364">
                  <c:v>0.50555555555555554</c:v>
                </c:pt>
                <c:pt idx="365">
                  <c:v>0.50694444444444442</c:v>
                </c:pt>
                <c:pt idx="366">
                  <c:v>0.5083333333333333</c:v>
                </c:pt>
                <c:pt idx="367">
                  <c:v>0.50972222222222219</c:v>
                </c:pt>
                <c:pt idx="368">
                  <c:v>0.51111111111111107</c:v>
                </c:pt>
                <c:pt idx="369">
                  <c:v>0.51249999999999996</c:v>
                </c:pt>
                <c:pt idx="370">
                  <c:v>0.51388888888888884</c:v>
                </c:pt>
                <c:pt idx="371">
                  <c:v>0.51527777777777772</c:v>
                </c:pt>
                <c:pt idx="372">
                  <c:v>0.51666666666666672</c:v>
                </c:pt>
                <c:pt idx="373">
                  <c:v>0.5180555555555556</c:v>
                </c:pt>
                <c:pt idx="374">
                  <c:v>0.51944444444444449</c:v>
                </c:pt>
                <c:pt idx="375">
                  <c:v>0.52083333333333337</c:v>
                </c:pt>
                <c:pt idx="376">
                  <c:v>0.52222222222222225</c:v>
                </c:pt>
                <c:pt idx="377">
                  <c:v>0.52361111111111114</c:v>
                </c:pt>
                <c:pt idx="378">
                  <c:v>0.52500000000000002</c:v>
                </c:pt>
                <c:pt idx="379">
                  <c:v>0.52638888888888891</c:v>
                </c:pt>
                <c:pt idx="380">
                  <c:v>0.52777777777777779</c:v>
                </c:pt>
                <c:pt idx="381">
                  <c:v>0.52916666666666667</c:v>
                </c:pt>
                <c:pt idx="382">
                  <c:v>0.53055555555555556</c:v>
                </c:pt>
                <c:pt idx="383">
                  <c:v>0.53194444444444444</c:v>
                </c:pt>
                <c:pt idx="384">
                  <c:v>0.53333333333333333</c:v>
                </c:pt>
                <c:pt idx="385">
                  <c:v>0.53472222222222221</c:v>
                </c:pt>
                <c:pt idx="386">
                  <c:v>0.53611111111111109</c:v>
                </c:pt>
                <c:pt idx="387">
                  <c:v>0.53749999999999998</c:v>
                </c:pt>
                <c:pt idx="388">
                  <c:v>0.53888888888888886</c:v>
                </c:pt>
                <c:pt idx="389">
                  <c:v>0.54027777777777775</c:v>
                </c:pt>
                <c:pt idx="390">
                  <c:v>0.54166666666666663</c:v>
                </c:pt>
                <c:pt idx="391">
                  <c:v>0.54305555555555551</c:v>
                </c:pt>
                <c:pt idx="392">
                  <c:v>0.5444444444444444</c:v>
                </c:pt>
                <c:pt idx="393">
                  <c:v>0.54583333333333328</c:v>
                </c:pt>
                <c:pt idx="394">
                  <c:v>0.54722222222222228</c:v>
                </c:pt>
                <c:pt idx="395">
                  <c:v>0.54861111111111116</c:v>
                </c:pt>
                <c:pt idx="396">
                  <c:v>0.55000000000000004</c:v>
                </c:pt>
                <c:pt idx="397">
                  <c:v>0.55138888888888893</c:v>
                </c:pt>
                <c:pt idx="398">
                  <c:v>0.55277777777777781</c:v>
                </c:pt>
                <c:pt idx="399">
                  <c:v>0.5541666666666667</c:v>
                </c:pt>
                <c:pt idx="400">
                  <c:v>0.55555555555555558</c:v>
                </c:pt>
                <c:pt idx="401">
                  <c:v>0.55694444444444446</c:v>
                </c:pt>
                <c:pt idx="402">
                  <c:v>0.55833333333333335</c:v>
                </c:pt>
                <c:pt idx="403">
                  <c:v>0.55972222222222223</c:v>
                </c:pt>
                <c:pt idx="404">
                  <c:v>0.56111111111111112</c:v>
                </c:pt>
                <c:pt idx="405">
                  <c:v>0.5625</c:v>
                </c:pt>
                <c:pt idx="406">
                  <c:v>0.56388888888888888</c:v>
                </c:pt>
                <c:pt idx="407">
                  <c:v>0.56527777777777777</c:v>
                </c:pt>
                <c:pt idx="408">
                  <c:v>0.56666666666666665</c:v>
                </c:pt>
                <c:pt idx="409">
                  <c:v>0.56805555555555554</c:v>
                </c:pt>
                <c:pt idx="410">
                  <c:v>0.56944444444444442</c:v>
                </c:pt>
                <c:pt idx="411">
                  <c:v>0.5708333333333333</c:v>
                </c:pt>
                <c:pt idx="412">
                  <c:v>0.57222222222222219</c:v>
                </c:pt>
                <c:pt idx="413">
                  <c:v>0.57361111111111107</c:v>
                </c:pt>
                <c:pt idx="414">
                  <c:v>0.57499999999999996</c:v>
                </c:pt>
                <c:pt idx="415">
                  <c:v>0.57638888888888884</c:v>
                </c:pt>
                <c:pt idx="416">
                  <c:v>0.57777777777777772</c:v>
                </c:pt>
                <c:pt idx="417">
                  <c:v>0.57916666666666672</c:v>
                </c:pt>
                <c:pt idx="418">
                  <c:v>0.5805555555555556</c:v>
                </c:pt>
                <c:pt idx="419">
                  <c:v>0.58194444444444449</c:v>
                </c:pt>
                <c:pt idx="420">
                  <c:v>0.58333333333333337</c:v>
                </c:pt>
                <c:pt idx="421">
                  <c:v>0.58472222222222225</c:v>
                </c:pt>
                <c:pt idx="422">
                  <c:v>0.58611111111111114</c:v>
                </c:pt>
                <c:pt idx="423">
                  <c:v>0.58750000000000002</c:v>
                </c:pt>
                <c:pt idx="424">
                  <c:v>0.58888888888888891</c:v>
                </c:pt>
                <c:pt idx="425">
                  <c:v>0.59027777777777779</c:v>
                </c:pt>
                <c:pt idx="426">
                  <c:v>0.59166666666666667</c:v>
                </c:pt>
                <c:pt idx="427">
                  <c:v>0.59305555555555556</c:v>
                </c:pt>
                <c:pt idx="428">
                  <c:v>0.59444444444444444</c:v>
                </c:pt>
                <c:pt idx="429">
                  <c:v>0.59583333333333333</c:v>
                </c:pt>
                <c:pt idx="430">
                  <c:v>0.59722222222222221</c:v>
                </c:pt>
                <c:pt idx="431">
                  <c:v>0.59861111111111109</c:v>
                </c:pt>
                <c:pt idx="432">
                  <c:v>0.6</c:v>
                </c:pt>
                <c:pt idx="433">
                  <c:v>0.60138888888888886</c:v>
                </c:pt>
                <c:pt idx="434">
                  <c:v>0.60277777777777775</c:v>
                </c:pt>
                <c:pt idx="435">
                  <c:v>0.60416666666666663</c:v>
                </c:pt>
                <c:pt idx="436">
                  <c:v>0.60555555555555551</c:v>
                </c:pt>
                <c:pt idx="437">
                  <c:v>0.6069444444444444</c:v>
                </c:pt>
                <c:pt idx="438">
                  <c:v>0.60833333333333328</c:v>
                </c:pt>
                <c:pt idx="439">
                  <c:v>0.60972222222222228</c:v>
                </c:pt>
                <c:pt idx="440">
                  <c:v>0.61111111111111116</c:v>
                </c:pt>
                <c:pt idx="441">
                  <c:v>0.61250000000000004</c:v>
                </c:pt>
                <c:pt idx="442">
                  <c:v>0.61388888888888893</c:v>
                </c:pt>
                <c:pt idx="443">
                  <c:v>0.61527777777777781</c:v>
                </c:pt>
                <c:pt idx="444">
                  <c:v>0.6166666666666667</c:v>
                </c:pt>
                <c:pt idx="445">
                  <c:v>0.61805555555555558</c:v>
                </c:pt>
                <c:pt idx="446">
                  <c:v>0.61944444444444446</c:v>
                </c:pt>
                <c:pt idx="447">
                  <c:v>0.62083333333333335</c:v>
                </c:pt>
                <c:pt idx="448">
                  <c:v>0.62222222222222223</c:v>
                </c:pt>
                <c:pt idx="449">
                  <c:v>0.62361111111111112</c:v>
                </c:pt>
                <c:pt idx="450">
                  <c:v>0.625</c:v>
                </c:pt>
                <c:pt idx="451">
                  <c:v>0.62638888888888888</c:v>
                </c:pt>
                <c:pt idx="452">
                  <c:v>0.62777777777777777</c:v>
                </c:pt>
                <c:pt idx="453">
                  <c:v>0.62916666666666665</c:v>
                </c:pt>
                <c:pt idx="454">
                  <c:v>0.63055555555555554</c:v>
                </c:pt>
                <c:pt idx="455">
                  <c:v>0.63194444444444442</c:v>
                </c:pt>
                <c:pt idx="456">
                  <c:v>0.6333333333333333</c:v>
                </c:pt>
                <c:pt idx="457">
                  <c:v>0.63472222222222219</c:v>
                </c:pt>
                <c:pt idx="458">
                  <c:v>0.63611111111111107</c:v>
                </c:pt>
                <c:pt idx="459">
                  <c:v>0.63749999999999996</c:v>
                </c:pt>
                <c:pt idx="460">
                  <c:v>0.63888888888888884</c:v>
                </c:pt>
                <c:pt idx="461">
                  <c:v>0.64027777777777772</c:v>
                </c:pt>
                <c:pt idx="462">
                  <c:v>0.64166666666666672</c:v>
                </c:pt>
                <c:pt idx="463">
                  <c:v>0.6430555555555556</c:v>
                </c:pt>
                <c:pt idx="464">
                  <c:v>0.64444444444444449</c:v>
                </c:pt>
                <c:pt idx="465">
                  <c:v>0.64583333333333337</c:v>
                </c:pt>
                <c:pt idx="466">
                  <c:v>0.64722222222222225</c:v>
                </c:pt>
                <c:pt idx="467">
                  <c:v>0.64861111111111114</c:v>
                </c:pt>
                <c:pt idx="468">
                  <c:v>0.65</c:v>
                </c:pt>
                <c:pt idx="469">
                  <c:v>0.65138888888888891</c:v>
                </c:pt>
                <c:pt idx="470">
                  <c:v>0.65277777777777779</c:v>
                </c:pt>
                <c:pt idx="471">
                  <c:v>0.65416666666666667</c:v>
                </c:pt>
                <c:pt idx="472">
                  <c:v>0.65555555555555556</c:v>
                </c:pt>
                <c:pt idx="473">
                  <c:v>0.65694444444444444</c:v>
                </c:pt>
                <c:pt idx="474">
                  <c:v>0.65833333333333333</c:v>
                </c:pt>
                <c:pt idx="475">
                  <c:v>0.65972222222222221</c:v>
                </c:pt>
                <c:pt idx="476">
                  <c:v>0.66111111111111109</c:v>
                </c:pt>
                <c:pt idx="477">
                  <c:v>0.66249999999999998</c:v>
                </c:pt>
                <c:pt idx="478">
                  <c:v>0.66388888888888886</c:v>
                </c:pt>
                <c:pt idx="479">
                  <c:v>0.66527777777777775</c:v>
                </c:pt>
                <c:pt idx="480">
                  <c:v>0.66666666666666663</c:v>
                </c:pt>
                <c:pt idx="481">
                  <c:v>0.66805555555555551</c:v>
                </c:pt>
                <c:pt idx="482">
                  <c:v>0.6694444444444444</c:v>
                </c:pt>
                <c:pt idx="483">
                  <c:v>0.67083333333333328</c:v>
                </c:pt>
                <c:pt idx="484">
                  <c:v>0.67222222222222228</c:v>
                </c:pt>
                <c:pt idx="485">
                  <c:v>0.67361111111111116</c:v>
                </c:pt>
                <c:pt idx="486">
                  <c:v>0.67500000000000004</c:v>
                </c:pt>
                <c:pt idx="487">
                  <c:v>0.67638888888888893</c:v>
                </c:pt>
                <c:pt idx="488">
                  <c:v>0.67777777777777781</c:v>
                </c:pt>
                <c:pt idx="489">
                  <c:v>0.6791666666666667</c:v>
                </c:pt>
                <c:pt idx="490">
                  <c:v>0.68055555555555558</c:v>
                </c:pt>
                <c:pt idx="491">
                  <c:v>0.68194444444444446</c:v>
                </c:pt>
                <c:pt idx="492">
                  <c:v>0.68333333333333335</c:v>
                </c:pt>
                <c:pt idx="493">
                  <c:v>0.68472222222222223</c:v>
                </c:pt>
                <c:pt idx="494">
                  <c:v>0.68611111111111112</c:v>
                </c:pt>
                <c:pt idx="495">
                  <c:v>0.6875</c:v>
                </c:pt>
                <c:pt idx="496">
                  <c:v>0.68888888888888888</c:v>
                </c:pt>
                <c:pt idx="497">
                  <c:v>0.69027777777777777</c:v>
                </c:pt>
                <c:pt idx="498">
                  <c:v>0.69166666666666665</c:v>
                </c:pt>
                <c:pt idx="499">
                  <c:v>0.69305555555555554</c:v>
                </c:pt>
                <c:pt idx="500">
                  <c:v>0.69444444444444442</c:v>
                </c:pt>
                <c:pt idx="501">
                  <c:v>0.6958333333333333</c:v>
                </c:pt>
                <c:pt idx="502">
                  <c:v>0.69722222222222219</c:v>
                </c:pt>
                <c:pt idx="503">
                  <c:v>0.69861111111111107</c:v>
                </c:pt>
                <c:pt idx="504">
                  <c:v>0.7</c:v>
                </c:pt>
                <c:pt idx="505">
                  <c:v>0.70138888888888884</c:v>
                </c:pt>
                <c:pt idx="506">
                  <c:v>0.70277777777777772</c:v>
                </c:pt>
                <c:pt idx="507">
                  <c:v>0.70416666666666672</c:v>
                </c:pt>
                <c:pt idx="508">
                  <c:v>0.7055555555555556</c:v>
                </c:pt>
                <c:pt idx="509">
                  <c:v>0.70694444444444449</c:v>
                </c:pt>
                <c:pt idx="510">
                  <c:v>0.70833333333333337</c:v>
                </c:pt>
                <c:pt idx="511">
                  <c:v>0.70972222222222225</c:v>
                </c:pt>
                <c:pt idx="512">
                  <c:v>0.71111111111111114</c:v>
                </c:pt>
                <c:pt idx="513">
                  <c:v>0.71250000000000002</c:v>
                </c:pt>
                <c:pt idx="514">
                  <c:v>0.71388888888888891</c:v>
                </c:pt>
                <c:pt idx="515">
                  <c:v>0.71527777777777779</c:v>
                </c:pt>
                <c:pt idx="516">
                  <c:v>0.71666666666666667</c:v>
                </c:pt>
                <c:pt idx="517">
                  <c:v>0.71805555555555556</c:v>
                </c:pt>
                <c:pt idx="518">
                  <c:v>0.71944444444444444</c:v>
                </c:pt>
                <c:pt idx="519">
                  <c:v>0.72083333333333333</c:v>
                </c:pt>
                <c:pt idx="520">
                  <c:v>0.72222222222222221</c:v>
                </c:pt>
                <c:pt idx="521">
                  <c:v>0.72361111111111109</c:v>
                </c:pt>
                <c:pt idx="522">
                  <c:v>0.72499999999999998</c:v>
                </c:pt>
                <c:pt idx="523">
                  <c:v>0.72638888888888886</c:v>
                </c:pt>
                <c:pt idx="524">
                  <c:v>0.72777777777777775</c:v>
                </c:pt>
                <c:pt idx="525">
                  <c:v>0.72916666666666663</c:v>
                </c:pt>
                <c:pt idx="526">
                  <c:v>0.73055555555555551</c:v>
                </c:pt>
                <c:pt idx="527">
                  <c:v>0.7319444444444444</c:v>
                </c:pt>
                <c:pt idx="528">
                  <c:v>0.73333333333333328</c:v>
                </c:pt>
                <c:pt idx="529">
                  <c:v>0.73472222222222228</c:v>
                </c:pt>
                <c:pt idx="530">
                  <c:v>0.73611111111111116</c:v>
                </c:pt>
                <c:pt idx="531">
                  <c:v>0.73750000000000004</c:v>
                </c:pt>
                <c:pt idx="532">
                  <c:v>0.73888888888888893</c:v>
                </c:pt>
                <c:pt idx="533">
                  <c:v>0.74027777777777781</c:v>
                </c:pt>
                <c:pt idx="534">
                  <c:v>0.7416666666666667</c:v>
                </c:pt>
                <c:pt idx="535">
                  <c:v>0.74305555555555558</c:v>
                </c:pt>
                <c:pt idx="536">
                  <c:v>0.74444444444444446</c:v>
                </c:pt>
                <c:pt idx="537">
                  <c:v>0.74583333333333335</c:v>
                </c:pt>
                <c:pt idx="538">
                  <c:v>0.74722222222222223</c:v>
                </c:pt>
                <c:pt idx="539">
                  <c:v>0.74861111111111112</c:v>
                </c:pt>
                <c:pt idx="540">
                  <c:v>0.75</c:v>
                </c:pt>
                <c:pt idx="541">
                  <c:v>0.75138888888888888</c:v>
                </c:pt>
                <c:pt idx="542">
                  <c:v>0.75277777777777777</c:v>
                </c:pt>
                <c:pt idx="543">
                  <c:v>0.75416666666666665</c:v>
                </c:pt>
                <c:pt idx="544">
                  <c:v>0.75555555555555554</c:v>
                </c:pt>
                <c:pt idx="545">
                  <c:v>0.75694444444444442</c:v>
                </c:pt>
                <c:pt idx="546">
                  <c:v>0.7583333333333333</c:v>
                </c:pt>
                <c:pt idx="547">
                  <c:v>0.75972222222222219</c:v>
                </c:pt>
                <c:pt idx="548">
                  <c:v>0.76111111111111107</c:v>
                </c:pt>
                <c:pt idx="549">
                  <c:v>0.76249999999999996</c:v>
                </c:pt>
                <c:pt idx="550">
                  <c:v>0.76388888888888884</c:v>
                </c:pt>
                <c:pt idx="551">
                  <c:v>0.76527777777777772</c:v>
                </c:pt>
                <c:pt idx="552">
                  <c:v>0.76666666666666672</c:v>
                </c:pt>
                <c:pt idx="553">
                  <c:v>0.7680555555555556</c:v>
                </c:pt>
                <c:pt idx="554">
                  <c:v>0.76944444444444449</c:v>
                </c:pt>
                <c:pt idx="555">
                  <c:v>0.77083333333333337</c:v>
                </c:pt>
                <c:pt idx="556">
                  <c:v>0.77222222222222225</c:v>
                </c:pt>
                <c:pt idx="557">
                  <c:v>0.77361111111111114</c:v>
                </c:pt>
                <c:pt idx="558">
                  <c:v>0.77500000000000002</c:v>
                </c:pt>
                <c:pt idx="559">
                  <c:v>0.77638888888888891</c:v>
                </c:pt>
                <c:pt idx="560">
                  <c:v>0.77777777777777779</c:v>
                </c:pt>
                <c:pt idx="561">
                  <c:v>0.77916666666666667</c:v>
                </c:pt>
                <c:pt idx="562">
                  <c:v>0.78055555555555556</c:v>
                </c:pt>
                <c:pt idx="563">
                  <c:v>0.78194444444444444</c:v>
                </c:pt>
                <c:pt idx="564">
                  <c:v>0.78333333333333333</c:v>
                </c:pt>
                <c:pt idx="565">
                  <c:v>0.78472222222222221</c:v>
                </c:pt>
                <c:pt idx="566">
                  <c:v>0.78611111111111109</c:v>
                </c:pt>
                <c:pt idx="567">
                  <c:v>0.78749999999999998</c:v>
                </c:pt>
                <c:pt idx="568">
                  <c:v>0.78888888888888886</c:v>
                </c:pt>
                <c:pt idx="569">
                  <c:v>0.79027777777777775</c:v>
                </c:pt>
                <c:pt idx="570">
                  <c:v>0.79166666666666663</c:v>
                </c:pt>
                <c:pt idx="571">
                  <c:v>0.79305555555555551</c:v>
                </c:pt>
                <c:pt idx="572">
                  <c:v>0.7944444444444444</c:v>
                </c:pt>
                <c:pt idx="573">
                  <c:v>0.79583333333333328</c:v>
                </c:pt>
                <c:pt idx="574">
                  <c:v>0.79722222222222228</c:v>
                </c:pt>
                <c:pt idx="575">
                  <c:v>0.79861111111111116</c:v>
                </c:pt>
                <c:pt idx="576">
                  <c:v>0.8</c:v>
                </c:pt>
                <c:pt idx="577">
                  <c:v>0.80138888888888893</c:v>
                </c:pt>
                <c:pt idx="578">
                  <c:v>0.80277777777777781</c:v>
                </c:pt>
                <c:pt idx="579">
                  <c:v>0.8041666666666667</c:v>
                </c:pt>
                <c:pt idx="580">
                  <c:v>0.80555555555555558</c:v>
                </c:pt>
                <c:pt idx="581">
                  <c:v>0.80694444444444446</c:v>
                </c:pt>
                <c:pt idx="582">
                  <c:v>0.80833333333333335</c:v>
                </c:pt>
                <c:pt idx="583">
                  <c:v>0.80972222222222223</c:v>
                </c:pt>
                <c:pt idx="584">
                  <c:v>0.81111111111111112</c:v>
                </c:pt>
                <c:pt idx="585">
                  <c:v>0.8125</c:v>
                </c:pt>
                <c:pt idx="586">
                  <c:v>0.81388888888888888</c:v>
                </c:pt>
                <c:pt idx="587">
                  <c:v>0.81527777777777777</c:v>
                </c:pt>
                <c:pt idx="588">
                  <c:v>0.81666666666666665</c:v>
                </c:pt>
                <c:pt idx="589">
                  <c:v>0.81805555555555554</c:v>
                </c:pt>
                <c:pt idx="590">
                  <c:v>0.81944444444444442</c:v>
                </c:pt>
                <c:pt idx="591">
                  <c:v>0.8208333333333333</c:v>
                </c:pt>
                <c:pt idx="592">
                  <c:v>0.82222222222222219</c:v>
                </c:pt>
                <c:pt idx="593">
                  <c:v>0.82361111111111107</c:v>
                </c:pt>
                <c:pt idx="594">
                  <c:v>0.82499999999999996</c:v>
                </c:pt>
                <c:pt idx="595">
                  <c:v>0.82638888888888884</c:v>
                </c:pt>
                <c:pt idx="596">
                  <c:v>0.82777777777777772</c:v>
                </c:pt>
                <c:pt idx="597">
                  <c:v>0.82916666666666672</c:v>
                </c:pt>
                <c:pt idx="598">
                  <c:v>0.8305555555555556</c:v>
                </c:pt>
                <c:pt idx="599">
                  <c:v>0.83194444444444449</c:v>
                </c:pt>
                <c:pt idx="600">
                  <c:v>0.83333333333333337</c:v>
                </c:pt>
                <c:pt idx="601">
                  <c:v>0.83472222222222225</c:v>
                </c:pt>
                <c:pt idx="602">
                  <c:v>0.83611111111111114</c:v>
                </c:pt>
                <c:pt idx="603">
                  <c:v>0.83750000000000002</c:v>
                </c:pt>
                <c:pt idx="604">
                  <c:v>0.83888888888888891</c:v>
                </c:pt>
                <c:pt idx="605">
                  <c:v>0.84027777777777779</c:v>
                </c:pt>
                <c:pt idx="606">
                  <c:v>0.84166666666666667</c:v>
                </c:pt>
                <c:pt idx="607">
                  <c:v>0.84305555555555556</c:v>
                </c:pt>
                <c:pt idx="608">
                  <c:v>0.84444444444444444</c:v>
                </c:pt>
                <c:pt idx="609">
                  <c:v>0.84583333333333333</c:v>
                </c:pt>
                <c:pt idx="610">
                  <c:v>0.84722222222222221</c:v>
                </c:pt>
                <c:pt idx="611">
                  <c:v>0.84861111111111109</c:v>
                </c:pt>
                <c:pt idx="612">
                  <c:v>0.85</c:v>
                </c:pt>
                <c:pt idx="613">
                  <c:v>0.85138888888888886</c:v>
                </c:pt>
                <c:pt idx="614">
                  <c:v>0.85277777777777775</c:v>
                </c:pt>
                <c:pt idx="615">
                  <c:v>0.85416666666666663</c:v>
                </c:pt>
                <c:pt idx="616">
                  <c:v>0.85555555555555551</c:v>
                </c:pt>
                <c:pt idx="617">
                  <c:v>0.8569444444444444</c:v>
                </c:pt>
                <c:pt idx="618">
                  <c:v>0.85833333333333328</c:v>
                </c:pt>
                <c:pt idx="619">
                  <c:v>0.85972222222222228</c:v>
                </c:pt>
                <c:pt idx="620">
                  <c:v>0.86111111111111116</c:v>
                </c:pt>
                <c:pt idx="621">
                  <c:v>0.86250000000000004</c:v>
                </c:pt>
                <c:pt idx="622">
                  <c:v>0.86388888888888893</c:v>
                </c:pt>
                <c:pt idx="623">
                  <c:v>0.86527777777777781</c:v>
                </c:pt>
                <c:pt idx="624">
                  <c:v>0.8666666666666667</c:v>
                </c:pt>
                <c:pt idx="625">
                  <c:v>0.86805555555555558</c:v>
                </c:pt>
                <c:pt idx="626">
                  <c:v>0.86944444444444446</c:v>
                </c:pt>
                <c:pt idx="627">
                  <c:v>0.87083333333333335</c:v>
                </c:pt>
                <c:pt idx="628">
                  <c:v>0.87222222222222223</c:v>
                </c:pt>
                <c:pt idx="629">
                  <c:v>0.87361111111111112</c:v>
                </c:pt>
                <c:pt idx="630">
                  <c:v>0.875</c:v>
                </c:pt>
                <c:pt idx="631">
                  <c:v>0.87638888888888888</c:v>
                </c:pt>
                <c:pt idx="632">
                  <c:v>0.87777777777777777</c:v>
                </c:pt>
                <c:pt idx="633">
                  <c:v>0.87916666666666665</c:v>
                </c:pt>
                <c:pt idx="634">
                  <c:v>0.88055555555555554</c:v>
                </c:pt>
                <c:pt idx="635">
                  <c:v>0.88194444444444442</c:v>
                </c:pt>
                <c:pt idx="636">
                  <c:v>0.8833333333333333</c:v>
                </c:pt>
                <c:pt idx="637">
                  <c:v>0.88472222222222219</c:v>
                </c:pt>
                <c:pt idx="638">
                  <c:v>0.88611111111111107</c:v>
                </c:pt>
                <c:pt idx="639">
                  <c:v>0.88749999999999996</c:v>
                </c:pt>
                <c:pt idx="640">
                  <c:v>0.88888888888888884</c:v>
                </c:pt>
                <c:pt idx="641">
                  <c:v>0.89027777777777772</c:v>
                </c:pt>
                <c:pt idx="642">
                  <c:v>0.89166666666666672</c:v>
                </c:pt>
                <c:pt idx="643">
                  <c:v>0.8930555555555556</c:v>
                </c:pt>
                <c:pt idx="644">
                  <c:v>0.89444444444444449</c:v>
                </c:pt>
                <c:pt idx="645">
                  <c:v>0.89583333333333337</c:v>
                </c:pt>
                <c:pt idx="646">
                  <c:v>0.89722222222222225</c:v>
                </c:pt>
                <c:pt idx="647">
                  <c:v>0.89861111111111114</c:v>
                </c:pt>
                <c:pt idx="648">
                  <c:v>0.9</c:v>
                </c:pt>
                <c:pt idx="649">
                  <c:v>0.90138888888888891</c:v>
                </c:pt>
                <c:pt idx="650">
                  <c:v>0.90277777777777779</c:v>
                </c:pt>
                <c:pt idx="651">
                  <c:v>0.90416666666666667</c:v>
                </c:pt>
                <c:pt idx="652">
                  <c:v>0.90555555555555556</c:v>
                </c:pt>
                <c:pt idx="653">
                  <c:v>0.90694444444444444</c:v>
                </c:pt>
                <c:pt idx="654">
                  <c:v>0.90833333333333333</c:v>
                </c:pt>
                <c:pt idx="655">
                  <c:v>0.90972222222222221</c:v>
                </c:pt>
                <c:pt idx="656">
                  <c:v>0.91111111111111109</c:v>
                </c:pt>
                <c:pt idx="657">
                  <c:v>0.91249999999999998</c:v>
                </c:pt>
                <c:pt idx="658">
                  <c:v>0.91388888888888886</c:v>
                </c:pt>
                <c:pt idx="659">
                  <c:v>0.91527777777777775</c:v>
                </c:pt>
                <c:pt idx="660">
                  <c:v>0.91666666666666663</c:v>
                </c:pt>
                <c:pt idx="661">
                  <c:v>0.91805555555555551</c:v>
                </c:pt>
                <c:pt idx="662">
                  <c:v>0.9194444444444444</c:v>
                </c:pt>
                <c:pt idx="663">
                  <c:v>0.92083333333333328</c:v>
                </c:pt>
                <c:pt idx="664">
                  <c:v>0.92222222222222228</c:v>
                </c:pt>
                <c:pt idx="665">
                  <c:v>0.92361111111111116</c:v>
                </c:pt>
                <c:pt idx="666">
                  <c:v>0.92500000000000004</c:v>
                </c:pt>
                <c:pt idx="667">
                  <c:v>0.92638888888888893</c:v>
                </c:pt>
                <c:pt idx="668">
                  <c:v>0.92777777777777781</c:v>
                </c:pt>
                <c:pt idx="669">
                  <c:v>0.9291666666666667</c:v>
                </c:pt>
                <c:pt idx="670">
                  <c:v>0.93055555555555558</c:v>
                </c:pt>
                <c:pt idx="671">
                  <c:v>0.93194444444444446</c:v>
                </c:pt>
                <c:pt idx="672">
                  <c:v>0.93333333333333335</c:v>
                </c:pt>
                <c:pt idx="673">
                  <c:v>0.93472222222222223</c:v>
                </c:pt>
                <c:pt idx="674">
                  <c:v>0.93611111111111112</c:v>
                </c:pt>
                <c:pt idx="675">
                  <c:v>0.9375</c:v>
                </c:pt>
                <c:pt idx="676">
                  <c:v>0.93888888888888888</c:v>
                </c:pt>
                <c:pt idx="677">
                  <c:v>0.94027777777777777</c:v>
                </c:pt>
                <c:pt idx="678">
                  <c:v>0.94166666666666665</c:v>
                </c:pt>
                <c:pt idx="679">
                  <c:v>0.94305555555555554</c:v>
                </c:pt>
                <c:pt idx="680">
                  <c:v>0.94444444444444442</c:v>
                </c:pt>
                <c:pt idx="681">
                  <c:v>0.9458333333333333</c:v>
                </c:pt>
                <c:pt idx="682">
                  <c:v>0.94722222222222219</c:v>
                </c:pt>
                <c:pt idx="683">
                  <c:v>0.94861111111111107</c:v>
                </c:pt>
                <c:pt idx="684">
                  <c:v>0.95</c:v>
                </c:pt>
                <c:pt idx="685">
                  <c:v>0.95138888888888884</c:v>
                </c:pt>
                <c:pt idx="686">
                  <c:v>0.95277777777777772</c:v>
                </c:pt>
                <c:pt idx="687">
                  <c:v>0.95416666666666672</c:v>
                </c:pt>
                <c:pt idx="688">
                  <c:v>0.9555555555555556</c:v>
                </c:pt>
                <c:pt idx="689">
                  <c:v>0.95694444444444449</c:v>
                </c:pt>
                <c:pt idx="690">
                  <c:v>0.95833333333333337</c:v>
                </c:pt>
                <c:pt idx="691">
                  <c:v>0.95972222222222225</c:v>
                </c:pt>
                <c:pt idx="692">
                  <c:v>0.96111111111111114</c:v>
                </c:pt>
                <c:pt idx="693">
                  <c:v>0.96250000000000002</c:v>
                </c:pt>
                <c:pt idx="694">
                  <c:v>0.96388888888888891</c:v>
                </c:pt>
                <c:pt idx="695">
                  <c:v>0.96527777777777779</c:v>
                </c:pt>
                <c:pt idx="696">
                  <c:v>0.96666666666666667</c:v>
                </c:pt>
                <c:pt idx="697">
                  <c:v>0.96805555555555556</c:v>
                </c:pt>
                <c:pt idx="698">
                  <c:v>0.96944444444444444</c:v>
                </c:pt>
                <c:pt idx="699">
                  <c:v>0.97083333333333333</c:v>
                </c:pt>
                <c:pt idx="700">
                  <c:v>0.97222222222222221</c:v>
                </c:pt>
                <c:pt idx="701">
                  <c:v>0.97361111111111109</c:v>
                </c:pt>
                <c:pt idx="702">
                  <c:v>0.97499999999999998</c:v>
                </c:pt>
                <c:pt idx="703">
                  <c:v>0.97638888888888886</c:v>
                </c:pt>
                <c:pt idx="704">
                  <c:v>0.97777777777777775</c:v>
                </c:pt>
                <c:pt idx="705">
                  <c:v>0.97916666666666663</c:v>
                </c:pt>
                <c:pt idx="706">
                  <c:v>0.98055555555555551</c:v>
                </c:pt>
                <c:pt idx="707">
                  <c:v>0.9819444444444444</c:v>
                </c:pt>
                <c:pt idx="708">
                  <c:v>0.98333333333333328</c:v>
                </c:pt>
                <c:pt idx="709">
                  <c:v>0.98472222222222228</c:v>
                </c:pt>
                <c:pt idx="710">
                  <c:v>0.98611111111111116</c:v>
                </c:pt>
                <c:pt idx="711">
                  <c:v>0.98750000000000004</c:v>
                </c:pt>
                <c:pt idx="712">
                  <c:v>0.98888888888888893</c:v>
                </c:pt>
                <c:pt idx="713">
                  <c:v>0.99027777777777781</c:v>
                </c:pt>
                <c:pt idx="714">
                  <c:v>0.9916666666666667</c:v>
                </c:pt>
                <c:pt idx="715">
                  <c:v>0.99305555555555558</c:v>
                </c:pt>
                <c:pt idx="716">
                  <c:v>0.99444444444444446</c:v>
                </c:pt>
                <c:pt idx="717">
                  <c:v>0.99583333333333335</c:v>
                </c:pt>
                <c:pt idx="718">
                  <c:v>0.99722222222222223</c:v>
                </c:pt>
                <c:pt idx="719">
                  <c:v>0.99861111111111112</c:v>
                </c:pt>
                <c:pt idx="720">
                  <c:v>1</c:v>
                </c:pt>
                <c:pt idx="721">
                  <c:v>1.0013888888888889</c:v>
                </c:pt>
                <c:pt idx="722">
                  <c:v>1.0027777777777778</c:v>
                </c:pt>
                <c:pt idx="723">
                  <c:v>1.0041666666666667</c:v>
                </c:pt>
                <c:pt idx="724">
                  <c:v>1.0055555555555555</c:v>
                </c:pt>
                <c:pt idx="725">
                  <c:v>1.0069444444444444</c:v>
                </c:pt>
                <c:pt idx="726">
                  <c:v>1.0083333333333333</c:v>
                </c:pt>
                <c:pt idx="727">
                  <c:v>1.0097222222222222</c:v>
                </c:pt>
                <c:pt idx="728">
                  <c:v>1.0111111111111111</c:v>
                </c:pt>
                <c:pt idx="729">
                  <c:v>1.0125</c:v>
                </c:pt>
                <c:pt idx="730">
                  <c:v>1.0138888888888888</c:v>
                </c:pt>
                <c:pt idx="731">
                  <c:v>1.0152777777777777</c:v>
                </c:pt>
                <c:pt idx="732">
                  <c:v>1.0166666666666666</c:v>
                </c:pt>
                <c:pt idx="733">
                  <c:v>1.0180555555555555</c:v>
                </c:pt>
                <c:pt idx="734">
                  <c:v>1.0194444444444444</c:v>
                </c:pt>
                <c:pt idx="735">
                  <c:v>1.0208333333333333</c:v>
                </c:pt>
                <c:pt idx="736">
                  <c:v>1.0222222222222221</c:v>
                </c:pt>
                <c:pt idx="737">
                  <c:v>1.023611111111111</c:v>
                </c:pt>
                <c:pt idx="738">
                  <c:v>1.0249999999999999</c:v>
                </c:pt>
                <c:pt idx="739">
                  <c:v>1.0263888888888888</c:v>
                </c:pt>
                <c:pt idx="740">
                  <c:v>1.0277777777777777</c:v>
                </c:pt>
                <c:pt idx="741">
                  <c:v>1.0291666666666666</c:v>
                </c:pt>
                <c:pt idx="742">
                  <c:v>1.0305555555555554</c:v>
                </c:pt>
                <c:pt idx="743">
                  <c:v>1.0319444444444446</c:v>
                </c:pt>
                <c:pt idx="744">
                  <c:v>1.0333333333333334</c:v>
                </c:pt>
                <c:pt idx="745">
                  <c:v>1.0347222222222223</c:v>
                </c:pt>
                <c:pt idx="746">
                  <c:v>1.0361111111111112</c:v>
                </c:pt>
                <c:pt idx="747">
                  <c:v>1.0375000000000001</c:v>
                </c:pt>
                <c:pt idx="748">
                  <c:v>1.038888888888889</c:v>
                </c:pt>
                <c:pt idx="749">
                  <c:v>1.0402777777777779</c:v>
                </c:pt>
                <c:pt idx="750">
                  <c:v>1.0416666666666667</c:v>
                </c:pt>
                <c:pt idx="751">
                  <c:v>1.0430555555555556</c:v>
                </c:pt>
                <c:pt idx="752">
                  <c:v>1.0444444444444445</c:v>
                </c:pt>
                <c:pt idx="753">
                  <c:v>1.0458333333333334</c:v>
                </c:pt>
                <c:pt idx="754">
                  <c:v>1.0472222222222223</c:v>
                </c:pt>
                <c:pt idx="755">
                  <c:v>1.0486111111111112</c:v>
                </c:pt>
                <c:pt idx="756">
                  <c:v>1.05</c:v>
                </c:pt>
                <c:pt idx="757">
                  <c:v>1.0513888888888889</c:v>
                </c:pt>
                <c:pt idx="758">
                  <c:v>1.0527777777777778</c:v>
                </c:pt>
                <c:pt idx="759">
                  <c:v>1.0541666666666667</c:v>
                </c:pt>
                <c:pt idx="760">
                  <c:v>1.0555555555555556</c:v>
                </c:pt>
                <c:pt idx="761">
                  <c:v>1.0569444444444445</c:v>
                </c:pt>
                <c:pt idx="762">
                  <c:v>1.0583333333333333</c:v>
                </c:pt>
                <c:pt idx="763">
                  <c:v>1.0597222222222222</c:v>
                </c:pt>
                <c:pt idx="764">
                  <c:v>1.0611111111111111</c:v>
                </c:pt>
                <c:pt idx="765">
                  <c:v>1.0625</c:v>
                </c:pt>
                <c:pt idx="766">
                  <c:v>1.0638888888888889</c:v>
                </c:pt>
                <c:pt idx="767">
                  <c:v>1.0652777777777778</c:v>
                </c:pt>
                <c:pt idx="768">
                  <c:v>1.0666666666666667</c:v>
                </c:pt>
                <c:pt idx="769">
                  <c:v>1.0680555555555555</c:v>
                </c:pt>
                <c:pt idx="770">
                  <c:v>1.0694444444444444</c:v>
                </c:pt>
                <c:pt idx="771">
                  <c:v>1.0708333333333333</c:v>
                </c:pt>
                <c:pt idx="772">
                  <c:v>1.0722222222222222</c:v>
                </c:pt>
                <c:pt idx="773">
                  <c:v>1.0736111111111111</c:v>
                </c:pt>
                <c:pt idx="774">
                  <c:v>1.075</c:v>
                </c:pt>
                <c:pt idx="775">
                  <c:v>1.0763888888888888</c:v>
                </c:pt>
                <c:pt idx="776">
                  <c:v>1.0777777777777777</c:v>
                </c:pt>
                <c:pt idx="777">
                  <c:v>1.0791666666666666</c:v>
                </c:pt>
                <c:pt idx="778">
                  <c:v>1.0805555555555555</c:v>
                </c:pt>
                <c:pt idx="779">
                  <c:v>1.0819444444444444</c:v>
                </c:pt>
                <c:pt idx="780">
                  <c:v>1.0833333333333333</c:v>
                </c:pt>
                <c:pt idx="781">
                  <c:v>1.0847222222222221</c:v>
                </c:pt>
                <c:pt idx="782">
                  <c:v>1.086111111111111</c:v>
                </c:pt>
                <c:pt idx="783">
                  <c:v>1.0874999999999999</c:v>
                </c:pt>
                <c:pt idx="784">
                  <c:v>1.0888888888888888</c:v>
                </c:pt>
                <c:pt idx="785">
                  <c:v>1.0902777777777777</c:v>
                </c:pt>
                <c:pt idx="786">
                  <c:v>1.0916666666666666</c:v>
                </c:pt>
                <c:pt idx="787">
                  <c:v>1.0930555555555554</c:v>
                </c:pt>
                <c:pt idx="788">
                  <c:v>1.0944444444444446</c:v>
                </c:pt>
                <c:pt idx="789">
                  <c:v>1.0958333333333334</c:v>
                </c:pt>
                <c:pt idx="790">
                  <c:v>1.0972222222222223</c:v>
                </c:pt>
                <c:pt idx="791">
                  <c:v>1.0986111111111112</c:v>
                </c:pt>
                <c:pt idx="792">
                  <c:v>1.1000000000000001</c:v>
                </c:pt>
                <c:pt idx="793">
                  <c:v>1.101388888888889</c:v>
                </c:pt>
                <c:pt idx="794">
                  <c:v>1.1027777777777779</c:v>
                </c:pt>
                <c:pt idx="795">
                  <c:v>1.1041666666666667</c:v>
                </c:pt>
                <c:pt idx="796">
                  <c:v>1.1055555555555556</c:v>
                </c:pt>
                <c:pt idx="797">
                  <c:v>1.1069444444444445</c:v>
                </c:pt>
                <c:pt idx="798">
                  <c:v>1.1083333333333334</c:v>
                </c:pt>
                <c:pt idx="799">
                  <c:v>1.1097222222222223</c:v>
                </c:pt>
                <c:pt idx="800">
                  <c:v>1.1111111111111112</c:v>
                </c:pt>
                <c:pt idx="801">
                  <c:v>1.1125</c:v>
                </c:pt>
                <c:pt idx="802">
                  <c:v>1.1138888888888889</c:v>
                </c:pt>
                <c:pt idx="803">
                  <c:v>1.1152777777777778</c:v>
                </c:pt>
                <c:pt idx="804">
                  <c:v>1.1166666666666667</c:v>
                </c:pt>
                <c:pt idx="805">
                  <c:v>1.1180555555555556</c:v>
                </c:pt>
                <c:pt idx="806">
                  <c:v>1.1194444444444445</c:v>
                </c:pt>
                <c:pt idx="807">
                  <c:v>1.1208333333333333</c:v>
                </c:pt>
                <c:pt idx="808">
                  <c:v>1.1222222222222222</c:v>
                </c:pt>
                <c:pt idx="809">
                  <c:v>1.1236111111111111</c:v>
                </c:pt>
                <c:pt idx="810">
                  <c:v>1.125</c:v>
                </c:pt>
                <c:pt idx="811">
                  <c:v>1.1263888888888889</c:v>
                </c:pt>
                <c:pt idx="812">
                  <c:v>1.1277777777777778</c:v>
                </c:pt>
                <c:pt idx="813">
                  <c:v>1.1291666666666667</c:v>
                </c:pt>
                <c:pt idx="814">
                  <c:v>1.1305555555555555</c:v>
                </c:pt>
                <c:pt idx="815">
                  <c:v>1.1319444444444444</c:v>
                </c:pt>
                <c:pt idx="816">
                  <c:v>1.1333333333333333</c:v>
                </c:pt>
                <c:pt idx="817">
                  <c:v>1.1347222222222222</c:v>
                </c:pt>
                <c:pt idx="818">
                  <c:v>1.1361111111111111</c:v>
                </c:pt>
                <c:pt idx="819">
                  <c:v>1.1375</c:v>
                </c:pt>
                <c:pt idx="820">
                  <c:v>1.1388888888888888</c:v>
                </c:pt>
                <c:pt idx="821">
                  <c:v>1.1402777777777777</c:v>
                </c:pt>
                <c:pt idx="822">
                  <c:v>1.1416666666666666</c:v>
                </c:pt>
                <c:pt idx="823">
                  <c:v>1.1430555555555555</c:v>
                </c:pt>
                <c:pt idx="824">
                  <c:v>1.1444444444444444</c:v>
                </c:pt>
                <c:pt idx="825">
                  <c:v>1.1458333333333333</c:v>
                </c:pt>
                <c:pt idx="826">
                  <c:v>1.1472222222222221</c:v>
                </c:pt>
                <c:pt idx="827">
                  <c:v>1.148611111111111</c:v>
                </c:pt>
                <c:pt idx="828">
                  <c:v>1.1499999999999999</c:v>
                </c:pt>
                <c:pt idx="829">
                  <c:v>1.1513888888888888</c:v>
                </c:pt>
                <c:pt idx="830">
                  <c:v>1.1527777777777777</c:v>
                </c:pt>
                <c:pt idx="831">
                  <c:v>1.1541666666666666</c:v>
                </c:pt>
                <c:pt idx="832">
                  <c:v>1.1555555555555554</c:v>
                </c:pt>
                <c:pt idx="833">
                  <c:v>1.1569444444444446</c:v>
                </c:pt>
                <c:pt idx="834">
                  <c:v>1.1583333333333334</c:v>
                </c:pt>
                <c:pt idx="835">
                  <c:v>1.1597222222222223</c:v>
                </c:pt>
                <c:pt idx="836">
                  <c:v>1.1611111111111112</c:v>
                </c:pt>
                <c:pt idx="837">
                  <c:v>1.1625000000000001</c:v>
                </c:pt>
                <c:pt idx="838">
                  <c:v>1.163888888888889</c:v>
                </c:pt>
                <c:pt idx="839">
                  <c:v>1.1652777777777779</c:v>
                </c:pt>
                <c:pt idx="840">
                  <c:v>1.1666666666666667</c:v>
                </c:pt>
                <c:pt idx="841">
                  <c:v>1.1680555555555556</c:v>
                </c:pt>
                <c:pt idx="842">
                  <c:v>1.1694444444444445</c:v>
                </c:pt>
                <c:pt idx="843">
                  <c:v>1.1708333333333334</c:v>
                </c:pt>
                <c:pt idx="844">
                  <c:v>1.1722222222222223</c:v>
                </c:pt>
                <c:pt idx="845">
                  <c:v>1.1736111111111112</c:v>
                </c:pt>
                <c:pt idx="846">
                  <c:v>1.175</c:v>
                </c:pt>
                <c:pt idx="847">
                  <c:v>1.1763888888888889</c:v>
                </c:pt>
                <c:pt idx="848">
                  <c:v>1.1777777777777778</c:v>
                </c:pt>
                <c:pt idx="849">
                  <c:v>1.1791666666666667</c:v>
                </c:pt>
                <c:pt idx="850">
                  <c:v>1.1805555555555556</c:v>
                </c:pt>
                <c:pt idx="851">
                  <c:v>1.1819444444444445</c:v>
                </c:pt>
                <c:pt idx="852">
                  <c:v>1.1833333333333333</c:v>
                </c:pt>
                <c:pt idx="853">
                  <c:v>1.1847222222222222</c:v>
                </c:pt>
                <c:pt idx="854">
                  <c:v>1.1861111111111111</c:v>
                </c:pt>
                <c:pt idx="855">
                  <c:v>1.1875</c:v>
                </c:pt>
                <c:pt idx="856">
                  <c:v>1.1888888888888889</c:v>
                </c:pt>
                <c:pt idx="857">
                  <c:v>1.1902777777777778</c:v>
                </c:pt>
                <c:pt idx="858">
                  <c:v>1.1916666666666667</c:v>
                </c:pt>
                <c:pt idx="859">
                  <c:v>1.1930555555555555</c:v>
                </c:pt>
                <c:pt idx="860">
                  <c:v>1.1944444444444444</c:v>
                </c:pt>
                <c:pt idx="861">
                  <c:v>1.1958333333333333</c:v>
                </c:pt>
                <c:pt idx="862">
                  <c:v>1.1972222222222222</c:v>
                </c:pt>
                <c:pt idx="863">
                  <c:v>1.1986111111111111</c:v>
                </c:pt>
                <c:pt idx="864">
                  <c:v>1.2</c:v>
                </c:pt>
                <c:pt idx="865">
                  <c:v>1.2013888888888888</c:v>
                </c:pt>
                <c:pt idx="866">
                  <c:v>1.2027777777777777</c:v>
                </c:pt>
                <c:pt idx="867">
                  <c:v>1.2041666666666666</c:v>
                </c:pt>
                <c:pt idx="868">
                  <c:v>1.2055555555555555</c:v>
                </c:pt>
                <c:pt idx="869">
                  <c:v>1.2069444444444444</c:v>
                </c:pt>
                <c:pt idx="870">
                  <c:v>1.2083333333333333</c:v>
                </c:pt>
                <c:pt idx="871">
                  <c:v>1.2097222222222221</c:v>
                </c:pt>
                <c:pt idx="872">
                  <c:v>1.211111111111111</c:v>
                </c:pt>
                <c:pt idx="873">
                  <c:v>1.2124999999999999</c:v>
                </c:pt>
                <c:pt idx="874">
                  <c:v>1.2138888888888888</c:v>
                </c:pt>
                <c:pt idx="875">
                  <c:v>1.2152777777777777</c:v>
                </c:pt>
                <c:pt idx="876">
                  <c:v>1.2166666666666666</c:v>
                </c:pt>
                <c:pt idx="877">
                  <c:v>1.2180555555555554</c:v>
                </c:pt>
                <c:pt idx="878">
                  <c:v>1.2194444444444446</c:v>
                </c:pt>
                <c:pt idx="879">
                  <c:v>1.2208333333333334</c:v>
                </c:pt>
                <c:pt idx="880">
                  <c:v>1.2222222222222223</c:v>
                </c:pt>
                <c:pt idx="881">
                  <c:v>1.2236111111111112</c:v>
                </c:pt>
                <c:pt idx="882">
                  <c:v>1.2250000000000001</c:v>
                </c:pt>
                <c:pt idx="883">
                  <c:v>1.226388888888889</c:v>
                </c:pt>
                <c:pt idx="884">
                  <c:v>1.2277777777777779</c:v>
                </c:pt>
                <c:pt idx="885">
                  <c:v>1.2291666666666667</c:v>
                </c:pt>
                <c:pt idx="886">
                  <c:v>1.2305555555555556</c:v>
                </c:pt>
                <c:pt idx="887">
                  <c:v>1.2319444444444445</c:v>
                </c:pt>
                <c:pt idx="888">
                  <c:v>1.2333333333333334</c:v>
                </c:pt>
                <c:pt idx="889">
                  <c:v>1.2347222222222223</c:v>
                </c:pt>
                <c:pt idx="890">
                  <c:v>1.2361111111111112</c:v>
                </c:pt>
                <c:pt idx="891">
                  <c:v>1.2375</c:v>
                </c:pt>
                <c:pt idx="892">
                  <c:v>1.2388888888888889</c:v>
                </c:pt>
                <c:pt idx="893">
                  <c:v>1.2402777777777778</c:v>
                </c:pt>
                <c:pt idx="894">
                  <c:v>1.2416666666666667</c:v>
                </c:pt>
                <c:pt idx="895">
                  <c:v>1.2430555555555556</c:v>
                </c:pt>
                <c:pt idx="896">
                  <c:v>1.2444444444444445</c:v>
                </c:pt>
                <c:pt idx="897">
                  <c:v>1.2458333333333333</c:v>
                </c:pt>
                <c:pt idx="898">
                  <c:v>1.2472222222222222</c:v>
                </c:pt>
                <c:pt idx="899">
                  <c:v>1.2486111111111111</c:v>
                </c:pt>
                <c:pt idx="900">
                  <c:v>1.25</c:v>
                </c:pt>
                <c:pt idx="901">
                  <c:v>1.2513888888888889</c:v>
                </c:pt>
                <c:pt idx="902">
                  <c:v>1.2527777777777778</c:v>
                </c:pt>
                <c:pt idx="903">
                  <c:v>1.2541666666666667</c:v>
                </c:pt>
                <c:pt idx="904">
                  <c:v>1.2555555555555555</c:v>
                </c:pt>
                <c:pt idx="905">
                  <c:v>1.2569444444444444</c:v>
                </c:pt>
                <c:pt idx="906">
                  <c:v>1.2583333333333333</c:v>
                </c:pt>
                <c:pt idx="907">
                  <c:v>1.2597222222222222</c:v>
                </c:pt>
                <c:pt idx="908">
                  <c:v>1.2611111111111111</c:v>
                </c:pt>
                <c:pt idx="909">
                  <c:v>1.2625</c:v>
                </c:pt>
                <c:pt idx="910">
                  <c:v>1.2638888888888888</c:v>
                </c:pt>
                <c:pt idx="911">
                  <c:v>1.2652777777777777</c:v>
                </c:pt>
                <c:pt idx="912">
                  <c:v>1.2666666666666666</c:v>
                </c:pt>
                <c:pt idx="913">
                  <c:v>1.2680555555555555</c:v>
                </c:pt>
                <c:pt idx="914">
                  <c:v>1.2694444444444444</c:v>
                </c:pt>
                <c:pt idx="915">
                  <c:v>1.2708333333333333</c:v>
                </c:pt>
                <c:pt idx="916">
                  <c:v>1.2722222222222221</c:v>
                </c:pt>
                <c:pt idx="917">
                  <c:v>1.273611111111111</c:v>
                </c:pt>
                <c:pt idx="918">
                  <c:v>1.2749999999999999</c:v>
                </c:pt>
                <c:pt idx="919">
                  <c:v>1.2763888888888888</c:v>
                </c:pt>
                <c:pt idx="920">
                  <c:v>1.2777777777777777</c:v>
                </c:pt>
                <c:pt idx="921">
                  <c:v>1.2791666666666666</c:v>
                </c:pt>
                <c:pt idx="922">
                  <c:v>1.2805555555555554</c:v>
                </c:pt>
                <c:pt idx="923">
                  <c:v>1.2819444444444446</c:v>
                </c:pt>
                <c:pt idx="924">
                  <c:v>1.2833333333333334</c:v>
                </c:pt>
                <c:pt idx="925">
                  <c:v>1.2847222222222223</c:v>
                </c:pt>
                <c:pt idx="926">
                  <c:v>1.2861111111111112</c:v>
                </c:pt>
                <c:pt idx="927">
                  <c:v>1.2875000000000001</c:v>
                </c:pt>
                <c:pt idx="928">
                  <c:v>1.288888888888889</c:v>
                </c:pt>
                <c:pt idx="929">
                  <c:v>1.2902777777777779</c:v>
                </c:pt>
                <c:pt idx="930">
                  <c:v>1.2916666666666667</c:v>
                </c:pt>
                <c:pt idx="931">
                  <c:v>1.2930555555555556</c:v>
                </c:pt>
                <c:pt idx="932">
                  <c:v>1.2944444444444445</c:v>
                </c:pt>
                <c:pt idx="933">
                  <c:v>1.2958333333333334</c:v>
                </c:pt>
                <c:pt idx="934">
                  <c:v>1.2972222222222223</c:v>
                </c:pt>
                <c:pt idx="935">
                  <c:v>1.2986111111111112</c:v>
                </c:pt>
                <c:pt idx="936">
                  <c:v>1.3</c:v>
                </c:pt>
                <c:pt idx="937">
                  <c:v>1.3013888888888889</c:v>
                </c:pt>
                <c:pt idx="938">
                  <c:v>1.3027777777777778</c:v>
                </c:pt>
                <c:pt idx="939">
                  <c:v>1.3041666666666667</c:v>
                </c:pt>
                <c:pt idx="940">
                  <c:v>1.3055555555555556</c:v>
                </c:pt>
                <c:pt idx="941">
                  <c:v>1.3069444444444445</c:v>
                </c:pt>
                <c:pt idx="942">
                  <c:v>1.3083333333333333</c:v>
                </c:pt>
                <c:pt idx="943">
                  <c:v>1.3097222222222222</c:v>
                </c:pt>
                <c:pt idx="944">
                  <c:v>1.3111111111111111</c:v>
                </c:pt>
                <c:pt idx="945">
                  <c:v>1.3125</c:v>
                </c:pt>
                <c:pt idx="946">
                  <c:v>1.3138888888888889</c:v>
                </c:pt>
                <c:pt idx="947">
                  <c:v>1.3152777777777778</c:v>
                </c:pt>
                <c:pt idx="948">
                  <c:v>1.3166666666666667</c:v>
                </c:pt>
                <c:pt idx="949">
                  <c:v>1.3180555555555555</c:v>
                </c:pt>
                <c:pt idx="950">
                  <c:v>1.3194444444444444</c:v>
                </c:pt>
                <c:pt idx="951">
                  <c:v>1.3208333333333333</c:v>
                </c:pt>
                <c:pt idx="952">
                  <c:v>1.3222222222222222</c:v>
                </c:pt>
                <c:pt idx="953">
                  <c:v>1.3236111111111111</c:v>
                </c:pt>
                <c:pt idx="954">
                  <c:v>1.325</c:v>
                </c:pt>
                <c:pt idx="955">
                  <c:v>1.3263888888888888</c:v>
                </c:pt>
                <c:pt idx="956">
                  <c:v>1.3277777777777777</c:v>
                </c:pt>
                <c:pt idx="957">
                  <c:v>1.3291666666666666</c:v>
                </c:pt>
                <c:pt idx="958">
                  <c:v>1.3305555555555555</c:v>
                </c:pt>
                <c:pt idx="959">
                  <c:v>1.3319444444444444</c:v>
                </c:pt>
                <c:pt idx="960">
                  <c:v>1.3333333333333333</c:v>
                </c:pt>
                <c:pt idx="961">
                  <c:v>1.3347222222222221</c:v>
                </c:pt>
                <c:pt idx="962">
                  <c:v>1.336111111111111</c:v>
                </c:pt>
                <c:pt idx="963">
                  <c:v>1.3374999999999999</c:v>
                </c:pt>
                <c:pt idx="964">
                  <c:v>1.3388888888888888</c:v>
                </c:pt>
                <c:pt idx="965">
                  <c:v>1.3402777777777777</c:v>
                </c:pt>
                <c:pt idx="966">
                  <c:v>1.3416666666666666</c:v>
                </c:pt>
                <c:pt idx="967">
                  <c:v>1.3430555555555554</c:v>
                </c:pt>
                <c:pt idx="968">
                  <c:v>1.3444444444444446</c:v>
                </c:pt>
                <c:pt idx="969">
                  <c:v>1.3458333333333334</c:v>
                </c:pt>
                <c:pt idx="970">
                  <c:v>1.3472222222222223</c:v>
                </c:pt>
                <c:pt idx="971">
                  <c:v>1.3486111111111112</c:v>
                </c:pt>
                <c:pt idx="972">
                  <c:v>1.35</c:v>
                </c:pt>
                <c:pt idx="973">
                  <c:v>1.351388888888889</c:v>
                </c:pt>
                <c:pt idx="974">
                  <c:v>1.3527777777777779</c:v>
                </c:pt>
                <c:pt idx="975">
                  <c:v>1.3541666666666667</c:v>
                </c:pt>
                <c:pt idx="976">
                  <c:v>1.3555555555555556</c:v>
                </c:pt>
                <c:pt idx="977">
                  <c:v>1.3569444444444445</c:v>
                </c:pt>
                <c:pt idx="978">
                  <c:v>1.3583333333333334</c:v>
                </c:pt>
                <c:pt idx="979">
                  <c:v>1.3597222222222223</c:v>
                </c:pt>
                <c:pt idx="980">
                  <c:v>1.3611111111111112</c:v>
                </c:pt>
                <c:pt idx="981">
                  <c:v>1.3625</c:v>
                </c:pt>
                <c:pt idx="982">
                  <c:v>1.3638888888888889</c:v>
                </c:pt>
                <c:pt idx="983">
                  <c:v>1.3652777777777778</c:v>
                </c:pt>
                <c:pt idx="984">
                  <c:v>1.3666666666666667</c:v>
                </c:pt>
                <c:pt idx="985">
                  <c:v>1.3680555555555556</c:v>
                </c:pt>
                <c:pt idx="986">
                  <c:v>1.3694444444444445</c:v>
                </c:pt>
                <c:pt idx="987">
                  <c:v>1.3708333333333333</c:v>
                </c:pt>
                <c:pt idx="988">
                  <c:v>1.3722222222222222</c:v>
                </c:pt>
                <c:pt idx="989">
                  <c:v>1.3736111111111111</c:v>
                </c:pt>
                <c:pt idx="990">
                  <c:v>1.375</c:v>
                </c:pt>
                <c:pt idx="991">
                  <c:v>1.3763888888888889</c:v>
                </c:pt>
                <c:pt idx="992">
                  <c:v>1.3777777777777778</c:v>
                </c:pt>
                <c:pt idx="993">
                  <c:v>1.3791666666666667</c:v>
                </c:pt>
                <c:pt idx="994">
                  <c:v>1.3805555555555555</c:v>
                </c:pt>
                <c:pt idx="995">
                  <c:v>1.3819444444444444</c:v>
                </c:pt>
                <c:pt idx="996">
                  <c:v>1.3833333333333333</c:v>
                </c:pt>
                <c:pt idx="997">
                  <c:v>1.3847222222222222</c:v>
                </c:pt>
                <c:pt idx="998">
                  <c:v>1.3861111111111111</c:v>
                </c:pt>
                <c:pt idx="999">
                  <c:v>1.3875</c:v>
                </c:pt>
                <c:pt idx="1000">
                  <c:v>1.3888888888888888</c:v>
                </c:pt>
                <c:pt idx="1001">
                  <c:v>1.3902777777777777</c:v>
                </c:pt>
                <c:pt idx="1002">
                  <c:v>1.3916666666666666</c:v>
                </c:pt>
                <c:pt idx="1003">
                  <c:v>1.3930555555555555</c:v>
                </c:pt>
                <c:pt idx="1004">
                  <c:v>1.3944444444444444</c:v>
                </c:pt>
                <c:pt idx="1005">
                  <c:v>1.3958333333333333</c:v>
                </c:pt>
                <c:pt idx="1006">
                  <c:v>1.3972222222222221</c:v>
                </c:pt>
                <c:pt idx="1007">
                  <c:v>1.398611111111111</c:v>
                </c:pt>
                <c:pt idx="1008">
                  <c:v>1.4</c:v>
                </c:pt>
                <c:pt idx="1009">
                  <c:v>1.4013888888888888</c:v>
                </c:pt>
                <c:pt idx="1010">
                  <c:v>1.4027777777777777</c:v>
                </c:pt>
                <c:pt idx="1011">
                  <c:v>1.4041666666666666</c:v>
                </c:pt>
                <c:pt idx="1012">
                  <c:v>1.4055555555555554</c:v>
                </c:pt>
                <c:pt idx="1013">
                  <c:v>1.4069444444444446</c:v>
                </c:pt>
                <c:pt idx="1014">
                  <c:v>1.4083333333333334</c:v>
                </c:pt>
                <c:pt idx="1015">
                  <c:v>1.4097222222222223</c:v>
                </c:pt>
                <c:pt idx="1016">
                  <c:v>1.4111111111111112</c:v>
                </c:pt>
                <c:pt idx="1017">
                  <c:v>1.4125000000000001</c:v>
                </c:pt>
                <c:pt idx="1018">
                  <c:v>1.413888888888889</c:v>
                </c:pt>
                <c:pt idx="1019">
                  <c:v>1.4152777777777779</c:v>
                </c:pt>
                <c:pt idx="1020">
                  <c:v>1.4166666666666667</c:v>
                </c:pt>
                <c:pt idx="1021">
                  <c:v>1.4180555555555556</c:v>
                </c:pt>
                <c:pt idx="1022">
                  <c:v>1.4194444444444445</c:v>
                </c:pt>
                <c:pt idx="1023">
                  <c:v>1.4208333333333334</c:v>
                </c:pt>
                <c:pt idx="1024">
                  <c:v>1.4222222222222223</c:v>
                </c:pt>
                <c:pt idx="1025">
                  <c:v>1.4236111111111112</c:v>
                </c:pt>
                <c:pt idx="1026">
                  <c:v>1.425</c:v>
                </c:pt>
                <c:pt idx="1027">
                  <c:v>1.4263888888888889</c:v>
                </c:pt>
                <c:pt idx="1028">
                  <c:v>1.4277777777777778</c:v>
                </c:pt>
                <c:pt idx="1029">
                  <c:v>1.4291666666666667</c:v>
                </c:pt>
                <c:pt idx="1030">
                  <c:v>1.4305555555555556</c:v>
                </c:pt>
                <c:pt idx="1031">
                  <c:v>1.4319444444444445</c:v>
                </c:pt>
                <c:pt idx="1032">
                  <c:v>1.4333333333333333</c:v>
                </c:pt>
                <c:pt idx="1033">
                  <c:v>1.4347222222222222</c:v>
                </c:pt>
                <c:pt idx="1034">
                  <c:v>1.4361111111111111</c:v>
                </c:pt>
                <c:pt idx="1035">
                  <c:v>1.4375</c:v>
                </c:pt>
                <c:pt idx="1036">
                  <c:v>1.4388888888888889</c:v>
                </c:pt>
                <c:pt idx="1037">
                  <c:v>1.4402777777777778</c:v>
                </c:pt>
                <c:pt idx="1038">
                  <c:v>1.4416666666666667</c:v>
                </c:pt>
                <c:pt idx="1039">
                  <c:v>1.4430555555555555</c:v>
                </c:pt>
                <c:pt idx="1040">
                  <c:v>1.4444444444444444</c:v>
                </c:pt>
                <c:pt idx="1041">
                  <c:v>1.4458333333333333</c:v>
                </c:pt>
                <c:pt idx="1042">
                  <c:v>1.4472222222222222</c:v>
                </c:pt>
                <c:pt idx="1043">
                  <c:v>1.4486111111111111</c:v>
                </c:pt>
                <c:pt idx="1044">
                  <c:v>1.45</c:v>
                </c:pt>
                <c:pt idx="1045">
                  <c:v>1.4513888888888888</c:v>
                </c:pt>
                <c:pt idx="1046">
                  <c:v>1.4527777777777777</c:v>
                </c:pt>
                <c:pt idx="1047">
                  <c:v>1.4541666666666666</c:v>
                </c:pt>
                <c:pt idx="1048">
                  <c:v>1.4555555555555555</c:v>
                </c:pt>
                <c:pt idx="1049">
                  <c:v>1.4569444444444444</c:v>
                </c:pt>
                <c:pt idx="1050">
                  <c:v>1.4583333333333333</c:v>
                </c:pt>
                <c:pt idx="1051">
                  <c:v>1.4597222222222221</c:v>
                </c:pt>
                <c:pt idx="1052">
                  <c:v>1.461111111111111</c:v>
                </c:pt>
                <c:pt idx="1053">
                  <c:v>1.4624999999999999</c:v>
                </c:pt>
                <c:pt idx="1054">
                  <c:v>1.4638888888888888</c:v>
                </c:pt>
                <c:pt idx="1055">
                  <c:v>1.4652777777777777</c:v>
                </c:pt>
                <c:pt idx="1056">
                  <c:v>1.4666666666666666</c:v>
                </c:pt>
                <c:pt idx="1057">
                  <c:v>1.4680555555555554</c:v>
                </c:pt>
                <c:pt idx="1058">
                  <c:v>1.4694444444444446</c:v>
                </c:pt>
                <c:pt idx="1059">
                  <c:v>1.4708333333333334</c:v>
                </c:pt>
                <c:pt idx="1060">
                  <c:v>1.4722222222222223</c:v>
                </c:pt>
                <c:pt idx="1061">
                  <c:v>1.4736111111111112</c:v>
                </c:pt>
                <c:pt idx="1062">
                  <c:v>1.4750000000000001</c:v>
                </c:pt>
                <c:pt idx="1063">
                  <c:v>1.476388888888889</c:v>
                </c:pt>
                <c:pt idx="1064">
                  <c:v>1.4777777777777779</c:v>
                </c:pt>
                <c:pt idx="1065">
                  <c:v>1.4791666666666667</c:v>
                </c:pt>
                <c:pt idx="1066">
                  <c:v>1.4805555555555556</c:v>
                </c:pt>
                <c:pt idx="1067">
                  <c:v>1.4819444444444445</c:v>
                </c:pt>
                <c:pt idx="1068">
                  <c:v>1.4833333333333334</c:v>
                </c:pt>
                <c:pt idx="1069">
                  <c:v>1.4847222222222223</c:v>
                </c:pt>
                <c:pt idx="1070">
                  <c:v>1.4861111111111112</c:v>
                </c:pt>
                <c:pt idx="1071">
                  <c:v>1.4875</c:v>
                </c:pt>
                <c:pt idx="1072">
                  <c:v>1.4888888888888889</c:v>
                </c:pt>
                <c:pt idx="1073">
                  <c:v>1.4902777777777778</c:v>
                </c:pt>
                <c:pt idx="1074">
                  <c:v>1.4916666666666667</c:v>
                </c:pt>
                <c:pt idx="1075">
                  <c:v>1.4930555555555556</c:v>
                </c:pt>
                <c:pt idx="1076">
                  <c:v>1.4944444444444445</c:v>
                </c:pt>
                <c:pt idx="1077">
                  <c:v>1.4958333333333333</c:v>
                </c:pt>
                <c:pt idx="1078">
                  <c:v>1.4972222222222222</c:v>
                </c:pt>
                <c:pt idx="1079">
                  <c:v>1.4986111111111111</c:v>
                </c:pt>
                <c:pt idx="1080">
                  <c:v>1.5</c:v>
                </c:pt>
                <c:pt idx="1081">
                  <c:v>1.5013888888888889</c:v>
                </c:pt>
                <c:pt idx="1082">
                  <c:v>1.5027777777777778</c:v>
                </c:pt>
                <c:pt idx="1083">
                  <c:v>1.5041666666666667</c:v>
                </c:pt>
                <c:pt idx="1084">
                  <c:v>1.5055555555555555</c:v>
                </c:pt>
                <c:pt idx="1085">
                  <c:v>1.5069444444444444</c:v>
                </c:pt>
                <c:pt idx="1086">
                  <c:v>1.5083333333333333</c:v>
                </c:pt>
                <c:pt idx="1087">
                  <c:v>1.5097222222222222</c:v>
                </c:pt>
                <c:pt idx="1088">
                  <c:v>1.5111111111111111</c:v>
                </c:pt>
                <c:pt idx="1089">
                  <c:v>1.5125</c:v>
                </c:pt>
                <c:pt idx="1090">
                  <c:v>1.5138888888888888</c:v>
                </c:pt>
                <c:pt idx="1091">
                  <c:v>1.5152777777777777</c:v>
                </c:pt>
                <c:pt idx="1092">
                  <c:v>1.5166666666666666</c:v>
                </c:pt>
                <c:pt idx="1093">
                  <c:v>1.5180555555555555</c:v>
                </c:pt>
                <c:pt idx="1094">
                  <c:v>1.5194444444444444</c:v>
                </c:pt>
                <c:pt idx="1095">
                  <c:v>1.5208333333333333</c:v>
                </c:pt>
                <c:pt idx="1096">
                  <c:v>1.5222222222222221</c:v>
                </c:pt>
                <c:pt idx="1097">
                  <c:v>1.523611111111111</c:v>
                </c:pt>
                <c:pt idx="1098">
                  <c:v>1.5249999999999999</c:v>
                </c:pt>
                <c:pt idx="1099">
                  <c:v>1.5263888888888888</c:v>
                </c:pt>
                <c:pt idx="1100">
                  <c:v>1.5277777777777777</c:v>
                </c:pt>
                <c:pt idx="1101">
                  <c:v>1.5291666666666666</c:v>
                </c:pt>
                <c:pt idx="1102">
                  <c:v>1.5305555555555554</c:v>
                </c:pt>
                <c:pt idx="1103">
                  <c:v>1.5319444444444446</c:v>
                </c:pt>
                <c:pt idx="1104">
                  <c:v>1.5333333333333334</c:v>
                </c:pt>
                <c:pt idx="1105">
                  <c:v>1.5347222222222223</c:v>
                </c:pt>
                <c:pt idx="1106">
                  <c:v>1.5361111111111112</c:v>
                </c:pt>
                <c:pt idx="1107">
                  <c:v>1.5375000000000001</c:v>
                </c:pt>
                <c:pt idx="1108">
                  <c:v>1.538888888888889</c:v>
                </c:pt>
                <c:pt idx="1109">
                  <c:v>1.5402777777777779</c:v>
                </c:pt>
                <c:pt idx="1110">
                  <c:v>1.5416666666666667</c:v>
                </c:pt>
                <c:pt idx="1111">
                  <c:v>1.5430555555555556</c:v>
                </c:pt>
                <c:pt idx="1112">
                  <c:v>1.5444444444444445</c:v>
                </c:pt>
                <c:pt idx="1113">
                  <c:v>1.5458333333333334</c:v>
                </c:pt>
                <c:pt idx="1114">
                  <c:v>1.5472222222222223</c:v>
                </c:pt>
                <c:pt idx="1115">
                  <c:v>1.5486111111111112</c:v>
                </c:pt>
                <c:pt idx="1116">
                  <c:v>1.55</c:v>
                </c:pt>
                <c:pt idx="1117">
                  <c:v>1.5513888888888889</c:v>
                </c:pt>
                <c:pt idx="1118">
                  <c:v>1.5527777777777778</c:v>
                </c:pt>
                <c:pt idx="1119">
                  <c:v>1.5541666666666667</c:v>
                </c:pt>
                <c:pt idx="1120">
                  <c:v>1.5555555555555556</c:v>
                </c:pt>
                <c:pt idx="1121">
                  <c:v>1.5569444444444445</c:v>
                </c:pt>
                <c:pt idx="1122">
                  <c:v>1.5583333333333333</c:v>
                </c:pt>
                <c:pt idx="1123">
                  <c:v>1.5597222222222222</c:v>
                </c:pt>
                <c:pt idx="1124">
                  <c:v>1.5611111111111111</c:v>
                </c:pt>
                <c:pt idx="1125">
                  <c:v>1.5625</c:v>
                </c:pt>
                <c:pt idx="1126">
                  <c:v>1.5638888888888889</c:v>
                </c:pt>
                <c:pt idx="1127">
                  <c:v>1.5652777777777778</c:v>
                </c:pt>
                <c:pt idx="1128">
                  <c:v>1.5666666666666667</c:v>
                </c:pt>
                <c:pt idx="1129">
                  <c:v>1.5680555555555555</c:v>
                </c:pt>
                <c:pt idx="1130">
                  <c:v>1.5694444444444444</c:v>
                </c:pt>
                <c:pt idx="1131">
                  <c:v>1.5708333333333333</c:v>
                </c:pt>
                <c:pt idx="1132">
                  <c:v>1.5722222222222222</c:v>
                </c:pt>
                <c:pt idx="1133">
                  <c:v>1.5736111111111111</c:v>
                </c:pt>
                <c:pt idx="1134">
                  <c:v>1.575</c:v>
                </c:pt>
                <c:pt idx="1135">
                  <c:v>1.5763888888888888</c:v>
                </c:pt>
                <c:pt idx="1136">
                  <c:v>1.5777777777777777</c:v>
                </c:pt>
                <c:pt idx="1137">
                  <c:v>1.5791666666666666</c:v>
                </c:pt>
                <c:pt idx="1138">
                  <c:v>1.5805555555555555</c:v>
                </c:pt>
                <c:pt idx="1139">
                  <c:v>1.5819444444444444</c:v>
                </c:pt>
                <c:pt idx="1140">
                  <c:v>1.5833333333333333</c:v>
                </c:pt>
                <c:pt idx="1141">
                  <c:v>1.5847222222222221</c:v>
                </c:pt>
                <c:pt idx="1142">
                  <c:v>1.586111111111111</c:v>
                </c:pt>
                <c:pt idx="1143">
                  <c:v>1.5874999999999999</c:v>
                </c:pt>
                <c:pt idx="1144">
                  <c:v>1.5888888888888888</c:v>
                </c:pt>
                <c:pt idx="1145">
                  <c:v>1.5902777777777777</c:v>
                </c:pt>
                <c:pt idx="1146">
                  <c:v>1.5916666666666666</c:v>
                </c:pt>
                <c:pt idx="1147">
                  <c:v>1.5930555555555554</c:v>
                </c:pt>
                <c:pt idx="1148">
                  <c:v>1.5944444444444446</c:v>
                </c:pt>
                <c:pt idx="1149">
                  <c:v>1.5958333333333334</c:v>
                </c:pt>
                <c:pt idx="1150">
                  <c:v>1.5972222222222223</c:v>
                </c:pt>
                <c:pt idx="1151">
                  <c:v>1.5986111111111112</c:v>
                </c:pt>
                <c:pt idx="1152">
                  <c:v>1.6</c:v>
                </c:pt>
                <c:pt idx="1153">
                  <c:v>1.601388888888889</c:v>
                </c:pt>
                <c:pt idx="1154">
                  <c:v>1.6027777777777779</c:v>
                </c:pt>
                <c:pt idx="1155">
                  <c:v>1.6041666666666667</c:v>
                </c:pt>
                <c:pt idx="1156">
                  <c:v>1.6055555555555556</c:v>
                </c:pt>
                <c:pt idx="1157">
                  <c:v>1.6069444444444445</c:v>
                </c:pt>
                <c:pt idx="1158">
                  <c:v>1.6083333333333334</c:v>
                </c:pt>
                <c:pt idx="1159">
                  <c:v>1.6097222222222223</c:v>
                </c:pt>
                <c:pt idx="1160">
                  <c:v>1.6111111111111112</c:v>
                </c:pt>
                <c:pt idx="1161">
                  <c:v>1.6125</c:v>
                </c:pt>
                <c:pt idx="1162">
                  <c:v>1.6138888888888889</c:v>
                </c:pt>
                <c:pt idx="1163">
                  <c:v>1.6152777777777778</c:v>
                </c:pt>
                <c:pt idx="1164">
                  <c:v>1.6166666666666667</c:v>
                </c:pt>
                <c:pt idx="1165">
                  <c:v>1.6180555555555556</c:v>
                </c:pt>
                <c:pt idx="1166">
                  <c:v>1.6194444444444445</c:v>
                </c:pt>
                <c:pt idx="1167">
                  <c:v>1.6208333333333333</c:v>
                </c:pt>
                <c:pt idx="1168">
                  <c:v>1.6222222222222222</c:v>
                </c:pt>
                <c:pt idx="1169">
                  <c:v>1.6236111111111111</c:v>
                </c:pt>
                <c:pt idx="1170">
                  <c:v>1.625</c:v>
                </c:pt>
                <c:pt idx="1171">
                  <c:v>1.6263888888888889</c:v>
                </c:pt>
                <c:pt idx="1172">
                  <c:v>1.6277777777777778</c:v>
                </c:pt>
                <c:pt idx="1173">
                  <c:v>1.6291666666666667</c:v>
                </c:pt>
                <c:pt idx="1174">
                  <c:v>1.6305555555555555</c:v>
                </c:pt>
                <c:pt idx="1175">
                  <c:v>1.6319444444444444</c:v>
                </c:pt>
                <c:pt idx="1176">
                  <c:v>1.6333333333333333</c:v>
                </c:pt>
                <c:pt idx="1177">
                  <c:v>1.6347222222222222</c:v>
                </c:pt>
                <c:pt idx="1178">
                  <c:v>1.6361111111111111</c:v>
                </c:pt>
                <c:pt idx="1179">
                  <c:v>1.6375</c:v>
                </c:pt>
                <c:pt idx="1180">
                  <c:v>1.6388888888888888</c:v>
                </c:pt>
                <c:pt idx="1181">
                  <c:v>1.6402777777777777</c:v>
                </c:pt>
                <c:pt idx="1182">
                  <c:v>1.6416666666666666</c:v>
                </c:pt>
                <c:pt idx="1183">
                  <c:v>1.6430555555555555</c:v>
                </c:pt>
                <c:pt idx="1184">
                  <c:v>1.6444444444444444</c:v>
                </c:pt>
                <c:pt idx="1185">
                  <c:v>1.6458333333333333</c:v>
                </c:pt>
                <c:pt idx="1186">
                  <c:v>1.6472222222222221</c:v>
                </c:pt>
                <c:pt idx="1187">
                  <c:v>1.648611111111111</c:v>
                </c:pt>
                <c:pt idx="1188">
                  <c:v>1.65</c:v>
                </c:pt>
                <c:pt idx="1189">
                  <c:v>1.6513888888888888</c:v>
                </c:pt>
                <c:pt idx="1190">
                  <c:v>1.6527777777777777</c:v>
                </c:pt>
                <c:pt idx="1191">
                  <c:v>1.6541666666666666</c:v>
                </c:pt>
                <c:pt idx="1192">
                  <c:v>1.6555555555555554</c:v>
                </c:pt>
                <c:pt idx="1193">
                  <c:v>1.6569444444444446</c:v>
                </c:pt>
                <c:pt idx="1194">
                  <c:v>1.6583333333333334</c:v>
                </c:pt>
                <c:pt idx="1195">
                  <c:v>1.6597222222222223</c:v>
                </c:pt>
                <c:pt idx="1196">
                  <c:v>1.6611111111111112</c:v>
                </c:pt>
                <c:pt idx="1197">
                  <c:v>1.6625000000000001</c:v>
                </c:pt>
                <c:pt idx="1198">
                  <c:v>1.663888888888889</c:v>
                </c:pt>
                <c:pt idx="1199">
                  <c:v>1.6652777777777779</c:v>
                </c:pt>
                <c:pt idx="1200">
                  <c:v>1.6666666666666667</c:v>
                </c:pt>
                <c:pt idx="1201">
                  <c:v>1.6680555555555556</c:v>
                </c:pt>
                <c:pt idx="1202">
                  <c:v>1.6694444444444445</c:v>
                </c:pt>
                <c:pt idx="1203">
                  <c:v>1.6708333333333334</c:v>
                </c:pt>
                <c:pt idx="1204">
                  <c:v>1.6722222222222223</c:v>
                </c:pt>
                <c:pt idx="1205">
                  <c:v>1.6736111111111112</c:v>
                </c:pt>
                <c:pt idx="1206">
                  <c:v>1.675</c:v>
                </c:pt>
                <c:pt idx="1207">
                  <c:v>1.6763888888888889</c:v>
                </c:pt>
                <c:pt idx="1208">
                  <c:v>1.6777777777777778</c:v>
                </c:pt>
                <c:pt idx="1209">
                  <c:v>1.6791666666666667</c:v>
                </c:pt>
                <c:pt idx="1210">
                  <c:v>1.6805555555555556</c:v>
                </c:pt>
                <c:pt idx="1211">
                  <c:v>1.6819444444444445</c:v>
                </c:pt>
                <c:pt idx="1212">
                  <c:v>1.6833333333333333</c:v>
                </c:pt>
                <c:pt idx="1213">
                  <c:v>1.6847222222222222</c:v>
                </c:pt>
                <c:pt idx="1214">
                  <c:v>1.6861111111111111</c:v>
                </c:pt>
                <c:pt idx="1215">
                  <c:v>1.6875</c:v>
                </c:pt>
                <c:pt idx="1216">
                  <c:v>1.6888888888888889</c:v>
                </c:pt>
                <c:pt idx="1217">
                  <c:v>1.6902777777777778</c:v>
                </c:pt>
                <c:pt idx="1218">
                  <c:v>1.6916666666666667</c:v>
                </c:pt>
                <c:pt idx="1219">
                  <c:v>1.6930555555555555</c:v>
                </c:pt>
                <c:pt idx="1220">
                  <c:v>1.6944444444444444</c:v>
                </c:pt>
                <c:pt idx="1221">
                  <c:v>1.6958333333333333</c:v>
                </c:pt>
                <c:pt idx="1222">
                  <c:v>1.6972222222222222</c:v>
                </c:pt>
                <c:pt idx="1223">
                  <c:v>1.6986111111111111</c:v>
                </c:pt>
                <c:pt idx="1224">
                  <c:v>1.7</c:v>
                </c:pt>
                <c:pt idx="1225">
                  <c:v>1.7013888888888888</c:v>
                </c:pt>
                <c:pt idx="1226">
                  <c:v>1.7027777777777777</c:v>
                </c:pt>
                <c:pt idx="1227">
                  <c:v>1.7041666666666666</c:v>
                </c:pt>
                <c:pt idx="1228">
                  <c:v>1.7055555555555555</c:v>
                </c:pt>
                <c:pt idx="1229">
                  <c:v>1.7069444444444444</c:v>
                </c:pt>
                <c:pt idx="1230">
                  <c:v>1.7083333333333333</c:v>
                </c:pt>
                <c:pt idx="1231">
                  <c:v>1.7097222222222221</c:v>
                </c:pt>
                <c:pt idx="1232">
                  <c:v>1.711111111111111</c:v>
                </c:pt>
                <c:pt idx="1233">
                  <c:v>1.7124999999999999</c:v>
                </c:pt>
                <c:pt idx="1234">
                  <c:v>1.7138888888888888</c:v>
                </c:pt>
                <c:pt idx="1235">
                  <c:v>1.7152777777777777</c:v>
                </c:pt>
                <c:pt idx="1236">
                  <c:v>1.7166666666666666</c:v>
                </c:pt>
                <c:pt idx="1237">
                  <c:v>1.7180555555555554</c:v>
                </c:pt>
                <c:pt idx="1238">
                  <c:v>1.7194444444444446</c:v>
                </c:pt>
                <c:pt idx="1239">
                  <c:v>1.7208333333333334</c:v>
                </c:pt>
                <c:pt idx="1240">
                  <c:v>1.7222222222222223</c:v>
                </c:pt>
                <c:pt idx="1241">
                  <c:v>1.7236111111111112</c:v>
                </c:pt>
                <c:pt idx="1242">
                  <c:v>1.7250000000000001</c:v>
                </c:pt>
                <c:pt idx="1243">
                  <c:v>1.726388888888889</c:v>
                </c:pt>
                <c:pt idx="1244">
                  <c:v>1.7277777777777779</c:v>
                </c:pt>
                <c:pt idx="1245">
                  <c:v>1.7291666666666667</c:v>
                </c:pt>
                <c:pt idx="1246">
                  <c:v>1.7305555555555556</c:v>
                </c:pt>
                <c:pt idx="1247">
                  <c:v>1.7319444444444445</c:v>
                </c:pt>
                <c:pt idx="1248">
                  <c:v>1.7333333333333334</c:v>
                </c:pt>
                <c:pt idx="1249">
                  <c:v>1.7347222222222223</c:v>
                </c:pt>
                <c:pt idx="1250">
                  <c:v>1.7361111111111112</c:v>
                </c:pt>
                <c:pt idx="1251">
                  <c:v>1.7375</c:v>
                </c:pt>
                <c:pt idx="1252">
                  <c:v>1.7388888888888889</c:v>
                </c:pt>
                <c:pt idx="1253">
                  <c:v>1.7402777777777778</c:v>
                </c:pt>
                <c:pt idx="1254">
                  <c:v>1.7416666666666667</c:v>
                </c:pt>
                <c:pt idx="1255">
                  <c:v>1.7430555555555556</c:v>
                </c:pt>
                <c:pt idx="1256">
                  <c:v>1.7444444444444445</c:v>
                </c:pt>
                <c:pt idx="1257">
                  <c:v>1.7458333333333333</c:v>
                </c:pt>
                <c:pt idx="1258">
                  <c:v>1.7472222222222222</c:v>
                </c:pt>
                <c:pt idx="1259">
                  <c:v>1.7486111111111111</c:v>
                </c:pt>
                <c:pt idx="1260">
                  <c:v>1.75</c:v>
                </c:pt>
                <c:pt idx="1261">
                  <c:v>1.7513888888888889</c:v>
                </c:pt>
                <c:pt idx="1262">
                  <c:v>1.7527777777777778</c:v>
                </c:pt>
                <c:pt idx="1263">
                  <c:v>1.7541666666666667</c:v>
                </c:pt>
                <c:pt idx="1264">
                  <c:v>1.7555555555555555</c:v>
                </c:pt>
                <c:pt idx="1265">
                  <c:v>1.7569444444444444</c:v>
                </c:pt>
                <c:pt idx="1266">
                  <c:v>1.7583333333333333</c:v>
                </c:pt>
                <c:pt idx="1267">
                  <c:v>1.7597222222222222</c:v>
                </c:pt>
                <c:pt idx="1268">
                  <c:v>1.7611111111111111</c:v>
                </c:pt>
                <c:pt idx="1269">
                  <c:v>1.7625</c:v>
                </c:pt>
                <c:pt idx="1270">
                  <c:v>1.7638888888888888</c:v>
                </c:pt>
                <c:pt idx="1271">
                  <c:v>1.7652777777777777</c:v>
                </c:pt>
                <c:pt idx="1272">
                  <c:v>1.7666666666666666</c:v>
                </c:pt>
                <c:pt idx="1273">
                  <c:v>1.7680555555555555</c:v>
                </c:pt>
                <c:pt idx="1274">
                  <c:v>1.7694444444444444</c:v>
                </c:pt>
                <c:pt idx="1275">
                  <c:v>1.7708333333333333</c:v>
                </c:pt>
                <c:pt idx="1276">
                  <c:v>1.7722222222222221</c:v>
                </c:pt>
                <c:pt idx="1277">
                  <c:v>1.773611111111111</c:v>
                </c:pt>
                <c:pt idx="1278">
                  <c:v>1.7749999999999999</c:v>
                </c:pt>
                <c:pt idx="1279">
                  <c:v>1.7763888888888888</c:v>
                </c:pt>
                <c:pt idx="1280">
                  <c:v>1.7777777777777777</c:v>
                </c:pt>
                <c:pt idx="1281">
                  <c:v>1.7791666666666666</c:v>
                </c:pt>
                <c:pt idx="1282">
                  <c:v>1.7805555555555554</c:v>
                </c:pt>
                <c:pt idx="1283">
                  <c:v>1.7819444444444446</c:v>
                </c:pt>
                <c:pt idx="1284">
                  <c:v>1.7833333333333334</c:v>
                </c:pt>
                <c:pt idx="1285">
                  <c:v>1.7847222222222223</c:v>
                </c:pt>
                <c:pt idx="1286">
                  <c:v>1.7861111111111112</c:v>
                </c:pt>
                <c:pt idx="1287">
                  <c:v>1.7875000000000001</c:v>
                </c:pt>
                <c:pt idx="1288">
                  <c:v>1.788888888888889</c:v>
                </c:pt>
                <c:pt idx="1289">
                  <c:v>1.7902777777777779</c:v>
                </c:pt>
                <c:pt idx="1290">
                  <c:v>1.7916666666666667</c:v>
                </c:pt>
                <c:pt idx="1291">
                  <c:v>1.7930555555555556</c:v>
                </c:pt>
                <c:pt idx="1292">
                  <c:v>1.7944444444444445</c:v>
                </c:pt>
                <c:pt idx="1293">
                  <c:v>1.7958333333333334</c:v>
                </c:pt>
                <c:pt idx="1294">
                  <c:v>1.7972222222222223</c:v>
                </c:pt>
                <c:pt idx="1295">
                  <c:v>1.7986111111111112</c:v>
                </c:pt>
                <c:pt idx="1296">
                  <c:v>1.8</c:v>
                </c:pt>
                <c:pt idx="1297">
                  <c:v>1.8013888888888889</c:v>
                </c:pt>
                <c:pt idx="1298">
                  <c:v>1.8027777777777778</c:v>
                </c:pt>
                <c:pt idx="1299">
                  <c:v>1.8041666666666667</c:v>
                </c:pt>
                <c:pt idx="1300">
                  <c:v>1.8055555555555556</c:v>
                </c:pt>
                <c:pt idx="1301">
                  <c:v>1.8069444444444445</c:v>
                </c:pt>
                <c:pt idx="1302">
                  <c:v>1.8083333333333333</c:v>
                </c:pt>
                <c:pt idx="1303">
                  <c:v>1.8097222222222222</c:v>
                </c:pt>
                <c:pt idx="1304">
                  <c:v>1.8111111111111111</c:v>
                </c:pt>
                <c:pt idx="1305">
                  <c:v>1.8125</c:v>
                </c:pt>
                <c:pt idx="1306">
                  <c:v>1.8138888888888889</c:v>
                </c:pt>
                <c:pt idx="1307">
                  <c:v>1.8152777777777778</c:v>
                </c:pt>
                <c:pt idx="1308">
                  <c:v>1.8166666666666667</c:v>
                </c:pt>
                <c:pt idx="1309">
                  <c:v>1.8180555555555555</c:v>
                </c:pt>
                <c:pt idx="1310">
                  <c:v>1.8194444444444444</c:v>
                </c:pt>
                <c:pt idx="1311">
                  <c:v>1.8208333333333333</c:v>
                </c:pt>
                <c:pt idx="1312">
                  <c:v>1.8222222222222222</c:v>
                </c:pt>
                <c:pt idx="1313">
                  <c:v>1.8236111111111111</c:v>
                </c:pt>
                <c:pt idx="1314">
                  <c:v>1.825</c:v>
                </c:pt>
                <c:pt idx="1315">
                  <c:v>1.8263888888888888</c:v>
                </c:pt>
                <c:pt idx="1316">
                  <c:v>1.8277777777777777</c:v>
                </c:pt>
                <c:pt idx="1317">
                  <c:v>1.8291666666666666</c:v>
                </c:pt>
                <c:pt idx="1318">
                  <c:v>1.8305555555555555</c:v>
                </c:pt>
                <c:pt idx="1319">
                  <c:v>1.8319444444444444</c:v>
                </c:pt>
                <c:pt idx="1320">
                  <c:v>1.8333333333333333</c:v>
                </c:pt>
                <c:pt idx="1321">
                  <c:v>1.8347222222222221</c:v>
                </c:pt>
                <c:pt idx="1322">
                  <c:v>1.836111111111111</c:v>
                </c:pt>
                <c:pt idx="1323">
                  <c:v>1.8374999999999999</c:v>
                </c:pt>
                <c:pt idx="1324">
                  <c:v>1.8388888888888888</c:v>
                </c:pt>
                <c:pt idx="1325">
                  <c:v>1.8402777777777777</c:v>
                </c:pt>
                <c:pt idx="1326">
                  <c:v>1.8416666666666666</c:v>
                </c:pt>
                <c:pt idx="1327">
                  <c:v>1.8430555555555554</c:v>
                </c:pt>
                <c:pt idx="1328">
                  <c:v>1.8444444444444446</c:v>
                </c:pt>
                <c:pt idx="1329">
                  <c:v>1.8458333333333334</c:v>
                </c:pt>
                <c:pt idx="1330">
                  <c:v>1.8472222222222223</c:v>
                </c:pt>
                <c:pt idx="1331">
                  <c:v>1.8486111111111112</c:v>
                </c:pt>
                <c:pt idx="1332">
                  <c:v>1.85</c:v>
                </c:pt>
                <c:pt idx="1333">
                  <c:v>1.851388888888889</c:v>
                </c:pt>
                <c:pt idx="1334">
                  <c:v>1.8527777777777779</c:v>
                </c:pt>
                <c:pt idx="1335">
                  <c:v>1.8541666666666667</c:v>
                </c:pt>
                <c:pt idx="1336">
                  <c:v>1.8555555555555556</c:v>
                </c:pt>
                <c:pt idx="1337">
                  <c:v>1.8569444444444445</c:v>
                </c:pt>
                <c:pt idx="1338">
                  <c:v>1.8583333333333334</c:v>
                </c:pt>
                <c:pt idx="1339">
                  <c:v>1.8597222222222223</c:v>
                </c:pt>
                <c:pt idx="1340">
                  <c:v>1.8611111111111112</c:v>
                </c:pt>
                <c:pt idx="1341">
                  <c:v>1.8625</c:v>
                </c:pt>
                <c:pt idx="1342">
                  <c:v>1.8638888888888889</c:v>
                </c:pt>
                <c:pt idx="1343">
                  <c:v>1.8652777777777778</c:v>
                </c:pt>
                <c:pt idx="1344">
                  <c:v>1.8666666666666667</c:v>
                </c:pt>
                <c:pt idx="1345">
                  <c:v>1.8680555555555556</c:v>
                </c:pt>
                <c:pt idx="1346">
                  <c:v>1.8694444444444445</c:v>
                </c:pt>
                <c:pt idx="1347">
                  <c:v>1.8708333333333333</c:v>
                </c:pt>
                <c:pt idx="1348">
                  <c:v>1.8722222222222222</c:v>
                </c:pt>
                <c:pt idx="1349">
                  <c:v>1.8736111111111111</c:v>
                </c:pt>
                <c:pt idx="1350">
                  <c:v>1.875</c:v>
                </c:pt>
                <c:pt idx="1351">
                  <c:v>1.8763888888888889</c:v>
                </c:pt>
                <c:pt idx="1352">
                  <c:v>1.8777777777777778</c:v>
                </c:pt>
                <c:pt idx="1353">
                  <c:v>1.8791666666666667</c:v>
                </c:pt>
                <c:pt idx="1354">
                  <c:v>1.8805555555555555</c:v>
                </c:pt>
                <c:pt idx="1355">
                  <c:v>1.8819444444444444</c:v>
                </c:pt>
                <c:pt idx="1356">
                  <c:v>1.8833333333333333</c:v>
                </c:pt>
                <c:pt idx="1357">
                  <c:v>1.8847222222222222</c:v>
                </c:pt>
                <c:pt idx="1358">
                  <c:v>1.8861111111111111</c:v>
                </c:pt>
                <c:pt idx="1359">
                  <c:v>1.8875</c:v>
                </c:pt>
                <c:pt idx="1360">
                  <c:v>1.8888888888888888</c:v>
                </c:pt>
                <c:pt idx="1361">
                  <c:v>1.8902777777777777</c:v>
                </c:pt>
                <c:pt idx="1362">
                  <c:v>1.8916666666666666</c:v>
                </c:pt>
                <c:pt idx="1363">
                  <c:v>1.8930555555555555</c:v>
                </c:pt>
                <c:pt idx="1364">
                  <c:v>1.8944444444444444</c:v>
                </c:pt>
                <c:pt idx="1365">
                  <c:v>1.8958333333333333</c:v>
                </c:pt>
                <c:pt idx="1366">
                  <c:v>1.8972222222222221</c:v>
                </c:pt>
                <c:pt idx="1367">
                  <c:v>1.898611111111111</c:v>
                </c:pt>
                <c:pt idx="1368">
                  <c:v>1.9</c:v>
                </c:pt>
                <c:pt idx="1369">
                  <c:v>1.9013888888888888</c:v>
                </c:pt>
                <c:pt idx="1370">
                  <c:v>1.9027777777777777</c:v>
                </c:pt>
                <c:pt idx="1371">
                  <c:v>1.9041666666666666</c:v>
                </c:pt>
                <c:pt idx="1372">
                  <c:v>1.9055555555555554</c:v>
                </c:pt>
                <c:pt idx="1373">
                  <c:v>1.9069444444444446</c:v>
                </c:pt>
                <c:pt idx="1374">
                  <c:v>1.9083333333333334</c:v>
                </c:pt>
                <c:pt idx="1375">
                  <c:v>1.9097222222222223</c:v>
                </c:pt>
                <c:pt idx="1376">
                  <c:v>1.9111111111111112</c:v>
                </c:pt>
                <c:pt idx="1377">
                  <c:v>1.9125000000000001</c:v>
                </c:pt>
                <c:pt idx="1378">
                  <c:v>1.913888888888889</c:v>
                </c:pt>
                <c:pt idx="1379">
                  <c:v>1.9152777777777779</c:v>
                </c:pt>
                <c:pt idx="1380">
                  <c:v>1.9166666666666667</c:v>
                </c:pt>
                <c:pt idx="1381">
                  <c:v>1.9180555555555556</c:v>
                </c:pt>
                <c:pt idx="1382">
                  <c:v>1.9194444444444445</c:v>
                </c:pt>
                <c:pt idx="1383">
                  <c:v>1.9208333333333334</c:v>
                </c:pt>
                <c:pt idx="1384">
                  <c:v>1.9222222222222223</c:v>
                </c:pt>
                <c:pt idx="1385">
                  <c:v>1.9236111111111112</c:v>
                </c:pt>
                <c:pt idx="1386">
                  <c:v>1.925</c:v>
                </c:pt>
                <c:pt idx="1387">
                  <c:v>1.9263888888888889</c:v>
                </c:pt>
                <c:pt idx="1388">
                  <c:v>1.9277777777777778</c:v>
                </c:pt>
                <c:pt idx="1389">
                  <c:v>1.9291666666666667</c:v>
                </c:pt>
                <c:pt idx="1390">
                  <c:v>1.9305555555555556</c:v>
                </c:pt>
                <c:pt idx="1391">
                  <c:v>1.9319444444444445</c:v>
                </c:pt>
                <c:pt idx="1392">
                  <c:v>1.9333333333333333</c:v>
                </c:pt>
                <c:pt idx="1393">
                  <c:v>1.9347222222222222</c:v>
                </c:pt>
                <c:pt idx="1394">
                  <c:v>1.9361111111111111</c:v>
                </c:pt>
                <c:pt idx="1395">
                  <c:v>1.9375</c:v>
                </c:pt>
                <c:pt idx="1396">
                  <c:v>1.9388888888888889</c:v>
                </c:pt>
                <c:pt idx="1397">
                  <c:v>1.9402777777777778</c:v>
                </c:pt>
                <c:pt idx="1398">
                  <c:v>1.9416666666666667</c:v>
                </c:pt>
                <c:pt idx="1399">
                  <c:v>1.9430555555555555</c:v>
                </c:pt>
                <c:pt idx="1400">
                  <c:v>1.9444444444444444</c:v>
                </c:pt>
                <c:pt idx="1401">
                  <c:v>1.9458333333333333</c:v>
                </c:pt>
                <c:pt idx="1402">
                  <c:v>1.9472222222222222</c:v>
                </c:pt>
                <c:pt idx="1403">
                  <c:v>1.9486111111111111</c:v>
                </c:pt>
                <c:pt idx="1404">
                  <c:v>1.95</c:v>
                </c:pt>
                <c:pt idx="1405">
                  <c:v>1.9513888888888888</c:v>
                </c:pt>
                <c:pt idx="1406">
                  <c:v>1.9527777777777777</c:v>
                </c:pt>
                <c:pt idx="1407">
                  <c:v>1.9541666666666666</c:v>
                </c:pt>
                <c:pt idx="1408">
                  <c:v>1.9555555555555555</c:v>
                </c:pt>
                <c:pt idx="1409">
                  <c:v>1.9569444444444444</c:v>
                </c:pt>
                <c:pt idx="1410">
                  <c:v>1.9583333333333333</c:v>
                </c:pt>
                <c:pt idx="1411">
                  <c:v>1.9597222222222221</c:v>
                </c:pt>
                <c:pt idx="1412">
                  <c:v>1.961111111111111</c:v>
                </c:pt>
                <c:pt idx="1413">
                  <c:v>1.9624999999999999</c:v>
                </c:pt>
                <c:pt idx="1414">
                  <c:v>1.9638888888888888</c:v>
                </c:pt>
                <c:pt idx="1415">
                  <c:v>1.9652777777777777</c:v>
                </c:pt>
                <c:pt idx="1416">
                  <c:v>1.9666666666666666</c:v>
                </c:pt>
                <c:pt idx="1417">
                  <c:v>1.9680555555555554</c:v>
                </c:pt>
                <c:pt idx="1418">
                  <c:v>1.9694444444444446</c:v>
                </c:pt>
                <c:pt idx="1419">
                  <c:v>1.9708333333333334</c:v>
                </c:pt>
                <c:pt idx="1420">
                  <c:v>1.9722222222222223</c:v>
                </c:pt>
                <c:pt idx="1421">
                  <c:v>1.9736111111111112</c:v>
                </c:pt>
                <c:pt idx="1422">
                  <c:v>1.9750000000000001</c:v>
                </c:pt>
                <c:pt idx="1423">
                  <c:v>1.976388888888889</c:v>
                </c:pt>
                <c:pt idx="1424">
                  <c:v>1.9777777777777779</c:v>
                </c:pt>
                <c:pt idx="1425">
                  <c:v>1.9791666666666667</c:v>
                </c:pt>
                <c:pt idx="1426">
                  <c:v>1.9805555555555556</c:v>
                </c:pt>
                <c:pt idx="1427">
                  <c:v>1.9819444444444445</c:v>
                </c:pt>
                <c:pt idx="1428">
                  <c:v>1.9833333333333334</c:v>
                </c:pt>
                <c:pt idx="1429">
                  <c:v>1.9847222222222223</c:v>
                </c:pt>
                <c:pt idx="1430">
                  <c:v>1.9861111111111112</c:v>
                </c:pt>
                <c:pt idx="1431">
                  <c:v>1.9875</c:v>
                </c:pt>
                <c:pt idx="1432">
                  <c:v>1.9888888888888889</c:v>
                </c:pt>
                <c:pt idx="1433">
                  <c:v>1.9902777777777778</c:v>
                </c:pt>
                <c:pt idx="1434">
                  <c:v>1.9916666666666667</c:v>
                </c:pt>
                <c:pt idx="1435">
                  <c:v>1.9930555555555556</c:v>
                </c:pt>
                <c:pt idx="1436">
                  <c:v>1.9944444444444445</c:v>
                </c:pt>
                <c:pt idx="1437">
                  <c:v>1.9958333333333333</c:v>
                </c:pt>
                <c:pt idx="1438">
                  <c:v>1.9972222222222222</c:v>
                </c:pt>
                <c:pt idx="1439">
                  <c:v>1.9986111111111111</c:v>
                </c:pt>
                <c:pt idx="1440">
                  <c:v>2</c:v>
                </c:pt>
                <c:pt idx="1441">
                  <c:v>2.0013888888888891</c:v>
                </c:pt>
                <c:pt idx="1442">
                  <c:v>2.0027777777777778</c:v>
                </c:pt>
                <c:pt idx="1443">
                  <c:v>2.0041666666666669</c:v>
                </c:pt>
                <c:pt idx="1444">
                  <c:v>2.0055555555555555</c:v>
                </c:pt>
                <c:pt idx="1445">
                  <c:v>2.0069444444444446</c:v>
                </c:pt>
                <c:pt idx="1446">
                  <c:v>2.0083333333333333</c:v>
                </c:pt>
                <c:pt idx="1447">
                  <c:v>2.0097222222222224</c:v>
                </c:pt>
                <c:pt idx="1448">
                  <c:v>2.0111111111111111</c:v>
                </c:pt>
                <c:pt idx="1449">
                  <c:v>2.0125000000000002</c:v>
                </c:pt>
                <c:pt idx="1450">
                  <c:v>2.0138888888888888</c:v>
                </c:pt>
                <c:pt idx="1451">
                  <c:v>2.0152777777777779</c:v>
                </c:pt>
                <c:pt idx="1452">
                  <c:v>2.0166666666666666</c:v>
                </c:pt>
                <c:pt idx="1453">
                  <c:v>2.0180555555555557</c:v>
                </c:pt>
                <c:pt idx="1454">
                  <c:v>2.0194444444444444</c:v>
                </c:pt>
                <c:pt idx="1455">
                  <c:v>2.0208333333333335</c:v>
                </c:pt>
                <c:pt idx="1456">
                  <c:v>2.0222222222222221</c:v>
                </c:pt>
                <c:pt idx="1457">
                  <c:v>2.0236111111111112</c:v>
                </c:pt>
                <c:pt idx="1458">
                  <c:v>2.0249999999999999</c:v>
                </c:pt>
                <c:pt idx="1459">
                  <c:v>2.026388888888889</c:v>
                </c:pt>
                <c:pt idx="1460">
                  <c:v>2.0277777777777777</c:v>
                </c:pt>
                <c:pt idx="1461">
                  <c:v>2.0291666666666668</c:v>
                </c:pt>
                <c:pt idx="1462">
                  <c:v>2.0305555555555554</c:v>
                </c:pt>
                <c:pt idx="1463">
                  <c:v>2.0319444444444446</c:v>
                </c:pt>
                <c:pt idx="1464">
                  <c:v>2.0333333333333332</c:v>
                </c:pt>
                <c:pt idx="1465">
                  <c:v>2.0347222222222223</c:v>
                </c:pt>
                <c:pt idx="1466">
                  <c:v>2.036111111111111</c:v>
                </c:pt>
                <c:pt idx="1467">
                  <c:v>2.0375000000000001</c:v>
                </c:pt>
                <c:pt idx="1468">
                  <c:v>2.0388888888888888</c:v>
                </c:pt>
                <c:pt idx="1469">
                  <c:v>2.0402777777777779</c:v>
                </c:pt>
                <c:pt idx="1470">
                  <c:v>2.0416666666666665</c:v>
                </c:pt>
                <c:pt idx="1471">
                  <c:v>2.0430555555555556</c:v>
                </c:pt>
                <c:pt idx="1472">
                  <c:v>2.0444444444444443</c:v>
                </c:pt>
                <c:pt idx="1473">
                  <c:v>2.0458333333333334</c:v>
                </c:pt>
                <c:pt idx="1474">
                  <c:v>2.0472222222222221</c:v>
                </c:pt>
                <c:pt idx="1475">
                  <c:v>2.0486111111111112</c:v>
                </c:pt>
                <c:pt idx="1476">
                  <c:v>2.0499999999999998</c:v>
                </c:pt>
                <c:pt idx="1477">
                  <c:v>2.0513888888888889</c:v>
                </c:pt>
                <c:pt idx="1478">
                  <c:v>2.0527777777777776</c:v>
                </c:pt>
                <c:pt idx="1479">
                  <c:v>2.0541666666666667</c:v>
                </c:pt>
                <c:pt idx="1480">
                  <c:v>2.0555555555555554</c:v>
                </c:pt>
                <c:pt idx="1481">
                  <c:v>2.0569444444444445</c:v>
                </c:pt>
                <c:pt idx="1482">
                  <c:v>2.0583333333333331</c:v>
                </c:pt>
                <c:pt idx="1483">
                  <c:v>2.0597222222222222</c:v>
                </c:pt>
                <c:pt idx="1484">
                  <c:v>2.0611111111111109</c:v>
                </c:pt>
                <c:pt idx="1485">
                  <c:v>2.0625</c:v>
                </c:pt>
                <c:pt idx="1486">
                  <c:v>2.0638888888888891</c:v>
                </c:pt>
                <c:pt idx="1487">
                  <c:v>2.0652777777777778</c:v>
                </c:pt>
                <c:pt idx="1488">
                  <c:v>2.0666666666666669</c:v>
                </c:pt>
                <c:pt idx="1489">
                  <c:v>2.0680555555555555</c:v>
                </c:pt>
                <c:pt idx="1490">
                  <c:v>2.0694444444444446</c:v>
                </c:pt>
                <c:pt idx="1491">
                  <c:v>2.0708333333333333</c:v>
                </c:pt>
                <c:pt idx="1492">
                  <c:v>2.0722222222222224</c:v>
                </c:pt>
                <c:pt idx="1493">
                  <c:v>2.0736111111111111</c:v>
                </c:pt>
                <c:pt idx="1494">
                  <c:v>2.0750000000000002</c:v>
                </c:pt>
                <c:pt idx="1495">
                  <c:v>2.0763888888888888</c:v>
                </c:pt>
                <c:pt idx="1496">
                  <c:v>2.0777777777777779</c:v>
                </c:pt>
                <c:pt idx="1497">
                  <c:v>2.0791666666666666</c:v>
                </c:pt>
                <c:pt idx="1498">
                  <c:v>2.0805555555555557</c:v>
                </c:pt>
                <c:pt idx="1499">
                  <c:v>2.0819444444444444</c:v>
                </c:pt>
                <c:pt idx="1500">
                  <c:v>2.0833333333333335</c:v>
                </c:pt>
                <c:pt idx="1501">
                  <c:v>2.0847222222222221</c:v>
                </c:pt>
                <c:pt idx="1502">
                  <c:v>2.0861111111111112</c:v>
                </c:pt>
                <c:pt idx="1503">
                  <c:v>2.0874999999999999</c:v>
                </c:pt>
                <c:pt idx="1504">
                  <c:v>2.088888888888889</c:v>
                </c:pt>
                <c:pt idx="1505">
                  <c:v>2.0902777777777777</c:v>
                </c:pt>
                <c:pt idx="1506">
                  <c:v>2.0916666666666668</c:v>
                </c:pt>
                <c:pt idx="1507">
                  <c:v>2.0930555555555554</c:v>
                </c:pt>
                <c:pt idx="1508">
                  <c:v>2.0944444444444446</c:v>
                </c:pt>
                <c:pt idx="1509">
                  <c:v>2.0958333333333332</c:v>
                </c:pt>
                <c:pt idx="1510">
                  <c:v>2.0972222222222223</c:v>
                </c:pt>
                <c:pt idx="1511">
                  <c:v>2.098611111111111</c:v>
                </c:pt>
                <c:pt idx="1512">
                  <c:v>2.1</c:v>
                </c:pt>
                <c:pt idx="1513">
                  <c:v>2.1013888888888888</c:v>
                </c:pt>
                <c:pt idx="1514">
                  <c:v>2.1027777777777779</c:v>
                </c:pt>
                <c:pt idx="1515">
                  <c:v>2.1041666666666665</c:v>
                </c:pt>
                <c:pt idx="1516">
                  <c:v>2.1055555555555556</c:v>
                </c:pt>
                <c:pt idx="1517">
                  <c:v>2.1069444444444443</c:v>
                </c:pt>
                <c:pt idx="1518">
                  <c:v>2.1083333333333334</c:v>
                </c:pt>
                <c:pt idx="1519">
                  <c:v>2.1097222222222221</c:v>
                </c:pt>
                <c:pt idx="1520">
                  <c:v>2.1111111111111112</c:v>
                </c:pt>
                <c:pt idx="1521">
                  <c:v>2.1124999999999998</c:v>
                </c:pt>
                <c:pt idx="1522">
                  <c:v>2.1138888888888889</c:v>
                </c:pt>
                <c:pt idx="1523">
                  <c:v>2.1152777777777776</c:v>
                </c:pt>
                <c:pt idx="1524">
                  <c:v>2.1166666666666667</c:v>
                </c:pt>
                <c:pt idx="1525">
                  <c:v>2.1180555555555554</c:v>
                </c:pt>
                <c:pt idx="1526">
                  <c:v>2.1194444444444445</c:v>
                </c:pt>
                <c:pt idx="1527">
                  <c:v>2.1208333333333331</c:v>
                </c:pt>
                <c:pt idx="1528">
                  <c:v>2.1222222222222222</c:v>
                </c:pt>
                <c:pt idx="1529">
                  <c:v>2.1236111111111109</c:v>
                </c:pt>
                <c:pt idx="1530">
                  <c:v>2.125</c:v>
                </c:pt>
                <c:pt idx="1531">
                  <c:v>2.1263888888888891</c:v>
                </c:pt>
                <c:pt idx="1532">
                  <c:v>2.1277777777777778</c:v>
                </c:pt>
                <c:pt idx="1533">
                  <c:v>2.1291666666666669</c:v>
                </c:pt>
                <c:pt idx="1534">
                  <c:v>2.1305555555555555</c:v>
                </c:pt>
                <c:pt idx="1535">
                  <c:v>2.1319444444444446</c:v>
                </c:pt>
                <c:pt idx="1536">
                  <c:v>2.1333333333333333</c:v>
                </c:pt>
                <c:pt idx="1537">
                  <c:v>2.1347222222222224</c:v>
                </c:pt>
                <c:pt idx="1538">
                  <c:v>2.1361111111111111</c:v>
                </c:pt>
                <c:pt idx="1539">
                  <c:v>2.1375000000000002</c:v>
                </c:pt>
                <c:pt idx="1540">
                  <c:v>2.1388888888888888</c:v>
                </c:pt>
                <c:pt idx="1541">
                  <c:v>2.1402777777777779</c:v>
                </c:pt>
                <c:pt idx="1542">
                  <c:v>2.1416666666666666</c:v>
                </c:pt>
                <c:pt idx="1543">
                  <c:v>2.1430555555555557</c:v>
                </c:pt>
                <c:pt idx="1544">
                  <c:v>2.1444444444444444</c:v>
                </c:pt>
                <c:pt idx="1545">
                  <c:v>2.1458333333333335</c:v>
                </c:pt>
                <c:pt idx="1546">
                  <c:v>2.1472222222222221</c:v>
                </c:pt>
                <c:pt idx="1547">
                  <c:v>2.1486111111111112</c:v>
                </c:pt>
                <c:pt idx="1548">
                  <c:v>2.15</c:v>
                </c:pt>
                <c:pt idx="1549">
                  <c:v>2.151388888888889</c:v>
                </c:pt>
                <c:pt idx="1550">
                  <c:v>2.1527777777777777</c:v>
                </c:pt>
                <c:pt idx="1551">
                  <c:v>2.1541666666666668</c:v>
                </c:pt>
                <c:pt idx="1552">
                  <c:v>2.1555555555555554</c:v>
                </c:pt>
                <c:pt idx="1553">
                  <c:v>2.1569444444444446</c:v>
                </c:pt>
                <c:pt idx="1554">
                  <c:v>2.1583333333333332</c:v>
                </c:pt>
                <c:pt idx="1555">
                  <c:v>2.1597222222222223</c:v>
                </c:pt>
                <c:pt idx="1556">
                  <c:v>2.161111111111111</c:v>
                </c:pt>
                <c:pt idx="1557">
                  <c:v>2.1625000000000001</c:v>
                </c:pt>
                <c:pt idx="1558">
                  <c:v>2.1638888888888888</c:v>
                </c:pt>
                <c:pt idx="1559">
                  <c:v>2.1652777777777779</c:v>
                </c:pt>
                <c:pt idx="1560">
                  <c:v>2.1666666666666665</c:v>
                </c:pt>
                <c:pt idx="1561">
                  <c:v>2.1680555555555556</c:v>
                </c:pt>
                <c:pt idx="1562">
                  <c:v>2.1694444444444443</c:v>
                </c:pt>
                <c:pt idx="1563">
                  <c:v>2.1708333333333334</c:v>
                </c:pt>
                <c:pt idx="1564">
                  <c:v>2.1722222222222221</c:v>
                </c:pt>
                <c:pt idx="1565">
                  <c:v>2.1736111111111112</c:v>
                </c:pt>
                <c:pt idx="1566">
                  <c:v>2.1749999999999998</c:v>
                </c:pt>
                <c:pt idx="1567">
                  <c:v>2.1763888888888889</c:v>
                </c:pt>
                <c:pt idx="1568">
                  <c:v>2.1777777777777776</c:v>
                </c:pt>
                <c:pt idx="1569">
                  <c:v>2.1791666666666667</c:v>
                </c:pt>
                <c:pt idx="1570">
                  <c:v>2.1805555555555554</c:v>
                </c:pt>
                <c:pt idx="1571">
                  <c:v>2.1819444444444445</c:v>
                </c:pt>
                <c:pt idx="1572">
                  <c:v>2.1833333333333331</c:v>
                </c:pt>
                <c:pt idx="1573">
                  <c:v>2.1847222222222222</c:v>
                </c:pt>
                <c:pt idx="1574">
                  <c:v>2.1861111111111109</c:v>
                </c:pt>
                <c:pt idx="1575">
                  <c:v>2.1875</c:v>
                </c:pt>
                <c:pt idx="1576">
                  <c:v>2.1888888888888891</c:v>
                </c:pt>
                <c:pt idx="1577">
                  <c:v>2.1902777777777778</c:v>
                </c:pt>
                <c:pt idx="1578">
                  <c:v>2.1916666666666669</c:v>
                </c:pt>
                <c:pt idx="1579">
                  <c:v>2.1930555555555555</c:v>
                </c:pt>
                <c:pt idx="1580">
                  <c:v>2.1944444444444446</c:v>
                </c:pt>
                <c:pt idx="1581">
                  <c:v>2.1958333333333333</c:v>
                </c:pt>
                <c:pt idx="1582">
                  <c:v>2.1972222222222224</c:v>
                </c:pt>
                <c:pt idx="1583">
                  <c:v>2.1986111111111111</c:v>
                </c:pt>
                <c:pt idx="1584">
                  <c:v>2.2000000000000002</c:v>
                </c:pt>
                <c:pt idx="1585">
                  <c:v>2.2013888888888888</c:v>
                </c:pt>
                <c:pt idx="1586">
                  <c:v>2.2027777777777779</c:v>
                </c:pt>
                <c:pt idx="1587">
                  <c:v>2.2041666666666666</c:v>
                </c:pt>
                <c:pt idx="1588">
                  <c:v>2.2055555555555557</c:v>
                </c:pt>
                <c:pt idx="1589">
                  <c:v>2.2069444444444444</c:v>
                </c:pt>
                <c:pt idx="1590">
                  <c:v>2.2083333333333335</c:v>
                </c:pt>
                <c:pt idx="1591">
                  <c:v>2.2097222222222221</c:v>
                </c:pt>
                <c:pt idx="1592">
                  <c:v>2.2111111111111112</c:v>
                </c:pt>
                <c:pt idx="1593">
                  <c:v>2.2124999999999999</c:v>
                </c:pt>
                <c:pt idx="1594">
                  <c:v>2.213888888888889</c:v>
                </c:pt>
                <c:pt idx="1595">
                  <c:v>2.2152777777777777</c:v>
                </c:pt>
                <c:pt idx="1596">
                  <c:v>2.2166666666666668</c:v>
                </c:pt>
                <c:pt idx="1597">
                  <c:v>2.2180555555555554</c:v>
                </c:pt>
                <c:pt idx="1598">
                  <c:v>2.2194444444444446</c:v>
                </c:pt>
                <c:pt idx="1599">
                  <c:v>2.2208333333333332</c:v>
                </c:pt>
                <c:pt idx="1600">
                  <c:v>2.2222222222222223</c:v>
                </c:pt>
                <c:pt idx="1601">
                  <c:v>2.223611111111111</c:v>
                </c:pt>
                <c:pt idx="1602">
                  <c:v>2.2250000000000001</c:v>
                </c:pt>
                <c:pt idx="1603">
                  <c:v>2.2263888888888888</c:v>
                </c:pt>
                <c:pt idx="1604">
                  <c:v>2.2277777777777779</c:v>
                </c:pt>
                <c:pt idx="1605">
                  <c:v>2.2291666666666665</c:v>
                </c:pt>
                <c:pt idx="1606">
                  <c:v>2.2305555555555556</c:v>
                </c:pt>
                <c:pt idx="1607">
                  <c:v>2.2319444444444443</c:v>
                </c:pt>
                <c:pt idx="1608">
                  <c:v>2.2333333333333334</c:v>
                </c:pt>
                <c:pt idx="1609">
                  <c:v>2.2347222222222221</c:v>
                </c:pt>
                <c:pt idx="1610">
                  <c:v>2.2361111111111112</c:v>
                </c:pt>
                <c:pt idx="1611">
                  <c:v>2.2374999999999998</c:v>
                </c:pt>
                <c:pt idx="1612">
                  <c:v>2.2388888888888889</c:v>
                </c:pt>
                <c:pt idx="1613">
                  <c:v>2.2402777777777776</c:v>
                </c:pt>
                <c:pt idx="1614">
                  <c:v>2.2416666666666667</c:v>
                </c:pt>
                <c:pt idx="1615">
                  <c:v>2.2430555555555554</c:v>
                </c:pt>
                <c:pt idx="1616">
                  <c:v>2.2444444444444445</c:v>
                </c:pt>
                <c:pt idx="1617">
                  <c:v>2.2458333333333331</c:v>
                </c:pt>
                <c:pt idx="1618">
                  <c:v>2.2472222222222222</c:v>
                </c:pt>
                <c:pt idx="1619">
                  <c:v>2.2486111111111109</c:v>
                </c:pt>
                <c:pt idx="1620">
                  <c:v>2.25</c:v>
                </c:pt>
                <c:pt idx="1621">
                  <c:v>2.2513888888888891</c:v>
                </c:pt>
                <c:pt idx="1622">
                  <c:v>2.2527777777777778</c:v>
                </c:pt>
                <c:pt idx="1623">
                  <c:v>2.2541666666666669</c:v>
                </c:pt>
                <c:pt idx="1624">
                  <c:v>2.2555555555555555</c:v>
                </c:pt>
                <c:pt idx="1625">
                  <c:v>2.2569444444444446</c:v>
                </c:pt>
                <c:pt idx="1626">
                  <c:v>2.2583333333333333</c:v>
                </c:pt>
                <c:pt idx="1627">
                  <c:v>2.2597222222222224</c:v>
                </c:pt>
                <c:pt idx="1628">
                  <c:v>2.2611111111111111</c:v>
                </c:pt>
                <c:pt idx="1629">
                  <c:v>2.2625000000000002</c:v>
                </c:pt>
                <c:pt idx="1630">
                  <c:v>2.2638888888888888</c:v>
                </c:pt>
                <c:pt idx="1631">
                  <c:v>2.2652777777777779</c:v>
                </c:pt>
                <c:pt idx="1632">
                  <c:v>2.2666666666666666</c:v>
                </c:pt>
                <c:pt idx="1633">
                  <c:v>2.2680555555555557</c:v>
                </c:pt>
                <c:pt idx="1634">
                  <c:v>2.2694444444444444</c:v>
                </c:pt>
                <c:pt idx="1635">
                  <c:v>2.2708333333333335</c:v>
                </c:pt>
                <c:pt idx="1636">
                  <c:v>2.2722222222222221</c:v>
                </c:pt>
                <c:pt idx="1637">
                  <c:v>2.2736111111111112</c:v>
                </c:pt>
                <c:pt idx="1638">
                  <c:v>2.2749999999999999</c:v>
                </c:pt>
                <c:pt idx="1639">
                  <c:v>2.276388888888889</c:v>
                </c:pt>
                <c:pt idx="1640">
                  <c:v>2.2777777777777777</c:v>
                </c:pt>
                <c:pt idx="1641">
                  <c:v>2.2791666666666668</c:v>
                </c:pt>
                <c:pt idx="1642">
                  <c:v>2.2805555555555554</c:v>
                </c:pt>
                <c:pt idx="1643">
                  <c:v>2.2819444444444446</c:v>
                </c:pt>
                <c:pt idx="1644">
                  <c:v>2.2833333333333332</c:v>
                </c:pt>
                <c:pt idx="1645">
                  <c:v>2.2847222222222223</c:v>
                </c:pt>
                <c:pt idx="1646">
                  <c:v>2.286111111111111</c:v>
                </c:pt>
                <c:pt idx="1647">
                  <c:v>2.2875000000000001</c:v>
                </c:pt>
                <c:pt idx="1648">
                  <c:v>2.2888888888888888</c:v>
                </c:pt>
                <c:pt idx="1649">
                  <c:v>2.2902777777777779</c:v>
                </c:pt>
                <c:pt idx="1650">
                  <c:v>2.2916666666666665</c:v>
                </c:pt>
                <c:pt idx="1651">
                  <c:v>2.2930555555555556</c:v>
                </c:pt>
                <c:pt idx="1652">
                  <c:v>2.2944444444444443</c:v>
                </c:pt>
                <c:pt idx="1653">
                  <c:v>2.2958333333333334</c:v>
                </c:pt>
                <c:pt idx="1654">
                  <c:v>2.2972222222222221</c:v>
                </c:pt>
                <c:pt idx="1655">
                  <c:v>2.2986111111111112</c:v>
                </c:pt>
                <c:pt idx="1656">
                  <c:v>2.2999999999999998</c:v>
                </c:pt>
                <c:pt idx="1657">
                  <c:v>2.3013888888888889</c:v>
                </c:pt>
                <c:pt idx="1658">
                  <c:v>2.3027777777777776</c:v>
                </c:pt>
                <c:pt idx="1659">
                  <c:v>2.3041666666666667</c:v>
                </c:pt>
                <c:pt idx="1660">
                  <c:v>2.3055555555555554</c:v>
                </c:pt>
                <c:pt idx="1661">
                  <c:v>2.3069444444444445</c:v>
                </c:pt>
                <c:pt idx="1662">
                  <c:v>2.3083333333333331</c:v>
                </c:pt>
                <c:pt idx="1663">
                  <c:v>2.3097222222222222</c:v>
                </c:pt>
                <c:pt idx="1664">
                  <c:v>2.3111111111111109</c:v>
                </c:pt>
                <c:pt idx="1665">
                  <c:v>2.3125</c:v>
                </c:pt>
                <c:pt idx="1666">
                  <c:v>2.3138888888888891</c:v>
                </c:pt>
                <c:pt idx="1667">
                  <c:v>2.3152777777777778</c:v>
                </c:pt>
                <c:pt idx="1668">
                  <c:v>2.3166666666666669</c:v>
                </c:pt>
                <c:pt idx="1669">
                  <c:v>2.3180555555555555</c:v>
                </c:pt>
                <c:pt idx="1670">
                  <c:v>2.3194444444444446</c:v>
                </c:pt>
                <c:pt idx="1671">
                  <c:v>2.3208333333333333</c:v>
                </c:pt>
                <c:pt idx="1672">
                  <c:v>2.3222222222222224</c:v>
                </c:pt>
                <c:pt idx="1673">
                  <c:v>2.3236111111111111</c:v>
                </c:pt>
                <c:pt idx="1674">
                  <c:v>2.3250000000000002</c:v>
                </c:pt>
                <c:pt idx="1675">
                  <c:v>2.3263888888888888</c:v>
                </c:pt>
                <c:pt idx="1676">
                  <c:v>2.3277777777777779</c:v>
                </c:pt>
                <c:pt idx="1677">
                  <c:v>2.3291666666666666</c:v>
                </c:pt>
                <c:pt idx="1678">
                  <c:v>2.3305555555555557</c:v>
                </c:pt>
                <c:pt idx="1679">
                  <c:v>2.3319444444444444</c:v>
                </c:pt>
                <c:pt idx="1680">
                  <c:v>2.3333333333333335</c:v>
                </c:pt>
                <c:pt idx="1681">
                  <c:v>2.3347222222222221</c:v>
                </c:pt>
                <c:pt idx="1682">
                  <c:v>2.3361111111111112</c:v>
                </c:pt>
                <c:pt idx="1683">
                  <c:v>2.3374999999999999</c:v>
                </c:pt>
                <c:pt idx="1684">
                  <c:v>2.338888888888889</c:v>
                </c:pt>
                <c:pt idx="1685">
                  <c:v>2.3402777777777777</c:v>
                </c:pt>
                <c:pt idx="1686">
                  <c:v>2.3416666666666668</c:v>
                </c:pt>
                <c:pt idx="1687">
                  <c:v>2.3430555555555554</c:v>
                </c:pt>
                <c:pt idx="1688">
                  <c:v>2.3444444444444446</c:v>
                </c:pt>
                <c:pt idx="1689">
                  <c:v>2.3458333333333332</c:v>
                </c:pt>
                <c:pt idx="1690">
                  <c:v>2.3472222222222223</c:v>
                </c:pt>
                <c:pt idx="1691">
                  <c:v>2.348611111111111</c:v>
                </c:pt>
                <c:pt idx="1692">
                  <c:v>2.35</c:v>
                </c:pt>
                <c:pt idx="1693">
                  <c:v>2.3513888888888888</c:v>
                </c:pt>
                <c:pt idx="1694">
                  <c:v>2.3527777777777779</c:v>
                </c:pt>
                <c:pt idx="1695">
                  <c:v>2.3541666666666665</c:v>
                </c:pt>
                <c:pt idx="1696">
                  <c:v>2.3555555555555556</c:v>
                </c:pt>
                <c:pt idx="1697">
                  <c:v>2.3569444444444443</c:v>
                </c:pt>
                <c:pt idx="1698">
                  <c:v>2.3583333333333334</c:v>
                </c:pt>
                <c:pt idx="1699">
                  <c:v>2.3597222222222221</c:v>
                </c:pt>
                <c:pt idx="1700">
                  <c:v>2.3611111111111112</c:v>
                </c:pt>
                <c:pt idx="1701">
                  <c:v>2.3624999999999998</c:v>
                </c:pt>
                <c:pt idx="1702">
                  <c:v>2.3638888888888889</c:v>
                </c:pt>
                <c:pt idx="1703">
                  <c:v>2.3652777777777776</c:v>
                </c:pt>
                <c:pt idx="1704">
                  <c:v>2.3666666666666667</c:v>
                </c:pt>
                <c:pt idx="1705">
                  <c:v>2.3680555555555554</c:v>
                </c:pt>
                <c:pt idx="1706">
                  <c:v>2.3694444444444445</c:v>
                </c:pt>
                <c:pt idx="1707">
                  <c:v>2.3708333333333331</c:v>
                </c:pt>
                <c:pt idx="1708">
                  <c:v>2.3722222222222222</c:v>
                </c:pt>
                <c:pt idx="1709">
                  <c:v>2.3736111111111109</c:v>
                </c:pt>
                <c:pt idx="1710">
                  <c:v>2.375</c:v>
                </c:pt>
                <c:pt idx="1711">
                  <c:v>2.3763888888888891</c:v>
                </c:pt>
                <c:pt idx="1712">
                  <c:v>2.3777777777777778</c:v>
                </c:pt>
                <c:pt idx="1713">
                  <c:v>2.3791666666666669</c:v>
                </c:pt>
                <c:pt idx="1714">
                  <c:v>2.3805555555555555</c:v>
                </c:pt>
                <c:pt idx="1715">
                  <c:v>2.3819444444444446</c:v>
                </c:pt>
                <c:pt idx="1716">
                  <c:v>2.3833333333333333</c:v>
                </c:pt>
                <c:pt idx="1717">
                  <c:v>2.3847222222222224</c:v>
                </c:pt>
                <c:pt idx="1718">
                  <c:v>2.3861111111111111</c:v>
                </c:pt>
                <c:pt idx="1719">
                  <c:v>2.3875000000000002</c:v>
                </c:pt>
                <c:pt idx="1720">
                  <c:v>2.3888888888888888</c:v>
                </c:pt>
                <c:pt idx="1721">
                  <c:v>2.3902777777777779</c:v>
                </c:pt>
                <c:pt idx="1722">
                  <c:v>2.3916666666666666</c:v>
                </c:pt>
                <c:pt idx="1723">
                  <c:v>2.3930555555555557</c:v>
                </c:pt>
                <c:pt idx="1724">
                  <c:v>2.3944444444444444</c:v>
                </c:pt>
                <c:pt idx="1725">
                  <c:v>2.3958333333333335</c:v>
                </c:pt>
                <c:pt idx="1726">
                  <c:v>2.3972222222222221</c:v>
                </c:pt>
                <c:pt idx="1727">
                  <c:v>2.3986111111111112</c:v>
                </c:pt>
                <c:pt idx="1728">
                  <c:v>2.4</c:v>
                </c:pt>
                <c:pt idx="1729">
                  <c:v>2.401388888888889</c:v>
                </c:pt>
                <c:pt idx="1730">
                  <c:v>2.4027777777777777</c:v>
                </c:pt>
                <c:pt idx="1731">
                  <c:v>2.4041666666666668</c:v>
                </c:pt>
                <c:pt idx="1732">
                  <c:v>2.4055555555555554</c:v>
                </c:pt>
                <c:pt idx="1733">
                  <c:v>2.4069444444444446</c:v>
                </c:pt>
                <c:pt idx="1734">
                  <c:v>2.4083333333333332</c:v>
                </c:pt>
                <c:pt idx="1735">
                  <c:v>2.4097222222222223</c:v>
                </c:pt>
                <c:pt idx="1736">
                  <c:v>2.411111111111111</c:v>
                </c:pt>
                <c:pt idx="1737">
                  <c:v>2.4125000000000001</c:v>
                </c:pt>
                <c:pt idx="1738">
                  <c:v>2.4138888888888888</c:v>
                </c:pt>
                <c:pt idx="1739">
                  <c:v>2.4152777777777779</c:v>
                </c:pt>
                <c:pt idx="1740">
                  <c:v>2.4166666666666665</c:v>
                </c:pt>
                <c:pt idx="1741">
                  <c:v>2.4180555555555556</c:v>
                </c:pt>
                <c:pt idx="1742">
                  <c:v>2.4194444444444443</c:v>
                </c:pt>
                <c:pt idx="1743">
                  <c:v>2.4208333333333334</c:v>
                </c:pt>
                <c:pt idx="1744">
                  <c:v>2.4222222222222221</c:v>
                </c:pt>
                <c:pt idx="1745">
                  <c:v>2.4236111111111112</c:v>
                </c:pt>
                <c:pt idx="1746">
                  <c:v>2.4249999999999998</c:v>
                </c:pt>
                <c:pt idx="1747">
                  <c:v>2.4263888888888889</c:v>
                </c:pt>
                <c:pt idx="1748">
                  <c:v>2.4277777777777776</c:v>
                </c:pt>
                <c:pt idx="1749">
                  <c:v>2.4291666666666667</c:v>
                </c:pt>
                <c:pt idx="1750">
                  <c:v>2.4305555555555554</c:v>
                </c:pt>
                <c:pt idx="1751">
                  <c:v>2.4319444444444445</c:v>
                </c:pt>
                <c:pt idx="1752">
                  <c:v>2.4333333333333331</c:v>
                </c:pt>
                <c:pt idx="1753">
                  <c:v>2.4347222222222222</c:v>
                </c:pt>
                <c:pt idx="1754">
                  <c:v>2.4361111111111109</c:v>
                </c:pt>
                <c:pt idx="1755">
                  <c:v>2.4375</c:v>
                </c:pt>
                <c:pt idx="1756">
                  <c:v>2.4388888888888891</c:v>
                </c:pt>
                <c:pt idx="1757">
                  <c:v>2.4402777777777778</c:v>
                </c:pt>
                <c:pt idx="1758">
                  <c:v>2.4416666666666669</c:v>
                </c:pt>
                <c:pt idx="1759">
                  <c:v>2.4430555555555555</c:v>
                </c:pt>
                <c:pt idx="1760">
                  <c:v>2.4444444444444446</c:v>
                </c:pt>
                <c:pt idx="1761">
                  <c:v>2.4458333333333333</c:v>
                </c:pt>
                <c:pt idx="1762">
                  <c:v>2.4472222222222224</c:v>
                </c:pt>
                <c:pt idx="1763">
                  <c:v>2.4486111111111111</c:v>
                </c:pt>
                <c:pt idx="1764">
                  <c:v>2.4500000000000002</c:v>
                </c:pt>
                <c:pt idx="1765">
                  <c:v>2.4513888888888888</c:v>
                </c:pt>
                <c:pt idx="1766">
                  <c:v>2.4527777777777779</c:v>
                </c:pt>
                <c:pt idx="1767">
                  <c:v>2.4541666666666666</c:v>
                </c:pt>
                <c:pt idx="1768">
                  <c:v>2.4555555555555557</c:v>
                </c:pt>
                <c:pt idx="1769">
                  <c:v>2.4569444444444444</c:v>
                </c:pt>
                <c:pt idx="1770">
                  <c:v>2.4583333333333335</c:v>
                </c:pt>
                <c:pt idx="1771">
                  <c:v>2.4597222222222221</c:v>
                </c:pt>
                <c:pt idx="1772">
                  <c:v>2.4611111111111112</c:v>
                </c:pt>
                <c:pt idx="1773">
                  <c:v>2.4624999999999999</c:v>
                </c:pt>
                <c:pt idx="1774">
                  <c:v>2.463888888888889</c:v>
                </c:pt>
                <c:pt idx="1775">
                  <c:v>2.4652777777777777</c:v>
                </c:pt>
                <c:pt idx="1776">
                  <c:v>2.4666666666666668</c:v>
                </c:pt>
                <c:pt idx="1777">
                  <c:v>2.4680555555555554</c:v>
                </c:pt>
                <c:pt idx="1778">
                  <c:v>2.4694444444444446</c:v>
                </c:pt>
                <c:pt idx="1779">
                  <c:v>2.4708333333333332</c:v>
                </c:pt>
                <c:pt idx="1780">
                  <c:v>2.4722222222222223</c:v>
                </c:pt>
                <c:pt idx="1781">
                  <c:v>2.473611111111111</c:v>
                </c:pt>
                <c:pt idx="1782">
                  <c:v>2.4750000000000001</c:v>
                </c:pt>
                <c:pt idx="1783">
                  <c:v>2.4763888888888888</c:v>
                </c:pt>
                <c:pt idx="1784">
                  <c:v>2.4777777777777779</c:v>
                </c:pt>
                <c:pt idx="1785">
                  <c:v>2.4791666666666665</c:v>
                </c:pt>
                <c:pt idx="1786">
                  <c:v>2.4805555555555556</c:v>
                </c:pt>
                <c:pt idx="1787">
                  <c:v>2.4819444444444443</c:v>
                </c:pt>
                <c:pt idx="1788">
                  <c:v>2.4833333333333334</c:v>
                </c:pt>
                <c:pt idx="1789">
                  <c:v>2.4847222222222221</c:v>
                </c:pt>
                <c:pt idx="1790">
                  <c:v>2.4861111111111112</c:v>
                </c:pt>
                <c:pt idx="1791">
                  <c:v>2.4874999999999998</c:v>
                </c:pt>
                <c:pt idx="1792">
                  <c:v>2.4888888888888889</c:v>
                </c:pt>
                <c:pt idx="1793">
                  <c:v>2.4902777777777776</c:v>
                </c:pt>
                <c:pt idx="1794">
                  <c:v>2.4916666666666667</c:v>
                </c:pt>
                <c:pt idx="1795">
                  <c:v>2.4930555555555554</c:v>
                </c:pt>
                <c:pt idx="1796">
                  <c:v>2.4944444444444445</c:v>
                </c:pt>
                <c:pt idx="1797">
                  <c:v>2.4958333333333331</c:v>
                </c:pt>
                <c:pt idx="1798">
                  <c:v>2.4972222222222222</c:v>
                </c:pt>
                <c:pt idx="1799">
                  <c:v>2.4986111111111109</c:v>
                </c:pt>
                <c:pt idx="1800">
                  <c:v>2.5</c:v>
                </c:pt>
                <c:pt idx="1801">
                  <c:v>2.5013888888888891</c:v>
                </c:pt>
                <c:pt idx="1802">
                  <c:v>2.5027777777777778</c:v>
                </c:pt>
                <c:pt idx="1803">
                  <c:v>2.5041666666666669</c:v>
                </c:pt>
                <c:pt idx="1804">
                  <c:v>2.5055555555555555</c:v>
                </c:pt>
                <c:pt idx="1805">
                  <c:v>2.5069444444444446</c:v>
                </c:pt>
                <c:pt idx="1806">
                  <c:v>2.5083333333333333</c:v>
                </c:pt>
                <c:pt idx="1807">
                  <c:v>2.5097222222222224</c:v>
                </c:pt>
                <c:pt idx="1808">
                  <c:v>2.5111111111111111</c:v>
                </c:pt>
                <c:pt idx="1809">
                  <c:v>2.5125000000000002</c:v>
                </c:pt>
                <c:pt idx="1810">
                  <c:v>2.5138888888888888</c:v>
                </c:pt>
                <c:pt idx="1811">
                  <c:v>2.5152777777777779</c:v>
                </c:pt>
                <c:pt idx="1812">
                  <c:v>2.5166666666666666</c:v>
                </c:pt>
                <c:pt idx="1813">
                  <c:v>2.5180555555555557</c:v>
                </c:pt>
                <c:pt idx="1814">
                  <c:v>2.5194444444444444</c:v>
                </c:pt>
                <c:pt idx="1815">
                  <c:v>2.5208333333333335</c:v>
                </c:pt>
                <c:pt idx="1816">
                  <c:v>2.5222222222222221</c:v>
                </c:pt>
                <c:pt idx="1817">
                  <c:v>2.5236111111111112</c:v>
                </c:pt>
                <c:pt idx="1818">
                  <c:v>2.5249999999999999</c:v>
                </c:pt>
                <c:pt idx="1819">
                  <c:v>2.526388888888889</c:v>
                </c:pt>
                <c:pt idx="1820">
                  <c:v>2.5277777777777777</c:v>
                </c:pt>
                <c:pt idx="1821">
                  <c:v>2.5291666666666668</c:v>
                </c:pt>
                <c:pt idx="1822">
                  <c:v>2.5305555555555554</c:v>
                </c:pt>
                <c:pt idx="1823">
                  <c:v>2.5319444444444446</c:v>
                </c:pt>
                <c:pt idx="1824">
                  <c:v>2.5333333333333332</c:v>
                </c:pt>
                <c:pt idx="1825">
                  <c:v>2.5347222222222223</c:v>
                </c:pt>
                <c:pt idx="1826">
                  <c:v>2.536111111111111</c:v>
                </c:pt>
                <c:pt idx="1827">
                  <c:v>2.5375000000000001</c:v>
                </c:pt>
                <c:pt idx="1828">
                  <c:v>2.5388888888888888</c:v>
                </c:pt>
                <c:pt idx="1829">
                  <c:v>2.5402777777777779</c:v>
                </c:pt>
                <c:pt idx="1830">
                  <c:v>2.5416666666666665</c:v>
                </c:pt>
                <c:pt idx="1831">
                  <c:v>2.5430555555555556</c:v>
                </c:pt>
                <c:pt idx="1832">
                  <c:v>2.5444444444444443</c:v>
                </c:pt>
                <c:pt idx="1833">
                  <c:v>2.5458333333333334</c:v>
                </c:pt>
                <c:pt idx="1834">
                  <c:v>2.5472222222222221</c:v>
                </c:pt>
                <c:pt idx="1835">
                  <c:v>2.5486111111111112</c:v>
                </c:pt>
                <c:pt idx="1836">
                  <c:v>2.5499999999999998</c:v>
                </c:pt>
                <c:pt idx="1837">
                  <c:v>2.5513888888888889</c:v>
                </c:pt>
                <c:pt idx="1838">
                  <c:v>2.5527777777777776</c:v>
                </c:pt>
                <c:pt idx="1839">
                  <c:v>2.5541666666666667</c:v>
                </c:pt>
                <c:pt idx="1840">
                  <c:v>2.5555555555555554</c:v>
                </c:pt>
                <c:pt idx="1841">
                  <c:v>2.5569444444444445</c:v>
                </c:pt>
                <c:pt idx="1842">
                  <c:v>2.5583333333333331</c:v>
                </c:pt>
                <c:pt idx="1843">
                  <c:v>2.5597222222222222</c:v>
                </c:pt>
                <c:pt idx="1844">
                  <c:v>2.5611111111111109</c:v>
                </c:pt>
                <c:pt idx="1845">
                  <c:v>2.5625</c:v>
                </c:pt>
                <c:pt idx="1846">
                  <c:v>2.5638888888888891</c:v>
                </c:pt>
                <c:pt idx="1847">
                  <c:v>2.5652777777777778</c:v>
                </c:pt>
                <c:pt idx="1848">
                  <c:v>2.5666666666666669</c:v>
                </c:pt>
                <c:pt idx="1849">
                  <c:v>2.5680555555555555</c:v>
                </c:pt>
                <c:pt idx="1850">
                  <c:v>2.5694444444444446</c:v>
                </c:pt>
                <c:pt idx="1851">
                  <c:v>2.5708333333333333</c:v>
                </c:pt>
                <c:pt idx="1852">
                  <c:v>2.5722222222222224</c:v>
                </c:pt>
                <c:pt idx="1853">
                  <c:v>2.5736111111111111</c:v>
                </c:pt>
                <c:pt idx="1854">
                  <c:v>2.5750000000000002</c:v>
                </c:pt>
                <c:pt idx="1855">
                  <c:v>2.5763888888888888</c:v>
                </c:pt>
                <c:pt idx="1856">
                  <c:v>2.5777777777777779</c:v>
                </c:pt>
                <c:pt idx="1857">
                  <c:v>2.5791666666666666</c:v>
                </c:pt>
                <c:pt idx="1858">
                  <c:v>2.5805555555555557</c:v>
                </c:pt>
                <c:pt idx="1859">
                  <c:v>2.5819444444444444</c:v>
                </c:pt>
                <c:pt idx="1860">
                  <c:v>2.5833333333333335</c:v>
                </c:pt>
                <c:pt idx="1861">
                  <c:v>2.5847222222222221</c:v>
                </c:pt>
                <c:pt idx="1862">
                  <c:v>2.5861111111111112</c:v>
                </c:pt>
                <c:pt idx="1863">
                  <c:v>2.5874999999999999</c:v>
                </c:pt>
                <c:pt idx="1864">
                  <c:v>2.588888888888889</c:v>
                </c:pt>
                <c:pt idx="1865">
                  <c:v>2.5902777777777777</c:v>
                </c:pt>
                <c:pt idx="1866">
                  <c:v>2.5916666666666668</c:v>
                </c:pt>
                <c:pt idx="1867">
                  <c:v>2.5930555555555554</c:v>
                </c:pt>
                <c:pt idx="1868">
                  <c:v>2.5944444444444446</c:v>
                </c:pt>
                <c:pt idx="1869">
                  <c:v>2.5958333333333332</c:v>
                </c:pt>
                <c:pt idx="1870">
                  <c:v>2.5972222222222223</c:v>
                </c:pt>
                <c:pt idx="1871">
                  <c:v>2.598611111111111</c:v>
                </c:pt>
                <c:pt idx="1872">
                  <c:v>2.6</c:v>
                </c:pt>
                <c:pt idx="1873">
                  <c:v>2.6013888888888888</c:v>
                </c:pt>
                <c:pt idx="1874">
                  <c:v>2.6027777777777779</c:v>
                </c:pt>
                <c:pt idx="1875">
                  <c:v>2.6041666666666665</c:v>
                </c:pt>
                <c:pt idx="1876">
                  <c:v>2.6055555555555556</c:v>
                </c:pt>
                <c:pt idx="1877">
                  <c:v>2.6069444444444443</c:v>
                </c:pt>
                <c:pt idx="1878">
                  <c:v>2.6083333333333334</c:v>
                </c:pt>
                <c:pt idx="1879">
                  <c:v>2.6097222222222221</c:v>
                </c:pt>
                <c:pt idx="1880">
                  <c:v>2.6111111111111112</c:v>
                </c:pt>
                <c:pt idx="1881">
                  <c:v>2.6124999999999998</c:v>
                </c:pt>
                <c:pt idx="1882">
                  <c:v>2.6138888888888889</c:v>
                </c:pt>
                <c:pt idx="1883">
                  <c:v>2.6152777777777776</c:v>
                </c:pt>
                <c:pt idx="1884">
                  <c:v>2.6166666666666667</c:v>
                </c:pt>
                <c:pt idx="1885">
                  <c:v>2.6180555555555554</c:v>
                </c:pt>
                <c:pt idx="1886">
                  <c:v>2.6194444444444445</c:v>
                </c:pt>
                <c:pt idx="1887">
                  <c:v>2.6208333333333331</c:v>
                </c:pt>
                <c:pt idx="1888">
                  <c:v>2.6222222222222222</c:v>
                </c:pt>
                <c:pt idx="1889">
                  <c:v>2.6236111111111109</c:v>
                </c:pt>
                <c:pt idx="1890">
                  <c:v>2.625</c:v>
                </c:pt>
                <c:pt idx="1891">
                  <c:v>2.6263888888888891</c:v>
                </c:pt>
                <c:pt idx="1892">
                  <c:v>2.6277777777777778</c:v>
                </c:pt>
                <c:pt idx="1893">
                  <c:v>2.6291666666666669</c:v>
                </c:pt>
                <c:pt idx="1894">
                  <c:v>2.6305555555555555</c:v>
                </c:pt>
                <c:pt idx="1895">
                  <c:v>2.6319444444444446</c:v>
                </c:pt>
                <c:pt idx="1896">
                  <c:v>2.6333333333333333</c:v>
                </c:pt>
                <c:pt idx="1897">
                  <c:v>2.6347222222222224</c:v>
                </c:pt>
                <c:pt idx="1898">
                  <c:v>2.6361111111111111</c:v>
                </c:pt>
                <c:pt idx="1899">
                  <c:v>2.6375000000000002</c:v>
                </c:pt>
                <c:pt idx="1900">
                  <c:v>2.6388888888888888</c:v>
                </c:pt>
                <c:pt idx="1901">
                  <c:v>2.6402777777777779</c:v>
                </c:pt>
                <c:pt idx="1902">
                  <c:v>2.6416666666666666</c:v>
                </c:pt>
                <c:pt idx="1903">
                  <c:v>2.6430555555555557</c:v>
                </c:pt>
                <c:pt idx="1904">
                  <c:v>2.6444444444444444</c:v>
                </c:pt>
                <c:pt idx="1905">
                  <c:v>2.6458333333333335</c:v>
                </c:pt>
                <c:pt idx="1906">
                  <c:v>2.6472222222222221</c:v>
                </c:pt>
                <c:pt idx="1907">
                  <c:v>2.6486111111111112</c:v>
                </c:pt>
                <c:pt idx="1908">
                  <c:v>2.65</c:v>
                </c:pt>
                <c:pt idx="1909">
                  <c:v>2.651388888888889</c:v>
                </c:pt>
                <c:pt idx="1910">
                  <c:v>2.6527777777777777</c:v>
                </c:pt>
                <c:pt idx="1911">
                  <c:v>2.6541666666666668</c:v>
                </c:pt>
                <c:pt idx="1912">
                  <c:v>2.6555555555555554</c:v>
                </c:pt>
                <c:pt idx="1913">
                  <c:v>2.6569444444444446</c:v>
                </c:pt>
                <c:pt idx="1914">
                  <c:v>2.6583333333333332</c:v>
                </c:pt>
                <c:pt idx="1915">
                  <c:v>2.6597222222222223</c:v>
                </c:pt>
                <c:pt idx="1916">
                  <c:v>2.661111111111111</c:v>
                </c:pt>
                <c:pt idx="1917">
                  <c:v>2.6625000000000001</c:v>
                </c:pt>
                <c:pt idx="1918">
                  <c:v>2.6638888888888888</c:v>
                </c:pt>
                <c:pt idx="1919">
                  <c:v>2.6652777777777779</c:v>
                </c:pt>
                <c:pt idx="1920">
                  <c:v>2.6666666666666665</c:v>
                </c:pt>
                <c:pt idx="1921">
                  <c:v>2.6680555555555556</c:v>
                </c:pt>
                <c:pt idx="1922">
                  <c:v>2.6694444444444443</c:v>
                </c:pt>
                <c:pt idx="1923">
                  <c:v>2.6708333333333334</c:v>
                </c:pt>
                <c:pt idx="1924">
                  <c:v>2.6722222222222221</c:v>
                </c:pt>
                <c:pt idx="1925">
                  <c:v>2.6736111111111112</c:v>
                </c:pt>
                <c:pt idx="1926">
                  <c:v>2.6749999999999998</c:v>
                </c:pt>
                <c:pt idx="1927">
                  <c:v>2.6763888888888889</c:v>
                </c:pt>
                <c:pt idx="1928">
                  <c:v>2.6777777777777776</c:v>
                </c:pt>
                <c:pt idx="1929">
                  <c:v>2.6791666666666667</c:v>
                </c:pt>
                <c:pt idx="1930">
                  <c:v>2.6805555555555554</c:v>
                </c:pt>
                <c:pt idx="1931">
                  <c:v>2.6819444444444445</c:v>
                </c:pt>
                <c:pt idx="1932">
                  <c:v>2.6833333333333331</c:v>
                </c:pt>
                <c:pt idx="1933">
                  <c:v>2.6847222222222222</c:v>
                </c:pt>
                <c:pt idx="1934">
                  <c:v>2.6861111111111109</c:v>
                </c:pt>
                <c:pt idx="1935">
                  <c:v>2.6875</c:v>
                </c:pt>
                <c:pt idx="1936">
                  <c:v>2.6888888888888891</c:v>
                </c:pt>
                <c:pt idx="1937">
                  <c:v>2.6902777777777778</c:v>
                </c:pt>
                <c:pt idx="1938">
                  <c:v>2.6916666666666669</c:v>
                </c:pt>
                <c:pt idx="1939">
                  <c:v>2.6930555555555555</c:v>
                </c:pt>
                <c:pt idx="1940">
                  <c:v>2.6944444444444446</c:v>
                </c:pt>
                <c:pt idx="1941">
                  <c:v>2.6958333333333333</c:v>
                </c:pt>
                <c:pt idx="1942">
                  <c:v>2.6972222222222224</c:v>
                </c:pt>
                <c:pt idx="1943">
                  <c:v>2.6986111111111111</c:v>
                </c:pt>
                <c:pt idx="1944">
                  <c:v>2.7</c:v>
                </c:pt>
                <c:pt idx="1945">
                  <c:v>2.7013888888888888</c:v>
                </c:pt>
                <c:pt idx="1946">
                  <c:v>2.7027777777777779</c:v>
                </c:pt>
                <c:pt idx="1947">
                  <c:v>2.7041666666666666</c:v>
                </c:pt>
                <c:pt idx="1948">
                  <c:v>2.7055555555555557</c:v>
                </c:pt>
                <c:pt idx="1949">
                  <c:v>2.7069444444444444</c:v>
                </c:pt>
                <c:pt idx="1950">
                  <c:v>2.7083333333333335</c:v>
                </c:pt>
                <c:pt idx="1951">
                  <c:v>2.7097222222222221</c:v>
                </c:pt>
                <c:pt idx="1952">
                  <c:v>2.7111111111111112</c:v>
                </c:pt>
                <c:pt idx="1953">
                  <c:v>2.7124999999999999</c:v>
                </c:pt>
                <c:pt idx="1954">
                  <c:v>2.713888888888889</c:v>
                </c:pt>
                <c:pt idx="1955">
                  <c:v>2.7152777777777777</c:v>
                </c:pt>
                <c:pt idx="1956">
                  <c:v>2.7166666666666668</c:v>
                </c:pt>
                <c:pt idx="1957">
                  <c:v>2.7180555555555554</c:v>
                </c:pt>
                <c:pt idx="1958">
                  <c:v>2.7194444444444446</c:v>
                </c:pt>
                <c:pt idx="1959">
                  <c:v>2.7208333333333332</c:v>
                </c:pt>
                <c:pt idx="1960">
                  <c:v>2.7222222222222223</c:v>
                </c:pt>
                <c:pt idx="1961">
                  <c:v>2.723611111111111</c:v>
                </c:pt>
                <c:pt idx="1962">
                  <c:v>2.7250000000000001</c:v>
                </c:pt>
                <c:pt idx="1963">
                  <c:v>2.7263888888888888</c:v>
                </c:pt>
                <c:pt idx="1964">
                  <c:v>2.7277777777777779</c:v>
                </c:pt>
                <c:pt idx="1965">
                  <c:v>2.7291666666666665</c:v>
                </c:pt>
                <c:pt idx="1966">
                  <c:v>2.7305555555555556</c:v>
                </c:pt>
                <c:pt idx="1967">
                  <c:v>2.7319444444444443</c:v>
                </c:pt>
                <c:pt idx="1968">
                  <c:v>2.7333333333333334</c:v>
                </c:pt>
                <c:pt idx="1969">
                  <c:v>2.7347222222222221</c:v>
                </c:pt>
                <c:pt idx="1970">
                  <c:v>2.7361111111111112</c:v>
                </c:pt>
                <c:pt idx="1971">
                  <c:v>2.7374999999999998</c:v>
                </c:pt>
                <c:pt idx="1972">
                  <c:v>2.7388888888888889</c:v>
                </c:pt>
                <c:pt idx="1973">
                  <c:v>2.7402777777777776</c:v>
                </c:pt>
                <c:pt idx="1974">
                  <c:v>2.7416666666666667</c:v>
                </c:pt>
                <c:pt idx="1975">
                  <c:v>2.7430555555555554</c:v>
                </c:pt>
                <c:pt idx="1976">
                  <c:v>2.7444444444444445</c:v>
                </c:pt>
                <c:pt idx="1977">
                  <c:v>2.7458333333333331</c:v>
                </c:pt>
                <c:pt idx="1978">
                  <c:v>2.7472222222222222</c:v>
                </c:pt>
                <c:pt idx="1979">
                  <c:v>2.7486111111111109</c:v>
                </c:pt>
                <c:pt idx="1980">
                  <c:v>2.75</c:v>
                </c:pt>
                <c:pt idx="1981">
                  <c:v>2.7513888888888891</c:v>
                </c:pt>
                <c:pt idx="1982">
                  <c:v>2.7527777777777778</c:v>
                </c:pt>
                <c:pt idx="1983">
                  <c:v>2.7541666666666669</c:v>
                </c:pt>
                <c:pt idx="1984">
                  <c:v>2.7555555555555555</c:v>
                </c:pt>
                <c:pt idx="1985">
                  <c:v>2.7569444444444446</c:v>
                </c:pt>
                <c:pt idx="1986">
                  <c:v>2.7583333333333333</c:v>
                </c:pt>
                <c:pt idx="1987">
                  <c:v>2.7597222222222224</c:v>
                </c:pt>
                <c:pt idx="1988">
                  <c:v>2.7611111111111111</c:v>
                </c:pt>
                <c:pt idx="1989">
                  <c:v>2.7625000000000002</c:v>
                </c:pt>
                <c:pt idx="1990">
                  <c:v>2.7638888888888888</c:v>
                </c:pt>
                <c:pt idx="1991">
                  <c:v>2.7652777777777779</c:v>
                </c:pt>
                <c:pt idx="1992">
                  <c:v>2.7666666666666666</c:v>
                </c:pt>
                <c:pt idx="1993">
                  <c:v>2.7680555555555557</c:v>
                </c:pt>
                <c:pt idx="1994">
                  <c:v>2.7694444444444444</c:v>
                </c:pt>
                <c:pt idx="1995">
                  <c:v>2.7708333333333335</c:v>
                </c:pt>
                <c:pt idx="1996">
                  <c:v>2.7722222222222221</c:v>
                </c:pt>
                <c:pt idx="1997">
                  <c:v>2.7736111111111112</c:v>
                </c:pt>
                <c:pt idx="1998">
                  <c:v>2.7749999999999999</c:v>
                </c:pt>
                <c:pt idx="1999">
                  <c:v>2.776388888888889</c:v>
                </c:pt>
                <c:pt idx="2000">
                  <c:v>2.7777777777777777</c:v>
                </c:pt>
                <c:pt idx="2001">
                  <c:v>2.7791666666666668</c:v>
                </c:pt>
                <c:pt idx="2002">
                  <c:v>2.7805555555555554</c:v>
                </c:pt>
                <c:pt idx="2003">
                  <c:v>2.7819444444444446</c:v>
                </c:pt>
                <c:pt idx="2004">
                  <c:v>2.7833333333333332</c:v>
                </c:pt>
                <c:pt idx="2005">
                  <c:v>2.7847222222222223</c:v>
                </c:pt>
                <c:pt idx="2006">
                  <c:v>2.786111111111111</c:v>
                </c:pt>
                <c:pt idx="2007">
                  <c:v>2.7875000000000001</c:v>
                </c:pt>
                <c:pt idx="2008">
                  <c:v>2.7888888888888888</c:v>
                </c:pt>
                <c:pt idx="2009">
                  <c:v>2.7902777777777779</c:v>
                </c:pt>
                <c:pt idx="2010">
                  <c:v>2.7916666666666665</c:v>
                </c:pt>
                <c:pt idx="2011">
                  <c:v>2.7930555555555556</c:v>
                </c:pt>
                <c:pt idx="2012">
                  <c:v>2.7944444444444443</c:v>
                </c:pt>
                <c:pt idx="2013">
                  <c:v>2.7958333333333334</c:v>
                </c:pt>
                <c:pt idx="2014">
                  <c:v>2.7972222222222221</c:v>
                </c:pt>
                <c:pt idx="2015">
                  <c:v>2.7986111111111112</c:v>
                </c:pt>
                <c:pt idx="2016">
                  <c:v>2.8</c:v>
                </c:pt>
                <c:pt idx="2017">
                  <c:v>2.8013888888888889</c:v>
                </c:pt>
                <c:pt idx="2018">
                  <c:v>2.8027777777777776</c:v>
                </c:pt>
                <c:pt idx="2019">
                  <c:v>2.8041666666666667</c:v>
                </c:pt>
                <c:pt idx="2020">
                  <c:v>2.8055555555555554</c:v>
                </c:pt>
                <c:pt idx="2021">
                  <c:v>2.8069444444444445</c:v>
                </c:pt>
                <c:pt idx="2022">
                  <c:v>2.8083333333333331</c:v>
                </c:pt>
                <c:pt idx="2023">
                  <c:v>2.8097222222222222</c:v>
                </c:pt>
                <c:pt idx="2024">
                  <c:v>2.8111111111111109</c:v>
                </c:pt>
                <c:pt idx="2025">
                  <c:v>2.8125</c:v>
                </c:pt>
                <c:pt idx="2026">
                  <c:v>2.8138888888888891</c:v>
                </c:pt>
                <c:pt idx="2027">
                  <c:v>2.8152777777777778</c:v>
                </c:pt>
                <c:pt idx="2028">
                  <c:v>2.8166666666666669</c:v>
                </c:pt>
                <c:pt idx="2029">
                  <c:v>2.8180555555555555</c:v>
                </c:pt>
                <c:pt idx="2030">
                  <c:v>2.8194444444444446</c:v>
                </c:pt>
                <c:pt idx="2031">
                  <c:v>2.8208333333333333</c:v>
                </c:pt>
                <c:pt idx="2032">
                  <c:v>2.8222222222222224</c:v>
                </c:pt>
                <c:pt idx="2033">
                  <c:v>2.8236111111111111</c:v>
                </c:pt>
                <c:pt idx="2034">
                  <c:v>2.8250000000000002</c:v>
                </c:pt>
                <c:pt idx="2035">
                  <c:v>2.8263888888888888</c:v>
                </c:pt>
                <c:pt idx="2036">
                  <c:v>2.8277777777777779</c:v>
                </c:pt>
                <c:pt idx="2037">
                  <c:v>2.8291666666666666</c:v>
                </c:pt>
                <c:pt idx="2038">
                  <c:v>2.8305555555555557</c:v>
                </c:pt>
                <c:pt idx="2039">
                  <c:v>2.8319444444444444</c:v>
                </c:pt>
                <c:pt idx="2040">
                  <c:v>2.8333333333333335</c:v>
                </c:pt>
                <c:pt idx="2041">
                  <c:v>2.8347222222222221</c:v>
                </c:pt>
                <c:pt idx="2042">
                  <c:v>2.8361111111111112</c:v>
                </c:pt>
                <c:pt idx="2043">
                  <c:v>2.8374999999999999</c:v>
                </c:pt>
                <c:pt idx="2044">
                  <c:v>2.838888888888889</c:v>
                </c:pt>
                <c:pt idx="2045">
                  <c:v>2.8402777777777777</c:v>
                </c:pt>
                <c:pt idx="2046">
                  <c:v>2.8416666666666668</c:v>
                </c:pt>
                <c:pt idx="2047">
                  <c:v>2.8430555555555554</c:v>
                </c:pt>
                <c:pt idx="2048">
                  <c:v>2.8444444444444446</c:v>
                </c:pt>
                <c:pt idx="2049">
                  <c:v>2.8458333333333332</c:v>
                </c:pt>
                <c:pt idx="2050">
                  <c:v>2.8472222222222223</c:v>
                </c:pt>
                <c:pt idx="2051">
                  <c:v>2.848611111111111</c:v>
                </c:pt>
                <c:pt idx="2052">
                  <c:v>2.85</c:v>
                </c:pt>
                <c:pt idx="2053">
                  <c:v>2.8513888888888888</c:v>
                </c:pt>
                <c:pt idx="2054">
                  <c:v>2.8527777777777779</c:v>
                </c:pt>
                <c:pt idx="2055">
                  <c:v>2.8541666666666665</c:v>
                </c:pt>
                <c:pt idx="2056">
                  <c:v>2.8555555555555556</c:v>
                </c:pt>
                <c:pt idx="2057">
                  <c:v>2.8569444444444443</c:v>
                </c:pt>
                <c:pt idx="2058">
                  <c:v>2.8583333333333334</c:v>
                </c:pt>
                <c:pt idx="2059">
                  <c:v>2.8597222222222221</c:v>
                </c:pt>
                <c:pt idx="2060">
                  <c:v>2.8611111111111112</c:v>
                </c:pt>
                <c:pt idx="2061">
                  <c:v>2.8624999999999998</c:v>
                </c:pt>
                <c:pt idx="2062">
                  <c:v>2.8638888888888889</c:v>
                </c:pt>
                <c:pt idx="2063">
                  <c:v>2.8652777777777776</c:v>
                </c:pt>
                <c:pt idx="2064">
                  <c:v>2.8666666666666667</c:v>
                </c:pt>
                <c:pt idx="2065">
                  <c:v>2.8680555555555554</c:v>
                </c:pt>
                <c:pt idx="2066">
                  <c:v>2.8694444444444445</c:v>
                </c:pt>
                <c:pt idx="2067">
                  <c:v>2.8708333333333331</c:v>
                </c:pt>
                <c:pt idx="2068">
                  <c:v>2.8722222222222222</c:v>
                </c:pt>
                <c:pt idx="2069">
                  <c:v>2.8736111111111109</c:v>
                </c:pt>
                <c:pt idx="2070">
                  <c:v>2.875</c:v>
                </c:pt>
                <c:pt idx="2071">
                  <c:v>2.8763888888888891</c:v>
                </c:pt>
                <c:pt idx="2072">
                  <c:v>2.8777777777777778</c:v>
                </c:pt>
                <c:pt idx="2073">
                  <c:v>2.8791666666666669</c:v>
                </c:pt>
                <c:pt idx="2074">
                  <c:v>2.8805555555555555</c:v>
                </c:pt>
                <c:pt idx="2075">
                  <c:v>2.8819444444444446</c:v>
                </c:pt>
                <c:pt idx="2076">
                  <c:v>2.8833333333333333</c:v>
                </c:pt>
                <c:pt idx="2077">
                  <c:v>2.8847222222222224</c:v>
                </c:pt>
                <c:pt idx="2078">
                  <c:v>2.8861111111111111</c:v>
                </c:pt>
                <c:pt idx="2079">
                  <c:v>2.8875000000000002</c:v>
                </c:pt>
                <c:pt idx="2080">
                  <c:v>2.8888888888888888</c:v>
                </c:pt>
                <c:pt idx="2081">
                  <c:v>2.8902777777777779</c:v>
                </c:pt>
                <c:pt idx="2082">
                  <c:v>2.8916666666666666</c:v>
                </c:pt>
                <c:pt idx="2083">
                  <c:v>2.8930555555555557</c:v>
                </c:pt>
                <c:pt idx="2084">
                  <c:v>2.8944444444444444</c:v>
                </c:pt>
                <c:pt idx="2085">
                  <c:v>2.8958333333333335</c:v>
                </c:pt>
                <c:pt idx="2086">
                  <c:v>2.8972222222222221</c:v>
                </c:pt>
                <c:pt idx="2087">
                  <c:v>2.8986111111111112</c:v>
                </c:pt>
                <c:pt idx="2088">
                  <c:v>2.9</c:v>
                </c:pt>
                <c:pt idx="2089">
                  <c:v>2.901388888888889</c:v>
                </c:pt>
                <c:pt idx="2090">
                  <c:v>2.9027777777777777</c:v>
                </c:pt>
                <c:pt idx="2091">
                  <c:v>2.9041666666666668</c:v>
                </c:pt>
                <c:pt idx="2092">
                  <c:v>2.9055555555555554</c:v>
                </c:pt>
                <c:pt idx="2093">
                  <c:v>2.9069444444444446</c:v>
                </c:pt>
                <c:pt idx="2094">
                  <c:v>2.9083333333333332</c:v>
                </c:pt>
                <c:pt idx="2095">
                  <c:v>2.9097222222222223</c:v>
                </c:pt>
                <c:pt idx="2096">
                  <c:v>2.911111111111111</c:v>
                </c:pt>
                <c:pt idx="2097">
                  <c:v>2.9125000000000001</c:v>
                </c:pt>
                <c:pt idx="2098">
                  <c:v>2.9138888888888888</c:v>
                </c:pt>
                <c:pt idx="2099">
                  <c:v>2.9152777777777779</c:v>
                </c:pt>
                <c:pt idx="2100">
                  <c:v>2.9166666666666665</c:v>
                </c:pt>
                <c:pt idx="2101">
                  <c:v>2.9180555555555556</c:v>
                </c:pt>
                <c:pt idx="2102">
                  <c:v>2.9194444444444443</c:v>
                </c:pt>
                <c:pt idx="2103">
                  <c:v>2.9208333333333334</c:v>
                </c:pt>
                <c:pt idx="2104">
                  <c:v>2.9222222222222221</c:v>
                </c:pt>
                <c:pt idx="2105">
                  <c:v>2.9236111111111112</c:v>
                </c:pt>
                <c:pt idx="2106">
                  <c:v>2.9249999999999998</c:v>
                </c:pt>
                <c:pt idx="2107">
                  <c:v>2.9263888888888889</c:v>
                </c:pt>
                <c:pt idx="2108">
                  <c:v>2.9277777777777776</c:v>
                </c:pt>
                <c:pt idx="2109">
                  <c:v>2.9291666666666667</c:v>
                </c:pt>
                <c:pt idx="2110">
                  <c:v>2.9305555555555554</c:v>
                </c:pt>
                <c:pt idx="2111">
                  <c:v>2.9319444444444445</c:v>
                </c:pt>
                <c:pt idx="2112">
                  <c:v>2.9333333333333331</c:v>
                </c:pt>
                <c:pt idx="2113">
                  <c:v>2.9347222222222222</c:v>
                </c:pt>
                <c:pt idx="2114">
                  <c:v>2.9361111111111109</c:v>
                </c:pt>
                <c:pt idx="2115">
                  <c:v>2.9375</c:v>
                </c:pt>
                <c:pt idx="2116">
                  <c:v>2.9388888888888891</c:v>
                </c:pt>
                <c:pt idx="2117">
                  <c:v>2.9402777777777778</c:v>
                </c:pt>
                <c:pt idx="2118">
                  <c:v>2.9416666666666669</c:v>
                </c:pt>
                <c:pt idx="2119">
                  <c:v>2.9430555555555555</c:v>
                </c:pt>
                <c:pt idx="2120">
                  <c:v>2.9444444444444446</c:v>
                </c:pt>
                <c:pt idx="2121">
                  <c:v>2.9458333333333333</c:v>
                </c:pt>
                <c:pt idx="2122">
                  <c:v>2.9472222222222224</c:v>
                </c:pt>
                <c:pt idx="2123">
                  <c:v>2.9486111111111111</c:v>
                </c:pt>
                <c:pt idx="2124">
                  <c:v>2.95</c:v>
                </c:pt>
                <c:pt idx="2125">
                  <c:v>2.9513888888888888</c:v>
                </c:pt>
                <c:pt idx="2126">
                  <c:v>2.9527777777777779</c:v>
                </c:pt>
                <c:pt idx="2127">
                  <c:v>2.9541666666666666</c:v>
                </c:pt>
                <c:pt idx="2128">
                  <c:v>2.9555555555555557</c:v>
                </c:pt>
                <c:pt idx="2129">
                  <c:v>2.9569444444444444</c:v>
                </c:pt>
                <c:pt idx="2130">
                  <c:v>2.9583333333333335</c:v>
                </c:pt>
                <c:pt idx="2131">
                  <c:v>2.9597222222222221</c:v>
                </c:pt>
                <c:pt idx="2132">
                  <c:v>2.9611111111111112</c:v>
                </c:pt>
                <c:pt idx="2133">
                  <c:v>2.9624999999999999</c:v>
                </c:pt>
                <c:pt idx="2134">
                  <c:v>2.963888888888889</c:v>
                </c:pt>
                <c:pt idx="2135">
                  <c:v>2.9652777777777777</c:v>
                </c:pt>
                <c:pt idx="2136">
                  <c:v>2.9666666666666668</c:v>
                </c:pt>
                <c:pt idx="2137">
                  <c:v>2.9680555555555554</c:v>
                </c:pt>
                <c:pt idx="2138">
                  <c:v>2.9694444444444446</c:v>
                </c:pt>
                <c:pt idx="2139">
                  <c:v>2.9708333333333332</c:v>
                </c:pt>
                <c:pt idx="2140">
                  <c:v>2.9722222222222223</c:v>
                </c:pt>
                <c:pt idx="2141">
                  <c:v>2.973611111111111</c:v>
                </c:pt>
                <c:pt idx="2142">
                  <c:v>2.9750000000000001</c:v>
                </c:pt>
                <c:pt idx="2143">
                  <c:v>2.9763888888888888</c:v>
                </c:pt>
                <c:pt idx="2144">
                  <c:v>2.9777777777777779</c:v>
                </c:pt>
                <c:pt idx="2145">
                  <c:v>2.9791666666666665</c:v>
                </c:pt>
                <c:pt idx="2146">
                  <c:v>2.9805555555555556</c:v>
                </c:pt>
                <c:pt idx="2147">
                  <c:v>2.9819444444444443</c:v>
                </c:pt>
                <c:pt idx="2148">
                  <c:v>2.9833333333333334</c:v>
                </c:pt>
                <c:pt idx="2149">
                  <c:v>2.9847222222222221</c:v>
                </c:pt>
                <c:pt idx="2150">
                  <c:v>2.9861111111111112</c:v>
                </c:pt>
                <c:pt idx="2151">
                  <c:v>2.9874999999999998</c:v>
                </c:pt>
                <c:pt idx="2152">
                  <c:v>2.9888888888888889</c:v>
                </c:pt>
                <c:pt idx="2153">
                  <c:v>2.9902777777777776</c:v>
                </c:pt>
                <c:pt idx="2154">
                  <c:v>2.9916666666666667</c:v>
                </c:pt>
                <c:pt idx="2155">
                  <c:v>2.9930555555555554</c:v>
                </c:pt>
                <c:pt idx="2156">
                  <c:v>2.9944444444444445</c:v>
                </c:pt>
                <c:pt idx="2157">
                  <c:v>2.9958333333333331</c:v>
                </c:pt>
                <c:pt idx="2158">
                  <c:v>2.9972222222222222</c:v>
                </c:pt>
                <c:pt idx="2159">
                  <c:v>2.9986111111111109</c:v>
                </c:pt>
                <c:pt idx="2160">
                  <c:v>3</c:v>
                </c:pt>
                <c:pt idx="2161">
                  <c:v>3.0013888888888891</c:v>
                </c:pt>
                <c:pt idx="2162">
                  <c:v>3.0027777777777778</c:v>
                </c:pt>
                <c:pt idx="2163">
                  <c:v>3.0041666666666669</c:v>
                </c:pt>
                <c:pt idx="2164">
                  <c:v>3.0055555555555555</c:v>
                </c:pt>
                <c:pt idx="2165">
                  <c:v>3.0069444444444446</c:v>
                </c:pt>
                <c:pt idx="2166">
                  <c:v>3.0083333333333333</c:v>
                </c:pt>
                <c:pt idx="2167">
                  <c:v>3.0097222222222224</c:v>
                </c:pt>
                <c:pt idx="2168">
                  <c:v>3.0111111111111111</c:v>
                </c:pt>
                <c:pt idx="2169">
                  <c:v>3.0125000000000002</c:v>
                </c:pt>
                <c:pt idx="2170">
                  <c:v>3.0138888888888888</c:v>
                </c:pt>
                <c:pt idx="2171">
                  <c:v>3.0152777777777779</c:v>
                </c:pt>
                <c:pt idx="2172">
                  <c:v>3.0166666666666666</c:v>
                </c:pt>
                <c:pt idx="2173">
                  <c:v>3.0180555555555557</c:v>
                </c:pt>
                <c:pt idx="2174">
                  <c:v>3.0194444444444444</c:v>
                </c:pt>
                <c:pt idx="2175">
                  <c:v>3.0208333333333335</c:v>
                </c:pt>
                <c:pt idx="2176">
                  <c:v>3.0222222222222221</c:v>
                </c:pt>
                <c:pt idx="2177">
                  <c:v>3.0236111111111112</c:v>
                </c:pt>
                <c:pt idx="2178">
                  <c:v>3.0249999999999999</c:v>
                </c:pt>
                <c:pt idx="2179">
                  <c:v>3.026388888888889</c:v>
                </c:pt>
                <c:pt idx="2180">
                  <c:v>3.0277777777777777</c:v>
                </c:pt>
                <c:pt idx="2181">
                  <c:v>3.0291666666666668</c:v>
                </c:pt>
                <c:pt idx="2182">
                  <c:v>3.0305555555555554</c:v>
                </c:pt>
                <c:pt idx="2183">
                  <c:v>3.0319444444444446</c:v>
                </c:pt>
                <c:pt idx="2184">
                  <c:v>3.0333333333333332</c:v>
                </c:pt>
                <c:pt idx="2185">
                  <c:v>3.0347222222222223</c:v>
                </c:pt>
                <c:pt idx="2186">
                  <c:v>3.036111111111111</c:v>
                </c:pt>
                <c:pt idx="2187">
                  <c:v>3.0375000000000001</c:v>
                </c:pt>
                <c:pt idx="2188">
                  <c:v>3.0388888888888888</c:v>
                </c:pt>
                <c:pt idx="2189">
                  <c:v>3.0402777777777779</c:v>
                </c:pt>
                <c:pt idx="2190">
                  <c:v>3.0416666666666665</c:v>
                </c:pt>
                <c:pt idx="2191">
                  <c:v>3.0430555555555556</c:v>
                </c:pt>
                <c:pt idx="2192">
                  <c:v>3.0444444444444443</c:v>
                </c:pt>
                <c:pt idx="2193">
                  <c:v>3.0458333333333334</c:v>
                </c:pt>
                <c:pt idx="2194">
                  <c:v>3.0472222222222221</c:v>
                </c:pt>
                <c:pt idx="2195">
                  <c:v>3.0486111111111112</c:v>
                </c:pt>
                <c:pt idx="2196">
                  <c:v>3.05</c:v>
                </c:pt>
                <c:pt idx="2197">
                  <c:v>3.0513888888888889</c:v>
                </c:pt>
                <c:pt idx="2198">
                  <c:v>3.0527777777777776</c:v>
                </c:pt>
                <c:pt idx="2199">
                  <c:v>3.0541666666666667</c:v>
                </c:pt>
                <c:pt idx="2200">
                  <c:v>3.0555555555555554</c:v>
                </c:pt>
                <c:pt idx="2201">
                  <c:v>3.0569444444444445</c:v>
                </c:pt>
                <c:pt idx="2202">
                  <c:v>3.0583333333333331</c:v>
                </c:pt>
                <c:pt idx="2203">
                  <c:v>3.0597222222222222</c:v>
                </c:pt>
                <c:pt idx="2204">
                  <c:v>3.0611111111111109</c:v>
                </c:pt>
                <c:pt idx="2205">
                  <c:v>3.0625</c:v>
                </c:pt>
                <c:pt idx="2206">
                  <c:v>3.0638888888888891</c:v>
                </c:pt>
                <c:pt idx="2207">
                  <c:v>3.0652777777777778</c:v>
                </c:pt>
                <c:pt idx="2208">
                  <c:v>3.0666666666666669</c:v>
                </c:pt>
                <c:pt idx="2209">
                  <c:v>3.0680555555555555</c:v>
                </c:pt>
                <c:pt idx="2210">
                  <c:v>3.0694444444444446</c:v>
                </c:pt>
                <c:pt idx="2211">
                  <c:v>3.0708333333333333</c:v>
                </c:pt>
                <c:pt idx="2212">
                  <c:v>3.0722222222222224</c:v>
                </c:pt>
                <c:pt idx="2213">
                  <c:v>3.0736111111111111</c:v>
                </c:pt>
                <c:pt idx="2214">
                  <c:v>3.0750000000000002</c:v>
                </c:pt>
                <c:pt idx="2215">
                  <c:v>3.0763888888888888</c:v>
                </c:pt>
                <c:pt idx="2216">
                  <c:v>3.0777777777777779</c:v>
                </c:pt>
                <c:pt idx="2217">
                  <c:v>3.0791666666666666</c:v>
                </c:pt>
                <c:pt idx="2218">
                  <c:v>3.0805555555555557</c:v>
                </c:pt>
                <c:pt idx="2219">
                  <c:v>3.0819444444444444</c:v>
                </c:pt>
                <c:pt idx="2220">
                  <c:v>3.0833333333333335</c:v>
                </c:pt>
                <c:pt idx="2221">
                  <c:v>3.0847222222222221</c:v>
                </c:pt>
                <c:pt idx="2222">
                  <c:v>3.0861111111111112</c:v>
                </c:pt>
                <c:pt idx="2223">
                  <c:v>3.0874999999999999</c:v>
                </c:pt>
                <c:pt idx="2224">
                  <c:v>3.088888888888889</c:v>
                </c:pt>
                <c:pt idx="2225">
                  <c:v>3.0902777777777777</c:v>
                </c:pt>
                <c:pt idx="2226">
                  <c:v>3.0916666666666668</c:v>
                </c:pt>
                <c:pt idx="2227">
                  <c:v>3.0930555555555554</c:v>
                </c:pt>
                <c:pt idx="2228">
                  <c:v>3.0944444444444446</c:v>
                </c:pt>
                <c:pt idx="2229">
                  <c:v>3.0958333333333332</c:v>
                </c:pt>
                <c:pt idx="2230">
                  <c:v>3.0972222222222223</c:v>
                </c:pt>
                <c:pt idx="2231">
                  <c:v>3.098611111111111</c:v>
                </c:pt>
                <c:pt idx="2232">
                  <c:v>3.1</c:v>
                </c:pt>
                <c:pt idx="2233">
                  <c:v>3.1013888888888888</c:v>
                </c:pt>
                <c:pt idx="2234">
                  <c:v>3.1027777777777779</c:v>
                </c:pt>
                <c:pt idx="2235">
                  <c:v>3.1041666666666665</c:v>
                </c:pt>
                <c:pt idx="2236">
                  <c:v>3.1055555555555556</c:v>
                </c:pt>
                <c:pt idx="2237">
                  <c:v>3.1069444444444443</c:v>
                </c:pt>
                <c:pt idx="2238">
                  <c:v>3.1083333333333334</c:v>
                </c:pt>
                <c:pt idx="2239">
                  <c:v>3.1097222222222221</c:v>
                </c:pt>
                <c:pt idx="2240">
                  <c:v>3.1111111111111112</c:v>
                </c:pt>
                <c:pt idx="2241">
                  <c:v>3.1124999999999998</c:v>
                </c:pt>
                <c:pt idx="2242">
                  <c:v>3.1138888888888889</c:v>
                </c:pt>
                <c:pt idx="2243">
                  <c:v>3.1152777777777776</c:v>
                </c:pt>
                <c:pt idx="2244">
                  <c:v>3.1166666666666667</c:v>
                </c:pt>
                <c:pt idx="2245">
                  <c:v>3.1180555555555554</c:v>
                </c:pt>
                <c:pt idx="2246">
                  <c:v>3.1194444444444445</c:v>
                </c:pt>
                <c:pt idx="2247">
                  <c:v>3.1208333333333331</c:v>
                </c:pt>
                <c:pt idx="2248">
                  <c:v>3.1222222222222222</c:v>
                </c:pt>
                <c:pt idx="2249">
                  <c:v>3.1236111111111109</c:v>
                </c:pt>
                <c:pt idx="2250">
                  <c:v>3.125</c:v>
                </c:pt>
                <c:pt idx="2251">
                  <c:v>3.1263888888888891</c:v>
                </c:pt>
                <c:pt idx="2252">
                  <c:v>3.1277777777777778</c:v>
                </c:pt>
                <c:pt idx="2253">
                  <c:v>3.1291666666666669</c:v>
                </c:pt>
                <c:pt idx="2254">
                  <c:v>3.1305555555555555</c:v>
                </c:pt>
                <c:pt idx="2255">
                  <c:v>3.1319444444444446</c:v>
                </c:pt>
                <c:pt idx="2256">
                  <c:v>3.1333333333333333</c:v>
                </c:pt>
                <c:pt idx="2257">
                  <c:v>3.1347222222222224</c:v>
                </c:pt>
                <c:pt idx="2258">
                  <c:v>3.1361111111111111</c:v>
                </c:pt>
                <c:pt idx="2259">
                  <c:v>3.1375000000000002</c:v>
                </c:pt>
                <c:pt idx="2260">
                  <c:v>3.1388888888888888</c:v>
                </c:pt>
                <c:pt idx="2261">
                  <c:v>3.1402777777777779</c:v>
                </c:pt>
                <c:pt idx="2262">
                  <c:v>3.1416666666666666</c:v>
                </c:pt>
                <c:pt idx="2263">
                  <c:v>3.1430555555555557</c:v>
                </c:pt>
                <c:pt idx="2264">
                  <c:v>3.1444444444444444</c:v>
                </c:pt>
                <c:pt idx="2265">
                  <c:v>3.1458333333333335</c:v>
                </c:pt>
                <c:pt idx="2266">
                  <c:v>3.1472222222222221</c:v>
                </c:pt>
                <c:pt idx="2267">
                  <c:v>3.1486111111111112</c:v>
                </c:pt>
                <c:pt idx="2268">
                  <c:v>3.15</c:v>
                </c:pt>
                <c:pt idx="2269">
                  <c:v>3.151388888888889</c:v>
                </c:pt>
                <c:pt idx="2270">
                  <c:v>3.1527777777777777</c:v>
                </c:pt>
                <c:pt idx="2271">
                  <c:v>3.1541666666666668</c:v>
                </c:pt>
                <c:pt idx="2272">
                  <c:v>3.1555555555555554</c:v>
                </c:pt>
                <c:pt idx="2273">
                  <c:v>3.1569444444444446</c:v>
                </c:pt>
                <c:pt idx="2274">
                  <c:v>3.1583333333333332</c:v>
                </c:pt>
                <c:pt idx="2275">
                  <c:v>3.1597222222222223</c:v>
                </c:pt>
                <c:pt idx="2276">
                  <c:v>3.161111111111111</c:v>
                </c:pt>
                <c:pt idx="2277">
                  <c:v>3.1625000000000001</c:v>
                </c:pt>
                <c:pt idx="2278">
                  <c:v>3.1638888888888888</c:v>
                </c:pt>
                <c:pt idx="2279">
                  <c:v>3.1652777777777779</c:v>
                </c:pt>
                <c:pt idx="2280">
                  <c:v>3.1666666666666665</c:v>
                </c:pt>
                <c:pt idx="2281">
                  <c:v>3.1680555555555556</c:v>
                </c:pt>
                <c:pt idx="2282">
                  <c:v>3.1694444444444443</c:v>
                </c:pt>
                <c:pt idx="2283">
                  <c:v>3.1708333333333334</c:v>
                </c:pt>
                <c:pt idx="2284">
                  <c:v>3.1722222222222221</c:v>
                </c:pt>
                <c:pt idx="2285">
                  <c:v>3.1736111111111112</c:v>
                </c:pt>
                <c:pt idx="2286">
                  <c:v>3.1749999999999998</c:v>
                </c:pt>
                <c:pt idx="2287">
                  <c:v>3.1763888888888889</c:v>
                </c:pt>
                <c:pt idx="2288">
                  <c:v>3.1777777777777776</c:v>
                </c:pt>
                <c:pt idx="2289">
                  <c:v>3.1791666666666667</c:v>
                </c:pt>
                <c:pt idx="2290">
                  <c:v>3.1805555555555554</c:v>
                </c:pt>
                <c:pt idx="2291">
                  <c:v>3.1819444444444445</c:v>
                </c:pt>
                <c:pt idx="2292">
                  <c:v>3.1833333333333331</c:v>
                </c:pt>
                <c:pt idx="2293">
                  <c:v>3.1847222222222222</c:v>
                </c:pt>
                <c:pt idx="2294">
                  <c:v>3.1861111111111109</c:v>
                </c:pt>
                <c:pt idx="2295">
                  <c:v>3.1875</c:v>
                </c:pt>
                <c:pt idx="2296">
                  <c:v>3.1888888888888891</c:v>
                </c:pt>
                <c:pt idx="2297">
                  <c:v>3.1902777777777778</c:v>
                </c:pt>
                <c:pt idx="2298">
                  <c:v>3.1916666666666669</c:v>
                </c:pt>
                <c:pt idx="2299">
                  <c:v>3.1930555555555555</c:v>
                </c:pt>
                <c:pt idx="2300">
                  <c:v>3.1944444444444446</c:v>
                </c:pt>
                <c:pt idx="2301">
                  <c:v>3.1958333333333333</c:v>
                </c:pt>
                <c:pt idx="2302">
                  <c:v>3.1972222222222224</c:v>
                </c:pt>
                <c:pt idx="2303">
                  <c:v>3.1986111111111111</c:v>
                </c:pt>
                <c:pt idx="2304">
                  <c:v>3.2</c:v>
                </c:pt>
                <c:pt idx="2305">
                  <c:v>3.2013888888888888</c:v>
                </c:pt>
                <c:pt idx="2306">
                  <c:v>3.2027777777777779</c:v>
                </c:pt>
                <c:pt idx="2307">
                  <c:v>3.2041666666666666</c:v>
                </c:pt>
                <c:pt idx="2308">
                  <c:v>3.2055555555555557</c:v>
                </c:pt>
                <c:pt idx="2309">
                  <c:v>3.2069444444444444</c:v>
                </c:pt>
                <c:pt idx="2310">
                  <c:v>3.2083333333333335</c:v>
                </c:pt>
                <c:pt idx="2311">
                  <c:v>3.2097222222222221</c:v>
                </c:pt>
                <c:pt idx="2312">
                  <c:v>3.2111111111111112</c:v>
                </c:pt>
                <c:pt idx="2313">
                  <c:v>3.2124999999999999</c:v>
                </c:pt>
                <c:pt idx="2314">
                  <c:v>3.213888888888889</c:v>
                </c:pt>
                <c:pt idx="2315">
                  <c:v>3.2152777777777777</c:v>
                </c:pt>
                <c:pt idx="2316">
                  <c:v>3.2166666666666668</c:v>
                </c:pt>
                <c:pt idx="2317">
                  <c:v>3.2180555555555554</c:v>
                </c:pt>
                <c:pt idx="2318">
                  <c:v>3.2194444444444446</c:v>
                </c:pt>
                <c:pt idx="2319">
                  <c:v>3.2208333333333332</c:v>
                </c:pt>
                <c:pt idx="2320">
                  <c:v>3.2222222222222223</c:v>
                </c:pt>
                <c:pt idx="2321">
                  <c:v>3.223611111111111</c:v>
                </c:pt>
                <c:pt idx="2322">
                  <c:v>3.2250000000000001</c:v>
                </c:pt>
                <c:pt idx="2323">
                  <c:v>3.2263888888888888</c:v>
                </c:pt>
                <c:pt idx="2324">
                  <c:v>3.2277777777777779</c:v>
                </c:pt>
                <c:pt idx="2325">
                  <c:v>3.2291666666666665</c:v>
                </c:pt>
                <c:pt idx="2326">
                  <c:v>3.2305555555555556</c:v>
                </c:pt>
                <c:pt idx="2327">
                  <c:v>3.2319444444444443</c:v>
                </c:pt>
                <c:pt idx="2328">
                  <c:v>3.2333333333333334</c:v>
                </c:pt>
                <c:pt idx="2329">
                  <c:v>3.2347222222222221</c:v>
                </c:pt>
                <c:pt idx="2330">
                  <c:v>3.2361111111111112</c:v>
                </c:pt>
                <c:pt idx="2331">
                  <c:v>3.2374999999999998</c:v>
                </c:pt>
                <c:pt idx="2332">
                  <c:v>3.2388888888888889</c:v>
                </c:pt>
                <c:pt idx="2333">
                  <c:v>3.2402777777777776</c:v>
                </c:pt>
                <c:pt idx="2334">
                  <c:v>3.2416666666666667</c:v>
                </c:pt>
                <c:pt idx="2335">
                  <c:v>3.2430555555555554</c:v>
                </c:pt>
                <c:pt idx="2336">
                  <c:v>3.2444444444444445</c:v>
                </c:pt>
                <c:pt idx="2337">
                  <c:v>3.2458333333333331</c:v>
                </c:pt>
                <c:pt idx="2338">
                  <c:v>3.2472222222222222</c:v>
                </c:pt>
                <c:pt idx="2339">
                  <c:v>3.2486111111111109</c:v>
                </c:pt>
                <c:pt idx="2340">
                  <c:v>3.25</c:v>
                </c:pt>
                <c:pt idx="2341">
                  <c:v>3.2513888888888891</c:v>
                </c:pt>
                <c:pt idx="2342">
                  <c:v>3.2527777777777778</c:v>
                </c:pt>
                <c:pt idx="2343">
                  <c:v>3.2541666666666669</c:v>
                </c:pt>
                <c:pt idx="2344">
                  <c:v>3.2555555555555555</c:v>
                </c:pt>
                <c:pt idx="2345">
                  <c:v>3.2569444444444446</c:v>
                </c:pt>
                <c:pt idx="2346">
                  <c:v>3.2583333333333333</c:v>
                </c:pt>
                <c:pt idx="2347">
                  <c:v>3.2597222222222224</c:v>
                </c:pt>
                <c:pt idx="2348">
                  <c:v>3.2611111111111111</c:v>
                </c:pt>
                <c:pt idx="2349">
                  <c:v>3.2625000000000002</c:v>
                </c:pt>
                <c:pt idx="2350">
                  <c:v>3.2638888888888888</c:v>
                </c:pt>
                <c:pt idx="2351">
                  <c:v>3.2652777777777779</c:v>
                </c:pt>
                <c:pt idx="2352">
                  <c:v>3.2666666666666666</c:v>
                </c:pt>
                <c:pt idx="2353">
                  <c:v>3.2680555555555557</c:v>
                </c:pt>
                <c:pt idx="2354">
                  <c:v>3.2694444444444444</c:v>
                </c:pt>
                <c:pt idx="2355">
                  <c:v>3.2708333333333335</c:v>
                </c:pt>
                <c:pt idx="2356">
                  <c:v>3.2722222222222221</c:v>
                </c:pt>
                <c:pt idx="2357">
                  <c:v>3.2736111111111112</c:v>
                </c:pt>
                <c:pt idx="2358">
                  <c:v>3.2749999999999999</c:v>
                </c:pt>
                <c:pt idx="2359">
                  <c:v>3.276388888888889</c:v>
                </c:pt>
                <c:pt idx="2360">
                  <c:v>3.2777777777777777</c:v>
                </c:pt>
                <c:pt idx="2361">
                  <c:v>3.2791666666666668</c:v>
                </c:pt>
                <c:pt idx="2362">
                  <c:v>3.2805555555555554</c:v>
                </c:pt>
                <c:pt idx="2363">
                  <c:v>3.2819444444444446</c:v>
                </c:pt>
                <c:pt idx="2364">
                  <c:v>3.2833333333333332</c:v>
                </c:pt>
                <c:pt idx="2365">
                  <c:v>3.2847222222222223</c:v>
                </c:pt>
                <c:pt idx="2366">
                  <c:v>3.286111111111111</c:v>
                </c:pt>
                <c:pt idx="2367">
                  <c:v>3.2875000000000001</c:v>
                </c:pt>
                <c:pt idx="2368">
                  <c:v>3.2888888888888888</c:v>
                </c:pt>
                <c:pt idx="2369">
                  <c:v>3.2902777777777779</c:v>
                </c:pt>
                <c:pt idx="2370">
                  <c:v>3.2916666666666665</c:v>
                </c:pt>
                <c:pt idx="2371">
                  <c:v>3.2930555555555556</c:v>
                </c:pt>
                <c:pt idx="2372">
                  <c:v>3.2944444444444443</c:v>
                </c:pt>
                <c:pt idx="2373">
                  <c:v>3.2958333333333334</c:v>
                </c:pt>
                <c:pt idx="2374">
                  <c:v>3.2972222222222221</c:v>
                </c:pt>
                <c:pt idx="2375">
                  <c:v>3.2986111111111112</c:v>
                </c:pt>
                <c:pt idx="2376">
                  <c:v>3.3</c:v>
                </c:pt>
                <c:pt idx="2377">
                  <c:v>3.3013888888888889</c:v>
                </c:pt>
                <c:pt idx="2378">
                  <c:v>3.3027777777777776</c:v>
                </c:pt>
                <c:pt idx="2379">
                  <c:v>3.3041666666666667</c:v>
                </c:pt>
                <c:pt idx="2380">
                  <c:v>3.3055555555555554</c:v>
                </c:pt>
                <c:pt idx="2381">
                  <c:v>3.3069444444444445</c:v>
                </c:pt>
                <c:pt idx="2382">
                  <c:v>3.3083333333333331</c:v>
                </c:pt>
                <c:pt idx="2383">
                  <c:v>3.3097222222222222</c:v>
                </c:pt>
                <c:pt idx="2384">
                  <c:v>3.3111111111111109</c:v>
                </c:pt>
                <c:pt idx="2385">
                  <c:v>3.3125</c:v>
                </c:pt>
                <c:pt idx="2386">
                  <c:v>3.3138888888888891</c:v>
                </c:pt>
                <c:pt idx="2387">
                  <c:v>3.3152777777777778</c:v>
                </c:pt>
                <c:pt idx="2388">
                  <c:v>3.3166666666666669</c:v>
                </c:pt>
                <c:pt idx="2389">
                  <c:v>3.3180555555555555</c:v>
                </c:pt>
                <c:pt idx="2390">
                  <c:v>3.3194444444444446</c:v>
                </c:pt>
                <c:pt idx="2391">
                  <c:v>3.3208333333333333</c:v>
                </c:pt>
                <c:pt idx="2392">
                  <c:v>3.3222222222222224</c:v>
                </c:pt>
                <c:pt idx="2393">
                  <c:v>3.3236111111111111</c:v>
                </c:pt>
                <c:pt idx="2394">
                  <c:v>3.3250000000000002</c:v>
                </c:pt>
                <c:pt idx="2395">
                  <c:v>3.3263888888888888</c:v>
                </c:pt>
                <c:pt idx="2396">
                  <c:v>3.3277777777777779</c:v>
                </c:pt>
                <c:pt idx="2397">
                  <c:v>3.3291666666666666</c:v>
                </c:pt>
                <c:pt idx="2398">
                  <c:v>3.3305555555555557</c:v>
                </c:pt>
                <c:pt idx="2399">
                  <c:v>3.3319444444444444</c:v>
                </c:pt>
                <c:pt idx="2400">
                  <c:v>3.3333333333333335</c:v>
                </c:pt>
                <c:pt idx="2401">
                  <c:v>3.3347222222222221</c:v>
                </c:pt>
                <c:pt idx="2402">
                  <c:v>3.3361111111111112</c:v>
                </c:pt>
                <c:pt idx="2403">
                  <c:v>3.3374999999999999</c:v>
                </c:pt>
                <c:pt idx="2404">
                  <c:v>3.338888888888889</c:v>
                </c:pt>
                <c:pt idx="2405">
                  <c:v>3.3402777777777777</c:v>
                </c:pt>
                <c:pt idx="2406">
                  <c:v>3.3416666666666668</c:v>
                </c:pt>
                <c:pt idx="2407">
                  <c:v>3.3430555555555554</c:v>
                </c:pt>
                <c:pt idx="2408">
                  <c:v>3.3444444444444446</c:v>
                </c:pt>
                <c:pt idx="2409">
                  <c:v>3.3458333333333332</c:v>
                </c:pt>
                <c:pt idx="2410">
                  <c:v>3.3472222222222223</c:v>
                </c:pt>
                <c:pt idx="2411">
                  <c:v>3.348611111111111</c:v>
                </c:pt>
                <c:pt idx="2412">
                  <c:v>3.35</c:v>
                </c:pt>
                <c:pt idx="2413">
                  <c:v>3.3513888888888888</c:v>
                </c:pt>
                <c:pt idx="2414">
                  <c:v>3.3527777777777779</c:v>
                </c:pt>
                <c:pt idx="2415">
                  <c:v>3.3541666666666665</c:v>
                </c:pt>
                <c:pt idx="2416">
                  <c:v>3.3555555555555556</c:v>
                </c:pt>
                <c:pt idx="2417">
                  <c:v>3.3569444444444443</c:v>
                </c:pt>
                <c:pt idx="2418">
                  <c:v>3.3583333333333334</c:v>
                </c:pt>
                <c:pt idx="2419">
                  <c:v>3.3597222222222221</c:v>
                </c:pt>
                <c:pt idx="2420">
                  <c:v>3.3611111111111112</c:v>
                </c:pt>
                <c:pt idx="2421">
                  <c:v>3.3624999999999998</c:v>
                </c:pt>
                <c:pt idx="2422">
                  <c:v>3.3638888888888889</c:v>
                </c:pt>
                <c:pt idx="2423">
                  <c:v>3.3652777777777776</c:v>
                </c:pt>
                <c:pt idx="2424">
                  <c:v>3.3666666666666667</c:v>
                </c:pt>
                <c:pt idx="2425">
                  <c:v>3.3680555555555554</c:v>
                </c:pt>
                <c:pt idx="2426">
                  <c:v>3.3694444444444445</c:v>
                </c:pt>
                <c:pt idx="2427">
                  <c:v>3.3708333333333331</c:v>
                </c:pt>
                <c:pt idx="2428">
                  <c:v>3.3722222222222222</c:v>
                </c:pt>
                <c:pt idx="2429">
                  <c:v>3.3736111111111109</c:v>
                </c:pt>
                <c:pt idx="2430">
                  <c:v>3.375</c:v>
                </c:pt>
                <c:pt idx="2431">
                  <c:v>3.3763888888888891</c:v>
                </c:pt>
                <c:pt idx="2432">
                  <c:v>3.3777777777777778</c:v>
                </c:pt>
                <c:pt idx="2433">
                  <c:v>3.3791666666666669</c:v>
                </c:pt>
                <c:pt idx="2434">
                  <c:v>3.3805555555555555</c:v>
                </c:pt>
                <c:pt idx="2435">
                  <c:v>3.3819444444444446</c:v>
                </c:pt>
                <c:pt idx="2436">
                  <c:v>3.3833333333333333</c:v>
                </c:pt>
                <c:pt idx="2437">
                  <c:v>3.3847222222222224</c:v>
                </c:pt>
                <c:pt idx="2438">
                  <c:v>3.3861111111111111</c:v>
                </c:pt>
                <c:pt idx="2439">
                  <c:v>3.3875000000000002</c:v>
                </c:pt>
                <c:pt idx="2440">
                  <c:v>3.3888888888888888</c:v>
                </c:pt>
                <c:pt idx="2441">
                  <c:v>3.3902777777777779</c:v>
                </c:pt>
                <c:pt idx="2442">
                  <c:v>3.3916666666666666</c:v>
                </c:pt>
                <c:pt idx="2443">
                  <c:v>3.3930555555555557</c:v>
                </c:pt>
                <c:pt idx="2444">
                  <c:v>3.3944444444444444</c:v>
                </c:pt>
                <c:pt idx="2445">
                  <c:v>3.3958333333333335</c:v>
                </c:pt>
                <c:pt idx="2446">
                  <c:v>3.3972222222222221</c:v>
                </c:pt>
                <c:pt idx="2447">
                  <c:v>3.3986111111111112</c:v>
                </c:pt>
                <c:pt idx="2448">
                  <c:v>3.4</c:v>
                </c:pt>
                <c:pt idx="2449">
                  <c:v>3.401388888888889</c:v>
                </c:pt>
                <c:pt idx="2450">
                  <c:v>3.4027777777777777</c:v>
                </c:pt>
                <c:pt idx="2451">
                  <c:v>3.4041666666666668</c:v>
                </c:pt>
                <c:pt idx="2452">
                  <c:v>3.4055555555555554</c:v>
                </c:pt>
                <c:pt idx="2453">
                  <c:v>3.4069444444444446</c:v>
                </c:pt>
                <c:pt idx="2454">
                  <c:v>3.4083333333333332</c:v>
                </c:pt>
                <c:pt idx="2455">
                  <c:v>3.4097222222222223</c:v>
                </c:pt>
                <c:pt idx="2456">
                  <c:v>3.411111111111111</c:v>
                </c:pt>
                <c:pt idx="2457">
                  <c:v>3.4125000000000001</c:v>
                </c:pt>
                <c:pt idx="2458">
                  <c:v>3.4138888888888888</c:v>
                </c:pt>
                <c:pt idx="2459">
                  <c:v>3.4152777777777779</c:v>
                </c:pt>
                <c:pt idx="2460">
                  <c:v>3.4166666666666665</c:v>
                </c:pt>
                <c:pt idx="2461">
                  <c:v>3.4180555555555556</c:v>
                </c:pt>
                <c:pt idx="2462">
                  <c:v>3.4194444444444443</c:v>
                </c:pt>
                <c:pt idx="2463">
                  <c:v>3.4208333333333334</c:v>
                </c:pt>
                <c:pt idx="2464">
                  <c:v>3.4222222222222221</c:v>
                </c:pt>
                <c:pt idx="2465">
                  <c:v>3.4236111111111112</c:v>
                </c:pt>
                <c:pt idx="2466">
                  <c:v>3.4249999999999998</c:v>
                </c:pt>
                <c:pt idx="2467">
                  <c:v>3.4263888888888889</c:v>
                </c:pt>
                <c:pt idx="2468">
                  <c:v>3.4277777777777776</c:v>
                </c:pt>
                <c:pt idx="2469">
                  <c:v>3.4291666666666667</c:v>
                </c:pt>
                <c:pt idx="2470">
                  <c:v>3.4305555555555554</c:v>
                </c:pt>
                <c:pt idx="2471">
                  <c:v>3.4319444444444445</c:v>
                </c:pt>
                <c:pt idx="2472">
                  <c:v>3.4333333333333331</c:v>
                </c:pt>
                <c:pt idx="2473">
                  <c:v>3.4347222222222222</c:v>
                </c:pt>
                <c:pt idx="2474">
                  <c:v>3.4361111111111109</c:v>
                </c:pt>
                <c:pt idx="2475">
                  <c:v>3.4375</c:v>
                </c:pt>
                <c:pt idx="2476">
                  <c:v>3.4388888888888891</c:v>
                </c:pt>
                <c:pt idx="2477">
                  <c:v>3.4402777777777778</c:v>
                </c:pt>
                <c:pt idx="2478">
                  <c:v>3.4416666666666669</c:v>
                </c:pt>
                <c:pt idx="2479">
                  <c:v>3.4430555555555555</c:v>
                </c:pt>
                <c:pt idx="2480">
                  <c:v>3.4444444444444446</c:v>
                </c:pt>
                <c:pt idx="2481">
                  <c:v>3.4458333333333333</c:v>
                </c:pt>
                <c:pt idx="2482">
                  <c:v>3.4472222222222224</c:v>
                </c:pt>
                <c:pt idx="2483">
                  <c:v>3.4486111111111111</c:v>
                </c:pt>
                <c:pt idx="2484">
                  <c:v>3.45</c:v>
                </c:pt>
                <c:pt idx="2485">
                  <c:v>3.4513888888888888</c:v>
                </c:pt>
                <c:pt idx="2486">
                  <c:v>3.4527777777777779</c:v>
                </c:pt>
                <c:pt idx="2487">
                  <c:v>3.4541666666666666</c:v>
                </c:pt>
                <c:pt idx="2488">
                  <c:v>3.4555555555555557</c:v>
                </c:pt>
                <c:pt idx="2489">
                  <c:v>3.4569444444444444</c:v>
                </c:pt>
                <c:pt idx="2490">
                  <c:v>3.4583333333333335</c:v>
                </c:pt>
                <c:pt idx="2491">
                  <c:v>3.4597222222222221</c:v>
                </c:pt>
                <c:pt idx="2492">
                  <c:v>3.4611111111111112</c:v>
                </c:pt>
                <c:pt idx="2493">
                  <c:v>3.4624999999999999</c:v>
                </c:pt>
                <c:pt idx="2494">
                  <c:v>3.463888888888889</c:v>
                </c:pt>
                <c:pt idx="2495">
                  <c:v>3.4652777777777777</c:v>
                </c:pt>
                <c:pt idx="2496">
                  <c:v>3.4666666666666668</c:v>
                </c:pt>
                <c:pt idx="2497">
                  <c:v>3.4680555555555554</c:v>
                </c:pt>
                <c:pt idx="2498">
                  <c:v>3.4694444444444446</c:v>
                </c:pt>
                <c:pt idx="2499">
                  <c:v>3.4708333333333332</c:v>
                </c:pt>
                <c:pt idx="2500">
                  <c:v>3.4722222222222223</c:v>
                </c:pt>
                <c:pt idx="2501">
                  <c:v>3.473611111111111</c:v>
                </c:pt>
                <c:pt idx="2502">
                  <c:v>3.4750000000000001</c:v>
                </c:pt>
                <c:pt idx="2503">
                  <c:v>3.4763888888888888</c:v>
                </c:pt>
                <c:pt idx="2504">
                  <c:v>3.4777777777777779</c:v>
                </c:pt>
                <c:pt idx="2505">
                  <c:v>3.4791666666666665</c:v>
                </c:pt>
                <c:pt idx="2506">
                  <c:v>3.4805555555555556</c:v>
                </c:pt>
                <c:pt idx="2507">
                  <c:v>3.4819444444444443</c:v>
                </c:pt>
                <c:pt idx="2508">
                  <c:v>3.4833333333333334</c:v>
                </c:pt>
                <c:pt idx="2509">
                  <c:v>3.4847222222222221</c:v>
                </c:pt>
                <c:pt idx="2510">
                  <c:v>3.4861111111111112</c:v>
                </c:pt>
                <c:pt idx="2511">
                  <c:v>3.4874999999999998</c:v>
                </c:pt>
                <c:pt idx="2512">
                  <c:v>3.4888888888888889</c:v>
                </c:pt>
                <c:pt idx="2513">
                  <c:v>3.4902777777777776</c:v>
                </c:pt>
                <c:pt idx="2514">
                  <c:v>3.4916666666666667</c:v>
                </c:pt>
                <c:pt idx="2515">
                  <c:v>3.4930555555555554</c:v>
                </c:pt>
                <c:pt idx="2516">
                  <c:v>3.4944444444444445</c:v>
                </c:pt>
                <c:pt idx="2517">
                  <c:v>3.4958333333333331</c:v>
                </c:pt>
                <c:pt idx="2518">
                  <c:v>3.4972222222222222</c:v>
                </c:pt>
                <c:pt idx="2519">
                  <c:v>3.4986111111111109</c:v>
                </c:pt>
                <c:pt idx="2520">
                  <c:v>3.5</c:v>
                </c:pt>
                <c:pt idx="2521">
                  <c:v>3.5013888888888891</c:v>
                </c:pt>
                <c:pt idx="2522">
                  <c:v>3.5027777777777778</c:v>
                </c:pt>
                <c:pt idx="2523">
                  <c:v>3.5041666666666669</c:v>
                </c:pt>
                <c:pt idx="2524">
                  <c:v>3.5055555555555555</c:v>
                </c:pt>
                <c:pt idx="2525">
                  <c:v>3.5069444444444446</c:v>
                </c:pt>
                <c:pt idx="2526">
                  <c:v>3.5083333333333333</c:v>
                </c:pt>
                <c:pt idx="2527">
                  <c:v>3.5097222222222224</c:v>
                </c:pt>
                <c:pt idx="2528">
                  <c:v>3.5111111111111111</c:v>
                </c:pt>
                <c:pt idx="2529">
                  <c:v>3.5125000000000002</c:v>
                </c:pt>
                <c:pt idx="2530">
                  <c:v>3.5138888888888888</c:v>
                </c:pt>
                <c:pt idx="2531">
                  <c:v>3.5152777777777779</c:v>
                </c:pt>
                <c:pt idx="2532">
                  <c:v>3.5166666666666666</c:v>
                </c:pt>
                <c:pt idx="2533">
                  <c:v>3.5180555555555557</c:v>
                </c:pt>
                <c:pt idx="2534">
                  <c:v>3.5194444444444444</c:v>
                </c:pt>
                <c:pt idx="2535">
                  <c:v>3.5208333333333335</c:v>
                </c:pt>
                <c:pt idx="2536">
                  <c:v>3.5222222222222221</c:v>
                </c:pt>
                <c:pt idx="2537">
                  <c:v>3.5236111111111112</c:v>
                </c:pt>
                <c:pt idx="2538">
                  <c:v>3.5249999999999999</c:v>
                </c:pt>
                <c:pt idx="2539">
                  <c:v>3.526388888888889</c:v>
                </c:pt>
                <c:pt idx="2540">
                  <c:v>3.5277777777777777</c:v>
                </c:pt>
                <c:pt idx="2541">
                  <c:v>3.5291666666666668</c:v>
                </c:pt>
                <c:pt idx="2542">
                  <c:v>3.5305555555555554</c:v>
                </c:pt>
                <c:pt idx="2543">
                  <c:v>3.5319444444444446</c:v>
                </c:pt>
                <c:pt idx="2544">
                  <c:v>3.5333333333333332</c:v>
                </c:pt>
                <c:pt idx="2545">
                  <c:v>3.5347222222222223</c:v>
                </c:pt>
                <c:pt idx="2546">
                  <c:v>3.536111111111111</c:v>
                </c:pt>
                <c:pt idx="2547">
                  <c:v>3.5375000000000001</c:v>
                </c:pt>
                <c:pt idx="2548">
                  <c:v>3.5388888888888888</c:v>
                </c:pt>
                <c:pt idx="2549">
                  <c:v>3.5402777777777779</c:v>
                </c:pt>
                <c:pt idx="2550">
                  <c:v>3.5416666666666665</c:v>
                </c:pt>
                <c:pt idx="2551">
                  <c:v>3.5430555555555556</c:v>
                </c:pt>
                <c:pt idx="2552">
                  <c:v>3.5444444444444443</c:v>
                </c:pt>
                <c:pt idx="2553">
                  <c:v>3.5458333333333334</c:v>
                </c:pt>
                <c:pt idx="2554">
                  <c:v>3.5472222222222221</c:v>
                </c:pt>
                <c:pt idx="2555">
                  <c:v>3.5486111111111112</c:v>
                </c:pt>
                <c:pt idx="2556">
                  <c:v>3.55</c:v>
                </c:pt>
                <c:pt idx="2557">
                  <c:v>3.5513888888888889</c:v>
                </c:pt>
                <c:pt idx="2558">
                  <c:v>3.5527777777777776</c:v>
                </c:pt>
                <c:pt idx="2559">
                  <c:v>3.5541666666666667</c:v>
                </c:pt>
                <c:pt idx="2560">
                  <c:v>3.5555555555555554</c:v>
                </c:pt>
                <c:pt idx="2561">
                  <c:v>3.5569444444444445</c:v>
                </c:pt>
                <c:pt idx="2562">
                  <c:v>3.5583333333333331</c:v>
                </c:pt>
                <c:pt idx="2563">
                  <c:v>3.5597222222222222</c:v>
                </c:pt>
                <c:pt idx="2564">
                  <c:v>3.5611111111111109</c:v>
                </c:pt>
                <c:pt idx="2565">
                  <c:v>3.5625</c:v>
                </c:pt>
                <c:pt idx="2566">
                  <c:v>3.5638888888888891</c:v>
                </c:pt>
                <c:pt idx="2567">
                  <c:v>3.5652777777777778</c:v>
                </c:pt>
                <c:pt idx="2568">
                  <c:v>3.5666666666666669</c:v>
                </c:pt>
                <c:pt idx="2569">
                  <c:v>3.5680555555555555</c:v>
                </c:pt>
                <c:pt idx="2570">
                  <c:v>3.5694444444444446</c:v>
                </c:pt>
                <c:pt idx="2571">
                  <c:v>3.5708333333333333</c:v>
                </c:pt>
                <c:pt idx="2572">
                  <c:v>3.5722222222222224</c:v>
                </c:pt>
                <c:pt idx="2573">
                  <c:v>3.5736111111111111</c:v>
                </c:pt>
                <c:pt idx="2574">
                  <c:v>3.5750000000000002</c:v>
                </c:pt>
                <c:pt idx="2575">
                  <c:v>3.5763888888888888</c:v>
                </c:pt>
                <c:pt idx="2576">
                  <c:v>3.5777777777777779</c:v>
                </c:pt>
                <c:pt idx="2577">
                  <c:v>3.5791666666666666</c:v>
                </c:pt>
                <c:pt idx="2578">
                  <c:v>3.5805555555555557</c:v>
                </c:pt>
                <c:pt idx="2579">
                  <c:v>3.5819444444444444</c:v>
                </c:pt>
                <c:pt idx="2580">
                  <c:v>3.5833333333333335</c:v>
                </c:pt>
                <c:pt idx="2581">
                  <c:v>3.5847222222222221</c:v>
                </c:pt>
                <c:pt idx="2582">
                  <c:v>3.5861111111111112</c:v>
                </c:pt>
                <c:pt idx="2583">
                  <c:v>3.5874999999999999</c:v>
                </c:pt>
                <c:pt idx="2584">
                  <c:v>3.588888888888889</c:v>
                </c:pt>
                <c:pt idx="2585">
                  <c:v>3.5902777777777777</c:v>
                </c:pt>
                <c:pt idx="2586">
                  <c:v>3.5916666666666668</c:v>
                </c:pt>
                <c:pt idx="2587">
                  <c:v>3.5930555555555554</c:v>
                </c:pt>
                <c:pt idx="2588">
                  <c:v>3.5944444444444446</c:v>
                </c:pt>
                <c:pt idx="2589">
                  <c:v>3.5958333333333332</c:v>
                </c:pt>
                <c:pt idx="2590">
                  <c:v>3.5972222222222223</c:v>
                </c:pt>
                <c:pt idx="2591">
                  <c:v>3.598611111111111</c:v>
                </c:pt>
                <c:pt idx="2592">
                  <c:v>3.6</c:v>
                </c:pt>
                <c:pt idx="2593">
                  <c:v>3.6013888888888888</c:v>
                </c:pt>
                <c:pt idx="2594">
                  <c:v>3.6027777777777779</c:v>
                </c:pt>
                <c:pt idx="2595">
                  <c:v>3.6041666666666665</c:v>
                </c:pt>
                <c:pt idx="2596">
                  <c:v>3.6055555555555556</c:v>
                </c:pt>
                <c:pt idx="2597">
                  <c:v>3.6069444444444443</c:v>
                </c:pt>
                <c:pt idx="2598">
                  <c:v>3.6083333333333334</c:v>
                </c:pt>
                <c:pt idx="2599">
                  <c:v>3.6097222222222221</c:v>
                </c:pt>
                <c:pt idx="2600">
                  <c:v>3.6111111111111112</c:v>
                </c:pt>
                <c:pt idx="2601">
                  <c:v>3.6124999999999998</c:v>
                </c:pt>
                <c:pt idx="2602">
                  <c:v>3.6138888888888889</c:v>
                </c:pt>
                <c:pt idx="2603">
                  <c:v>3.6152777777777776</c:v>
                </c:pt>
                <c:pt idx="2604">
                  <c:v>3.6166666666666667</c:v>
                </c:pt>
                <c:pt idx="2605">
                  <c:v>3.6180555555555554</c:v>
                </c:pt>
                <c:pt idx="2606">
                  <c:v>3.6194444444444445</c:v>
                </c:pt>
                <c:pt idx="2607">
                  <c:v>3.6208333333333331</c:v>
                </c:pt>
                <c:pt idx="2608">
                  <c:v>3.6222222222222222</c:v>
                </c:pt>
                <c:pt idx="2609">
                  <c:v>3.6236111111111109</c:v>
                </c:pt>
                <c:pt idx="2610">
                  <c:v>3.625</c:v>
                </c:pt>
                <c:pt idx="2611">
                  <c:v>3.6263888888888891</c:v>
                </c:pt>
                <c:pt idx="2612">
                  <c:v>3.6277777777777778</c:v>
                </c:pt>
                <c:pt idx="2613">
                  <c:v>3.6291666666666669</c:v>
                </c:pt>
                <c:pt idx="2614">
                  <c:v>3.6305555555555555</c:v>
                </c:pt>
                <c:pt idx="2615">
                  <c:v>3.6319444444444446</c:v>
                </c:pt>
                <c:pt idx="2616">
                  <c:v>3.6333333333333333</c:v>
                </c:pt>
                <c:pt idx="2617">
                  <c:v>3.6347222222222224</c:v>
                </c:pt>
                <c:pt idx="2618">
                  <c:v>3.6361111111111111</c:v>
                </c:pt>
                <c:pt idx="2619">
                  <c:v>3.6375000000000002</c:v>
                </c:pt>
                <c:pt idx="2620">
                  <c:v>3.6388888888888888</c:v>
                </c:pt>
                <c:pt idx="2621">
                  <c:v>3.6402777777777779</c:v>
                </c:pt>
                <c:pt idx="2622">
                  <c:v>3.6416666666666666</c:v>
                </c:pt>
                <c:pt idx="2623">
                  <c:v>3.6430555555555557</c:v>
                </c:pt>
                <c:pt idx="2624">
                  <c:v>3.6444444444444444</c:v>
                </c:pt>
                <c:pt idx="2625">
                  <c:v>3.6458333333333335</c:v>
                </c:pt>
                <c:pt idx="2626">
                  <c:v>3.6472222222222221</c:v>
                </c:pt>
                <c:pt idx="2627">
                  <c:v>3.6486111111111112</c:v>
                </c:pt>
                <c:pt idx="2628">
                  <c:v>3.65</c:v>
                </c:pt>
                <c:pt idx="2629">
                  <c:v>3.651388888888889</c:v>
                </c:pt>
                <c:pt idx="2630">
                  <c:v>3.6527777777777777</c:v>
                </c:pt>
                <c:pt idx="2631">
                  <c:v>3.6541666666666668</c:v>
                </c:pt>
                <c:pt idx="2632">
                  <c:v>3.6555555555555554</c:v>
                </c:pt>
                <c:pt idx="2633">
                  <c:v>3.6569444444444446</c:v>
                </c:pt>
                <c:pt idx="2634">
                  <c:v>3.6583333333333332</c:v>
                </c:pt>
                <c:pt idx="2635">
                  <c:v>3.6597222222222223</c:v>
                </c:pt>
                <c:pt idx="2636">
                  <c:v>3.661111111111111</c:v>
                </c:pt>
                <c:pt idx="2637">
                  <c:v>3.6625000000000001</c:v>
                </c:pt>
                <c:pt idx="2638">
                  <c:v>3.6638888888888888</c:v>
                </c:pt>
                <c:pt idx="2639">
                  <c:v>3.6652777777777779</c:v>
                </c:pt>
                <c:pt idx="2640">
                  <c:v>3.6666666666666665</c:v>
                </c:pt>
                <c:pt idx="2641">
                  <c:v>3.6680555555555556</c:v>
                </c:pt>
                <c:pt idx="2642">
                  <c:v>3.6694444444444443</c:v>
                </c:pt>
                <c:pt idx="2643">
                  <c:v>3.6708333333333334</c:v>
                </c:pt>
                <c:pt idx="2644">
                  <c:v>3.6722222222222221</c:v>
                </c:pt>
                <c:pt idx="2645">
                  <c:v>3.6736111111111112</c:v>
                </c:pt>
                <c:pt idx="2646">
                  <c:v>3.6749999999999998</c:v>
                </c:pt>
                <c:pt idx="2647">
                  <c:v>3.6763888888888889</c:v>
                </c:pt>
                <c:pt idx="2648">
                  <c:v>3.6777777777777776</c:v>
                </c:pt>
                <c:pt idx="2649">
                  <c:v>3.6791666666666667</c:v>
                </c:pt>
                <c:pt idx="2650">
                  <c:v>3.6805555555555554</c:v>
                </c:pt>
                <c:pt idx="2651">
                  <c:v>3.6819444444444445</c:v>
                </c:pt>
                <c:pt idx="2652">
                  <c:v>3.6833333333333331</c:v>
                </c:pt>
                <c:pt idx="2653">
                  <c:v>3.6847222222222222</c:v>
                </c:pt>
                <c:pt idx="2654">
                  <c:v>3.6861111111111109</c:v>
                </c:pt>
                <c:pt idx="2655">
                  <c:v>3.6875</c:v>
                </c:pt>
                <c:pt idx="2656">
                  <c:v>3.6888888888888891</c:v>
                </c:pt>
                <c:pt idx="2657">
                  <c:v>3.6902777777777778</c:v>
                </c:pt>
                <c:pt idx="2658">
                  <c:v>3.6916666666666669</c:v>
                </c:pt>
                <c:pt idx="2659">
                  <c:v>3.6930555555555555</c:v>
                </c:pt>
                <c:pt idx="2660">
                  <c:v>3.6944444444444446</c:v>
                </c:pt>
                <c:pt idx="2661">
                  <c:v>3.6958333333333333</c:v>
                </c:pt>
                <c:pt idx="2662">
                  <c:v>3.6972222222222224</c:v>
                </c:pt>
                <c:pt idx="2663">
                  <c:v>3.6986111111111111</c:v>
                </c:pt>
                <c:pt idx="2664">
                  <c:v>3.7</c:v>
                </c:pt>
                <c:pt idx="2665">
                  <c:v>3.7013888888888888</c:v>
                </c:pt>
                <c:pt idx="2666">
                  <c:v>3.7027777777777779</c:v>
                </c:pt>
                <c:pt idx="2667">
                  <c:v>3.7041666666666666</c:v>
                </c:pt>
                <c:pt idx="2668">
                  <c:v>3.7055555555555557</c:v>
                </c:pt>
                <c:pt idx="2669">
                  <c:v>3.7069444444444444</c:v>
                </c:pt>
                <c:pt idx="2670">
                  <c:v>3.7083333333333335</c:v>
                </c:pt>
                <c:pt idx="2671">
                  <c:v>3.7097222222222221</c:v>
                </c:pt>
                <c:pt idx="2672">
                  <c:v>3.7111111111111112</c:v>
                </c:pt>
                <c:pt idx="2673">
                  <c:v>3.7124999999999999</c:v>
                </c:pt>
                <c:pt idx="2674">
                  <c:v>3.713888888888889</c:v>
                </c:pt>
                <c:pt idx="2675">
                  <c:v>3.7152777777777777</c:v>
                </c:pt>
                <c:pt idx="2676">
                  <c:v>3.7166666666666668</c:v>
                </c:pt>
                <c:pt idx="2677">
                  <c:v>3.7180555555555554</c:v>
                </c:pt>
                <c:pt idx="2678">
                  <c:v>3.7194444444444446</c:v>
                </c:pt>
                <c:pt idx="2679">
                  <c:v>3.7208333333333332</c:v>
                </c:pt>
                <c:pt idx="2680">
                  <c:v>3.7222222222222223</c:v>
                </c:pt>
                <c:pt idx="2681">
                  <c:v>3.723611111111111</c:v>
                </c:pt>
                <c:pt idx="2682">
                  <c:v>3.7250000000000001</c:v>
                </c:pt>
                <c:pt idx="2683">
                  <c:v>3.7263888888888888</c:v>
                </c:pt>
                <c:pt idx="2684">
                  <c:v>3.7277777777777779</c:v>
                </c:pt>
                <c:pt idx="2685">
                  <c:v>3.7291666666666665</c:v>
                </c:pt>
                <c:pt idx="2686">
                  <c:v>3.7305555555555556</c:v>
                </c:pt>
                <c:pt idx="2687">
                  <c:v>3.7319444444444443</c:v>
                </c:pt>
                <c:pt idx="2688">
                  <c:v>3.7333333333333334</c:v>
                </c:pt>
                <c:pt idx="2689">
                  <c:v>3.7347222222222221</c:v>
                </c:pt>
                <c:pt idx="2690">
                  <c:v>3.7361111111111112</c:v>
                </c:pt>
                <c:pt idx="2691">
                  <c:v>3.7374999999999998</c:v>
                </c:pt>
                <c:pt idx="2692">
                  <c:v>3.7388888888888889</c:v>
                </c:pt>
                <c:pt idx="2693">
                  <c:v>3.7402777777777776</c:v>
                </c:pt>
                <c:pt idx="2694">
                  <c:v>3.7416666666666667</c:v>
                </c:pt>
                <c:pt idx="2695">
                  <c:v>3.7430555555555554</c:v>
                </c:pt>
                <c:pt idx="2696">
                  <c:v>3.7444444444444445</c:v>
                </c:pt>
                <c:pt idx="2697">
                  <c:v>3.7458333333333331</c:v>
                </c:pt>
                <c:pt idx="2698">
                  <c:v>3.7472222222222222</c:v>
                </c:pt>
                <c:pt idx="2699">
                  <c:v>3.7486111111111109</c:v>
                </c:pt>
                <c:pt idx="2700">
                  <c:v>3.75</c:v>
                </c:pt>
                <c:pt idx="2701">
                  <c:v>3.7513888888888891</c:v>
                </c:pt>
                <c:pt idx="2702">
                  <c:v>3.7527777777777778</c:v>
                </c:pt>
                <c:pt idx="2703">
                  <c:v>3.7541666666666669</c:v>
                </c:pt>
                <c:pt idx="2704">
                  <c:v>3.7555555555555555</c:v>
                </c:pt>
                <c:pt idx="2705">
                  <c:v>3.7569444444444446</c:v>
                </c:pt>
                <c:pt idx="2706">
                  <c:v>3.7583333333333333</c:v>
                </c:pt>
                <c:pt idx="2707">
                  <c:v>3.7597222222222224</c:v>
                </c:pt>
                <c:pt idx="2708">
                  <c:v>3.7611111111111111</c:v>
                </c:pt>
                <c:pt idx="2709">
                  <c:v>3.7625000000000002</c:v>
                </c:pt>
                <c:pt idx="2710">
                  <c:v>3.7638888888888888</c:v>
                </c:pt>
                <c:pt idx="2711">
                  <c:v>3.7652777777777779</c:v>
                </c:pt>
                <c:pt idx="2712">
                  <c:v>3.7666666666666666</c:v>
                </c:pt>
                <c:pt idx="2713">
                  <c:v>3.7680555555555557</c:v>
                </c:pt>
                <c:pt idx="2714">
                  <c:v>3.7694444444444444</c:v>
                </c:pt>
                <c:pt idx="2715">
                  <c:v>3.7708333333333335</c:v>
                </c:pt>
                <c:pt idx="2716">
                  <c:v>3.7722222222222221</c:v>
                </c:pt>
                <c:pt idx="2717">
                  <c:v>3.7736111111111112</c:v>
                </c:pt>
                <c:pt idx="2718">
                  <c:v>3.7749999999999999</c:v>
                </c:pt>
                <c:pt idx="2719">
                  <c:v>3.776388888888889</c:v>
                </c:pt>
                <c:pt idx="2720">
                  <c:v>3.7777777777777777</c:v>
                </c:pt>
                <c:pt idx="2721">
                  <c:v>3.7791666666666668</c:v>
                </c:pt>
                <c:pt idx="2722">
                  <c:v>3.7805555555555554</c:v>
                </c:pt>
                <c:pt idx="2723">
                  <c:v>3.7819444444444446</c:v>
                </c:pt>
                <c:pt idx="2724">
                  <c:v>3.7833333333333332</c:v>
                </c:pt>
                <c:pt idx="2725">
                  <c:v>3.7847222222222223</c:v>
                </c:pt>
                <c:pt idx="2726">
                  <c:v>3.786111111111111</c:v>
                </c:pt>
                <c:pt idx="2727">
                  <c:v>3.7875000000000001</c:v>
                </c:pt>
                <c:pt idx="2728">
                  <c:v>3.7888888888888888</c:v>
                </c:pt>
                <c:pt idx="2729">
                  <c:v>3.7902777777777779</c:v>
                </c:pt>
                <c:pt idx="2730">
                  <c:v>3.7916666666666665</c:v>
                </c:pt>
                <c:pt idx="2731">
                  <c:v>3.7930555555555556</c:v>
                </c:pt>
                <c:pt idx="2732">
                  <c:v>3.7944444444444443</c:v>
                </c:pt>
                <c:pt idx="2733">
                  <c:v>3.7958333333333334</c:v>
                </c:pt>
                <c:pt idx="2734">
                  <c:v>3.7972222222222221</c:v>
                </c:pt>
                <c:pt idx="2735">
                  <c:v>3.7986111111111112</c:v>
                </c:pt>
                <c:pt idx="2736">
                  <c:v>3.8</c:v>
                </c:pt>
                <c:pt idx="2737">
                  <c:v>3.8013888888888889</c:v>
                </c:pt>
                <c:pt idx="2738">
                  <c:v>3.8027777777777776</c:v>
                </c:pt>
                <c:pt idx="2739">
                  <c:v>3.8041666666666667</c:v>
                </c:pt>
                <c:pt idx="2740">
                  <c:v>3.8055555555555554</c:v>
                </c:pt>
                <c:pt idx="2741">
                  <c:v>3.8069444444444445</c:v>
                </c:pt>
                <c:pt idx="2742">
                  <c:v>3.8083333333333331</c:v>
                </c:pt>
                <c:pt idx="2743">
                  <c:v>3.8097222222222222</c:v>
                </c:pt>
                <c:pt idx="2744">
                  <c:v>3.8111111111111109</c:v>
                </c:pt>
                <c:pt idx="2745">
                  <c:v>3.8125</c:v>
                </c:pt>
                <c:pt idx="2746">
                  <c:v>3.8138888888888891</c:v>
                </c:pt>
                <c:pt idx="2747">
                  <c:v>3.8152777777777778</c:v>
                </c:pt>
                <c:pt idx="2748">
                  <c:v>3.8166666666666669</c:v>
                </c:pt>
                <c:pt idx="2749">
                  <c:v>3.8180555555555555</c:v>
                </c:pt>
                <c:pt idx="2750">
                  <c:v>3.8194444444444446</c:v>
                </c:pt>
                <c:pt idx="2751">
                  <c:v>3.8208333333333333</c:v>
                </c:pt>
                <c:pt idx="2752">
                  <c:v>3.8222222222222224</c:v>
                </c:pt>
                <c:pt idx="2753">
                  <c:v>3.8236111111111111</c:v>
                </c:pt>
                <c:pt idx="2754">
                  <c:v>3.8250000000000002</c:v>
                </c:pt>
                <c:pt idx="2755">
                  <c:v>3.8263888888888888</c:v>
                </c:pt>
                <c:pt idx="2756">
                  <c:v>3.8277777777777779</c:v>
                </c:pt>
                <c:pt idx="2757">
                  <c:v>3.8291666666666666</c:v>
                </c:pt>
                <c:pt idx="2758">
                  <c:v>3.8305555555555557</c:v>
                </c:pt>
                <c:pt idx="2759">
                  <c:v>3.8319444444444444</c:v>
                </c:pt>
                <c:pt idx="2760">
                  <c:v>3.8333333333333335</c:v>
                </c:pt>
                <c:pt idx="2761">
                  <c:v>3.8347222222222221</c:v>
                </c:pt>
                <c:pt idx="2762">
                  <c:v>3.8361111111111112</c:v>
                </c:pt>
                <c:pt idx="2763">
                  <c:v>3.8374999999999999</c:v>
                </c:pt>
                <c:pt idx="2764">
                  <c:v>3.838888888888889</c:v>
                </c:pt>
                <c:pt idx="2765">
                  <c:v>3.8402777777777777</c:v>
                </c:pt>
                <c:pt idx="2766">
                  <c:v>3.8416666666666668</c:v>
                </c:pt>
                <c:pt idx="2767">
                  <c:v>3.8430555555555554</c:v>
                </c:pt>
                <c:pt idx="2768">
                  <c:v>3.8444444444444446</c:v>
                </c:pt>
                <c:pt idx="2769">
                  <c:v>3.8458333333333332</c:v>
                </c:pt>
                <c:pt idx="2770">
                  <c:v>3.8472222222222223</c:v>
                </c:pt>
                <c:pt idx="2771">
                  <c:v>3.848611111111111</c:v>
                </c:pt>
                <c:pt idx="2772">
                  <c:v>3.85</c:v>
                </c:pt>
                <c:pt idx="2773">
                  <c:v>3.8513888888888888</c:v>
                </c:pt>
                <c:pt idx="2774">
                  <c:v>3.8527777777777779</c:v>
                </c:pt>
                <c:pt idx="2775">
                  <c:v>3.8541666666666665</c:v>
                </c:pt>
                <c:pt idx="2776">
                  <c:v>3.8555555555555556</c:v>
                </c:pt>
                <c:pt idx="2777">
                  <c:v>3.8569444444444443</c:v>
                </c:pt>
                <c:pt idx="2778">
                  <c:v>3.8583333333333334</c:v>
                </c:pt>
                <c:pt idx="2779">
                  <c:v>3.8597222222222221</c:v>
                </c:pt>
                <c:pt idx="2780">
                  <c:v>3.8611111111111112</c:v>
                </c:pt>
                <c:pt idx="2781">
                  <c:v>3.8624999999999998</c:v>
                </c:pt>
                <c:pt idx="2782">
                  <c:v>3.8638888888888889</c:v>
                </c:pt>
                <c:pt idx="2783">
                  <c:v>3.8652777777777776</c:v>
                </c:pt>
                <c:pt idx="2784">
                  <c:v>3.8666666666666667</c:v>
                </c:pt>
                <c:pt idx="2785">
                  <c:v>3.8680555555555554</c:v>
                </c:pt>
                <c:pt idx="2786">
                  <c:v>3.8694444444444445</c:v>
                </c:pt>
                <c:pt idx="2787">
                  <c:v>3.8708333333333331</c:v>
                </c:pt>
                <c:pt idx="2788">
                  <c:v>3.8722222222222222</c:v>
                </c:pt>
                <c:pt idx="2789">
                  <c:v>3.8736111111111109</c:v>
                </c:pt>
                <c:pt idx="2790">
                  <c:v>3.875</c:v>
                </c:pt>
                <c:pt idx="2791">
                  <c:v>3.8763888888888891</c:v>
                </c:pt>
                <c:pt idx="2792">
                  <c:v>3.8777777777777778</c:v>
                </c:pt>
                <c:pt idx="2793">
                  <c:v>3.8791666666666669</c:v>
                </c:pt>
                <c:pt idx="2794">
                  <c:v>3.8805555555555555</c:v>
                </c:pt>
                <c:pt idx="2795">
                  <c:v>3.8819444444444446</c:v>
                </c:pt>
                <c:pt idx="2796">
                  <c:v>3.8833333333333333</c:v>
                </c:pt>
                <c:pt idx="2797">
                  <c:v>3.8847222222222224</c:v>
                </c:pt>
                <c:pt idx="2798">
                  <c:v>3.8861111111111111</c:v>
                </c:pt>
                <c:pt idx="2799">
                  <c:v>3.8875000000000002</c:v>
                </c:pt>
                <c:pt idx="2800">
                  <c:v>3.8888888888888888</c:v>
                </c:pt>
                <c:pt idx="2801">
                  <c:v>3.8902777777777779</c:v>
                </c:pt>
                <c:pt idx="2802">
                  <c:v>3.8916666666666666</c:v>
                </c:pt>
                <c:pt idx="2803">
                  <c:v>3.8930555555555557</c:v>
                </c:pt>
                <c:pt idx="2804">
                  <c:v>3.8944444444444444</c:v>
                </c:pt>
                <c:pt idx="2805">
                  <c:v>3.8958333333333335</c:v>
                </c:pt>
                <c:pt idx="2806">
                  <c:v>3.8972222222222221</c:v>
                </c:pt>
                <c:pt idx="2807">
                  <c:v>3.8986111111111112</c:v>
                </c:pt>
                <c:pt idx="2808">
                  <c:v>3.9</c:v>
                </c:pt>
                <c:pt idx="2809">
                  <c:v>3.901388888888889</c:v>
                </c:pt>
                <c:pt idx="2810">
                  <c:v>3.9027777777777777</c:v>
                </c:pt>
                <c:pt idx="2811">
                  <c:v>3.9041666666666668</c:v>
                </c:pt>
                <c:pt idx="2812">
                  <c:v>3.9055555555555554</c:v>
                </c:pt>
                <c:pt idx="2813">
                  <c:v>3.9069444444444446</c:v>
                </c:pt>
                <c:pt idx="2814">
                  <c:v>3.9083333333333332</c:v>
                </c:pt>
                <c:pt idx="2815">
                  <c:v>3.9097222222222223</c:v>
                </c:pt>
                <c:pt idx="2816">
                  <c:v>3.911111111111111</c:v>
                </c:pt>
                <c:pt idx="2817">
                  <c:v>3.9125000000000001</c:v>
                </c:pt>
                <c:pt idx="2818">
                  <c:v>3.9138888888888888</c:v>
                </c:pt>
                <c:pt idx="2819">
                  <c:v>3.9152777777777779</c:v>
                </c:pt>
                <c:pt idx="2820">
                  <c:v>3.9166666666666665</c:v>
                </c:pt>
                <c:pt idx="2821">
                  <c:v>3.9180555555555556</c:v>
                </c:pt>
                <c:pt idx="2822">
                  <c:v>3.9194444444444443</c:v>
                </c:pt>
                <c:pt idx="2823">
                  <c:v>3.9208333333333334</c:v>
                </c:pt>
                <c:pt idx="2824">
                  <c:v>3.9222222222222221</c:v>
                </c:pt>
                <c:pt idx="2825">
                  <c:v>3.9236111111111112</c:v>
                </c:pt>
                <c:pt idx="2826">
                  <c:v>3.9249999999999998</c:v>
                </c:pt>
                <c:pt idx="2827">
                  <c:v>3.9263888888888889</c:v>
                </c:pt>
                <c:pt idx="2828">
                  <c:v>3.9277777777777776</c:v>
                </c:pt>
                <c:pt idx="2829">
                  <c:v>3.9291666666666667</c:v>
                </c:pt>
                <c:pt idx="2830">
                  <c:v>3.9305555555555554</c:v>
                </c:pt>
                <c:pt idx="2831">
                  <c:v>3.9319444444444445</c:v>
                </c:pt>
                <c:pt idx="2832">
                  <c:v>3.9333333333333331</c:v>
                </c:pt>
                <c:pt idx="2833">
                  <c:v>3.9347222222222222</c:v>
                </c:pt>
                <c:pt idx="2834">
                  <c:v>3.9361111111111109</c:v>
                </c:pt>
                <c:pt idx="2835">
                  <c:v>3.9375</c:v>
                </c:pt>
                <c:pt idx="2836">
                  <c:v>3.9388888888888891</c:v>
                </c:pt>
                <c:pt idx="2837">
                  <c:v>3.9402777777777778</c:v>
                </c:pt>
                <c:pt idx="2838">
                  <c:v>3.9416666666666669</c:v>
                </c:pt>
                <c:pt idx="2839">
                  <c:v>3.9430555555555555</c:v>
                </c:pt>
                <c:pt idx="2840">
                  <c:v>3.9444444444444446</c:v>
                </c:pt>
                <c:pt idx="2841">
                  <c:v>3.9458333333333333</c:v>
                </c:pt>
                <c:pt idx="2842">
                  <c:v>3.9472222222222224</c:v>
                </c:pt>
                <c:pt idx="2843">
                  <c:v>3.9486111111111111</c:v>
                </c:pt>
                <c:pt idx="2844">
                  <c:v>3.95</c:v>
                </c:pt>
                <c:pt idx="2845">
                  <c:v>3.9513888888888888</c:v>
                </c:pt>
                <c:pt idx="2846">
                  <c:v>3.9527777777777779</c:v>
                </c:pt>
                <c:pt idx="2847">
                  <c:v>3.9541666666666666</c:v>
                </c:pt>
                <c:pt idx="2848">
                  <c:v>3.9555555555555557</c:v>
                </c:pt>
                <c:pt idx="2849">
                  <c:v>3.9569444444444444</c:v>
                </c:pt>
                <c:pt idx="2850">
                  <c:v>3.9583333333333335</c:v>
                </c:pt>
                <c:pt idx="2851">
                  <c:v>3.9597222222222221</c:v>
                </c:pt>
                <c:pt idx="2852">
                  <c:v>3.9611111111111112</c:v>
                </c:pt>
                <c:pt idx="2853">
                  <c:v>3.9624999999999999</c:v>
                </c:pt>
                <c:pt idx="2854">
                  <c:v>3.963888888888889</c:v>
                </c:pt>
                <c:pt idx="2855">
                  <c:v>3.9652777777777777</c:v>
                </c:pt>
                <c:pt idx="2856">
                  <c:v>3.9666666666666668</c:v>
                </c:pt>
                <c:pt idx="2857">
                  <c:v>3.9680555555555554</c:v>
                </c:pt>
                <c:pt idx="2858">
                  <c:v>3.9694444444444446</c:v>
                </c:pt>
                <c:pt idx="2859">
                  <c:v>3.9708333333333332</c:v>
                </c:pt>
                <c:pt idx="2860">
                  <c:v>3.9722222222222223</c:v>
                </c:pt>
                <c:pt idx="2861">
                  <c:v>3.973611111111111</c:v>
                </c:pt>
                <c:pt idx="2862">
                  <c:v>3.9750000000000001</c:v>
                </c:pt>
                <c:pt idx="2863">
                  <c:v>3.9763888888888888</c:v>
                </c:pt>
                <c:pt idx="2864">
                  <c:v>3.9777777777777779</c:v>
                </c:pt>
                <c:pt idx="2865">
                  <c:v>3.9791666666666665</c:v>
                </c:pt>
                <c:pt idx="2866">
                  <c:v>3.9805555555555556</c:v>
                </c:pt>
                <c:pt idx="2867">
                  <c:v>3.9819444444444443</c:v>
                </c:pt>
                <c:pt idx="2868">
                  <c:v>3.9833333333333334</c:v>
                </c:pt>
                <c:pt idx="2869">
                  <c:v>3.9847222222222221</c:v>
                </c:pt>
                <c:pt idx="2870">
                  <c:v>3.9861111111111112</c:v>
                </c:pt>
                <c:pt idx="2871">
                  <c:v>3.9874999999999998</c:v>
                </c:pt>
                <c:pt idx="2872">
                  <c:v>3.9888888888888889</c:v>
                </c:pt>
                <c:pt idx="2873">
                  <c:v>3.9902777777777776</c:v>
                </c:pt>
                <c:pt idx="2874">
                  <c:v>3.9916666666666667</c:v>
                </c:pt>
                <c:pt idx="2875">
                  <c:v>3.9930555555555554</c:v>
                </c:pt>
                <c:pt idx="2876">
                  <c:v>3.9944444444444445</c:v>
                </c:pt>
                <c:pt idx="2877">
                  <c:v>3.9958333333333331</c:v>
                </c:pt>
                <c:pt idx="2878">
                  <c:v>3.9972222222222222</c:v>
                </c:pt>
                <c:pt idx="2879">
                  <c:v>3.9986111111111109</c:v>
                </c:pt>
                <c:pt idx="2880">
                  <c:v>4</c:v>
                </c:pt>
                <c:pt idx="2881">
                  <c:v>4.0013888888888891</c:v>
                </c:pt>
                <c:pt idx="2882">
                  <c:v>4.0027777777777782</c:v>
                </c:pt>
                <c:pt idx="2883">
                  <c:v>4.0041666666666664</c:v>
                </c:pt>
                <c:pt idx="2884">
                  <c:v>4.0055555555555555</c:v>
                </c:pt>
                <c:pt idx="2885">
                  <c:v>4.0069444444444446</c:v>
                </c:pt>
                <c:pt idx="2886">
                  <c:v>4.0083333333333337</c:v>
                </c:pt>
                <c:pt idx="2887">
                  <c:v>4.009722222222222</c:v>
                </c:pt>
                <c:pt idx="2888">
                  <c:v>4.0111111111111111</c:v>
                </c:pt>
                <c:pt idx="2889">
                  <c:v>4.0125000000000002</c:v>
                </c:pt>
                <c:pt idx="2890">
                  <c:v>4.0138888888888893</c:v>
                </c:pt>
                <c:pt idx="2891">
                  <c:v>4.0152777777777775</c:v>
                </c:pt>
                <c:pt idx="2892">
                  <c:v>4.0166666666666666</c:v>
                </c:pt>
                <c:pt idx="2893">
                  <c:v>4.0180555555555557</c:v>
                </c:pt>
                <c:pt idx="2894">
                  <c:v>4.0194444444444448</c:v>
                </c:pt>
                <c:pt idx="2895">
                  <c:v>4.020833333333333</c:v>
                </c:pt>
                <c:pt idx="2896">
                  <c:v>4.0222222222222221</c:v>
                </c:pt>
                <c:pt idx="2897">
                  <c:v>4.0236111111111112</c:v>
                </c:pt>
                <c:pt idx="2898">
                  <c:v>4.0250000000000004</c:v>
                </c:pt>
                <c:pt idx="2899">
                  <c:v>4.0263888888888886</c:v>
                </c:pt>
                <c:pt idx="2900">
                  <c:v>4.0277777777777777</c:v>
                </c:pt>
                <c:pt idx="2901">
                  <c:v>4.0291666666666668</c:v>
                </c:pt>
                <c:pt idx="2902">
                  <c:v>4.0305555555555559</c:v>
                </c:pt>
                <c:pt idx="2903">
                  <c:v>4.0319444444444441</c:v>
                </c:pt>
                <c:pt idx="2904">
                  <c:v>4.0333333333333332</c:v>
                </c:pt>
                <c:pt idx="2905">
                  <c:v>4.0347222222222223</c:v>
                </c:pt>
                <c:pt idx="2906">
                  <c:v>4.0361111111111114</c:v>
                </c:pt>
                <c:pt idx="2907">
                  <c:v>4.0374999999999996</c:v>
                </c:pt>
                <c:pt idx="2908">
                  <c:v>4.0388888888888888</c:v>
                </c:pt>
                <c:pt idx="2909">
                  <c:v>4.0402777777777779</c:v>
                </c:pt>
                <c:pt idx="2910">
                  <c:v>4.041666666666667</c:v>
                </c:pt>
                <c:pt idx="2911">
                  <c:v>4.0430555555555552</c:v>
                </c:pt>
                <c:pt idx="2912">
                  <c:v>4.0444444444444443</c:v>
                </c:pt>
                <c:pt idx="2913">
                  <c:v>4.0458333333333334</c:v>
                </c:pt>
                <c:pt idx="2914">
                  <c:v>4.0472222222222225</c:v>
                </c:pt>
                <c:pt idx="2915">
                  <c:v>4.0486111111111107</c:v>
                </c:pt>
                <c:pt idx="2916">
                  <c:v>4.05</c:v>
                </c:pt>
                <c:pt idx="2917">
                  <c:v>4.0513888888888889</c:v>
                </c:pt>
                <c:pt idx="2918">
                  <c:v>4.052777777777778</c:v>
                </c:pt>
                <c:pt idx="2919">
                  <c:v>4.0541666666666663</c:v>
                </c:pt>
                <c:pt idx="2920">
                  <c:v>4.0555555555555554</c:v>
                </c:pt>
                <c:pt idx="2921">
                  <c:v>4.0569444444444445</c:v>
                </c:pt>
                <c:pt idx="2922">
                  <c:v>4.0583333333333336</c:v>
                </c:pt>
                <c:pt idx="2923">
                  <c:v>4.0597222222222218</c:v>
                </c:pt>
                <c:pt idx="2924">
                  <c:v>4.0611111111111109</c:v>
                </c:pt>
                <c:pt idx="2925">
                  <c:v>4.0625</c:v>
                </c:pt>
                <c:pt idx="2926">
                  <c:v>4.0638888888888891</c:v>
                </c:pt>
                <c:pt idx="2927">
                  <c:v>4.0652777777777782</c:v>
                </c:pt>
                <c:pt idx="2928">
                  <c:v>4.0666666666666664</c:v>
                </c:pt>
                <c:pt idx="2929">
                  <c:v>4.0680555555555555</c:v>
                </c:pt>
                <c:pt idx="2930">
                  <c:v>4.0694444444444446</c:v>
                </c:pt>
                <c:pt idx="2931">
                  <c:v>4.0708333333333337</c:v>
                </c:pt>
                <c:pt idx="2932">
                  <c:v>4.072222222222222</c:v>
                </c:pt>
                <c:pt idx="2933">
                  <c:v>4.0736111111111111</c:v>
                </c:pt>
                <c:pt idx="2934">
                  <c:v>4.0750000000000002</c:v>
                </c:pt>
                <c:pt idx="2935">
                  <c:v>4.0763888888888893</c:v>
                </c:pt>
                <c:pt idx="2936">
                  <c:v>4.0777777777777775</c:v>
                </c:pt>
                <c:pt idx="2937">
                  <c:v>4.0791666666666666</c:v>
                </c:pt>
                <c:pt idx="2938">
                  <c:v>4.0805555555555557</c:v>
                </c:pt>
                <c:pt idx="2939">
                  <c:v>4.0819444444444448</c:v>
                </c:pt>
                <c:pt idx="2940">
                  <c:v>4.083333333333333</c:v>
                </c:pt>
                <c:pt idx="2941">
                  <c:v>4.0847222222222221</c:v>
                </c:pt>
                <c:pt idx="2942">
                  <c:v>4.0861111111111112</c:v>
                </c:pt>
                <c:pt idx="2943">
                  <c:v>4.0875000000000004</c:v>
                </c:pt>
                <c:pt idx="2944">
                  <c:v>4.0888888888888886</c:v>
                </c:pt>
                <c:pt idx="2945">
                  <c:v>4.0902777777777777</c:v>
                </c:pt>
                <c:pt idx="2946">
                  <c:v>4.0916666666666668</c:v>
                </c:pt>
                <c:pt idx="2947">
                  <c:v>4.0930555555555559</c:v>
                </c:pt>
                <c:pt idx="2948">
                  <c:v>4.0944444444444441</c:v>
                </c:pt>
                <c:pt idx="2949">
                  <c:v>4.0958333333333332</c:v>
                </c:pt>
                <c:pt idx="2950">
                  <c:v>4.0972222222222223</c:v>
                </c:pt>
                <c:pt idx="2951">
                  <c:v>4.0986111111111114</c:v>
                </c:pt>
                <c:pt idx="2952">
                  <c:v>4.0999999999999996</c:v>
                </c:pt>
                <c:pt idx="2953">
                  <c:v>4.1013888888888888</c:v>
                </c:pt>
                <c:pt idx="2954">
                  <c:v>4.1027777777777779</c:v>
                </c:pt>
                <c:pt idx="2955">
                  <c:v>4.104166666666667</c:v>
                </c:pt>
                <c:pt idx="2956">
                  <c:v>4.1055555555555552</c:v>
                </c:pt>
                <c:pt idx="2957">
                  <c:v>4.1069444444444443</c:v>
                </c:pt>
                <c:pt idx="2958">
                  <c:v>4.1083333333333334</c:v>
                </c:pt>
                <c:pt idx="2959">
                  <c:v>4.1097222222222225</c:v>
                </c:pt>
                <c:pt idx="2960">
                  <c:v>4.1111111111111107</c:v>
                </c:pt>
                <c:pt idx="2961">
                  <c:v>4.1124999999999998</c:v>
                </c:pt>
                <c:pt idx="2962">
                  <c:v>4.1138888888888889</c:v>
                </c:pt>
                <c:pt idx="2963">
                  <c:v>4.115277777777778</c:v>
                </c:pt>
                <c:pt idx="2964">
                  <c:v>4.1166666666666663</c:v>
                </c:pt>
                <c:pt idx="2965">
                  <c:v>4.1180555555555554</c:v>
                </c:pt>
                <c:pt idx="2966">
                  <c:v>4.1194444444444445</c:v>
                </c:pt>
                <c:pt idx="2967">
                  <c:v>4.1208333333333336</c:v>
                </c:pt>
                <c:pt idx="2968">
                  <c:v>4.1222222222222218</c:v>
                </c:pt>
                <c:pt idx="2969">
                  <c:v>4.1236111111111109</c:v>
                </c:pt>
                <c:pt idx="2970">
                  <c:v>4.125</c:v>
                </c:pt>
                <c:pt idx="2971">
                  <c:v>4.1263888888888891</c:v>
                </c:pt>
                <c:pt idx="2972">
                  <c:v>4.1277777777777782</c:v>
                </c:pt>
                <c:pt idx="2973">
                  <c:v>4.1291666666666664</c:v>
                </c:pt>
                <c:pt idx="2974">
                  <c:v>4.1305555555555555</c:v>
                </c:pt>
                <c:pt idx="2975">
                  <c:v>4.1319444444444446</c:v>
                </c:pt>
                <c:pt idx="2976">
                  <c:v>4.1333333333333337</c:v>
                </c:pt>
                <c:pt idx="2977">
                  <c:v>4.134722222222222</c:v>
                </c:pt>
                <c:pt idx="2978">
                  <c:v>4.1361111111111111</c:v>
                </c:pt>
                <c:pt idx="2979">
                  <c:v>4.1375000000000002</c:v>
                </c:pt>
                <c:pt idx="2980">
                  <c:v>4.1388888888888893</c:v>
                </c:pt>
                <c:pt idx="2981">
                  <c:v>4.1402777777777775</c:v>
                </c:pt>
                <c:pt idx="2982">
                  <c:v>4.1416666666666666</c:v>
                </c:pt>
                <c:pt idx="2983">
                  <c:v>4.1430555555555557</c:v>
                </c:pt>
                <c:pt idx="2984">
                  <c:v>4.1444444444444448</c:v>
                </c:pt>
                <c:pt idx="2985">
                  <c:v>4.145833333333333</c:v>
                </c:pt>
                <c:pt idx="2986">
                  <c:v>4.1472222222222221</c:v>
                </c:pt>
                <c:pt idx="2987">
                  <c:v>4.1486111111111112</c:v>
                </c:pt>
                <c:pt idx="2988">
                  <c:v>4.1500000000000004</c:v>
                </c:pt>
                <c:pt idx="2989">
                  <c:v>4.1513888888888886</c:v>
                </c:pt>
                <c:pt idx="2990">
                  <c:v>4.1527777777777777</c:v>
                </c:pt>
                <c:pt idx="2991">
                  <c:v>4.1541666666666668</c:v>
                </c:pt>
                <c:pt idx="2992">
                  <c:v>4.1555555555555559</c:v>
                </c:pt>
                <c:pt idx="2993">
                  <c:v>4.1569444444444441</c:v>
                </c:pt>
                <c:pt idx="2994">
                  <c:v>4.1583333333333332</c:v>
                </c:pt>
                <c:pt idx="2995">
                  <c:v>4.1597222222222223</c:v>
                </c:pt>
                <c:pt idx="2996">
                  <c:v>4.1611111111111114</c:v>
                </c:pt>
                <c:pt idx="2997">
                  <c:v>4.1624999999999996</c:v>
                </c:pt>
                <c:pt idx="2998">
                  <c:v>4.1638888888888888</c:v>
                </c:pt>
                <c:pt idx="2999">
                  <c:v>4.1652777777777779</c:v>
                </c:pt>
                <c:pt idx="3000">
                  <c:v>4.166666666666667</c:v>
                </c:pt>
                <c:pt idx="3001">
                  <c:v>4.1680555555555552</c:v>
                </c:pt>
                <c:pt idx="3002">
                  <c:v>4.1694444444444443</c:v>
                </c:pt>
                <c:pt idx="3003">
                  <c:v>4.1708333333333334</c:v>
                </c:pt>
                <c:pt idx="3004">
                  <c:v>4.1722222222222225</c:v>
                </c:pt>
                <c:pt idx="3005">
                  <c:v>4.1736111111111107</c:v>
                </c:pt>
                <c:pt idx="3006">
                  <c:v>4.1749999999999998</c:v>
                </c:pt>
                <c:pt idx="3007">
                  <c:v>4.1763888888888889</c:v>
                </c:pt>
                <c:pt idx="3008">
                  <c:v>4.177777777777778</c:v>
                </c:pt>
                <c:pt idx="3009">
                  <c:v>4.1791666666666663</c:v>
                </c:pt>
                <c:pt idx="3010">
                  <c:v>4.1805555555555554</c:v>
                </c:pt>
                <c:pt idx="3011">
                  <c:v>4.1819444444444445</c:v>
                </c:pt>
                <c:pt idx="3012">
                  <c:v>4.1833333333333336</c:v>
                </c:pt>
                <c:pt idx="3013">
                  <c:v>4.1847222222222218</c:v>
                </c:pt>
                <c:pt idx="3014">
                  <c:v>4.1861111111111109</c:v>
                </c:pt>
                <c:pt idx="3015">
                  <c:v>4.1875</c:v>
                </c:pt>
                <c:pt idx="3016">
                  <c:v>4.1888888888888891</c:v>
                </c:pt>
                <c:pt idx="3017">
                  <c:v>4.1902777777777782</c:v>
                </c:pt>
                <c:pt idx="3018">
                  <c:v>4.1916666666666664</c:v>
                </c:pt>
                <c:pt idx="3019">
                  <c:v>4.1930555555555555</c:v>
                </c:pt>
                <c:pt idx="3020">
                  <c:v>4.1944444444444446</c:v>
                </c:pt>
                <c:pt idx="3021">
                  <c:v>4.1958333333333337</c:v>
                </c:pt>
                <c:pt idx="3022">
                  <c:v>4.197222222222222</c:v>
                </c:pt>
                <c:pt idx="3023">
                  <c:v>4.1986111111111111</c:v>
                </c:pt>
                <c:pt idx="3024">
                  <c:v>4.2</c:v>
                </c:pt>
                <c:pt idx="3025">
                  <c:v>4.2013888888888893</c:v>
                </c:pt>
                <c:pt idx="3026">
                  <c:v>4.2027777777777775</c:v>
                </c:pt>
                <c:pt idx="3027">
                  <c:v>4.2041666666666666</c:v>
                </c:pt>
                <c:pt idx="3028">
                  <c:v>4.2055555555555557</c:v>
                </c:pt>
                <c:pt idx="3029">
                  <c:v>4.2069444444444448</c:v>
                </c:pt>
                <c:pt idx="3030">
                  <c:v>4.208333333333333</c:v>
                </c:pt>
                <c:pt idx="3031">
                  <c:v>4.2097222222222221</c:v>
                </c:pt>
                <c:pt idx="3032">
                  <c:v>4.2111111111111112</c:v>
                </c:pt>
                <c:pt idx="3033">
                  <c:v>4.2125000000000004</c:v>
                </c:pt>
                <c:pt idx="3034">
                  <c:v>4.2138888888888886</c:v>
                </c:pt>
                <c:pt idx="3035">
                  <c:v>4.2152777777777777</c:v>
                </c:pt>
                <c:pt idx="3036">
                  <c:v>4.2166666666666668</c:v>
                </c:pt>
                <c:pt idx="3037">
                  <c:v>4.2180555555555559</c:v>
                </c:pt>
                <c:pt idx="3038">
                  <c:v>4.2194444444444441</c:v>
                </c:pt>
                <c:pt idx="3039">
                  <c:v>4.2208333333333332</c:v>
                </c:pt>
                <c:pt idx="3040">
                  <c:v>4.2222222222222223</c:v>
                </c:pt>
                <c:pt idx="3041">
                  <c:v>4.2236111111111114</c:v>
                </c:pt>
                <c:pt idx="3042">
                  <c:v>4.2249999999999996</c:v>
                </c:pt>
                <c:pt idx="3043">
                  <c:v>4.2263888888888888</c:v>
                </c:pt>
                <c:pt idx="3044">
                  <c:v>4.2277777777777779</c:v>
                </c:pt>
                <c:pt idx="3045">
                  <c:v>4.229166666666667</c:v>
                </c:pt>
                <c:pt idx="3046">
                  <c:v>4.2305555555555552</c:v>
                </c:pt>
                <c:pt idx="3047">
                  <c:v>4.2319444444444443</c:v>
                </c:pt>
                <c:pt idx="3048">
                  <c:v>4.2333333333333334</c:v>
                </c:pt>
                <c:pt idx="3049">
                  <c:v>4.2347222222222225</c:v>
                </c:pt>
                <c:pt idx="3050">
                  <c:v>4.2361111111111107</c:v>
                </c:pt>
                <c:pt idx="3051">
                  <c:v>4.2374999999999998</c:v>
                </c:pt>
                <c:pt idx="3052">
                  <c:v>4.2388888888888889</c:v>
                </c:pt>
                <c:pt idx="3053">
                  <c:v>4.240277777777778</c:v>
                </c:pt>
                <c:pt idx="3054">
                  <c:v>4.2416666666666663</c:v>
                </c:pt>
                <c:pt idx="3055">
                  <c:v>4.2430555555555554</c:v>
                </c:pt>
                <c:pt idx="3056">
                  <c:v>4.2444444444444445</c:v>
                </c:pt>
                <c:pt idx="3057">
                  <c:v>4.2458333333333336</c:v>
                </c:pt>
                <c:pt idx="3058">
                  <c:v>4.2472222222222218</c:v>
                </c:pt>
                <c:pt idx="3059">
                  <c:v>4.2486111111111109</c:v>
                </c:pt>
                <c:pt idx="3060">
                  <c:v>4.25</c:v>
                </c:pt>
                <c:pt idx="3061">
                  <c:v>4.2513888888888891</c:v>
                </c:pt>
                <c:pt idx="3062">
                  <c:v>4.2527777777777782</c:v>
                </c:pt>
                <c:pt idx="3063">
                  <c:v>4.2541666666666664</c:v>
                </c:pt>
                <c:pt idx="3064">
                  <c:v>4.2555555555555555</c:v>
                </c:pt>
                <c:pt idx="3065">
                  <c:v>4.2569444444444446</c:v>
                </c:pt>
                <c:pt idx="3066">
                  <c:v>4.2583333333333337</c:v>
                </c:pt>
                <c:pt idx="3067">
                  <c:v>4.259722222222222</c:v>
                </c:pt>
                <c:pt idx="3068">
                  <c:v>4.2611111111111111</c:v>
                </c:pt>
                <c:pt idx="3069">
                  <c:v>4.2625000000000002</c:v>
                </c:pt>
                <c:pt idx="3070">
                  <c:v>4.2638888888888893</c:v>
                </c:pt>
                <c:pt idx="3071">
                  <c:v>4.2652777777777775</c:v>
                </c:pt>
                <c:pt idx="3072">
                  <c:v>4.2666666666666666</c:v>
                </c:pt>
                <c:pt idx="3073">
                  <c:v>4.2680555555555557</c:v>
                </c:pt>
                <c:pt idx="3074">
                  <c:v>4.2694444444444448</c:v>
                </c:pt>
                <c:pt idx="3075">
                  <c:v>4.270833333333333</c:v>
                </c:pt>
                <c:pt idx="3076">
                  <c:v>4.2722222222222221</c:v>
                </c:pt>
                <c:pt idx="3077">
                  <c:v>4.2736111111111112</c:v>
                </c:pt>
                <c:pt idx="3078">
                  <c:v>4.2750000000000004</c:v>
                </c:pt>
                <c:pt idx="3079">
                  <c:v>4.2763888888888886</c:v>
                </c:pt>
                <c:pt idx="3080">
                  <c:v>4.2777777777777777</c:v>
                </c:pt>
                <c:pt idx="3081">
                  <c:v>4.2791666666666668</c:v>
                </c:pt>
                <c:pt idx="3082">
                  <c:v>4.2805555555555559</c:v>
                </c:pt>
                <c:pt idx="3083">
                  <c:v>4.2819444444444441</c:v>
                </c:pt>
                <c:pt idx="3084">
                  <c:v>4.2833333333333332</c:v>
                </c:pt>
                <c:pt idx="3085">
                  <c:v>4.2847222222222223</c:v>
                </c:pt>
                <c:pt idx="3086">
                  <c:v>4.2861111111111114</c:v>
                </c:pt>
                <c:pt idx="3087">
                  <c:v>4.2874999999999996</c:v>
                </c:pt>
                <c:pt idx="3088">
                  <c:v>4.2888888888888888</c:v>
                </c:pt>
                <c:pt idx="3089">
                  <c:v>4.2902777777777779</c:v>
                </c:pt>
                <c:pt idx="3090">
                  <c:v>4.291666666666667</c:v>
                </c:pt>
                <c:pt idx="3091">
                  <c:v>4.2930555555555552</c:v>
                </c:pt>
                <c:pt idx="3092">
                  <c:v>4.2944444444444443</c:v>
                </c:pt>
                <c:pt idx="3093">
                  <c:v>4.2958333333333334</c:v>
                </c:pt>
                <c:pt idx="3094">
                  <c:v>4.2972222222222225</c:v>
                </c:pt>
                <c:pt idx="3095">
                  <c:v>4.2986111111111107</c:v>
                </c:pt>
                <c:pt idx="3096">
                  <c:v>4.3</c:v>
                </c:pt>
                <c:pt idx="3097">
                  <c:v>4.3013888888888889</c:v>
                </c:pt>
                <c:pt idx="3098">
                  <c:v>4.302777777777778</c:v>
                </c:pt>
                <c:pt idx="3099">
                  <c:v>4.3041666666666663</c:v>
                </c:pt>
                <c:pt idx="3100">
                  <c:v>4.3055555555555554</c:v>
                </c:pt>
                <c:pt idx="3101">
                  <c:v>4.3069444444444445</c:v>
                </c:pt>
                <c:pt idx="3102">
                  <c:v>4.3083333333333336</c:v>
                </c:pt>
                <c:pt idx="3103">
                  <c:v>4.3097222222222218</c:v>
                </c:pt>
                <c:pt idx="3104">
                  <c:v>4.3111111111111109</c:v>
                </c:pt>
                <c:pt idx="3105">
                  <c:v>4.3125</c:v>
                </c:pt>
                <c:pt idx="3106">
                  <c:v>4.3138888888888891</c:v>
                </c:pt>
                <c:pt idx="3107">
                  <c:v>4.3152777777777782</c:v>
                </c:pt>
                <c:pt idx="3108">
                  <c:v>4.3166666666666664</c:v>
                </c:pt>
                <c:pt idx="3109">
                  <c:v>4.3180555555555555</c:v>
                </c:pt>
                <c:pt idx="3110">
                  <c:v>4.3194444444444446</c:v>
                </c:pt>
                <c:pt idx="3111">
                  <c:v>4.3208333333333337</c:v>
                </c:pt>
                <c:pt idx="3112">
                  <c:v>4.322222222222222</c:v>
                </c:pt>
                <c:pt idx="3113">
                  <c:v>4.3236111111111111</c:v>
                </c:pt>
                <c:pt idx="3114">
                  <c:v>4.3250000000000002</c:v>
                </c:pt>
                <c:pt idx="3115">
                  <c:v>4.3263888888888893</c:v>
                </c:pt>
                <c:pt idx="3116">
                  <c:v>4.3277777777777775</c:v>
                </c:pt>
                <c:pt idx="3117">
                  <c:v>4.3291666666666666</c:v>
                </c:pt>
                <c:pt idx="3118">
                  <c:v>4.3305555555555557</c:v>
                </c:pt>
                <c:pt idx="3119">
                  <c:v>4.3319444444444448</c:v>
                </c:pt>
                <c:pt idx="3120">
                  <c:v>4.333333333333333</c:v>
                </c:pt>
                <c:pt idx="3121">
                  <c:v>4.3347222222222221</c:v>
                </c:pt>
                <c:pt idx="3122">
                  <c:v>4.3361111111111112</c:v>
                </c:pt>
                <c:pt idx="3123">
                  <c:v>4.3375000000000004</c:v>
                </c:pt>
                <c:pt idx="3124">
                  <c:v>4.3388888888888886</c:v>
                </c:pt>
                <c:pt idx="3125">
                  <c:v>4.3402777777777777</c:v>
                </c:pt>
                <c:pt idx="3126">
                  <c:v>4.3416666666666668</c:v>
                </c:pt>
                <c:pt idx="3127">
                  <c:v>4.3430555555555559</c:v>
                </c:pt>
                <c:pt idx="3128">
                  <c:v>4.3444444444444441</c:v>
                </c:pt>
                <c:pt idx="3129">
                  <c:v>4.3458333333333332</c:v>
                </c:pt>
                <c:pt idx="3130">
                  <c:v>4.3472222222222223</c:v>
                </c:pt>
                <c:pt idx="3131">
                  <c:v>4.3486111111111114</c:v>
                </c:pt>
                <c:pt idx="3132">
                  <c:v>4.3499999999999996</c:v>
                </c:pt>
                <c:pt idx="3133">
                  <c:v>4.3513888888888888</c:v>
                </c:pt>
                <c:pt idx="3134">
                  <c:v>4.3527777777777779</c:v>
                </c:pt>
                <c:pt idx="3135">
                  <c:v>4.354166666666667</c:v>
                </c:pt>
                <c:pt idx="3136">
                  <c:v>4.3555555555555552</c:v>
                </c:pt>
                <c:pt idx="3137">
                  <c:v>4.3569444444444443</c:v>
                </c:pt>
                <c:pt idx="3138">
                  <c:v>4.3583333333333334</c:v>
                </c:pt>
                <c:pt idx="3139">
                  <c:v>4.3597222222222225</c:v>
                </c:pt>
                <c:pt idx="3140">
                  <c:v>4.3611111111111107</c:v>
                </c:pt>
                <c:pt idx="3141">
                  <c:v>4.3624999999999998</c:v>
                </c:pt>
                <c:pt idx="3142">
                  <c:v>4.3638888888888889</c:v>
                </c:pt>
                <c:pt idx="3143">
                  <c:v>4.365277777777778</c:v>
                </c:pt>
                <c:pt idx="3144">
                  <c:v>4.3666666666666663</c:v>
                </c:pt>
                <c:pt idx="3145">
                  <c:v>4.3680555555555554</c:v>
                </c:pt>
                <c:pt idx="3146">
                  <c:v>4.3694444444444445</c:v>
                </c:pt>
                <c:pt idx="3147">
                  <c:v>4.3708333333333336</c:v>
                </c:pt>
                <c:pt idx="3148">
                  <c:v>4.3722222222222218</c:v>
                </c:pt>
                <c:pt idx="3149">
                  <c:v>4.3736111111111109</c:v>
                </c:pt>
                <c:pt idx="3150">
                  <c:v>4.375</c:v>
                </c:pt>
                <c:pt idx="3151">
                  <c:v>4.3763888888888891</c:v>
                </c:pt>
                <c:pt idx="3152">
                  <c:v>4.3777777777777782</c:v>
                </c:pt>
                <c:pt idx="3153">
                  <c:v>4.3791666666666664</c:v>
                </c:pt>
                <c:pt idx="3154">
                  <c:v>4.3805555555555555</c:v>
                </c:pt>
                <c:pt idx="3155">
                  <c:v>4.3819444444444446</c:v>
                </c:pt>
                <c:pt idx="3156">
                  <c:v>4.3833333333333337</c:v>
                </c:pt>
                <c:pt idx="3157">
                  <c:v>4.384722222222222</c:v>
                </c:pt>
                <c:pt idx="3158">
                  <c:v>4.3861111111111111</c:v>
                </c:pt>
                <c:pt idx="3159">
                  <c:v>4.3875000000000002</c:v>
                </c:pt>
                <c:pt idx="3160">
                  <c:v>4.3888888888888893</c:v>
                </c:pt>
                <c:pt idx="3161">
                  <c:v>4.3902777777777775</c:v>
                </c:pt>
                <c:pt idx="3162">
                  <c:v>4.3916666666666666</c:v>
                </c:pt>
                <c:pt idx="3163">
                  <c:v>4.3930555555555557</c:v>
                </c:pt>
                <c:pt idx="3164">
                  <c:v>4.3944444444444448</c:v>
                </c:pt>
                <c:pt idx="3165">
                  <c:v>4.395833333333333</c:v>
                </c:pt>
                <c:pt idx="3166">
                  <c:v>4.3972222222222221</c:v>
                </c:pt>
                <c:pt idx="3167">
                  <c:v>4.3986111111111112</c:v>
                </c:pt>
                <c:pt idx="3168">
                  <c:v>4.4000000000000004</c:v>
                </c:pt>
                <c:pt idx="3169">
                  <c:v>4.4013888888888886</c:v>
                </c:pt>
                <c:pt idx="3170">
                  <c:v>4.4027777777777777</c:v>
                </c:pt>
                <c:pt idx="3171">
                  <c:v>4.4041666666666668</c:v>
                </c:pt>
                <c:pt idx="3172">
                  <c:v>4.4055555555555559</c:v>
                </c:pt>
                <c:pt idx="3173">
                  <c:v>4.4069444444444441</c:v>
                </c:pt>
                <c:pt idx="3174">
                  <c:v>4.4083333333333332</c:v>
                </c:pt>
                <c:pt idx="3175">
                  <c:v>4.4097222222222223</c:v>
                </c:pt>
                <c:pt idx="3176">
                  <c:v>4.4111111111111114</c:v>
                </c:pt>
                <c:pt idx="3177">
                  <c:v>4.4124999999999996</c:v>
                </c:pt>
                <c:pt idx="3178">
                  <c:v>4.4138888888888888</c:v>
                </c:pt>
                <c:pt idx="3179">
                  <c:v>4.4152777777777779</c:v>
                </c:pt>
                <c:pt idx="3180">
                  <c:v>4.416666666666667</c:v>
                </c:pt>
                <c:pt idx="3181">
                  <c:v>4.4180555555555552</c:v>
                </c:pt>
                <c:pt idx="3182">
                  <c:v>4.4194444444444443</c:v>
                </c:pt>
                <c:pt idx="3183">
                  <c:v>4.4208333333333334</c:v>
                </c:pt>
                <c:pt idx="3184">
                  <c:v>4.4222222222222225</c:v>
                </c:pt>
                <c:pt idx="3185">
                  <c:v>4.4236111111111107</c:v>
                </c:pt>
                <c:pt idx="3186">
                  <c:v>4.4249999999999998</c:v>
                </c:pt>
                <c:pt idx="3187">
                  <c:v>4.4263888888888889</c:v>
                </c:pt>
                <c:pt idx="3188">
                  <c:v>4.427777777777778</c:v>
                </c:pt>
                <c:pt idx="3189">
                  <c:v>4.4291666666666663</c:v>
                </c:pt>
                <c:pt idx="3190">
                  <c:v>4.4305555555555554</c:v>
                </c:pt>
                <c:pt idx="3191">
                  <c:v>4.4319444444444445</c:v>
                </c:pt>
                <c:pt idx="3192">
                  <c:v>4.4333333333333336</c:v>
                </c:pt>
                <c:pt idx="3193">
                  <c:v>4.4347222222222218</c:v>
                </c:pt>
                <c:pt idx="3194">
                  <c:v>4.4361111111111109</c:v>
                </c:pt>
                <c:pt idx="3195">
                  <c:v>4.4375</c:v>
                </c:pt>
                <c:pt idx="3196">
                  <c:v>4.4388888888888891</c:v>
                </c:pt>
                <c:pt idx="3197">
                  <c:v>4.4402777777777782</c:v>
                </c:pt>
                <c:pt idx="3198">
                  <c:v>4.4416666666666664</c:v>
                </c:pt>
                <c:pt idx="3199">
                  <c:v>4.4430555555555555</c:v>
                </c:pt>
                <c:pt idx="3200">
                  <c:v>4.4444444444444446</c:v>
                </c:pt>
                <c:pt idx="3201">
                  <c:v>4.4458333333333337</c:v>
                </c:pt>
                <c:pt idx="3202">
                  <c:v>4.447222222222222</c:v>
                </c:pt>
                <c:pt idx="3203">
                  <c:v>4.4486111111111111</c:v>
                </c:pt>
                <c:pt idx="3204">
                  <c:v>4.45</c:v>
                </c:pt>
                <c:pt idx="3205">
                  <c:v>4.4513888888888893</c:v>
                </c:pt>
                <c:pt idx="3206">
                  <c:v>4.4527777777777775</c:v>
                </c:pt>
                <c:pt idx="3207">
                  <c:v>4.4541666666666666</c:v>
                </c:pt>
                <c:pt idx="3208">
                  <c:v>4.4555555555555557</c:v>
                </c:pt>
                <c:pt idx="3209">
                  <c:v>4.4569444444444448</c:v>
                </c:pt>
                <c:pt idx="3210">
                  <c:v>4.458333333333333</c:v>
                </c:pt>
                <c:pt idx="3211">
                  <c:v>4.4597222222222221</c:v>
                </c:pt>
                <c:pt idx="3212">
                  <c:v>4.4611111111111112</c:v>
                </c:pt>
                <c:pt idx="3213">
                  <c:v>4.4625000000000004</c:v>
                </c:pt>
                <c:pt idx="3214">
                  <c:v>4.4638888888888886</c:v>
                </c:pt>
                <c:pt idx="3215">
                  <c:v>4.4652777777777777</c:v>
                </c:pt>
                <c:pt idx="3216">
                  <c:v>4.4666666666666668</c:v>
                </c:pt>
                <c:pt idx="3217">
                  <c:v>4.4680555555555559</c:v>
                </c:pt>
                <c:pt idx="3218">
                  <c:v>4.4694444444444441</c:v>
                </c:pt>
                <c:pt idx="3219">
                  <c:v>4.4708333333333332</c:v>
                </c:pt>
                <c:pt idx="3220">
                  <c:v>4.4722222222222223</c:v>
                </c:pt>
                <c:pt idx="3221">
                  <c:v>4.4736111111111114</c:v>
                </c:pt>
                <c:pt idx="3222">
                  <c:v>4.4749999999999996</c:v>
                </c:pt>
                <c:pt idx="3223">
                  <c:v>4.4763888888888888</c:v>
                </c:pt>
                <c:pt idx="3224">
                  <c:v>4.4777777777777779</c:v>
                </c:pt>
                <c:pt idx="3225">
                  <c:v>4.479166666666667</c:v>
                </c:pt>
                <c:pt idx="3226">
                  <c:v>4.4805555555555552</c:v>
                </c:pt>
                <c:pt idx="3227">
                  <c:v>4.4819444444444443</c:v>
                </c:pt>
                <c:pt idx="3228">
                  <c:v>4.4833333333333334</c:v>
                </c:pt>
                <c:pt idx="3229">
                  <c:v>4.4847222222222225</c:v>
                </c:pt>
                <c:pt idx="3230">
                  <c:v>4.4861111111111107</c:v>
                </c:pt>
                <c:pt idx="3231">
                  <c:v>4.4874999999999998</c:v>
                </c:pt>
                <c:pt idx="3232">
                  <c:v>4.4888888888888889</c:v>
                </c:pt>
                <c:pt idx="3233">
                  <c:v>4.490277777777778</c:v>
                </c:pt>
                <c:pt idx="3234">
                  <c:v>4.4916666666666663</c:v>
                </c:pt>
                <c:pt idx="3235">
                  <c:v>4.4930555555555554</c:v>
                </c:pt>
                <c:pt idx="3236">
                  <c:v>4.4944444444444445</c:v>
                </c:pt>
                <c:pt idx="3237">
                  <c:v>4.4958333333333336</c:v>
                </c:pt>
                <c:pt idx="3238">
                  <c:v>4.4972222222222218</c:v>
                </c:pt>
                <c:pt idx="3239">
                  <c:v>4.4986111111111109</c:v>
                </c:pt>
                <c:pt idx="3240">
                  <c:v>4.5</c:v>
                </c:pt>
                <c:pt idx="3241">
                  <c:v>4.5013888888888891</c:v>
                </c:pt>
                <c:pt idx="3242">
                  <c:v>4.5027777777777782</c:v>
                </c:pt>
                <c:pt idx="3243">
                  <c:v>4.5041666666666664</c:v>
                </c:pt>
                <c:pt idx="3244">
                  <c:v>4.5055555555555555</c:v>
                </c:pt>
                <c:pt idx="3245">
                  <c:v>4.5069444444444446</c:v>
                </c:pt>
                <c:pt idx="3246">
                  <c:v>4.5083333333333337</c:v>
                </c:pt>
                <c:pt idx="3247">
                  <c:v>4.509722222222222</c:v>
                </c:pt>
                <c:pt idx="3248">
                  <c:v>4.5111111111111111</c:v>
                </c:pt>
                <c:pt idx="3249">
                  <c:v>4.5125000000000002</c:v>
                </c:pt>
                <c:pt idx="3250">
                  <c:v>4.5138888888888893</c:v>
                </c:pt>
                <c:pt idx="3251">
                  <c:v>4.5152777777777775</c:v>
                </c:pt>
                <c:pt idx="3252">
                  <c:v>4.5166666666666666</c:v>
                </c:pt>
                <c:pt idx="3253">
                  <c:v>4.5180555555555557</c:v>
                </c:pt>
                <c:pt idx="3254">
                  <c:v>4.5194444444444448</c:v>
                </c:pt>
                <c:pt idx="3255">
                  <c:v>4.520833333333333</c:v>
                </c:pt>
                <c:pt idx="3256">
                  <c:v>4.5222222222222221</c:v>
                </c:pt>
                <c:pt idx="3257">
                  <c:v>4.5236111111111112</c:v>
                </c:pt>
                <c:pt idx="3258">
                  <c:v>4.5250000000000004</c:v>
                </c:pt>
                <c:pt idx="3259">
                  <c:v>4.5263888888888886</c:v>
                </c:pt>
                <c:pt idx="3260">
                  <c:v>4.5277777777777777</c:v>
                </c:pt>
                <c:pt idx="3261">
                  <c:v>4.5291666666666668</c:v>
                </c:pt>
                <c:pt idx="3262">
                  <c:v>4.5305555555555559</c:v>
                </c:pt>
                <c:pt idx="3263">
                  <c:v>4.5319444444444441</c:v>
                </c:pt>
                <c:pt idx="3264">
                  <c:v>4.5333333333333332</c:v>
                </c:pt>
                <c:pt idx="3265">
                  <c:v>4.5347222222222223</c:v>
                </c:pt>
                <c:pt idx="3266">
                  <c:v>4.5361111111111114</c:v>
                </c:pt>
                <c:pt idx="3267">
                  <c:v>4.5374999999999996</c:v>
                </c:pt>
                <c:pt idx="3268">
                  <c:v>4.5388888888888888</c:v>
                </c:pt>
                <c:pt idx="3269">
                  <c:v>4.5402777777777779</c:v>
                </c:pt>
                <c:pt idx="3270">
                  <c:v>4.541666666666667</c:v>
                </c:pt>
                <c:pt idx="3271">
                  <c:v>4.5430555555555552</c:v>
                </c:pt>
                <c:pt idx="3272">
                  <c:v>4.5444444444444443</c:v>
                </c:pt>
                <c:pt idx="3273">
                  <c:v>4.5458333333333334</c:v>
                </c:pt>
                <c:pt idx="3274">
                  <c:v>4.5472222222222225</c:v>
                </c:pt>
                <c:pt idx="3275">
                  <c:v>4.5486111111111107</c:v>
                </c:pt>
                <c:pt idx="3276">
                  <c:v>4.55</c:v>
                </c:pt>
                <c:pt idx="3277">
                  <c:v>4.5513888888888889</c:v>
                </c:pt>
                <c:pt idx="3278">
                  <c:v>4.552777777777778</c:v>
                </c:pt>
                <c:pt idx="3279">
                  <c:v>4.5541666666666663</c:v>
                </c:pt>
                <c:pt idx="3280">
                  <c:v>4.5555555555555554</c:v>
                </c:pt>
                <c:pt idx="3281">
                  <c:v>4.5569444444444445</c:v>
                </c:pt>
                <c:pt idx="3282">
                  <c:v>4.5583333333333336</c:v>
                </c:pt>
                <c:pt idx="3283">
                  <c:v>4.5597222222222218</c:v>
                </c:pt>
                <c:pt idx="3284">
                  <c:v>4.5611111111111109</c:v>
                </c:pt>
                <c:pt idx="3285">
                  <c:v>4.5625</c:v>
                </c:pt>
                <c:pt idx="3286">
                  <c:v>4.5638888888888891</c:v>
                </c:pt>
                <c:pt idx="3287">
                  <c:v>4.5652777777777782</c:v>
                </c:pt>
                <c:pt idx="3288">
                  <c:v>4.5666666666666664</c:v>
                </c:pt>
                <c:pt idx="3289">
                  <c:v>4.5680555555555555</c:v>
                </c:pt>
                <c:pt idx="3290">
                  <c:v>4.5694444444444446</c:v>
                </c:pt>
                <c:pt idx="3291">
                  <c:v>4.5708333333333337</c:v>
                </c:pt>
                <c:pt idx="3292">
                  <c:v>4.572222222222222</c:v>
                </c:pt>
                <c:pt idx="3293">
                  <c:v>4.5736111111111111</c:v>
                </c:pt>
                <c:pt idx="3294">
                  <c:v>4.5750000000000002</c:v>
                </c:pt>
                <c:pt idx="3295">
                  <c:v>4.5763888888888893</c:v>
                </c:pt>
                <c:pt idx="3296">
                  <c:v>4.5777777777777775</c:v>
                </c:pt>
                <c:pt idx="3297">
                  <c:v>4.5791666666666666</c:v>
                </c:pt>
                <c:pt idx="3298">
                  <c:v>4.5805555555555557</c:v>
                </c:pt>
                <c:pt idx="3299">
                  <c:v>4.5819444444444448</c:v>
                </c:pt>
                <c:pt idx="3300">
                  <c:v>4.583333333333333</c:v>
                </c:pt>
                <c:pt idx="3301">
                  <c:v>4.5847222222222221</c:v>
                </c:pt>
                <c:pt idx="3302">
                  <c:v>4.5861111111111112</c:v>
                </c:pt>
                <c:pt idx="3303">
                  <c:v>4.5875000000000004</c:v>
                </c:pt>
                <c:pt idx="3304">
                  <c:v>4.5888888888888886</c:v>
                </c:pt>
                <c:pt idx="3305">
                  <c:v>4.5902777777777777</c:v>
                </c:pt>
                <c:pt idx="3306">
                  <c:v>4.5916666666666668</c:v>
                </c:pt>
                <c:pt idx="3307">
                  <c:v>4.5930555555555559</c:v>
                </c:pt>
                <c:pt idx="3308">
                  <c:v>4.5944444444444441</c:v>
                </c:pt>
                <c:pt idx="3309">
                  <c:v>4.5958333333333332</c:v>
                </c:pt>
                <c:pt idx="3310">
                  <c:v>4.5972222222222223</c:v>
                </c:pt>
                <c:pt idx="3311">
                  <c:v>4.5986111111111114</c:v>
                </c:pt>
                <c:pt idx="3312">
                  <c:v>4.5999999999999996</c:v>
                </c:pt>
                <c:pt idx="3313">
                  <c:v>4.6013888888888888</c:v>
                </c:pt>
                <c:pt idx="3314">
                  <c:v>4.6027777777777779</c:v>
                </c:pt>
                <c:pt idx="3315">
                  <c:v>4.604166666666667</c:v>
                </c:pt>
                <c:pt idx="3316">
                  <c:v>4.6055555555555552</c:v>
                </c:pt>
                <c:pt idx="3317">
                  <c:v>4.6069444444444443</c:v>
                </c:pt>
                <c:pt idx="3318">
                  <c:v>4.6083333333333334</c:v>
                </c:pt>
                <c:pt idx="3319">
                  <c:v>4.6097222222222225</c:v>
                </c:pt>
                <c:pt idx="3320">
                  <c:v>4.6111111111111107</c:v>
                </c:pt>
                <c:pt idx="3321">
                  <c:v>4.6124999999999998</c:v>
                </c:pt>
                <c:pt idx="3322">
                  <c:v>4.6138888888888889</c:v>
                </c:pt>
                <c:pt idx="3323">
                  <c:v>4.615277777777778</c:v>
                </c:pt>
                <c:pt idx="3324">
                  <c:v>4.6166666666666663</c:v>
                </c:pt>
                <c:pt idx="3325">
                  <c:v>4.6180555555555554</c:v>
                </c:pt>
                <c:pt idx="3326">
                  <c:v>4.6194444444444445</c:v>
                </c:pt>
                <c:pt idx="3327">
                  <c:v>4.6208333333333336</c:v>
                </c:pt>
                <c:pt idx="3328">
                  <c:v>4.6222222222222218</c:v>
                </c:pt>
                <c:pt idx="3329">
                  <c:v>4.6236111111111109</c:v>
                </c:pt>
                <c:pt idx="3330">
                  <c:v>4.625</c:v>
                </c:pt>
                <c:pt idx="3331">
                  <c:v>4.6263888888888891</c:v>
                </c:pt>
                <c:pt idx="3332">
                  <c:v>4.6277777777777782</c:v>
                </c:pt>
                <c:pt idx="3333">
                  <c:v>4.6291666666666664</c:v>
                </c:pt>
                <c:pt idx="3334">
                  <c:v>4.6305555555555555</c:v>
                </c:pt>
                <c:pt idx="3335">
                  <c:v>4.6319444444444446</c:v>
                </c:pt>
                <c:pt idx="3336">
                  <c:v>4.6333333333333337</c:v>
                </c:pt>
                <c:pt idx="3337">
                  <c:v>4.634722222222222</c:v>
                </c:pt>
                <c:pt idx="3338">
                  <c:v>4.6361111111111111</c:v>
                </c:pt>
                <c:pt idx="3339">
                  <c:v>4.6375000000000002</c:v>
                </c:pt>
                <c:pt idx="3340">
                  <c:v>4.6388888888888893</c:v>
                </c:pt>
                <c:pt idx="3341">
                  <c:v>4.6402777777777775</c:v>
                </c:pt>
                <c:pt idx="3342">
                  <c:v>4.6416666666666666</c:v>
                </c:pt>
                <c:pt idx="3343">
                  <c:v>4.6430555555555557</c:v>
                </c:pt>
                <c:pt idx="3344">
                  <c:v>4.6444444444444448</c:v>
                </c:pt>
                <c:pt idx="3345">
                  <c:v>4.645833333333333</c:v>
                </c:pt>
                <c:pt idx="3346">
                  <c:v>4.6472222222222221</c:v>
                </c:pt>
                <c:pt idx="3347">
                  <c:v>4.6486111111111112</c:v>
                </c:pt>
                <c:pt idx="3348">
                  <c:v>4.6500000000000004</c:v>
                </c:pt>
                <c:pt idx="3349">
                  <c:v>4.6513888888888886</c:v>
                </c:pt>
                <c:pt idx="3350">
                  <c:v>4.6527777777777777</c:v>
                </c:pt>
                <c:pt idx="3351">
                  <c:v>4.6541666666666668</c:v>
                </c:pt>
                <c:pt idx="3352">
                  <c:v>4.6555555555555559</c:v>
                </c:pt>
                <c:pt idx="3353">
                  <c:v>4.6569444444444441</c:v>
                </c:pt>
                <c:pt idx="3354">
                  <c:v>4.6583333333333332</c:v>
                </c:pt>
                <c:pt idx="3355">
                  <c:v>4.6597222222222223</c:v>
                </c:pt>
                <c:pt idx="3356">
                  <c:v>4.6611111111111114</c:v>
                </c:pt>
                <c:pt idx="3357">
                  <c:v>4.6624999999999996</c:v>
                </c:pt>
                <c:pt idx="3358">
                  <c:v>4.6638888888888888</c:v>
                </c:pt>
                <c:pt idx="3359">
                  <c:v>4.6652777777777779</c:v>
                </c:pt>
                <c:pt idx="3360">
                  <c:v>4.666666666666667</c:v>
                </c:pt>
                <c:pt idx="3361">
                  <c:v>4.6680555555555552</c:v>
                </c:pt>
                <c:pt idx="3362">
                  <c:v>4.6694444444444443</c:v>
                </c:pt>
                <c:pt idx="3363">
                  <c:v>4.6708333333333334</c:v>
                </c:pt>
                <c:pt idx="3364">
                  <c:v>4.6722222222222225</c:v>
                </c:pt>
                <c:pt idx="3365">
                  <c:v>4.6736111111111107</c:v>
                </c:pt>
                <c:pt idx="3366">
                  <c:v>4.6749999999999998</c:v>
                </c:pt>
                <c:pt idx="3367">
                  <c:v>4.6763888888888889</c:v>
                </c:pt>
                <c:pt idx="3368">
                  <c:v>4.677777777777778</c:v>
                </c:pt>
                <c:pt idx="3369">
                  <c:v>4.6791666666666663</c:v>
                </c:pt>
                <c:pt idx="3370">
                  <c:v>4.6805555555555554</c:v>
                </c:pt>
                <c:pt idx="3371">
                  <c:v>4.6819444444444445</c:v>
                </c:pt>
                <c:pt idx="3372">
                  <c:v>4.6833333333333336</c:v>
                </c:pt>
                <c:pt idx="3373">
                  <c:v>4.6847222222222218</c:v>
                </c:pt>
                <c:pt idx="3374">
                  <c:v>4.6861111111111109</c:v>
                </c:pt>
                <c:pt idx="3375">
                  <c:v>4.6875</c:v>
                </c:pt>
                <c:pt idx="3376">
                  <c:v>4.6888888888888891</c:v>
                </c:pt>
                <c:pt idx="3377">
                  <c:v>4.6902777777777782</c:v>
                </c:pt>
                <c:pt idx="3378">
                  <c:v>4.6916666666666664</c:v>
                </c:pt>
                <c:pt idx="3379">
                  <c:v>4.6930555555555555</c:v>
                </c:pt>
                <c:pt idx="3380">
                  <c:v>4.6944444444444446</c:v>
                </c:pt>
                <c:pt idx="3381">
                  <c:v>4.6958333333333337</c:v>
                </c:pt>
                <c:pt idx="3382">
                  <c:v>4.697222222222222</c:v>
                </c:pt>
                <c:pt idx="3383">
                  <c:v>4.6986111111111111</c:v>
                </c:pt>
                <c:pt idx="3384">
                  <c:v>4.7</c:v>
                </c:pt>
                <c:pt idx="3385">
                  <c:v>4.7013888888888893</c:v>
                </c:pt>
                <c:pt idx="3386">
                  <c:v>4.7027777777777775</c:v>
                </c:pt>
                <c:pt idx="3387">
                  <c:v>4.7041666666666666</c:v>
                </c:pt>
                <c:pt idx="3388">
                  <c:v>4.7055555555555557</c:v>
                </c:pt>
                <c:pt idx="3389">
                  <c:v>4.7069444444444448</c:v>
                </c:pt>
                <c:pt idx="3390">
                  <c:v>4.708333333333333</c:v>
                </c:pt>
                <c:pt idx="3391">
                  <c:v>4.7097222222222221</c:v>
                </c:pt>
                <c:pt idx="3392">
                  <c:v>4.7111111111111112</c:v>
                </c:pt>
                <c:pt idx="3393">
                  <c:v>4.7125000000000004</c:v>
                </c:pt>
                <c:pt idx="3394">
                  <c:v>4.7138888888888886</c:v>
                </c:pt>
                <c:pt idx="3395">
                  <c:v>4.7152777777777777</c:v>
                </c:pt>
                <c:pt idx="3396">
                  <c:v>4.7166666666666668</c:v>
                </c:pt>
                <c:pt idx="3397">
                  <c:v>4.7180555555555559</c:v>
                </c:pt>
                <c:pt idx="3398">
                  <c:v>4.7194444444444441</c:v>
                </c:pt>
                <c:pt idx="3399">
                  <c:v>4.7208333333333332</c:v>
                </c:pt>
                <c:pt idx="3400">
                  <c:v>4.7222222222222223</c:v>
                </c:pt>
                <c:pt idx="3401">
                  <c:v>4.7236111111111114</c:v>
                </c:pt>
                <c:pt idx="3402">
                  <c:v>4.7249999999999996</c:v>
                </c:pt>
                <c:pt idx="3403">
                  <c:v>4.7263888888888888</c:v>
                </c:pt>
                <c:pt idx="3404">
                  <c:v>4.7277777777777779</c:v>
                </c:pt>
                <c:pt idx="3405">
                  <c:v>4.729166666666667</c:v>
                </c:pt>
                <c:pt idx="3406">
                  <c:v>4.7305555555555552</c:v>
                </c:pt>
                <c:pt idx="3407">
                  <c:v>4.7319444444444443</c:v>
                </c:pt>
                <c:pt idx="3408">
                  <c:v>4.7333333333333334</c:v>
                </c:pt>
                <c:pt idx="3409">
                  <c:v>4.7347222222222225</c:v>
                </c:pt>
                <c:pt idx="3410">
                  <c:v>4.7361111111111107</c:v>
                </c:pt>
                <c:pt idx="3411">
                  <c:v>4.7374999999999998</c:v>
                </c:pt>
                <c:pt idx="3412">
                  <c:v>4.7388888888888889</c:v>
                </c:pt>
                <c:pt idx="3413">
                  <c:v>4.740277777777778</c:v>
                </c:pt>
                <c:pt idx="3414">
                  <c:v>4.7416666666666663</c:v>
                </c:pt>
                <c:pt idx="3415">
                  <c:v>4.7430555555555554</c:v>
                </c:pt>
                <c:pt idx="3416">
                  <c:v>4.7444444444444445</c:v>
                </c:pt>
                <c:pt idx="3417">
                  <c:v>4.7458333333333336</c:v>
                </c:pt>
                <c:pt idx="3418">
                  <c:v>4.7472222222222218</c:v>
                </c:pt>
                <c:pt idx="3419">
                  <c:v>4.7486111111111109</c:v>
                </c:pt>
                <c:pt idx="3420">
                  <c:v>4.75</c:v>
                </c:pt>
                <c:pt idx="3421">
                  <c:v>4.7513888888888891</c:v>
                </c:pt>
                <c:pt idx="3422">
                  <c:v>4.7527777777777782</c:v>
                </c:pt>
                <c:pt idx="3423">
                  <c:v>4.7541666666666664</c:v>
                </c:pt>
                <c:pt idx="3424">
                  <c:v>4.7555555555555555</c:v>
                </c:pt>
                <c:pt idx="3425">
                  <c:v>4.7569444444444446</c:v>
                </c:pt>
                <c:pt idx="3426">
                  <c:v>4.7583333333333337</c:v>
                </c:pt>
                <c:pt idx="3427">
                  <c:v>4.759722222222222</c:v>
                </c:pt>
                <c:pt idx="3428">
                  <c:v>4.7611111111111111</c:v>
                </c:pt>
                <c:pt idx="3429">
                  <c:v>4.7625000000000002</c:v>
                </c:pt>
                <c:pt idx="3430">
                  <c:v>4.7638888888888893</c:v>
                </c:pt>
                <c:pt idx="3431">
                  <c:v>4.7652777777777775</c:v>
                </c:pt>
                <c:pt idx="3432">
                  <c:v>4.7666666666666666</c:v>
                </c:pt>
                <c:pt idx="3433">
                  <c:v>4.7680555555555557</c:v>
                </c:pt>
                <c:pt idx="3434">
                  <c:v>4.7694444444444448</c:v>
                </c:pt>
                <c:pt idx="3435">
                  <c:v>4.770833333333333</c:v>
                </c:pt>
                <c:pt idx="3436">
                  <c:v>4.7722222222222221</c:v>
                </c:pt>
                <c:pt idx="3437">
                  <c:v>4.7736111111111112</c:v>
                </c:pt>
                <c:pt idx="3438">
                  <c:v>4.7750000000000004</c:v>
                </c:pt>
                <c:pt idx="3439">
                  <c:v>4.7763888888888886</c:v>
                </c:pt>
                <c:pt idx="3440">
                  <c:v>4.7777777777777777</c:v>
                </c:pt>
                <c:pt idx="3441">
                  <c:v>4.7791666666666668</c:v>
                </c:pt>
                <c:pt idx="3442">
                  <c:v>4.7805555555555559</c:v>
                </c:pt>
                <c:pt idx="3443">
                  <c:v>4.7819444444444441</c:v>
                </c:pt>
                <c:pt idx="3444">
                  <c:v>4.7833333333333332</c:v>
                </c:pt>
                <c:pt idx="3445">
                  <c:v>4.7847222222222223</c:v>
                </c:pt>
                <c:pt idx="3446">
                  <c:v>4.7861111111111114</c:v>
                </c:pt>
                <c:pt idx="3447">
                  <c:v>4.7874999999999996</c:v>
                </c:pt>
                <c:pt idx="3448">
                  <c:v>4.7888888888888888</c:v>
                </c:pt>
                <c:pt idx="3449">
                  <c:v>4.7902777777777779</c:v>
                </c:pt>
                <c:pt idx="3450">
                  <c:v>4.791666666666667</c:v>
                </c:pt>
                <c:pt idx="3451">
                  <c:v>4.7930555555555552</c:v>
                </c:pt>
                <c:pt idx="3452">
                  <c:v>4.7944444444444443</c:v>
                </c:pt>
                <c:pt idx="3453">
                  <c:v>4.7958333333333334</c:v>
                </c:pt>
                <c:pt idx="3454">
                  <c:v>4.7972222222222225</c:v>
                </c:pt>
                <c:pt idx="3455">
                  <c:v>4.7986111111111107</c:v>
                </c:pt>
                <c:pt idx="3456">
                  <c:v>4.8</c:v>
                </c:pt>
                <c:pt idx="3457">
                  <c:v>4.8013888888888889</c:v>
                </c:pt>
                <c:pt idx="3458">
                  <c:v>4.802777777777778</c:v>
                </c:pt>
                <c:pt idx="3459">
                  <c:v>4.8041666666666663</c:v>
                </c:pt>
                <c:pt idx="3460">
                  <c:v>4.8055555555555554</c:v>
                </c:pt>
                <c:pt idx="3461">
                  <c:v>4.8069444444444445</c:v>
                </c:pt>
                <c:pt idx="3462">
                  <c:v>4.8083333333333336</c:v>
                </c:pt>
                <c:pt idx="3463">
                  <c:v>4.8097222222222218</c:v>
                </c:pt>
                <c:pt idx="3464">
                  <c:v>4.8111111111111109</c:v>
                </c:pt>
                <c:pt idx="3465">
                  <c:v>4.8125</c:v>
                </c:pt>
                <c:pt idx="3466">
                  <c:v>4.8138888888888891</c:v>
                </c:pt>
                <c:pt idx="3467">
                  <c:v>4.8152777777777782</c:v>
                </c:pt>
                <c:pt idx="3468">
                  <c:v>4.8166666666666664</c:v>
                </c:pt>
                <c:pt idx="3469">
                  <c:v>4.8180555555555555</c:v>
                </c:pt>
                <c:pt idx="3470">
                  <c:v>4.8194444444444446</c:v>
                </c:pt>
                <c:pt idx="3471">
                  <c:v>4.8208333333333337</c:v>
                </c:pt>
                <c:pt idx="3472">
                  <c:v>4.822222222222222</c:v>
                </c:pt>
                <c:pt idx="3473">
                  <c:v>4.8236111111111111</c:v>
                </c:pt>
                <c:pt idx="3474">
                  <c:v>4.8250000000000002</c:v>
                </c:pt>
                <c:pt idx="3475">
                  <c:v>4.8263888888888893</c:v>
                </c:pt>
                <c:pt idx="3476">
                  <c:v>4.8277777777777775</c:v>
                </c:pt>
                <c:pt idx="3477">
                  <c:v>4.8291666666666666</c:v>
                </c:pt>
                <c:pt idx="3478">
                  <c:v>4.8305555555555557</c:v>
                </c:pt>
                <c:pt idx="3479">
                  <c:v>4.8319444444444448</c:v>
                </c:pt>
                <c:pt idx="3480">
                  <c:v>4.833333333333333</c:v>
                </c:pt>
                <c:pt idx="3481">
                  <c:v>4.8347222222222221</c:v>
                </c:pt>
                <c:pt idx="3482">
                  <c:v>4.8361111111111112</c:v>
                </c:pt>
                <c:pt idx="3483">
                  <c:v>4.8375000000000004</c:v>
                </c:pt>
                <c:pt idx="3484">
                  <c:v>4.8388888888888886</c:v>
                </c:pt>
                <c:pt idx="3485">
                  <c:v>4.8402777777777777</c:v>
                </c:pt>
                <c:pt idx="3486">
                  <c:v>4.8416666666666668</c:v>
                </c:pt>
                <c:pt idx="3487">
                  <c:v>4.8430555555555559</c:v>
                </c:pt>
                <c:pt idx="3488">
                  <c:v>4.8444444444444441</c:v>
                </c:pt>
                <c:pt idx="3489">
                  <c:v>4.8458333333333332</c:v>
                </c:pt>
                <c:pt idx="3490">
                  <c:v>4.8472222222222223</c:v>
                </c:pt>
                <c:pt idx="3491">
                  <c:v>4.8486111111111114</c:v>
                </c:pt>
                <c:pt idx="3492">
                  <c:v>4.8499999999999996</c:v>
                </c:pt>
                <c:pt idx="3493">
                  <c:v>4.8513888888888888</c:v>
                </c:pt>
                <c:pt idx="3494">
                  <c:v>4.8527777777777779</c:v>
                </c:pt>
                <c:pt idx="3495">
                  <c:v>4.854166666666667</c:v>
                </c:pt>
                <c:pt idx="3496">
                  <c:v>4.8555555555555552</c:v>
                </c:pt>
                <c:pt idx="3497">
                  <c:v>4.8569444444444443</c:v>
                </c:pt>
                <c:pt idx="3498">
                  <c:v>4.8583333333333334</c:v>
                </c:pt>
                <c:pt idx="3499">
                  <c:v>4.8597222222222225</c:v>
                </c:pt>
                <c:pt idx="3500">
                  <c:v>4.8611111111111107</c:v>
                </c:pt>
                <c:pt idx="3501">
                  <c:v>4.8624999999999998</c:v>
                </c:pt>
                <c:pt idx="3502">
                  <c:v>4.8638888888888889</c:v>
                </c:pt>
                <c:pt idx="3503">
                  <c:v>4.865277777777778</c:v>
                </c:pt>
                <c:pt idx="3504">
                  <c:v>4.8666666666666663</c:v>
                </c:pt>
                <c:pt idx="3505">
                  <c:v>4.8680555555555554</c:v>
                </c:pt>
                <c:pt idx="3506">
                  <c:v>4.8694444444444445</c:v>
                </c:pt>
                <c:pt idx="3507">
                  <c:v>4.8708333333333336</c:v>
                </c:pt>
                <c:pt idx="3508">
                  <c:v>4.8722222222222218</c:v>
                </c:pt>
                <c:pt idx="3509">
                  <c:v>4.8736111111111109</c:v>
                </c:pt>
                <c:pt idx="3510">
                  <c:v>4.875</c:v>
                </c:pt>
                <c:pt idx="3511">
                  <c:v>4.8763888888888891</c:v>
                </c:pt>
                <c:pt idx="3512">
                  <c:v>4.8777777777777782</c:v>
                </c:pt>
                <c:pt idx="3513">
                  <c:v>4.8791666666666664</c:v>
                </c:pt>
                <c:pt idx="3514">
                  <c:v>4.8805555555555555</c:v>
                </c:pt>
                <c:pt idx="3515">
                  <c:v>4.8819444444444446</c:v>
                </c:pt>
                <c:pt idx="3516">
                  <c:v>4.8833333333333337</c:v>
                </c:pt>
                <c:pt idx="3517">
                  <c:v>4.884722222222222</c:v>
                </c:pt>
                <c:pt idx="3518">
                  <c:v>4.8861111111111111</c:v>
                </c:pt>
                <c:pt idx="3519">
                  <c:v>4.8875000000000002</c:v>
                </c:pt>
                <c:pt idx="3520">
                  <c:v>4.8888888888888893</c:v>
                </c:pt>
                <c:pt idx="3521">
                  <c:v>4.8902777777777775</c:v>
                </c:pt>
                <c:pt idx="3522">
                  <c:v>4.8916666666666666</c:v>
                </c:pt>
                <c:pt idx="3523">
                  <c:v>4.8930555555555557</c:v>
                </c:pt>
                <c:pt idx="3524">
                  <c:v>4.8944444444444448</c:v>
                </c:pt>
                <c:pt idx="3525">
                  <c:v>4.895833333333333</c:v>
                </c:pt>
                <c:pt idx="3526">
                  <c:v>4.8972222222222221</c:v>
                </c:pt>
                <c:pt idx="3527">
                  <c:v>4.8986111111111112</c:v>
                </c:pt>
                <c:pt idx="3528">
                  <c:v>4.9000000000000004</c:v>
                </c:pt>
                <c:pt idx="3529">
                  <c:v>4.9013888888888886</c:v>
                </c:pt>
                <c:pt idx="3530">
                  <c:v>4.9027777777777777</c:v>
                </c:pt>
                <c:pt idx="3531">
                  <c:v>4.9041666666666668</c:v>
                </c:pt>
                <c:pt idx="3532">
                  <c:v>4.9055555555555559</c:v>
                </c:pt>
                <c:pt idx="3533">
                  <c:v>4.9069444444444441</c:v>
                </c:pt>
                <c:pt idx="3534">
                  <c:v>4.9083333333333332</c:v>
                </c:pt>
                <c:pt idx="3535">
                  <c:v>4.9097222222222223</c:v>
                </c:pt>
                <c:pt idx="3536">
                  <c:v>4.9111111111111114</c:v>
                </c:pt>
                <c:pt idx="3537">
                  <c:v>4.9124999999999996</c:v>
                </c:pt>
                <c:pt idx="3538">
                  <c:v>4.9138888888888888</c:v>
                </c:pt>
                <c:pt idx="3539">
                  <c:v>4.9152777777777779</c:v>
                </c:pt>
                <c:pt idx="3540">
                  <c:v>4.916666666666667</c:v>
                </c:pt>
                <c:pt idx="3541">
                  <c:v>4.9180555555555552</c:v>
                </c:pt>
                <c:pt idx="3542">
                  <c:v>4.9194444444444443</c:v>
                </c:pt>
                <c:pt idx="3543">
                  <c:v>4.9208333333333334</c:v>
                </c:pt>
                <c:pt idx="3544">
                  <c:v>4.9222222222222225</c:v>
                </c:pt>
                <c:pt idx="3545">
                  <c:v>4.9236111111111107</c:v>
                </c:pt>
                <c:pt idx="3546">
                  <c:v>4.9249999999999998</c:v>
                </c:pt>
                <c:pt idx="3547">
                  <c:v>4.9263888888888889</c:v>
                </c:pt>
                <c:pt idx="3548">
                  <c:v>4.927777777777778</c:v>
                </c:pt>
                <c:pt idx="3549">
                  <c:v>4.9291666666666663</c:v>
                </c:pt>
                <c:pt idx="3550">
                  <c:v>4.9305555555555554</c:v>
                </c:pt>
                <c:pt idx="3551">
                  <c:v>4.9319444444444445</c:v>
                </c:pt>
                <c:pt idx="3552">
                  <c:v>4.9333333333333336</c:v>
                </c:pt>
                <c:pt idx="3553">
                  <c:v>4.9347222222222218</c:v>
                </c:pt>
                <c:pt idx="3554">
                  <c:v>4.9361111111111109</c:v>
                </c:pt>
                <c:pt idx="3555">
                  <c:v>4.9375</c:v>
                </c:pt>
                <c:pt idx="3556">
                  <c:v>4.9388888888888891</c:v>
                </c:pt>
                <c:pt idx="3557">
                  <c:v>4.9402777777777782</c:v>
                </c:pt>
                <c:pt idx="3558">
                  <c:v>4.9416666666666664</c:v>
                </c:pt>
                <c:pt idx="3559">
                  <c:v>4.9430555555555555</c:v>
                </c:pt>
                <c:pt idx="3560">
                  <c:v>4.9444444444444446</c:v>
                </c:pt>
                <c:pt idx="3561">
                  <c:v>4.9458333333333337</c:v>
                </c:pt>
                <c:pt idx="3562">
                  <c:v>4.947222222222222</c:v>
                </c:pt>
                <c:pt idx="3563">
                  <c:v>4.9486111111111111</c:v>
                </c:pt>
                <c:pt idx="3564">
                  <c:v>4.95</c:v>
                </c:pt>
                <c:pt idx="3565">
                  <c:v>4.9513888888888893</c:v>
                </c:pt>
                <c:pt idx="3566">
                  <c:v>4.9527777777777775</c:v>
                </c:pt>
                <c:pt idx="3567">
                  <c:v>4.9541666666666666</c:v>
                </c:pt>
                <c:pt idx="3568">
                  <c:v>4.9555555555555557</c:v>
                </c:pt>
                <c:pt idx="3569">
                  <c:v>4.9569444444444448</c:v>
                </c:pt>
                <c:pt idx="3570">
                  <c:v>4.958333333333333</c:v>
                </c:pt>
                <c:pt idx="3571">
                  <c:v>4.9597222222222221</c:v>
                </c:pt>
                <c:pt idx="3572">
                  <c:v>4.9611111111111112</c:v>
                </c:pt>
                <c:pt idx="3573">
                  <c:v>4.9625000000000004</c:v>
                </c:pt>
                <c:pt idx="3574">
                  <c:v>4.9638888888888886</c:v>
                </c:pt>
                <c:pt idx="3575">
                  <c:v>4.9652777777777777</c:v>
                </c:pt>
                <c:pt idx="3576">
                  <c:v>4.9666666666666668</c:v>
                </c:pt>
                <c:pt idx="3577">
                  <c:v>4.9680555555555559</c:v>
                </c:pt>
                <c:pt idx="3578">
                  <c:v>4.9694444444444441</c:v>
                </c:pt>
                <c:pt idx="3579">
                  <c:v>4.9708333333333332</c:v>
                </c:pt>
                <c:pt idx="3580">
                  <c:v>4.9722222222222223</c:v>
                </c:pt>
                <c:pt idx="3581">
                  <c:v>4.9736111111111114</c:v>
                </c:pt>
                <c:pt idx="3582">
                  <c:v>4.9749999999999996</c:v>
                </c:pt>
                <c:pt idx="3583">
                  <c:v>4.9763888888888888</c:v>
                </c:pt>
                <c:pt idx="3584">
                  <c:v>4.9777777777777779</c:v>
                </c:pt>
                <c:pt idx="3585">
                  <c:v>4.979166666666667</c:v>
                </c:pt>
                <c:pt idx="3586">
                  <c:v>4.9805555555555552</c:v>
                </c:pt>
                <c:pt idx="3587">
                  <c:v>4.9819444444444443</c:v>
                </c:pt>
                <c:pt idx="3588">
                  <c:v>4.9833333333333334</c:v>
                </c:pt>
                <c:pt idx="3589">
                  <c:v>4.9847222222222225</c:v>
                </c:pt>
                <c:pt idx="3590">
                  <c:v>4.9861111111111107</c:v>
                </c:pt>
                <c:pt idx="3591">
                  <c:v>4.9874999999999998</c:v>
                </c:pt>
                <c:pt idx="3592">
                  <c:v>4.9888888888888889</c:v>
                </c:pt>
                <c:pt idx="3593">
                  <c:v>4.990277777777778</c:v>
                </c:pt>
                <c:pt idx="3594">
                  <c:v>4.9916666666666663</c:v>
                </c:pt>
                <c:pt idx="3595">
                  <c:v>4.9930555555555554</c:v>
                </c:pt>
                <c:pt idx="3596">
                  <c:v>4.9944444444444445</c:v>
                </c:pt>
                <c:pt idx="3597">
                  <c:v>4.9958333333333336</c:v>
                </c:pt>
                <c:pt idx="3598">
                  <c:v>4.9972222222222218</c:v>
                </c:pt>
                <c:pt idx="3599">
                  <c:v>4.9986111111111109</c:v>
                </c:pt>
                <c:pt idx="3600">
                  <c:v>5</c:v>
                </c:pt>
                <c:pt idx="3601">
                  <c:v>5.0013888888888891</c:v>
                </c:pt>
                <c:pt idx="3602">
                  <c:v>5.0027777777777782</c:v>
                </c:pt>
                <c:pt idx="3603">
                  <c:v>5.0041666666666664</c:v>
                </c:pt>
                <c:pt idx="3604">
                  <c:v>5.0055555555555555</c:v>
                </c:pt>
                <c:pt idx="3605">
                  <c:v>5.0069444444444446</c:v>
                </c:pt>
                <c:pt idx="3606">
                  <c:v>5.0083333333333337</c:v>
                </c:pt>
                <c:pt idx="3607">
                  <c:v>5.009722222222222</c:v>
                </c:pt>
                <c:pt idx="3608">
                  <c:v>5.0111111111111111</c:v>
                </c:pt>
                <c:pt idx="3609">
                  <c:v>5.0125000000000002</c:v>
                </c:pt>
                <c:pt idx="3610">
                  <c:v>5.0138888888888893</c:v>
                </c:pt>
                <c:pt idx="3611">
                  <c:v>5.0152777777777775</c:v>
                </c:pt>
                <c:pt idx="3612">
                  <c:v>5.0166666666666666</c:v>
                </c:pt>
                <c:pt idx="3613">
                  <c:v>5.0180555555555557</c:v>
                </c:pt>
                <c:pt idx="3614">
                  <c:v>5.0194444444444448</c:v>
                </c:pt>
                <c:pt idx="3615">
                  <c:v>5.020833333333333</c:v>
                </c:pt>
                <c:pt idx="3616">
                  <c:v>5.0222222222222221</c:v>
                </c:pt>
                <c:pt idx="3617">
                  <c:v>5.0236111111111112</c:v>
                </c:pt>
                <c:pt idx="3618">
                  <c:v>5.0250000000000004</c:v>
                </c:pt>
                <c:pt idx="3619">
                  <c:v>5.0263888888888886</c:v>
                </c:pt>
                <c:pt idx="3620">
                  <c:v>5.0277777777777777</c:v>
                </c:pt>
                <c:pt idx="3621">
                  <c:v>5.0291666666666668</c:v>
                </c:pt>
                <c:pt idx="3622">
                  <c:v>5.0305555555555559</c:v>
                </c:pt>
                <c:pt idx="3623">
                  <c:v>5.0319444444444441</c:v>
                </c:pt>
                <c:pt idx="3624">
                  <c:v>5.0333333333333332</c:v>
                </c:pt>
                <c:pt idx="3625">
                  <c:v>5.0347222222222223</c:v>
                </c:pt>
                <c:pt idx="3626">
                  <c:v>5.0361111111111114</c:v>
                </c:pt>
                <c:pt idx="3627">
                  <c:v>5.0374999999999996</c:v>
                </c:pt>
                <c:pt idx="3628">
                  <c:v>5.0388888888888888</c:v>
                </c:pt>
                <c:pt idx="3629">
                  <c:v>5.0402777777777779</c:v>
                </c:pt>
                <c:pt idx="3630">
                  <c:v>5.041666666666667</c:v>
                </c:pt>
                <c:pt idx="3631">
                  <c:v>5.0430555555555552</c:v>
                </c:pt>
                <c:pt idx="3632">
                  <c:v>5.0444444444444443</c:v>
                </c:pt>
                <c:pt idx="3633">
                  <c:v>5.0458333333333334</c:v>
                </c:pt>
                <c:pt idx="3634">
                  <c:v>5.0472222222222225</c:v>
                </c:pt>
                <c:pt idx="3635">
                  <c:v>5.0486111111111107</c:v>
                </c:pt>
                <c:pt idx="3636">
                  <c:v>5.05</c:v>
                </c:pt>
                <c:pt idx="3637">
                  <c:v>5.0513888888888889</c:v>
                </c:pt>
                <c:pt idx="3638">
                  <c:v>5.052777777777778</c:v>
                </c:pt>
                <c:pt idx="3639">
                  <c:v>5.0541666666666663</c:v>
                </c:pt>
                <c:pt idx="3640">
                  <c:v>5.0555555555555554</c:v>
                </c:pt>
                <c:pt idx="3641">
                  <c:v>5.0569444444444445</c:v>
                </c:pt>
                <c:pt idx="3642">
                  <c:v>5.0583333333333336</c:v>
                </c:pt>
                <c:pt idx="3643">
                  <c:v>5.0597222222222218</c:v>
                </c:pt>
                <c:pt idx="3644">
                  <c:v>5.0611111111111109</c:v>
                </c:pt>
                <c:pt idx="3645">
                  <c:v>5.0625</c:v>
                </c:pt>
                <c:pt idx="3646">
                  <c:v>5.0638888888888891</c:v>
                </c:pt>
                <c:pt idx="3647">
                  <c:v>5.0652777777777782</c:v>
                </c:pt>
                <c:pt idx="3648">
                  <c:v>5.0666666666666664</c:v>
                </c:pt>
                <c:pt idx="3649">
                  <c:v>5.0680555555555555</c:v>
                </c:pt>
                <c:pt idx="3650">
                  <c:v>5.0694444444444446</c:v>
                </c:pt>
                <c:pt idx="3651">
                  <c:v>5.0708333333333337</c:v>
                </c:pt>
                <c:pt idx="3652">
                  <c:v>5.072222222222222</c:v>
                </c:pt>
                <c:pt idx="3653">
                  <c:v>5.0736111111111111</c:v>
                </c:pt>
                <c:pt idx="3654">
                  <c:v>5.0750000000000002</c:v>
                </c:pt>
                <c:pt idx="3655">
                  <c:v>5.0763888888888893</c:v>
                </c:pt>
                <c:pt idx="3656">
                  <c:v>5.0777777777777775</c:v>
                </c:pt>
                <c:pt idx="3657">
                  <c:v>5.0791666666666666</c:v>
                </c:pt>
                <c:pt idx="3658">
                  <c:v>5.0805555555555557</c:v>
                </c:pt>
                <c:pt idx="3659">
                  <c:v>5.0819444444444448</c:v>
                </c:pt>
                <c:pt idx="3660">
                  <c:v>5.083333333333333</c:v>
                </c:pt>
                <c:pt idx="3661">
                  <c:v>5.0847222222222221</c:v>
                </c:pt>
                <c:pt idx="3662">
                  <c:v>5.0861111111111112</c:v>
                </c:pt>
                <c:pt idx="3663">
                  <c:v>5.0875000000000004</c:v>
                </c:pt>
                <c:pt idx="3664">
                  <c:v>5.0888888888888886</c:v>
                </c:pt>
                <c:pt idx="3665">
                  <c:v>5.0902777777777777</c:v>
                </c:pt>
                <c:pt idx="3666">
                  <c:v>5.0916666666666668</c:v>
                </c:pt>
                <c:pt idx="3667">
                  <c:v>5.0930555555555559</c:v>
                </c:pt>
                <c:pt idx="3668">
                  <c:v>5.0944444444444441</c:v>
                </c:pt>
                <c:pt idx="3669">
                  <c:v>5.0958333333333332</c:v>
                </c:pt>
                <c:pt idx="3670">
                  <c:v>5.0972222222222223</c:v>
                </c:pt>
                <c:pt idx="3671">
                  <c:v>5.0986111111111114</c:v>
                </c:pt>
                <c:pt idx="3672">
                  <c:v>5.0999999999999996</c:v>
                </c:pt>
                <c:pt idx="3673">
                  <c:v>5.1013888888888888</c:v>
                </c:pt>
                <c:pt idx="3674">
                  <c:v>5.1027777777777779</c:v>
                </c:pt>
                <c:pt idx="3675">
                  <c:v>5.104166666666667</c:v>
                </c:pt>
                <c:pt idx="3676">
                  <c:v>5.1055555555555552</c:v>
                </c:pt>
                <c:pt idx="3677">
                  <c:v>5.1069444444444443</c:v>
                </c:pt>
                <c:pt idx="3678">
                  <c:v>5.1083333333333334</c:v>
                </c:pt>
                <c:pt idx="3679">
                  <c:v>5.1097222222222225</c:v>
                </c:pt>
                <c:pt idx="3680">
                  <c:v>5.1111111111111107</c:v>
                </c:pt>
                <c:pt idx="3681">
                  <c:v>5.1124999999999998</c:v>
                </c:pt>
                <c:pt idx="3682">
                  <c:v>5.1138888888888889</c:v>
                </c:pt>
                <c:pt idx="3683">
                  <c:v>5.115277777777778</c:v>
                </c:pt>
                <c:pt idx="3684">
                  <c:v>5.1166666666666663</c:v>
                </c:pt>
                <c:pt idx="3685">
                  <c:v>5.1180555555555554</c:v>
                </c:pt>
                <c:pt idx="3686">
                  <c:v>5.1194444444444445</c:v>
                </c:pt>
                <c:pt idx="3687">
                  <c:v>5.1208333333333336</c:v>
                </c:pt>
                <c:pt idx="3688">
                  <c:v>5.1222222222222218</c:v>
                </c:pt>
                <c:pt idx="3689">
                  <c:v>5.1236111111111109</c:v>
                </c:pt>
                <c:pt idx="3690">
                  <c:v>5.125</c:v>
                </c:pt>
                <c:pt idx="3691">
                  <c:v>5.1263888888888891</c:v>
                </c:pt>
                <c:pt idx="3692">
                  <c:v>5.1277777777777782</c:v>
                </c:pt>
                <c:pt idx="3693">
                  <c:v>5.1291666666666664</c:v>
                </c:pt>
                <c:pt idx="3694">
                  <c:v>5.1305555555555555</c:v>
                </c:pt>
                <c:pt idx="3695">
                  <c:v>5.1319444444444446</c:v>
                </c:pt>
                <c:pt idx="3696">
                  <c:v>5.1333333333333337</c:v>
                </c:pt>
                <c:pt idx="3697">
                  <c:v>5.134722222222222</c:v>
                </c:pt>
                <c:pt idx="3698">
                  <c:v>5.1361111111111111</c:v>
                </c:pt>
                <c:pt idx="3699">
                  <c:v>5.1375000000000002</c:v>
                </c:pt>
                <c:pt idx="3700">
                  <c:v>5.1388888888888893</c:v>
                </c:pt>
                <c:pt idx="3701">
                  <c:v>5.1402777777777775</c:v>
                </c:pt>
                <c:pt idx="3702">
                  <c:v>5.1416666666666666</c:v>
                </c:pt>
                <c:pt idx="3703">
                  <c:v>5.1430555555555557</c:v>
                </c:pt>
                <c:pt idx="3704">
                  <c:v>5.1444444444444448</c:v>
                </c:pt>
                <c:pt idx="3705">
                  <c:v>5.145833333333333</c:v>
                </c:pt>
                <c:pt idx="3706">
                  <c:v>5.1472222222222221</c:v>
                </c:pt>
                <c:pt idx="3707">
                  <c:v>5.1486111111111112</c:v>
                </c:pt>
                <c:pt idx="3708">
                  <c:v>5.15</c:v>
                </c:pt>
                <c:pt idx="3709">
                  <c:v>5.1513888888888886</c:v>
                </c:pt>
                <c:pt idx="3710">
                  <c:v>5.1527777777777777</c:v>
                </c:pt>
                <c:pt idx="3711">
                  <c:v>5.1541666666666668</c:v>
                </c:pt>
                <c:pt idx="3712">
                  <c:v>5.1555555555555559</c:v>
                </c:pt>
                <c:pt idx="3713">
                  <c:v>5.1569444444444441</c:v>
                </c:pt>
                <c:pt idx="3714">
                  <c:v>5.1583333333333332</c:v>
                </c:pt>
                <c:pt idx="3715">
                  <c:v>5.1597222222222223</c:v>
                </c:pt>
                <c:pt idx="3716">
                  <c:v>5.1611111111111114</c:v>
                </c:pt>
                <c:pt idx="3717">
                  <c:v>5.1624999999999996</c:v>
                </c:pt>
                <c:pt idx="3718">
                  <c:v>5.1638888888888888</c:v>
                </c:pt>
                <c:pt idx="3719">
                  <c:v>5.1652777777777779</c:v>
                </c:pt>
                <c:pt idx="3720">
                  <c:v>5.166666666666667</c:v>
                </c:pt>
                <c:pt idx="3721">
                  <c:v>5.1680555555555552</c:v>
                </c:pt>
                <c:pt idx="3722">
                  <c:v>5.1694444444444443</c:v>
                </c:pt>
                <c:pt idx="3723">
                  <c:v>5.1708333333333334</c:v>
                </c:pt>
                <c:pt idx="3724">
                  <c:v>5.1722222222222225</c:v>
                </c:pt>
                <c:pt idx="3725">
                  <c:v>5.1736111111111107</c:v>
                </c:pt>
                <c:pt idx="3726">
                  <c:v>5.1749999999999998</c:v>
                </c:pt>
                <c:pt idx="3727">
                  <c:v>5.1763888888888889</c:v>
                </c:pt>
                <c:pt idx="3728">
                  <c:v>5.177777777777778</c:v>
                </c:pt>
                <c:pt idx="3729">
                  <c:v>5.1791666666666663</c:v>
                </c:pt>
                <c:pt idx="3730">
                  <c:v>5.1805555555555554</c:v>
                </c:pt>
                <c:pt idx="3731">
                  <c:v>5.1819444444444445</c:v>
                </c:pt>
                <c:pt idx="3732">
                  <c:v>5.1833333333333336</c:v>
                </c:pt>
                <c:pt idx="3733">
                  <c:v>5.1847222222222218</c:v>
                </c:pt>
                <c:pt idx="3734">
                  <c:v>5.1861111111111109</c:v>
                </c:pt>
                <c:pt idx="3735">
                  <c:v>5.1875</c:v>
                </c:pt>
                <c:pt idx="3736">
                  <c:v>5.1888888888888891</c:v>
                </c:pt>
                <c:pt idx="3737">
                  <c:v>5.1902777777777782</c:v>
                </c:pt>
                <c:pt idx="3738">
                  <c:v>5.1916666666666664</c:v>
                </c:pt>
                <c:pt idx="3739">
                  <c:v>5.1930555555555555</c:v>
                </c:pt>
                <c:pt idx="3740">
                  <c:v>5.1944444444444446</c:v>
                </c:pt>
                <c:pt idx="3741">
                  <c:v>5.1958333333333337</c:v>
                </c:pt>
                <c:pt idx="3742">
                  <c:v>5.197222222222222</c:v>
                </c:pt>
                <c:pt idx="3743">
                  <c:v>5.1986111111111111</c:v>
                </c:pt>
                <c:pt idx="3744">
                  <c:v>5.2</c:v>
                </c:pt>
                <c:pt idx="3745">
                  <c:v>5.2013888888888893</c:v>
                </c:pt>
                <c:pt idx="3746">
                  <c:v>5.2027777777777775</c:v>
                </c:pt>
                <c:pt idx="3747">
                  <c:v>5.2041666666666666</c:v>
                </c:pt>
                <c:pt idx="3748">
                  <c:v>5.2055555555555557</c:v>
                </c:pt>
                <c:pt idx="3749">
                  <c:v>5.2069444444444448</c:v>
                </c:pt>
                <c:pt idx="3750">
                  <c:v>5.208333333333333</c:v>
                </c:pt>
                <c:pt idx="3751">
                  <c:v>5.2097222222222221</c:v>
                </c:pt>
                <c:pt idx="3752">
                  <c:v>5.2111111111111112</c:v>
                </c:pt>
                <c:pt idx="3753">
                  <c:v>5.2125000000000004</c:v>
                </c:pt>
                <c:pt idx="3754">
                  <c:v>5.2138888888888886</c:v>
                </c:pt>
                <c:pt idx="3755">
                  <c:v>5.2152777777777777</c:v>
                </c:pt>
                <c:pt idx="3756">
                  <c:v>5.2166666666666668</c:v>
                </c:pt>
                <c:pt idx="3757">
                  <c:v>5.2180555555555559</c:v>
                </c:pt>
                <c:pt idx="3758">
                  <c:v>5.2194444444444441</c:v>
                </c:pt>
                <c:pt idx="3759">
                  <c:v>5.2208333333333332</c:v>
                </c:pt>
                <c:pt idx="3760">
                  <c:v>5.2222222222222223</c:v>
                </c:pt>
                <c:pt idx="3761">
                  <c:v>5.2236111111111114</c:v>
                </c:pt>
                <c:pt idx="3762">
                  <c:v>5.2249999999999996</c:v>
                </c:pt>
                <c:pt idx="3763">
                  <c:v>5.2263888888888888</c:v>
                </c:pt>
                <c:pt idx="3764">
                  <c:v>5.2277777777777779</c:v>
                </c:pt>
                <c:pt idx="3765">
                  <c:v>5.229166666666667</c:v>
                </c:pt>
                <c:pt idx="3766">
                  <c:v>5.2305555555555552</c:v>
                </c:pt>
                <c:pt idx="3767">
                  <c:v>5.2319444444444443</c:v>
                </c:pt>
                <c:pt idx="3768">
                  <c:v>5.2333333333333334</c:v>
                </c:pt>
                <c:pt idx="3769">
                  <c:v>5.2347222222222225</c:v>
                </c:pt>
                <c:pt idx="3770">
                  <c:v>5.2361111111111107</c:v>
                </c:pt>
                <c:pt idx="3771">
                  <c:v>5.2374999999999998</c:v>
                </c:pt>
                <c:pt idx="3772">
                  <c:v>5.2388888888888889</c:v>
                </c:pt>
                <c:pt idx="3773">
                  <c:v>5.240277777777778</c:v>
                </c:pt>
                <c:pt idx="3774">
                  <c:v>5.2416666666666663</c:v>
                </c:pt>
                <c:pt idx="3775">
                  <c:v>5.2430555555555554</c:v>
                </c:pt>
                <c:pt idx="3776">
                  <c:v>5.2444444444444445</c:v>
                </c:pt>
                <c:pt idx="3777">
                  <c:v>5.2458333333333336</c:v>
                </c:pt>
                <c:pt idx="3778">
                  <c:v>5.2472222222222218</c:v>
                </c:pt>
                <c:pt idx="3779">
                  <c:v>5.2486111111111109</c:v>
                </c:pt>
                <c:pt idx="3780">
                  <c:v>5.25</c:v>
                </c:pt>
                <c:pt idx="3781">
                  <c:v>5.2513888888888891</c:v>
                </c:pt>
                <c:pt idx="3782">
                  <c:v>5.2527777777777782</c:v>
                </c:pt>
                <c:pt idx="3783">
                  <c:v>5.2541666666666664</c:v>
                </c:pt>
                <c:pt idx="3784">
                  <c:v>5.2555555555555555</c:v>
                </c:pt>
                <c:pt idx="3785">
                  <c:v>5.2569444444444446</c:v>
                </c:pt>
                <c:pt idx="3786">
                  <c:v>5.2583333333333337</c:v>
                </c:pt>
                <c:pt idx="3787">
                  <c:v>5.259722222222222</c:v>
                </c:pt>
                <c:pt idx="3788">
                  <c:v>5.2611111111111111</c:v>
                </c:pt>
                <c:pt idx="3789">
                  <c:v>5.2625000000000002</c:v>
                </c:pt>
                <c:pt idx="3790">
                  <c:v>5.2638888888888893</c:v>
                </c:pt>
                <c:pt idx="3791">
                  <c:v>5.2652777777777775</c:v>
                </c:pt>
                <c:pt idx="3792">
                  <c:v>5.2666666666666666</c:v>
                </c:pt>
                <c:pt idx="3793">
                  <c:v>5.2680555555555557</c:v>
                </c:pt>
                <c:pt idx="3794">
                  <c:v>5.2694444444444448</c:v>
                </c:pt>
                <c:pt idx="3795">
                  <c:v>5.270833333333333</c:v>
                </c:pt>
                <c:pt idx="3796">
                  <c:v>5.2722222222222221</c:v>
                </c:pt>
                <c:pt idx="3797">
                  <c:v>5.2736111111111112</c:v>
                </c:pt>
                <c:pt idx="3798">
                  <c:v>5.2750000000000004</c:v>
                </c:pt>
                <c:pt idx="3799">
                  <c:v>5.2763888888888886</c:v>
                </c:pt>
                <c:pt idx="3800">
                  <c:v>5.2777777777777777</c:v>
                </c:pt>
                <c:pt idx="3801">
                  <c:v>5.2791666666666668</c:v>
                </c:pt>
                <c:pt idx="3802">
                  <c:v>5.2805555555555559</c:v>
                </c:pt>
                <c:pt idx="3803">
                  <c:v>5.2819444444444441</c:v>
                </c:pt>
                <c:pt idx="3804">
                  <c:v>5.2833333333333332</c:v>
                </c:pt>
                <c:pt idx="3805">
                  <c:v>5.2847222222222223</c:v>
                </c:pt>
                <c:pt idx="3806">
                  <c:v>5.2861111111111114</c:v>
                </c:pt>
                <c:pt idx="3807">
                  <c:v>5.2874999999999996</c:v>
                </c:pt>
                <c:pt idx="3808">
                  <c:v>5.2888888888888888</c:v>
                </c:pt>
                <c:pt idx="3809">
                  <c:v>5.2902777777777779</c:v>
                </c:pt>
                <c:pt idx="3810">
                  <c:v>5.291666666666667</c:v>
                </c:pt>
                <c:pt idx="3811">
                  <c:v>5.2930555555555552</c:v>
                </c:pt>
                <c:pt idx="3812">
                  <c:v>5.2944444444444443</c:v>
                </c:pt>
                <c:pt idx="3813">
                  <c:v>5.2958333333333334</c:v>
                </c:pt>
                <c:pt idx="3814">
                  <c:v>5.2972222222222225</c:v>
                </c:pt>
                <c:pt idx="3815">
                  <c:v>5.2986111111111107</c:v>
                </c:pt>
                <c:pt idx="3816">
                  <c:v>5.3</c:v>
                </c:pt>
                <c:pt idx="3817">
                  <c:v>5.3013888888888889</c:v>
                </c:pt>
                <c:pt idx="3818">
                  <c:v>5.302777777777778</c:v>
                </c:pt>
                <c:pt idx="3819">
                  <c:v>5.3041666666666663</c:v>
                </c:pt>
                <c:pt idx="3820">
                  <c:v>5.3055555555555554</c:v>
                </c:pt>
                <c:pt idx="3821">
                  <c:v>5.3069444444444445</c:v>
                </c:pt>
                <c:pt idx="3822">
                  <c:v>5.3083333333333336</c:v>
                </c:pt>
                <c:pt idx="3823">
                  <c:v>5.3097222222222218</c:v>
                </c:pt>
                <c:pt idx="3824">
                  <c:v>5.3111111111111109</c:v>
                </c:pt>
                <c:pt idx="3825">
                  <c:v>5.3125</c:v>
                </c:pt>
                <c:pt idx="3826">
                  <c:v>5.3138888888888891</c:v>
                </c:pt>
                <c:pt idx="3827">
                  <c:v>5.3152777777777782</c:v>
                </c:pt>
                <c:pt idx="3828">
                  <c:v>5.3166666666666664</c:v>
                </c:pt>
                <c:pt idx="3829">
                  <c:v>5.3180555555555555</c:v>
                </c:pt>
                <c:pt idx="3830">
                  <c:v>5.3194444444444446</c:v>
                </c:pt>
                <c:pt idx="3831">
                  <c:v>5.3208333333333337</c:v>
                </c:pt>
                <c:pt idx="3832">
                  <c:v>5.322222222222222</c:v>
                </c:pt>
                <c:pt idx="3833">
                  <c:v>5.3236111111111111</c:v>
                </c:pt>
                <c:pt idx="3834">
                  <c:v>5.3250000000000002</c:v>
                </c:pt>
                <c:pt idx="3835">
                  <c:v>5.3263888888888893</c:v>
                </c:pt>
                <c:pt idx="3836">
                  <c:v>5.3277777777777775</c:v>
                </c:pt>
                <c:pt idx="3837">
                  <c:v>5.3291666666666666</c:v>
                </c:pt>
                <c:pt idx="3838">
                  <c:v>5.3305555555555557</c:v>
                </c:pt>
                <c:pt idx="3839">
                  <c:v>5.3319444444444448</c:v>
                </c:pt>
                <c:pt idx="3840">
                  <c:v>5.333333333333333</c:v>
                </c:pt>
                <c:pt idx="3841">
                  <c:v>5.3347222222222221</c:v>
                </c:pt>
                <c:pt idx="3842">
                  <c:v>5.3361111111111112</c:v>
                </c:pt>
                <c:pt idx="3843">
                  <c:v>5.3375000000000004</c:v>
                </c:pt>
                <c:pt idx="3844">
                  <c:v>5.3388888888888886</c:v>
                </c:pt>
                <c:pt idx="3845">
                  <c:v>5.3402777777777777</c:v>
                </c:pt>
                <c:pt idx="3846">
                  <c:v>5.3416666666666668</c:v>
                </c:pt>
                <c:pt idx="3847">
                  <c:v>5.3430555555555559</c:v>
                </c:pt>
                <c:pt idx="3848">
                  <c:v>5.3444444444444441</c:v>
                </c:pt>
                <c:pt idx="3849">
                  <c:v>5.3458333333333332</c:v>
                </c:pt>
                <c:pt idx="3850">
                  <c:v>5.3472222222222223</c:v>
                </c:pt>
                <c:pt idx="3851">
                  <c:v>5.3486111111111114</c:v>
                </c:pt>
                <c:pt idx="3852">
                  <c:v>5.35</c:v>
                </c:pt>
                <c:pt idx="3853">
                  <c:v>5.3513888888888888</c:v>
                </c:pt>
                <c:pt idx="3854">
                  <c:v>5.3527777777777779</c:v>
                </c:pt>
                <c:pt idx="3855">
                  <c:v>5.354166666666667</c:v>
                </c:pt>
                <c:pt idx="3856">
                  <c:v>5.3555555555555552</c:v>
                </c:pt>
                <c:pt idx="3857">
                  <c:v>5.3569444444444443</c:v>
                </c:pt>
                <c:pt idx="3858">
                  <c:v>5.3583333333333334</c:v>
                </c:pt>
                <c:pt idx="3859">
                  <c:v>5.3597222222222225</c:v>
                </c:pt>
                <c:pt idx="3860">
                  <c:v>5.3611111111111107</c:v>
                </c:pt>
                <c:pt idx="3861">
                  <c:v>5.3624999999999998</c:v>
                </c:pt>
                <c:pt idx="3862">
                  <c:v>5.3638888888888889</c:v>
                </c:pt>
                <c:pt idx="3863">
                  <c:v>5.365277777777778</c:v>
                </c:pt>
                <c:pt idx="3864">
                  <c:v>5.3666666666666663</c:v>
                </c:pt>
                <c:pt idx="3865">
                  <c:v>5.3680555555555554</c:v>
                </c:pt>
                <c:pt idx="3866">
                  <c:v>5.3694444444444445</c:v>
                </c:pt>
                <c:pt idx="3867">
                  <c:v>5.3708333333333336</c:v>
                </c:pt>
                <c:pt idx="3868">
                  <c:v>5.3722222222222218</c:v>
                </c:pt>
                <c:pt idx="3869">
                  <c:v>5.3736111111111109</c:v>
                </c:pt>
                <c:pt idx="3870">
                  <c:v>5.375</c:v>
                </c:pt>
                <c:pt idx="3871">
                  <c:v>5.3763888888888891</c:v>
                </c:pt>
                <c:pt idx="3872">
                  <c:v>5.3777777777777782</c:v>
                </c:pt>
                <c:pt idx="3873">
                  <c:v>5.3791666666666664</c:v>
                </c:pt>
                <c:pt idx="3874">
                  <c:v>5.3805555555555555</c:v>
                </c:pt>
                <c:pt idx="3875">
                  <c:v>5.3819444444444446</c:v>
                </c:pt>
                <c:pt idx="3876">
                  <c:v>5.3833333333333337</c:v>
                </c:pt>
                <c:pt idx="3877">
                  <c:v>5.384722222222222</c:v>
                </c:pt>
                <c:pt idx="3878">
                  <c:v>5.3861111111111111</c:v>
                </c:pt>
                <c:pt idx="3879">
                  <c:v>5.3875000000000002</c:v>
                </c:pt>
                <c:pt idx="3880">
                  <c:v>5.3888888888888893</c:v>
                </c:pt>
                <c:pt idx="3881">
                  <c:v>5.3902777777777775</c:v>
                </c:pt>
                <c:pt idx="3882">
                  <c:v>5.3916666666666666</c:v>
                </c:pt>
                <c:pt idx="3883">
                  <c:v>5.3930555555555557</c:v>
                </c:pt>
                <c:pt idx="3884">
                  <c:v>5.3944444444444448</c:v>
                </c:pt>
                <c:pt idx="3885">
                  <c:v>5.395833333333333</c:v>
                </c:pt>
                <c:pt idx="3886">
                  <c:v>5.3972222222222221</c:v>
                </c:pt>
                <c:pt idx="3887">
                  <c:v>5.3986111111111112</c:v>
                </c:pt>
                <c:pt idx="3888">
                  <c:v>5.4</c:v>
                </c:pt>
                <c:pt idx="3889">
                  <c:v>5.4013888888888886</c:v>
                </c:pt>
                <c:pt idx="3890">
                  <c:v>5.4027777777777777</c:v>
                </c:pt>
                <c:pt idx="3891">
                  <c:v>5.4041666666666668</c:v>
                </c:pt>
                <c:pt idx="3892">
                  <c:v>5.4055555555555559</c:v>
                </c:pt>
                <c:pt idx="3893">
                  <c:v>5.4069444444444441</c:v>
                </c:pt>
                <c:pt idx="3894">
                  <c:v>5.4083333333333332</c:v>
                </c:pt>
                <c:pt idx="3895">
                  <c:v>5.4097222222222223</c:v>
                </c:pt>
                <c:pt idx="3896">
                  <c:v>5.4111111111111114</c:v>
                </c:pt>
                <c:pt idx="3897">
                  <c:v>5.4124999999999996</c:v>
                </c:pt>
                <c:pt idx="3898">
                  <c:v>5.4138888888888888</c:v>
                </c:pt>
                <c:pt idx="3899">
                  <c:v>5.4152777777777779</c:v>
                </c:pt>
                <c:pt idx="3900">
                  <c:v>5.416666666666667</c:v>
                </c:pt>
                <c:pt idx="3901">
                  <c:v>5.4180555555555552</c:v>
                </c:pt>
                <c:pt idx="3902">
                  <c:v>5.4194444444444443</c:v>
                </c:pt>
                <c:pt idx="3903">
                  <c:v>5.4208333333333334</c:v>
                </c:pt>
                <c:pt idx="3904">
                  <c:v>5.4222222222222225</c:v>
                </c:pt>
                <c:pt idx="3905">
                  <c:v>5.4236111111111107</c:v>
                </c:pt>
                <c:pt idx="3906">
                  <c:v>5.4249999999999998</c:v>
                </c:pt>
                <c:pt idx="3907">
                  <c:v>5.4263888888888889</c:v>
                </c:pt>
                <c:pt idx="3908">
                  <c:v>5.427777777777778</c:v>
                </c:pt>
                <c:pt idx="3909">
                  <c:v>5.4291666666666663</c:v>
                </c:pt>
                <c:pt idx="3910">
                  <c:v>5.4305555555555554</c:v>
                </c:pt>
                <c:pt idx="3911">
                  <c:v>5.4319444444444445</c:v>
                </c:pt>
                <c:pt idx="3912">
                  <c:v>5.4333333333333336</c:v>
                </c:pt>
                <c:pt idx="3913">
                  <c:v>5.4347222222222218</c:v>
                </c:pt>
                <c:pt idx="3914">
                  <c:v>5.4361111111111109</c:v>
                </c:pt>
                <c:pt idx="3915">
                  <c:v>5.4375</c:v>
                </c:pt>
                <c:pt idx="3916">
                  <c:v>5.4388888888888891</c:v>
                </c:pt>
                <c:pt idx="3917">
                  <c:v>5.4402777777777782</c:v>
                </c:pt>
                <c:pt idx="3918">
                  <c:v>5.4416666666666664</c:v>
                </c:pt>
                <c:pt idx="3919">
                  <c:v>5.4430555555555555</c:v>
                </c:pt>
                <c:pt idx="3920">
                  <c:v>5.4444444444444446</c:v>
                </c:pt>
                <c:pt idx="3921">
                  <c:v>5.4458333333333337</c:v>
                </c:pt>
                <c:pt idx="3922">
                  <c:v>5.447222222222222</c:v>
                </c:pt>
                <c:pt idx="3923">
                  <c:v>5.4486111111111111</c:v>
                </c:pt>
                <c:pt idx="3924">
                  <c:v>5.45</c:v>
                </c:pt>
                <c:pt idx="3925">
                  <c:v>5.4513888888888893</c:v>
                </c:pt>
                <c:pt idx="3926">
                  <c:v>5.4527777777777775</c:v>
                </c:pt>
                <c:pt idx="3927">
                  <c:v>5.4541666666666666</c:v>
                </c:pt>
                <c:pt idx="3928">
                  <c:v>5.4555555555555557</c:v>
                </c:pt>
                <c:pt idx="3929">
                  <c:v>5.4569444444444448</c:v>
                </c:pt>
                <c:pt idx="3930">
                  <c:v>5.458333333333333</c:v>
                </c:pt>
                <c:pt idx="3931">
                  <c:v>5.4597222222222221</c:v>
                </c:pt>
                <c:pt idx="3932">
                  <c:v>5.4611111111111112</c:v>
                </c:pt>
                <c:pt idx="3933">
                  <c:v>5.4625000000000004</c:v>
                </c:pt>
                <c:pt idx="3934">
                  <c:v>5.4638888888888886</c:v>
                </c:pt>
                <c:pt idx="3935">
                  <c:v>5.4652777777777777</c:v>
                </c:pt>
                <c:pt idx="3936">
                  <c:v>5.4666666666666668</c:v>
                </c:pt>
                <c:pt idx="3937">
                  <c:v>5.4680555555555559</c:v>
                </c:pt>
                <c:pt idx="3938">
                  <c:v>5.4694444444444441</c:v>
                </c:pt>
                <c:pt idx="3939">
                  <c:v>5.4708333333333332</c:v>
                </c:pt>
                <c:pt idx="3940">
                  <c:v>5.4722222222222223</c:v>
                </c:pt>
                <c:pt idx="3941">
                  <c:v>5.4736111111111114</c:v>
                </c:pt>
                <c:pt idx="3942">
                  <c:v>5.4749999999999996</c:v>
                </c:pt>
                <c:pt idx="3943">
                  <c:v>5.4763888888888888</c:v>
                </c:pt>
                <c:pt idx="3944">
                  <c:v>5.4777777777777779</c:v>
                </c:pt>
                <c:pt idx="3945">
                  <c:v>5.479166666666667</c:v>
                </c:pt>
                <c:pt idx="3946">
                  <c:v>5.4805555555555552</c:v>
                </c:pt>
                <c:pt idx="3947">
                  <c:v>5.4819444444444443</c:v>
                </c:pt>
                <c:pt idx="3948">
                  <c:v>5.4833333333333334</c:v>
                </c:pt>
                <c:pt idx="3949">
                  <c:v>5.4847222222222225</c:v>
                </c:pt>
                <c:pt idx="3950">
                  <c:v>5.4861111111111107</c:v>
                </c:pt>
                <c:pt idx="3951">
                  <c:v>5.4874999999999998</c:v>
                </c:pt>
                <c:pt idx="3952">
                  <c:v>5.4888888888888889</c:v>
                </c:pt>
                <c:pt idx="3953">
                  <c:v>5.490277777777778</c:v>
                </c:pt>
                <c:pt idx="3954">
                  <c:v>5.4916666666666663</c:v>
                </c:pt>
                <c:pt idx="3955">
                  <c:v>5.4930555555555554</c:v>
                </c:pt>
                <c:pt idx="3956">
                  <c:v>5.4944444444444445</c:v>
                </c:pt>
                <c:pt idx="3957">
                  <c:v>5.4958333333333336</c:v>
                </c:pt>
                <c:pt idx="3958">
                  <c:v>5.4972222222222218</c:v>
                </c:pt>
                <c:pt idx="3959">
                  <c:v>5.4986111111111109</c:v>
                </c:pt>
                <c:pt idx="3960">
                  <c:v>5.5</c:v>
                </c:pt>
                <c:pt idx="3961">
                  <c:v>5.5013888888888891</c:v>
                </c:pt>
                <c:pt idx="3962">
                  <c:v>5.5027777777777782</c:v>
                </c:pt>
                <c:pt idx="3963">
                  <c:v>5.5041666666666664</c:v>
                </c:pt>
                <c:pt idx="3964">
                  <c:v>5.5055555555555555</c:v>
                </c:pt>
                <c:pt idx="3965">
                  <c:v>5.5069444444444446</c:v>
                </c:pt>
                <c:pt idx="3966">
                  <c:v>5.5083333333333337</c:v>
                </c:pt>
                <c:pt idx="3967">
                  <c:v>5.509722222222222</c:v>
                </c:pt>
                <c:pt idx="3968">
                  <c:v>5.5111111111111111</c:v>
                </c:pt>
                <c:pt idx="3969">
                  <c:v>5.5125000000000002</c:v>
                </c:pt>
                <c:pt idx="3970">
                  <c:v>5.5138888888888893</c:v>
                </c:pt>
                <c:pt idx="3971">
                  <c:v>5.5152777777777775</c:v>
                </c:pt>
                <c:pt idx="3972">
                  <c:v>5.5166666666666666</c:v>
                </c:pt>
                <c:pt idx="3973">
                  <c:v>5.5180555555555557</c:v>
                </c:pt>
                <c:pt idx="3974">
                  <c:v>5.5194444444444448</c:v>
                </c:pt>
                <c:pt idx="3975">
                  <c:v>5.520833333333333</c:v>
                </c:pt>
                <c:pt idx="3976">
                  <c:v>5.5222222222222221</c:v>
                </c:pt>
                <c:pt idx="3977">
                  <c:v>5.5236111111111112</c:v>
                </c:pt>
                <c:pt idx="3978">
                  <c:v>5.5250000000000004</c:v>
                </c:pt>
                <c:pt idx="3979">
                  <c:v>5.5263888888888886</c:v>
                </c:pt>
                <c:pt idx="3980">
                  <c:v>5.5277777777777777</c:v>
                </c:pt>
                <c:pt idx="3981">
                  <c:v>5.5291666666666668</c:v>
                </c:pt>
                <c:pt idx="3982">
                  <c:v>5.5305555555555559</c:v>
                </c:pt>
                <c:pt idx="3983">
                  <c:v>5.5319444444444441</c:v>
                </c:pt>
                <c:pt idx="3984">
                  <c:v>5.5333333333333332</c:v>
                </c:pt>
                <c:pt idx="3985">
                  <c:v>5.5347222222222223</c:v>
                </c:pt>
                <c:pt idx="3986">
                  <c:v>5.5361111111111114</c:v>
                </c:pt>
                <c:pt idx="3987">
                  <c:v>5.5374999999999996</c:v>
                </c:pt>
                <c:pt idx="3988">
                  <c:v>5.5388888888888888</c:v>
                </c:pt>
                <c:pt idx="3989">
                  <c:v>5.5402777777777779</c:v>
                </c:pt>
                <c:pt idx="3990">
                  <c:v>5.541666666666667</c:v>
                </c:pt>
                <c:pt idx="3991">
                  <c:v>5.5430555555555552</c:v>
                </c:pt>
                <c:pt idx="3992">
                  <c:v>5.5444444444444443</c:v>
                </c:pt>
                <c:pt idx="3993">
                  <c:v>5.5458333333333334</c:v>
                </c:pt>
                <c:pt idx="3994">
                  <c:v>5.5472222222222225</c:v>
                </c:pt>
                <c:pt idx="3995">
                  <c:v>5.5486111111111107</c:v>
                </c:pt>
                <c:pt idx="3996">
                  <c:v>5.55</c:v>
                </c:pt>
                <c:pt idx="3997">
                  <c:v>5.5513888888888889</c:v>
                </c:pt>
                <c:pt idx="3998">
                  <c:v>5.552777777777778</c:v>
                </c:pt>
                <c:pt idx="3999">
                  <c:v>5.5541666666666663</c:v>
                </c:pt>
                <c:pt idx="4000">
                  <c:v>5.5555555555555554</c:v>
                </c:pt>
                <c:pt idx="4001">
                  <c:v>5.5569444444444445</c:v>
                </c:pt>
                <c:pt idx="4002">
                  <c:v>5.5583333333333336</c:v>
                </c:pt>
                <c:pt idx="4003">
                  <c:v>5.5597222222222218</c:v>
                </c:pt>
                <c:pt idx="4004">
                  <c:v>5.5611111111111109</c:v>
                </c:pt>
                <c:pt idx="4005">
                  <c:v>5.5625</c:v>
                </c:pt>
                <c:pt idx="4006">
                  <c:v>5.5638888888888891</c:v>
                </c:pt>
                <c:pt idx="4007">
                  <c:v>5.5652777777777782</c:v>
                </c:pt>
                <c:pt idx="4008">
                  <c:v>5.5666666666666664</c:v>
                </c:pt>
                <c:pt idx="4009">
                  <c:v>5.5680555555555555</c:v>
                </c:pt>
                <c:pt idx="4010">
                  <c:v>5.5694444444444446</c:v>
                </c:pt>
                <c:pt idx="4011">
                  <c:v>5.5708333333333337</c:v>
                </c:pt>
                <c:pt idx="4012">
                  <c:v>5.572222222222222</c:v>
                </c:pt>
                <c:pt idx="4013">
                  <c:v>5.5736111111111111</c:v>
                </c:pt>
                <c:pt idx="4014">
                  <c:v>5.5750000000000002</c:v>
                </c:pt>
                <c:pt idx="4015">
                  <c:v>5.5763888888888893</c:v>
                </c:pt>
                <c:pt idx="4016">
                  <c:v>5.5777777777777775</c:v>
                </c:pt>
                <c:pt idx="4017">
                  <c:v>5.5791666666666666</c:v>
                </c:pt>
                <c:pt idx="4018">
                  <c:v>5.5805555555555557</c:v>
                </c:pt>
                <c:pt idx="4019">
                  <c:v>5.5819444444444448</c:v>
                </c:pt>
                <c:pt idx="4020">
                  <c:v>5.583333333333333</c:v>
                </c:pt>
                <c:pt idx="4021">
                  <c:v>5.5847222222222221</c:v>
                </c:pt>
                <c:pt idx="4022">
                  <c:v>5.5861111111111112</c:v>
                </c:pt>
                <c:pt idx="4023">
                  <c:v>5.5875000000000004</c:v>
                </c:pt>
                <c:pt idx="4024">
                  <c:v>5.5888888888888886</c:v>
                </c:pt>
                <c:pt idx="4025">
                  <c:v>5.5902777777777777</c:v>
                </c:pt>
                <c:pt idx="4026">
                  <c:v>5.5916666666666668</c:v>
                </c:pt>
                <c:pt idx="4027">
                  <c:v>5.5930555555555559</c:v>
                </c:pt>
                <c:pt idx="4028">
                  <c:v>5.5944444444444441</c:v>
                </c:pt>
                <c:pt idx="4029">
                  <c:v>5.5958333333333332</c:v>
                </c:pt>
                <c:pt idx="4030">
                  <c:v>5.5972222222222223</c:v>
                </c:pt>
                <c:pt idx="4031">
                  <c:v>5.5986111111111114</c:v>
                </c:pt>
                <c:pt idx="4032">
                  <c:v>5.6</c:v>
                </c:pt>
                <c:pt idx="4033">
                  <c:v>5.6013888888888888</c:v>
                </c:pt>
                <c:pt idx="4034">
                  <c:v>5.6027777777777779</c:v>
                </c:pt>
                <c:pt idx="4035">
                  <c:v>5.604166666666667</c:v>
                </c:pt>
                <c:pt idx="4036">
                  <c:v>5.6055555555555552</c:v>
                </c:pt>
                <c:pt idx="4037">
                  <c:v>5.6069444444444443</c:v>
                </c:pt>
                <c:pt idx="4038">
                  <c:v>5.6083333333333334</c:v>
                </c:pt>
                <c:pt idx="4039">
                  <c:v>5.6097222222222225</c:v>
                </c:pt>
                <c:pt idx="4040">
                  <c:v>5.6111111111111107</c:v>
                </c:pt>
                <c:pt idx="4041">
                  <c:v>5.6124999999999998</c:v>
                </c:pt>
                <c:pt idx="4042">
                  <c:v>5.6138888888888889</c:v>
                </c:pt>
                <c:pt idx="4043">
                  <c:v>5.615277777777778</c:v>
                </c:pt>
                <c:pt idx="4044">
                  <c:v>5.6166666666666663</c:v>
                </c:pt>
                <c:pt idx="4045">
                  <c:v>5.6180555555555554</c:v>
                </c:pt>
                <c:pt idx="4046">
                  <c:v>5.6194444444444445</c:v>
                </c:pt>
                <c:pt idx="4047">
                  <c:v>5.6208333333333336</c:v>
                </c:pt>
                <c:pt idx="4048">
                  <c:v>5.6222222222222218</c:v>
                </c:pt>
                <c:pt idx="4049">
                  <c:v>5.6236111111111109</c:v>
                </c:pt>
                <c:pt idx="4050">
                  <c:v>5.625</c:v>
                </c:pt>
                <c:pt idx="4051">
                  <c:v>5.6263888888888891</c:v>
                </c:pt>
                <c:pt idx="4052">
                  <c:v>5.6277777777777782</c:v>
                </c:pt>
                <c:pt idx="4053">
                  <c:v>5.6291666666666664</c:v>
                </c:pt>
                <c:pt idx="4054">
                  <c:v>5.6305555555555555</c:v>
                </c:pt>
                <c:pt idx="4055">
                  <c:v>5.6319444444444446</c:v>
                </c:pt>
                <c:pt idx="4056">
                  <c:v>5.6333333333333337</c:v>
                </c:pt>
                <c:pt idx="4057">
                  <c:v>5.634722222222222</c:v>
                </c:pt>
                <c:pt idx="4058">
                  <c:v>5.6361111111111111</c:v>
                </c:pt>
                <c:pt idx="4059">
                  <c:v>5.6375000000000002</c:v>
                </c:pt>
                <c:pt idx="4060">
                  <c:v>5.6388888888888893</c:v>
                </c:pt>
                <c:pt idx="4061">
                  <c:v>5.6402777777777775</c:v>
                </c:pt>
                <c:pt idx="4062">
                  <c:v>5.6416666666666666</c:v>
                </c:pt>
                <c:pt idx="4063">
                  <c:v>5.6430555555555557</c:v>
                </c:pt>
                <c:pt idx="4064">
                  <c:v>5.6444444444444448</c:v>
                </c:pt>
                <c:pt idx="4065">
                  <c:v>5.645833333333333</c:v>
                </c:pt>
                <c:pt idx="4066">
                  <c:v>5.6472222222222221</c:v>
                </c:pt>
                <c:pt idx="4067">
                  <c:v>5.6486111111111112</c:v>
                </c:pt>
                <c:pt idx="4068">
                  <c:v>5.65</c:v>
                </c:pt>
                <c:pt idx="4069">
                  <c:v>5.6513888888888886</c:v>
                </c:pt>
                <c:pt idx="4070">
                  <c:v>5.6527777777777777</c:v>
                </c:pt>
                <c:pt idx="4071">
                  <c:v>5.6541666666666668</c:v>
                </c:pt>
                <c:pt idx="4072">
                  <c:v>5.6555555555555559</c:v>
                </c:pt>
                <c:pt idx="4073">
                  <c:v>5.6569444444444441</c:v>
                </c:pt>
                <c:pt idx="4074">
                  <c:v>5.6583333333333332</c:v>
                </c:pt>
                <c:pt idx="4075">
                  <c:v>5.6597222222222223</c:v>
                </c:pt>
                <c:pt idx="4076">
                  <c:v>5.6611111111111114</c:v>
                </c:pt>
                <c:pt idx="4077">
                  <c:v>5.6624999999999996</c:v>
                </c:pt>
                <c:pt idx="4078">
                  <c:v>5.6638888888888888</c:v>
                </c:pt>
                <c:pt idx="4079">
                  <c:v>5.6652777777777779</c:v>
                </c:pt>
                <c:pt idx="4080">
                  <c:v>5.666666666666667</c:v>
                </c:pt>
                <c:pt idx="4081">
                  <c:v>5.6680555555555552</c:v>
                </c:pt>
                <c:pt idx="4082">
                  <c:v>5.6694444444444443</c:v>
                </c:pt>
                <c:pt idx="4083">
                  <c:v>5.6708333333333334</c:v>
                </c:pt>
                <c:pt idx="4084">
                  <c:v>5.6722222222222225</c:v>
                </c:pt>
                <c:pt idx="4085">
                  <c:v>5.6736111111111107</c:v>
                </c:pt>
                <c:pt idx="4086">
                  <c:v>5.6749999999999998</c:v>
                </c:pt>
                <c:pt idx="4087">
                  <c:v>5.6763888888888889</c:v>
                </c:pt>
                <c:pt idx="4088">
                  <c:v>5.677777777777778</c:v>
                </c:pt>
                <c:pt idx="4089">
                  <c:v>5.6791666666666663</c:v>
                </c:pt>
                <c:pt idx="4090">
                  <c:v>5.6805555555555554</c:v>
                </c:pt>
                <c:pt idx="4091">
                  <c:v>5.6819444444444445</c:v>
                </c:pt>
                <c:pt idx="4092">
                  <c:v>5.6833333333333336</c:v>
                </c:pt>
                <c:pt idx="4093">
                  <c:v>5.6847222222222218</c:v>
                </c:pt>
                <c:pt idx="4094">
                  <c:v>5.6861111111111109</c:v>
                </c:pt>
                <c:pt idx="4095">
                  <c:v>5.6875</c:v>
                </c:pt>
                <c:pt idx="4096">
                  <c:v>5.6888888888888891</c:v>
                </c:pt>
                <c:pt idx="4097">
                  <c:v>5.6902777777777782</c:v>
                </c:pt>
                <c:pt idx="4098">
                  <c:v>5.6916666666666664</c:v>
                </c:pt>
                <c:pt idx="4099">
                  <c:v>5.6930555555555555</c:v>
                </c:pt>
                <c:pt idx="4100">
                  <c:v>5.6944444444444446</c:v>
                </c:pt>
                <c:pt idx="4101">
                  <c:v>5.6958333333333337</c:v>
                </c:pt>
                <c:pt idx="4102">
                  <c:v>5.697222222222222</c:v>
                </c:pt>
                <c:pt idx="4103">
                  <c:v>5.6986111111111111</c:v>
                </c:pt>
                <c:pt idx="4104">
                  <c:v>5.7</c:v>
                </c:pt>
                <c:pt idx="4105">
                  <c:v>5.7013888888888893</c:v>
                </c:pt>
                <c:pt idx="4106">
                  <c:v>5.7027777777777775</c:v>
                </c:pt>
                <c:pt idx="4107">
                  <c:v>5.7041666666666666</c:v>
                </c:pt>
                <c:pt idx="4108">
                  <c:v>5.7055555555555557</c:v>
                </c:pt>
                <c:pt idx="4109">
                  <c:v>5.7069444444444448</c:v>
                </c:pt>
                <c:pt idx="4110">
                  <c:v>5.708333333333333</c:v>
                </c:pt>
                <c:pt idx="4111">
                  <c:v>5.7097222222222221</c:v>
                </c:pt>
                <c:pt idx="4112">
                  <c:v>5.7111111111111112</c:v>
                </c:pt>
                <c:pt idx="4113">
                  <c:v>5.7125000000000004</c:v>
                </c:pt>
                <c:pt idx="4114">
                  <c:v>5.7138888888888886</c:v>
                </c:pt>
                <c:pt idx="4115">
                  <c:v>5.7152777777777777</c:v>
                </c:pt>
                <c:pt idx="4116">
                  <c:v>5.7166666666666668</c:v>
                </c:pt>
                <c:pt idx="4117">
                  <c:v>5.7180555555555559</c:v>
                </c:pt>
                <c:pt idx="4118">
                  <c:v>5.7194444444444441</c:v>
                </c:pt>
                <c:pt idx="4119">
                  <c:v>5.7208333333333332</c:v>
                </c:pt>
                <c:pt idx="4120">
                  <c:v>5.7222222222222223</c:v>
                </c:pt>
                <c:pt idx="4121">
                  <c:v>5.7236111111111114</c:v>
                </c:pt>
                <c:pt idx="4122">
                  <c:v>5.7249999999999996</c:v>
                </c:pt>
                <c:pt idx="4123">
                  <c:v>5.7263888888888888</c:v>
                </c:pt>
                <c:pt idx="4124">
                  <c:v>5.7277777777777779</c:v>
                </c:pt>
                <c:pt idx="4125">
                  <c:v>5.729166666666667</c:v>
                </c:pt>
                <c:pt idx="4126">
                  <c:v>5.7305555555555552</c:v>
                </c:pt>
                <c:pt idx="4127">
                  <c:v>5.7319444444444443</c:v>
                </c:pt>
                <c:pt idx="4128">
                  <c:v>5.7333333333333334</c:v>
                </c:pt>
                <c:pt idx="4129">
                  <c:v>5.7347222222222225</c:v>
                </c:pt>
                <c:pt idx="4130">
                  <c:v>5.7361111111111107</c:v>
                </c:pt>
                <c:pt idx="4131">
                  <c:v>5.7374999999999998</c:v>
                </c:pt>
                <c:pt idx="4132">
                  <c:v>5.7388888888888889</c:v>
                </c:pt>
                <c:pt idx="4133">
                  <c:v>5.740277777777778</c:v>
                </c:pt>
                <c:pt idx="4134">
                  <c:v>5.7416666666666663</c:v>
                </c:pt>
                <c:pt idx="4135">
                  <c:v>5.7430555555555554</c:v>
                </c:pt>
                <c:pt idx="4136">
                  <c:v>5.7444444444444445</c:v>
                </c:pt>
                <c:pt idx="4137">
                  <c:v>5.7458333333333336</c:v>
                </c:pt>
                <c:pt idx="4138">
                  <c:v>5.7472222222222218</c:v>
                </c:pt>
                <c:pt idx="4139">
                  <c:v>5.7486111111111109</c:v>
                </c:pt>
                <c:pt idx="4140">
                  <c:v>5.75</c:v>
                </c:pt>
                <c:pt idx="4141">
                  <c:v>5.7513888888888891</c:v>
                </c:pt>
                <c:pt idx="4142">
                  <c:v>5.7527777777777782</c:v>
                </c:pt>
                <c:pt idx="4143">
                  <c:v>5.7541666666666664</c:v>
                </c:pt>
                <c:pt idx="4144">
                  <c:v>5.7555555555555555</c:v>
                </c:pt>
                <c:pt idx="4145">
                  <c:v>5.7569444444444446</c:v>
                </c:pt>
                <c:pt idx="4146">
                  <c:v>5.7583333333333337</c:v>
                </c:pt>
                <c:pt idx="4147">
                  <c:v>5.759722222222222</c:v>
                </c:pt>
                <c:pt idx="4148">
                  <c:v>5.7611111111111111</c:v>
                </c:pt>
                <c:pt idx="4149">
                  <c:v>5.7625000000000002</c:v>
                </c:pt>
                <c:pt idx="4150">
                  <c:v>5.7638888888888893</c:v>
                </c:pt>
                <c:pt idx="4151">
                  <c:v>5.7652777777777775</c:v>
                </c:pt>
                <c:pt idx="4152">
                  <c:v>5.7666666666666666</c:v>
                </c:pt>
                <c:pt idx="4153">
                  <c:v>5.7680555555555557</c:v>
                </c:pt>
                <c:pt idx="4154">
                  <c:v>5.7694444444444448</c:v>
                </c:pt>
                <c:pt idx="4155">
                  <c:v>5.770833333333333</c:v>
                </c:pt>
                <c:pt idx="4156">
                  <c:v>5.7722222222222221</c:v>
                </c:pt>
                <c:pt idx="4157">
                  <c:v>5.7736111111111112</c:v>
                </c:pt>
                <c:pt idx="4158">
                  <c:v>5.7750000000000004</c:v>
                </c:pt>
                <c:pt idx="4159">
                  <c:v>5.7763888888888886</c:v>
                </c:pt>
                <c:pt idx="4160">
                  <c:v>5.7777777777777777</c:v>
                </c:pt>
                <c:pt idx="4161">
                  <c:v>5.7791666666666668</c:v>
                </c:pt>
                <c:pt idx="4162">
                  <c:v>5.7805555555555559</c:v>
                </c:pt>
                <c:pt idx="4163">
                  <c:v>5.7819444444444441</c:v>
                </c:pt>
                <c:pt idx="4164">
                  <c:v>5.7833333333333332</c:v>
                </c:pt>
                <c:pt idx="4165">
                  <c:v>5.7847222222222223</c:v>
                </c:pt>
                <c:pt idx="4166">
                  <c:v>5.7861111111111114</c:v>
                </c:pt>
                <c:pt idx="4167">
                  <c:v>5.7874999999999996</c:v>
                </c:pt>
                <c:pt idx="4168">
                  <c:v>5.7888888888888888</c:v>
                </c:pt>
                <c:pt idx="4169">
                  <c:v>5.7902777777777779</c:v>
                </c:pt>
                <c:pt idx="4170">
                  <c:v>5.791666666666667</c:v>
                </c:pt>
                <c:pt idx="4171">
                  <c:v>5.7930555555555552</c:v>
                </c:pt>
                <c:pt idx="4172">
                  <c:v>5.7944444444444443</c:v>
                </c:pt>
                <c:pt idx="4173">
                  <c:v>5.7958333333333334</c:v>
                </c:pt>
                <c:pt idx="4174">
                  <c:v>5.7972222222222225</c:v>
                </c:pt>
                <c:pt idx="4175">
                  <c:v>5.7986111111111107</c:v>
                </c:pt>
                <c:pt idx="4176">
                  <c:v>5.8</c:v>
                </c:pt>
                <c:pt idx="4177">
                  <c:v>5.8013888888888889</c:v>
                </c:pt>
                <c:pt idx="4178">
                  <c:v>5.802777777777778</c:v>
                </c:pt>
                <c:pt idx="4179">
                  <c:v>5.8041666666666663</c:v>
                </c:pt>
                <c:pt idx="4180">
                  <c:v>5.8055555555555554</c:v>
                </c:pt>
                <c:pt idx="4181">
                  <c:v>5.8069444444444445</c:v>
                </c:pt>
                <c:pt idx="4182">
                  <c:v>5.8083333333333336</c:v>
                </c:pt>
                <c:pt idx="4183">
                  <c:v>5.8097222222222218</c:v>
                </c:pt>
                <c:pt idx="4184">
                  <c:v>5.8111111111111109</c:v>
                </c:pt>
                <c:pt idx="4185">
                  <c:v>5.8125</c:v>
                </c:pt>
                <c:pt idx="4186">
                  <c:v>5.8138888888888891</c:v>
                </c:pt>
                <c:pt idx="4187">
                  <c:v>5.8152777777777782</c:v>
                </c:pt>
                <c:pt idx="4188">
                  <c:v>5.8166666666666664</c:v>
                </c:pt>
                <c:pt idx="4189">
                  <c:v>5.8180555555555555</c:v>
                </c:pt>
                <c:pt idx="4190">
                  <c:v>5.8194444444444446</c:v>
                </c:pt>
                <c:pt idx="4191">
                  <c:v>5.8208333333333337</c:v>
                </c:pt>
                <c:pt idx="4192">
                  <c:v>5.822222222222222</c:v>
                </c:pt>
                <c:pt idx="4193">
                  <c:v>5.8236111111111111</c:v>
                </c:pt>
                <c:pt idx="4194">
                  <c:v>5.8250000000000002</c:v>
                </c:pt>
                <c:pt idx="4195">
                  <c:v>5.8263888888888893</c:v>
                </c:pt>
                <c:pt idx="4196">
                  <c:v>5.8277777777777775</c:v>
                </c:pt>
                <c:pt idx="4197">
                  <c:v>5.8291666666666666</c:v>
                </c:pt>
                <c:pt idx="4198">
                  <c:v>5.8305555555555557</c:v>
                </c:pt>
                <c:pt idx="4199">
                  <c:v>5.8319444444444448</c:v>
                </c:pt>
                <c:pt idx="4200">
                  <c:v>5.833333333333333</c:v>
                </c:pt>
                <c:pt idx="4201">
                  <c:v>5.8347222222222221</c:v>
                </c:pt>
                <c:pt idx="4202">
                  <c:v>5.8361111111111112</c:v>
                </c:pt>
                <c:pt idx="4203">
                  <c:v>5.8375000000000004</c:v>
                </c:pt>
                <c:pt idx="4204">
                  <c:v>5.8388888888888886</c:v>
                </c:pt>
                <c:pt idx="4205">
                  <c:v>5.8402777777777777</c:v>
                </c:pt>
                <c:pt idx="4206">
                  <c:v>5.8416666666666668</c:v>
                </c:pt>
                <c:pt idx="4207">
                  <c:v>5.8430555555555559</c:v>
                </c:pt>
                <c:pt idx="4208">
                  <c:v>5.8444444444444441</c:v>
                </c:pt>
                <c:pt idx="4209">
                  <c:v>5.8458333333333332</c:v>
                </c:pt>
                <c:pt idx="4210">
                  <c:v>5.8472222222222223</c:v>
                </c:pt>
                <c:pt idx="4211">
                  <c:v>5.8486111111111114</c:v>
                </c:pt>
                <c:pt idx="4212">
                  <c:v>5.85</c:v>
                </c:pt>
                <c:pt idx="4213">
                  <c:v>5.8513888888888888</c:v>
                </c:pt>
                <c:pt idx="4214">
                  <c:v>5.8527777777777779</c:v>
                </c:pt>
                <c:pt idx="4215">
                  <c:v>5.854166666666667</c:v>
                </c:pt>
                <c:pt idx="4216">
                  <c:v>5.8555555555555552</c:v>
                </c:pt>
                <c:pt idx="4217">
                  <c:v>5.8569444444444443</c:v>
                </c:pt>
                <c:pt idx="4218">
                  <c:v>5.8583333333333334</c:v>
                </c:pt>
                <c:pt idx="4219">
                  <c:v>5.8597222222222225</c:v>
                </c:pt>
                <c:pt idx="4220">
                  <c:v>5.8611111111111107</c:v>
                </c:pt>
                <c:pt idx="4221">
                  <c:v>5.8624999999999998</c:v>
                </c:pt>
                <c:pt idx="4222">
                  <c:v>5.8638888888888889</c:v>
                </c:pt>
                <c:pt idx="4223">
                  <c:v>5.865277777777778</c:v>
                </c:pt>
                <c:pt idx="4224">
                  <c:v>5.8666666666666663</c:v>
                </c:pt>
                <c:pt idx="4225">
                  <c:v>5.8680555555555554</c:v>
                </c:pt>
                <c:pt idx="4226">
                  <c:v>5.8694444444444445</c:v>
                </c:pt>
                <c:pt idx="4227">
                  <c:v>5.8708333333333336</c:v>
                </c:pt>
                <c:pt idx="4228">
                  <c:v>5.8722222222222218</c:v>
                </c:pt>
                <c:pt idx="4229">
                  <c:v>5.8736111111111109</c:v>
                </c:pt>
                <c:pt idx="4230">
                  <c:v>5.875</c:v>
                </c:pt>
                <c:pt idx="4231">
                  <c:v>5.8763888888888891</c:v>
                </c:pt>
                <c:pt idx="4232">
                  <c:v>5.8777777777777782</c:v>
                </c:pt>
                <c:pt idx="4233">
                  <c:v>5.8791666666666664</c:v>
                </c:pt>
                <c:pt idx="4234">
                  <c:v>5.8805555555555555</c:v>
                </c:pt>
                <c:pt idx="4235">
                  <c:v>5.8819444444444446</c:v>
                </c:pt>
                <c:pt idx="4236">
                  <c:v>5.8833333333333337</c:v>
                </c:pt>
                <c:pt idx="4237">
                  <c:v>5.884722222222222</c:v>
                </c:pt>
                <c:pt idx="4238">
                  <c:v>5.8861111111111111</c:v>
                </c:pt>
                <c:pt idx="4239">
                  <c:v>5.8875000000000002</c:v>
                </c:pt>
                <c:pt idx="4240">
                  <c:v>5.8888888888888893</c:v>
                </c:pt>
                <c:pt idx="4241">
                  <c:v>5.8902777777777775</c:v>
                </c:pt>
                <c:pt idx="4242">
                  <c:v>5.8916666666666666</c:v>
                </c:pt>
                <c:pt idx="4243">
                  <c:v>5.8930555555555557</c:v>
                </c:pt>
                <c:pt idx="4244">
                  <c:v>5.8944444444444448</c:v>
                </c:pt>
                <c:pt idx="4245">
                  <c:v>5.895833333333333</c:v>
                </c:pt>
                <c:pt idx="4246">
                  <c:v>5.8972222222222221</c:v>
                </c:pt>
                <c:pt idx="4247">
                  <c:v>5.8986111111111112</c:v>
                </c:pt>
                <c:pt idx="4248">
                  <c:v>5.9</c:v>
                </c:pt>
                <c:pt idx="4249">
                  <c:v>5.9013888888888886</c:v>
                </c:pt>
                <c:pt idx="4250">
                  <c:v>5.9027777777777777</c:v>
                </c:pt>
                <c:pt idx="4251">
                  <c:v>5.9041666666666668</c:v>
                </c:pt>
                <c:pt idx="4252">
                  <c:v>5.9055555555555559</c:v>
                </c:pt>
                <c:pt idx="4253">
                  <c:v>5.9069444444444441</c:v>
                </c:pt>
                <c:pt idx="4254">
                  <c:v>5.9083333333333332</c:v>
                </c:pt>
                <c:pt idx="4255">
                  <c:v>5.9097222222222223</c:v>
                </c:pt>
                <c:pt idx="4256">
                  <c:v>5.9111111111111114</c:v>
                </c:pt>
                <c:pt idx="4257">
                  <c:v>5.9124999999999996</c:v>
                </c:pt>
                <c:pt idx="4258">
                  <c:v>5.9138888888888888</c:v>
                </c:pt>
                <c:pt idx="4259">
                  <c:v>5.9152777777777779</c:v>
                </c:pt>
                <c:pt idx="4260">
                  <c:v>5.916666666666667</c:v>
                </c:pt>
                <c:pt idx="4261">
                  <c:v>5.9180555555555552</c:v>
                </c:pt>
                <c:pt idx="4262">
                  <c:v>5.9194444444444443</c:v>
                </c:pt>
                <c:pt idx="4263">
                  <c:v>5.9208333333333334</c:v>
                </c:pt>
                <c:pt idx="4264">
                  <c:v>5.9222222222222225</c:v>
                </c:pt>
                <c:pt idx="4265">
                  <c:v>5.9236111111111107</c:v>
                </c:pt>
                <c:pt idx="4266">
                  <c:v>5.9249999999999998</c:v>
                </c:pt>
                <c:pt idx="4267">
                  <c:v>5.9263888888888889</c:v>
                </c:pt>
                <c:pt idx="4268">
                  <c:v>5.927777777777778</c:v>
                </c:pt>
                <c:pt idx="4269">
                  <c:v>5.9291666666666663</c:v>
                </c:pt>
                <c:pt idx="4270">
                  <c:v>5.9305555555555554</c:v>
                </c:pt>
                <c:pt idx="4271">
                  <c:v>5.9319444444444445</c:v>
                </c:pt>
                <c:pt idx="4272">
                  <c:v>5.9333333333333336</c:v>
                </c:pt>
                <c:pt idx="4273">
                  <c:v>5.9347222222222218</c:v>
                </c:pt>
                <c:pt idx="4274">
                  <c:v>5.9361111111111109</c:v>
                </c:pt>
                <c:pt idx="4275">
                  <c:v>5.9375</c:v>
                </c:pt>
                <c:pt idx="4276">
                  <c:v>5.9388888888888891</c:v>
                </c:pt>
                <c:pt idx="4277">
                  <c:v>5.9402777777777782</c:v>
                </c:pt>
                <c:pt idx="4278">
                  <c:v>5.9416666666666664</c:v>
                </c:pt>
                <c:pt idx="4279">
                  <c:v>5.9430555555555555</c:v>
                </c:pt>
                <c:pt idx="4280">
                  <c:v>5.9444444444444446</c:v>
                </c:pt>
                <c:pt idx="4281">
                  <c:v>5.9458333333333337</c:v>
                </c:pt>
                <c:pt idx="4282">
                  <c:v>5.947222222222222</c:v>
                </c:pt>
                <c:pt idx="4283">
                  <c:v>5.9486111111111111</c:v>
                </c:pt>
                <c:pt idx="4284">
                  <c:v>5.95</c:v>
                </c:pt>
                <c:pt idx="4285">
                  <c:v>5.9513888888888893</c:v>
                </c:pt>
                <c:pt idx="4286">
                  <c:v>5.9527777777777775</c:v>
                </c:pt>
                <c:pt idx="4287">
                  <c:v>5.9541666666666666</c:v>
                </c:pt>
                <c:pt idx="4288">
                  <c:v>5.9555555555555557</c:v>
                </c:pt>
                <c:pt idx="4289">
                  <c:v>5.9569444444444448</c:v>
                </c:pt>
                <c:pt idx="4290">
                  <c:v>5.958333333333333</c:v>
                </c:pt>
                <c:pt idx="4291">
                  <c:v>5.9597222222222221</c:v>
                </c:pt>
                <c:pt idx="4292">
                  <c:v>5.9611111111111112</c:v>
                </c:pt>
                <c:pt idx="4293">
                  <c:v>5.9625000000000004</c:v>
                </c:pt>
                <c:pt idx="4294">
                  <c:v>5.9638888888888886</c:v>
                </c:pt>
                <c:pt idx="4295">
                  <c:v>5.9652777777777777</c:v>
                </c:pt>
                <c:pt idx="4296">
                  <c:v>5.9666666666666668</c:v>
                </c:pt>
                <c:pt idx="4297">
                  <c:v>5.9680555555555559</c:v>
                </c:pt>
                <c:pt idx="4298">
                  <c:v>5.9694444444444441</c:v>
                </c:pt>
                <c:pt idx="4299">
                  <c:v>5.9708333333333332</c:v>
                </c:pt>
                <c:pt idx="4300">
                  <c:v>5.9722222222222223</c:v>
                </c:pt>
                <c:pt idx="4301">
                  <c:v>5.9736111111111114</c:v>
                </c:pt>
                <c:pt idx="4302">
                  <c:v>5.9749999999999996</c:v>
                </c:pt>
                <c:pt idx="4303">
                  <c:v>5.9763888888888888</c:v>
                </c:pt>
                <c:pt idx="4304">
                  <c:v>5.9777777777777779</c:v>
                </c:pt>
                <c:pt idx="4305">
                  <c:v>5.979166666666667</c:v>
                </c:pt>
                <c:pt idx="4306">
                  <c:v>5.9805555555555552</c:v>
                </c:pt>
                <c:pt idx="4307">
                  <c:v>5.9819444444444443</c:v>
                </c:pt>
                <c:pt idx="4308">
                  <c:v>5.9833333333333334</c:v>
                </c:pt>
                <c:pt idx="4309">
                  <c:v>5.9847222222222225</c:v>
                </c:pt>
                <c:pt idx="4310">
                  <c:v>5.9861111111111107</c:v>
                </c:pt>
                <c:pt idx="4311">
                  <c:v>5.9874999999999998</c:v>
                </c:pt>
                <c:pt idx="4312">
                  <c:v>5.9888888888888889</c:v>
                </c:pt>
                <c:pt idx="4313">
                  <c:v>5.990277777777778</c:v>
                </c:pt>
                <c:pt idx="4314">
                  <c:v>5.9916666666666663</c:v>
                </c:pt>
                <c:pt idx="4315">
                  <c:v>5.9930555555555554</c:v>
                </c:pt>
                <c:pt idx="4316">
                  <c:v>5.9944444444444445</c:v>
                </c:pt>
                <c:pt idx="4317">
                  <c:v>5.9958333333333336</c:v>
                </c:pt>
                <c:pt idx="4318">
                  <c:v>5.9972222222222218</c:v>
                </c:pt>
                <c:pt idx="4319">
                  <c:v>5.9986111111111109</c:v>
                </c:pt>
                <c:pt idx="4320">
                  <c:v>6</c:v>
                </c:pt>
                <c:pt idx="4321">
                  <c:v>6.0013888888888891</c:v>
                </c:pt>
                <c:pt idx="4322">
                  <c:v>6.0027777777777782</c:v>
                </c:pt>
                <c:pt idx="4323">
                  <c:v>6.0041666666666664</c:v>
                </c:pt>
                <c:pt idx="4324">
                  <c:v>6.0055555555555555</c:v>
                </c:pt>
                <c:pt idx="4325">
                  <c:v>6.0069444444444446</c:v>
                </c:pt>
                <c:pt idx="4326">
                  <c:v>6.0083333333333337</c:v>
                </c:pt>
                <c:pt idx="4327">
                  <c:v>6.009722222222222</c:v>
                </c:pt>
                <c:pt idx="4328">
                  <c:v>6.0111111111111111</c:v>
                </c:pt>
                <c:pt idx="4329">
                  <c:v>6.0125000000000002</c:v>
                </c:pt>
                <c:pt idx="4330">
                  <c:v>6.0138888888888893</c:v>
                </c:pt>
                <c:pt idx="4331">
                  <c:v>6.0152777777777775</c:v>
                </c:pt>
                <c:pt idx="4332">
                  <c:v>6.0166666666666666</c:v>
                </c:pt>
                <c:pt idx="4333">
                  <c:v>6.0180555555555557</c:v>
                </c:pt>
                <c:pt idx="4334">
                  <c:v>6.0194444444444448</c:v>
                </c:pt>
                <c:pt idx="4335">
                  <c:v>6.020833333333333</c:v>
                </c:pt>
                <c:pt idx="4336">
                  <c:v>6.0222222222222221</c:v>
                </c:pt>
                <c:pt idx="4337">
                  <c:v>6.0236111111111112</c:v>
                </c:pt>
                <c:pt idx="4338">
                  <c:v>6.0250000000000004</c:v>
                </c:pt>
                <c:pt idx="4339">
                  <c:v>6.0263888888888886</c:v>
                </c:pt>
                <c:pt idx="4340">
                  <c:v>6.0277777777777777</c:v>
                </c:pt>
                <c:pt idx="4341">
                  <c:v>6.0291666666666668</c:v>
                </c:pt>
                <c:pt idx="4342">
                  <c:v>6.0305555555555559</c:v>
                </c:pt>
                <c:pt idx="4343">
                  <c:v>6.0319444444444441</c:v>
                </c:pt>
                <c:pt idx="4344">
                  <c:v>6.0333333333333332</c:v>
                </c:pt>
                <c:pt idx="4345">
                  <c:v>6.0347222222222223</c:v>
                </c:pt>
                <c:pt idx="4346">
                  <c:v>6.0361111111111114</c:v>
                </c:pt>
                <c:pt idx="4347">
                  <c:v>6.0374999999999996</c:v>
                </c:pt>
                <c:pt idx="4348">
                  <c:v>6.0388888888888888</c:v>
                </c:pt>
                <c:pt idx="4349">
                  <c:v>6.0402777777777779</c:v>
                </c:pt>
                <c:pt idx="4350">
                  <c:v>6.041666666666667</c:v>
                </c:pt>
                <c:pt idx="4351">
                  <c:v>6.0430555555555552</c:v>
                </c:pt>
                <c:pt idx="4352">
                  <c:v>6.0444444444444443</c:v>
                </c:pt>
                <c:pt idx="4353">
                  <c:v>6.0458333333333334</c:v>
                </c:pt>
                <c:pt idx="4354">
                  <c:v>6.0472222222222225</c:v>
                </c:pt>
                <c:pt idx="4355">
                  <c:v>6.0486111111111107</c:v>
                </c:pt>
                <c:pt idx="4356">
                  <c:v>6.05</c:v>
                </c:pt>
                <c:pt idx="4357">
                  <c:v>6.0513888888888889</c:v>
                </c:pt>
                <c:pt idx="4358">
                  <c:v>6.052777777777778</c:v>
                </c:pt>
                <c:pt idx="4359">
                  <c:v>6.0541666666666663</c:v>
                </c:pt>
                <c:pt idx="4360">
                  <c:v>6.0555555555555554</c:v>
                </c:pt>
                <c:pt idx="4361">
                  <c:v>6.0569444444444445</c:v>
                </c:pt>
                <c:pt idx="4362">
                  <c:v>6.0583333333333336</c:v>
                </c:pt>
                <c:pt idx="4363">
                  <c:v>6.0597222222222218</c:v>
                </c:pt>
                <c:pt idx="4364">
                  <c:v>6.0611111111111109</c:v>
                </c:pt>
                <c:pt idx="4365">
                  <c:v>6.0625</c:v>
                </c:pt>
                <c:pt idx="4366">
                  <c:v>6.0638888888888891</c:v>
                </c:pt>
                <c:pt idx="4367">
                  <c:v>6.0652777777777782</c:v>
                </c:pt>
                <c:pt idx="4368">
                  <c:v>6.0666666666666664</c:v>
                </c:pt>
                <c:pt idx="4369">
                  <c:v>6.0680555555555555</c:v>
                </c:pt>
                <c:pt idx="4370">
                  <c:v>6.0694444444444446</c:v>
                </c:pt>
                <c:pt idx="4371">
                  <c:v>6.0708333333333337</c:v>
                </c:pt>
                <c:pt idx="4372">
                  <c:v>6.072222222222222</c:v>
                </c:pt>
                <c:pt idx="4373">
                  <c:v>6.0736111111111111</c:v>
                </c:pt>
                <c:pt idx="4374">
                  <c:v>6.0750000000000002</c:v>
                </c:pt>
                <c:pt idx="4375">
                  <c:v>6.0763888888888893</c:v>
                </c:pt>
                <c:pt idx="4376">
                  <c:v>6.0777777777777775</c:v>
                </c:pt>
                <c:pt idx="4377">
                  <c:v>6.0791666666666666</c:v>
                </c:pt>
                <c:pt idx="4378">
                  <c:v>6.0805555555555557</c:v>
                </c:pt>
                <c:pt idx="4379">
                  <c:v>6.0819444444444448</c:v>
                </c:pt>
                <c:pt idx="4380">
                  <c:v>6.083333333333333</c:v>
                </c:pt>
                <c:pt idx="4381">
                  <c:v>6.0847222222222221</c:v>
                </c:pt>
                <c:pt idx="4382">
                  <c:v>6.0861111111111112</c:v>
                </c:pt>
                <c:pt idx="4383">
                  <c:v>6.0875000000000004</c:v>
                </c:pt>
                <c:pt idx="4384">
                  <c:v>6.0888888888888886</c:v>
                </c:pt>
                <c:pt idx="4385">
                  <c:v>6.0902777777777777</c:v>
                </c:pt>
                <c:pt idx="4386">
                  <c:v>6.0916666666666668</c:v>
                </c:pt>
                <c:pt idx="4387">
                  <c:v>6.0930555555555559</c:v>
                </c:pt>
                <c:pt idx="4388">
                  <c:v>6.0944444444444441</c:v>
                </c:pt>
                <c:pt idx="4389">
                  <c:v>6.0958333333333332</c:v>
                </c:pt>
                <c:pt idx="4390">
                  <c:v>6.0972222222222223</c:v>
                </c:pt>
                <c:pt idx="4391">
                  <c:v>6.0986111111111114</c:v>
                </c:pt>
                <c:pt idx="4392">
                  <c:v>6.1</c:v>
                </c:pt>
                <c:pt idx="4393">
                  <c:v>6.1013888888888888</c:v>
                </c:pt>
                <c:pt idx="4394">
                  <c:v>6.1027777777777779</c:v>
                </c:pt>
                <c:pt idx="4395">
                  <c:v>6.104166666666667</c:v>
                </c:pt>
                <c:pt idx="4396">
                  <c:v>6.1055555555555552</c:v>
                </c:pt>
                <c:pt idx="4397">
                  <c:v>6.1069444444444443</c:v>
                </c:pt>
                <c:pt idx="4398">
                  <c:v>6.1083333333333334</c:v>
                </c:pt>
                <c:pt idx="4399">
                  <c:v>6.1097222222222225</c:v>
                </c:pt>
                <c:pt idx="4400">
                  <c:v>6.1111111111111107</c:v>
                </c:pt>
                <c:pt idx="4401">
                  <c:v>6.1124999999999998</c:v>
                </c:pt>
                <c:pt idx="4402">
                  <c:v>6.1138888888888889</c:v>
                </c:pt>
                <c:pt idx="4403">
                  <c:v>6.115277777777778</c:v>
                </c:pt>
                <c:pt idx="4404">
                  <c:v>6.1166666666666663</c:v>
                </c:pt>
                <c:pt idx="4405">
                  <c:v>6.1180555555555554</c:v>
                </c:pt>
                <c:pt idx="4406">
                  <c:v>6.1194444444444445</c:v>
                </c:pt>
                <c:pt idx="4407">
                  <c:v>6.1208333333333336</c:v>
                </c:pt>
                <c:pt idx="4408">
                  <c:v>6.1222222222222218</c:v>
                </c:pt>
                <c:pt idx="4409">
                  <c:v>6.1236111111111109</c:v>
                </c:pt>
                <c:pt idx="4410">
                  <c:v>6.125</c:v>
                </c:pt>
                <c:pt idx="4411">
                  <c:v>6.1263888888888891</c:v>
                </c:pt>
                <c:pt idx="4412">
                  <c:v>6.1277777777777782</c:v>
                </c:pt>
                <c:pt idx="4413">
                  <c:v>6.1291666666666664</c:v>
                </c:pt>
                <c:pt idx="4414">
                  <c:v>6.1305555555555555</c:v>
                </c:pt>
                <c:pt idx="4415">
                  <c:v>6.1319444444444446</c:v>
                </c:pt>
                <c:pt idx="4416">
                  <c:v>6.1333333333333337</c:v>
                </c:pt>
                <c:pt idx="4417">
                  <c:v>6.134722222222222</c:v>
                </c:pt>
                <c:pt idx="4418">
                  <c:v>6.1361111111111111</c:v>
                </c:pt>
                <c:pt idx="4419">
                  <c:v>6.1375000000000002</c:v>
                </c:pt>
                <c:pt idx="4420">
                  <c:v>6.1388888888888893</c:v>
                </c:pt>
                <c:pt idx="4421">
                  <c:v>6.1402777777777775</c:v>
                </c:pt>
                <c:pt idx="4422">
                  <c:v>6.1416666666666666</c:v>
                </c:pt>
                <c:pt idx="4423">
                  <c:v>6.1430555555555557</c:v>
                </c:pt>
                <c:pt idx="4424">
                  <c:v>6.1444444444444448</c:v>
                </c:pt>
                <c:pt idx="4425">
                  <c:v>6.145833333333333</c:v>
                </c:pt>
                <c:pt idx="4426">
                  <c:v>6.1472222222222221</c:v>
                </c:pt>
                <c:pt idx="4427">
                  <c:v>6.1486111111111112</c:v>
                </c:pt>
                <c:pt idx="4428">
                  <c:v>6.15</c:v>
                </c:pt>
                <c:pt idx="4429">
                  <c:v>6.1513888888888886</c:v>
                </c:pt>
                <c:pt idx="4430">
                  <c:v>6.1527777777777777</c:v>
                </c:pt>
                <c:pt idx="4431">
                  <c:v>6.1541666666666668</c:v>
                </c:pt>
                <c:pt idx="4432">
                  <c:v>6.1555555555555559</c:v>
                </c:pt>
                <c:pt idx="4433">
                  <c:v>6.1569444444444441</c:v>
                </c:pt>
                <c:pt idx="4434">
                  <c:v>6.1583333333333332</c:v>
                </c:pt>
                <c:pt idx="4435">
                  <c:v>6.1597222222222223</c:v>
                </c:pt>
                <c:pt idx="4436">
                  <c:v>6.1611111111111114</c:v>
                </c:pt>
                <c:pt idx="4437">
                  <c:v>6.1624999999999996</c:v>
                </c:pt>
                <c:pt idx="4438">
                  <c:v>6.1638888888888888</c:v>
                </c:pt>
                <c:pt idx="4439">
                  <c:v>6.1652777777777779</c:v>
                </c:pt>
                <c:pt idx="4440">
                  <c:v>6.166666666666667</c:v>
                </c:pt>
                <c:pt idx="4441">
                  <c:v>6.1680555555555552</c:v>
                </c:pt>
                <c:pt idx="4442">
                  <c:v>6.1694444444444443</c:v>
                </c:pt>
                <c:pt idx="4443">
                  <c:v>6.1708333333333334</c:v>
                </c:pt>
                <c:pt idx="4444">
                  <c:v>6.1722222222222225</c:v>
                </c:pt>
                <c:pt idx="4445">
                  <c:v>6.1736111111111107</c:v>
                </c:pt>
                <c:pt idx="4446">
                  <c:v>6.1749999999999998</c:v>
                </c:pt>
                <c:pt idx="4447">
                  <c:v>6.1763888888888889</c:v>
                </c:pt>
                <c:pt idx="4448">
                  <c:v>6.177777777777778</c:v>
                </c:pt>
                <c:pt idx="4449">
                  <c:v>6.1791666666666663</c:v>
                </c:pt>
                <c:pt idx="4450">
                  <c:v>6.1805555555555554</c:v>
                </c:pt>
                <c:pt idx="4451">
                  <c:v>6.1819444444444445</c:v>
                </c:pt>
                <c:pt idx="4452">
                  <c:v>6.1833333333333336</c:v>
                </c:pt>
                <c:pt idx="4453">
                  <c:v>6.1847222222222218</c:v>
                </c:pt>
                <c:pt idx="4454">
                  <c:v>6.1861111111111109</c:v>
                </c:pt>
                <c:pt idx="4455">
                  <c:v>6.1875</c:v>
                </c:pt>
                <c:pt idx="4456">
                  <c:v>6.1888888888888891</c:v>
                </c:pt>
                <c:pt idx="4457">
                  <c:v>6.1902777777777782</c:v>
                </c:pt>
                <c:pt idx="4458">
                  <c:v>6.1916666666666664</c:v>
                </c:pt>
                <c:pt idx="4459">
                  <c:v>6.1930555555555555</c:v>
                </c:pt>
                <c:pt idx="4460">
                  <c:v>6.1944444444444446</c:v>
                </c:pt>
                <c:pt idx="4461">
                  <c:v>6.1958333333333337</c:v>
                </c:pt>
                <c:pt idx="4462">
                  <c:v>6.197222222222222</c:v>
                </c:pt>
                <c:pt idx="4463">
                  <c:v>6.1986111111111111</c:v>
                </c:pt>
                <c:pt idx="4464">
                  <c:v>6.2</c:v>
                </c:pt>
                <c:pt idx="4465">
                  <c:v>6.2013888888888893</c:v>
                </c:pt>
                <c:pt idx="4466">
                  <c:v>6.2027777777777775</c:v>
                </c:pt>
                <c:pt idx="4467">
                  <c:v>6.2041666666666666</c:v>
                </c:pt>
                <c:pt idx="4468">
                  <c:v>6.2055555555555557</c:v>
                </c:pt>
                <c:pt idx="4469">
                  <c:v>6.2069444444444448</c:v>
                </c:pt>
                <c:pt idx="4470">
                  <c:v>6.208333333333333</c:v>
                </c:pt>
                <c:pt idx="4471">
                  <c:v>6.2097222222222221</c:v>
                </c:pt>
                <c:pt idx="4472">
                  <c:v>6.2111111111111112</c:v>
                </c:pt>
                <c:pt idx="4473">
                  <c:v>6.2125000000000004</c:v>
                </c:pt>
                <c:pt idx="4474">
                  <c:v>6.2138888888888886</c:v>
                </c:pt>
                <c:pt idx="4475">
                  <c:v>6.2152777777777777</c:v>
                </c:pt>
                <c:pt idx="4476">
                  <c:v>6.2166666666666668</c:v>
                </c:pt>
                <c:pt idx="4477">
                  <c:v>6.2180555555555559</c:v>
                </c:pt>
                <c:pt idx="4478">
                  <c:v>6.2194444444444441</c:v>
                </c:pt>
                <c:pt idx="4479">
                  <c:v>6.2208333333333332</c:v>
                </c:pt>
                <c:pt idx="4480">
                  <c:v>6.2222222222222223</c:v>
                </c:pt>
                <c:pt idx="4481">
                  <c:v>6.2236111111111114</c:v>
                </c:pt>
                <c:pt idx="4482">
                  <c:v>6.2249999999999996</c:v>
                </c:pt>
                <c:pt idx="4483">
                  <c:v>6.2263888888888888</c:v>
                </c:pt>
                <c:pt idx="4484">
                  <c:v>6.2277777777777779</c:v>
                </c:pt>
                <c:pt idx="4485">
                  <c:v>6.229166666666667</c:v>
                </c:pt>
                <c:pt idx="4486">
                  <c:v>6.2305555555555552</c:v>
                </c:pt>
                <c:pt idx="4487">
                  <c:v>6.2319444444444443</c:v>
                </c:pt>
                <c:pt idx="4488">
                  <c:v>6.2333333333333334</c:v>
                </c:pt>
                <c:pt idx="4489">
                  <c:v>6.2347222222222225</c:v>
                </c:pt>
                <c:pt idx="4490">
                  <c:v>6.2361111111111107</c:v>
                </c:pt>
                <c:pt idx="4491">
                  <c:v>6.2374999999999998</c:v>
                </c:pt>
                <c:pt idx="4492">
                  <c:v>6.2388888888888889</c:v>
                </c:pt>
                <c:pt idx="4493">
                  <c:v>6.240277777777778</c:v>
                </c:pt>
                <c:pt idx="4494">
                  <c:v>6.2416666666666663</c:v>
                </c:pt>
                <c:pt idx="4495">
                  <c:v>6.2430555555555554</c:v>
                </c:pt>
                <c:pt idx="4496">
                  <c:v>6.2444444444444445</c:v>
                </c:pt>
                <c:pt idx="4497">
                  <c:v>6.2458333333333336</c:v>
                </c:pt>
                <c:pt idx="4498">
                  <c:v>6.2472222222222218</c:v>
                </c:pt>
                <c:pt idx="4499">
                  <c:v>6.2486111111111109</c:v>
                </c:pt>
                <c:pt idx="4500">
                  <c:v>6.25</c:v>
                </c:pt>
                <c:pt idx="4501">
                  <c:v>6.2513888888888891</c:v>
                </c:pt>
                <c:pt idx="4502">
                  <c:v>6.2527777777777782</c:v>
                </c:pt>
                <c:pt idx="4503">
                  <c:v>6.2541666666666664</c:v>
                </c:pt>
                <c:pt idx="4504">
                  <c:v>6.2555555555555555</c:v>
                </c:pt>
                <c:pt idx="4505">
                  <c:v>6.2569444444444446</c:v>
                </c:pt>
                <c:pt idx="4506">
                  <c:v>6.2583333333333337</c:v>
                </c:pt>
                <c:pt idx="4507">
                  <c:v>6.259722222222222</c:v>
                </c:pt>
                <c:pt idx="4508">
                  <c:v>6.2611111111111111</c:v>
                </c:pt>
                <c:pt idx="4509">
                  <c:v>6.2625000000000002</c:v>
                </c:pt>
                <c:pt idx="4510">
                  <c:v>6.2638888888888893</c:v>
                </c:pt>
                <c:pt idx="4511">
                  <c:v>6.2652777777777775</c:v>
                </c:pt>
                <c:pt idx="4512">
                  <c:v>6.2666666666666666</c:v>
                </c:pt>
                <c:pt idx="4513">
                  <c:v>6.2680555555555557</c:v>
                </c:pt>
                <c:pt idx="4514">
                  <c:v>6.2694444444444448</c:v>
                </c:pt>
                <c:pt idx="4515">
                  <c:v>6.270833333333333</c:v>
                </c:pt>
                <c:pt idx="4516">
                  <c:v>6.2722222222222221</c:v>
                </c:pt>
                <c:pt idx="4517">
                  <c:v>6.2736111111111112</c:v>
                </c:pt>
                <c:pt idx="4518">
                  <c:v>6.2750000000000004</c:v>
                </c:pt>
                <c:pt idx="4519">
                  <c:v>6.2763888888888886</c:v>
                </c:pt>
                <c:pt idx="4520">
                  <c:v>6.2777777777777777</c:v>
                </c:pt>
                <c:pt idx="4521">
                  <c:v>6.2791666666666668</c:v>
                </c:pt>
                <c:pt idx="4522">
                  <c:v>6.2805555555555559</c:v>
                </c:pt>
                <c:pt idx="4523">
                  <c:v>6.2819444444444441</c:v>
                </c:pt>
                <c:pt idx="4524">
                  <c:v>6.2833333333333332</c:v>
                </c:pt>
                <c:pt idx="4525">
                  <c:v>6.2847222222222223</c:v>
                </c:pt>
                <c:pt idx="4526">
                  <c:v>6.2861111111111114</c:v>
                </c:pt>
                <c:pt idx="4527">
                  <c:v>6.2874999999999996</c:v>
                </c:pt>
                <c:pt idx="4528">
                  <c:v>6.2888888888888888</c:v>
                </c:pt>
                <c:pt idx="4529">
                  <c:v>6.2902777777777779</c:v>
                </c:pt>
                <c:pt idx="4530">
                  <c:v>6.291666666666667</c:v>
                </c:pt>
                <c:pt idx="4531">
                  <c:v>6.2930555555555552</c:v>
                </c:pt>
                <c:pt idx="4532">
                  <c:v>6.2944444444444443</c:v>
                </c:pt>
                <c:pt idx="4533">
                  <c:v>6.2958333333333334</c:v>
                </c:pt>
                <c:pt idx="4534">
                  <c:v>6.2972222222222225</c:v>
                </c:pt>
                <c:pt idx="4535">
                  <c:v>6.2986111111111107</c:v>
                </c:pt>
                <c:pt idx="4536">
                  <c:v>6.3</c:v>
                </c:pt>
                <c:pt idx="4537">
                  <c:v>6.3013888888888889</c:v>
                </c:pt>
                <c:pt idx="4538">
                  <c:v>6.302777777777778</c:v>
                </c:pt>
                <c:pt idx="4539">
                  <c:v>6.3041666666666663</c:v>
                </c:pt>
                <c:pt idx="4540">
                  <c:v>6.3055555555555554</c:v>
                </c:pt>
                <c:pt idx="4541">
                  <c:v>6.3069444444444445</c:v>
                </c:pt>
                <c:pt idx="4542">
                  <c:v>6.3083333333333336</c:v>
                </c:pt>
                <c:pt idx="4543">
                  <c:v>6.3097222222222218</c:v>
                </c:pt>
                <c:pt idx="4544">
                  <c:v>6.3111111111111109</c:v>
                </c:pt>
                <c:pt idx="4545">
                  <c:v>6.3125</c:v>
                </c:pt>
                <c:pt idx="4546">
                  <c:v>6.3138888888888891</c:v>
                </c:pt>
                <c:pt idx="4547">
                  <c:v>6.3152777777777782</c:v>
                </c:pt>
                <c:pt idx="4548">
                  <c:v>6.3166666666666664</c:v>
                </c:pt>
                <c:pt idx="4549">
                  <c:v>6.3180555555555555</c:v>
                </c:pt>
                <c:pt idx="4550">
                  <c:v>6.3194444444444446</c:v>
                </c:pt>
                <c:pt idx="4551">
                  <c:v>6.3208333333333337</c:v>
                </c:pt>
                <c:pt idx="4552">
                  <c:v>6.322222222222222</c:v>
                </c:pt>
                <c:pt idx="4553">
                  <c:v>6.3236111111111111</c:v>
                </c:pt>
                <c:pt idx="4554">
                  <c:v>6.3250000000000002</c:v>
                </c:pt>
                <c:pt idx="4555">
                  <c:v>6.3263888888888893</c:v>
                </c:pt>
                <c:pt idx="4556">
                  <c:v>6.3277777777777775</c:v>
                </c:pt>
                <c:pt idx="4557">
                  <c:v>6.3291666666666666</c:v>
                </c:pt>
                <c:pt idx="4558">
                  <c:v>6.3305555555555557</c:v>
                </c:pt>
                <c:pt idx="4559">
                  <c:v>6.3319444444444448</c:v>
                </c:pt>
                <c:pt idx="4560">
                  <c:v>6.333333333333333</c:v>
                </c:pt>
                <c:pt idx="4561">
                  <c:v>6.3347222222222221</c:v>
                </c:pt>
                <c:pt idx="4562">
                  <c:v>6.3361111111111112</c:v>
                </c:pt>
                <c:pt idx="4563">
                  <c:v>6.3375000000000004</c:v>
                </c:pt>
                <c:pt idx="4564">
                  <c:v>6.3388888888888886</c:v>
                </c:pt>
                <c:pt idx="4565">
                  <c:v>6.3402777777777777</c:v>
                </c:pt>
                <c:pt idx="4566">
                  <c:v>6.3416666666666668</c:v>
                </c:pt>
                <c:pt idx="4567">
                  <c:v>6.3430555555555559</c:v>
                </c:pt>
                <c:pt idx="4568">
                  <c:v>6.3444444444444441</c:v>
                </c:pt>
                <c:pt idx="4569">
                  <c:v>6.3458333333333332</c:v>
                </c:pt>
                <c:pt idx="4570">
                  <c:v>6.3472222222222223</c:v>
                </c:pt>
                <c:pt idx="4571">
                  <c:v>6.3486111111111114</c:v>
                </c:pt>
                <c:pt idx="4572">
                  <c:v>6.35</c:v>
                </c:pt>
                <c:pt idx="4573">
                  <c:v>6.3513888888888888</c:v>
                </c:pt>
                <c:pt idx="4574">
                  <c:v>6.3527777777777779</c:v>
                </c:pt>
                <c:pt idx="4575">
                  <c:v>6.354166666666667</c:v>
                </c:pt>
                <c:pt idx="4576">
                  <c:v>6.3555555555555552</c:v>
                </c:pt>
                <c:pt idx="4577">
                  <c:v>6.3569444444444443</c:v>
                </c:pt>
                <c:pt idx="4578">
                  <c:v>6.3583333333333334</c:v>
                </c:pt>
                <c:pt idx="4579">
                  <c:v>6.3597222222222225</c:v>
                </c:pt>
                <c:pt idx="4580">
                  <c:v>6.3611111111111107</c:v>
                </c:pt>
                <c:pt idx="4581">
                  <c:v>6.3624999999999998</c:v>
                </c:pt>
                <c:pt idx="4582">
                  <c:v>6.3638888888888889</c:v>
                </c:pt>
                <c:pt idx="4583">
                  <c:v>6.365277777777778</c:v>
                </c:pt>
                <c:pt idx="4584">
                  <c:v>6.3666666666666663</c:v>
                </c:pt>
                <c:pt idx="4585">
                  <c:v>6.3680555555555554</c:v>
                </c:pt>
                <c:pt idx="4586">
                  <c:v>6.3694444444444445</c:v>
                </c:pt>
                <c:pt idx="4587">
                  <c:v>6.3708333333333336</c:v>
                </c:pt>
                <c:pt idx="4588">
                  <c:v>6.3722222222222218</c:v>
                </c:pt>
                <c:pt idx="4589">
                  <c:v>6.3736111111111109</c:v>
                </c:pt>
                <c:pt idx="4590">
                  <c:v>6.375</c:v>
                </c:pt>
                <c:pt idx="4591">
                  <c:v>6.3763888888888891</c:v>
                </c:pt>
                <c:pt idx="4592">
                  <c:v>6.3777777777777782</c:v>
                </c:pt>
                <c:pt idx="4593">
                  <c:v>6.3791666666666664</c:v>
                </c:pt>
                <c:pt idx="4594">
                  <c:v>6.3805555555555555</c:v>
                </c:pt>
                <c:pt idx="4595">
                  <c:v>6.3819444444444446</c:v>
                </c:pt>
                <c:pt idx="4596">
                  <c:v>6.3833333333333337</c:v>
                </c:pt>
                <c:pt idx="4597">
                  <c:v>6.384722222222222</c:v>
                </c:pt>
                <c:pt idx="4598">
                  <c:v>6.3861111111111111</c:v>
                </c:pt>
                <c:pt idx="4599">
                  <c:v>6.3875000000000002</c:v>
                </c:pt>
                <c:pt idx="4600">
                  <c:v>6.3888888888888893</c:v>
                </c:pt>
                <c:pt idx="4601">
                  <c:v>6.3902777777777775</c:v>
                </c:pt>
                <c:pt idx="4602">
                  <c:v>6.3916666666666666</c:v>
                </c:pt>
                <c:pt idx="4603">
                  <c:v>6.3930555555555557</c:v>
                </c:pt>
                <c:pt idx="4604">
                  <c:v>6.3944444444444448</c:v>
                </c:pt>
                <c:pt idx="4605">
                  <c:v>6.395833333333333</c:v>
                </c:pt>
                <c:pt idx="4606">
                  <c:v>6.3972222222222221</c:v>
                </c:pt>
                <c:pt idx="4607">
                  <c:v>6.3986111111111112</c:v>
                </c:pt>
                <c:pt idx="4608">
                  <c:v>6.4</c:v>
                </c:pt>
                <c:pt idx="4609">
                  <c:v>6.4013888888888886</c:v>
                </c:pt>
                <c:pt idx="4610">
                  <c:v>6.4027777777777777</c:v>
                </c:pt>
                <c:pt idx="4611">
                  <c:v>6.4041666666666668</c:v>
                </c:pt>
                <c:pt idx="4612">
                  <c:v>6.4055555555555559</c:v>
                </c:pt>
                <c:pt idx="4613">
                  <c:v>6.4069444444444441</c:v>
                </c:pt>
                <c:pt idx="4614">
                  <c:v>6.4083333333333332</c:v>
                </c:pt>
                <c:pt idx="4615">
                  <c:v>6.4097222222222223</c:v>
                </c:pt>
                <c:pt idx="4616">
                  <c:v>6.4111111111111114</c:v>
                </c:pt>
                <c:pt idx="4617">
                  <c:v>6.4124999999999996</c:v>
                </c:pt>
                <c:pt idx="4618">
                  <c:v>6.4138888888888888</c:v>
                </c:pt>
                <c:pt idx="4619">
                  <c:v>6.4152777777777779</c:v>
                </c:pt>
                <c:pt idx="4620">
                  <c:v>6.416666666666667</c:v>
                </c:pt>
                <c:pt idx="4621">
                  <c:v>6.4180555555555552</c:v>
                </c:pt>
                <c:pt idx="4622">
                  <c:v>6.4194444444444443</c:v>
                </c:pt>
                <c:pt idx="4623">
                  <c:v>6.4208333333333334</c:v>
                </c:pt>
                <c:pt idx="4624">
                  <c:v>6.4222222222222225</c:v>
                </c:pt>
                <c:pt idx="4625">
                  <c:v>6.4236111111111107</c:v>
                </c:pt>
                <c:pt idx="4626">
                  <c:v>6.4249999999999998</c:v>
                </c:pt>
                <c:pt idx="4627">
                  <c:v>6.4263888888888889</c:v>
                </c:pt>
                <c:pt idx="4628">
                  <c:v>6.427777777777778</c:v>
                </c:pt>
                <c:pt idx="4629">
                  <c:v>6.4291666666666663</c:v>
                </c:pt>
                <c:pt idx="4630">
                  <c:v>6.4305555555555554</c:v>
                </c:pt>
                <c:pt idx="4631">
                  <c:v>6.4319444444444445</c:v>
                </c:pt>
                <c:pt idx="4632">
                  <c:v>6.4333333333333336</c:v>
                </c:pt>
                <c:pt idx="4633">
                  <c:v>6.4347222222222218</c:v>
                </c:pt>
                <c:pt idx="4634">
                  <c:v>6.4361111111111109</c:v>
                </c:pt>
                <c:pt idx="4635">
                  <c:v>6.4375</c:v>
                </c:pt>
                <c:pt idx="4636">
                  <c:v>6.4388888888888891</c:v>
                </c:pt>
                <c:pt idx="4637">
                  <c:v>6.4402777777777782</c:v>
                </c:pt>
                <c:pt idx="4638">
                  <c:v>6.4416666666666664</c:v>
                </c:pt>
                <c:pt idx="4639">
                  <c:v>6.4430555555555555</c:v>
                </c:pt>
                <c:pt idx="4640">
                  <c:v>6.4444444444444446</c:v>
                </c:pt>
                <c:pt idx="4641">
                  <c:v>6.4458333333333337</c:v>
                </c:pt>
                <c:pt idx="4642">
                  <c:v>6.447222222222222</c:v>
                </c:pt>
                <c:pt idx="4643">
                  <c:v>6.4486111111111111</c:v>
                </c:pt>
                <c:pt idx="4644">
                  <c:v>6.45</c:v>
                </c:pt>
                <c:pt idx="4645">
                  <c:v>6.4513888888888893</c:v>
                </c:pt>
                <c:pt idx="4646">
                  <c:v>6.4527777777777775</c:v>
                </c:pt>
                <c:pt idx="4647">
                  <c:v>6.4541666666666666</c:v>
                </c:pt>
                <c:pt idx="4648">
                  <c:v>6.4555555555555557</c:v>
                </c:pt>
                <c:pt idx="4649">
                  <c:v>6.4569444444444448</c:v>
                </c:pt>
                <c:pt idx="4650">
                  <c:v>6.458333333333333</c:v>
                </c:pt>
                <c:pt idx="4651">
                  <c:v>6.4597222222222221</c:v>
                </c:pt>
                <c:pt idx="4652">
                  <c:v>6.4611111111111112</c:v>
                </c:pt>
                <c:pt idx="4653">
                  <c:v>6.4625000000000004</c:v>
                </c:pt>
                <c:pt idx="4654">
                  <c:v>6.4638888888888886</c:v>
                </c:pt>
                <c:pt idx="4655">
                  <c:v>6.4652777777777777</c:v>
                </c:pt>
                <c:pt idx="4656">
                  <c:v>6.4666666666666668</c:v>
                </c:pt>
                <c:pt idx="4657">
                  <c:v>6.4680555555555559</c:v>
                </c:pt>
                <c:pt idx="4658">
                  <c:v>6.4694444444444441</c:v>
                </c:pt>
                <c:pt idx="4659">
                  <c:v>6.4708333333333332</c:v>
                </c:pt>
                <c:pt idx="4660">
                  <c:v>6.4722222222222223</c:v>
                </c:pt>
                <c:pt idx="4661">
                  <c:v>6.4736111111111114</c:v>
                </c:pt>
                <c:pt idx="4662">
                  <c:v>6.4749999999999996</c:v>
                </c:pt>
                <c:pt idx="4663">
                  <c:v>6.4763888888888888</c:v>
                </c:pt>
                <c:pt idx="4664">
                  <c:v>6.4777777777777779</c:v>
                </c:pt>
                <c:pt idx="4665">
                  <c:v>6.479166666666667</c:v>
                </c:pt>
                <c:pt idx="4666">
                  <c:v>6.4805555555555552</c:v>
                </c:pt>
                <c:pt idx="4667">
                  <c:v>6.4819444444444443</c:v>
                </c:pt>
                <c:pt idx="4668">
                  <c:v>6.4833333333333334</c:v>
                </c:pt>
                <c:pt idx="4669">
                  <c:v>6.4847222222222225</c:v>
                </c:pt>
                <c:pt idx="4670">
                  <c:v>6.4861111111111107</c:v>
                </c:pt>
                <c:pt idx="4671">
                  <c:v>6.4874999999999998</c:v>
                </c:pt>
                <c:pt idx="4672">
                  <c:v>6.4888888888888889</c:v>
                </c:pt>
                <c:pt idx="4673">
                  <c:v>6.490277777777778</c:v>
                </c:pt>
                <c:pt idx="4674">
                  <c:v>6.4916666666666663</c:v>
                </c:pt>
                <c:pt idx="4675">
                  <c:v>6.4930555555555554</c:v>
                </c:pt>
                <c:pt idx="4676">
                  <c:v>6.4944444444444445</c:v>
                </c:pt>
                <c:pt idx="4677">
                  <c:v>6.4958333333333336</c:v>
                </c:pt>
                <c:pt idx="4678">
                  <c:v>6.4972222222222218</c:v>
                </c:pt>
                <c:pt idx="4679">
                  <c:v>6.4986111111111109</c:v>
                </c:pt>
                <c:pt idx="4680">
                  <c:v>6.5</c:v>
                </c:pt>
                <c:pt idx="4681">
                  <c:v>6.5013888888888891</c:v>
                </c:pt>
                <c:pt idx="4682">
                  <c:v>6.5027777777777782</c:v>
                </c:pt>
                <c:pt idx="4683">
                  <c:v>6.5041666666666664</c:v>
                </c:pt>
                <c:pt idx="4684">
                  <c:v>6.5055555555555555</c:v>
                </c:pt>
                <c:pt idx="4685">
                  <c:v>6.5069444444444446</c:v>
                </c:pt>
                <c:pt idx="4686">
                  <c:v>6.5083333333333337</c:v>
                </c:pt>
                <c:pt idx="4687">
                  <c:v>6.509722222222222</c:v>
                </c:pt>
                <c:pt idx="4688">
                  <c:v>6.5111111111111111</c:v>
                </c:pt>
                <c:pt idx="4689">
                  <c:v>6.5125000000000002</c:v>
                </c:pt>
                <c:pt idx="4690">
                  <c:v>6.5138888888888893</c:v>
                </c:pt>
                <c:pt idx="4691">
                  <c:v>6.5152777777777775</c:v>
                </c:pt>
                <c:pt idx="4692">
                  <c:v>6.5166666666666666</c:v>
                </c:pt>
                <c:pt idx="4693">
                  <c:v>6.5180555555555557</c:v>
                </c:pt>
                <c:pt idx="4694">
                  <c:v>6.5194444444444448</c:v>
                </c:pt>
                <c:pt idx="4695">
                  <c:v>6.520833333333333</c:v>
                </c:pt>
                <c:pt idx="4696">
                  <c:v>6.5222222222222221</c:v>
                </c:pt>
                <c:pt idx="4697">
                  <c:v>6.5236111111111112</c:v>
                </c:pt>
                <c:pt idx="4698">
                  <c:v>6.5250000000000004</c:v>
                </c:pt>
                <c:pt idx="4699">
                  <c:v>6.5263888888888886</c:v>
                </c:pt>
                <c:pt idx="4700">
                  <c:v>6.5277777777777777</c:v>
                </c:pt>
                <c:pt idx="4701">
                  <c:v>6.5291666666666668</c:v>
                </c:pt>
                <c:pt idx="4702">
                  <c:v>6.5305555555555559</c:v>
                </c:pt>
                <c:pt idx="4703">
                  <c:v>6.5319444444444441</c:v>
                </c:pt>
                <c:pt idx="4704">
                  <c:v>6.5333333333333332</c:v>
                </c:pt>
                <c:pt idx="4705">
                  <c:v>6.5347222222222223</c:v>
                </c:pt>
                <c:pt idx="4706">
                  <c:v>6.5361111111111114</c:v>
                </c:pt>
                <c:pt idx="4707">
                  <c:v>6.5374999999999996</c:v>
                </c:pt>
                <c:pt idx="4708">
                  <c:v>6.5388888888888888</c:v>
                </c:pt>
                <c:pt idx="4709">
                  <c:v>6.5402777777777779</c:v>
                </c:pt>
                <c:pt idx="4710">
                  <c:v>6.541666666666667</c:v>
                </c:pt>
                <c:pt idx="4711">
                  <c:v>6.5430555555555552</c:v>
                </c:pt>
                <c:pt idx="4712">
                  <c:v>6.5444444444444443</c:v>
                </c:pt>
                <c:pt idx="4713">
                  <c:v>6.5458333333333334</c:v>
                </c:pt>
                <c:pt idx="4714">
                  <c:v>6.5472222222222225</c:v>
                </c:pt>
                <c:pt idx="4715">
                  <c:v>6.5486111111111107</c:v>
                </c:pt>
                <c:pt idx="4716">
                  <c:v>6.55</c:v>
                </c:pt>
                <c:pt idx="4717">
                  <c:v>6.5513888888888889</c:v>
                </c:pt>
                <c:pt idx="4718">
                  <c:v>6.552777777777778</c:v>
                </c:pt>
                <c:pt idx="4719">
                  <c:v>6.5541666666666663</c:v>
                </c:pt>
                <c:pt idx="4720">
                  <c:v>6.5555555555555554</c:v>
                </c:pt>
                <c:pt idx="4721">
                  <c:v>6.5569444444444445</c:v>
                </c:pt>
                <c:pt idx="4722">
                  <c:v>6.5583333333333336</c:v>
                </c:pt>
                <c:pt idx="4723">
                  <c:v>6.5597222222222218</c:v>
                </c:pt>
                <c:pt idx="4724">
                  <c:v>6.5611111111111109</c:v>
                </c:pt>
                <c:pt idx="4725">
                  <c:v>6.5625</c:v>
                </c:pt>
                <c:pt idx="4726">
                  <c:v>6.5638888888888891</c:v>
                </c:pt>
                <c:pt idx="4727">
                  <c:v>6.5652777777777782</c:v>
                </c:pt>
                <c:pt idx="4728">
                  <c:v>6.5666666666666664</c:v>
                </c:pt>
                <c:pt idx="4729">
                  <c:v>6.5680555555555555</c:v>
                </c:pt>
                <c:pt idx="4730">
                  <c:v>6.5694444444444446</c:v>
                </c:pt>
                <c:pt idx="4731">
                  <c:v>6.5708333333333337</c:v>
                </c:pt>
                <c:pt idx="4732">
                  <c:v>6.572222222222222</c:v>
                </c:pt>
                <c:pt idx="4733">
                  <c:v>6.5736111111111111</c:v>
                </c:pt>
                <c:pt idx="4734">
                  <c:v>6.5750000000000002</c:v>
                </c:pt>
                <c:pt idx="4735">
                  <c:v>6.5763888888888893</c:v>
                </c:pt>
                <c:pt idx="4736">
                  <c:v>6.5777777777777775</c:v>
                </c:pt>
                <c:pt idx="4737">
                  <c:v>6.5791666666666666</c:v>
                </c:pt>
                <c:pt idx="4738">
                  <c:v>6.5805555555555557</c:v>
                </c:pt>
                <c:pt idx="4739">
                  <c:v>6.5819444444444448</c:v>
                </c:pt>
                <c:pt idx="4740">
                  <c:v>6.583333333333333</c:v>
                </c:pt>
                <c:pt idx="4741">
                  <c:v>6.5847222222222221</c:v>
                </c:pt>
                <c:pt idx="4742">
                  <c:v>6.5861111111111112</c:v>
                </c:pt>
                <c:pt idx="4743">
                  <c:v>6.5875000000000004</c:v>
                </c:pt>
                <c:pt idx="4744">
                  <c:v>6.5888888888888886</c:v>
                </c:pt>
                <c:pt idx="4745">
                  <c:v>6.5902777777777777</c:v>
                </c:pt>
                <c:pt idx="4746">
                  <c:v>6.5916666666666668</c:v>
                </c:pt>
                <c:pt idx="4747">
                  <c:v>6.5930555555555559</c:v>
                </c:pt>
                <c:pt idx="4748">
                  <c:v>6.5944444444444441</c:v>
                </c:pt>
                <c:pt idx="4749">
                  <c:v>6.5958333333333332</c:v>
                </c:pt>
                <c:pt idx="4750">
                  <c:v>6.5972222222222223</c:v>
                </c:pt>
                <c:pt idx="4751">
                  <c:v>6.5986111111111114</c:v>
                </c:pt>
                <c:pt idx="4752">
                  <c:v>6.6</c:v>
                </c:pt>
                <c:pt idx="4753">
                  <c:v>6.6013888888888888</c:v>
                </c:pt>
                <c:pt idx="4754">
                  <c:v>6.6027777777777779</c:v>
                </c:pt>
                <c:pt idx="4755">
                  <c:v>6.604166666666667</c:v>
                </c:pt>
                <c:pt idx="4756">
                  <c:v>6.6055555555555552</c:v>
                </c:pt>
                <c:pt idx="4757">
                  <c:v>6.6069444444444443</c:v>
                </c:pt>
                <c:pt idx="4758">
                  <c:v>6.6083333333333334</c:v>
                </c:pt>
                <c:pt idx="4759">
                  <c:v>6.6097222222222225</c:v>
                </c:pt>
                <c:pt idx="4760">
                  <c:v>6.6111111111111107</c:v>
                </c:pt>
                <c:pt idx="4761">
                  <c:v>6.6124999999999998</c:v>
                </c:pt>
                <c:pt idx="4762">
                  <c:v>6.6138888888888889</c:v>
                </c:pt>
                <c:pt idx="4763">
                  <c:v>6.615277777777778</c:v>
                </c:pt>
                <c:pt idx="4764">
                  <c:v>6.6166666666666663</c:v>
                </c:pt>
                <c:pt idx="4765">
                  <c:v>6.6180555555555554</c:v>
                </c:pt>
                <c:pt idx="4766">
                  <c:v>6.6194444444444445</c:v>
                </c:pt>
                <c:pt idx="4767">
                  <c:v>6.6208333333333336</c:v>
                </c:pt>
                <c:pt idx="4768">
                  <c:v>6.6222222222222218</c:v>
                </c:pt>
                <c:pt idx="4769">
                  <c:v>6.6236111111111109</c:v>
                </c:pt>
                <c:pt idx="4770">
                  <c:v>6.625</c:v>
                </c:pt>
                <c:pt idx="4771">
                  <c:v>6.6263888888888891</c:v>
                </c:pt>
                <c:pt idx="4772">
                  <c:v>6.6277777777777782</c:v>
                </c:pt>
                <c:pt idx="4773">
                  <c:v>6.6291666666666664</c:v>
                </c:pt>
                <c:pt idx="4774">
                  <c:v>6.6305555555555555</c:v>
                </c:pt>
                <c:pt idx="4775">
                  <c:v>6.6319444444444446</c:v>
                </c:pt>
                <c:pt idx="4776">
                  <c:v>6.6333333333333337</c:v>
                </c:pt>
                <c:pt idx="4777">
                  <c:v>6.634722222222222</c:v>
                </c:pt>
                <c:pt idx="4778">
                  <c:v>6.6361111111111111</c:v>
                </c:pt>
                <c:pt idx="4779">
                  <c:v>6.6375000000000002</c:v>
                </c:pt>
                <c:pt idx="4780">
                  <c:v>6.6388888888888893</c:v>
                </c:pt>
                <c:pt idx="4781">
                  <c:v>6.6402777777777775</c:v>
                </c:pt>
                <c:pt idx="4782">
                  <c:v>6.6416666666666666</c:v>
                </c:pt>
                <c:pt idx="4783">
                  <c:v>6.6430555555555557</c:v>
                </c:pt>
                <c:pt idx="4784">
                  <c:v>6.6444444444444448</c:v>
                </c:pt>
                <c:pt idx="4785">
                  <c:v>6.645833333333333</c:v>
                </c:pt>
                <c:pt idx="4786">
                  <c:v>6.6472222222222221</c:v>
                </c:pt>
                <c:pt idx="4787">
                  <c:v>6.6486111111111112</c:v>
                </c:pt>
                <c:pt idx="4788">
                  <c:v>6.65</c:v>
                </c:pt>
                <c:pt idx="4789">
                  <c:v>6.6513888888888886</c:v>
                </c:pt>
                <c:pt idx="4790">
                  <c:v>6.6527777777777777</c:v>
                </c:pt>
                <c:pt idx="4791">
                  <c:v>6.6541666666666668</c:v>
                </c:pt>
                <c:pt idx="4792">
                  <c:v>6.6555555555555559</c:v>
                </c:pt>
                <c:pt idx="4793">
                  <c:v>6.6569444444444441</c:v>
                </c:pt>
                <c:pt idx="4794">
                  <c:v>6.6583333333333332</c:v>
                </c:pt>
                <c:pt idx="4795">
                  <c:v>6.6597222222222223</c:v>
                </c:pt>
                <c:pt idx="4796">
                  <c:v>6.6611111111111114</c:v>
                </c:pt>
                <c:pt idx="4797">
                  <c:v>6.6624999999999996</c:v>
                </c:pt>
                <c:pt idx="4798">
                  <c:v>6.6638888888888888</c:v>
                </c:pt>
                <c:pt idx="4799">
                  <c:v>6.6652777777777779</c:v>
                </c:pt>
                <c:pt idx="4800">
                  <c:v>6.666666666666667</c:v>
                </c:pt>
                <c:pt idx="4801">
                  <c:v>6.6680555555555552</c:v>
                </c:pt>
                <c:pt idx="4802">
                  <c:v>6.6694444444444443</c:v>
                </c:pt>
                <c:pt idx="4803">
                  <c:v>6.6708333333333334</c:v>
                </c:pt>
                <c:pt idx="4804">
                  <c:v>6.6722222222222225</c:v>
                </c:pt>
                <c:pt idx="4805">
                  <c:v>6.6736111111111107</c:v>
                </c:pt>
                <c:pt idx="4806">
                  <c:v>6.6749999999999998</c:v>
                </c:pt>
                <c:pt idx="4807">
                  <c:v>6.6763888888888889</c:v>
                </c:pt>
                <c:pt idx="4808">
                  <c:v>6.677777777777778</c:v>
                </c:pt>
                <c:pt idx="4809">
                  <c:v>6.6791666666666663</c:v>
                </c:pt>
                <c:pt idx="4810">
                  <c:v>6.6805555555555554</c:v>
                </c:pt>
                <c:pt idx="4811">
                  <c:v>6.6819444444444445</c:v>
                </c:pt>
                <c:pt idx="4812">
                  <c:v>6.6833333333333336</c:v>
                </c:pt>
                <c:pt idx="4813">
                  <c:v>6.6847222222222218</c:v>
                </c:pt>
                <c:pt idx="4814">
                  <c:v>6.6861111111111109</c:v>
                </c:pt>
                <c:pt idx="4815">
                  <c:v>6.6875</c:v>
                </c:pt>
                <c:pt idx="4816">
                  <c:v>6.6888888888888891</c:v>
                </c:pt>
                <c:pt idx="4817">
                  <c:v>6.6902777777777782</c:v>
                </c:pt>
                <c:pt idx="4818">
                  <c:v>6.6916666666666664</c:v>
                </c:pt>
                <c:pt idx="4819">
                  <c:v>6.6930555555555555</c:v>
                </c:pt>
                <c:pt idx="4820">
                  <c:v>6.6944444444444446</c:v>
                </c:pt>
                <c:pt idx="4821">
                  <c:v>6.6958333333333337</c:v>
                </c:pt>
                <c:pt idx="4822">
                  <c:v>6.697222222222222</c:v>
                </c:pt>
                <c:pt idx="4823">
                  <c:v>6.6986111111111111</c:v>
                </c:pt>
                <c:pt idx="4824">
                  <c:v>6.7</c:v>
                </c:pt>
                <c:pt idx="4825">
                  <c:v>6.7013888888888893</c:v>
                </c:pt>
                <c:pt idx="4826">
                  <c:v>6.7027777777777775</c:v>
                </c:pt>
                <c:pt idx="4827">
                  <c:v>6.7041666666666666</c:v>
                </c:pt>
                <c:pt idx="4828">
                  <c:v>6.7055555555555557</c:v>
                </c:pt>
                <c:pt idx="4829">
                  <c:v>6.7069444444444448</c:v>
                </c:pt>
                <c:pt idx="4830">
                  <c:v>6.708333333333333</c:v>
                </c:pt>
                <c:pt idx="4831">
                  <c:v>6.7097222222222221</c:v>
                </c:pt>
                <c:pt idx="4832">
                  <c:v>6.7111111111111112</c:v>
                </c:pt>
                <c:pt idx="4833">
                  <c:v>6.7125000000000004</c:v>
                </c:pt>
                <c:pt idx="4834">
                  <c:v>6.7138888888888886</c:v>
                </c:pt>
                <c:pt idx="4835">
                  <c:v>6.7152777777777777</c:v>
                </c:pt>
                <c:pt idx="4836">
                  <c:v>6.7166666666666668</c:v>
                </c:pt>
                <c:pt idx="4837">
                  <c:v>6.7180555555555559</c:v>
                </c:pt>
                <c:pt idx="4838">
                  <c:v>6.7194444444444441</c:v>
                </c:pt>
                <c:pt idx="4839">
                  <c:v>6.7208333333333332</c:v>
                </c:pt>
                <c:pt idx="4840">
                  <c:v>6.7222222222222223</c:v>
                </c:pt>
                <c:pt idx="4841">
                  <c:v>6.7236111111111114</c:v>
                </c:pt>
                <c:pt idx="4842">
                  <c:v>6.7249999999999996</c:v>
                </c:pt>
                <c:pt idx="4843">
                  <c:v>6.7263888888888888</c:v>
                </c:pt>
                <c:pt idx="4844">
                  <c:v>6.7277777777777779</c:v>
                </c:pt>
                <c:pt idx="4845">
                  <c:v>6.729166666666667</c:v>
                </c:pt>
                <c:pt idx="4846">
                  <c:v>6.7305555555555552</c:v>
                </c:pt>
                <c:pt idx="4847">
                  <c:v>6.7319444444444443</c:v>
                </c:pt>
                <c:pt idx="4848">
                  <c:v>6.7333333333333334</c:v>
                </c:pt>
                <c:pt idx="4849">
                  <c:v>6.7347222222222225</c:v>
                </c:pt>
                <c:pt idx="4850">
                  <c:v>6.7361111111111107</c:v>
                </c:pt>
                <c:pt idx="4851">
                  <c:v>6.7374999999999998</c:v>
                </c:pt>
                <c:pt idx="4852">
                  <c:v>6.7388888888888889</c:v>
                </c:pt>
                <c:pt idx="4853">
                  <c:v>6.740277777777778</c:v>
                </c:pt>
                <c:pt idx="4854">
                  <c:v>6.7416666666666663</c:v>
                </c:pt>
                <c:pt idx="4855">
                  <c:v>6.7430555555555554</c:v>
                </c:pt>
                <c:pt idx="4856">
                  <c:v>6.7444444444444445</c:v>
                </c:pt>
                <c:pt idx="4857">
                  <c:v>6.7458333333333336</c:v>
                </c:pt>
                <c:pt idx="4858">
                  <c:v>6.7472222222222218</c:v>
                </c:pt>
                <c:pt idx="4859">
                  <c:v>6.7486111111111109</c:v>
                </c:pt>
                <c:pt idx="4860">
                  <c:v>6.75</c:v>
                </c:pt>
                <c:pt idx="4861">
                  <c:v>6.7513888888888891</c:v>
                </c:pt>
                <c:pt idx="4862">
                  <c:v>6.7527777777777782</c:v>
                </c:pt>
                <c:pt idx="4863">
                  <c:v>6.7541666666666664</c:v>
                </c:pt>
                <c:pt idx="4864">
                  <c:v>6.7555555555555555</c:v>
                </c:pt>
                <c:pt idx="4865">
                  <c:v>6.7569444444444446</c:v>
                </c:pt>
                <c:pt idx="4866">
                  <c:v>6.7583333333333337</c:v>
                </c:pt>
                <c:pt idx="4867">
                  <c:v>6.759722222222222</c:v>
                </c:pt>
                <c:pt idx="4868">
                  <c:v>6.7611111111111111</c:v>
                </c:pt>
                <c:pt idx="4869">
                  <c:v>6.7625000000000002</c:v>
                </c:pt>
                <c:pt idx="4870">
                  <c:v>6.7638888888888893</c:v>
                </c:pt>
                <c:pt idx="4871">
                  <c:v>6.7652777777777775</c:v>
                </c:pt>
                <c:pt idx="4872">
                  <c:v>6.7666666666666666</c:v>
                </c:pt>
                <c:pt idx="4873">
                  <c:v>6.7680555555555557</c:v>
                </c:pt>
                <c:pt idx="4874">
                  <c:v>6.7694444444444448</c:v>
                </c:pt>
                <c:pt idx="4875">
                  <c:v>6.770833333333333</c:v>
                </c:pt>
                <c:pt idx="4876">
                  <c:v>6.7722222222222221</c:v>
                </c:pt>
                <c:pt idx="4877">
                  <c:v>6.7736111111111112</c:v>
                </c:pt>
                <c:pt idx="4878">
                  <c:v>6.7750000000000004</c:v>
                </c:pt>
                <c:pt idx="4879">
                  <c:v>6.7763888888888886</c:v>
                </c:pt>
                <c:pt idx="4880">
                  <c:v>6.7777777777777777</c:v>
                </c:pt>
                <c:pt idx="4881">
                  <c:v>6.7791666666666668</c:v>
                </c:pt>
                <c:pt idx="4882">
                  <c:v>6.7805555555555559</c:v>
                </c:pt>
                <c:pt idx="4883">
                  <c:v>6.7819444444444441</c:v>
                </c:pt>
                <c:pt idx="4884">
                  <c:v>6.7833333333333332</c:v>
                </c:pt>
                <c:pt idx="4885">
                  <c:v>6.7847222222222223</c:v>
                </c:pt>
                <c:pt idx="4886">
                  <c:v>6.7861111111111114</c:v>
                </c:pt>
                <c:pt idx="4887">
                  <c:v>6.7874999999999996</c:v>
                </c:pt>
                <c:pt idx="4888">
                  <c:v>6.7888888888888888</c:v>
                </c:pt>
                <c:pt idx="4889">
                  <c:v>6.7902777777777779</c:v>
                </c:pt>
                <c:pt idx="4890">
                  <c:v>6.791666666666667</c:v>
                </c:pt>
                <c:pt idx="4891">
                  <c:v>6.7930555555555552</c:v>
                </c:pt>
                <c:pt idx="4892">
                  <c:v>6.7944444444444443</c:v>
                </c:pt>
                <c:pt idx="4893">
                  <c:v>6.7958333333333334</c:v>
                </c:pt>
                <c:pt idx="4894">
                  <c:v>6.7972222222222225</c:v>
                </c:pt>
                <c:pt idx="4895">
                  <c:v>6.7986111111111107</c:v>
                </c:pt>
                <c:pt idx="4896">
                  <c:v>6.8</c:v>
                </c:pt>
                <c:pt idx="4897">
                  <c:v>6.8013888888888889</c:v>
                </c:pt>
                <c:pt idx="4898">
                  <c:v>6.802777777777778</c:v>
                </c:pt>
                <c:pt idx="4899">
                  <c:v>6.8041666666666663</c:v>
                </c:pt>
                <c:pt idx="4900">
                  <c:v>6.8055555555555554</c:v>
                </c:pt>
                <c:pt idx="4901">
                  <c:v>6.8069444444444445</c:v>
                </c:pt>
                <c:pt idx="4902">
                  <c:v>6.8083333333333336</c:v>
                </c:pt>
                <c:pt idx="4903">
                  <c:v>6.8097222222222218</c:v>
                </c:pt>
                <c:pt idx="4904">
                  <c:v>6.8111111111111109</c:v>
                </c:pt>
                <c:pt idx="4905">
                  <c:v>6.8125</c:v>
                </c:pt>
                <c:pt idx="4906">
                  <c:v>6.8138888888888891</c:v>
                </c:pt>
                <c:pt idx="4907">
                  <c:v>6.8152777777777782</c:v>
                </c:pt>
                <c:pt idx="4908">
                  <c:v>6.8166666666666664</c:v>
                </c:pt>
                <c:pt idx="4909">
                  <c:v>6.8180555555555555</c:v>
                </c:pt>
                <c:pt idx="4910">
                  <c:v>6.8194444444444446</c:v>
                </c:pt>
                <c:pt idx="4911">
                  <c:v>6.8208333333333337</c:v>
                </c:pt>
                <c:pt idx="4912">
                  <c:v>6.822222222222222</c:v>
                </c:pt>
                <c:pt idx="4913">
                  <c:v>6.8236111111111111</c:v>
                </c:pt>
                <c:pt idx="4914">
                  <c:v>6.8250000000000002</c:v>
                </c:pt>
                <c:pt idx="4915">
                  <c:v>6.8263888888888893</c:v>
                </c:pt>
                <c:pt idx="4916">
                  <c:v>6.8277777777777775</c:v>
                </c:pt>
                <c:pt idx="4917">
                  <c:v>6.8291666666666666</c:v>
                </c:pt>
                <c:pt idx="4918">
                  <c:v>6.8305555555555557</c:v>
                </c:pt>
                <c:pt idx="4919">
                  <c:v>6.8319444444444448</c:v>
                </c:pt>
                <c:pt idx="4920">
                  <c:v>6.833333333333333</c:v>
                </c:pt>
                <c:pt idx="4921">
                  <c:v>6.8347222222222221</c:v>
                </c:pt>
                <c:pt idx="4922">
                  <c:v>6.8361111111111112</c:v>
                </c:pt>
                <c:pt idx="4923">
                  <c:v>6.8375000000000004</c:v>
                </c:pt>
                <c:pt idx="4924">
                  <c:v>6.8388888888888886</c:v>
                </c:pt>
                <c:pt idx="4925">
                  <c:v>6.8402777777777777</c:v>
                </c:pt>
                <c:pt idx="4926">
                  <c:v>6.8416666666666668</c:v>
                </c:pt>
                <c:pt idx="4927">
                  <c:v>6.8430555555555559</c:v>
                </c:pt>
                <c:pt idx="4928">
                  <c:v>6.8444444444444441</c:v>
                </c:pt>
                <c:pt idx="4929">
                  <c:v>6.8458333333333332</c:v>
                </c:pt>
                <c:pt idx="4930">
                  <c:v>6.8472222222222223</c:v>
                </c:pt>
                <c:pt idx="4931">
                  <c:v>6.8486111111111114</c:v>
                </c:pt>
                <c:pt idx="4932">
                  <c:v>6.85</c:v>
                </c:pt>
                <c:pt idx="4933">
                  <c:v>6.8513888888888888</c:v>
                </c:pt>
                <c:pt idx="4934">
                  <c:v>6.8527777777777779</c:v>
                </c:pt>
                <c:pt idx="4935">
                  <c:v>6.854166666666667</c:v>
                </c:pt>
                <c:pt idx="4936">
                  <c:v>6.8555555555555552</c:v>
                </c:pt>
                <c:pt idx="4937">
                  <c:v>6.8569444444444443</c:v>
                </c:pt>
                <c:pt idx="4938">
                  <c:v>6.8583333333333334</c:v>
                </c:pt>
                <c:pt idx="4939">
                  <c:v>6.8597222222222225</c:v>
                </c:pt>
                <c:pt idx="4940">
                  <c:v>6.8611111111111107</c:v>
                </c:pt>
                <c:pt idx="4941">
                  <c:v>6.8624999999999998</c:v>
                </c:pt>
                <c:pt idx="4942">
                  <c:v>6.8638888888888889</c:v>
                </c:pt>
                <c:pt idx="4943">
                  <c:v>6.865277777777778</c:v>
                </c:pt>
                <c:pt idx="4944">
                  <c:v>6.8666666666666663</c:v>
                </c:pt>
                <c:pt idx="4945">
                  <c:v>6.8680555555555554</c:v>
                </c:pt>
                <c:pt idx="4946">
                  <c:v>6.8694444444444445</c:v>
                </c:pt>
                <c:pt idx="4947">
                  <c:v>6.8708333333333336</c:v>
                </c:pt>
                <c:pt idx="4948">
                  <c:v>6.8722222222222218</c:v>
                </c:pt>
                <c:pt idx="4949">
                  <c:v>6.8736111111111109</c:v>
                </c:pt>
                <c:pt idx="4950">
                  <c:v>6.875</c:v>
                </c:pt>
                <c:pt idx="4951">
                  <c:v>6.8763888888888891</c:v>
                </c:pt>
                <c:pt idx="4952">
                  <c:v>6.8777777777777782</c:v>
                </c:pt>
                <c:pt idx="4953">
                  <c:v>6.8791666666666664</c:v>
                </c:pt>
                <c:pt idx="4954">
                  <c:v>6.8805555555555555</c:v>
                </c:pt>
                <c:pt idx="4955">
                  <c:v>6.8819444444444446</c:v>
                </c:pt>
                <c:pt idx="4956">
                  <c:v>6.8833333333333337</c:v>
                </c:pt>
                <c:pt idx="4957">
                  <c:v>6.884722222222222</c:v>
                </c:pt>
                <c:pt idx="4958">
                  <c:v>6.8861111111111111</c:v>
                </c:pt>
                <c:pt idx="4959">
                  <c:v>6.8875000000000002</c:v>
                </c:pt>
                <c:pt idx="4960">
                  <c:v>6.8888888888888893</c:v>
                </c:pt>
                <c:pt idx="4961">
                  <c:v>6.8902777777777775</c:v>
                </c:pt>
                <c:pt idx="4962">
                  <c:v>6.8916666666666666</c:v>
                </c:pt>
                <c:pt idx="4963">
                  <c:v>6.8930555555555557</c:v>
                </c:pt>
                <c:pt idx="4964">
                  <c:v>6.8944444444444448</c:v>
                </c:pt>
                <c:pt idx="4965">
                  <c:v>6.895833333333333</c:v>
                </c:pt>
                <c:pt idx="4966">
                  <c:v>6.8972222222222221</c:v>
                </c:pt>
                <c:pt idx="4967">
                  <c:v>6.8986111111111112</c:v>
                </c:pt>
                <c:pt idx="4968">
                  <c:v>6.9</c:v>
                </c:pt>
                <c:pt idx="4969">
                  <c:v>6.9013888888888886</c:v>
                </c:pt>
                <c:pt idx="4970">
                  <c:v>6.9027777777777777</c:v>
                </c:pt>
                <c:pt idx="4971">
                  <c:v>6.9041666666666668</c:v>
                </c:pt>
                <c:pt idx="4972">
                  <c:v>6.9055555555555559</c:v>
                </c:pt>
                <c:pt idx="4973">
                  <c:v>6.9069444444444441</c:v>
                </c:pt>
                <c:pt idx="4974">
                  <c:v>6.9083333333333332</c:v>
                </c:pt>
                <c:pt idx="4975">
                  <c:v>6.9097222222222223</c:v>
                </c:pt>
                <c:pt idx="4976">
                  <c:v>6.9111111111111114</c:v>
                </c:pt>
                <c:pt idx="4977">
                  <c:v>6.9124999999999996</c:v>
                </c:pt>
                <c:pt idx="4978">
                  <c:v>6.9138888888888888</c:v>
                </c:pt>
                <c:pt idx="4979">
                  <c:v>6.9152777777777779</c:v>
                </c:pt>
                <c:pt idx="4980">
                  <c:v>6.916666666666667</c:v>
                </c:pt>
                <c:pt idx="4981">
                  <c:v>6.9180555555555552</c:v>
                </c:pt>
                <c:pt idx="4982">
                  <c:v>6.9194444444444443</c:v>
                </c:pt>
                <c:pt idx="4983">
                  <c:v>6.9208333333333334</c:v>
                </c:pt>
                <c:pt idx="4984">
                  <c:v>6.9222222222222225</c:v>
                </c:pt>
                <c:pt idx="4985">
                  <c:v>6.9236111111111107</c:v>
                </c:pt>
                <c:pt idx="4986">
                  <c:v>6.9249999999999998</c:v>
                </c:pt>
                <c:pt idx="4987">
                  <c:v>6.9263888888888889</c:v>
                </c:pt>
                <c:pt idx="4988">
                  <c:v>6.927777777777778</c:v>
                </c:pt>
                <c:pt idx="4989">
                  <c:v>6.9291666666666663</c:v>
                </c:pt>
                <c:pt idx="4990">
                  <c:v>6.9305555555555554</c:v>
                </c:pt>
                <c:pt idx="4991">
                  <c:v>6.9319444444444445</c:v>
                </c:pt>
                <c:pt idx="4992">
                  <c:v>6.9333333333333336</c:v>
                </c:pt>
                <c:pt idx="4993">
                  <c:v>6.9347222222222218</c:v>
                </c:pt>
                <c:pt idx="4994">
                  <c:v>6.9361111111111109</c:v>
                </c:pt>
                <c:pt idx="4995">
                  <c:v>6.9375</c:v>
                </c:pt>
                <c:pt idx="4996">
                  <c:v>6.9388888888888891</c:v>
                </c:pt>
                <c:pt idx="4997">
                  <c:v>6.9402777777777782</c:v>
                </c:pt>
                <c:pt idx="4998">
                  <c:v>6.9416666666666664</c:v>
                </c:pt>
                <c:pt idx="4999">
                  <c:v>6.9430555555555555</c:v>
                </c:pt>
                <c:pt idx="5000">
                  <c:v>6.9444444444444446</c:v>
                </c:pt>
                <c:pt idx="5001">
                  <c:v>6.9458333333333337</c:v>
                </c:pt>
                <c:pt idx="5002">
                  <c:v>6.947222222222222</c:v>
                </c:pt>
                <c:pt idx="5003">
                  <c:v>6.9486111111111111</c:v>
                </c:pt>
                <c:pt idx="5004">
                  <c:v>6.95</c:v>
                </c:pt>
                <c:pt idx="5005">
                  <c:v>6.9513888888888893</c:v>
                </c:pt>
                <c:pt idx="5006">
                  <c:v>6.9527777777777775</c:v>
                </c:pt>
                <c:pt idx="5007">
                  <c:v>6.9541666666666666</c:v>
                </c:pt>
                <c:pt idx="5008">
                  <c:v>6.9555555555555557</c:v>
                </c:pt>
                <c:pt idx="5009">
                  <c:v>6.9569444444444448</c:v>
                </c:pt>
                <c:pt idx="5010">
                  <c:v>6.958333333333333</c:v>
                </c:pt>
                <c:pt idx="5011">
                  <c:v>6.9597222222222221</c:v>
                </c:pt>
                <c:pt idx="5012">
                  <c:v>6.9611111111111112</c:v>
                </c:pt>
                <c:pt idx="5013">
                  <c:v>6.9625000000000004</c:v>
                </c:pt>
                <c:pt idx="5014">
                  <c:v>6.9638888888888886</c:v>
                </c:pt>
                <c:pt idx="5015">
                  <c:v>6.9652777777777777</c:v>
                </c:pt>
                <c:pt idx="5016">
                  <c:v>6.9666666666666668</c:v>
                </c:pt>
                <c:pt idx="5017">
                  <c:v>6.9680555555555559</c:v>
                </c:pt>
                <c:pt idx="5018">
                  <c:v>6.9694444444444441</c:v>
                </c:pt>
                <c:pt idx="5019">
                  <c:v>6.9708333333333332</c:v>
                </c:pt>
                <c:pt idx="5020">
                  <c:v>6.9722222222222223</c:v>
                </c:pt>
                <c:pt idx="5021">
                  <c:v>6.9736111111111114</c:v>
                </c:pt>
                <c:pt idx="5022">
                  <c:v>6.9749999999999996</c:v>
                </c:pt>
                <c:pt idx="5023">
                  <c:v>6.9763888888888888</c:v>
                </c:pt>
                <c:pt idx="5024">
                  <c:v>6.9777777777777779</c:v>
                </c:pt>
                <c:pt idx="5025">
                  <c:v>6.979166666666667</c:v>
                </c:pt>
                <c:pt idx="5026">
                  <c:v>6.9805555555555552</c:v>
                </c:pt>
                <c:pt idx="5027">
                  <c:v>6.9819444444444443</c:v>
                </c:pt>
                <c:pt idx="5028">
                  <c:v>6.9833333333333334</c:v>
                </c:pt>
                <c:pt idx="5029">
                  <c:v>6.9847222222222225</c:v>
                </c:pt>
                <c:pt idx="5030">
                  <c:v>6.9861111111111107</c:v>
                </c:pt>
                <c:pt idx="5031">
                  <c:v>6.9874999999999998</c:v>
                </c:pt>
                <c:pt idx="5032">
                  <c:v>6.9888888888888889</c:v>
                </c:pt>
                <c:pt idx="5033">
                  <c:v>6.990277777777778</c:v>
                </c:pt>
                <c:pt idx="5034">
                  <c:v>6.9916666666666663</c:v>
                </c:pt>
                <c:pt idx="5035">
                  <c:v>6.9930555555555554</c:v>
                </c:pt>
                <c:pt idx="5036">
                  <c:v>6.9944444444444445</c:v>
                </c:pt>
                <c:pt idx="5037">
                  <c:v>6.9958333333333336</c:v>
                </c:pt>
                <c:pt idx="5038">
                  <c:v>6.9972222222222218</c:v>
                </c:pt>
                <c:pt idx="5039">
                  <c:v>6.9986111111111109</c:v>
                </c:pt>
                <c:pt idx="5040">
                  <c:v>7</c:v>
                </c:pt>
                <c:pt idx="5041">
                  <c:v>7.0013888888888891</c:v>
                </c:pt>
                <c:pt idx="5042">
                  <c:v>7.0027777777777782</c:v>
                </c:pt>
                <c:pt idx="5043">
                  <c:v>7.0041666666666664</c:v>
                </c:pt>
                <c:pt idx="5044">
                  <c:v>7.0055555555555555</c:v>
                </c:pt>
                <c:pt idx="5045">
                  <c:v>7.0069444444444446</c:v>
                </c:pt>
                <c:pt idx="5046">
                  <c:v>7.0083333333333337</c:v>
                </c:pt>
                <c:pt idx="5047">
                  <c:v>7.009722222222222</c:v>
                </c:pt>
                <c:pt idx="5048">
                  <c:v>7.0111111111111111</c:v>
                </c:pt>
                <c:pt idx="5049">
                  <c:v>7.0125000000000002</c:v>
                </c:pt>
                <c:pt idx="5050">
                  <c:v>7.0138888888888893</c:v>
                </c:pt>
                <c:pt idx="5051">
                  <c:v>7.0152777777777775</c:v>
                </c:pt>
                <c:pt idx="5052">
                  <c:v>7.0166666666666666</c:v>
                </c:pt>
                <c:pt idx="5053">
                  <c:v>7.0180555555555557</c:v>
                </c:pt>
                <c:pt idx="5054">
                  <c:v>7.0194444444444448</c:v>
                </c:pt>
                <c:pt idx="5055">
                  <c:v>7.020833333333333</c:v>
                </c:pt>
                <c:pt idx="5056">
                  <c:v>7.0222222222222221</c:v>
                </c:pt>
                <c:pt idx="5057">
                  <c:v>7.0236111111111112</c:v>
                </c:pt>
                <c:pt idx="5058">
                  <c:v>7.0250000000000004</c:v>
                </c:pt>
                <c:pt idx="5059">
                  <c:v>7.0263888888888886</c:v>
                </c:pt>
                <c:pt idx="5060">
                  <c:v>7.0277777777777777</c:v>
                </c:pt>
                <c:pt idx="5061">
                  <c:v>7.0291666666666668</c:v>
                </c:pt>
                <c:pt idx="5062">
                  <c:v>7.0305555555555559</c:v>
                </c:pt>
                <c:pt idx="5063">
                  <c:v>7.0319444444444441</c:v>
                </c:pt>
                <c:pt idx="5064">
                  <c:v>7.0333333333333332</c:v>
                </c:pt>
                <c:pt idx="5065">
                  <c:v>7.0347222222222223</c:v>
                </c:pt>
                <c:pt idx="5066">
                  <c:v>7.0361111111111114</c:v>
                </c:pt>
                <c:pt idx="5067">
                  <c:v>7.0374999999999996</c:v>
                </c:pt>
                <c:pt idx="5068">
                  <c:v>7.0388888888888888</c:v>
                </c:pt>
                <c:pt idx="5069">
                  <c:v>7.0402777777777779</c:v>
                </c:pt>
                <c:pt idx="5070">
                  <c:v>7.041666666666667</c:v>
                </c:pt>
                <c:pt idx="5071">
                  <c:v>7.0430555555555552</c:v>
                </c:pt>
                <c:pt idx="5072">
                  <c:v>7.0444444444444443</c:v>
                </c:pt>
                <c:pt idx="5073">
                  <c:v>7.0458333333333334</c:v>
                </c:pt>
                <c:pt idx="5074">
                  <c:v>7.0472222222222225</c:v>
                </c:pt>
                <c:pt idx="5075">
                  <c:v>7.0486111111111107</c:v>
                </c:pt>
                <c:pt idx="5076">
                  <c:v>7.05</c:v>
                </c:pt>
                <c:pt idx="5077">
                  <c:v>7.0513888888888889</c:v>
                </c:pt>
                <c:pt idx="5078">
                  <c:v>7.052777777777778</c:v>
                </c:pt>
                <c:pt idx="5079">
                  <c:v>7.0541666666666663</c:v>
                </c:pt>
                <c:pt idx="5080">
                  <c:v>7.0555555555555554</c:v>
                </c:pt>
                <c:pt idx="5081">
                  <c:v>7.0569444444444445</c:v>
                </c:pt>
                <c:pt idx="5082">
                  <c:v>7.0583333333333336</c:v>
                </c:pt>
                <c:pt idx="5083">
                  <c:v>7.0597222222222218</c:v>
                </c:pt>
                <c:pt idx="5084">
                  <c:v>7.0611111111111109</c:v>
                </c:pt>
                <c:pt idx="5085">
                  <c:v>7.0625</c:v>
                </c:pt>
                <c:pt idx="5086">
                  <c:v>7.0638888888888891</c:v>
                </c:pt>
                <c:pt idx="5087">
                  <c:v>7.0652777777777782</c:v>
                </c:pt>
                <c:pt idx="5088">
                  <c:v>7.0666666666666664</c:v>
                </c:pt>
                <c:pt idx="5089">
                  <c:v>7.0680555555555555</c:v>
                </c:pt>
                <c:pt idx="5090">
                  <c:v>7.0694444444444446</c:v>
                </c:pt>
                <c:pt idx="5091">
                  <c:v>7.0708333333333337</c:v>
                </c:pt>
                <c:pt idx="5092">
                  <c:v>7.072222222222222</c:v>
                </c:pt>
                <c:pt idx="5093">
                  <c:v>7.0736111111111111</c:v>
                </c:pt>
                <c:pt idx="5094">
                  <c:v>7.0750000000000002</c:v>
                </c:pt>
                <c:pt idx="5095">
                  <c:v>7.0763888888888893</c:v>
                </c:pt>
                <c:pt idx="5096">
                  <c:v>7.0777777777777775</c:v>
                </c:pt>
                <c:pt idx="5097">
                  <c:v>7.0791666666666666</c:v>
                </c:pt>
                <c:pt idx="5098">
                  <c:v>7.0805555555555557</c:v>
                </c:pt>
                <c:pt idx="5099">
                  <c:v>7.0819444444444448</c:v>
                </c:pt>
                <c:pt idx="5100">
                  <c:v>7.083333333333333</c:v>
                </c:pt>
                <c:pt idx="5101">
                  <c:v>7.0847222222222221</c:v>
                </c:pt>
                <c:pt idx="5102">
                  <c:v>7.0861111111111112</c:v>
                </c:pt>
                <c:pt idx="5103">
                  <c:v>7.0875000000000004</c:v>
                </c:pt>
                <c:pt idx="5104">
                  <c:v>7.0888888888888886</c:v>
                </c:pt>
                <c:pt idx="5105">
                  <c:v>7.0902777777777777</c:v>
                </c:pt>
                <c:pt idx="5106">
                  <c:v>7.0916666666666668</c:v>
                </c:pt>
                <c:pt idx="5107">
                  <c:v>7.0930555555555559</c:v>
                </c:pt>
                <c:pt idx="5108">
                  <c:v>7.0944444444444441</c:v>
                </c:pt>
                <c:pt idx="5109">
                  <c:v>7.0958333333333332</c:v>
                </c:pt>
                <c:pt idx="5110">
                  <c:v>7.0972222222222223</c:v>
                </c:pt>
                <c:pt idx="5111">
                  <c:v>7.0986111111111114</c:v>
                </c:pt>
                <c:pt idx="5112">
                  <c:v>7.1</c:v>
                </c:pt>
                <c:pt idx="5113">
                  <c:v>7.1013888888888888</c:v>
                </c:pt>
                <c:pt idx="5114">
                  <c:v>7.1027777777777779</c:v>
                </c:pt>
                <c:pt idx="5115">
                  <c:v>7.104166666666667</c:v>
                </c:pt>
                <c:pt idx="5116">
                  <c:v>7.1055555555555552</c:v>
                </c:pt>
                <c:pt idx="5117">
                  <c:v>7.1069444444444443</c:v>
                </c:pt>
                <c:pt idx="5118">
                  <c:v>7.1083333333333334</c:v>
                </c:pt>
                <c:pt idx="5119">
                  <c:v>7.1097222222222225</c:v>
                </c:pt>
                <c:pt idx="5120">
                  <c:v>7.1111111111111107</c:v>
                </c:pt>
                <c:pt idx="5121">
                  <c:v>7.1124999999999998</c:v>
                </c:pt>
                <c:pt idx="5122">
                  <c:v>7.1138888888888889</c:v>
                </c:pt>
                <c:pt idx="5123">
                  <c:v>7.115277777777778</c:v>
                </c:pt>
                <c:pt idx="5124">
                  <c:v>7.1166666666666663</c:v>
                </c:pt>
                <c:pt idx="5125">
                  <c:v>7.1180555555555554</c:v>
                </c:pt>
                <c:pt idx="5126">
                  <c:v>7.1194444444444445</c:v>
                </c:pt>
                <c:pt idx="5127">
                  <c:v>7.1208333333333336</c:v>
                </c:pt>
                <c:pt idx="5128">
                  <c:v>7.1222222222222218</c:v>
                </c:pt>
                <c:pt idx="5129">
                  <c:v>7.1236111111111109</c:v>
                </c:pt>
                <c:pt idx="5130">
                  <c:v>7.125</c:v>
                </c:pt>
                <c:pt idx="5131">
                  <c:v>7.1263888888888891</c:v>
                </c:pt>
                <c:pt idx="5132">
                  <c:v>7.1277777777777782</c:v>
                </c:pt>
                <c:pt idx="5133">
                  <c:v>7.1291666666666664</c:v>
                </c:pt>
                <c:pt idx="5134">
                  <c:v>7.1305555555555555</c:v>
                </c:pt>
                <c:pt idx="5135">
                  <c:v>7.1319444444444446</c:v>
                </c:pt>
                <c:pt idx="5136">
                  <c:v>7.1333333333333337</c:v>
                </c:pt>
                <c:pt idx="5137">
                  <c:v>7.134722222222222</c:v>
                </c:pt>
                <c:pt idx="5138">
                  <c:v>7.1361111111111111</c:v>
                </c:pt>
                <c:pt idx="5139">
                  <c:v>7.1375000000000002</c:v>
                </c:pt>
                <c:pt idx="5140">
                  <c:v>7.1388888888888893</c:v>
                </c:pt>
                <c:pt idx="5141">
                  <c:v>7.1402777777777775</c:v>
                </c:pt>
                <c:pt idx="5142">
                  <c:v>7.1416666666666666</c:v>
                </c:pt>
                <c:pt idx="5143">
                  <c:v>7.1430555555555557</c:v>
                </c:pt>
                <c:pt idx="5144">
                  <c:v>7.1444444444444448</c:v>
                </c:pt>
                <c:pt idx="5145">
                  <c:v>7.145833333333333</c:v>
                </c:pt>
                <c:pt idx="5146">
                  <c:v>7.1472222222222221</c:v>
                </c:pt>
                <c:pt idx="5147">
                  <c:v>7.1486111111111112</c:v>
                </c:pt>
                <c:pt idx="5148">
                  <c:v>7.15</c:v>
                </c:pt>
                <c:pt idx="5149">
                  <c:v>7.1513888888888886</c:v>
                </c:pt>
                <c:pt idx="5150">
                  <c:v>7.1527777777777777</c:v>
                </c:pt>
                <c:pt idx="5151">
                  <c:v>7.1541666666666668</c:v>
                </c:pt>
                <c:pt idx="5152">
                  <c:v>7.1555555555555559</c:v>
                </c:pt>
                <c:pt idx="5153">
                  <c:v>7.1569444444444441</c:v>
                </c:pt>
                <c:pt idx="5154">
                  <c:v>7.1583333333333332</c:v>
                </c:pt>
                <c:pt idx="5155">
                  <c:v>7.1597222222222223</c:v>
                </c:pt>
                <c:pt idx="5156">
                  <c:v>7.1611111111111114</c:v>
                </c:pt>
                <c:pt idx="5157">
                  <c:v>7.1624999999999996</c:v>
                </c:pt>
                <c:pt idx="5158">
                  <c:v>7.1638888888888888</c:v>
                </c:pt>
                <c:pt idx="5159">
                  <c:v>7.1652777777777779</c:v>
                </c:pt>
                <c:pt idx="5160">
                  <c:v>7.166666666666667</c:v>
                </c:pt>
                <c:pt idx="5161">
                  <c:v>7.1680555555555552</c:v>
                </c:pt>
                <c:pt idx="5162">
                  <c:v>7.1694444444444443</c:v>
                </c:pt>
                <c:pt idx="5163">
                  <c:v>7.1708333333333334</c:v>
                </c:pt>
                <c:pt idx="5164">
                  <c:v>7.1722222222222225</c:v>
                </c:pt>
                <c:pt idx="5165">
                  <c:v>7.1736111111111107</c:v>
                </c:pt>
                <c:pt idx="5166">
                  <c:v>7.1749999999999998</c:v>
                </c:pt>
                <c:pt idx="5167">
                  <c:v>7.1763888888888889</c:v>
                </c:pt>
                <c:pt idx="5168">
                  <c:v>7.177777777777778</c:v>
                </c:pt>
                <c:pt idx="5169">
                  <c:v>7.1791666666666663</c:v>
                </c:pt>
                <c:pt idx="5170">
                  <c:v>7.1805555555555554</c:v>
                </c:pt>
                <c:pt idx="5171">
                  <c:v>7.1819444444444445</c:v>
                </c:pt>
                <c:pt idx="5172">
                  <c:v>7.1833333333333336</c:v>
                </c:pt>
                <c:pt idx="5173">
                  <c:v>7.1847222222222218</c:v>
                </c:pt>
                <c:pt idx="5174">
                  <c:v>7.1861111111111109</c:v>
                </c:pt>
                <c:pt idx="5175">
                  <c:v>7.1875</c:v>
                </c:pt>
                <c:pt idx="5176">
                  <c:v>7.1888888888888891</c:v>
                </c:pt>
                <c:pt idx="5177">
                  <c:v>7.1902777777777782</c:v>
                </c:pt>
                <c:pt idx="5178">
                  <c:v>7.1916666666666664</c:v>
                </c:pt>
                <c:pt idx="5179">
                  <c:v>7.1930555555555555</c:v>
                </c:pt>
                <c:pt idx="5180">
                  <c:v>7.1944444444444446</c:v>
                </c:pt>
                <c:pt idx="5181">
                  <c:v>7.1958333333333337</c:v>
                </c:pt>
                <c:pt idx="5182">
                  <c:v>7.197222222222222</c:v>
                </c:pt>
                <c:pt idx="5183">
                  <c:v>7.1986111111111111</c:v>
                </c:pt>
                <c:pt idx="5184">
                  <c:v>7.2</c:v>
                </c:pt>
                <c:pt idx="5185">
                  <c:v>7.2013888888888893</c:v>
                </c:pt>
                <c:pt idx="5186">
                  <c:v>7.2027777777777775</c:v>
                </c:pt>
                <c:pt idx="5187">
                  <c:v>7.2041666666666666</c:v>
                </c:pt>
                <c:pt idx="5188">
                  <c:v>7.2055555555555557</c:v>
                </c:pt>
                <c:pt idx="5189">
                  <c:v>7.2069444444444448</c:v>
                </c:pt>
                <c:pt idx="5190">
                  <c:v>7.208333333333333</c:v>
                </c:pt>
                <c:pt idx="5191">
                  <c:v>7.2097222222222221</c:v>
                </c:pt>
                <c:pt idx="5192">
                  <c:v>7.2111111111111112</c:v>
                </c:pt>
                <c:pt idx="5193">
                  <c:v>7.2125000000000004</c:v>
                </c:pt>
                <c:pt idx="5194">
                  <c:v>7.2138888888888886</c:v>
                </c:pt>
                <c:pt idx="5195">
                  <c:v>7.2152777777777777</c:v>
                </c:pt>
                <c:pt idx="5196">
                  <c:v>7.2166666666666668</c:v>
                </c:pt>
                <c:pt idx="5197">
                  <c:v>7.2180555555555559</c:v>
                </c:pt>
                <c:pt idx="5198">
                  <c:v>7.2194444444444441</c:v>
                </c:pt>
                <c:pt idx="5199">
                  <c:v>7.2208333333333332</c:v>
                </c:pt>
                <c:pt idx="5200">
                  <c:v>7.2222222222222223</c:v>
                </c:pt>
                <c:pt idx="5201">
                  <c:v>7.2236111111111114</c:v>
                </c:pt>
                <c:pt idx="5202">
                  <c:v>7.2249999999999996</c:v>
                </c:pt>
                <c:pt idx="5203">
                  <c:v>7.2263888888888888</c:v>
                </c:pt>
                <c:pt idx="5204">
                  <c:v>7.2277777777777779</c:v>
                </c:pt>
                <c:pt idx="5205">
                  <c:v>7.229166666666667</c:v>
                </c:pt>
                <c:pt idx="5206">
                  <c:v>7.2305555555555552</c:v>
                </c:pt>
                <c:pt idx="5207">
                  <c:v>7.2319444444444443</c:v>
                </c:pt>
                <c:pt idx="5208">
                  <c:v>7.2333333333333334</c:v>
                </c:pt>
                <c:pt idx="5209">
                  <c:v>7.2347222222222225</c:v>
                </c:pt>
                <c:pt idx="5210">
                  <c:v>7.2361111111111107</c:v>
                </c:pt>
                <c:pt idx="5211">
                  <c:v>7.2374999999999998</c:v>
                </c:pt>
                <c:pt idx="5212">
                  <c:v>7.2388888888888889</c:v>
                </c:pt>
                <c:pt idx="5213">
                  <c:v>7.240277777777778</c:v>
                </c:pt>
                <c:pt idx="5214">
                  <c:v>7.2416666666666663</c:v>
                </c:pt>
                <c:pt idx="5215">
                  <c:v>7.2430555555555554</c:v>
                </c:pt>
                <c:pt idx="5216">
                  <c:v>7.2444444444444445</c:v>
                </c:pt>
                <c:pt idx="5217">
                  <c:v>7.2458333333333336</c:v>
                </c:pt>
                <c:pt idx="5218">
                  <c:v>7.2472222222222218</c:v>
                </c:pt>
                <c:pt idx="5219">
                  <c:v>7.2486111111111109</c:v>
                </c:pt>
                <c:pt idx="5220">
                  <c:v>7.25</c:v>
                </c:pt>
                <c:pt idx="5221">
                  <c:v>7.2513888888888891</c:v>
                </c:pt>
                <c:pt idx="5222">
                  <c:v>7.2527777777777782</c:v>
                </c:pt>
                <c:pt idx="5223">
                  <c:v>7.2541666666666664</c:v>
                </c:pt>
                <c:pt idx="5224">
                  <c:v>7.2555555555555555</c:v>
                </c:pt>
                <c:pt idx="5225">
                  <c:v>7.2569444444444446</c:v>
                </c:pt>
                <c:pt idx="5226">
                  <c:v>7.2583333333333337</c:v>
                </c:pt>
                <c:pt idx="5227">
                  <c:v>7.259722222222222</c:v>
                </c:pt>
                <c:pt idx="5228">
                  <c:v>7.2611111111111111</c:v>
                </c:pt>
                <c:pt idx="5229">
                  <c:v>7.2625000000000002</c:v>
                </c:pt>
                <c:pt idx="5230">
                  <c:v>7.2638888888888893</c:v>
                </c:pt>
                <c:pt idx="5231">
                  <c:v>7.2652777777777775</c:v>
                </c:pt>
                <c:pt idx="5232">
                  <c:v>7.2666666666666666</c:v>
                </c:pt>
                <c:pt idx="5233">
                  <c:v>7.2680555555555557</c:v>
                </c:pt>
                <c:pt idx="5234">
                  <c:v>7.2694444444444448</c:v>
                </c:pt>
                <c:pt idx="5235">
                  <c:v>7.270833333333333</c:v>
                </c:pt>
                <c:pt idx="5236">
                  <c:v>7.2722222222222221</c:v>
                </c:pt>
                <c:pt idx="5237">
                  <c:v>7.2736111111111112</c:v>
                </c:pt>
                <c:pt idx="5238">
                  <c:v>7.2750000000000004</c:v>
                </c:pt>
                <c:pt idx="5239">
                  <c:v>7.2763888888888886</c:v>
                </c:pt>
                <c:pt idx="5240">
                  <c:v>7.2777777777777777</c:v>
                </c:pt>
                <c:pt idx="5241">
                  <c:v>7.2791666666666668</c:v>
                </c:pt>
                <c:pt idx="5242">
                  <c:v>7.2805555555555559</c:v>
                </c:pt>
                <c:pt idx="5243">
                  <c:v>7.2819444444444441</c:v>
                </c:pt>
                <c:pt idx="5244">
                  <c:v>7.2833333333333332</c:v>
                </c:pt>
                <c:pt idx="5245">
                  <c:v>7.2847222222222223</c:v>
                </c:pt>
                <c:pt idx="5246">
                  <c:v>7.2861111111111114</c:v>
                </c:pt>
                <c:pt idx="5247">
                  <c:v>7.2874999999999996</c:v>
                </c:pt>
                <c:pt idx="5248">
                  <c:v>7.2888888888888888</c:v>
                </c:pt>
                <c:pt idx="5249">
                  <c:v>7.2902777777777779</c:v>
                </c:pt>
                <c:pt idx="5250">
                  <c:v>7.291666666666667</c:v>
                </c:pt>
                <c:pt idx="5251">
                  <c:v>7.2930555555555552</c:v>
                </c:pt>
                <c:pt idx="5252">
                  <c:v>7.2944444444444443</c:v>
                </c:pt>
                <c:pt idx="5253">
                  <c:v>7.2958333333333334</c:v>
                </c:pt>
                <c:pt idx="5254">
                  <c:v>7.2972222222222225</c:v>
                </c:pt>
                <c:pt idx="5255">
                  <c:v>7.2986111111111107</c:v>
                </c:pt>
                <c:pt idx="5256">
                  <c:v>7.3</c:v>
                </c:pt>
                <c:pt idx="5257">
                  <c:v>7.3013888888888889</c:v>
                </c:pt>
                <c:pt idx="5258">
                  <c:v>7.302777777777778</c:v>
                </c:pt>
                <c:pt idx="5259">
                  <c:v>7.3041666666666663</c:v>
                </c:pt>
                <c:pt idx="5260">
                  <c:v>7.3055555555555554</c:v>
                </c:pt>
                <c:pt idx="5261">
                  <c:v>7.3069444444444445</c:v>
                </c:pt>
                <c:pt idx="5262">
                  <c:v>7.3083333333333336</c:v>
                </c:pt>
                <c:pt idx="5263">
                  <c:v>7.3097222222222218</c:v>
                </c:pt>
                <c:pt idx="5264">
                  <c:v>7.3111111111111109</c:v>
                </c:pt>
                <c:pt idx="5265">
                  <c:v>7.3125</c:v>
                </c:pt>
                <c:pt idx="5266">
                  <c:v>7.3138888888888891</c:v>
                </c:pt>
                <c:pt idx="5267">
                  <c:v>7.3152777777777782</c:v>
                </c:pt>
                <c:pt idx="5268">
                  <c:v>7.3166666666666664</c:v>
                </c:pt>
                <c:pt idx="5269">
                  <c:v>7.3180555555555555</c:v>
                </c:pt>
                <c:pt idx="5270">
                  <c:v>7.3194444444444446</c:v>
                </c:pt>
                <c:pt idx="5271">
                  <c:v>7.3208333333333337</c:v>
                </c:pt>
                <c:pt idx="5272">
                  <c:v>7.322222222222222</c:v>
                </c:pt>
                <c:pt idx="5273">
                  <c:v>7.3236111111111111</c:v>
                </c:pt>
                <c:pt idx="5274">
                  <c:v>7.3250000000000002</c:v>
                </c:pt>
                <c:pt idx="5275">
                  <c:v>7.3263888888888893</c:v>
                </c:pt>
                <c:pt idx="5276">
                  <c:v>7.3277777777777775</c:v>
                </c:pt>
                <c:pt idx="5277">
                  <c:v>7.3291666666666666</c:v>
                </c:pt>
                <c:pt idx="5278">
                  <c:v>7.3305555555555557</c:v>
                </c:pt>
                <c:pt idx="5279">
                  <c:v>7.3319444444444448</c:v>
                </c:pt>
                <c:pt idx="5280">
                  <c:v>7.333333333333333</c:v>
                </c:pt>
                <c:pt idx="5281">
                  <c:v>7.3347222222222221</c:v>
                </c:pt>
                <c:pt idx="5282">
                  <c:v>7.3361111111111112</c:v>
                </c:pt>
                <c:pt idx="5283">
                  <c:v>7.3375000000000004</c:v>
                </c:pt>
                <c:pt idx="5284">
                  <c:v>7.3388888888888886</c:v>
                </c:pt>
                <c:pt idx="5285">
                  <c:v>7.3402777777777777</c:v>
                </c:pt>
                <c:pt idx="5286">
                  <c:v>7.3416666666666668</c:v>
                </c:pt>
                <c:pt idx="5287">
                  <c:v>7.3430555555555559</c:v>
                </c:pt>
                <c:pt idx="5288">
                  <c:v>7.3444444444444441</c:v>
                </c:pt>
                <c:pt idx="5289">
                  <c:v>7.3458333333333332</c:v>
                </c:pt>
                <c:pt idx="5290">
                  <c:v>7.3472222222222223</c:v>
                </c:pt>
                <c:pt idx="5291">
                  <c:v>7.3486111111111114</c:v>
                </c:pt>
                <c:pt idx="5292">
                  <c:v>7.35</c:v>
                </c:pt>
                <c:pt idx="5293">
                  <c:v>7.3513888888888888</c:v>
                </c:pt>
                <c:pt idx="5294">
                  <c:v>7.3527777777777779</c:v>
                </c:pt>
                <c:pt idx="5295">
                  <c:v>7.354166666666667</c:v>
                </c:pt>
                <c:pt idx="5296">
                  <c:v>7.3555555555555552</c:v>
                </c:pt>
                <c:pt idx="5297">
                  <c:v>7.3569444444444443</c:v>
                </c:pt>
                <c:pt idx="5298">
                  <c:v>7.3583333333333334</c:v>
                </c:pt>
                <c:pt idx="5299">
                  <c:v>7.3597222222222225</c:v>
                </c:pt>
                <c:pt idx="5300">
                  <c:v>7.3611111111111107</c:v>
                </c:pt>
                <c:pt idx="5301">
                  <c:v>7.3624999999999998</c:v>
                </c:pt>
                <c:pt idx="5302">
                  <c:v>7.3638888888888889</c:v>
                </c:pt>
                <c:pt idx="5303">
                  <c:v>7.365277777777778</c:v>
                </c:pt>
                <c:pt idx="5304">
                  <c:v>7.3666666666666663</c:v>
                </c:pt>
                <c:pt idx="5305">
                  <c:v>7.3680555555555554</c:v>
                </c:pt>
                <c:pt idx="5306">
                  <c:v>7.3694444444444445</c:v>
                </c:pt>
                <c:pt idx="5307">
                  <c:v>7.3708333333333336</c:v>
                </c:pt>
                <c:pt idx="5308">
                  <c:v>7.3722222222222218</c:v>
                </c:pt>
                <c:pt idx="5309">
                  <c:v>7.3736111111111109</c:v>
                </c:pt>
                <c:pt idx="5310">
                  <c:v>7.375</c:v>
                </c:pt>
                <c:pt idx="5311">
                  <c:v>7.3763888888888891</c:v>
                </c:pt>
                <c:pt idx="5312">
                  <c:v>7.3777777777777782</c:v>
                </c:pt>
                <c:pt idx="5313">
                  <c:v>7.3791666666666664</c:v>
                </c:pt>
                <c:pt idx="5314">
                  <c:v>7.3805555555555555</c:v>
                </c:pt>
                <c:pt idx="5315">
                  <c:v>7.3819444444444446</c:v>
                </c:pt>
                <c:pt idx="5316">
                  <c:v>7.3833333333333337</c:v>
                </c:pt>
                <c:pt idx="5317">
                  <c:v>7.384722222222222</c:v>
                </c:pt>
                <c:pt idx="5318">
                  <c:v>7.3861111111111111</c:v>
                </c:pt>
                <c:pt idx="5319">
                  <c:v>7.3875000000000002</c:v>
                </c:pt>
                <c:pt idx="5320">
                  <c:v>7.3888888888888893</c:v>
                </c:pt>
                <c:pt idx="5321">
                  <c:v>7.3902777777777775</c:v>
                </c:pt>
                <c:pt idx="5322">
                  <c:v>7.3916666666666666</c:v>
                </c:pt>
                <c:pt idx="5323">
                  <c:v>7.3930555555555557</c:v>
                </c:pt>
                <c:pt idx="5324">
                  <c:v>7.3944444444444448</c:v>
                </c:pt>
                <c:pt idx="5325">
                  <c:v>7.395833333333333</c:v>
                </c:pt>
                <c:pt idx="5326">
                  <c:v>7.3972222222222221</c:v>
                </c:pt>
                <c:pt idx="5327">
                  <c:v>7.3986111111111112</c:v>
                </c:pt>
                <c:pt idx="5328">
                  <c:v>7.4</c:v>
                </c:pt>
                <c:pt idx="5329">
                  <c:v>7.4013888888888886</c:v>
                </c:pt>
                <c:pt idx="5330">
                  <c:v>7.4027777777777777</c:v>
                </c:pt>
                <c:pt idx="5331">
                  <c:v>7.4041666666666668</c:v>
                </c:pt>
                <c:pt idx="5332">
                  <c:v>7.4055555555555559</c:v>
                </c:pt>
                <c:pt idx="5333">
                  <c:v>7.4069444444444441</c:v>
                </c:pt>
                <c:pt idx="5334">
                  <c:v>7.4083333333333332</c:v>
                </c:pt>
                <c:pt idx="5335">
                  <c:v>7.4097222222222223</c:v>
                </c:pt>
                <c:pt idx="5336">
                  <c:v>7.4111111111111114</c:v>
                </c:pt>
                <c:pt idx="5337">
                  <c:v>7.4124999999999996</c:v>
                </c:pt>
                <c:pt idx="5338">
                  <c:v>7.4138888888888888</c:v>
                </c:pt>
                <c:pt idx="5339">
                  <c:v>7.4152777777777779</c:v>
                </c:pt>
                <c:pt idx="5340">
                  <c:v>7.416666666666667</c:v>
                </c:pt>
                <c:pt idx="5341">
                  <c:v>7.4180555555555552</c:v>
                </c:pt>
                <c:pt idx="5342">
                  <c:v>7.4194444444444443</c:v>
                </c:pt>
                <c:pt idx="5343">
                  <c:v>7.4208333333333334</c:v>
                </c:pt>
                <c:pt idx="5344">
                  <c:v>7.4222222222222225</c:v>
                </c:pt>
                <c:pt idx="5345">
                  <c:v>7.4236111111111107</c:v>
                </c:pt>
                <c:pt idx="5346">
                  <c:v>7.4249999999999998</c:v>
                </c:pt>
                <c:pt idx="5347">
                  <c:v>7.4263888888888889</c:v>
                </c:pt>
                <c:pt idx="5348">
                  <c:v>7.427777777777778</c:v>
                </c:pt>
                <c:pt idx="5349">
                  <c:v>7.4291666666666663</c:v>
                </c:pt>
                <c:pt idx="5350">
                  <c:v>7.4305555555555554</c:v>
                </c:pt>
                <c:pt idx="5351">
                  <c:v>7.4319444444444445</c:v>
                </c:pt>
                <c:pt idx="5352">
                  <c:v>7.4333333333333336</c:v>
                </c:pt>
                <c:pt idx="5353">
                  <c:v>7.4347222222222218</c:v>
                </c:pt>
                <c:pt idx="5354">
                  <c:v>7.4361111111111109</c:v>
                </c:pt>
                <c:pt idx="5355">
                  <c:v>7.4375</c:v>
                </c:pt>
                <c:pt idx="5356">
                  <c:v>7.4388888888888891</c:v>
                </c:pt>
                <c:pt idx="5357">
                  <c:v>7.4402777777777782</c:v>
                </c:pt>
                <c:pt idx="5358">
                  <c:v>7.4416666666666664</c:v>
                </c:pt>
                <c:pt idx="5359">
                  <c:v>7.4430555555555555</c:v>
                </c:pt>
                <c:pt idx="5360">
                  <c:v>7.4444444444444446</c:v>
                </c:pt>
                <c:pt idx="5361">
                  <c:v>7.4458333333333337</c:v>
                </c:pt>
                <c:pt idx="5362">
                  <c:v>7.447222222222222</c:v>
                </c:pt>
                <c:pt idx="5363">
                  <c:v>7.4486111111111111</c:v>
                </c:pt>
                <c:pt idx="5364">
                  <c:v>7.45</c:v>
                </c:pt>
                <c:pt idx="5365">
                  <c:v>7.4513888888888893</c:v>
                </c:pt>
                <c:pt idx="5366">
                  <c:v>7.4527777777777775</c:v>
                </c:pt>
                <c:pt idx="5367">
                  <c:v>7.4541666666666666</c:v>
                </c:pt>
                <c:pt idx="5368">
                  <c:v>7.4555555555555557</c:v>
                </c:pt>
                <c:pt idx="5369">
                  <c:v>7.4569444444444448</c:v>
                </c:pt>
                <c:pt idx="5370">
                  <c:v>7.458333333333333</c:v>
                </c:pt>
                <c:pt idx="5371">
                  <c:v>7.4597222222222221</c:v>
                </c:pt>
                <c:pt idx="5372">
                  <c:v>7.4611111111111112</c:v>
                </c:pt>
                <c:pt idx="5373">
                  <c:v>7.4625000000000004</c:v>
                </c:pt>
                <c:pt idx="5374">
                  <c:v>7.4638888888888886</c:v>
                </c:pt>
                <c:pt idx="5375">
                  <c:v>7.4652777777777777</c:v>
                </c:pt>
                <c:pt idx="5376">
                  <c:v>7.4666666666666668</c:v>
                </c:pt>
                <c:pt idx="5377">
                  <c:v>7.4680555555555559</c:v>
                </c:pt>
                <c:pt idx="5378">
                  <c:v>7.4694444444444441</c:v>
                </c:pt>
                <c:pt idx="5379">
                  <c:v>7.4708333333333332</c:v>
                </c:pt>
                <c:pt idx="5380">
                  <c:v>7.4722222222222223</c:v>
                </c:pt>
                <c:pt idx="5381">
                  <c:v>7.4736111111111114</c:v>
                </c:pt>
                <c:pt idx="5382">
                  <c:v>7.4749999999999996</c:v>
                </c:pt>
                <c:pt idx="5383">
                  <c:v>7.4763888888888888</c:v>
                </c:pt>
                <c:pt idx="5384">
                  <c:v>7.4777777777777779</c:v>
                </c:pt>
                <c:pt idx="5385">
                  <c:v>7.479166666666667</c:v>
                </c:pt>
                <c:pt idx="5386">
                  <c:v>7.4805555555555552</c:v>
                </c:pt>
                <c:pt idx="5387">
                  <c:v>7.4819444444444443</c:v>
                </c:pt>
                <c:pt idx="5388">
                  <c:v>7.4833333333333334</c:v>
                </c:pt>
                <c:pt idx="5389">
                  <c:v>7.4847222222222225</c:v>
                </c:pt>
                <c:pt idx="5390">
                  <c:v>7.4861111111111107</c:v>
                </c:pt>
                <c:pt idx="5391">
                  <c:v>7.4874999999999998</c:v>
                </c:pt>
                <c:pt idx="5392">
                  <c:v>7.4888888888888889</c:v>
                </c:pt>
                <c:pt idx="5393">
                  <c:v>7.490277777777778</c:v>
                </c:pt>
                <c:pt idx="5394">
                  <c:v>7.4916666666666663</c:v>
                </c:pt>
                <c:pt idx="5395">
                  <c:v>7.4930555555555554</c:v>
                </c:pt>
                <c:pt idx="5396">
                  <c:v>7.4944444444444445</c:v>
                </c:pt>
                <c:pt idx="5397">
                  <c:v>7.4958333333333336</c:v>
                </c:pt>
                <c:pt idx="5398">
                  <c:v>7.4972222222222218</c:v>
                </c:pt>
                <c:pt idx="5399">
                  <c:v>7.4986111111111109</c:v>
                </c:pt>
                <c:pt idx="5400">
                  <c:v>7.5</c:v>
                </c:pt>
                <c:pt idx="5401">
                  <c:v>7.5013888888888891</c:v>
                </c:pt>
                <c:pt idx="5402">
                  <c:v>7.5027777777777782</c:v>
                </c:pt>
                <c:pt idx="5403">
                  <c:v>7.5041666666666664</c:v>
                </c:pt>
                <c:pt idx="5404">
                  <c:v>7.5055555555555555</c:v>
                </c:pt>
                <c:pt idx="5405">
                  <c:v>7.5069444444444446</c:v>
                </c:pt>
                <c:pt idx="5406">
                  <c:v>7.5083333333333337</c:v>
                </c:pt>
                <c:pt idx="5407">
                  <c:v>7.509722222222222</c:v>
                </c:pt>
                <c:pt idx="5408">
                  <c:v>7.5111111111111111</c:v>
                </c:pt>
                <c:pt idx="5409">
                  <c:v>7.5125000000000002</c:v>
                </c:pt>
                <c:pt idx="5410">
                  <c:v>7.5138888888888893</c:v>
                </c:pt>
                <c:pt idx="5411">
                  <c:v>7.5152777777777775</c:v>
                </c:pt>
                <c:pt idx="5412">
                  <c:v>7.5166666666666666</c:v>
                </c:pt>
                <c:pt idx="5413">
                  <c:v>7.5180555555555557</c:v>
                </c:pt>
                <c:pt idx="5414">
                  <c:v>7.5194444444444448</c:v>
                </c:pt>
                <c:pt idx="5415">
                  <c:v>7.520833333333333</c:v>
                </c:pt>
                <c:pt idx="5416">
                  <c:v>7.5222222222222221</c:v>
                </c:pt>
                <c:pt idx="5417">
                  <c:v>7.5236111111111112</c:v>
                </c:pt>
                <c:pt idx="5418">
                  <c:v>7.5250000000000004</c:v>
                </c:pt>
                <c:pt idx="5419">
                  <c:v>7.5263888888888886</c:v>
                </c:pt>
                <c:pt idx="5420">
                  <c:v>7.5277777777777777</c:v>
                </c:pt>
                <c:pt idx="5421">
                  <c:v>7.5291666666666668</c:v>
                </c:pt>
                <c:pt idx="5422">
                  <c:v>7.5305555555555559</c:v>
                </c:pt>
                <c:pt idx="5423">
                  <c:v>7.5319444444444441</c:v>
                </c:pt>
                <c:pt idx="5424">
                  <c:v>7.5333333333333332</c:v>
                </c:pt>
                <c:pt idx="5425">
                  <c:v>7.5347222222222223</c:v>
                </c:pt>
                <c:pt idx="5426">
                  <c:v>7.5361111111111114</c:v>
                </c:pt>
                <c:pt idx="5427">
                  <c:v>7.5374999999999996</c:v>
                </c:pt>
                <c:pt idx="5428">
                  <c:v>7.5388888888888888</c:v>
                </c:pt>
                <c:pt idx="5429">
                  <c:v>7.5402777777777779</c:v>
                </c:pt>
                <c:pt idx="5430">
                  <c:v>7.541666666666667</c:v>
                </c:pt>
                <c:pt idx="5431">
                  <c:v>7.5430555555555552</c:v>
                </c:pt>
                <c:pt idx="5432">
                  <c:v>7.5444444444444443</c:v>
                </c:pt>
                <c:pt idx="5433">
                  <c:v>7.5458333333333334</c:v>
                </c:pt>
                <c:pt idx="5434">
                  <c:v>7.5472222222222225</c:v>
                </c:pt>
                <c:pt idx="5435">
                  <c:v>7.5486111111111107</c:v>
                </c:pt>
                <c:pt idx="5436">
                  <c:v>7.55</c:v>
                </c:pt>
                <c:pt idx="5437">
                  <c:v>7.5513888888888889</c:v>
                </c:pt>
                <c:pt idx="5438">
                  <c:v>7.552777777777778</c:v>
                </c:pt>
                <c:pt idx="5439">
                  <c:v>7.5541666666666663</c:v>
                </c:pt>
                <c:pt idx="5440">
                  <c:v>7.5555555555555554</c:v>
                </c:pt>
                <c:pt idx="5441">
                  <c:v>7.5569444444444445</c:v>
                </c:pt>
                <c:pt idx="5442">
                  <c:v>7.5583333333333336</c:v>
                </c:pt>
                <c:pt idx="5443">
                  <c:v>7.5597222222222218</c:v>
                </c:pt>
                <c:pt idx="5444">
                  <c:v>7.5611111111111109</c:v>
                </c:pt>
                <c:pt idx="5445">
                  <c:v>7.5625</c:v>
                </c:pt>
                <c:pt idx="5446">
                  <c:v>7.5638888888888891</c:v>
                </c:pt>
                <c:pt idx="5447">
                  <c:v>7.5652777777777782</c:v>
                </c:pt>
                <c:pt idx="5448">
                  <c:v>7.5666666666666664</c:v>
                </c:pt>
                <c:pt idx="5449">
                  <c:v>7.5680555555555555</c:v>
                </c:pt>
                <c:pt idx="5450">
                  <c:v>7.5694444444444446</c:v>
                </c:pt>
                <c:pt idx="5451">
                  <c:v>7.5708333333333337</c:v>
                </c:pt>
                <c:pt idx="5452">
                  <c:v>7.572222222222222</c:v>
                </c:pt>
                <c:pt idx="5453">
                  <c:v>7.5736111111111111</c:v>
                </c:pt>
                <c:pt idx="5454">
                  <c:v>7.5750000000000002</c:v>
                </c:pt>
                <c:pt idx="5455">
                  <c:v>7.5763888888888893</c:v>
                </c:pt>
                <c:pt idx="5456">
                  <c:v>7.5777777777777775</c:v>
                </c:pt>
                <c:pt idx="5457">
                  <c:v>7.5791666666666666</c:v>
                </c:pt>
                <c:pt idx="5458">
                  <c:v>7.5805555555555557</c:v>
                </c:pt>
                <c:pt idx="5459">
                  <c:v>7.5819444444444448</c:v>
                </c:pt>
                <c:pt idx="5460">
                  <c:v>7.583333333333333</c:v>
                </c:pt>
                <c:pt idx="5461">
                  <c:v>7.5847222222222221</c:v>
                </c:pt>
                <c:pt idx="5462">
                  <c:v>7.5861111111111112</c:v>
                </c:pt>
                <c:pt idx="5463">
                  <c:v>7.5875000000000004</c:v>
                </c:pt>
                <c:pt idx="5464">
                  <c:v>7.5888888888888886</c:v>
                </c:pt>
                <c:pt idx="5465">
                  <c:v>7.5902777777777777</c:v>
                </c:pt>
                <c:pt idx="5466">
                  <c:v>7.5916666666666668</c:v>
                </c:pt>
                <c:pt idx="5467">
                  <c:v>7.5930555555555559</c:v>
                </c:pt>
                <c:pt idx="5468">
                  <c:v>7.5944444444444441</c:v>
                </c:pt>
                <c:pt idx="5469">
                  <c:v>7.5958333333333332</c:v>
                </c:pt>
                <c:pt idx="5470">
                  <c:v>7.5972222222222223</c:v>
                </c:pt>
                <c:pt idx="5471">
                  <c:v>7.5986111111111114</c:v>
                </c:pt>
                <c:pt idx="5472">
                  <c:v>7.6</c:v>
                </c:pt>
                <c:pt idx="5473">
                  <c:v>7.6013888888888888</c:v>
                </c:pt>
                <c:pt idx="5474">
                  <c:v>7.6027777777777779</c:v>
                </c:pt>
                <c:pt idx="5475">
                  <c:v>7.604166666666667</c:v>
                </c:pt>
                <c:pt idx="5476">
                  <c:v>7.6055555555555552</c:v>
                </c:pt>
                <c:pt idx="5477">
                  <c:v>7.6069444444444443</c:v>
                </c:pt>
                <c:pt idx="5478">
                  <c:v>7.6083333333333334</c:v>
                </c:pt>
                <c:pt idx="5479">
                  <c:v>7.6097222222222225</c:v>
                </c:pt>
                <c:pt idx="5480">
                  <c:v>7.6111111111111107</c:v>
                </c:pt>
                <c:pt idx="5481">
                  <c:v>7.6124999999999998</c:v>
                </c:pt>
                <c:pt idx="5482">
                  <c:v>7.6138888888888889</c:v>
                </c:pt>
                <c:pt idx="5483">
                  <c:v>7.615277777777778</c:v>
                </c:pt>
                <c:pt idx="5484">
                  <c:v>7.6166666666666663</c:v>
                </c:pt>
                <c:pt idx="5485">
                  <c:v>7.6180555555555554</c:v>
                </c:pt>
                <c:pt idx="5486">
                  <c:v>7.6194444444444445</c:v>
                </c:pt>
                <c:pt idx="5487">
                  <c:v>7.6208333333333336</c:v>
                </c:pt>
                <c:pt idx="5488">
                  <c:v>7.6222222222222218</c:v>
                </c:pt>
                <c:pt idx="5489">
                  <c:v>7.6236111111111109</c:v>
                </c:pt>
                <c:pt idx="5490">
                  <c:v>7.625</c:v>
                </c:pt>
                <c:pt idx="5491">
                  <c:v>7.6263888888888891</c:v>
                </c:pt>
                <c:pt idx="5492">
                  <c:v>7.6277777777777782</c:v>
                </c:pt>
                <c:pt idx="5493">
                  <c:v>7.6291666666666664</c:v>
                </c:pt>
                <c:pt idx="5494">
                  <c:v>7.6305555555555555</c:v>
                </c:pt>
                <c:pt idx="5495">
                  <c:v>7.6319444444444446</c:v>
                </c:pt>
                <c:pt idx="5496">
                  <c:v>7.6333333333333337</c:v>
                </c:pt>
                <c:pt idx="5497">
                  <c:v>7.634722222222222</c:v>
                </c:pt>
                <c:pt idx="5498">
                  <c:v>7.6361111111111111</c:v>
                </c:pt>
                <c:pt idx="5499">
                  <c:v>7.6375000000000002</c:v>
                </c:pt>
                <c:pt idx="5500">
                  <c:v>7.6388888888888893</c:v>
                </c:pt>
                <c:pt idx="5501">
                  <c:v>7.6402777777777775</c:v>
                </c:pt>
                <c:pt idx="5502">
                  <c:v>7.6416666666666666</c:v>
                </c:pt>
                <c:pt idx="5503">
                  <c:v>7.6430555555555557</c:v>
                </c:pt>
                <c:pt idx="5504">
                  <c:v>7.6444444444444448</c:v>
                </c:pt>
                <c:pt idx="5505">
                  <c:v>7.645833333333333</c:v>
                </c:pt>
                <c:pt idx="5506">
                  <c:v>7.6472222222222221</c:v>
                </c:pt>
                <c:pt idx="5507">
                  <c:v>7.6486111111111112</c:v>
                </c:pt>
                <c:pt idx="5508">
                  <c:v>7.65</c:v>
                </c:pt>
                <c:pt idx="5509">
                  <c:v>7.6513888888888886</c:v>
                </c:pt>
                <c:pt idx="5510">
                  <c:v>7.6527777777777777</c:v>
                </c:pt>
                <c:pt idx="5511">
                  <c:v>7.6541666666666668</c:v>
                </c:pt>
                <c:pt idx="5512">
                  <c:v>7.6555555555555559</c:v>
                </c:pt>
                <c:pt idx="5513">
                  <c:v>7.6569444444444441</c:v>
                </c:pt>
                <c:pt idx="5514">
                  <c:v>7.6583333333333332</c:v>
                </c:pt>
                <c:pt idx="5515">
                  <c:v>7.6597222222222223</c:v>
                </c:pt>
                <c:pt idx="5516">
                  <c:v>7.6611111111111114</c:v>
                </c:pt>
                <c:pt idx="5517">
                  <c:v>7.6624999999999996</c:v>
                </c:pt>
                <c:pt idx="5518">
                  <c:v>7.6638888888888888</c:v>
                </c:pt>
                <c:pt idx="5519">
                  <c:v>7.6652777777777779</c:v>
                </c:pt>
                <c:pt idx="5520">
                  <c:v>7.666666666666667</c:v>
                </c:pt>
                <c:pt idx="5521">
                  <c:v>7.6680555555555552</c:v>
                </c:pt>
                <c:pt idx="5522">
                  <c:v>7.6694444444444443</c:v>
                </c:pt>
                <c:pt idx="5523">
                  <c:v>7.6708333333333334</c:v>
                </c:pt>
                <c:pt idx="5524">
                  <c:v>7.6722222222222225</c:v>
                </c:pt>
                <c:pt idx="5525">
                  <c:v>7.6736111111111107</c:v>
                </c:pt>
                <c:pt idx="5526">
                  <c:v>7.6749999999999998</c:v>
                </c:pt>
                <c:pt idx="5527">
                  <c:v>7.6763888888888889</c:v>
                </c:pt>
                <c:pt idx="5528">
                  <c:v>7.677777777777778</c:v>
                </c:pt>
                <c:pt idx="5529">
                  <c:v>7.6791666666666663</c:v>
                </c:pt>
                <c:pt idx="5530">
                  <c:v>7.6805555555555554</c:v>
                </c:pt>
                <c:pt idx="5531">
                  <c:v>7.6819444444444445</c:v>
                </c:pt>
                <c:pt idx="5532">
                  <c:v>7.6833333333333336</c:v>
                </c:pt>
                <c:pt idx="5533">
                  <c:v>7.6847222222222218</c:v>
                </c:pt>
                <c:pt idx="5534">
                  <c:v>7.6861111111111109</c:v>
                </c:pt>
                <c:pt idx="5535">
                  <c:v>7.6875</c:v>
                </c:pt>
                <c:pt idx="5536">
                  <c:v>7.6888888888888891</c:v>
                </c:pt>
                <c:pt idx="5537">
                  <c:v>7.6902777777777782</c:v>
                </c:pt>
                <c:pt idx="5538">
                  <c:v>7.6916666666666664</c:v>
                </c:pt>
                <c:pt idx="5539">
                  <c:v>7.6930555555555555</c:v>
                </c:pt>
                <c:pt idx="5540">
                  <c:v>7.6944444444444446</c:v>
                </c:pt>
                <c:pt idx="5541">
                  <c:v>7.6958333333333337</c:v>
                </c:pt>
                <c:pt idx="5542">
                  <c:v>7.697222222222222</c:v>
                </c:pt>
                <c:pt idx="5543">
                  <c:v>7.6986111111111111</c:v>
                </c:pt>
                <c:pt idx="5544">
                  <c:v>7.7</c:v>
                </c:pt>
                <c:pt idx="5545">
                  <c:v>7.7013888888888893</c:v>
                </c:pt>
                <c:pt idx="5546">
                  <c:v>7.7027777777777775</c:v>
                </c:pt>
                <c:pt idx="5547">
                  <c:v>7.7041666666666666</c:v>
                </c:pt>
                <c:pt idx="5548">
                  <c:v>7.7055555555555557</c:v>
                </c:pt>
                <c:pt idx="5549">
                  <c:v>7.7069444444444448</c:v>
                </c:pt>
                <c:pt idx="5550">
                  <c:v>7.708333333333333</c:v>
                </c:pt>
                <c:pt idx="5551">
                  <c:v>7.7097222222222221</c:v>
                </c:pt>
                <c:pt idx="5552">
                  <c:v>7.7111111111111112</c:v>
                </c:pt>
                <c:pt idx="5553">
                  <c:v>7.7125000000000004</c:v>
                </c:pt>
                <c:pt idx="5554">
                  <c:v>7.7138888888888886</c:v>
                </c:pt>
                <c:pt idx="5555">
                  <c:v>7.7152777777777777</c:v>
                </c:pt>
                <c:pt idx="5556">
                  <c:v>7.7166666666666668</c:v>
                </c:pt>
                <c:pt idx="5557">
                  <c:v>7.7180555555555559</c:v>
                </c:pt>
                <c:pt idx="5558">
                  <c:v>7.7194444444444441</c:v>
                </c:pt>
                <c:pt idx="5559">
                  <c:v>7.7208333333333332</c:v>
                </c:pt>
                <c:pt idx="5560">
                  <c:v>7.7222222222222223</c:v>
                </c:pt>
                <c:pt idx="5561">
                  <c:v>7.7236111111111114</c:v>
                </c:pt>
                <c:pt idx="5562">
                  <c:v>7.7249999999999996</c:v>
                </c:pt>
                <c:pt idx="5563">
                  <c:v>7.7263888888888888</c:v>
                </c:pt>
                <c:pt idx="5564">
                  <c:v>7.7277777777777779</c:v>
                </c:pt>
                <c:pt idx="5565">
                  <c:v>7.729166666666667</c:v>
                </c:pt>
                <c:pt idx="5566">
                  <c:v>7.7305555555555552</c:v>
                </c:pt>
                <c:pt idx="5567">
                  <c:v>7.7319444444444443</c:v>
                </c:pt>
                <c:pt idx="5568">
                  <c:v>7.7333333333333334</c:v>
                </c:pt>
                <c:pt idx="5569">
                  <c:v>7.7347222222222225</c:v>
                </c:pt>
                <c:pt idx="5570">
                  <c:v>7.7361111111111107</c:v>
                </c:pt>
                <c:pt idx="5571">
                  <c:v>7.7374999999999998</c:v>
                </c:pt>
                <c:pt idx="5572">
                  <c:v>7.7388888888888889</c:v>
                </c:pt>
                <c:pt idx="5573">
                  <c:v>7.740277777777778</c:v>
                </c:pt>
                <c:pt idx="5574">
                  <c:v>7.7416666666666663</c:v>
                </c:pt>
                <c:pt idx="5575">
                  <c:v>7.7430555555555554</c:v>
                </c:pt>
                <c:pt idx="5576">
                  <c:v>7.7444444444444445</c:v>
                </c:pt>
                <c:pt idx="5577">
                  <c:v>7.7458333333333336</c:v>
                </c:pt>
                <c:pt idx="5578">
                  <c:v>7.7472222222222218</c:v>
                </c:pt>
                <c:pt idx="5579">
                  <c:v>7.7486111111111109</c:v>
                </c:pt>
                <c:pt idx="5580">
                  <c:v>7.75</c:v>
                </c:pt>
                <c:pt idx="5581">
                  <c:v>7.7513888888888891</c:v>
                </c:pt>
                <c:pt idx="5582">
                  <c:v>7.7527777777777782</c:v>
                </c:pt>
                <c:pt idx="5583">
                  <c:v>7.7541666666666664</c:v>
                </c:pt>
                <c:pt idx="5584">
                  <c:v>7.7555555555555555</c:v>
                </c:pt>
                <c:pt idx="5585">
                  <c:v>7.7569444444444446</c:v>
                </c:pt>
                <c:pt idx="5586">
                  <c:v>7.7583333333333337</c:v>
                </c:pt>
                <c:pt idx="5587">
                  <c:v>7.759722222222222</c:v>
                </c:pt>
                <c:pt idx="5588">
                  <c:v>7.7611111111111111</c:v>
                </c:pt>
                <c:pt idx="5589">
                  <c:v>7.7625000000000002</c:v>
                </c:pt>
                <c:pt idx="5590">
                  <c:v>7.7638888888888893</c:v>
                </c:pt>
                <c:pt idx="5591">
                  <c:v>7.7652777777777775</c:v>
                </c:pt>
                <c:pt idx="5592">
                  <c:v>7.7666666666666666</c:v>
                </c:pt>
                <c:pt idx="5593">
                  <c:v>7.7680555555555557</c:v>
                </c:pt>
                <c:pt idx="5594">
                  <c:v>7.7694444444444448</c:v>
                </c:pt>
                <c:pt idx="5595">
                  <c:v>7.770833333333333</c:v>
                </c:pt>
                <c:pt idx="5596">
                  <c:v>7.7722222222222221</c:v>
                </c:pt>
                <c:pt idx="5597">
                  <c:v>7.7736111111111112</c:v>
                </c:pt>
                <c:pt idx="5598">
                  <c:v>7.7750000000000004</c:v>
                </c:pt>
                <c:pt idx="5599">
                  <c:v>7.7763888888888886</c:v>
                </c:pt>
                <c:pt idx="5600">
                  <c:v>7.7777777777777777</c:v>
                </c:pt>
                <c:pt idx="5601">
                  <c:v>7.7791666666666668</c:v>
                </c:pt>
                <c:pt idx="5602">
                  <c:v>7.7805555555555559</c:v>
                </c:pt>
                <c:pt idx="5603">
                  <c:v>7.7819444444444441</c:v>
                </c:pt>
                <c:pt idx="5604">
                  <c:v>7.7833333333333332</c:v>
                </c:pt>
                <c:pt idx="5605">
                  <c:v>7.7847222222222223</c:v>
                </c:pt>
                <c:pt idx="5606">
                  <c:v>7.7861111111111114</c:v>
                </c:pt>
                <c:pt idx="5607">
                  <c:v>7.7874999999999996</c:v>
                </c:pt>
                <c:pt idx="5608">
                  <c:v>7.7888888888888888</c:v>
                </c:pt>
                <c:pt idx="5609">
                  <c:v>7.7902777777777779</c:v>
                </c:pt>
                <c:pt idx="5610">
                  <c:v>7.791666666666667</c:v>
                </c:pt>
                <c:pt idx="5611">
                  <c:v>7.7930555555555552</c:v>
                </c:pt>
                <c:pt idx="5612">
                  <c:v>7.7944444444444443</c:v>
                </c:pt>
                <c:pt idx="5613">
                  <c:v>7.7958333333333334</c:v>
                </c:pt>
                <c:pt idx="5614">
                  <c:v>7.7972222222222225</c:v>
                </c:pt>
                <c:pt idx="5615">
                  <c:v>7.7986111111111107</c:v>
                </c:pt>
                <c:pt idx="5616">
                  <c:v>7.8</c:v>
                </c:pt>
                <c:pt idx="5617">
                  <c:v>7.8013888888888889</c:v>
                </c:pt>
                <c:pt idx="5618">
                  <c:v>7.802777777777778</c:v>
                </c:pt>
                <c:pt idx="5619">
                  <c:v>7.8041666666666663</c:v>
                </c:pt>
                <c:pt idx="5620">
                  <c:v>7.8055555555555554</c:v>
                </c:pt>
                <c:pt idx="5621">
                  <c:v>7.8069444444444445</c:v>
                </c:pt>
                <c:pt idx="5622">
                  <c:v>7.8083333333333336</c:v>
                </c:pt>
                <c:pt idx="5623">
                  <c:v>7.8097222222222218</c:v>
                </c:pt>
                <c:pt idx="5624">
                  <c:v>7.8111111111111109</c:v>
                </c:pt>
                <c:pt idx="5625">
                  <c:v>7.8125</c:v>
                </c:pt>
                <c:pt idx="5626">
                  <c:v>7.8138888888888891</c:v>
                </c:pt>
                <c:pt idx="5627">
                  <c:v>7.8152777777777782</c:v>
                </c:pt>
                <c:pt idx="5628">
                  <c:v>7.8166666666666664</c:v>
                </c:pt>
                <c:pt idx="5629">
                  <c:v>7.8180555555555555</c:v>
                </c:pt>
                <c:pt idx="5630">
                  <c:v>7.8194444444444446</c:v>
                </c:pt>
                <c:pt idx="5631">
                  <c:v>7.8208333333333337</c:v>
                </c:pt>
                <c:pt idx="5632">
                  <c:v>7.822222222222222</c:v>
                </c:pt>
                <c:pt idx="5633">
                  <c:v>7.8236111111111111</c:v>
                </c:pt>
                <c:pt idx="5634">
                  <c:v>7.8250000000000002</c:v>
                </c:pt>
                <c:pt idx="5635">
                  <c:v>7.8263888888888893</c:v>
                </c:pt>
                <c:pt idx="5636">
                  <c:v>7.8277777777777775</c:v>
                </c:pt>
                <c:pt idx="5637">
                  <c:v>7.8291666666666666</c:v>
                </c:pt>
                <c:pt idx="5638">
                  <c:v>7.8305555555555557</c:v>
                </c:pt>
                <c:pt idx="5639">
                  <c:v>7.8319444444444448</c:v>
                </c:pt>
                <c:pt idx="5640">
                  <c:v>7.833333333333333</c:v>
                </c:pt>
                <c:pt idx="5641">
                  <c:v>7.8347222222222221</c:v>
                </c:pt>
                <c:pt idx="5642">
                  <c:v>7.8361111111111112</c:v>
                </c:pt>
                <c:pt idx="5643">
                  <c:v>7.8375000000000004</c:v>
                </c:pt>
                <c:pt idx="5644">
                  <c:v>7.8388888888888886</c:v>
                </c:pt>
                <c:pt idx="5645">
                  <c:v>7.8402777777777777</c:v>
                </c:pt>
                <c:pt idx="5646">
                  <c:v>7.8416666666666668</c:v>
                </c:pt>
                <c:pt idx="5647">
                  <c:v>7.8430555555555559</c:v>
                </c:pt>
                <c:pt idx="5648">
                  <c:v>7.8444444444444441</c:v>
                </c:pt>
                <c:pt idx="5649">
                  <c:v>7.8458333333333332</c:v>
                </c:pt>
                <c:pt idx="5650">
                  <c:v>7.8472222222222223</c:v>
                </c:pt>
                <c:pt idx="5651">
                  <c:v>7.8486111111111114</c:v>
                </c:pt>
                <c:pt idx="5652">
                  <c:v>7.85</c:v>
                </c:pt>
                <c:pt idx="5653">
                  <c:v>7.8513888888888888</c:v>
                </c:pt>
                <c:pt idx="5654">
                  <c:v>7.8527777777777779</c:v>
                </c:pt>
                <c:pt idx="5655">
                  <c:v>7.854166666666667</c:v>
                </c:pt>
                <c:pt idx="5656">
                  <c:v>7.8555555555555552</c:v>
                </c:pt>
                <c:pt idx="5657">
                  <c:v>7.8569444444444443</c:v>
                </c:pt>
                <c:pt idx="5658">
                  <c:v>7.8583333333333334</c:v>
                </c:pt>
                <c:pt idx="5659">
                  <c:v>7.8597222222222225</c:v>
                </c:pt>
                <c:pt idx="5660">
                  <c:v>7.8611111111111107</c:v>
                </c:pt>
                <c:pt idx="5661">
                  <c:v>7.8624999999999998</c:v>
                </c:pt>
                <c:pt idx="5662">
                  <c:v>7.8638888888888889</c:v>
                </c:pt>
                <c:pt idx="5663">
                  <c:v>7.865277777777778</c:v>
                </c:pt>
                <c:pt idx="5664">
                  <c:v>7.8666666666666663</c:v>
                </c:pt>
                <c:pt idx="5665">
                  <c:v>7.8680555555555554</c:v>
                </c:pt>
                <c:pt idx="5666">
                  <c:v>7.8694444444444445</c:v>
                </c:pt>
                <c:pt idx="5667">
                  <c:v>7.8708333333333336</c:v>
                </c:pt>
                <c:pt idx="5668">
                  <c:v>7.8722222222222218</c:v>
                </c:pt>
                <c:pt idx="5669">
                  <c:v>7.8736111111111109</c:v>
                </c:pt>
                <c:pt idx="5670">
                  <c:v>7.875</c:v>
                </c:pt>
                <c:pt idx="5671">
                  <c:v>7.8763888888888891</c:v>
                </c:pt>
                <c:pt idx="5672">
                  <c:v>7.8777777777777782</c:v>
                </c:pt>
                <c:pt idx="5673">
                  <c:v>7.8791666666666664</c:v>
                </c:pt>
                <c:pt idx="5674">
                  <c:v>7.8805555555555555</c:v>
                </c:pt>
                <c:pt idx="5675">
                  <c:v>7.8819444444444446</c:v>
                </c:pt>
                <c:pt idx="5676">
                  <c:v>7.8833333333333337</c:v>
                </c:pt>
                <c:pt idx="5677">
                  <c:v>7.884722222222222</c:v>
                </c:pt>
                <c:pt idx="5678">
                  <c:v>7.8861111111111111</c:v>
                </c:pt>
                <c:pt idx="5679">
                  <c:v>7.8875000000000002</c:v>
                </c:pt>
                <c:pt idx="5680">
                  <c:v>7.8888888888888893</c:v>
                </c:pt>
                <c:pt idx="5681">
                  <c:v>7.8902777777777775</c:v>
                </c:pt>
                <c:pt idx="5682">
                  <c:v>7.8916666666666666</c:v>
                </c:pt>
                <c:pt idx="5683">
                  <c:v>7.8930555555555557</c:v>
                </c:pt>
                <c:pt idx="5684">
                  <c:v>7.8944444444444448</c:v>
                </c:pt>
                <c:pt idx="5685">
                  <c:v>7.895833333333333</c:v>
                </c:pt>
                <c:pt idx="5686">
                  <c:v>7.8972222222222221</c:v>
                </c:pt>
                <c:pt idx="5687">
                  <c:v>7.8986111111111112</c:v>
                </c:pt>
                <c:pt idx="5688">
                  <c:v>7.9</c:v>
                </c:pt>
                <c:pt idx="5689">
                  <c:v>7.9013888888888886</c:v>
                </c:pt>
                <c:pt idx="5690">
                  <c:v>7.9027777777777777</c:v>
                </c:pt>
                <c:pt idx="5691">
                  <c:v>7.9041666666666668</c:v>
                </c:pt>
                <c:pt idx="5692">
                  <c:v>7.9055555555555559</c:v>
                </c:pt>
                <c:pt idx="5693">
                  <c:v>7.9069444444444441</c:v>
                </c:pt>
                <c:pt idx="5694">
                  <c:v>7.9083333333333332</c:v>
                </c:pt>
                <c:pt idx="5695">
                  <c:v>7.9097222222222223</c:v>
                </c:pt>
                <c:pt idx="5696">
                  <c:v>7.9111111111111114</c:v>
                </c:pt>
                <c:pt idx="5697">
                  <c:v>7.9124999999999996</c:v>
                </c:pt>
                <c:pt idx="5698">
                  <c:v>7.9138888888888888</c:v>
                </c:pt>
                <c:pt idx="5699">
                  <c:v>7.9152777777777779</c:v>
                </c:pt>
                <c:pt idx="5700">
                  <c:v>7.916666666666667</c:v>
                </c:pt>
                <c:pt idx="5701">
                  <c:v>7.9180555555555552</c:v>
                </c:pt>
                <c:pt idx="5702">
                  <c:v>7.9194444444444443</c:v>
                </c:pt>
                <c:pt idx="5703">
                  <c:v>7.9208333333333334</c:v>
                </c:pt>
                <c:pt idx="5704">
                  <c:v>7.9222222222222225</c:v>
                </c:pt>
                <c:pt idx="5705">
                  <c:v>7.9236111111111107</c:v>
                </c:pt>
                <c:pt idx="5706">
                  <c:v>7.9249999999999998</c:v>
                </c:pt>
                <c:pt idx="5707">
                  <c:v>7.9263888888888889</c:v>
                </c:pt>
                <c:pt idx="5708">
                  <c:v>7.927777777777778</c:v>
                </c:pt>
                <c:pt idx="5709">
                  <c:v>7.9291666666666663</c:v>
                </c:pt>
                <c:pt idx="5710">
                  <c:v>7.9305555555555554</c:v>
                </c:pt>
                <c:pt idx="5711">
                  <c:v>7.9319444444444445</c:v>
                </c:pt>
                <c:pt idx="5712">
                  <c:v>7.9333333333333336</c:v>
                </c:pt>
                <c:pt idx="5713">
                  <c:v>7.9347222222222218</c:v>
                </c:pt>
                <c:pt idx="5714">
                  <c:v>7.9361111111111109</c:v>
                </c:pt>
                <c:pt idx="5715">
                  <c:v>7.9375</c:v>
                </c:pt>
                <c:pt idx="5716">
                  <c:v>7.9388888888888891</c:v>
                </c:pt>
                <c:pt idx="5717">
                  <c:v>7.9402777777777782</c:v>
                </c:pt>
                <c:pt idx="5718">
                  <c:v>7.9416666666666664</c:v>
                </c:pt>
                <c:pt idx="5719">
                  <c:v>7.9430555555555555</c:v>
                </c:pt>
                <c:pt idx="5720">
                  <c:v>7.9444444444444446</c:v>
                </c:pt>
                <c:pt idx="5721">
                  <c:v>7.9458333333333337</c:v>
                </c:pt>
                <c:pt idx="5722">
                  <c:v>7.947222222222222</c:v>
                </c:pt>
                <c:pt idx="5723">
                  <c:v>7.9486111111111111</c:v>
                </c:pt>
                <c:pt idx="5724">
                  <c:v>7.95</c:v>
                </c:pt>
                <c:pt idx="5725">
                  <c:v>7.9513888888888893</c:v>
                </c:pt>
                <c:pt idx="5726">
                  <c:v>7.9527777777777775</c:v>
                </c:pt>
                <c:pt idx="5727">
                  <c:v>7.9541666666666666</c:v>
                </c:pt>
                <c:pt idx="5728">
                  <c:v>7.9555555555555557</c:v>
                </c:pt>
                <c:pt idx="5729">
                  <c:v>7.9569444444444448</c:v>
                </c:pt>
                <c:pt idx="5730">
                  <c:v>7.958333333333333</c:v>
                </c:pt>
                <c:pt idx="5731">
                  <c:v>7.9597222222222221</c:v>
                </c:pt>
                <c:pt idx="5732">
                  <c:v>7.9611111111111112</c:v>
                </c:pt>
                <c:pt idx="5733">
                  <c:v>7.9625000000000004</c:v>
                </c:pt>
                <c:pt idx="5734">
                  <c:v>7.9638888888888886</c:v>
                </c:pt>
                <c:pt idx="5735">
                  <c:v>7.9652777777777777</c:v>
                </c:pt>
                <c:pt idx="5736">
                  <c:v>7.9666666666666668</c:v>
                </c:pt>
                <c:pt idx="5737">
                  <c:v>7.9680555555555559</c:v>
                </c:pt>
                <c:pt idx="5738">
                  <c:v>7.9694444444444441</c:v>
                </c:pt>
                <c:pt idx="5739">
                  <c:v>7.9708333333333332</c:v>
                </c:pt>
                <c:pt idx="5740">
                  <c:v>7.9722222222222223</c:v>
                </c:pt>
                <c:pt idx="5741">
                  <c:v>7.9736111111111114</c:v>
                </c:pt>
                <c:pt idx="5742">
                  <c:v>7.9749999999999996</c:v>
                </c:pt>
                <c:pt idx="5743">
                  <c:v>7.9763888888888888</c:v>
                </c:pt>
                <c:pt idx="5744">
                  <c:v>7.9777777777777779</c:v>
                </c:pt>
                <c:pt idx="5745">
                  <c:v>7.979166666666667</c:v>
                </c:pt>
                <c:pt idx="5746">
                  <c:v>7.9805555555555552</c:v>
                </c:pt>
                <c:pt idx="5747">
                  <c:v>7.9819444444444443</c:v>
                </c:pt>
                <c:pt idx="5748">
                  <c:v>7.9833333333333334</c:v>
                </c:pt>
                <c:pt idx="5749">
                  <c:v>7.9847222222222225</c:v>
                </c:pt>
                <c:pt idx="5750">
                  <c:v>7.9861111111111107</c:v>
                </c:pt>
                <c:pt idx="5751">
                  <c:v>7.9874999999999998</c:v>
                </c:pt>
                <c:pt idx="5752">
                  <c:v>7.9888888888888889</c:v>
                </c:pt>
                <c:pt idx="5753">
                  <c:v>7.990277777777778</c:v>
                </c:pt>
                <c:pt idx="5754">
                  <c:v>7.9916666666666663</c:v>
                </c:pt>
                <c:pt idx="5755">
                  <c:v>7.9930555555555554</c:v>
                </c:pt>
                <c:pt idx="5756">
                  <c:v>7.9944444444444445</c:v>
                </c:pt>
                <c:pt idx="5757">
                  <c:v>7.9958333333333336</c:v>
                </c:pt>
                <c:pt idx="5758">
                  <c:v>7.9972222222222218</c:v>
                </c:pt>
                <c:pt idx="5759">
                  <c:v>7.9986111111111109</c:v>
                </c:pt>
                <c:pt idx="5760">
                  <c:v>8</c:v>
                </c:pt>
                <c:pt idx="5761">
                  <c:v>8.0013888888888882</c:v>
                </c:pt>
                <c:pt idx="5762">
                  <c:v>8.0027777777777782</c:v>
                </c:pt>
                <c:pt idx="5763">
                  <c:v>8.0041666666666664</c:v>
                </c:pt>
                <c:pt idx="5764">
                  <c:v>8.0055555555555564</c:v>
                </c:pt>
                <c:pt idx="5765">
                  <c:v>8.0069444444444446</c:v>
                </c:pt>
                <c:pt idx="5766">
                  <c:v>8.0083333333333329</c:v>
                </c:pt>
                <c:pt idx="5767">
                  <c:v>8.0097222222222229</c:v>
                </c:pt>
                <c:pt idx="5768">
                  <c:v>8.0111111111111111</c:v>
                </c:pt>
                <c:pt idx="5769">
                  <c:v>8.0124999999999993</c:v>
                </c:pt>
                <c:pt idx="5770">
                  <c:v>8.0138888888888893</c:v>
                </c:pt>
                <c:pt idx="5771">
                  <c:v>8.0152777777777775</c:v>
                </c:pt>
                <c:pt idx="5772">
                  <c:v>8.0166666666666675</c:v>
                </c:pt>
                <c:pt idx="5773">
                  <c:v>8.0180555555555557</c:v>
                </c:pt>
                <c:pt idx="5774">
                  <c:v>8.0194444444444439</c:v>
                </c:pt>
                <c:pt idx="5775">
                  <c:v>8.0208333333333339</c:v>
                </c:pt>
                <c:pt idx="5776">
                  <c:v>8.0222222222222221</c:v>
                </c:pt>
                <c:pt idx="5777">
                  <c:v>8.0236111111111104</c:v>
                </c:pt>
                <c:pt idx="5778">
                  <c:v>8.0250000000000004</c:v>
                </c:pt>
                <c:pt idx="5779">
                  <c:v>8.0263888888888886</c:v>
                </c:pt>
                <c:pt idx="5780">
                  <c:v>8.0277777777777786</c:v>
                </c:pt>
                <c:pt idx="5781">
                  <c:v>8.0291666666666668</c:v>
                </c:pt>
                <c:pt idx="5782">
                  <c:v>8.030555555555555</c:v>
                </c:pt>
                <c:pt idx="5783">
                  <c:v>8.031944444444445</c:v>
                </c:pt>
                <c:pt idx="5784">
                  <c:v>8.0333333333333332</c:v>
                </c:pt>
                <c:pt idx="5785">
                  <c:v>8.0347222222222214</c:v>
                </c:pt>
                <c:pt idx="5786">
                  <c:v>8.0361111111111114</c:v>
                </c:pt>
                <c:pt idx="5787">
                  <c:v>8.0374999999999996</c:v>
                </c:pt>
                <c:pt idx="5788">
                  <c:v>8.0388888888888896</c:v>
                </c:pt>
                <c:pt idx="5789">
                  <c:v>8.0402777777777779</c:v>
                </c:pt>
                <c:pt idx="5790">
                  <c:v>8.0416666666666661</c:v>
                </c:pt>
                <c:pt idx="5791">
                  <c:v>8.0430555555555561</c:v>
                </c:pt>
                <c:pt idx="5792">
                  <c:v>8.0444444444444443</c:v>
                </c:pt>
                <c:pt idx="5793">
                  <c:v>8.0458333333333325</c:v>
                </c:pt>
                <c:pt idx="5794">
                  <c:v>8.0472222222222225</c:v>
                </c:pt>
                <c:pt idx="5795">
                  <c:v>8.0486111111111107</c:v>
                </c:pt>
                <c:pt idx="5796">
                  <c:v>8.0500000000000007</c:v>
                </c:pt>
                <c:pt idx="5797">
                  <c:v>8.0513888888888889</c:v>
                </c:pt>
                <c:pt idx="5798">
                  <c:v>8.0527777777777771</c:v>
                </c:pt>
                <c:pt idx="5799">
                  <c:v>8.0541666666666671</c:v>
                </c:pt>
                <c:pt idx="5800">
                  <c:v>8.0555555555555554</c:v>
                </c:pt>
                <c:pt idx="5801">
                  <c:v>8.0569444444444436</c:v>
                </c:pt>
                <c:pt idx="5802">
                  <c:v>8.0583333333333336</c:v>
                </c:pt>
                <c:pt idx="5803">
                  <c:v>8.0597222222222218</c:v>
                </c:pt>
                <c:pt idx="5804">
                  <c:v>8.0611111111111118</c:v>
                </c:pt>
                <c:pt idx="5805">
                  <c:v>8.0625</c:v>
                </c:pt>
                <c:pt idx="5806">
                  <c:v>8.0638888888888882</c:v>
                </c:pt>
                <c:pt idx="5807">
                  <c:v>8.0652777777777782</c:v>
                </c:pt>
                <c:pt idx="5808">
                  <c:v>8.0666666666666664</c:v>
                </c:pt>
                <c:pt idx="5809">
                  <c:v>8.0680555555555564</c:v>
                </c:pt>
                <c:pt idx="5810">
                  <c:v>8.0694444444444446</c:v>
                </c:pt>
                <c:pt idx="5811">
                  <c:v>8.0708333333333329</c:v>
                </c:pt>
                <c:pt idx="5812">
                  <c:v>8.0722222222222229</c:v>
                </c:pt>
                <c:pt idx="5813">
                  <c:v>8.0736111111111111</c:v>
                </c:pt>
                <c:pt idx="5814">
                  <c:v>8.0749999999999993</c:v>
                </c:pt>
                <c:pt idx="5815">
                  <c:v>8.0763888888888893</c:v>
                </c:pt>
                <c:pt idx="5816">
                  <c:v>8.0777777777777775</c:v>
                </c:pt>
                <c:pt idx="5817">
                  <c:v>8.0791666666666675</c:v>
                </c:pt>
                <c:pt idx="5818">
                  <c:v>8.0805555555555557</c:v>
                </c:pt>
                <c:pt idx="5819">
                  <c:v>8.0819444444444439</c:v>
                </c:pt>
                <c:pt idx="5820">
                  <c:v>8.0833333333333339</c:v>
                </c:pt>
                <c:pt idx="5821">
                  <c:v>8.0847222222222221</c:v>
                </c:pt>
                <c:pt idx="5822">
                  <c:v>8.0861111111111104</c:v>
                </c:pt>
                <c:pt idx="5823">
                  <c:v>8.0875000000000004</c:v>
                </c:pt>
                <c:pt idx="5824">
                  <c:v>8.0888888888888886</c:v>
                </c:pt>
                <c:pt idx="5825">
                  <c:v>8.0902777777777786</c:v>
                </c:pt>
                <c:pt idx="5826">
                  <c:v>8.0916666666666668</c:v>
                </c:pt>
                <c:pt idx="5827">
                  <c:v>8.093055555555555</c:v>
                </c:pt>
                <c:pt idx="5828">
                  <c:v>8.094444444444445</c:v>
                </c:pt>
                <c:pt idx="5829">
                  <c:v>8.0958333333333332</c:v>
                </c:pt>
                <c:pt idx="5830">
                  <c:v>8.0972222222222214</c:v>
                </c:pt>
                <c:pt idx="5831">
                  <c:v>8.0986111111111114</c:v>
                </c:pt>
                <c:pt idx="5832">
                  <c:v>8.1</c:v>
                </c:pt>
                <c:pt idx="5833">
                  <c:v>8.1013888888888896</c:v>
                </c:pt>
                <c:pt idx="5834">
                  <c:v>8.1027777777777779</c:v>
                </c:pt>
                <c:pt idx="5835">
                  <c:v>8.1041666666666661</c:v>
                </c:pt>
                <c:pt idx="5836">
                  <c:v>8.1055555555555561</c:v>
                </c:pt>
                <c:pt idx="5837">
                  <c:v>8.1069444444444443</c:v>
                </c:pt>
                <c:pt idx="5838">
                  <c:v>8.1083333333333325</c:v>
                </c:pt>
                <c:pt idx="5839">
                  <c:v>8.1097222222222225</c:v>
                </c:pt>
                <c:pt idx="5840">
                  <c:v>8.1111111111111107</c:v>
                </c:pt>
                <c:pt idx="5841">
                  <c:v>8.1125000000000007</c:v>
                </c:pt>
                <c:pt idx="5842">
                  <c:v>8.1138888888888889</c:v>
                </c:pt>
                <c:pt idx="5843">
                  <c:v>8.1152777777777771</c:v>
                </c:pt>
                <c:pt idx="5844">
                  <c:v>8.1166666666666671</c:v>
                </c:pt>
                <c:pt idx="5845">
                  <c:v>8.1180555555555554</c:v>
                </c:pt>
                <c:pt idx="5846">
                  <c:v>8.1194444444444436</c:v>
                </c:pt>
                <c:pt idx="5847">
                  <c:v>8.1208333333333336</c:v>
                </c:pt>
                <c:pt idx="5848">
                  <c:v>8.1222222222222218</c:v>
                </c:pt>
                <c:pt idx="5849">
                  <c:v>8.1236111111111118</c:v>
                </c:pt>
                <c:pt idx="5850">
                  <c:v>8.125</c:v>
                </c:pt>
                <c:pt idx="5851">
                  <c:v>8.1263888888888882</c:v>
                </c:pt>
                <c:pt idx="5852">
                  <c:v>8.1277777777777782</c:v>
                </c:pt>
                <c:pt idx="5853">
                  <c:v>8.1291666666666664</c:v>
                </c:pt>
                <c:pt idx="5854">
                  <c:v>8.1305555555555564</c:v>
                </c:pt>
                <c:pt idx="5855">
                  <c:v>8.1319444444444446</c:v>
                </c:pt>
                <c:pt idx="5856">
                  <c:v>8.1333333333333329</c:v>
                </c:pt>
                <c:pt idx="5857">
                  <c:v>8.1347222222222229</c:v>
                </c:pt>
                <c:pt idx="5858">
                  <c:v>8.1361111111111111</c:v>
                </c:pt>
                <c:pt idx="5859">
                  <c:v>8.1374999999999993</c:v>
                </c:pt>
                <c:pt idx="5860">
                  <c:v>8.1388888888888893</c:v>
                </c:pt>
                <c:pt idx="5861">
                  <c:v>8.1402777777777775</c:v>
                </c:pt>
                <c:pt idx="5862">
                  <c:v>8.1416666666666675</c:v>
                </c:pt>
                <c:pt idx="5863">
                  <c:v>8.1430555555555557</c:v>
                </c:pt>
                <c:pt idx="5864">
                  <c:v>8.1444444444444439</c:v>
                </c:pt>
                <c:pt idx="5865">
                  <c:v>8.1458333333333339</c:v>
                </c:pt>
                <c:pt idx="5866">
                  <c:v>8.1472222222222221</c:v>
                </c:pt>
                <c:pt idx="5867">
                  <c:v>8.1486111111111104</c:v>
                </c:pt>
                <c:pt idx="5868">
                  <c:v>8.15</c:v>
                </c:pt>
                <c:pt idx="5869">
                  <c:v>8.1513888888888886</c:v>
                </c:pt>
                <c:pt idx="5870">
                  <c:v>8.1527777777777786</c:v>
                </c:pt>
                <c:pt idx="5871">
                  <c:v>8.1541666666666668</c:v>
                </c:pt>
                <c:pt idx="5872">
                  <c:v>8.155555555555555</c:v>
                </c:pt>
                <c:pt idx="5873">
                  <c:v>8.156944444444445</c:v>
                </c:pt>
                <c:pt idx="5874">
                  <c:v>8.1583333333333332</c:v>
                </c:pt>
                <c:pt idx="5875">
                  <c:v>8.1597222222222214</c:v>
                </c:pt>
                <c:pt idx="5876">
                  <c:v>8.1611111111111114</c:v>
                </c:pt>
                <c:pt idx="5877">
                  <c:v>8.1624999999999996</c:v>
                </c:pt>
                <c:pt idx="5878">
                  <c:v>8.1638888888888896</c:v>
                </c:pt>
                <c:pt idx="5879">
                  <c:v>8.1652777777777779</c:v>
                </c:pt>
                <c:pt idx="5880">
                  <c:v>8.1666666666666661</c:v>
                </c:pt>
                <c:pt idx="5881">
                  <c:v>8.1680555555555561</c:v>
                </c:pt>
                <c:pt idx="5882">
                  <c:v>8.1694444444444443</c:v>
                </c:pt>
                <c:pt idx="5883">
                  <c:v>8.1708333333333325</c:v>
                </c:pt>
                <c:pt idx="5884">
                  <c:v>8.1722222222222225</c:v>
                </c:pt>
                <c:pt idx="5885">
                  <c:v>8.1736111111111107</c:v>
                </c:pt>
                <c:pt idx="5886">
                  <c:v>8.1750000000000007</c:v>
                </c:pt>
                <c:pt idx="5887">
                  <c:v>8.1763888888888889</c:v>
                </c:pt>
                <c:pt idx="5888">
                  <c:v>8.1777777777777771</c:v>
                </c:pt>
                <c:pt idx="5889">
                  <c:v>8.1791666666666671</c:v>
                </c:pt>
                <c:pt idx="5890">
                  <c:v>8.1805555555555554</c:v>
                </c:pt>
                <c:pt idx="5891">
                  <c:v>8.1819444444444436</c:v>
                </c:pt>
                <c:pt idx="5892">
                  <c:v>8.1833333333333336</c:v>
                </c:pt>
                <c:pt idx="5893">
                  <c:v>8.1847222222222218</c:v>
                </c:pt>
                <c:pt idx="5894">
                  <c:v>8.1861111111111118</c:v>
                </c:pt>
                <c:pt idx="5895">
                  <c:v>8.1875</c:v>
                </c:pt>
                <c:pt idx="5896">
                  <c:v>8.1888888888888882</c:v>
                </c:pt>
                <c:pt idx="5897">
                  <c:v>8.1902777777777782</c:v>
                </c:pt>
                <c:pt idx="5898">
                  <c:v>8.1916666666666664</c:v>
                </c:pt>
                <c:pt idx="5899">
                  <c:v>8.1930555555555564</c:v>
                </c:pt>
                <c:pt idx="5900">
                  <c:v>8.1944444444444446</c:v>
                </c:pt>
                <c:pt idx="5901">
                  <c:v>8.1958333333333329</c:v>
                </c:pt>
                <c:pt idx="5902">
                  <c:v>8.1972222222222229</c:v>
                </c:pt>
                <c:pt idx="5903">
                  <c:v>8.1986111111111111</c:v>
                </c:pt>
                <c:pt idx="5904">
                  <c:v>8.1999999999999993</c:v>
                </c:pt>
                <c:pt idx="5905">
                  <c:v>8.2013888888888893</c:v>
                </c:pt>
                <c:pt idx="5906">
                  <c:v>8.2027777777777775</c:v>
                </c:pt>
                <c:pt idx="5907">
                  <c:v>8.2041666666666675</c:v>
                </c:pt>
                <c:pt idx="5908">
                  <c:v>8.2055555555555557</c:v>
                </c:pt>
                <c:pt idx="5909">
                  <c:v>8.2069444444444439</c:v>
                </c:pt>
                <c:pt idx="5910">
                  <c:v>8.2083333333333339</c:v>
                </c:pt>
                <c:pt idx="5911">
                  <c:v>8.2097222222222221</c:v>
                </c:pt>
                <c:pt idx="5912">
                  <c:v>8.2111111111111104</c:v>
                </c:pt>
                <c:pt idx="5913">
                  <c:v>8.2125000000000004</c:v>
                </c:pt>
                <c:pt idx="5914">
                  <c:v>8.2138888888888886</c:v>
                </c:pt>
                <c:pt idx="5915">
                  <c:v>8.2152777777777786</c:v>
                </c:pt>
                <c:pt idx="5916">
                  <c:v>8.2166666666666668</c:v>
                </c:pt>
                <c:pt idx="5917">
                  <c:v>8.218055555555555</c:v>
                </c:pt>
                <c:pt idx="5918">
                  <c:v>8.219444444444445</c:v>
                </c:pt>
                <c:pt idx="5919">
                  <c:v>8.2208333333333332</c:v>
                </c:pt>
                <c:pt idx="5920">
                  <c:v>8.2222222222222214</c:v>
                </c:pt>
                <c:pt idx="5921">
                  <c:v>8.2236111111111114</c:v>
                </c:pt>
                <c:pt idx="5922">
                  <c:v>8.2249999999999996</c:v>
                </c:pt>
                <c:pt idx="5923">
                  <c:v>8.2263888888888896</c:v>
                </c:pt>
                <c:pt idx="5924">
                  <c:v>8.2277777777777779</c:v>
                </c:pt>
                <c:pt idx="5925">
                  <c:v>8.2291666666666661</c:v>
                </c:pt>
                <c:pt idx="5926">
                  <c:v>8.2305555555555561</c:v>
                </c:pt>
                <c:pt idx="5927">
                  <c:v>8.2319444444444443</c:v>
                </c:pt>
                <c:pt idx="5928">
                  <c:v>8.2333333333333325</c:v>
                </c:pt>
                <c:pt idx="5929">
                  <c:v>8.2347222222222225</c:v>
                </c:pt>
                <c:pt idx="5930">
                  <c:v>8.2361111111111107</c:v>
                </c:pt>
                <c:pt idx="5931">
                  <c:v>8.2375000000000007</c:v>
                </c:pt>
                <c:pt idx="5932">
                  <c:v>8.2388888888888889</c:v>
                </c:pt>
                <c:pt idx="5933">
                  <c:v>8.2402777777777771</c:v>
                </c:pt>
                <c:pt idx="5934">
                  <c:v>8.2416666666666671</c:v>
                </c:pt>
                <c:pt idx="5935">
                  <c:v>8.2430555555555554</c:v>
                </c:pt>
                <c:pt idx="5936">
                  <c:v>8.2444444444444436</c:v>
                </c:pt>
                <c:pt idx="5937">
                  <c:v>8.2458333333333336</c:v>
                </c:pt>
                <c:pt idx="5938">
                  <c:v>8.2472222222222218</c:v>
                </c:pt>
                <c:pt idx="5939">
                  <c:v>8.2486111111111118</c:v>
                </c:pt>
                <c:pt idx="5940">
                  <c:v>8.25</c:v>
                </c:pt>
                <c:pt idx="5941">
                  <c:v>8.2513888888888882</c:v>
                </c:pt>
                <c:pt idx="5942">
                  <c:v>8.2527777777777782</c:v>
                </c:pt>
                <c:pt idx="5943">
                  <c:v>8.2541666666666664</c:v>
                </c:pt>
                <c:pt idx="5944">
                  <c:v>8.2555555555555564</c:v>
                </c:pt>
                <c:pt idx="5945">
                  <c:v>8.2569444444444446</c:v>
                </c:pt>
                <c:pt idx="5946">
                  <c:v>8.2583333333333329</c:v>
                </c:pt>
                <c:pt idx="5947">
                  <c:v>8.2597222222222229</c:v>
                </c:pt>
                <c:pt idx="5948">
                  <c:v>8.2611111111111111</c:v>
                </c:pt>
                <c:pt idx="5949">
                  <c:v>8.2624999999999993</c:v>
                </c:pt>
                <c:pt idx="5950">
                  <c:v>8.2638888888888893</c:v>
                </c:pt>
                <c:pt idx="5951">
                  <c:v>8.2652777777777775</c:v>
                </c:pt>
                <c:pt idx="5952">
                  <c:v>8.2666666666666675</c:v>
                </c:pt>
                <c:pt idx="5953">
                  <c:v>8.2680555555555557</c:v>
                </c:pt>
                <c:pt idx="5954">
                  <c:v>8.2694444444444439</c:v>
                </c:pt>
                <c:pt idx="5955">
                  <c:v>8.2708333333333339</c:v>
                </c:pt>
                <c:pt idx="5956">
                  <c:v>8.2722222222222221</c:v>
                </c:pt>
                <c:pt idx="5957">
                  <c:v>8.2736111111111104</c:v>
                </c:pt>
                <c:pt idx="5958">
                  <c:v>8.2750000000000004</c:v>
                </c:pt>
                <c:pt idx="5959">
                  <c:v>8.2763888888888886</c:v>
                </c:pt>
                <c:pt idx="5960">
                  <c:v>8.2777777777777786</c:v>
                </c:pt>
                <c:pt idx="5961">
                  <c:v>8.2791666666666668</c:v>
                </c:pt>
                <c:pt idx="5962">
                  <c:v>8.280555555555555</c:v>
                </c:pt>
                <c:pt idx="5963">
                  <c:v>8.281944444444445</c:v>
                </c:pt>
                <c:pt idx="5964">
                  <c:v>8.2833333333333332</c:v>
                </c:pt>
                <c:pt idx="5965">
                  <c:v>8.2847222222222214</c:v>
                </c:pt>
                <c:pt idx="5966">
                  <c:v>8.2861111111111114</c:v>
                </c:pt>
                <c:pt idx="5967">
                  <c:v>8.2874999999999996</c:v>
                </c:pt>
                <c:pt idx="5968">
                  <c:v>8.2888888888888896</c:v>
                </c:pt>
                <c:pt idx="5969">
                  <c:v>8.2902777777777779</c:v>
                </c:pt>
                <c:pt idx="5970">
                  <c:v>8.2916666666666661</c:v>
                </c:pt>
                <c:pt idx="5971">
                  <c:v>8.2930555555555561</c:v>
                </c:pt>
                <c:pt idx="5972">
                  <c:v>8.2944444444444443</c:v>
                </c:pt>
                <c:pt idx="5973">
                  <c:v>8.2958333333333325</c:v>
                </c:pt>
                <c:pt idx="5974">
                  <c:v>8.2972222222222225</c:v>
                </c:pt>
                <c:pt idx="5975">
                  <c:v>8.2986111111111107</c:v>
                </c:pt>
                <c:pt idx="5976">
                  <c:v>8.3000000000000007</c:v>
                </c:pt>
                <c:pt idx="5977">
                  <c:v>8.3013888888888889</c:v>
                </c:pt>
                <c:pt idx="5978">
                  <c:v>8.3027777777777771</c:v>
                </c:pt>
                <c:pt idx="5979">
                  <c:v>8.3041666666666671</c:v>
                </c:pt>
                <c:pt idx="5980">
                  <c:v>8.3055555555555554</c:v>
                </c:pt>
                <c:pt idx="5981">
                  <c:v>8.3069444444444436</c:v>
                </c:pt>
                <c:pt idx="5982">
                  <c:v>8.3083333333333336</c:v>
                </c:pt>
                <c:pt idx="5983">
                  <c:v>8.3097222222222218</c:v>
                </c:pt>
                <c:pt idx="5984">
                  <c:v>8.3111111111111118</c:v>
                </c:pt>
                <c:pt idx="5985">
                  <c:v>8.3125</c:v>
                </c:pt>
                <c:pt idx="5986">
                  <c:v>8.3138888888888882</c:v>
                </c:pt>
                <c:pt idx="5987">
                  <c:v>8.3152777777777782</c:v>
                </c:pt>
                <c:pt idx="5988">
                  <c:v>8.3166666666666664</c:v>
                </c:pt>
                <c:pt idx="5989">
                  <c:v>8.3180555555555564</c:v>
                </c:pt>
                <c:pt idx="5990">
                  <c:v>8.3194444444444446</c:v>
                </c:pt>
                <c:pt idx="5991">
                  <c:v>8.3208333333333329</c:v>
                </c:pt>
                <c:pt idx="5992">
                  <c:v>8.3222222222222229</c:v>
                </c:pt>
                <c:pt idx="5993">
                  <c:v>8.3236111111111111</c:v>
                </c:pt>
                <c:pt idx="5994">
                  <c:v>8.3249999999999993</c:v>
                </c:pt>
                <c:pt idx="5995">
                  <c:v>8.3263888888888893</c:v>
                </c:pt>
                <c:pt idx="5996">
                  <c:v>8.3277777777777775</c:v>
                </c:pt>
                <c:pt idx="5997">
                  <c:v>8.3291666666666675</c:v>
                </c:pt>
                <c:pt idx="5998">
                  <c:v>8.3305555555555557</c:v>
                </c:pt>
                <c:pt idx="5999">
                  <c:v>8.3319444444444439</c:v>
                </c:pt>
                <c:pt idx="6000">
                  <c:v>8.3333333333333339</c:v>
                </c:pt>
                <c:pt idx="6001">
                  <c:v>8.3347222222222221</c:v>
                </c:pt>
                <c:pt idx="6002">
                  <c:v>8.3361111111111104</c:v>
                </c:pt>
                <c:pt idx="6003">
                  <c:v>8.3375000000000004</c:v>
                </c:pt>
                <c:pt idx="6004">
                  <c:v>8.3388888888888886</c:v>
                </c:pt>
                <c:pt idx="6005">
                  <c:v>8.3402777777777786</c:v>
                </c:pt>
                <c:pt idx="6006">
                  <c:v>8.3416666666666668</c:v>
                </c:pt>
                <c:pt idx="6007">
                  <c:v>8.343055555555555</c:v>
                </c:pt>
                <c:pt idx="6008">
                  <c:v>8.344444444444445</c:v>
                </c:pt>
                <c:pt idx="6009">
                  <c:v>8.3458333333333332</c:v>
                </c:pt>
                <c:pt idx="6010">
                  <c:v>8.3472222222222214</c:v>
                </c:pt>
                <c:pt idx="6011">
                  <c:v>8.3486111111111114</c:v>
                </c:pt>
                <c:pt idx="6012">
                  <c:v>8.35</c:v>
                </c:pt>
                <c:pt idx="6013">
                  <c:v>8.3513888888888896</c:v>
                </c:pt>
                <c:pt idx="6014">
                  <c:v>8.3527777777777779</c:v>
                </c:pt>
                <c:pt idx="6015">
                  <c:v>8.3541666666666661</c:v>
                </c:pt>
                <c:pt idx="6016">
                  <c:v>8.3555555555555561</c:v>
                </c:pt>
                <c:pt idx="6017">
                  <c:v>8.3569444444444443</c:v>
                </c:pt>
                <c:pt idx="6018">
                  <c:v>8.3583333333333325</c:v>
                </c:pt>
                <c:pt idx="6019">
                  <c:v>8.3597222222222225</c:v>
                </c:pt>
                <c:pt idx="6020">
                  <c:v>8.3611111111111107</c:v>
                </c:pt>
                <c:pt idx="6021">
                  <c:v>8.3625000000000007</c:v>
                </c:pt>
                <c:pt idx="6022">
                  <c:v>8.3638888888888889</c:v>
                </c:pt>
                <c:pt idx="6023">
                  <c:v>8.3652777777777771</c:v>
                </c:pt>
                <c:pt idx="6024">
                  <c:v>8.3666666666666671</c:v>
                </c:pt>
                <c:pt idx="6025">
                  <c:v>8.3680555555555554</c:v>
                </c:pt>
                <c:pt idx="6026">
                  <c:v>8.3694444444444436</c:v>
                </c:pt>
                <c:pt idx="6027">
                  <c:v>8.3708333333333336</c:v>
                </c:pt>
                <c:pt idx="6028">
                  <c:v>8.3722222222222218</c:v>
                </c:pt>
                <c:pt idx="6029">
                  <c:v>8.3736111111111118</c:v>
                </c:pt>
                <c:pt idx="6030">
                  <c:v>8.375</c:v>
                </c:pt>
                <c:pt idx="6031">
                  <c:v>8.3763888888888882</c:v>
                </c:pt>
                <c:pt idx="6032">
                  <c:v>8.3777777777777782</c:v>
                </c:pt>
                <c:pt idx="6033">
                  <c:v>8.3791666666666664</c:v>
                </c:pt>
                <c:pt idx="6034">
                  <c:v>8.3805555555555564</c:v>
                </c:pt>
                <c:pt idx="6035">
                  <c:v>8.3819444444444446</c:v>
                </c:pt>
                <c:pt idx="6036">
                  <c:v>8.3833333333333329</c:v>
                </c:pt>
                <c:pt idx="6037">
                  <c:v>8.3847222222222229</c:v>
                </c:pt>
                <c:pt idx="6038">
                  <c:v>8.3861111111111111</c:v>
                </c:pt>
                <c:pt idx="6039">
                  <c:v>8.3874999999999993</c:v>
                </c:pt>
                <c:pt idx="6040">
                  <c:v>8.3888888888888893</c:v>
                </c:pt>
                <c:pt idx="6041">
                  <c:v>8.3902777777777775</c:v>
                </c:pt>
                <c:pt idx="6042">
                  <c:v>8.3916666666666675</c:v>
                </c:pt>
                <c:pt idx="6043">
                  <c:v>8.3930555555555557</c:v>
                </c:pt>
                <c:pt idx="6044">
                  <c:v>8.3944444444444439</c:v>
                </c:pt>
                <c:pt idx="6045">
                  <c:v>8.3958333333333339</c:v>
                </c:pt>
                <c:pt idx="6046">
                  <c:v>8.3972222222222221</c:v>
                </c:pt>
                <c:pt idx="6047">
                  <c:v>8.3986111111111104</c:v>
                </c:pt>
                <c:pt idx="6048">
                  <c:v>8.4</c:v>
                </c:pt>
                <c:pt idx="6049">
                  <c:v>8.4013888888888886</c:v>
                </c:pt>
                <c:pt idx="6050">
                  <c:v>8.4027777777777786</c:v>
                </c:pt>
                <c:pt idx="6051">
                  <c:v>8.4041666666666668</c:v>
                </c:pt>
                <c:pt idx="6052">
                  <c:v>8.405555555555555</c:v>
                </c:pt>
                <c:pt idx="6053">
                  <c:v>8.406944444444445</c:v>
                </c:pt>
                <c:pt idx="6054">
                  <c:v>8.4083333333333332</c:v>
                </c:pt>
                <c:pt idx="6055">
                  <c:v>8.4097222222222214</c:v>
                </c:pt>
                <c:pt idx="6056">
                  <c:v>8.4111111111111114</c:v>
                </c:pt>
                <c:pt idx="6057">
                  <c:v>8.4124999999999996</c:v>
                </c:pt>
                <c:pt idx="6058">
                  <c:v>8.4138888888888896</c:v>
                </c:pt>
                <c:pt idx="6059">
                  <c:v>8.4152777777777779</c:v>
                </c:pt>
                <c:pt idx="6060">
                  <c:v>8.4166666666666661</c:v>
                </c:pt>
                <c:pt idx="6061">
                  <c:v>8.4180555555555561</c:v>
                </c:pt>
                <c:pt idx="6062">
                  <c:v>8.4194444444444443</c:v>
                </c:pt>
                <c:pt idx="6063">
                  <c:v>8.4208333333333325</c:v>
                </c:pt>
                <c:pt idx="6064">
                  <c:v>8.4222222222222225</c:v>
                </c:pt>
                <c:pt idx="6065">
                  <c:v>8.4236111111111107</c:v>
                </c:pt>
                <c:pt idx="6066">
                  <c:v>8.4250000000000007</c:v>
                </c:pt>
                <c:pt idx="6067">
                  <c:v>8.4263888888888889</c:v>
                </c:pt>
                <c:pt idx="6068">
                  <c:v>8.4277777777777771</c:v>
                </c:pt>
                <c:pt idx="6069">
                  <c:v>8.4291666666666671</c:v>
                </c:pt>
                <c:pt idx="6070">
                  <c:v>8.4305555555555554</c:v>
                </c:pt>
                <c:pt idx="6071">
                  <c:v>8.4319444444444436</c:v>
                </c:pt>
                <c:pt idx="6072">
                  <c:v>8.4333333333333336</c:v>
                </c:pt>
                <c:pt idx="6073">
                  <c:v>8.4347222222222218</c:v>
                </c:pt>
                <c:pt idx="6074">
                  <c:v>8.4361111111111118</c:v>
                </c:pt>
                <c:pt idx="6075">
                  <c:v>8.4375</c:v>
                </c:pt>
                <c:pt idx="6076">
                  <c:v>8.4388888888888882</c:v>
                </c:pt>
                <c:pt idx="6077">
                  <c:v>8.4402777777777782</c:v>
                </c:pt>
                <c:pt idx="6078">
                  <c:v>8.4416666666666664</c:v>
                </c:pt>
                <c:pt idx="6079">
                  <c:v>8.4430555555555564</c:v>
                </c:pt>
                <c:pt idx="6080">
                  <c:v>8.4444444444444446</c:v>
                </c:pt>
                <c:pt idx="6081">
                  <c:v>8.4458333333333329</c:v>
                </c:pt>
                <c:pt idx="6082">
                  <c:v>8.4472222222222229</c:v>
                </c:pt>
                <c:pt idx="6083">
                  <c:v>8.4486111111111111</c:v>
                </c:pt>
                <c:pt idx="6084">
                  <c:v>8.4499999999999993</c:v>
                </c:pt>
                <c:pt idx="6085">
                  <c:v>8.4513888888888893</c:v>
                </c:pt>
                <c:pt idx="6086">
                  <c:v>8.4527777777777775</c:v>
                </c:pt>
                <c:pt idx="6087">
                  <c:v>8.4541666666666675</c:v>
                </c:pt>
                <c:pt idx="6088">
                  <c:v>8.4555555555555557</c:v>
                </c:pt>
                <c:pt idx="6089">
                  <c:v>8.4569444444444439</c:v>
                </c:pt>
                <c:pt idx="6090">
                  <c:v>8.4583333333333339</c:v>
                </c:pt>
                <c:pt idx="6091">
                  <c:v>8.4597222222222221</c:v>
                </c:pt>
                <c:pt idx="6092">
                  <c:v>8.4611111111111104</c:v>
                </c:pt>
                <c:pt idx="6093">
                  <c:v>8.4625000000000004</c:v>
                </c:pt>
                <c:pt idx="6094">
                  <c:v>8.4638888888888886</c:v>
                </c:pt>
                <c:pt idx="6095">
                  <c:v>8.4652777777777786</c:v>
                </c:pt>
                <c:pt idx="6096">
                  <c:v>8.4666666666666668</c:v>
                </c:pt>
                <c:pt idx="6097">
                  <c:v>8.468055555555555</c:v>
                </c:pt>
                <c:pt idx="6098">
                  <c:v>8.469444444444445</c:v>
                </c:pt>
                <c:pt idx="6099">
                  <c:v>8.4708333333333332</c:v>
                </c:pt>
                <c:pt idx="6100">
                  <c:v>8.4722222222222214</c:v>
                </c:pt>
                <c:pt idx="6101">
                  <c:v>8.4736111111111114</c:v>
                </c:pt>
                <c:pt idx="6102">
                  <c:v>8.4749999999999996</c:v>
                </c:pt>
                <c:pt idx="6103">
                  <c:v>8.4763888888888896</c:v>
                </c:pt>
                <c:pt idx="6104">
                  <c:v>8.4777777777777779</c:v>
                </c:pt>
                <c:pt idx="6105">
                  <c:v>8.4791666666666661</c:v>
                </c:pt>
                <c:pt idx="6106">
                  <c:v>8.4805555555555561</c:v>
                </c:pt>
                <c:pt idx="6107">
                  <c:v>8.4819444444444443</c:v>
                </c:pt>
                <c:pt idx="6108">
                  <c:v>8.4833333333333325</c:v>
                </c:pt>
                <c:pt idx="6109">
                  <c:v>8.4847222222222225</c:v>
                </c:pt>
                <c:pt idx="6110">
                  <c:v>8.4861111111111107</c:v>
                </c:pt>
                <c:pt idx="6111">
                  <c:v>8.4875000000000007</c:v>
                </c:pt>
                <c:pt idx="6112">
                  <c:v>8.4888888888888889</c:v>
                </c:pt>
                <c:pt idx="6113">
                  <c:v>8.4902777777777771</c:v>
                </c:pt>
                <c:pt idx="6114">
                  <c:v>8.4916666666666671</c:v>
                </c:pt>
                <c:pt idx="6115">
                  <c:v>8.4930555555555554</c:v>
                </c:pt>
                <c:pt idx="6116">
                  <c:v>8.4944444444444436</c:v>
                </c:pt>
                <c:pt idx="6117">
                  <c:v>8.4958333333333336</c:v>
                </c:pt>
                <c:pt idx="6118">
                  <c:v>8.4972222222222218</c:v>
                </c:pt>
                <c:pt idx="6119">
                  <c:v>8.4986111111111118</c:v>
                </c:pt>
                <c:pt idx="6120">
                  <c:v>8.5</c:v>
                </c:pt>
                <c:pt idx="6121">
                  <c:v>8.5013888888888882</c:v>
                </c:pt>
                <c:pt idx="6122">
                  <c:v>8.5027777777777782</c:v>
                </c:pt>
                <c:pt idx="6123">
                  <c:v>8.5041666666666664</c:v>
                </c:pt>
                <c:pt idx="6124">
                  <c:v>8.5055555555555564</c:v>
                </c:pt>
                <c:pt idx="6125">
                  <c:v>8.5069444444444446</c:v>
                </c:pt>
                <c:pt idx="6126">
                  <c:v>8.5083333333333329</c:v>
                </c:pt>
                <c:pt idx="6127">
                  <c:v>8.5097222222222229</c:v>
                </c:pt>
                <c:pt idx="6128">
                  <c:v>8.5111111111111111</c:v>
                </c:pt>
                <c:pt idx="6129">
                  <c:v>8.5124999999999993</c:v>
                </c:pt>
                <c:pt idx="6130">
                  <c:v>8.5138888888888893</c:v>
                </c:pt>
                <c:pt idx="6131">
                  <c:v>8.5152777777777775</c:v>
                </c:pt>
                <c:pt idx="6132">
                  <c:v>8.5166666666666675</c:v>
                </c:pt>
                <c:pt idx="6133">
                  <c:v>8.5180555555555557</c:v>
                </c:pt>
                <c:pt idx="6134">
                  <c:v>8.5194444444444439</c:v>
                </c:pt>
                <c:pt idx="6135">
                  <c:v>8.5208333333333339</c:v>
                </c:pt>
                <c:pt idx="6136">
                  <c:v>8.5222222222222221</c:v>
                </c:pt>
                <c:pt idx="6137">
                  <c:v>8.5236111111111104</c:v>
                </c:pt>
                <c:pt idx="6138">
                  <c:v>8.5250000000000004</c:v>
                </c:pt>
                <c:pt idx="6139">
                  <c:v>8.5263888888888886</c:v>
                </c:pt>
                <c:pt idx="6140">
                  <c:v>8.5277777777777786</c:v>
                </c:pt>
                <c:pt idx="6141">
                  <c:v>8.5291666666666668</c:v>
                </c:pt>
                <c:pt idx="6142">
                  <c:v>8.530555555555555</c:v>
                </c:pt>
                <c:pt idx="6143">
                  <c:v>8.531944444444445</c:v>
                </c:pt>
                <c:pt idx="6144">
                  <c:v>8.5333333333333332</c:v>
                </c:pt>
                <c:pt idx="6145">
                  <c:v>8.5347222222222214</c:v>
                </c:pt>
                <c:pt idx="6146">
                  <c:v>8.5361111111111114</c:v>
                </c:pt>
                <c:pt idx="6147">
                  <c:v>8.5374999999999996</c:v>
                </c:pt>
                <c:pt idx="6148">
                  <c:v>8.5388888888888896</c:v>
                </c:pt>
                <c:pt idx="6149">
                  <c:v>8.5402777777777779</c:v>
                </c:pt>
                <c:pt idx="6150">
                  <c:v>8.5416666666666661</c:v>
                </c:pt>
                <c:pt idx="6151">
                  <c:v>8.5430555555555561</c:v>
                </c:pt>
                <c:pt idx="6152">
                  <c:v>8.5444444444444443</c:v>
                </c:pt>
                <c:pt idx="6153">
                  <c:v>8.5458333333333325</c:v>
                </c:pt>
                <c:pt idx="6154">
                  <c:v>8.5472222222222225</c:v>
                </c:pt>
                <c:pt idx="6155">
                  <c:v>8.5486111111111107</c:v>
                </c:pt>
                <c:pt idx="6156">
                  <c:v>8.5500000000000007</c:v>
                </c:pt>
                <c:pt idx="6157">
                  <c:v>8.5513888888888889</c:v>
                </c:pt>
                <c:pt idx="6158">
                  <c:v>8.5527777777777771</c:v>
                </c:pt>
                <c:pt idx="6159">
                  <c:v>8.5541666666666671</c:v>
                </c:pt>
                <c:pt idx="6160">
                  <c:v>8.5555555555555554</c:v>
                </c:pt>
                <c:pt idx="6161">
                  <c:v>8.5569444444444436</c:v>
                </c:pt>
                <c:pt idx="6162">
                  <c:v>8.5583333333333336</c:v>
                </c:pt>
                <c:pt idx="6163">
                  <c:v>8.5597222222222218</c:v>
                </c:pt>
                <c:pt idx="6164">
                  <c:v>8.5611111111111118</c:v>
                </c:pt>
                <c:pt idx="6165">
                  <c:v>8.5625</c:v>
                </c:pt>
                <c:pt idx="6166">
                  <c:v>8.5638888888888882</c:v>
                </c:pt>
                <c:pt idx="6167">
                  <c:v>8.5652777777777782</c:v>
                </c:pt>
                <c:pt idx="6168">
                  <c:v>8.5666666666666664</c:v>
                </c:pt>
                <c:pt idx="6169">
                  <c:v>8.5680555555555564</c:v>
                </c:pt>
                <c:pt idx="6170">
                  <c:v>8.5694444444444446</c:v>
                </c:pt>
                <c:pt idx="6171">
                  <c:v>8.5708333333333329</c:v>
                </c:pt>
                <c:pt idx="6172">
                  <c:v>8.5722222222222229</c:v>
                </c:pt>
                <c:pt idx="6173">
                  <c:v>8.5736111111111111</c:v>
                </c:pt>
                <c:pt idx="6174">
                  <c:v>8.5749999999999993</c:v>
                </c:pt>
                <c:pt idx="6175">
                  <c:v>8.5763888888888893</c:v>
                </c:pt>
                <c:pt idx="6176">
                  <c:v>8.5777777777777775</c:v>
                </c:pt>
                <c:pt idx="6177">
                  <c:v>8.5791666666666675</c:v>
                </c:pt>
                <c:pt idx="6178">
                  <c:v>8.5805555555555557</c:v>
                </c:pt>
                <c:pt idx="6179">
                  <c:v>8.5819444444444439</c:v>
                </c:pt>
                <c:pt idx="6180">
                  <c:v>8.5833333333333339</c:v>
                </c:pt>
                <c:pt idx="6181">
                  <c:v>8.5847222222222221</c:v>
                </c:pt>
                <c:pt idx="6182">
                  <c:v>8.5861111111111104</c:v>
                </c:pt>
                <c:pt idx="6183">
                  <c:v>8.5875000000000004</c:v>
                </c:pt>
                <c:pt idx="6184">
                  <c:v>8.5888888888888886</c:v>
                </c:pt>
                <c:pt idx="6185">
                  <c:v>8.5902777777777786</c:v>
                </c:pt>
                <c:pt idx="6186">
                  <c:v>8.5916666666666668</c:v>
                </c:pt>
                <c:pt idx="6187">
                  <c:v>8.593055555555555</c:v>
                </c:pt>
                <c:pt idx="6188">
                  <c:v>8.594444444444445</c:v>
                </c:pt>
                <c:pt idx="6189">
                  <c:v>8.5958333333333332</c:v>
                </c:pt>
                <c:pt idx="6190">
                  <c:v>8.5972222222222214</c:v>
                </c:pt>
                <c:pt idx="6191">
                  <c:v>8.5986111111111114</c:v>
                </c:pt>
                <c:pt idx="6192">
                  <c:v>8.6</c:v>
                </c:pt>
                <c:pt idx="6193">
                  <c:v>8.6013888888888896</c:v>
                </c:pt>
                <c:pt idx="6194">
                  <c:v>8.6027777777777779</c:v>
                </c:pt>
                <c:pt idx="6195">
                  <c:v>8.6041666666666661</c:v>
                </c:pt>
                <c:pt idx="6196">
                  <c:v>8.6055555555555561</c:v>
                </c:pt>
                <c:pt idx="6197">
                  <c:v>8.6069444444444443</c:v>
                </c:pt>
                <c:pt idx="6198">
                  <c:v>8.6083333333333325</c:v>
                </c:pt>
                <c:pt idx="6199">
                  <c:v>8.6097222222222225</c:v>
                </c:pt>
                <c:pt idx="6200">
                  <c:v>8.6111111111111107</c:v>
                </c:pt>
                <c:pt idx="6201">
                  <c:v>8.6125000000000007</c:v>
                </c:pt>
                <c:pt idx="6202">
                  <c:v>8.6138888888888889</c:v>
                </c:pt>
                <c:pt idx="6203">
                  <c:v>8.6152777777777771</c:v>
                </c:pt>
                <c:pt idx="6204">
                  <c:v>8.6166666666666671</c:v>
                </c:pt>
                <c:pt idx="6205">
                  <c:v>8.6180555555555554</c:v>
                </c:pt>
                <c:pt idx="6206">
                  <c:v>8.6194444444444436</c:v>
                </c:pt>
                <c:pt idx="6207">
                  <c:v>8.6208333333333336</c:v>
                </c:pt>
                <c:pt idx="6208">
                  <c:v>8.6222222222222218</c:v>
                </c:pt>
                <c:pt idx="6209">
                  <c:v>8.6236111111111118</c:v>
                </c:pt>
                <c:pt idx="6210">
                  <c:v>8.625</c:v>
                </c:pt>
                <c:pt idx="6211">
                  <c:v>8.6263888888888882</c:v>
                </c:pt>
                <c:pt idx="6212">
                  <c:v>8.6277777777777782</c:v>
                </c:pt>
                <c:pt idx="6213">
                  <c:v>8.6291666666666664</c:v>
                </c:pt>
                <c:pt idx="6214">
                  <c:v>8.6305555555555564</c:v>
                </c:pt>
                <c:pt idx="6215">
                  <c:v>8.6319444444444446</c:v>
                </c:pt>
                <c:pt idx="6216">
                  <c:v>8.6333333333333329</c:v>
                </c:pt>
                <c:pt idx="6217">
                  <c:v>8.6347222222222229</c:v>
                </c:pt>
                <c:pt idx="6218">
                  <c:v>8.6361111111111111</c:v>
                </c:pt>
                <c:pt idx="6219">
                  <c:v>8.6374999999999993</c:v>
                </c:pt>
                <c:pt idx="6220">
                  <c:v>8.6388888888888893</c:v>
                </c:pt>
                <c:pt idx="6221">
                  <c:v>8.6402777777777775</c:v>
                </c:pt>
                <c:pt idx="6222">
                  <c:v>8.6416666666666675</c:v>
                </c:pt>
                <c:pt idx="6223">
                  <c:v>8.6430555555555557</c:v>
                </c:pt>
                <c:pt idx="6224">
                  <c:v>8.6444444444444439</c:v>
                </c:pt>
                <c:pt idx="6225">
                  <c:v>8.6458333333333339</c:v>
                </c:pt>
                <c:pt idx="6226">
                  <c:v>8.6472222222222221</c:v>
                </c:pt>
                <c:pt idx="6227">
                  <c:v>8.6486111111111104</c:v>
                </c:pt>
                <c:pt idx="6228">
                  <c:v>8.65</c:v>
                </c:pt>
                <c:pt idx="6229">
                  <c:v>8.6513888888888886</c:v>
                </c:pt>
                <c:pt idx="6230">
                  <c:v>8.6527777777777786</c:v>
                </c:pt>
                <c:pt idx="6231">
                  <c:v>8.6541666666666668</c:v>
                </c:pt>
                <c:pt idx="6232">
                  <c:v>8.655555555555555</c:v>
                </c:pt>
                <c:pt idx="6233">
                  <c:v>8.656944444444445</c:v>
                </c:pt>
                <c:pt idx="6234">
                  <c:v>8.6583333333333332</c:v>
                </c:pt>
                <c:pt idx="6235">
                  <c:v>8.6597222222222214</c:v>
                </c:pt>
                <c:pt idx="6236">
                  <c:v>8.6611111111111114</c:v>
                </c:pt>
                <c:pt idx="6237">
                  <c:v>8.6624999999999996</c:v>
                </c:pt>
                <c:pt idx="6238">
                  <c:v>8.6638888888888896</c:v>
                </c:pt>
                <c:pt idx="6239">
                  <c:v>8.6652777777777779</c:v>
                </c:pt>
                <c:pt idx="6240">
                  <c:v>8.6666666666666661</c:v>
                </c:pt>
                <c:pt idx="6241">
                  <c:v>8.6680555555555561</c:v>
                </c:pt>
                <c:pt idx="6242">
                  <c:v>8.6694444444444443</c:v>
                </c:pt>
                <c:pt idx="6243">
                  <c:v>8.6708333333333325</c:v>
                </c:pt>
                <c:pt idx="6244">
                  <c:v>8.6722222222222225</c:v>
                </c:pt>
                <c:pt idx="6245">
                  <c:v>8.6736111111111107</c:v>
                </c:pt>
                <c:pt idx="6246">
                  <c:v>8.6750000000000007</c:v>
                </c:pt>
                <c:pt idx="6247">
                  <c:v>8.6763888888888889</c:v>
                </c:pt>
                <c:pt idx="6248">
                  <c:v>8.6777777777777771</c:v>
                </c:pt>
                <c:pt idx="6249">
                  <c:v>8.6791666666666671</c:v>
                </c:pt>
                <c:pt idx="6250">
                  <c:v>8.6805555555555554</c:v>
                </c:pt>
                <c:pt idx="6251">
                  <c:v>8.6819444444444436</c:v>
                </c:pt>
                <c:pt idx="6252">
                  <c:v>8.6833333333333336</c:v>
                </c:pt>
                <c:pt idx="6253">
                  <c:v>8.6847222222222218</c:v>
                </c:pt>
                <c:pt idx="6254">
                  <c:v>8.6861111111111118</c:v>
                </c:pt>
                <c:pt idx="6255">
                  <c:v>8.6875</c:v>
                </c:pt>
                <c:pt idx="6256">
                  <c:v>8.6888888888888882</c:v>
                </c:pt>
                <c:pt idx="6257">
                  <c:v>8.6902777777777782</c:v>
                </c:pt>
                <c:pt idx="6258">
                  <c:v>8.6916666666666664</c:v>
                </c:pt>
                <c:pt idx="6259">
                  <c:v>8.6930555555555564</c:v>
                </c:pt>
                <c:pt idx="6260">
                  <c:v>8.6944444444444446</c:v>
                </c:pt>
                <c:pt idx="6261">
                  <c:v>8.6958333333333329</c:v>
                </c:pt>
                <c:pt idx="6262">
                  <c:v>8.6972222222222229</c:v>
                </c:pt>
                <c:pt idx="6263">
                  <c:v>8.6986111111111111</c:v>
                </c:pt>
                <c:pt idx="6264">
                  <c:v>8.6999999999999993</c:v>
                </c:pt>
                <c:pt idx="6265">
                  <c:v>8.7013888888888893</c:v>
                </c:pt>
                <c:pt idx="6266">
                  <c:v>8.7027777777777775</c:v>
                </c:pt>
                <c:pt idx="6267">
                  <c:v>8.7041666666666675</c:v>
                </c:pt>
                <c:pt idx="6268">
                  <c:v>8.7055555555555557</c:v>
                </c:pt>
                <c:pt idx="6269">
                  <c:v>8.7069444444444439</c:v>
                </c:pt>
                <c:pt idx="6270">
                  <c:v>8.7083333333333339</c:v>
                </c:pt>
                <c:pt idx="6271">
                  <c:v>8.7097222222222221</c:v>
                </c:pt>
                <c:pt idx="6272">
                  <c:v>8.7111111111111104</c:v>
                </c:pt>
                <c:pt idx="6273">
                  <c:v>8.7125000000000004</c:v>
                </c:pt>
                <c:pt idx="6274">
                  <c:v>8.7138888888888886</c:v>
                </c:pt>
                <c:pt idx="6275">
                  <c:v>8.7152777777777786</c:v>
                </c:pt>
                <c:pt idx="6276">
                  <c:v>8.7166666666666668</c:v>
                </c:pt>
                <c:pt idx="6277">
                  <c:v>8.718055555555555</c:v>
                </c:pt>
                <c:pt idx="6278">
                  <c:v>8.719444444444445</c:v>
                </c:pt>
                <c:pt idx="6279">
                  <c:v>8.7208333333333332</c:v>
                </c:pt>
                <c:pt idx="6280">
                  <c:v>8.7222222222222214</c:v>
                </c:pt>
                <c:pt idx="6281">
                  <c:v>8.7236111111111114</c:v>
                </c:pt>
                <c:pt idx="6282">
                  <c:v>8.7249999999999996</c:v>
                </c:pt>
                <c:pt idx="6283">
                  <c:v>8.7263888888888896</c:v>
                </c:pt>
                <c:pt idx="6284">
                  <c:v>8.7277777777777779</c:v>
                </c:pt>
                <c:pt idx="6285">
                  <c:v>8.7291666666666661</c:v>
                </c:pt>
                <c:pt idx="6286">
                  <c:v>8.7305555555555561</c:v>
                </c:pt>
                <c:pt idx="6287">
                  <c:v>8.7319444444444443</c:v>
                </c:pt>
                <c:pt idx="6288">
                  <c:v>8.7333333333333325</c:v>
                </c:pt>
                <c:pt idx="6289">
                  <c:v>8.7347222222222225</c:v>
                </c:pt>
                <c:pt idx="6290">
                  <c:v>8.7361111111111107</c:v>
                </c:pt>
                <c:pt idx="6291">
                  <c:v>8.7375000000000007</c:v>
                </c:pt>
                <c:pt idx="6292">
                  <c:v>8.7388888888888889</c:v>
                </c:pt>
                <c:pt idx="6293">
                  <c:v>8.7402777777777771</c:v>
                </c:pt>
                <c:pt idx="6294">
                  <c:v>8.7416666666666671</c:v>
                </c:pt>
                <c:pt idx="6295">
                  <c:v>8.7430555555555554</c:v>
                </c:pt>
                <c:pt idx="6296">
                  <c:v>8.7444444444444436</c:v>
                </c:pt>
                <c:pt idx="6297">
                  <c:v>8.7458333333333336</c:v>
                </c:pt>
                <c:pt idx="6298">
                  <c:v>8.7472222222222218</c:v>
                </c:pt>
                <c:pt idx="6299">
                  <c:v>8.7486111111111118</c:v>
                </c:pt>
                <c:pt idx="6300">
                  <c:v>8.75</c:v>
                </c:pt>
                <c:pt idx="6301">
                  <c:v>8.7513888888888882</c:v>
                </c:pt>
                <c:pt idx="6302">
                  <c:v>8.7527777777777782</c:v>
                </c:pt>
                <c:pt idx="6303">
                  <c:v>8.7541666666666664</c:v>
                </c:pt>
                <c:pt idx="6304">
                  <c:v>8.7555555555555564</c:v>
                </c:pt>
                <c:pt idx="6305">
                  <c:v>8.7569444444444446</c:v>
                </c:pt>
                <c:pt idx="6306">
                  <c:v>8.7583333333333329</c:v>
                </c:pt>
                <c:pt idx="6307">
                  <c:v>8.7597222222222229</c:v>
                </c:pt>
                <c:pt idx="6308">
                  <c:v>8.7611111111111111</c:v>
                </c:pt>
                <c:pt idx="6309">
                  <c:v>8.7624999999999993</c:v>
                </c:pt>
                <c:pt idx="6310">
                  <c:v>8.7638888888888893</c:v>
                </c:pt>
                <c:pt idx="6311">
                  <c:v>8.7652777777777775</c:v>
                </c:pt>
                <c:pt idx="6312">
                  <c:v>8.7666666666666675</c:v>
                </c:pt>
                <c:pt idx="6313">
                  <c:v>8.7680555555555557</c:v>
                </c:pt>
                <c:pt idx="6314">
                  <c:v>8.7694444444444439</c:v>
                </c:pt>
                <c:pt idx="6315">
                  <c:v>8.7708333333333339</c:v>
                </c:pt>
                <c:pt idx="6316">
                  <c:v>8.7722222222222221</c:v>
                </c:pt>
                <c:pt idx="6317">
                  <c:v>8.7736111111111104</c:v>
                </c:pt>
                <c:pt idx="6318">
                  <c:v>8.7750000000000004</c:v>
                </c:pt>
                <c:pt idx="6319">
                  <c:v>8.7763888888888886</c:v>
                </c:pt>
                <c:pt idx="6320">
                  <c:v>8.7777777777777786</c:v>
                </c:pt>
                <c:pt idx="6321">
                  <c:v>8.7791666666666668</c:v>
                </c:pt>
                <c:pt idx="6322">
                  <c:v>8.780555555555555</c:v>
                </c:pt>
                <c:pt idx="6323">
                  <c:v>8.781944444444445</c:v>
                </c:pt>
                <c:pt idx="6324">
                  <c:v>8.7833333333333332</c:v>
                </c:pt>
                <c:pt idx="6325">
                  <c:v>8.7847222222222214</c:v>
                </c:pt>
                <c:pt idx="6326">
                  <c:v>8.7861111111111114</c:v>
                </c:pt>
                <c:pt idx="6327">
                  <c:v>8.7874999999999996</c:v>
                </c:pt>
                <c:pt idx="6328">
                  <c:v>8.7888888888888896</c:v>
                </c:pt>
                <c:pt idx="6329">
                  <c:v>8.7902777777777779</c:v>
                </c:pt>
                <c:pt idx="6330">
                  <c:v>8.7916666666666661</c:v>
                </c:pt>
                <c:pt idx="6331">
                  <c:v>8.7930555555555561</c:v>
                </c:pt>
                <c:pt idx="6332">
                  <c:v>8.7944444444444443</c:v>
                </c:pt>
                <c:pt idx="6333">
                  <c:v>8.7958333333333325</c:v>
                </c:pt>
                <c:pt idx="6334">
                  <c:v>8.7972222222222225</c:v>
                </c:pt>
                <c:pt idx="6335">
                  <c:v>8.7986111111111107</c:v>
                </c:pt>
                <c:pt idx="6336">
                  <c:v>8.8000000000000007</c:v>
                </c:pt>
                <c:pt idx="6337">
                  <c:v>8.8013888888888889</c:v>
                </c:pt>
                <c:pt idx="6338">
                  <c:v>8.8027777777777771</c:v>
                </c:pt>
                <c:pt idx="6339">
                  <c:v>8.8041666666666671</c:v>
                </c:pt>
                <c:pt idx="6340">
                  <c:v>8.8055555555555554</c:v>
                </c:pt>
                <c:pt idx="6341">
                  <c:v>8.8069444444444436</c:v>
                </c:pt>
                <c:pt idx="6342">
                  <c:v>8.8083333333333336</c:v>
                </c:pt>
                <c:pt idx="6343">
                  <c:v>8.8097222222222218</c:v>
                </c:pt>
                <c:pt idx="6344">
                  <c:v>8.8111111111111118</c:v>
                </c:pt>
                <c:pt idx="6345">
                  <c:v>8.8125</c:v>
                </c:pt>
                <c:pt idx="6346">
                  <c:v>8.8138888888888882</c:v>
                </c:pt>
                <c:pt idx="6347">
                  <c:v>8.8152777777777782</c:v>
                </c:pt>
                <c:pt idx="6348">
                  <c:v>8.8166666666666664</c:v>
                </c:pt>
                <c:pt idx="6349">
                  <c:v>8.8180555555555564</c:v>
                </c:pt>
                <c:pt idx="6350">
                  <c:v>8.8194444444444446</c:v>
                </c:pt>
                <c:pt idx="6351">
                  <c:v>8.8208333333333329</c:v>
                </c:pt>
                <c:pt idx="6352">
                  <c:v>8.8222222222222229</c:v>
                </c:pt>
                <c:pt idx="6353">
                  <c:v>8.8236111111111111</c:v>
                </c:pt>
                <c:pt idx="6354">
                  <c:v>8.8249999999999993</c:v>
                </c:pt>
                <c:pt idx="6355">
                  <c:v>8.8263888888888893</c:v>
                </c:pt>
                <c:pt idx="6356">
                  <c:v>8.8277777777777775</c:v>
                </c:pt>
                <c:pt idx="6357">
                  <c:v>8.8291666666666675</c:v>
                </c:pt>
                <c:pt idx="6358">
                  <c:v>8.8305555555555557</c:v>
                </c:pt>
                <c:pt idx="6359">
                  <c:v>8.8319444444444439</c:v>
                </c:pt>
                <c:pt idx="6360">
                  <c:v>8.8333333333333339</c:v>
                </c:pt>
                <c:pt idx="6361">
                  <c:v>8.8347222222222221</c:v>
                </c:pt>
                <c:pt idx="6362">
                  <c:v>8.8361111111111104</c:v>
                </c:pt>
                <c:pt idx="6363">
                  <c:v>8.8375000000000004</c:v>
                </c:pt>
                <c:pt idx="6364">
                  <c:v>8.8388888888888886</c:v>
                </c:pt>
                <c:pt idx="6365">
                  <c:v>8.8402777777777786</c:v>
                </c:pt>
                <c:pt idx="6366">
                  <c:v>8.8416666666666668</c:v>
                </c:pt>
                <c:pt idx="6367">
                  <c:v>8.843055555555555</c:v>
                </c:pt>
                <c:pt idx="6368">
                  <c:v>8.844444444444445</c:v>
                </c:pt>
                <c:pt idx="6369">
                  <c:v>8.8458333333333332</c:v>
                </c:pt>
                <c:pt idx="6370">
                  <c:v>8.8472222222222214</c:v>
                </c:pt>
                <c:pt idx="6371">
                  <c:v>8.8486111111111114</c:v>
                </c:pt>
                <c:pt idx="6372">
                  <c:v>8.85</c:v>
                </c:pt>
                <c:pt idx="6373">
                  <c:v>8.8513888888888896</c:v>
                </c:pt>
                <c:pt idx="6374">
                  <c:v>8.8527777777777779</c:v>
                </c:pt>
                <c:pt idx="6375">
                  <c:v>8.8541666666666661</c:v>
                </c:pt>
                <c:pt idx="6376">
                  <c:v>8.8555555555555561</c:v>
                </c:pt>
                <c:pt idx="6377">
                  <c:v>8.8569444444444443</c:v>
                </c:pt>
                <c:pt idx="6378">
                  <c:v>8.8583333333333325</c:v>
                </c:pt>
                <c:pt idx="6379">
                  <c:v>8.8597222222222225</c:v>
                </c:pt>
                <c:pt idx="6380">
                  <c:v>8.8611111111111107</c:v>
                </c:pt>
                <c:pt idx="6381">
                  <c:v>8.8625000000000007</c:v>
                </c:pt>
                <c:pt idx="6382">
                  <c:v>8.8638888888888889</c:v>
                </c:pt>
                <c:pt idx="6383">
                  <c:v>8.8652777777777771</c:v>
                </c:pt>
                <c:pt idx="6384">
                  <c:v>8.8666666666666671</c:v>
                </c:pt>
                <c:pt idx="6385">
                  <c:v>8.8680555555555554</c:v>
                </c:pt>
                <c:pt idx="6386">
                  <c:v>8.8694444444444436</c:v>
                </c:pt>
                <c:pt idx="6387">
                  <c:v>8.8708333333333336</c:v>
                </c:pt>
                <c:pt idx="6388">
                  <c:v>8.8722222222222218</c:v>
                </c:pt>
                <c:pt idx="6389">
                  <c:v>8.8736111111111118</c:v>
                </c:pt>
                <c:pt idx="6390">
                  <c:v>8.875</c:v>
                </c:pt>
                <c:pt idx="6391">
                  <c:v>8.8763888888888882</c:v>
                </c:pt>
                <c:pt idx="6392">
                  <c:v>8.8777777777777782</c:v>
                </c:pt>
                <c:pt idx="6393">
                  <c:v>8.8791666666666664</c:v>
                </c:pt>
                <c:pt idx="6394">
                  <c:v>8.8805555555555564</c:v>
                </c:pt>
                <c:pt idx="6395">
                  <c:v>8.8819444444444446</c:v>
                </c:pt>
                <c:pt idx="6396">
                  <c:v>8.8833333333333329</c:v>
                </c:pt>
                <c:pt idx="6397">
                  <c:v>8.8847222222222229</c:v>
                </c:pt>
                <c:pt idx="6398">
                  <c:v>8.8861111111111111</c:v>
                </c:pt>
                <c:pt idx="6399">
                  <c:v>8.8874999999999993</c:v>
                </c:pt>
                <c:pt idx="6400">
                  <c:v>8.8888888888888893</c:v>
                </c:pt>
                <c:pt idx="6401">
                  <c:v>8.8902777777777775</c:v>
                </c:pt>
                <c:pt idx="6402">
                  <c:v>8.8916666666666675</c:v>
                </c:pt>
                <c:pt idx="6403">
                  <c:v>8.8930555555555557</c:v>
                </c:pt>
                <c:pt idx="6404">
                  <c:v>8.8944444444444439</c:v>
                </c:pt>
                <c:pt idx="6405">
                  <c:v>8.8958333333333339</c:v>
                </c:pt>
                <c:pt idx="6406">
                  <c:v>8.8972222222222221</c:v>
                </c:pt>
                <c:pt idx="6407">
                  <c:v>8.8986111111111104</c:v>
                </c:pt>
                <c:pt idx="6408">
                  <c:v>8.9</c:v>
                </c:pt>
                <c:pt idx="6409">
                  <c:v>8.9013888888888886</c:v>
                </c:pt>
                <c:pt idx="6410">
                  <c:v>8.9027777777777786</c:v>
                </c:pt>
                <c:pt idx="6411">
                  <c:v>8.9041666666666668</c:v>
                </c:pt>
                <c:pt idx="6412">
                  <c:v>8.905555555555555</c:v>
                </c:pt>
                <c:pt idx="6413">
                  <c:v>8.906944444444445</c:v>
                </c:pt>
                <c:pt idx="6414">
                  <c:v>8.9083333333333332</c:v>
                </c:pt>
                <c:pt idx="6415">
                  <c:v>8.9097222222222214</c:v>
                </c:pt>
                <c:pt idx="6416">
                  <c:v>8.9111111111111114</c:v>
                </c:pt>
                <c:pt idx="6417">
                  <c:v>8.9124999999999996</c:v>
                </c:pt>
                <c:pt idx="6418">
                  <c:v>8.9138888888888896</c:v>
                </c:pt>
                <c:pt idx="6419">
                  <c:v>8.9152777777777779</c:v>
                </c:pt>
                <c:pt idx="6420">
                  <c:v>8.9166666666666661</c:v>
                </c:pt>
                <c:pt idx="6421">
                  <c:v>8.9180555555555561</c:v>
                </c:pt>
                <c:pt idx="6422">
                  <c:v>8.9194444444444443</c:v>
                </c:pt>
                <c:pt idx="6423">
                  <c:v>8.9208333333333325</c:v>
                </c:pt>
                <c:pt idx="6424">
                  <c:v>8.9222222222222225</c:v>
                </c:pt>
                <c:pt idx="6425">
                  <c:v>8.9236111111111107</c:v>
                </c:pt>
                <c:pt idx="6426">
                  <c:v>8.9250000000000007</c:v>
                </c:pt>
                <c:pt idx="6427">
                  <c:v>8.9263888888888889</c:v>
                </c:pt>
                <c:pt idx="6428">
                  <c:v>8.9277777777777771</c:v>
                </c:pt>
                <c:pt idx="6429">
                  <c:v>8.9291666666666671</c:v>
                </c:pt>
                <c:pt idx="6430">
                  <c:v>8.9305555555555554</c:v>
                </c:pt>
                <c:pt idx="6431">
                  <c:v>8.9319444444444436</c:v>
                </c:pt>
                <c:pt idx="6432">
                  <c:v>8.9333333333333336</c:v>
                </c:pt>
                <c:pt idx="6433">
                  <c:v>8.9347222222222218</c:v>
                </c:pt>
                <c:pt idx="6434">
                  <c:v>8.9361111111111118</c:v>
                </c:pt>
                <c:pt idx="6435">
                  <c:v>8.9375</c:v>
                </c:pt>
                <c:pt idx="6436">
                  <c:v>8.9388888888888882</c:v>
                </c:pt>
                <c:pt idx="6437">
                  <c:v>8.9402777777777782</c:v>
                </c:pt>
                <c:pt idx="6438">
                  <c:v>8.9416666666666664</c:v>
                </c:pt>
                <c:pt idx="6439">
                  <c:v>8.9430555555555564</c:v>
                </c:pt>
                <c:pt idx="6440">
                  <c:v>8.9444444444444446</c:v>
                </c:pt>
                <c:pt idx="6441">
                  <c:v>8.9458333333333329</c:v>
                </c:pt>
                <c:pt idx="6442">
                  <c:v>8.9472222222222229</c:v>
                </c:pt>
                <c:pt idx="6443">
                  <c:v>8.9486111111111111</c:v>
                </c:pt>
                <c:pt idx="6444">
                  <c:v>8.9499999999999993</c:v>
                </c:pt>
                <c:pt idx="6445">
                  <c:v>8.9513888888888893</c:v>
                </c:pt>
                <c:pt idx="6446">
                  <c:v>8.9527777777777775</c:v>
                </c:pt>
                <c:pt idx="6447">
                  <c:v>8.9541666666666675</c:v>
                </c:pt>
                <c:pt idx="6448">
                  <c:v>8.9555555555555557</c:v>
                </c:pt>
                <c:pt idx="6449">
                  <c:v>8.9569444444444439</c:v>
                </c:pt>
                <c:pt idx="6450">
                  <c:v>8.9583333333333339</c:v>
                </c:pt>
                <c:pt idx="6451">
                  <c:v>8.9597222222222221</c:v>
                </c:pt>
                <c:pt idx="6452">
                  <c:v>8.9611111111111104</c:v>
                </c:pt>
                <c:pt idx="6453">
                  <c:v>8.9625000000000004</c:v>
                </c:pt>
                <c:pt idx="6454">
                  <c:v>8.9638888888888886</c:v>
                </c:pt>
                <c:pt idx="6455">
                  <c:v>8.9652777777777786</c:v>
                </c:pt>
                <c:pt idx="6456">
                  <c:v>8.9666666666666668</c:v>
                </c:pt>
                <c:pt idx="6457">
                  <c:v>8.968055555555555</c:v>
                </c:pt>
                <c:pt idx="6458">
                  <c:v>8.969444444444445</c:v>
                </c:pt>
                <c:pt idx="6459">
                  <c:v>8.9708333333333332</c:v>
                </c:pt>
                <c:pt idx="6460">
                  <c:v>8.9722222222222214</c:v>
                </c:pt>
                <c:pt idx="6461">
                  <c:v>8.9736111111111114</c:v>
                </c:pt>
                <c:pt idx="6462">
                  <c:v>8.9749999999999996</c:v>
                </c:pt>
                <c:pt idx="6463">
                  <c:v>8.9763888888888896</c:v>
                </c:pt>
                <c:pt idx="6464">
                  <c:v>8.9777777777777779</c:v>
                </c:pt>
                <c:pt idx="6465">
                  <c:v>8.9791666666666661</c:v>
                </c:pt>
                <c:pt idx="6466">
                  <c:v>8.9805555555555561</c:v>
                </c:pt>
                <c:pt idx="6467">
                  <c:v>8.9819444444444443</c:v>
                </c:pt>
                <c:pt idx="6468">
                  <c:v>8.9833333333333325</c:v>
                </c:pt>
                <c:pt idx="6469">
                  <c:v>8.9847222222222225</c:v>
                </c:pt>
                <c:pt idx="6470">
                  <c:v>8.9861111111111107</c:v>
                </c:pt>
                <c:pt idx="6471">
                  <c:v>8.9875000000000007</c:v>
                </c:pt>
                <c:pt idx="6472">
                  <c:v>8.9888888888888889</c:v>
                </c:pt>
                <c:pt idx="6473">
                  <c:v>8.9902777777777771</c:v>
                </c:pt>
                <c:pt idx="6474">
                  <c:v>8.9916666666666671</c:v>
                </c:pt>
                <c:pt idx="6475">
                  <c:v>8.9930555555555554</c:v>
                </c:pt>
                <c:pt idx="6476">
                  <c:v>8.9944444444444436</c:v>
                </c:pt>
                <c:pt idx="6477">
                  <c:v>8.9958333333333336</c:v>
                </c:pt>
                <c:pt idx="6478">
                  <c:v>8.9972222222222218</c:v>
                </c:pt>
                <c:pt idx="6479">
                  <c:v>8.9986111111111118</c:v>
                </c:pt>
                <c:pt idx="6480">
                  <c:v>9</c:v>
                </c:pt>
                <c:pt idx="6481">
                  <c:v>9.0013888888888882</c:v>
                </c:pt>
                <c:pt idx="6482">
                  <c:v>9.0027777777777782</c:v>
                </c:pt>
                <c:pt idx="6483">
                  <c:v>9.0041666666666664</c:v>
                </c:pt>
                <c:pt idx="6484">
                  <c:v>9.0055555555555564</c:v>
                </c:pt>
                <c:pt idx="6485">
                  <c:v>9.0069444444444446</c:v>
                </c:pt>
                <c:pt idx="6486">
                  <c:v>9.0083333333333329</c:v>
                </c:pt>
                <c:pt idx="6487">
                  <c:v>9.0097222222222229</c:v>
                </c:pt>
                <c:pt idx="6488">
                  <c:v>9.0111111111111111</c:v>
                </c:pt>
                <c:pt idx="6489">
                  <c:v>9.0124999999999993</c:v>
                </c:pt>
                <c:pt idx="6490">
                  <c:v>9.0138888888888893</c:v>
                </c:pt>
                <c:pt idx="6491">
                  <c:v>9.0152777777777775</c:v>
                </c:pt>
                <c:pt idx="6492">
                  <c:v>9.0166666666666675</c:v>
                </c:pt>
                <c:pt idx="6493">
                  <c:v>9.0180555555555557</c:v>
                </c:pt>
                <c:pt idx="6494">
                  <c:v>9.0194444444444439</c:v>
                </c:pt>
                <c:pt idx="6495">
                  <c:v>9.0208333333333339</c:v>
                </c:pt>
                <c:pt idx="6496">
                  <c:v>9.0222222222222221</c:v>
                </c:pt>
                <c:pt idx="6497">
                  <c:v>9.0236111111111104</c:v>
                </c:pt>
                <c:pt idx="6498">
                  <c:v>9.0250000000000004</c:v>
                </c:pt>
                <c:pt idx="6499">
                  <c:v>9.0263888888888886</c:v>
                </c:pt>
                <c:pt idx="6500">
                  <c:v>9.0277777777777786</c:v>
                </c:pt>
                <c:pt idx="6501">
                  <c:v>9.0291666666666668</c:v>
                </c:pt>
                <c:pt idx="6502">
                  <c:v>9.030555555555555</c:v>
                </c:pt>
                <c:pt idx="6503">
                  <c:v>9.031944444444445</c:v>
                </c:pt>
                <c:pt idx="6504">
                  <c:v>9.0333333333333332</c:v>
                </c:pt>
                <c:pt idx="6505">
                  <c:v>9.0347222222222214</c:v>
                </c:pt>
                <c:pt idx="6506">
                  <c:v>9.0361111111111114</c:v>
                </c:pt>
                <c:pt idx="6507">
                  <c:v>9.0374999999999996</c:v>
                </c:pt>
                <c:pt idx="6508">
                  <c:v>9.0388888888888896</c:v>
                </c:pt>
                <c:pt idx="6509">
                  <c:v>9.0402777777777779</c:v>
                </c:pt>
                <c:pt idx="6510">
                  <c:v>9.0416666666666661</c:v>
                </c:pt>
                <c:pt idx="6511">
                  <c:v>9.0430555555555561</c:v>
                </c:pt>
                <c:pt idx="6512">
                  <c:v>9.0444444444444443</c:v>
                </c:pt>
                <c:pt idx="6513">
                  <c:v>9.0458333333333325</c:v>
                </c:pt>
                <c:pt idx="6514">
                  <c:v>9.0472222222222225</c:v>
                </c:pt>
                <c:pt idx="6515">
                  <c:v>9.0486111111111107</c:v>
                </c:pt>
                <c:pt idx="6516">
                  <c:v>9.0500000000000007</c:v>
                </c:pt>
                <c:pt idx="6517">
                  <c:v>9.0513888888888889</c:v>
                </c:pt>
                <c:pt idx="6518">
                  <c:v>9.0527777777777771</c:v>
                </c:pt>
                <c:pt idx="6519">
                  <c:v>9.0541666666666671</c:v>
                </c:pt>
                <c:pt idx="6520">
                  <c:v>9.0555555555555554</c:v>
                </c:pt>
                <c:pt idx="6521">
                  <c:v>9.0569444444444436</c:v>
                </c:pt>
                <c:pt idx="6522">
                  <c:v>9.0583333333333336</c:v>
                </c:pt>
                <c:pt idx="6523">
                  <c:v>9.0597222222222218</c:v>
                </c:pt>
                <c:pt idx="6524">
                  <c:v>9.0611111111111118</c:v>
                </c:pt>
                <c:pt idx="6525">
                  <c:v>9.0625</c:v>
                </c:pt>
                <c:pt idx="6526">
                  <c:v>9.0638888888888882</c:v>
                </c:pt>
                <c:pt idx="6527">
                  <c:v>9.0652777777777782</c:v>
                </c:pt>
                <c:pt idx="6528">
                  <c:v>9.0666666666666664</c:v>
                </c:pt>
                <c:pt idx="6529">
                  <c:v>9.0680555555555564</c:v>
                </c:pt>
                <c:pt idx="6530">
                  <c:v>9.0694444444444446</c:v>
                </c:pt>
                <c:pt idx="6531">
                  <c:v>9.0708333333333329</c:v>
                </c:pt>
                <c:pt idx="6532">
                  <c:v>9.0722222222222229</c:v>
                </c:pt>
                <c:pt idx="6533">
                  <c:v>9.0736111111111111</c:v>
                </c:pt>
                <c:pt idx="6534">
                  <c:v>9.0749999999999993</c:v>
                </c:pt>
                <c:pt idx="6535">
                  <c:v>9.0763888888888893</c:v>
                </c:pt>
                <c:pt idx="6536">
                  <c:v>9.0777777777777775</c:v>
                </c:pt>
                <c:pt idx="6537">
                  <c:v>9.0791666666666675</c:v>
                </c:pt>
                <c:pt idx="6538">
                  <c:v>9.0805555555555557</c:v>
                </c:pt>
                <c:pt idx="6539">
                  <c:v>9.0819444444444439</c:v>
                </c:pt>
                <c:pt idx="6540">
                  <c:v>9.0833333333333339</c:v>
                </c:pt>
                <c:pt idx="6541">
                  <c:v>9.0847222222222221</c:v>
                </c:pt>
                <c:pt idx="6542">
                  <c:v>9.0861111111111104</c:v>
                </c:pt>
                <c:pt idx="6543">
                  <c:v>9.0875000000000004</c:v>
                </c:pt>
                <c:pt idx="6544">
                  <c:v>9.0888888888888886</c:v>
                </c:pt>
                <c:pt idx="6545">
                  <c:v>9.0902777777777786</c:v>
                </c:pt>
                <c:pt idx="6546">
                  <c:v>9.0916666666666668</c:v>
                </c:pt>
                <c:pt idx="6547">
                  <c:v>9.093055555555555</c:v>
                </c:pt>
                <c:pt idx="6548">
                  <c:v>9.094444444444445</c:v>
                </c:pt>
                <c:pt idx="6549">
                  <c:v>9.0958333333333332</c:v>
                </c:pt>
                <c:pt idx="6550">
                  <c:v>9.0972222222222214</c:v>
                </c:pt>
                <c:pt idx="6551">
                  <c:v>9.0986111111111114</c:v>
                </c:pt>
                <c:pt idx="6552">
                  <c:v>9.1</c:v>
                </c:pt>
                <c:pt idx="6553">
                  <c:v>9.1013888888888896</c:v>
                </c:pt>
                <c:pt idx="6554">
                  <c:v>9.1027777777777779</c:v>
                </c:pt>
                <c:pt idx="6555">
                  <c:v>9.1041666666666661</c:v>
                </c:pt>
                <c:pt idx="6556">
                  <c:v>9.1055555555555561</c:v>
                </c:pt>
                <c:pt idx="6557">
                  <c:v>9.1069444444444443</c:v>
                </c:pt>
                <c:pt idx="6558">
                  <c:v>9.1083333333333325</c:v>
                </c:pt>
                <c:pt idx="6559">
                  <c:v>9.1097222222222225</c:v>
                </c:pt>
                <c:pt idx="6560">
                  <c:v>9.1111111111111107</c:v>
                </c:pt>
                <c:pt idx="6561">
                  <c:v>9.1125000000000007</c:v>
                </c:pt>
                <c:pt idx="6562">
                  <c:v>9.1138888888888889</c:v>
                </c:pt>
                <c:pt idx="6563">
                  <c:v>9.1152777777777771</c:v>
                </c:pt>
                <c:pt idx="6564">
                  <c:v>9.1166666666666671</c:v>
                </c:pt>
                <c:pt idx="6565">
                  <c:v>9.1180555555555554</c:v>
                </c:pt>
                <c:pt idx="6566">
                  <c:v>9.1194444444444436</c:v>
                </c:pt>
                <c:pt idx="6567">
                  <c:v>9.1208333333333336</c:v>
                </c:pt>
                <c:pt idx="6568">
                  <c:v>9.1222222222222218</c:v>
                </c:pt>
                <c:pt idx="6569">
                  <c:v>9.1236111111111118</c:v>
                </c:pt>
                <c:pt idx="6570">
                  <c:v>9.125</c:v>
                </c:pt>
                <c:pt idx="6571">
                  <c:v>9.1263888888888882</c:v>
                </c:pt>
                <c:pt idx="6572">
                  <c:v>9.1277777777777782</c:v>
                </c:pt>
                <c:pt idx="6573">
                  <c:v>9.1291666666666664</c:v>
                </c:pt>
                <c:pt idx="6574">
                  <c:v>9.1305555555555564</c:v>
                </c:pt>
                <c:pt idx="6575">
                  <c:v>9.1319444444444446</c:v>
                </c:pt>
                <c:pt idx="6576">
                  <c:v>9.1333333333333329</c:v>
                </c:pt>
                <c:pt idx="6577">
                  <c:v>9.1347222222222229</c:v>
                </c:pt>
                <c:pt idx="6578">
                  <c:v>9.1361111111111111</c:v>
                </c:pt>
                <c:pt idx="6579">
                  <c:v>9.1374999999999993</c:v>
                </c:pt>
                <c:pt idx="6580">
                  <c:v>9.1388888888888893</c:v>
                </c:pt>
                <c:pt idx="6581">
                  <c:v>9.1402777777777775</c:v>
                </c:pt>
                <c:pt idx="6582">
                  <c:v>9.1416666666666675</c:v>
                </c:pt>
                <c:pt idx="6583">
                  <c:v>9.1430555555555557</c:v>
                </c:pt>
                <c:pt idx="6584">
                  <c:v>9.1444444444444439</c:v>
                </c:pt>
                <c:pt idx="6585">
                  <c:v>9.1458333333333339</c:v>
                </c:pt>
                <c:pt idx="6586">
                  <c:v>9.1472222222222221</c:v>
                </c:pt>
                <c:pt idx="6587">
                  <c:v>9.1486111111111104</c:v>
                </c:pt>
                <c:pt idx="6588">
                  <c:v>9.15</c:v>
                </c:pt>
                <c:pt idx="6589">
                  <c:v>9.1513888888888886</c:v>
                </c:pt>
                <c:pt idx="6590">
                  <c:v>9.1527777777777786</c:v>
                </c:pt>
                <c:pt idx="6591">
                  <c:v>9.1541666666666668</c:v>
                </c:pt>
                <c:pt idx="6592">
                  <c:v>9.155555555555555</c:v>
                </c:pt>
                <c:pt idx="6593">
                  <c:v>9.156944444444445</c:v>
                </c:pt>
                <c:pt idx="6594">
                  <c:v>9.1583333333333332</c:v>
                </c:pt>
                <c:pt idx="6595">
                  <c:v>9.1597222222222214</c:v>
                </c:pt>
                <c:pt idx="6596">
                  <c:v>9.1611111111111114</c:v>
                </c:pt>
                <c:pt idx="6597">
                  <c:v>9.1624999999999996</c:v>
                </c:pt>
                <c:pt idx="6598">
                  <c:v>9.1638888888888896</c:v>
                </c:pt>
                <c:pt idx="6599">
                  <c:v>9.1652777777777779</c:v>
                </c:pt>
                <c:pt idx="6600">
                  <c:v>9.1666666666666661</c:v>
                </c:pt>
                <c:pt idx="6601">
                  <c:v>9.1680555555555561</c:v>
                </c:pt>
                <c:pt idx="6602">
                  <c:v>9.1694444444444443</c:v>
                </c:pt>
                <c:pt idx="6603">
                  <c:v>9.1708333333333325</c:v>
                </c:pt>
                <c:pt idx="6604">
                  <c:v>9.1722222222222225</c:v>
                </c:pt>
                <c:pt idx="6605">
                  <c:v>9.1736111111111107</c:v>
                </c:pt>
                <c:pt idx="6606">
                  <c:v>9.1750000000000007</c:v>
                </c:pt>
                <c:pt idx="6607">
                  <c:v>9.1763888888888889</c:v>
                </c:pt>
                <c:pt idx="6608">
                  <c:v>9.1777777777777771</c:v>
                </c:pt>
                <c:pt idx="6609">
                  <c:v>9.1791666666666671</c:v>
                </c:pt>
                <c:pt idx="6610">
                  <c:v>9.1805555555555554</c:v>
                </c:pt>
                <c:pt idx="6611">
                  <c:v>9.1819444444444436</c:v>
                </c:pt>
                <c:pt idx="6612">
                  <c:v>9.1833333333333336</c:v>
                </c:pt>
                <c:pt idx="6613">
                  <c:v>9.1847222222222218</c:v>
                </c:pt>
                <c:pt idx="6614">
                  <c:v>9.1861111111111118</c:v>
                </c:pt>
                <c:pt idx="6615">
                  <c:v>9.1875</c:v>
                </c:pt>
                <c:pt idx="6616">
                  <c:v>9.1888888888888882</c:v>
                </c:pt>
                <c:pt idx="6617">
                  <c:v>9.1902777777777782</c:v>
                </c:pt>
                <c:pt idx="6618">
                  <c:v>9.1916666666666664</c:v>
                </c:pt>
                <c:pt idx="6619">
                  <c:v>9.1930555555555564</c:v>
                </c:pt>
                <c:pt idx="6620">
                  <c:v>9.1944444444444446</c:v>
                </c:pt>
                <c:pt idx="6621">
                  <c:v>9.1958333333333329</c:v>
                </c:pt>
                <c:pt idx="6622">
                  <c:v>9.1972222222222229</c:v>
                </c:pt>
                <c:pt idx="6623">
                  <c:v>9.1986111111111111</c:v>
                </c:pt>
                <c:pt idx="6624">
                  <c:v>9.1999999999999993</c:v>
                </c:pt>
                <c:pt idx="6625">
                  <c:v>9.2013888888888893</c:v>
                </c:pt>
                <c:pt idx="6626">
                  <c:v>9.2027777777777775</c:v>
                </c:pt>
                <c:pt idx="6627">
                  <c:v>9.2041666666666675</c:v>
                </c:pt>
                <c:pt idx="6628">
                  <c:v>9.2055555555555557</c:v>
                </c:pt>
                <c:pt idx="6629">
                  <c:v>9.2069444444444439</c:v>
                </c:pt>
                <c:pt idx="6630">
                  <c:v>9.2083333333333339</c:v>
                </c:pt>
                <c:pt idx="6631">
                  <c:v>9.2097222222222221</c:v>
                </c:pt>
                <c:pt idx="6632">
                  <c:v>9.2111111111111104</c:v>
                </c:pt>
                <c:pt idx="6633">
                  <c:v>9.2125000000000004</c:v>
                </c:pt>
                <c:pt idx="6634">
                  <c:v>9.2138888888888886</c:v>
                </c:pt>
                <c:pt idx="6635">
                  <c:v>9.2152777777777786</c:v>
                </c:pt>
                <c:pt idx="6636">
                  <c:v>9.2166666666666668</c:v>
                </c:pt>
                <c:pt idx="6637">
                  <c:v>9.218055555555555</c:v>
                </c:pt>
                <c:pt idx="6638">
                  <c:v>9.219444444444445</c:v>
                </c:pt>
                <c:pt idx="6639">
                  <c:v>9.2208333333333332</c:v>
                </c:pt>
                <c:pt idx="6640">
                  <c:v>9.2222222222222214</c:v>
                </c:pt>
                <c:pt idx="6641">
                  <c:v>9.2236111111111114</c:v>
                </c:pt>
                <c:pt idx="6642">
                  <c:v>9.2249999999999996</c:v>
                </c:pt>
                <c:pt idx="6643">
                  <c:v>9.2263888888888896</c:v>
                </c:pt>
                <c:pt idx="6644">
                  <c:v>9.2277777777777779</c:v>
                </c:pt>
                <c:pt idx="6645">
                  <c:v>9.2291666666666661</c:v>
                </c:pt>
                <c:pt idx="6646">
                  <c:v>9.2305555555555561</c:v>
                </c:pt>
                <c:pt idx="6647">
                  <c:v>9.2319444444444443</c:v>
                </c:pt>
                <c:pt idx="6648">
                  <c:v>9.2333333333333325</c:v>
                </c:pt>
                <c:pt idx="6649">
                  <c:v>9.2347222222222225</c:v>
                </c:pt>
                <c:pt idx="6650">
                  <c:v>9.2361111111111107</c:v>
                </c:pt>
                <c:pt idx="6651">
                  <c:v>9.2375000000000007</c:v>
                </c:pt>
                <c:pt idx="6652">
                  <c:v>9.2388888888888889</c:v>
                </c:pt>
                <c:pt idx="6653">
                  <c:v>9.2402777777777771</c:v>
                </c:pt>
                <c:pt idx="6654">
                  <c:v>9.2416666666666671</c:v>
                </c:pt>
                <c:pt idx="6655">
                  <c:v>9.2430555555555554</c:v>
                </c:pt>
                <c:pt idx="6656">
                  <c:v>9.2444444444444436</c:v>
                </c:pt>
                <c:pt idx="6657">
                  <c:v>9.2458333333333336</c:v>
                </c:pt>
                <c:pt idx="6658">
                  <c:v>9.2472222222222218</c:v>
                </c:pt>
                <c:pt idx="6659">
                  <c:v>9.2486111111111118</c:v>
                </c:pt>
                <c:pt idx="6660">
                  <c:v>9.25</c:v>
                </c:pt>
                <c:pt idx="6661">
                  <c:v>9.2513888888888882</c:v>
                </c:pt>
                <c:pt idx="6662">
                  <c:v>9.2527777777777782</c:v>
                </c:pt>
                <c:pt idx="6663">
                  <c:v>9.2541666666666664</c:v>
                </c:pt>
                <c:pt idx="6664">
                  <c:v>9.2555555555555564</c:v>
                </c:pt>
                <c:pt idx="6665">
                  <c:v>9.2569444444444446</c:v>
                </c:pt>
                <c:pt idx="6666">
                  <c:v>9.2583333333333329</c:v>
                </c:pt>
                <c:pt idx="6667">
                  <c:v>9.2597222222222229</c:v>
                </c:pt>
                <c:pt idx="6668">
                  <c:v>9.2611111111111111</c:v>
                </c:pt>
                <c:pt idx="6669">
                  <c:v>9.2624999999999993</c:v>
                </c:pt>
                <c:pt idx="6670">
                  <c:v>9.2638888888888893</c:v>
                </c:pt>
                <c:pt idx="6671">
                  <c:v>9.2652777777777775</c:v>
                </c:pt>
                <c:pt idx="6672">
                  <c:v>9.2666666666666675</c:v>
                </c:pt>
                <c:pt idx="6673">
                  <c:v>9.2680555555555557</c:v>
                </c:pt>
                <c:pt idx="6674">
                  <c:v>9.2694444444444439</c:v>
                </c:pt>
                <c:pt idx="6675">
                  <c:v>9.2708333333333339</c:v>
                </c:pt>
                <c:pt idx="6676">
                  <c:v>9.2722222222222221</c:v>
                </c:pt>
                <c:pt idx="6677">
                  <c:v>9.2736111111111104</c:v>
                </c:pt>
                <c:pt idx="6678">
                  <c:v>9.2750000000000004</c:v>
                </c:pt>
                <c:pt idx="6679">
                  <c:v>9.2763888888888886</c:v>
                </c:pt>
                <c:pt idx="6680">
                  <c:v>9.2777777777777786</c:v>
                </c:pt>
                <c:pt idx="6681">
                  <c:v>9.2791666666666668</c:v>
                </c:pt>
                <c:pt idx="6682">
                  <c:v>9.280555555555555</c:v>
                </c:pt>
                <c:pt idx="6683">
                  <c:v>9.281944444444445</c:v>
                </c:pt>
                <c:pt idx="6684">
                  <c:v>9.2833333333333332</c:v>
                </c:pt>
                <c:pt idx="6685">
                  <c:v>9.2847222222222214</c:v>
                </c:pt>
                <c:pt idx="6686">
                  <c:v>9.2861111111111114</c:v>
                </c:pt>
                <c:pt idx="6687">
                  <c:v>9.2874999999999996</c:v>
                </c:pt>
                <c:pt idx="6688">
                  <c:v>9.2888888888888896</c:v>
                </c:pt>
                <c:pt idx="6689">
                  <c:v>9.2902777777777779</c:v>
                </c:pt>
                <c:pt idx="6690">
                  <c:v>9.2916666666666661</c:v>
                </c:pt>
                <c:pt idx="6691">
                  <c:v>9.2930555555555561</c:v>
                </c:pt>
                <c:pt idx="6692">
                  <c:v>9.2944444444444443</c:v>
                </c:pt>
                <c:pt idx="6693">
                  <c:v>9.2958333333333325</c:v>
                </c:pt>
                <c:pt idx="6694">
                  <c:v>9.2972222222222225</c:v>
                </c:pt>
                <c:pt idx="6695">
                  <c:v>9.2986111111111107</c:v>
                </c:pt>
                <c:pt idx="6696">
                  <c:v>9.3000000000000007</c:v>
                </c:pt>
                <c:pt idx="6697">
                  <c:v>9.3013888888888889</c:v>
                </c:pt>
                <c:pt idx="6698">
                  <c:v>9.3027777777777771</c:v>
                </c:pt>
                <c:pt idx="6699">
                  <c:v>9.3041666666666671</c:v>
                </c:pt>
                <c:pt idx="6700">
                  <c:v>9.3055555555555554</c:v>
                </c:pt>
                <c:pt idx="6701">
                  <c:v>9.3069444444444436</c:v>
                </c:pt>
                <c:pt idx="6702">
                  <c:v>9.3083333333333336</c:v>
                </c:pt>
                <c:pt idx="6703">
                  <c:v>9.3097222222222218</c:v>
                </c:pt>
                <c:pt idx="6704">
                  <c:v>9.3111111111111118</c:v>
                </c:pt>
                <c:pt idx="6705">
                  <c:v>9.3125</c:v>
                </c:pt>
                <c:pt idx="6706">
                  <c:v>9.3138888888888882</c:v>
                </c:pt>
                <c:pt idx="6707">
                  <c:v>9.3152777777777782</c:v>
                </c:pt>
                <c:pt idx="6708">
                  <c:v>9.3166666666666664</c:v>
                </c:pt>
                <c:pt idx="6709">
                  <c:v>9.3180555555555564</c:v>
                </c:pt>
                <c:pt idx="6710">
                  <c:v>9.3194444444444446</c:v>
                </c:pt>
                <c:pt idx="6711">
                  <c:v>9.3208333333333329</c:v>
                </c:pt>
                <c:pt idx="6712">
                  <c:v>9.3222222222222229</c:v>
                </c:pt>
                <c:pt idx="6713">
                  <c:v>9.3236111111111111</c:v>
                </c:pt>
                <c:pt idx="6714">
                  <c:v>9.3249999999999993</c:v>
                </c:pt>
                <c:pt idx="6715">
                  <c:v>9.3263888888888893</c:v>
                </c:pt>
                <c:pt idx="6716">
                  <c:v>9.3277777777777775</c:v>
                </c:pt>
                <c:pt idx="6717">
                  <c:v>9.3291666666666675</c:v>
                </c:pt>
                <c:pt idx="6718">
                  <c:v>9.3305555555555557</c:v>
                </c:pt>
                <c:pt idx="6719">
                  <c:v>9.3319444444444439</c:v>
                </c:pt>
                <c:pt idx="6720">
                  <c:v>9.3333333333333339</c:v>
                </c:pt>
                <c:pt idx="6721">
                  <c:v>9.3347222222222221</c:v>
                </c:pt>
                <c:pt idx="6722">
                  <c:v>9.3361111111111104</c:v>
                </c:pt>
                <c:pt idx="6723">
                  <c:v>9.3375000000000004</c:v>
                </c:pt>
                <c:pt idx="6724">
                  <c:v>9.3388888888888886</c:v>
                </c:pt>
                <c:pt idx="6725">
                  <c:v>9.3402777777777786</c:v>
                </c:pt>
                <c:pt idx="6726">
                  <c:v>9.3416666666666668</c:v>
                </c:pt>
                <c:pt idx="6727">
                  <c:v>9.343055555555555</c:v>
                </c:pt>
                <c:pt idx="6728">
                  <c:v>9.344444444444445</c:v>
                </c:pt>
                <c:pt idx="6729">
                  <c:v>9.3458333333333332</c:v>
                </c:pt>
                <c:pt idx="6730">
                  <c:v>9.3472222222222214</c:v>
                </c:pt>
                <c:pt idx="6731">
                  <c:v>9.3486111111111114</c:v>
                </c:pt>
                <c:pt idx="6732">
                  <c:v>9.35</c:v>
                </c:pt>
                <c:pt idx="6733">
                  <c:v>9.3513888888888896</c:v>
                </c:pt>
                <c:pt idx="6734">
                  <c:v>9.3527777777777779</c:v>
                </c:pt>
                <c:pt idx="6735">
                  <c:v>9.3541666666666661</c:v>
                </c:pt>
                <c:pt idx="6736">
                  <c:v>9.3555555555555561</c:v>
                </c:pt>
                <c:pt idx="6737">
                  <c:v>9.3569444444444443</c:v>
                </c:pt>
                <c:pt idx="6738">
                  <c:v>9.3583333333333325</c:v>
                </c:pt>
                <c:pt idx="6739">
                  <c:v>9.3597222222222225</c:v>
                </c:pt>
                <c:pt idx="6740">
                  <c:v>9.3611111111111107</c:v>
                </c:pt>
                <c:pt idx="6741">
                  <c:v>9.3625000000000007</c:v>
                </c:pt>
                <c:pt idx="6742">
                  <c:v>9.3638888888888889</c:v>
                </c:pt>
                <c:pt idx="6743">
                  <c:v>9.3652777777777771</c:v>
                </c:pt>
                <c:pt idx="6744">
                  <c:v>9.3666666666666671</c:v>
                </c:pt>
                <c:pt idx="6745">
                  <c:v>9.3680555555555554</c:v>
                </c:pt>
                <c:pt idx="6746">
                  <c:v>9.3694444444444436</c:v>
                </c:pt>
                <c:pt idx="6747">
                  <c:v>9.3708333333333336</c:v>
                </c:pt>
                <c:pt idx="6748">
                  <c:v>9.3722222222222218</c:v>
                </c:pt>
                <c:pt idx="6749">
                  <c:v>9.3736111111111118</c:v>
                </c:pt>
                <c:pt idx="6750">
                  <c:v>9.375</c:v>
                </c:pt>
                <c:pt idx="6751">
                  <c:v>9.3763888888888882</c:v>
                </c:pt>
                <c:pt idx="6752">
                  <c:v>9.3777777777777782</c:v>
                </c:pt>
                <c:pt idx="6753">
                  <c:v>9.3791666666666664</c:v>
                </c:pt>
                <c:pt idx="6754">
                  <c:v>9.3805555555555564</c:v>
                </c:pt>
                <c:pt idx="6755">
                  <c:v>9.3819444444444446</c:v>
                </c:pt>
                <c:pt idx="6756">
                  <c:v>9.3833333333333329</c:v>
                </c:pt>
                <c:pt idx="6757">
                  <c:v>9.3847222222222229</c:v>
                </c:pt>
                <c:pt idx="6758">
                  <c:v>9.3861111111111111</c:v>
                </c:pt>
                <c:pt idx="6759">
                  <c:v>9.3874999999999993</c:v>
                </c:pt>
                <c:pt idx="6760">
                  <c:v>9.3888888888888893</c:v>
                </c:pt>
                <c:pt idx="6761">
                  <c:v>9.3902777777777775</c:v>
                </c:pt>
                <c:pt idx="6762">
                  <c:v>9.3916666666666675</c:v>
                </c:pt>
                <c:pt idx="6763">
                  <c:v>9.3930555555555557</c:v>
                </c:pt>
                <c:pt idx="6764">
                  <c:v>9.3944444444444439</c:v>
                </c:pt>
                <c:pt idx="6765">
                  <c:v>9.3958333333333339</c:v>
                </c:pt>
                <c:pt idx="6766">
                  <c:v>9.3972222222222221</c:v>
                </c:pt>
                <c:pt idx="6767">
                  <c:v>9.3986111111111104</c:v>
                </c:pt>
                <c:pt idx="6768">
                  <c:v>9.4</c:v>
                </c:pt>
                <c:pt idx="6769">
                  <c:v>9.4013888888888886</c:v>
                </c:pt>
                <c:pt idx="6770">
                  <c:v>9.4027777777777786</c:v>
                </c:pt>
                <c:pt idx="6771">
                  <c:v>9.4041666666666668</c:v>
                </c:pt>
                <c:pt idx="6772">
                  <c:v>9.405555555555555</c:v>
                </c:pt>
                <c:pt idx="6773">
                  <c:v>9.406944444444445</c:v>
                </c:pt>
                <c:pt idx="6774">
                  <c:v>9.4083333333333332</c:v>
                </c:pt>
                <c:pt idx="6775">
                  <c:v>9.4097222222222214</c:v>
                </c:pt>
                <c:pt idx="6776">
                  <c:v>9.4111111111111114</c:v>
                </c:pt>
                <c:pt idx="6777">
                  <c:v>9.4124999999999996</c:v>
                </c:pt>
                <c:pt idx="6778">
                  <c:v>9.4138888888888896</c:v>
                </c:pt>
                <c:pt idx="6779">
                  <c:v>9.4152777777777779</c:v>
                </c:pt>
                <c:pt idx="6780">
                  <c:v>9.4166666666666661</c:v>
                </c:pt>
                <c:pt idx="6781">
                  <c:v>9.4180555555555561</c:v>
                </c:pt>
                <c:pt idx="6782">
                  <c:v>9.4194444444444443</c:v>
                </c:pt>
                <c:pt idx="6783">
                  <c:v>9.4208333333333325</c:v>
                </c:pt>
                <c:pt idx="6784">
                  <c:v>9.4222222222222225</c:v>
                </c:pt>
                <c:pt idx="6785">
                  <c:v>9.4236111111111107</c:v>
                </c:pt>
                <c:pt idx="6786">
                  <c:v>9.4250000000000007</c:v>
                </c:pt>
                <c:pt idx="6787">
                  <c:v>9.4263888888888889</c:v>
                </c:pt>
                <c:pt idx="6788">
                  <c:v>9.4277777777777771</c:v>
                </c:pt>
                <c:pt idx="6789">
                  <c:v>9.4291666666666671</c:v>
                </c:pt>
                <c:pt idx="6790">
                  <c:v>9.4305555555555554</c:v>
                </c:pt>
                <c:pt idx="6791">
                  <c:v>9.4319444444444436</c:v>
                </c:pt>
                <c:pt idx="6792">
                  <c:v>9.4333333333333336</c:v>
                </c:pt>
                <c:pt idx="6793">
                  <c:v>9.4347222222222218</c:v>
                </c:pt>
                <c:pt idx="6794">
                  <c:v>9.4361111111111118</c:v>
                </c:pt>
                <c:pt idx="6795">
                  <c:v>9.4375</c:v>
                </c:pt>
                <c:pt idx="6796">
                  <c:v>9.4388888888888882</c:v>
                </c:pt>
                <c:pt idx="6797">
                  <c:v>9.4402777777777782</c:v>
                </c:pt>
                <c:pt idx="6798">
                  <c:v>9.4416666666666664</c:v>
                </c:pt>
                <c:pt idx="6799">
                  <c:v>9.4430555555555564</c:v>
                </c:pt>
                <c:pt idx="6800">
                  <c:v>9.4444444444444446</c:v>
                </c:pt>
                <c:pt idx="6801">
                  <c:v>9.4458333333333329</c:v>
                </c:pt>
                <c:pt idx="6802">
                  <c:v>9.4472222222222229</c:v>
                </c:pt>
                <c:pt idx="6803">
                  <c:v>9.4486111111111111</c:v>
                </c:pt>
                <c:pt idx="6804">
                  <c:v>9.4499999999999993</c:v>
                </c:pt>
                <c:pt idx="6805">
                  <c:v>9.4513888888888893</c:v>
                </c:pt>
                <c:pt idx="6806">
                  <c:v>9.4527777777777775</c:v>
                </c:pt>
                <c:pt idx="6807">
                  <c:v>9.4541666666666675</c:v>
                </c:pt>
                <c:pt idx="6808">
                  <c:v>9.4555555555555557</c:v>
                </c:pt>
                <c:pt idx="6809">
                  <c:v>9.4569444444444439</c:v>
                </c:pt>
                <c:pt idx="6810">
                  <c:v>9.4583333333333339</c:v>
                </c:pt>
                <c:pt idx="6811">
                  <c:v>9.4597222222222221</c:v>
                </c:pt>
                <c:pt idx="6812">
                  <c:v>9.4611111111111104</c:v>
                </c:pt>
                <c:pt idx="6813">
                  <c:v>9.4625000000000004</c:v>
                </c:pt>
                <c:pt idx="6814">
                  <c:v>9.4638888888888886</c:v>
                </c:pt>
                <c:pt idx="6815">
                  <c:v>9.4652777777777786</c:v>
                </c:pt>
                <c:pt idx="6816">
                  <c:v>9.4666666666666668</c:v>
                </c:pt>
                <c:pt idx="6817">
                  <c:v>9.468055555555555</c:v>
                </c:pt>
                <c:pt idx="6818">
                  <c:v>9.469444444444445</c:v>
                </c:pt>
                <c:pt idx="6819">
                  <c:v>9.4708333333333332</c:v>
                </c:pt>
                <c:pt idx="6820">
                  <c:v>9.4722222222222214</c:v>
                </c:pt>
                <c:pt idx="6821">
                  <c:v>9.4736111111111114</c:v>
                </c:pt>
                <c:pt idx="6822">
                  <c:v>9.4749999999999996</c:v>
                </c:pt>
                <c:pt idx="6823">
                  <c:v>9.4763888888888896</c:v>
                </c:pt>
                <c:pt idx="6824">
                  <c:v>9.4777777777777779</c:v>
                </c:pt>
                <c:pt idx="6825">
                  <c:v>9.4791666666666661</c:v>
                </c:pt>
                <c:pt idx="6826">
                  <c:v>9.4805555555555561</c:v>
                </c:pt>
                <c:pt idx="6827">
                  <c:v>9.4819444444444443</c:v>
                </c:pt>
                <c:pt idx="6828">
                  <c:v>9.4833333333333325</c:v>
                </c:pt>
                <c:pt idx="6829">
                  <c:v>9.4847222222222225</c:v>
                </c:pt>
                <c:pt idx="6830">
                  <c:v>9.4861111111111107</c:v>
                </c:pt>
                <c:pt idx="6831">
                  <c:v>9.4875000000000007</c:v>
                </c:pt>
                <c:pt idx="6832">
                  <c:v>9.4888888888888889</c:v>
                </c:pt>
                <c:pt idx="6833">
                  <c:v>9.4902777777777771</c:v>
                </c:pt>
                <c:pt idx="6834">
                  <c:v>9.4916666666666671</c:v>
                </c:pt>
                <c:pt idx="6835">
                  <c:v>9.4930555555555554</c:v>
                </c:pt>
                <c:pt idx="6836">
                  <c:v>9.4944444444444436</c:v>
                </c:pt>
                <c:pt idx="6837">
                  <c:v>9.4958333333333336</c:v>
                </c:pt>
                <c:pt idx="6838">
                  <c:v>9.4972222222222218</c:v>
                </c:pt>
                <c:pt idx="6839">
                  <c:v>9.4986111111111118</c:v>
                </c:pt>
                <c:pt idx="6840">
                  <c:v>9.5</c:v>
                </c:pt>
                <c:pt idx="6841">
                  <c:v>9.5013888888888882</c:v>
                </c:pt>
                <c:pt idx="6842">
                  <c:v>9.5027777777777782</c:v>
                </c:pt>
                <c:pt idx="6843">
                  <c:v>9.5041666666666664</c:v>
                </c:pt>
                <c:pt idx="6844">
                  <c:v>9.5055555555555564</c:v>
                </c:pt>
                <c:pt idx="6845">
                  <c:v>9.5069444444444446</c:v>
                </c:pt>
                <c:pt idx="6846">
                  <c:v>9.5083333333333329</c:v>
                </c:pt>
                <c:pt idx="6847">
                  <c:v>9.5097222222222229</c:v>
                </c:pt>
                <c:pt idx="6848">
                  <c:v>9.5111111111111111</c:v>
                </c:pt>
                <c:pt idx="6849">
                  <c:v>9.5124999999999993</c:v>
                </c:pt>
                <c:pt idx="6850">
                  <c:v>9.5138888888888893</c:v>
                </c:pt>
                <c:pt idx="6851">
                  <c:v>9.5152777777777775</c:v>
                </c:pt>
                <c:pt idx="6852">
                  <c:v>9.5166666666666675</c:v>
                </c:pt>
                <c:pt idx="6853">
                  <c:v>9.5180555555555557</c:v>
                </c:pt>
                <c:pt idx="6854">
                  <c:v>9.5194444444444439</c:v>
                </c:pt>
                <c:pt idx="6855">
                  <c:v>9.5208333333333339</c:v>
                </c:pt>
                <c:pt idx="6856">
                  <c:v>9.5222222222222221</c:v>
                </c:pt>
                <c:pt idx="6857">
                  <c:v>9.5236111111111104</c:v>
                </c:pt>
                <c:pt idx="6858">
                  <c:v>9.5250000000000004</c:v>
                </c:pt>
                <c:pt idx="6859">
                  <c:v>9.5263888888888886</c:v>
                </c:pt>
                <c:pt idx="6860">
                  <c:v>9.5277777777777786</c:v>
                </c:pt>
                <c:pt idx="6861">
                  <c:v>9.5291666666666668</c:v>
                </c:pt>
                <c:pt idx="6862">
                  <c:v>9.530555555555555</c:v>
                </c:pt>
                <c:pt idx="6863">
                  <c:v>9.531944444444445</c:v>
                </c:pt>
                <c:pt idx="6864">
                  <c:v>9.5333333333333332</c:v>
                </c:pt>
                <c:pt idx="6865">
                  <c:v>9.5347222222222214</c:v>
                </c:pt>
                <c:pt idx="6866">
                  <c:v>9.5361111111111114</c:v>
                </c:pt>
                <c:pt idx="6867">
                  <c:v>9.5374999999999996</c:v>
                </c:pt>
                <c:pt idx="6868">
                  <c:v>9.5388888888888896</c:v>
                </c:pt>
                <c:pt idx="6869">
                  <c:v>9.5402777777777779</c:v>
                </c:pt>
                <c:pt idx="6870">
                  <c:v>9.5416666666666661</c:v>
                </c:pt>
                <c:pt idx="6871">
                  <c:v>9.5430555555555561</c:v>
                </c:pt>
                <c:pt idx="6872">
                  <c:v>9.5444444444444443</c:v>
                </c:pt>
                <c:pt idx="6873">
                  <c:v>9.5458333333333325</c:v>
                </c:pt>
                <c:pt idx="6874">
                  <c:v>9.5472222222222225</c:v>
                </c:pt>
                <c:pt idx="6875">
                  <c:v>9.5486111111111107</c:v>
                </c:pt>
                <c:pt idx="6876">
                  <c:v>9.5500000000000007</c:v>
                </c:pt>
                <c:pt idx="6877">
                  <c:v>9.5513888888888889</c:v>
                </c:pt>
                <c:pt idx="6878">
                  <c:v>9.5527777777777771</c:v>
                </c:pt>
                <c:pt idx="6879">
                  <c:v>9.5541666666666671</c:v>
                </c:pt>
                <c:pt idx="6880">
                  <c:v>9.5555555555555554</c:v>
                </c:pt>
                <c:pt idx="6881">
                  <c:v>9.5569444444444436</c:v>
                </c:pt>
                <c:pt idx="6882">
                  <c:v>9.5583333333333336</c:v>
                </c:pt>
                <c:pt idx="6883">
                  <c:v>9.5597222222222218</c:v>
                </c:pt>
                <c:pt idx="6884">
                  <c:v>9.5611111111111118</c:v>
                </c:pt>
                <c:pt idx="6885">
                  <c:v>9.5625</c:v>
                </c:pt>
                <c:pt idx="6886">
                  <c:v>9.5638888888888882</c:v>
                </c:pt>
                <c:pt idx="6887">
                  <c:v>9.5652777777777782</c:v>
                </c:pt>
                <c:pt idx="6888">
                  <c:v>9.5666666666666664</c:v>
                </c:pt>
                <c:pt idx="6889">
                  <c:v>9.5680555555555564</c:v>
                </c:pt>
                <c:pt idx="6890">
                  <c:v>9.5694444444444446</c:v>
                </c:pt>
                <c:pt idx="6891">
                  <c:v>9.5708333333333329</c:v>
                </c:pt>
                <c:pt idx="6892">
                  <c:v>9.5722222222222229</c:v>
                </c:pt>
                <c:pt idx="6893">
                  <c:v>9.5736111111111111</c:v>
                </c:pt>
                <c:pt idx="6894">
                  <c:v>9.5749999999999993</c:v>
                </c:pt>
                <c:pt idx="6895">
                  <c:v>9.5763888888888893</c:v>
                </c:pt>
                <c:pt idx="6896">
                  <c:v>9.5777777777777775</c:v>
                </c:pt>
                <c:pt idx="6897">
                  <c:v>9.5791666666666675</c:v>
                </c:pt>
                <c:pt idx="6898">
                  <c:v>9.5805555555555557</c:v>
                </c:pt>
                <c:pt idx="6899">
                  <c:v>9.5819444444444439</c:v>
                </c:pt>
                <c:pt idx="6900">
                  <c:v>9.5833333333333339</c:v>
                </c:pt>
                <c:pt idx="6901">
                  <c:v>9.5847222222222221</c:v>
                </c:pt>
                <c:pt idx="6902">
                  <c:v>9.5861111111111104</c:v>
                </c:pt>
                <c:pt idx="6903">
                  <c:v>9.5875000000000004</c:v>
                </c:pt>
                <c:pt idx="6904">
                  <c:v>9.5888888888888886</c:v>
                </c:pt>
                <c:pt idx="6905">
                  <c:v>9.5902777777777786</c:v>
                </c:pt>
                <c:pt idx="6906">
                  <c:v>9.5916666666666668</c:v>
                </c:pt>
                <c:pt idx="6907">
                  <c:v>9.593055555555555</c:v>
                </c:pt>
                <c:pt idx="6908">
                  <c:v>9.594444444444445</c:v>
                </c:pt>
                <c:pt idx="6909">
                  <c:v>9.5958333333333332</c:v>
                </c:pt>
                <c:pt idx="6910">
                  <c:v>9.5972222222222214</c:v>
                </c:pt>
                <c:pt idx="6911">
                  <c:v>9.5986111111111114</c:v>
                </c:pt>
                <c:pt idx="6912">
                  <c:v>9.6</c:v>
                </c:pt>
                <c:pt idx="6913">
                  <c:v>9.6013888888888896</c:v>
                </c:pt>
                <c:pt idx="6914">
                  <c:v>9.6027777777777779</c:v>
                </c:pt>
                <c:pt idx="6915">
                  <c:v>9.6041666666666661</c:v>
                </c:pt>
                <c:pt idx="6916">
                  <c:v>9.6055555555555561</c:v>
                </c:pt>
                <c:pt idx="6917">
                  <c:v>9.6069444444444443</c:v>
                </c:pt>
                <c:pt idx="6918">
                  <c:v>9.6083333333333325</c:v>
                </c:pt>
                <c:pt idx="6919">
                  <c:v>9.6097222222222225</c:v>
                </c:pt>
                <c:pt idx="6920">
                  <c:v>9.6111111111111107</c:v>
                </c:pt>
                <c:pt idx="6921">
                  <c:v>9.6125000000000007</c:v>
                </c:pt>
                <c:pt idx="6922">
                  <c:v>9.6138888888888889</c:v>
                </c:pt>
                <c:pt idx="6923">
                  <c:v>9.6152777777777771</c:v>
                </c:pt>
                <c:pt idx="6924">
                  <c:v>9.6166666666666671</c:v>
                </c:pt>
                <c:pt idx="6925">
                  <c:v>9.6180555555555554</c:v>
                </c:pt>
                <c:pt idx="6926">
                  <c:v>9.6194444444444436</c:v>
                </c:pt>
                <c:pt idx="6927">
                  <c:v>9.6208333333333336</c:v>
                </c:pt>
                <c:pt idx="6928">
                  <c:v>9.6222222222222218</c:v>
                </c:pt>
                <c:pt idx="6929">
                  <c:v>9.6236111111111118</c:v>
                </c:pt>
                <c:pt idx="6930">
                  <c:v>9.625</c:v>
                </c:pt>
                <c:pt idx="6931">
                  <c:v>9.6263888888888882</c:v>
                </c:pt>
                <c:pt idx="6932">
                  <c:v>9.6277777777777782</c:v>
                </c:pt>
                <c:pt idx="6933">
                  <c:v>9.6291666666666664</c:v>
                </c:pt>
                <c:pt idx="6934">
                  <c:v>9.6305555555555564</c:v>
                </c:pt>
                <c:pt idx="6935">
                  <c:v>9.6319444444444446</c:v>
                </c:pt>
                <c:pt idx="6936">
                  <c:v>9.6333333333333329</c:v>
                </c:pt>
                <c:pt idx="6937">
                  <c:v>9.6347222222222229</c:v>
                </c:pt>
                <c:pt idx="6938">
                  <c:v>9.6361111111111111</c:v>
                </c:pt>
                <c:pt idx="6939">
                  <c:v>9.6374999999999993</c:v>
                </c:pt>
                <c:pt idx="6940">
                  <c:v>9.6388888888888893</c:v>
                </c:pt>
                <c:pt idx="6941">
                  <c:v>9.6402777777777775</c:v>
                </c:pt>
                <c:pt idx="6942">
                  <c:v>9.6416666666666675</c:v>
                </c:pt>
                <c:pt idx="6943">
                  <c:v>9.6430555555555557</c:v>
                </c:pt>
                <c:pt idx="6944">
                  <c:v>9.6444444444444439</c:v>
                </c:pt>
                <c:pt idx="6945">
                  <c:v>9.6458333333333339</c:v>
                </c:pt>
                <c:pt idx="6946">
                  <c:v>9.6472222222222221</c:v>
                </c:pt>
                <c:pt idx="6947">
                  <c:v>9.6486111111111104</c:v>
                </c:pt>
                <c:pt idx="6948">
                  <c:v>9.65</c:v>
                </c:pt>
                <c:pt idx="6949">
                  <c:v>9.6513888888888886</c:v>
                </c:pt>
                <c:pt idx="6950">
                  <c:v>9.6527777777777786</c:v>
                </c:pt>
                <c:pt idx="6951">
                  <c:v>9.6541666666666668</c:v>
                </c:pt>
                <c:pt idx="6952">
                  <c:v>9.655555555555555</c:v>
                </c:pt>
                <c:pt idx="6953">
                  <c:v>9.656944444444445</c:v>
                </c:pt>
                <c:pt idx="6954">
                  <c:v>9.6583333333333332</c:v>
                </c:pt>
                <c:pt idx="6955">
                  <c:v>9.6597222222222214</c:v>
                </c:pt>
                <c:pt idx="6956">
                  <c:v>9.6611111111111114</c:v>
                </c:pt>
                <c:pt idx="6957">
                  <c:v>9.6624999999999996</c:v>
                </c:pt>
                <c:pt idx="6958">
                  <c:v>9.6638888888888896</c:v>
                </c:pt>
                <c:pt idx="6959">
                  <c:v>9.6652777777777779</c:v>
                </c:pt>
                <c:pt idx="6960">
                  <c:v>9.6666666666666661</c:v>
                </c:pt>
                <c:pt idx="6961">
                  <c:v>9.6680555555555561</c:v>
                </c:pt>
                <c:pt idx="6962">
                  <c:v>9.6694444444444443</c:v>
                </c:pt>
                <c:pt idx="6963">
                  <c:v>9.6708333333333325</c:v>
                </c:pt>
                <c:pt idx="6964">
                  <c:v>9.6722222222222225</c:v>
                </c:pt>
                <c:pt idx="6965">
                  <c:v>9.6736111111111107</c:v>
                </c:pt>
                <c:pt idx="6966">
                  <c:v>9.6750000000000007</c:v>
                </c:pt>
                <c:pt idx="6967">
                  <c:v>9.6763888888888889</c:v>
                </c:pt>
                <c:pt idx="6968">
                  <c:v>9.6777777777777771</c:v>
                </c:pt>
                <c:pt idx="6969">
                  <c:v>9.6791666666666671</c:v>
                </c:pt>
                <c:pt idx="6970">
                  <c:v>9.6805555555555554</c:v>
                </c:pt>
                <c:pt idx="6971">
                  <c:v>9.6819444444444436</c:v>
                </c:pt>
                <c:pt idx="6972">
                  <c:v>9.6833333333333336</c:v>
                </c:pt>
                <c:pt idx="6973">
                  <c:v>9.6847222222222218</c:v>
                </c:pt>
                <c:pt idx="6974">
                  <c:v>9.6861111111111118</c:v>
                </c:pt>
                <c:pt idx="6975">
                  <c:v>9.6875</c:v>
                </c:pt>
                <c:pt idx="6976">
                  <c:v>9.6888888888888882</c:v>
                </c:pt>
                <c:pt idx="6977">
                  <c:v>9.6902777777777782</c:v>
                </c:pt>
                <c:pt idx="6978">
                  <c:v>9.6916666666666664</c:v>
                </c:pt>
                <c:pt idx="6979">
                  <c:v>9.6930555555555564</c:v>
                </c:pt>
                <c:pt idx="6980">
                  <c:v>9.6944444444444446</c:v>
                </c:pt>
                <c:pt idx="6981">
                  <c:v>9.6958333333333329</c:v>
                </c:pt>
                <c:pt idx="6982">
                  <c:v>9.6972222222222229</c:v>
                </c:pt>
                <c:pt idx="6983">
                  <c:v>9.6986111111111111</c:v>
                </c:pt>
                <c:pt idx="6984">
                  <c:v>9.6999999999999993</c:v>
                </c:pt>
                <c:pt idx="6985">
                  <c:v>9.7013888888888893</c:v>
                </c:pt>
                <c:pt idx="6986">
                  <c:v>9.7027777777777775</c:v>
                </c:pt>
                <c:pt idx="6987">
                  <c:v>9.7041666666666675</c:v>
                </c:pt>
                <c:pt idx="6988">
                  <c:v>9.7055555555555557</c:v>
                </c:pt>
                <c:pt idx="6989">
                  <c:v>9.7069444444444439</c:v>
                </c:pt>
                <c:pt idx="6990">
                  <c:v>9.7083333333333339</c:v>
                </c:pt>
                <c:pt idx="6991">
                  <c:v>9.7097222222222221</c:v>
                </c:pt>
                <c:pt idx="6992">
                  <c:v>9.7111111111111104</c:v>
                </c:pt>
                <c:pt idx="6993">
                  <c:v>9.7125000000000004</c:v>
                </c:pt>
                <c:pt idx="6994">
                  <c:v>9.7138888888888886</c:v>
                </c:pt>
                <c:pt idx="6995">
                  <c:v>9.7152777777777786</c:v>
                </c:pt>
                <c:pt idx="6996">
                  <c:v>9.7166666666666668</c:v>
                </c:pt>
                <c:pt idx="6997">
                  <c:v>9.718055555555555</c:v>
                </c:pt>
                <c:pt idx="6998">
                  <c:v>9.719444444444445</c:v>
                </c:pt>
                <c:pt idx="6999">
                  <c:v>9.7208333333333332</c:v>
                </c:pt>
                <c:pt idx="7000">
                  <c:v>9.7222222222222214</c:v>
                </c:pt>
                <c:pt idx="7001">
                  <c:v>9.7236111111111114</c:v>
                </c:pt>
                <c:pt idx="7002">
                  <c:v>9.7249999999999996</c:v>
                </c:pt>
                <c:pt idx="7003">
                  <c:v>9.7263888888888896</c:v>
                </c:pt>
                <c:pt idx="7004">
                  <c:v>9.7277777777777779</c:v>
                </c:pt>
                <c:pt idx="7005">
                  <c:v>9.7291666666666661</c:v>
                </c:pt>
                <c:pt idx="7006">
                  <c:v>9.7305555555555561</c:v>
                </c:pt>
                <c:pt idx="7007">
                  <c:v>9.7319444444444443</c:v>
                </c:pt>
                <c:pt idx="7008">
                  <c:v>9.7333333333333325</c:v>
                </c:pt>
                <c:pt idx="7009">
                  <c:v>9.7347222222222225</c:v>
                </c:pt>
                <c:pt idx="7010">
                  <c:v>9.7361111111111107</c:v>
                </c:pt>
                <c:pt idx="7011">
                  <c:v>9.7375000000000007</c:v>
                </c:pt>
                <c:pt idx="7012">
                  <c:v>9.7388888888888889</c:v>
                </c:pt>
                <c:pt idx="7013">
                  <c:v>9.7402777777777771</c:v>
                </c:pt>
                <c:pt idx="7014">
                  <c:v>9.7416666666666671</c:v>
                </c:pt>
                <c:pt idx="7015">
                  <c:v>9.7430555555555554</c:v>
                </c:pt>
                <c:pt idx="7016">
                  <c:v>9.7444444444444436</c:v>
                </c:pt>
                <c:pt idx="7017">
                  <c:v>9.7458333333333336</c:v>
                </c:pt>
                <c:pt idx="7018">
                  <c:v>9.7472222222222218</c:v>
                </c:pt>
                <c:pt idx="7019">
                  <c:v>9.7486111111111118</c:v>
                </c:pt>
                <c:pt idx="7020">
                  <c:v>9.75</c:v>
                </c:pt>
                <c:pt idx="7021">
                  <c:v>9.7513888888888882</c:v>
                </c:pt>
                <c:pt idx="7022">
                  <c:v>9.7527777777777782</c:v>
                </c:pt>
                <c:pt idx="7023">
                  <c:v>9.7541666666666664</c:v>
                </c:pt>
                <c:pt idx="7024">
                  <c:v>9.7555555555555564</c:v>
                </c:pt>
                <c:pt idx="7025">
                  <c:v>9.7569444444444446</c:v>
                </c:pt>
                <c:pt idx="7026">
                  <c:v>9.7583333333333329</c:v>
                </c:pt>
                <c:pt idx="7027">
                  <c:v>9.7597222222222229</c:v>
                </c:pt>
                <c:pt idx="7028">
                  <c:v>9.7611111111111111</c:v>
                </c:pt>
                <c:pt idx="7029">
                  <c:v>9.7624999999999993</c:v>
                </c:pt>
                <c:pt idx="7030">
                  <c:v>9.7638888888888893</c:v>
                </c:pt>
                <c:pt idx="7031">
                  <c:v>9.7652777777777775</c:v>
                </c:pt>
                <c:pt idx="7032">
                  <c:v>9.7666666666666675</c:v>
                </c:pt>
                <c:pt idx="7033">
                  <c:v>9.7680555555555557</c:v>
                </c:pt>
                <c:pt idx="7034">
                  <c:v>9.7694444444444439</c:v>
                </c:pt>
                <c:pt idx="7035">
                  <c:v>9.7708333333333339</c:v>
                </c:pt>
                <c:pt idx="7036">
                  <c:v>9.7722222222222221</c:v>
                </c:pt>
                <c:pt idx="7037">
                  <c:v>9.7736111111111104</c:v>
                </c:pt>
                <c:pt idx="7038">
                  <c:v>9.7750000000000004</c:v>
                </c:pt>
                <c:pt idx="7039">
                  <c:v>9.7763888888888886</c:v>
                </c:pt>
                <c:pt idx="7040">
                  <c:v>9.7777777777777786</c:v>
                </c:pt>
                <c:pt idx="7041">
                  <c:v>9.7791666666666668</c:v>
                </c:pt>
                <c:pt idx="7042">
                  <c:v>9.780555555555555</c:v>
                </c:pt>
                <c:pt idx="7043">
                  <c:v>9.781944444444445</c:v>
                </c:pt>
                <c:pt idx="7044">
                  <c:v>9.7833333333333332</c:v>
                </c:pt>
                <c:pt idx="7045">
                  <c:v>9.7847222222222214</c:v>
                </c:pt>
                <c:pt idx="7046">
                  <c:v>9.7861111111111114</c:v>
                </c:pt>
                <c:pt idx="7047">
                  <c:v>9.7874999999999996</c:v>
                </c:pt>
                <c:pt idx="7048">
                  <c:v>9.7888888888888896</c:v>
                </c:pt>
                <c:pt idx="7049">
                  <c:v>9.7902777777777779</c:v>
                </c:pt>
                <c:pt idx="7050">
                  <c:v>9.7916666666666661</c:v>
                </c:pt>
                <c:pt idx="7051">
                  <c:v>9.7930555555555561</c:v>
                </c:pt>
                <c:pt idx="7052">
                  <c:v>9.7944444444444443</c:v>
                </c:pt>
                <c:pt idx="7053">
                  <c:v>9.7958333333333325</c:v>
                </c:pt>
                <c:pt idx="7054">
                  <c:v>9.7972222222222225</c:v>
                </c:pt>
                <c:pt idx="7055">
                  <c:v>9.7986111111111107</c:v>
                </c:pt>
                <c:pt idx="7056">
                  <c:v>9.8000000000000007</c:v>
                </c:pt>
                <c:pt idx="7057">
                  <c:v>9.8013888888888889</c:v>
                </c:pt>
                <c:pt idx="7058">
                  <c:v>9.8027777777777771</c:v>
                </c:pt>
                <c:pt idx="7059">
                  <c:v>9.8041666666666671</c:v>
                </c:pt>
                <c:pt idx="7060">
                  <c:v>9.8055555555555554</c:v>
                </c:pt>
                <c:pt idx="7061">
                  <c:v>9.8069444444444436</c:v>
                </c:pt>
                <c:pt idx="7062">
                  <c:v>9.8083333333333336</c:v>
                </c:pt>
                <c:pt idx="7063">
                  <c:v>9.8097222222222218</c:v>
                </c:pt>
                <c:pt idx="7064">
                  <c:v>9.8111111111111118</c:v>
                </c:pt>
                <c:pt idx="7065">
                  <c:v>9.8125</c:v>
                </c:pt>
                <c:pt idx="7066">
                  <c:v>9.8138888888888882</c:v>
                </c:pt>
                <c:pt idx="7067">
                  <c:v>9.8152777777777782</c:v>
                </c:pt>
                <c:pt idx="7068">
                  <c:v>9.8166666666666664</c:v>
                </c:pt>
                <c:pt idx="7069">
                  <c:v>9.8180555555555564</c:v>
                </c:pt>
                <c:pt idx="7070">
                  <c:v>9.8194444444444446</c:v>
                </c:pt>
                <c:pt idx="7071">
                  <c:v>9.8208333333333329</c:v>
                </c:pt>
                <c:pt idx="7072">
                  <c:v>9.8222222222222229</c:v>
                </c:pt>
                <c:pt idx="7073">
                  <c:v>9.8236111111111111</c:v>
                </c:pt>
                <c:pt idx="7074">
                  <c:v>9.8249999999999993</c:v>
                </c:pt>
                <c:pt idx="7075">
                  <c:v>9.8263888888888893</c:v>
                </c:pt>
                <c:pt idx="7076">
                  <c:v>9.8277777777777775</c:v>
                </c:pt>
                <c:pt idx="7077">
                  <c:v>9.8291666666666675</c:v>
                </c:pt>
                <c:pt idx="7078">
                  <c:v>9.8305555555555557</c:v>
                </c:pt>
                <c:pt idx="7079">
                  <c:v>9.8319444444444439</c:v>
                </c:pt>
                <c:pt idx="7080">
                  <c:v>9.8333333333333339</c:v>
                </c:pt>
                <c:pt idx="7081">
                  <c:v>9.8347222222222221</c:v>
                </c:pt>
                <c:pt idx="7082">
                  <c:v>9.8361111111111104</c:v>
                </c:pt>
                <c:pt idx="7083">
                  <c:v>9.8375000000000004</c:v>
                </c:pt>
                <c:pt idx="7084">
                  <c:v>9.8388888888888886</c:v>
                </c:pt>
                <c:pt idx="7085">
                  <c:v>9.8402777777777786</c:v>
                </c:pt>
                <c:pt idx="7086">
                  <c:v>9.8416666666666668</c:v>
                </c:pt>
                <c:pt idx="7087">
                  <c:v>9.843055555555555</c:v>
                </c:pt>
                <c:pt idx="7088">
                  <c:v>9.844444444444445</c:v>
                </c:pt>
                <c:pt idx="7089">
                  <c:v>9.8458333333333332</c:v>
                </c:pt>
                <c:pt idx="7090">
                  <c:v>9.8472222222222214</c:v>
                </c:pt>
                <c:pt idx="7091">
                  <c:v>9.8486111111111114</c:v>
                </c:pt>
                <c:pt idx="7092">
                  <c:v>9.85</c:v>
                </c:pt>
                <c:pt idx="7093">
                  <c:v>9.8513888888888896</c:v>
                </c:pt>
                <c:pt idx="7094">
                  <c:v>9.8527777777777779</c:v>
                </c:pt>
                <c:pt idx="7095">
                  <c:v>9.8541666666666661</c:v>
                </c:pt>
                <c:pt idx="7096">
                  <c:v>9.8555555555555561</c:v>
                </c:pt>
                <c:pt idx="7097">
                  <c:v>9.8569444444444443</c:v>
                </c:pt>
                <c:pt idx="7098">
                  <c:v>9.8583333333333325</c:v>
                </c:pt>
                <c:pt idx="7099">
                  <c:v>9.8597222222222225</c:v>
                </c:pt>
                <c:pt idx="7100">
                  <c:v>9.8611111111111107</c:v>
                </c:pt>
                <c:pt idx="7101">
                  <c:v>9.8625000000000007</c:v>
                </c:pt>
                <c:pt idx="7102">
                  <c:v>9.8638888888888889</c:v>
                </c:pt>
                <c:pt idx="7103">
                  <c:v>9.8652777777777771</c:v>
                </c:pt>
                <c:pt idx="7104">
                  <c:v>9.8666666666666671</c:v>
                </c:pt>
                <c:pt idx="7105">
                  <c:v>9.8680555555555554</c:v>
                </c:pt>
                <c:pt idx="7106">
                  <c:v>9.8694444444444436</c:v>
                </c:pt>
                <c:pt idx="7107">
                  <c:v>9.8708333333333336</c:v>
                </c:pt>
                <c:pt idx="7108">
                  <c:v>9.8722222222222218</c:v>
                </c:pt>
                <c:pt idx="7109">
                  <c:v>9.8736111111111118</c:v>
                </c:pt>
                <c:pt idx="7110">
                  <c:v>9.875</c:v>
                </c:pt>
                <c:pt idx="7111">
                  <c:v>9.8763888888888882</c:v>
                </c:pt>
                <c:pt idx="7112">
                  <c:v>9.8777777777777782</c:v>
                </c:pt>
                <c:pt idx="7113">
                  <c:v>9.8791666666666664</c:v>
                </c:pt>
                <c:pt idx="7114">
                  <c:v>9.8805555555555564</c:v>
                </c:pt>
                <c:pt idx="7115">
                  <c:v>9.8819444444444446</c:v>
                </c:pt>
                <c:pt idx="7116">
                  <c:v>9.8833333333333329</c:v>
                </c:pt>
                <c:pt idx="7117">
                  <c:v>9.8847222222222229</c:v>
                </c:pt>
                <c:pt idx="7118">
                  <c:v>9.8861111111111111</c:v>
                </c:pt>
                <c:pt idx="7119">
                  <c:v>9.8874999999999993</c:v>
                </c:pt>
                <c:pt idx="7120">
                  <c:v>9.8888888888888893</c:v>
                </c:pt>
                <c:pt idx="7121">
                  <c:v>9.8902777777777775</c:v>
                </c:pt>
                <c:pt idx="7122">
                  <c:v>9.8916666666666675</c:v>
                </c:pt>
                <c:pt idx="7123">
                  <c:v>9.8930555555555557</c:v>
                </c:pt>
                <c:pt idx="7124">
                  <c:v>9.8944444444444439</c:v>
                </c:pt>
                <c:pt idx="7125">
                  <c:v>9.8958333333333339</c:v>
                </c:pt>
                <c:pt idx="7126">
                  <c:v>9.8972222222222221</c:v>
                </c:pt>
                <c:pt idx="7127">
                  <c:v>9.8986111111111104</c:v>
                </c:pt>
                <c:pt idx="7128">
                  <c:v>9.9</c:v>
                </c:pt>
                <c:pt idx="7129">
                  <c:v>9.9013888888888886</c:v>
                </c:pt>
                <c:pt idx="7130">
                  <c:v>9.9027777777777786</c:v>
                </c:pt>
                <c:pt idx="7131">
                  <c:v>9.9041666666666668</c:v>
                </c:pt>
                <c:pt idx="7132">
                  <c:v>9.905555555555555</c:v>
                </c:pt>
                <c:pt idx="7133">
                  <c:v>9.906944444444445</c:v>
                </c:pt>
                <c:pt idx="7134">
                  <c:v>9.9083333333333332</c:v>
                </c:pt>
                <c:pt idx="7135">
                  <c:v>9.9097222222222214</c:v>
                </c:pt>
                <c:pt idx="7136">
                  <c:v>9.9111111111111114</c:v>
                </c:pt>
                <c:pt idx="7137">
                  <c:v>9.9124999999999996</c:v>
                </c:pt>
                <c:pt idx="7138">
                  <c:v>9.9138888888888896</c:v>
                </c:pt>
                <c:pt idx="7139">
                  <c:v>9.9152777777777779</c:v>
                </c:pt>
                <c:pt idx="7140">
                  <c:v>9.9166666666666661</c:v>
                </c:pt>
                <c:pt idx="7141">
                  <c:v>9.9180555555555561</c:v>
                </c:pt>
                <c:pt idx="7142">
                  <c:v>9.9194444444444443</c:v>
                </c:pt>
                <c:pt idx="7143">
                  <c:v>9.9208333333333325</c:v>
                </c:pt>
                <c:pt idx="7144">
                  <c:v>9.9222222222222225</c:v>
                </c:pt>
                <c:pt idx="7145">
                  <c:v>9.9236111111111107</c:v>
                </c:pt>
                <c:pt idx="7146">
                  <c:v>9.9250000000000007</c:v>
                </c:pt>
                <c:pt idx="7147">
                  <c:v>9.9263888888888889</c:v>
                </c:pt>
                <c:pt idx="7148">
                  <c:v>9.9277777777777771</c:v>
                </c:pt>
                <c:pt idx="7149">
                  <c:v>9.9291666666666671</c:v>
                </c:pt>
                <c:pt idx="7150">
                  <c:v>9.9305555555555554</c:v>
                </c:pt>
                <c:pt idx="7151">
                  <c:v>9.9319444444444436</c:v>
                </c:pt>
                <c:pt idx="7152">
                  <c:v>9.9333333333333336</c:v>
                </c:pt>
                <c:pt idx="7153">
                  <c:v>9.9347222222222218</c:v>
                </c:pt>
                <c:pt idx="7154">
                  <c:v>9.9361111111111118</c:v>
                </c:pt>
                <c:pt idx="7155">
                  <c:v>9.9375</c:v>
                </c:pt>
                <c:pt idx="7156">
                  <c:v>9.9388888888888882</c:v>
                </c:pt>
                <c:pt idx="7157">
                  <c:v>9.9402777777777782</c:v>
                </c:pt>
                <c:pt idx="7158">
                  <c:v>9.9416666666666664</c:v>
                </c:pt>
                <c:pt idx="7159">
                  <c:v>9.9430555555555564</c:v>
                </c:pt>
                <c:pt idx="7160">
                  <c:v>9.9444444444444446</c:v>
                </c:pt>
                <c:pt idx="7161">
                  <c:v>9.9458333333333329</c:v>
                </c:pt>
                <c:pt idx="7162">
                  <c:v>9.9472222222222229</c:v>
                </c:pt>
                <c:pt idx="7163">
                  <c:v>9.9486111111111111</c:v>
                </c:pt>
                <c:pt idx="7164">
                  <c:v>9.9499999999999993</c:v>
                </c:pt>
                <c:pt idx="7165">
                  <c:v>9.9513888888888893</c:v>
                </c:pt>
                <c:pt idx="7166">
                  <c:v>9.9527777777777775</c:v>
                </c:pt>
                <c:pt idx="7167">
                  <c:v>9.9541666666666675</c:v>
                </c:pt>
                <c:pt idx="7168">
                  <c:v>9.9555555555555557</c:v>
                </c:pt>
                <c:pt idx="7169">
                  <c:v>9.9569444444444439</c:v>
                </c:pt>
                <c:pt idx="7170">
                  <c:v>9.9583333333333339</c:v>
                </c:pt>
                <c:pt idx="7171">
                  <c:v>9.9597222222222221</c:v>
                </c:pt>
                <c:pt idx="7172">
                  <c:v>9.9611111111111104</c:v>
                </c:pt>
                <c:pt idx="7173">
                  <c:v>9.9625000000000004</c:v>
                </c:pt>
                <c:pt idx="7174">
                  <c:v>9.9638888888888886</c:v>
                </c:pt>
                <c:pt idx="7175">
                  <c:v>9.9652777777777786</c:v>
                </c:pt>
                <c:pt idx="7176">
                  <c:v>9.9666666666666668</c:v>
                </c:pt>
                <c:pt idx="7177">
                  <c:v>9.968055555555555</c:v>
                </c:pt>
                <c:pt idx="7178">
                  <c:v>9.969444444444445</c:v>
                </c:pt>
                <c:pt idx="7179">
                  <c:v>9.9708333333333332</c:v>
                </c:pt>
                <c:pt idx="7180">
                  <c:v>9.9722222222222214</c:v>
                </c:pt>
                <c:pt idx="7181">
                  <c:v>9.9736111111111114</c:v>
                </c:pt>
                <c:pt idx="7182">
                  <c:v>9.9749999999999996</c:v>
                </c:pt>
                <c:pt idx="7183">
                  <c:v>9.9763888888888896</c:v>
                </c:pt>
                <c:pt idx="7184">
                  <c:v>9.9777777777777779</c:v>
                </c:pt>
                <c:pt idx="7185">
                  <c:v>9.9791666666666661</c:v>
                </c:pt>
                <c:pt idx="7186">
                  <c:v>9.9805555555555561</c:v>
                </c:pt>
                <c:pt idx="7187">
                  <c:v>9.9819444444444443</c:v>
                </c:pt>
                <c:pt idx="7188">
                  <c:v>9.9833333333333325</c:v>
                </c:pt>
                <c:pt idx="7189">
                  <c:v>9.9847222222222225</c:v>
                </c:pt>
                <c:pt idx="7190">
                  <c:v>9.9861111111111107</c:v>
                </c:pt>
                <c:pt idx="7191">
                  <c:v>9.9875000000000007</c:v>
                </c:pt>
                <c:pt idx="7192">
                  <c:v>9.9888888888888889</c:v>
                </c:pt>
                <c:pt idx="7193">
                  <c:v>9.9902777777777771</c:v>
                </c:pt>
                <c:pt idx="7194">
                  <c:v>9.9916666666666671</c:v>
                </c:pt>
                <c:pt idx="7195">
                  <c:v>9.9930555555555554</c:v>
                </c:pt>
                <c:pt idx="7196">
                  <c:v>9.9944444444444436</c:v>
                </c:pt>
                <c:pt idx="7197">
                  <c:v>9.9958333333333336</c:v>
                </c:pt>
                <c:pt idx="7198">
                  <c:v>9.9972222222222218</c:v>
                </c:pt>
                <c:pt idx="7199">
                  <c:v>9.9986111111111118</c:v>
                </c:pt>
                <c:pt idx="7200">
                  <c:v>10</c:v>
                </c:pt>
                <c:pt idx="7201">
                  <c:v>10.001388888888888</c:v>
                </c:pt>
                <c:pt idx="7202">
                  <c:v>10.002777777777778</c:v>
                </c:pt>
                <c:pt idx="7203">
                  <c:v>10.004166666666666</c:v>
                </c:pt>
                <c:pt idx="7204">
                  <c:v>10.005555555555556</c:v>
                </c:pt>
                <c:pt idx="7205">
                  <c:v>10.006944444444445</c:v>
                </c:pt>
                <c:pt idx="7206">
                  <c:v>10.008333333333333</c:v>
                </c:pt>
                <c:pt idx="7207">
                  <c:v>10.009722222222223</c:v>
                </c:pt>
                <c:pt idx="7208">
                  <c:v>10.011111111111111</c:v>
                </c:pt>
                <c:pt idx="7209">
                  <c:v>10.012499999999999</c:v>
                </c:pt>
                <c:pt idx="7210">
                  <c:v>10.013888888888889</c:v>
                </c:pt>
                <c:pt idx="7211">
                  <c:v>10.015277777777778</c:v>
                </c:pt>
                <c:pt idx="7212">
                  <c:v>10.016666666666667</c:v>
                </c:pt>
                <c:pt idx="7213">
                  <c:v>10.018055555555556</c:v>
                </c:pt>
                <c:pt idx="7214">
                  <c:v>10.019444444444444</c:v>
                </c:pt>
                <c:pt idx="7215">
                  <c:v>10.020833333333334</c:v>
                </c:pt>
                <c:pt idx="7216">
                  <c:v>10.022222222222222</c:v>
                </c:pt>
                <c:pt idx="7217">
                  <c:v>10.02361111111111</c:v>
                </c:pt>
                <c:pt idx="7218">
                  <c:v>10.025</c:v>
                </c:pt>
                <c:pt idx="7219">
                  <c:v>10.026388888888889</c:v>
                </c:pt>
                <c:pt idx="7220">
                  <c:v>10.027777777777779</c:v>
                </c:pt>
                <c:pt idx="7221">
                  <c:v>10.029166666666667</c:v>
                </c:pt>
                <c:pt idx="7222">
                  <c:v>10.030555555555555</c:v>
                </c:pt>
                <c:pt idx="7223">
                  <c:v>10.031944444444445</c:v>
                </c:pt>
                <c:pt idx="7224">
                  <c:v>10.033333333333333</c:v>
                </c:pt>
                <c:pt idx="7225">
                  <c:v>10.034722222222221</c:v>
                </c:pt>
                <c:pt idx="7226">
                  <c:v>10.036111111111111</c:v>
                </c:pt>
                <c:pt idx="7227">
                  <c:v>10.0375</c:v>
                </c:pt>
                <c:pt idx="7228">
                  <c:v>10.03888888888889</c:v>
                </c:pt>
                <c:pt idx="7229">
                  <c:v>10.040277777777778</c:v>
                </c:pt>
                <c:pt idx="7230">
                  <c:v>10.041666666666666</c:v>
                </c:pt>
                <c:pt idx="7231">
                  <c:v>10.043055555555556</c:v>
                </c:pt>
                <c:pt idx="7232">
                  <c:v>10.044444444444444</c:v>
                </c:pt>
                <c:pt idx="7233">
                  <c:v>10.045833333333333</c:v>
                </c:pt>
                <c:pt idx="7234">
                  <c:v>10.047222222222222</c:v>
                </c:pt>
                <c:pt idx="7235">
                  <c:v>10.048611111111111</c:v>
                </c:pt>
                <c:pt idx="7236">
                  <c:v>10.050000000000001</c:v>
                </c:pt>
                <c:pt idx="7237">
                  <c:v>10.051388888888889</c:v>
                </c:pt>
                <c:pt idx="7238">
                  <c:v>10.052777777777777</c:v>
                </c:pt>
                <c:pt idx="7239">
                  <c:v>10.054166666666667</c:v>
                </c:pt>
                <c:pt idx="7240">
                  <c:v>10.055555555555555</c:v>
                </c:pt>
                <c:pt idx="7241">
                  <c:v>10.056944444444444</c:v>
                </c:pt>
                <c:pt idx="7242">
                  <c:v>10.058333333333334</c:v>
                </c:pt>
                <c:pt idx="7243">
                  <c:v>10.059722222222222</c:v>
                </c:pt>
                <c:pt idx="7244">
                  <c:v>10.061111111111112</c:v>
                </c:pt>
                <c:pt idx="7245">
                  <c:v>10.0625</c:v>
                </c:pt>
                <c:pt idx="7246">
                  <c:v>10.063888888888888</c:v>
                </c:pt>
                <c:pt idx="7247">
                  <c:v>10.065277777777778</c:v>
                </c:pt>
                <c:pt idx="7248">
                  <c:v>10.066666666666666</c:v>
                </c:pt>
                <c:pt idx="7249">
                  <c:v>10.068055555555556</c:v>
                </c:pt>
                <c:pt idx="7250">
                  <c:v>10.069444444444445</c:v>
                </c:pt>
                <c:pt idx="7251">
                  <c:v>10.070833333333333</c:v>
                </c:pt>
                <c:pt idx="7252">
                  <c:v>10.072222222222223</c:v>
                </c:pt>
                <c:pt idx="7253">
                  <c:v>10.073611111111111</c:v>
                </c:pt>
                <c:pt idx="7254">
                  <c:v>10.074999999999999</c:v>
                </c:pt>
                <c:pt idx="7255">
                  <c:v>10.076388888888889</c:v>
                </c:pt>
                <c:pt idx="7256">
                  <c:v>10.077777777777778</c:v>
                </c:pt>
                <c:pt idx="7257">
                  <c:v>10.079166666666667</c:v>
                </c:pt>
                <c:pt idx="7258">
                  <c:v>10.080555555555556</c:v>
                </c:pt>
                <c:pt idx="7259">
                  <c:v>10.081944444444444</c:v>
                </c:pt>
                <c:pt idx="7260">
                  <c:v>10.083333333333334</c:v>
                </c:pt>
                <c:pt idx="7261">
                  <c:v>10.084722222222222</c:v>
                </c:pt>
                <c:pt idx="7262">
                  <c:v>10.08611111111111</c:v>
                </c:pt>
                <c:pt idx="7263">
                  <c:v>10.0875</c:v>
                </c:pt>
                <c:pt idx="7264">
                  <c:v>10.088888888888889</c:v>
                </c:pt>
                <c:pt idx="7265">
                  <c:v>10.090277777777779</c:v>
                </c:pt>
                <c:pt idx="7266">
                  <c:v>10.091666666666667</c:v>
                </c:pt>
                <c:pt idx="7267">
                  <c:v>10.093055555555555</c:v>
                </c:pt>
                <c:pt idx="7268">
                  <c:v>10.094444444444445</c:v>
                </c:pt>
                <c:pt idx="7269">
                  <c:v>10.095833333333333</c:v>
                </c:pt>
                <c:pt idx="7270">
                  <c:v>10.097222222222221</c:v>
                </c:pt>
                <c:pt idx="7271">
                  <c:v>10.098611111111111</c:v>
                </c:pt>
                <c:pt idx="7272">
                  <c:v>10.1</c:v>
                </c:pt>
                <c:pt idx="7273">
                  <c:v>10.10138888888889</c:v>
                </c:pt>
                <c:pt idx="7274">
                  <c:v>10.102777777777778</c:v>
                </c:pt>
                <c:pt idx="7275">
                  <c:v>10.104166666666666</c:v>
                </c:pt>
                <c:pt idx="7276">
                  <c:v>10.105555555555556</c:v>
                </c:pt>
                <c:pt idx="7277">
                  <c:v>10.106944444444444</c:v>
                </c:pt>
                <c:pt idx="7278">
                  <c:v>10.108333333333333</c:v>
                </c:pt>
                <c:pt idx="7279">
                  <c:v>10.109722222222222</c:v>
                </c:pt>
                <c:pt idx="7280">
                  <c:v>10.111111111111111</c:v>
                </c:pt>
                <c:pt idx="7281">
                  <c:v>10.112500000000001</c:v>
                </c:pt>
                <c:pt idx="7282">
                  <c:v>10.113888888888889</c:v>
                </c:pt>
                <c:pt idx="7283">
                  <c:v>10.115277777777777</c:v>
                </c:pt>
                <c:pt idx="7284">
                  <c:v>10.116666666666667</c:v>
                </c:pt>
                <c:pt idx="7285">
                  <c:v>10.118055555555555</c:v>
                </c:pt>
                <c:pt idx="7286">
                  <c:v>10.119444444444444</c:v>
                </c:pt>
                <c:pt idx="7287">
                  <c:v>10.120833333333334</c:v>
                </c:pt>
                <c:pt idx="7288">
                  <c:v>10.122222222222222</c:v>
                </c:pt>
                <c:pt idx="7289">
                  <c:v>10.123611111111112</c:v>
                </c:pt>
                <c:pt idx="7290">
                  <c:v>10.125</c:v>
                </c:pt>
                <c:pt idx="7291">
                  <c:v>10.126388888888888</c:v>
                </c:pt>
                <c:pt idx="7292">
                  <c:v>10.127777777777778</c:v>
                </c:pt>
                <c:pt idx="7293">
                  <c:v>10.129166666666666</c:v>
                </c:pt>
                <c:pt idx="7294">
                  <c:v>10.130555555555556</c:v>
                </c:pt>
                <c:pt idx="7295">
                  <c:v>10.131944444444445</c:v>
                </c:pt>
                <c:pt idx="7296">
                  <c:v>10.133333333333333</c:v>
                </c:pt>
                <c:pt idx="7297">
                  <c:v>10.134722222222223</c:v>
                </c:pt>
                <c:pt idx="7298">
                  <c:v>10.136111111111111</c:v>
                </c:pt>
                <c:pt idx="7299">
                  <c:v>10.137499999999999</c:v>
                </c:pt>
                <c:pt idx="7300">
                  <c:v>10.138888888888889</c:v>
                </c:pt>
                <c:pt idx="7301">
                  <c:v>10.140277777777778</c:v>
                </c:pt>
                <c:pt idx="7302">
                  <c:v>10.141666666666667</c:v>
                </c:pt>
                <c:pt idx="7303">
                  <c:v>10.143055555555556</c:v>
                </c:pt>
                <c:pt idx="7304">
                  <c:v>10.144444444444444</c:v>
                </c:pt>
                <c:pt idx="7305">
                  <c:v>10.145833333333334</c:v>
                </c:pt>
                <c:pt idx="7306">
                  <c:v>10.147222222222222</c:v>
                </c:pt>
                <c:pt idx="7307">
                  <c:v>10.14861111111111</c:v>
                </c:pt>
                <c:pt idx="7308">
                  <c:v>10.15</c:v>
                </c:pt>
                <c:pt idx="7309">
                  <c:v>10.151388888888889</c:v>
                </c:pt>
                <c:pt idx="7310">
                  <c:v>10.152777777777779</c:v>
                </c:pt>
                <c:pt idx="7311">
                  <c:v>10.154166666666667</c:v>
                </c:pt>
                <c:pt idx="7312">
                  <c:v>10.155555555555555</c:v>
                </c:pt>
                <c:pt idx="7313">
                  <c:v>10.156944444444445</c:v>
                </c:pt>
                <c:pt idx="7314">
                  <c:v>10.158333333333333</c:v>
                </c:pt>
                <c:pt idx="7315">
                  <c:v>10.159722222222221</c:v>
                </c:pt>
                <c:pt idx="7316">
                  <c:v>10.161111111111111</c:v>
                </c:pt>
                <c:pt idx="7317">
                  <c:v>10.1625</c:v>
                </c:pt>
                <c:pt idx="7318">
                  <c:v>10.16388888888889</c:v>
                </c:pt>
                <c:pt idx="7319">
                  <c:v>10.165277777777778</c:v>
                </c:pt>
                <c:pt idx="7320">
                  <c:v>10.166666666666666</c:v>
                </c:pt>
                <c:pt idx="7321">
                  <c:v>10.168055555555556</c:v>
                </c:pt>
                <c:pt idx="7322">
                  <c:v>10.169444444444444</c:v>
                </c:pt>
                <c:pt idx="7323">
                  <c:v>10.170833333333333</c:v>
                </c:pt>
                <c:pt idx="7324">
                  <c:v>10.172222222222222</c:v>
                </c:pt>
                <c:pt idx="7325">
                  <c:v>10.173611111111111</c:v>
                </c:pt>
                <c:pt idx="7326">
                  <c:v>10.175000000000001</c:v>
                </c:pt>
                <c:pt idx="7327">
                  <c:v>10.176388888888889</c:v>
                </c:pt>
                <c:pt idx="7328">
                  <c:v>10.177777777777777</c:v>
                </c:pt>
                <c:pt idx="7329">
                  <c:v>10.179166666666667</c:v>
                </c:pt>
                <c:pt idx="7330">
                  <c:v>10.180555555555555</c:v>
                </c:pt>
                <c:pt idx="7331">
                  <c:v>10.181944444444444</c:v>
                </c:pt>
                <c:pt idx="7332">
                  <c:v>10.183333333333334</c:v>
                </c:pt>
                <c:pt idx="7333">
                  <c:v>10.184722222222222</c:v>
                </c:pt>
                <c:pt idx="7334">
                  <c:v>10.186111111111112</c:v>
                </c:pt>
                <c:pt idx="7335">
                  <c:v>10.1875</c:v>
                </c:pt>
                <c:pt idx="7336">
                  <c:v>10.188888888888888</c:v>
                </c:pt>
                <c:pt idx="7337">
                  <c:v>10.190277777777778</c:v>
                </c:pt>
                <c:pt idx="7338">
                  <c:v>10.191666666666666</c:v>
                </c:pt>
                <c:pt idx="7339">
                  <c:v>10.193055555555556</c:v>
                </c:pt>
                <c:pt idx="7340">
                  <c:v>10.194444444444445</c:v>
                </c:pt>
                <c:pt idx="7341">
                  <c:v>10.195833333333333</c:v>
                </c:pt>
                <c:pt idx="7342">
                  <c:v>10.197222222222223</c:v>
                </c:pt>
                <c:pt idx="7343">
                  <c:v>10.198611111111111</c:v>
                </c:pt>
                <c:pt idx="7344">
                  <c:v>10.199999999999999</c:v>
                </c:pt>
                <c:pt idx="7345">
                  <c:v>10.201388888888889</c:v>
                </c:pt>
                <c:pt idx="7346">
                  <c:v>10.202777777777778</c:v>
                </c:pt>
                <c:pt idx="7347">
                  <c:v>10.204166666666667</c:v>
                </c:pt>
                <c:pt idx="7348">
                  <c:v>10.205555555555556</c:v>
                </c:pt>
                <c:pt idx="7349">
                  <c:v>10.206944444444444</c:v>
                </c:pt>
                <c:pt idx="7350">
                  <c:v>10.208333333333334</c:v>
                </c:pt>
                <c:pt idx="7351">
                  <c:v>10.209722222222222</c:v>
                </c:pt>
                <c:pt idx="7352">
                  <c:v>10.21111111111111</c:v>
                </c:pt>
                <c:pt idx="7353">
                  <c:v>10.2125</c:v>
                </c:pt>
                <c:pt idx="7354">
                  <c:v>10.213888888888889</c:v>
                </c:pt>
                <c:pt idx="7355">
                  <c:v>10.215277777777779</c:v>
                </c:pt>
                <c:pt idx="7356">
                  <c:v>10.216666666666667</c:v>
                </c:pt>
                <c:pt idx="7357">
                  <c:v>10.218055555555555</c:v>
                </c:pt>
                <c:pt idx="7358">
                  <c:v>10.219444444444445</c:v>
                </c:pt>
                <c:pt idx="7359">
                  <c:v>10.220833333333333</c:v>
                </c:pt>
                <c:pt idx="7360">
                  <c:v>10.222222222222221</c:v>
                </c:pt>
                <c:pt idx="7361">
                  <c:v>10.223611111111111</c:v>
                </c:pt>
                <c:pt idx="7362">
                  <c:v>10.225</c:v>
                </c:pt>
                <c:pt idx="7363">
                  <c:v>10.22638888888889</c:v>
                </c:pt>
                <c:pt idx="7364">
                  <c:v>10.227777777777778</c:v>
                </c:pt>
                <c:pt idx="7365">
                  <c:v>10.229166666666666</c:v>
                </c:pt>
                <c:pt idx="7366">
                  <c:v>10.230555555555556</c:v>
                </c:pt>
                <c:pt idx="7367">
                  <c:v>10.231944444444444</c:v>
                </c:pt>
                <c:pt idx="7368">
                  <c:v>10.233333333333333</c:v>
                </c:pt>
                <c:pt idx="7369">
                  <c:v>10.234722222222222</c:v>
                </c:pt>
                <c:pt idx="7370">
                  <c:v>10.236111111111111</c:v>
                </c:pt>
                <c:pt idx="7371">
                  <c:v>10.237500000000001</c:v>
                </c:pt>
                <c:pt idx="7372">
                  <c:v>10.238888888888889</c:v>
                </c:pt>
                <c:pt idx="7373">
                  <c:v>10.240277777777777</c:v>
                </c:pt>
                <c:pt idx="7374">
                  <c:v>10.241666666666667</c:v>
                </c:pt>
                <c:pt idx="7375">
                  <c:v>10.243055555555555</c:v>
                </c:pt>
                <c:pt idx="7376">
                  <c:v>10.244444444444444</c:v>
                </c:pt>
                <c:pt idx="7377">
                  <c:v>10.245833333333334</c:v>
                </c:pt>
                <c:pt idx="7378">
                  <c:v>10.247222222222222</c:v>
                </c:pt>
                <c:pt idx="7379">
                  <c:v>10.248611111111112</c:v>
                </c:pt>
                <c:pt idx="7380">
                  <c:v>10.25</c:v>
                </c:pt>
                <c:pt idx="7381">
                  <c:v>10.251388888888888</c:v>
                </c:pt>
                <c:pt idx="7382">
                  <c:v>10.252777777777778</c:v>
                </c:pt>
                <c:pt idx="7383">
                  <c:v>10.254166666666666</c:v>
                </c:pt>
                <c:pt idx="7384">
                  <c:v>10.255555555555556</c:v>
                </c:pt>
                <c:pt idx="7385">
                  <c:v>10.256944444444445</c:v>
                </c:pt>
                <c:pt idx="7386">
                  <c:v>10.258333333333333</c:v>
                </c:pt>
                <c:pt idx="7387">
                  <c:v>10.259722222222223</c:v>
                </c:pt>
                <c:pt idx="7388">
                  <c:v>10.261111111111111</c:v>
                </c:pt>
                <c:pt idx="7389">
                  <c:v>10.262499999999999</c:v>
                </c:pt>
                <c:pt idx="7390">
                  <c:v>10.263888888888889</c:v>
                </c:pt>
                <c:pt idx="7391">
                  <c:v>10.265277777777778</c:v>
                </c:pt>
                <c:pt idx="7392">
                  <c:v>10.266666666666667</c:v>
                </c:pt>
                <c:pt idx="7393">
                  <c:v>10.268055555555556</c:v>
                </c:pt>
                <c:pt idx="7394">
                  <c:v>10.269444444444444</c:v>
                </c:pt>
                <c:pt idx="7395">
                  <c:v>10.270833333333334</c:v>
                </c:pt>
                <c:pt idx="7396">
                  <c:v>10.272222222222222</c:v>
                </c:pt>
                <c:pt idx="7397">
                  <c:v>10.27361111111111</c:v>
                </c:pt>
                <c:pt idx="7398">
                  <c:v>10.275</c:v>
                </c:pt>
                <c:pt idx="7399">
                  <c:v>10.276388888888889</c:v>
                </c:pt>
                <c:pt idx="7400">
                  <c:v>10.277777777777779</c:v>
                </c:pt>
                <c:pt idx="7401">
                  <c:v>10.279166666666667</c:v>
                </c:pt>
                <c:pt idx="7402">
                  <c:v>10.280555555555555</c:v>
                </c:pt>
                <c:pt idx="7403">
                  <c:v>10.281944444444445</c:v>
                </c:pt>
                <c:pt idx="7404">
                  <c:v>10.283333333333333</c:v>
                </c:pt>
                <c:pt idx="7405">
                  <c:v>10.284722222222221</c:v>
                </c:pt>
                <c:pt idx="7406">
                  <c:v>10.286111111111111</c:v>
                </c:pt>
                <c:pt idx="7407">
                  <c:v>10.2875</c:v>
                </c:pt>
                <c:pt idx="7408">
                  <c:v>10.28888888888889</c:v>
                </c:pt>
                <c:pt idx="7409">
                  <c:v>10.290277777777778</c:v>
                </c:pt>
                <c:pt idx="7410">
                  <c:v>10.291666666666666</c:v>
                </c:pt>
                <c:pt idx="7411">
                  <c:v>10.293055555555556</c:v>
                </c:pt>
                <c:pt idx="7412">
                  <c:v>10.294444444444444</c:v>
                </c:pt>
                <c:pt idx="7413">
                  <c:v>10.295833333333333</c:v>
                </c:pt>
                <c:pt idx="7414">
                  <c:v>10.297222222222222</c:v>
                </c:pt>
                <c:pt idx="7415">
                  <c:v>10.298611111111111</c:v>
                </c:pt>
                <c:pt idx="7416">
                  <c:v>10.3</c:v>
                </c:pt>
                <c:pt idx="7417">
                  <c:v>10.301388888888889</c:v>
                </c:pt>
                <c:pt idx="7418">
                  <c:v>10.302777777777777</c:v>
                </c:pt>
                <c:pt idx="7419">
                  <c:v>10.304166666666667</c:v>
                </c:pt>
                <c:pt idx="7420">
                  <c:v>10.305555555555555</c:v>
                </c:pt>
                <c:pt idx="7421">
                  <c:v>10.306944444444444</c:v>
                </c:pt>
                <c:pt idx="7422">
                  <c:v>10.308333333333334</c:v>
                </c:pt>
                <c:pt idx="7423">
                  <c:v>10.309722222222222</c:v>
                </c:pt>
                <c:pt idx="7424">
                  <c:v>10.311111111111112</c:v>
                </c:pt>
                <c:pt idx="7425">
                  <c:v>10.3125</c:v>
                </c:pt>
                <c:pt idx="7426">
                  <c:v>10.313888888888888</c:v>
                </c:pt>
                <c:pt idx="7427">
                  <c:v>10.315277777777778</c:v>
                </c:pt>
                <c:pt idx="7428">
                  <c:v>10.316666666666666</c:v>
                </c:pt>
                <c:pt idx="7429">
                  <c:v>10.318055555555556</c:v>
                </c:pt>
                <c:pt idx="7430">
                  <c:v>10.319444444444445</c:v>
                </c:pt>
                <c:pt idx="7431">
                  <c:v>10.320833333333333</c:v>
                </c:pt>
                <c:pt idx="7432">
                  <c:v>10.322222222222223</c:v>
                </c:pt>
                <c:pt idx="7433">
                  <c:v>10.323611111111111</c:v>
                </c:pt>
                <c:pt idx="7434">
                  <c:v>10.324999999999999</c:v>
                </c:pt>
                <c:pt idx="7435">
                  <c:v>10.326388888888889</c:v>
                </c:pt>
                <c:pt idx="7436">
                  <c:v>10.327777777777778</c:v>
                </c:pt>
                <c:pt idx="7437">
                  <c:v>10.329166666666667</c:v>
                </c:pt>
                <c:pt idx="7438">
                  <c:v>10.330555555555556</c:v>
                </c:pt>
                <c:pt idx="7439">
                  <c:v>10.331944444444444</c:v>
                </c:pt>
                <c:pt idx="7440">
                  <c:v>10.333333333333334</c:v>
                </c:pt>
                <c:pt idx="7441">
                  <c:v>10.334722222222222</c:v>
                </c:pt>
                <c:pt idx="7442">
                  <c:v>10.33611111111111</c:v>
                </c:pt>
                <c:pt idx="7443">
                  <c:v>10.3375</c:v>
                </c:pt>
                <c:pt idx="7444">
                  <c:v>10.338888888888889</c:v>
                </c:pt>
                <c:pt idx="7445">
                  <c:v>10.340277777777779</c:v>
                </c:pt>
                <c:pt idx="7446">
                  <c:v>10.341666666666667</c:v>
                </c:pt>
                <c:pt idx="7447">
                  <c:v>10.343055555555555</c:v>
                </c:pt>
                <c:pt idx="7448">
                  <c:v>10.344444444444445</c:v>
                </c:pt>
                <c:pt idx="7449">
                  <c:v>10.345833333333333</c:v>
                </c:pt>
                <c:pt idx="7450">
                  <c:v>10.347222222222221</c:v>
                </c:pt>
                <c:pt idx="7451">
                  <c:v>10.348611111111111</c:v>
                </c:pt>
                <c:pt idx="7452">
                  <c:v>10.35</c:v>
                </c:pt>
                <c:pt idx="7453">
                  <c:v>10.35138888888889</c:v>
                </c:pt>
                <c:pt idx="7454">
                  <c:v>10.352777777777778</c:v>
                </c:pt>
                <c:pt idx="7455">
                  <c:v>10.354166666666666</c:v>
                </c:pt>
                <c:pt idx="7456">
                  <c:v>10.355555555555556</c:v>
                </c:pt>
                <c:pt idx="7457">
                  <c:v>10.356944444444444</c:v>
                </c:pt>
                <c:pt idx="7458">
                  <c:v>10.358333333333333</c:v>
                </c:pt>
                <c:pt idx="7459">
                  <c:v>10.359722222222222</c:v>
                </c:pt>
                <c:pt idx="7460">
                  <c:v>10.361111111111111</c:v>
                </c:pt>
                <c:pt idx="7461">
                  <c:v>10.362500000000001</c:v>
                </c:pt>
                <c:pt idx="7462">
                  <c:v>10.363888888888889</c:v>
                </c:pt>
                <c:pt idx="7463">
                  <c:v>10.365277777777777</c:v>
                </c:pt>
                <c:pt idx="7464">
                  <c:v>10.366666666666667</c:v>
                </c:pt>
                <c:pt idx="7465">
                  <c:v>10.368055555555555</c:v>
                </c:pt>
                <c:pt idx="7466">
                  <c:v>10.369444444444444</c:v>
                </c:pt>
                <c:pt idx="7467">
                  <c:v>10.370833333333334</c:v>
                </c:pt>
                <c:pt idx="7468">
                  <c:v>10.372222222222222</c:v>
                </c:pt>
                <c:pt idx="7469">
                  <c:v>10.373611111111112</c:v>
                </c:pt>
                <c:pt idx="7470">
                  <c:v>10.375</c:v>
                </c:pt>
                <c:pt idx="7471">
                  <c:v>10.376388888888888</c:v>
                </c:pt>
                <c:pt idx="7472">
                  <c:v>10.377777777777778</c:v>
                </c:pt>
                <c:pt idx="7473">
                  <c:v>10.379166666666666</c:v>
                </c:pt>
                <c:pt idx="7474">
                  <c:v>10.380555555555556</c:v>
                </c:pt>
                <c:pt idx="7475">
                  <c:v>10.381944444444445</c:v>
                </c:pt>
                <c:pt idx="7476">
                  <c:v>10.383333333333333</c:v>
                </c:pt>
                <c:pt idx="7477">
                  <c:v>10.384722222222223</c:v>
                </c:pt>
                <c:pt idx="7478">
                  <c:v>10.386111111111111</c:v>
                </c:pt>
                <c:pt idx="7479">
                  <c:v>10.387499999999999</c:v>
                </c:pt>
                <c:pt idx="7480">
                  <c:v>10.388888888888889</c:v>
                </c:pt>
                <c:pt idx="7481">
                  <c:v>10.390277777777778</c:v>
                </c:pt>
                <c:pt idx="7482">
                  <c:v>10.391666666666667</c:v>
                </c:pt>
                <c:pt idx="7483">
                  <c:v>10.393055555555556</c:v>
                </c:pt>
                <c:pt idx="7484">
                  <c:v>10.394444444444444</c:v>
                </c:pt>
                <c:pt idx="7485">
                  <c:v>10.395833333333334</c:v>
                </c:pt>
                <c:pt idx="7486">
                  <c:v>10.397222222222222</c:v>
                </c:pt>
                <c:pt idx="7487">
                  <c:v>10.39861111111111</c:v>
                </c:pt>
                <c:pt idx="7488">
                  <c:v>10.4</c:v>
                </c:pt>
                <c:pt idx="7489">
                  <c:v>10.401388888888889</c:v>
                </c:pt>
                <c:pt idx="7490">
                  <c:v>10.402777777777779</c:v>
                </c:pt>
                <c:pt idx="7491">
                  <c:v>10.404166666666667</c:v>
                </c:pt>
                <c:pt idx="7492">
                  <c:v>10.405555555555555</c:v>
                </c:pt>
                <c:pt idx="7493">
                  <c:v>10.406944444444445</c:v>
                </c:pt>
                <c:pt idx="7494">
                  <c:v>10.408333333333333</c:v>
                </c:pt>
                <c:pt idx="7495">
                  <c:v>10.409722222222221</c:v>
                </c:pt>
                <c:pt idx="7496">
                  <c:v>10.411111111111111</c:v>
                </c:pt>
                <c:pt idx="7497">
                  <c:v>10.4125</c:v>
                </c:pt>
                <c:pt idx="7498">
                  <c:v>10.41388888888889</c:v>
                </c:pt>
                <c:pt idx="7499">
                  <c:v>10.415277777777778</c:v>
                </c:pt>
                <c:pt idx="7500">
                  <c:v>10.416666666666666</c:v>
                </c:pt>
                <c:pt idx="7501">
                  <c:v>10.418055555555556</c:v>
                </c:pt>
                <c:pt idx="7502">
                  <c:v>10.419444444444444</c:v>
                </c:pt>
                <c:pt idx="7503">
                  <c:v>10.420833333333333</c:v>
                </c:pt>
                <c:pt idx="7504">
                  <c:v>10.422222222222222</c:v>
                </c:pt>
                <c:pt idx="7505">
                  <c:v>10.423611111111111</c:v>
                </c:pt>
                <c:pt idx="7506">
                  <c:v>10.425000000000001</c:v>
                </c:pt>
                <c:pt idx="7507">
                  <c:v>10.426388888888889</c:v>
                </c:pt>
                <c:pt idx="7508">
                  <c:v>10.427777777777777</c:v>
                </c:pt>
                <c:pt idx="7509">
                  <c:v>10.429166666666667</c:v>
                </c:pt>
                <c:pt idx="7510">
                  <c:v>10.430555555555555</c:v>
                </c:pt>
                <c:pt idx="7511">
                  <c:v>10.431944444444444</c:v>
                </c:pt>
                <c:pt idx="7512">
                  <c:v>10.433333333333334</c:v>
                </c:pt>
                <c:pt idx="7513">
                  <c:v>10.434722222222222</c:v>
                </c:pt>
                <c:pt idx="7514">
                  <c:v>10.436111111111112</c:v>
                </c:pt>
                <c:pt idx="7515">
                  <c:v>10.4375</c:v>
                </c:pt>
                <c:pt idx="7516">
                  <c:v>10.438888888888888</c:v>
                </c:pt>
                <c:pt idx="7517">
                  <c:v>10.440277777777778</c:v>
                </c:pt>
                <c:pt idx="7518">
                  <c:v>10.441666666666666</c:v>
                </c:pt>
                <c:pt idx="7519">
                  <c:v>10.443055555555556</c:v>
                </c:pt>
                <c:pt idx="7520">
                  <c:v>10.444444444444445</c:v>
                </c:pt>
                <c:pt idx="7521">
                  <c:v>10.445833333333333</c:v>
                </c:pt>
                <c:pt idx="7522">
                  <c:v>10.447222222222223</c:v>
                </c:pt>
                <c:pt idx="7523">
                  <c:v>10.448611111111111</c:v>
                </c:pt>
                <c:pt idx="7524">
                  <c:v>10.45</c:v>
                </c:pt>
                <c:pt idx="7525">
                  <c:v>10.451388888888889</c:v>
                </c:pt>
                <c:pt idx="7526">
                  <c:v>10.452777777777778</c:v>
                </c:pt>
                <c:pt idx="7527">
                  <c:v>10.454166666666667</c:v>
                </c:pt>
                <c:pt idx="7528">
                  <c:v>10.455555555555556</c:v>
                </c:pt>
                <c:pt idx="7529">
                  <c:v>10.456944444444444</c:v>
                </c:pt>
                <c:pt idx="7530">
                  <c:v>10.458333333333334</c:v>
                </c:pt>
                <c:pt idx="7531">
                  <c:v>10.459722222222222</c:v>
                </c:pt>
                <c:pt idx="7532">
                  <c:v>10.46111111111111</c:v>
                </c:pt>
                <c:pt idx="7533">
                  <c:v>10.4625</c:v>
                </c:pt>
                <c:pt idx="7534">
                  <c:v>10.463888888888889</c:v>
                </c:pt>
                <c:pt idx="7535">
                  <c:v>10.465277777777779</c:v>
                </c:pt>
                <c:pt idx="7536">
                  <c:v>10.466666666666667</c:v>
                </c:pt>
                <c:pt idx="7537">
                  <c:v>10.468055555555555</c:v>
                </c:pt>
                <c:pt idx="7538">
                  <c:v>10.469444444444445</c:v>
                </c:pt>
                <c:pt idx="7539">
                  <c:v>10.470833333333333</c:v>
                </c:pt>
                <c:pt idx="7540">
                  <c:v>10.472222222222221</c:v>
                </c:pt>
                <c:pt idx="7541">
                  <c:v>10.473611111111111</c:v>
                </c:pt>
                <c:pt idx="7542">
                  <c:v>10.475</c:v>
                </c:pt>
                <c:pt idx="7543">
                  <c:v>10.47638888888889</c:v>
                </c:pt>
                <c:pt idx="7544">
                  <c:v>10.477777777777778</c:v>
                </c:pt>
                <c:pt idx="7545">
                  <c:v>10.479166666666666</c:v>
                </c:pt>
                <c:pt idx="7546">
                  <c:v>10.480555555555556</c:v>
                </c:pt>
                <c:pt idx="7547">
                  <c:v>10.481944444444444</c:v>
                </c:pt>
                <c:pt idx="7548">
                  <c:v>10.483333333333333</c:v>
                </c:pt>
                <c:pt idx="7549">
                  <c:v>10.484722222222222</c:v>
                </c:pt>
                <c:pt idx="7550">
                  <c:v>10.486111111111111</c:v>
                </c:pt>
                <c:pt idx="7551">
                  <c:v>10.487500000000001</c:v>
                </c:pt>
                <c:pt idx="7552">
                  <c:v>10.488888888888889</c:v>
                </c:pt>
                <c:pt idx="7553">
                  <c:v>10.490277777777777</c:v>
                </c:pt>
                <c:pt idx="7554">
                  <c:v>10.491666666666667</c:v>
                </c:pt>
                <c:pt idx="7555">
                  <c:v>10.493055555555555</c:v>
                </c:pt>
                <c:pt idx="7556">
                  <c:v>10.494444444444444</c:v>
                </c:pt>
                <c:pt idx="7557">
                  <c:v>10.495833333333334</c:v>
                </c:pt>
                <c:pt idx="7558">
                  <c:v>10.497222222222222</c:v>
                </c:pt>
                <c:pt idx="7559">
                  <c:v>10.498611111111112</c:v>
                </c:pt>
                <c:pt idx="7560">
                  <c:v>10.5</c:v>
                </c:pt>
                <c:pt idx="7561">
                  <c:v>10.501388888888888</c:v>
                </c:pt>
                <c:pt idx="7562">
                  <c:v>10.502777777777778</c:v>
                </c:pt>
                <c:pt idx="7563">
                  <c:v>10.504166666666666</c:v>
                </c:pt>
                <c:pt idx="7564">
                  <c:v>10.505555555555556</c:v>
                </c:pt>
                <c:pt idx="7565">
                  <c:v>10.506944444444445</c:v>
                </c:pt>
                <c:pt idx="7566">
                  <c:v>10.508333333333333</c:v>
                </c:pt>
                <c:pt idx="7567">
                  <c:v>10.509722222222223</c:v>
                </c:pt>
                <c:pt idx="7568">
                  <c:v>10.511111111111111</c:v>
                </c:pt>
                <c:pt idx="7569">
                  <c:v>10.512499999999999</c:v>
                </c:pt>
                <c:pt idx="7570">
                  <c:v>10.513888888888889</c:v>
                </c:pt>
                <c:pt idx="7571">
                  <c:v>10.515277777777778</c:v>
                </c:pt>
                <c:pt idx="7572">
                  <c:v>10.516666666666667</c:v>
                </c:pt>
                <c:pt idx="7573">
                  <c:v>10.518055555555556</c:v>
                </c:pt>
                <c:pt idx="7574">
                  <c:v>10.519444444444444</c:v>
                </c:pt>
                <c:pt idx="7575">
                  <c:v>10.520833333333334</c:v>
                </c:pt>
                <c:pt idx="7576">
                  <c:v>10.522222222222222</c:v>
                </c:pt>
                <c:pt idx="7577">
                  <c:v>10.52361111111111</c:v>
                </c:pt>
                <c:pt idx="7578">
                  <c:v>10.525</c:v>
                </c:pt>
                <c:pt idx="7579">
                  <c:v>10.526388888888889</c:v>
                </c:pt>
                <c:pt idx="7580">
                  <c:v>10.527777777777779</c:v>
                </c:pt>
                <c:pt idx="7581">
                  <c:v>10.529166666666667</c:v>
                </c:pt>
                <c:pt idx="7582">
                  <c:v>10.530555555555555</c:v>
                </c:pt>
                <c:pt idx="7583">
                  <c:v>10.531944444444445</c:v>
                </c:pt>
                <c:pt idx="7584">
                  <c:v>10.533333333333333</c:v>
                </c:pt>
                <c:pt idx="7585">
                  <c:v>10.534722222222221</c:v>
                </c:pt>
                <c:pt idx="7586">
                  <c:v>10.536111111111111</c:v>
                </c:pt>
                <c:pt idx="7587">
                  <c:v>10.5375</c:v>
                </c:pt>
                <c:pt idx="7588">
                  <c:v>10.53888888888889</c:v>
                </c:pt>
                <c:pt idx="7589">
                  <c:v>10.540277777777778</c:v>
                </c:pt>
                <c:pt idx="7590">
                  <c:v>10.541666666666666</c:v>
                </c:pt>
                <c:pt idx="7591">
                  <c:v>10.543055555555556</c:v>
                </c:pt>
                <c:pt idx="7592">
                  <c:v>10.544444444444444</c:v>
                </c:pt>
                <c:pt idx="7593">
                  <c:v>10.545833333333333</c:v>
                </c:pt>
                <c:pt idx="7594">
                  <c:v>10.547222222222222</c:v>
                </c:pt>
                <c:pt idx="7595">
                  <c:v>10.548611111111111</c:v>
                </c:pt>
                <c:pt idx="7596">
                  <c:v>10.55</c:v>
                </c:pt>
                <c:pt idx="7597">
                  <c:v>10.551388888888889</c:v>
                </c:pt>
                <c:pt idx="7598">
                  <c:v>10.552777777777777</c:v>
                </c:pt>
                <c:pt idx="7599">
                  <c:v>10.554166666666667</c:v>
                </c:pt>
                <c:pt idx="7600">
                  <c:v>10.555555555555555</c:v>
                </c:pt>
                <c:pt idx="7601">
                  <c:v>10.556944444444444</c:v>
                </c:pt>
                <c:pt idx="7602">
                  <c:v>10.558333333333334</c:v>
                </c:pt>
                <c:pt idx="7603">
                  <c:v>10.559722222222222</c:v>
                </c:pt>
                <c:pt idx="7604">
                  <c:v>10.561111111111112</c:v>
                </c:pt>
                <c:pt idx="7605">
                  <c:v>10.5625</c:v>
                </c:pt>
                <c:pt idx="7606">
                  <c:v>10.563888888888888</c:v>
                </c:pt>
                <c:pt idx="7607">
                  <c:v>10.565277777777778</c:v>
                </c:pt>
                <c:pt idx="7608">
                  <c:v>10.566666666666666</c:v>
                </c:pt>
                <c:pt idx="7609">
                  <c:v>10.568055555555556</c:v>
                </c:pt>
                <c:pt idx="7610">
                  <c:v>10.569444444444445</c:v>
                </c:pt>
                <c:pt idx="7611">
                  <c:v>10.570833333333333</c:v>
                </c:pt>
                <c:pt idx="7612">
                  <c:v>10.572222222222223</c:v>
                </c:pt>
                <c:pt idx="7613">
                  <c:v>10.573611111111111</c:v>
                </c:pt>
                <c:pt idx="7614">
                  <c:v>10.574999999999999</c:v>
                </c:pt>
                <c:pt idx="7615">
                  <c:v>10.576388888888889</c:v>
                </c:pt>
                <c:pt idx="7616">
                  <c:v>10.577777777777778</c:v>
                </c:pt>
                <c:pt idx="7617">
                  <c:v>10.579166666666667</c:v>
                </c:pt>
                <c:pt idx="7618">
                  <c:v>10.580555555555556</c:v>
                </c:pt>
                <c:pt idx="7619">
                  <c:v>10.581944444444444</c:v>
                </c:pt>
                <c:pt idx="7620">
                  <c:v>10.583333333333334</c:v>
                </c:pt>
                <c:pt idx="7621">
                  <c:v>10.584722222222222</c:v>
                </c:pt>
                <c:pt idx="7622">
                  <c:v>10.58611111111111</c:v>
                </c:pt>
                <c:pt idx="7623">
                  <c:v>10.5875</c:v>
                </c:pt>
                <c:pt idx="7624">
                  <c:v>10.588888888888889</c:v>
                </c:pt>
                <c:pt idx="7625">
                  <c:v>10.590277777777779</c:v>
                </c:pt>
                <c:pt idx="7626">
                  <c:v>10.591666666666667</c:v>
                </c:pt>
                <c:pt idx="7627">
                  <c:v>10.593055555555555</c:v>
                </c:pt>
                <c:pt idx="7628">
                  <c:v>10.594444444444445</c:v>
                </c:pt>
                <c:pt idx="7629">
                  <c:v>10.595833333333333</c:v>
                </c:pt>
                <c:pt idx="7630">
                  <c:v>10.597222222222221</c:v>
                </c:pt>
                <c:pt idx="7631">
                  <c:v>10.598611111111111</c:v>
                </c:pt>
                <c:pt idx="7632">
                  <c:v>10.6</c:v>
                </c:pt>
                <c:pt idx="7633">
                  <c:v>10.60138888888889</c:v>
                </c:pt>
                <c:pt idx="7634">
                  <c:v>10.602777777777778</c:v>
                </c:pt>
                <c:pt idx="7635">
                  <c:v>10.604166666666666</c:v>
                </c:pt>
                <c:pt idx="7636">
                  <c:v>10.605555555555556</c:v>
                </c:pt>
                <c:pt idx="7637">
                  <c:v>10.606944444444444</c:v>
                </c:pt>
                <c:pt idx="7638">
                  <c:v>10.608333333333333</c:v>
                </c:pt>
                <c:pt idx="7639">
                  <c:v>10.609722222222222</c:v>
                </c:pt>
                <c:pt idx="7640">
                  <c:v>10.611111111111111</c:v>
                </c:pt>
                <c:pt idx="7641">
                  <c:v>10.612500000000001</c:v>
                </c:pt>
                <c:pt idx="7642">
                  <c:v>10.613888888888889</c:v>
                </c:pt>
                <c:pt idx="7643">
                  <c:v>10.615277777777777</c:v>
                </c:pt>
                <c:pt idx="7644">
                  <c:v>10.616666666666667</c:v>
                </c:pt>
                <c:pt idx="7645">
                  <c:v>10.618055555555555</c:v>
                </c:pt>
                <c:pt idx="7646">
                  <c:v>10.619444444444444</c:v>
                </c:pt>
                <c:pt idx="7647">
                  <c:v>10.620833333333334</c:v>
                </c:pt>
                <c:pt idx="7648">
                  <c:v>10.622222222222222</c:v>
                </c:pt>
                <c:pt idx="7649">
                  <c:v>10.623611111111112</c:v>
                </c:pt>
                <c:pt idx="7650">
                  <c:v>10.625</c:v>
                </c:pt>
                <c:pt idx="7651">
                  <c:v>10.626388888888888</c:v>
                </c:pt>
                <c:pt idx="7652">
                  <c:v>10.627777777777778</c:v>
                </c:pt>
                <c:pt idx="7653">
                  <c:v>10.629166666666666</c:v>
                </c:pt>
                <c:pt idx="7654">
                  <c:v>10.630555555555556</c:v>
                </c:pt>
                <c:pt idx="7655">
                  <c:v>10.631944444444445</c:v>
                </c:pt>
                <c:pt idx="7656">
                  <c:v>10.633333333333333</c:v>
                </c:pt>
                <c:pt idx="7657">
                  <c:v>10.634722222222223</c:v>
                </c:pt>
                <c:pt idx="7658">
                  <c:v>10.636111111111111</c:v>
                </c:pt>
                <c:pt idx="7659">
                  <c:v>10.637499999999999</c:v>
                </c:pt>
                <c:pt idx="7660">
                  <c:v>10.638888888888889</c:v>
                </c:pt>
                <c:pt idx="7661">
                  <c:v>10.640277777777778</c:v>
                </c:pt>
                <c:pt idx="7662">
                  <c:v>10.641666666666667</c:v>
                </c:pt>
                <c:pt idx="7663">
                  <c:v>10.643055555555556</c:v>
                </c:pt>
                <c:pt idx="7664">
                  <c:v>10.644444444444444</c:v>
                </c:pt>
                <c:pt idx="7665">
                  <c:v>10.645833333333334</c:v>
                </c:pt>
                <c:pt idx="7666">
                  <c:v>10.647222222222222</c:v>
                </c:pt>
                <c:pt idx="7667">
                  <c:v>10.64861111111111</c:v>
                </c:pt>
                <c:pt idx="7668">
                  <c:v>10.65</c:v>
                </c:pt>
                <c:pt idx="7669">
                  <c:v>10.651388888888889</c:v>
                </c:pt>
                <c:pt idx="7670">
                  <c:v>10.652777777777779</c:v>
                </c:pt>
                <c:pt idx="7671">
                  <c:v>10.654166666666667</c:v>
                </c:pt>
                <c:pt idx="7672">
                  <c:v>10.655555555555555</c:v>
                </c:pt>
                <c:pt idx="7673">
                  <c:v>10.656944444444445</c:v>
                </c:pt>
                <c:pt idx="7674">
                  <c:v>10.658333333333333</c:v>
                </c:pt>
                <c:pt idx="7675">
                  <c:v>10.659722222222221</c:v>
                </c:pt>
                <c:pt idx="7676">
                  <c:v>10.661111111111111</c:v>
                </c:pt>
                <c:pt idx="7677">
                  <c:v>10.6625</c:v>
                </c:pt>
                <c:pt idx="7678">
                  <c:v>10.66388888888889</c:v>
                </c:pt>
                <c:pt idx="7679">
                  <c:v>10.665277777777778</c:v>
                </c:pt>
                <c:pt idx="7680">
                  <c:v>10.666666666666666</c:v>
                </c:pt>
                <c:pt idx="7681">
                  <c:v>10.668055555555556</c:v>
                </c:pt>
                <c:pt idx="7682">
                  <c:v>10.669444444444444</c:v>
                </c:pt>
                <c:pt idx="7683">
                  <c:v>10.670833333333333</c:v>
                </c:pt>
                <c:pt idx="7684">
                  <c:v>10.672222222222222</c:v>
                </c:pt>
                <c:pt idx="7685">
                  <c:v>10.673611111111111</c:v>
                </c:pt>
                <c:pt idx="7686">
                  <c:v>10.675000000000001</c:v>
                </c:pt>
                <c:pt idx="7687">
                  <c:v>10.676388888888889</c:v>
                </c:pt>
                <c:pt idx="7688">
                  <c:v>10.677777777777777</c:v>
                </c:pt>
                <c:pt idx="7689">
                  <c:v>10.679166666666667</c:v>
                </c:pt>
                <c:pt idx="7690">
                  <c:v>10.680555555555555</c:v>
                </c:pt>
                <c:pt idx="7691">
                  <c:v>10.681944444444444</c:v>
                </c:pt>
                <c:pt idx="7692">
                  <c:v>10.683333333333334</c:v>
                </c:pt>
                <c:pt idx="7693">
                  <c:v>10.684722222222222</c:v>
                </c:pt>
                <c:pt idx="7694">
                  <c:v>10.686111111111112</c:v>
                </c:pt>
                <c:pt idx="7695">
                  <c:v>10.6875</c:v>
                </c:pt>
                <c:pt idx="7696">
                  <c:v>10.688888888888888</c:v>
                </c:pt>
                <c:pt idx="7697">
                  <c:v>10.690277777777778</c:v>
                </c:pt>
                <c:pt idx="7698">
                  <c:v>10.691666666666666</c:v>
                </c:pt>
                <c:pt idx="7699">
                  <c:v>10.693055555555556</c:v>
                </c:pt>
                <c:pt idx="7700">
                  <c:v>10.694444444444445</c:v>
                </c:pt>
                <c:pt idx="7701">
                  <c:v>10.695833333333333</c:v>
                </c:pt>
                <c:pt idx="7702">
                  <c:v>10.697222222222223</c:v>
                </c:pt>
                <c:pt idx="7703">
                  <c:v>10.698611111111111</c:v>
                </c:pt>
                <c:pt idx="7704">
                  <c:v>10.7</c:v>
                </c:pt>
                <c:pt idx="7705">
                  <c:v>10.701388888888889</c:v>
                </c:pt>
                <c:pt idx="7706">
                  <c:v>10.702777777777778</c:v>
                </c:pt>
                <c:pt idx="7707">
                  <c:v>10.704166666666667</c:v>
                </c:pt>
                <c:pt idx="7708">
                  <c:v>10.705555555555556</c:v>
                </c:pt>
                <c:pt idx="7709">
                  <c:v>10.706944444444444</c:v>
                </c:pt>
                <c:pt idx="7710">
                  <c:v>10.708333333333334</c:v>
                </c:pt>
                <c:pt idx="7711">
                  <c:v>10.709722222222222</c:v>
                </c:pt>
                <c:pt idx="7712">
                  <c:v>10.71111111111111</c:v>
                </c:pt>
                <c:pt idx="7713">
                  <c:v>10.7125</c:v>
                </c:pt>
                <c:pt idx="7714">
                  <c:v>10.713888888888889</c:v>
                </c:pt>
                <c:pt idx="7715">
                  <c:v>10.715277777777779</c:v>
                </c:pt>
                <c:pt idx="7716">
                  <c:v>10.716666666666667</c:v>
                </c:pt>
                <c:pt idx="7717">
                  <c:v>10.718055555555555</c:v>
                </c:pt>
                <c:pt idx="7718">
                  <c:v>10.719444444444445</c:v>
                </c:pt>
                <c:pt idx="7719">
                  <c:v>10.720833333333333</c:v>
                </c:pt>
                <c:pt idx="7720">
                  <c:v>10.722222222222221</c:v>
                </c:pt>
                <c:pt idx="7721">
                  <c:v>10.723611111111111</c:v>
                </c:pt>
                <c:pt idx="7722">
                  <c:v>10.725</c:v>
                </c:pt>
                <c:pt idx="7723">
                  <c:v>10.72638888888889</c:v>
                </c:pt>
                <c:pt idx="7724">
                  <c:v>10.727777777777778</c:v>
                </c:pt>
                <c:pt idx="7725">
                  <c:v>10.729166666666666</c:v>
                </c:pt>
                <c:pt idx="7726">
                  <c:v>10.730555555555556</c:v>
                </c:pt>
                <c:pt idx="7727">
                  <c:v>10.731944444444444</c:v>
                </c:pt>
                <c:pt idx="7728">
                  <c:v>10.733333333333333</c:v>
                </c:pt>
                <c:pt idx="7729">
                  <c:v>10.734722222222222</c:v>
                </c:pt>
                <c:pt idx="7730">
                  <c:v>10.736111111111111</c:v>
                </c:pt>
                <c:pt idx="7731">
                  <c:v>10.737500000000001</c:v>
                </c:pt>
                <c:pt idx="7732">
                  <c:v>10.738888888888889</c:v>
                </c:pt>
                <c:pt idx="7733">
                  <c:v>10.740277777777777</c:v>
                </c:pt>
                <c:pt idx="7734">
                  <c:v>10.741666666666667</c:v>
                </c:pt>
                <c:pt idx="7735">
                  <c:v>10.743055555555555</c:v>
                </c:pt>
                <c:pt idx="7736">
                  <c:v>10.744444444444444</c:v>
                </c:pt>
                <c:pt idx="7737">
                  <c:v>10.745833333333334</c:v>
                </c:pt>
                <c:pt idx="7738">
                  <c:v>10.747222222222222</c:v>
                </c:pt>
                <c:pt idx="7739">
                  <c:v>10.748611111111112</c:v>
                </c:pt>
                <c:pt idx="7740">
                  <c:v>10.75</c:v>
                </c:pt>
                <c:pt idx="7741">
                  <c:v>10.751388888888888</c:v>
                </c:pt>
                <c:pt idx="7742">
                  <c:v>10.752777777777778</c:v>
                </c:pt>
                <c:pt idx="7743">
                  <c:v>10.754166666666666</c:v>
                </c:pt>
                <c:pt idx="7744">
                  <c:v>10.755555555555556</c:v>
                </c:pt>
                <c:pt idx="7745">
                  <c:v>10.756944444444445</c:v>
                </c:pt>
                <c:pt idx="7746">
                  <c:v>10.758333333333333</c:v>
                </c:pt>
                <c:pt idx="7747">
                  <c:v>10.759722222222223</c:v>
                </c:pt>
                <c:pt idx="7748">
                  <c:v>10.761111111111111</c:v>
                </c:pt>
                <c:pt idx="7749">
                  <c:v>10.762499999999999</c:v>
                </c:pt>
                <c:pt idx="7750">
                  <c:v>10.763888888888889</c:v>
                </c:pt>
                <c:pt idx="7751">
                  <c:v>10.765277777777778</c:v>
                </c:pt>
                <c:pt idx="7752">
                  <c:v>10.766666666666667</c:v>
                </c:pt>
                <c:pt idx="7753">
                  <c:v>10.768055555555556</c:v>
                </c:pt>
                <c:pt idx="7754">
                  <c:v>10.769444444444444</c:v>
                </c:pt>
                <c:pt idx="7755">
                  <c:v>10.770833333333334</c:v>
                </c:pt>
                <c:pt idx="7756">
                  <c:v>10.772222222222222</c:v>
                </c:pt>
                <c:pt idx="7757">
                  <c:v>10.77361111111111</c:v>
                </c:pt>
                <c:pt idx="7758">
                  <c:v>10.775</c:v>
                </c:pt>
                <c:pt idx="7759">
                  <c:v>10.776388888888889</c:v>
                </c:pt>
                <c:pt idx="7760">
                  <c:v>10.777777777777779</c:v>
                </c:pt>
                <c:pt idx="7761">
                  <c:v>10.779166666666667</c:v>
                </c:pt>
                <c:pt idx="7762">
                  <c:v>10.780555555555555</c:v>
                </c:pt>
                <c:pt idx="7763">
                  <c:v>10.781944444444445</c:v>
                </c:pt>
                <c:pt idx="7764">
                  <c:v>10.783333333333333</c:v>
                </c:pt>
                <c:pt idx="7765">
                  <c:v>10.784722222222221</c:v>
                </c:pt>
                <c:pt idx="7766">
                  <c:v>10.786111111111111</c:v>
                </c:pt>
                <c:pt idx="7767">
                  <c:v>10.7875</c:v>
                </c:pt>
                <c:pt idx="7768">
                  <c:v>10.78888888888889</c:v>
                </c:pt>
                <c:pt idx="7769">
                  <c:v>10.790277777777778</c:v>
                </c:pt>
                <c:pt idx="7770">
                  <c:v>10.791666666666666</c:v>
                </c:pt>
                <c:pt idx="7771">
                  <c:v>10.793055555555556</c:v>
                </c:pt>
                <c:pt idx="7772">
                  <c:v>10.794444444444444</c:v>
                </c:pt>
                <c:pt idx="7773">
                  <c:v>10.795833333333333</c:v>
                </c:pt>
                <c:pt idx="7774">
                  <c:v>10.797222222222222</c:v>
                </c:pt>
                <c:pt idx="7775">
                  <c:v>10.798611111111111</c:v>
                </c:pt>
                <c:pt idx="7776">
                  <c:v>10.8</c:v>
                </c:pt>
                <c:pt idx="7777">
                  <c:v>10.801388888888889</c:v>
                </c:pt>
                <c:pt idx="7778">
                  <c:v>10.802777777777777</c:v>
                </c:pt>
                <c:pt idx="7779">
                  <c:v>10.804166666666667</c:v>
                </c:pt>
                <c:pt idx="7780">
                  <c:v>10.805555555555555</c:v>
                </c:pt>
                <c:pt idx="7781">
                  <c:v>10.806944444444444</c:v>
                </c:pt>
                <c:pt idx="7782">
                  <c:v>10.808333333333334</c:v>
                </c:pt>
                <c:pt idx="7783">
                  <c:v>10.809722222222222</c:v>
                </c:pt>
                <c:pt idx="7784">
                  <c:v>10.811111111111112</c:v>
                </c:pt>
                <c:pt idx="7785">
                  <c:v>10.8125</c:v>
                </c:pt>
                <c:pt idx="7786">
                  <c:v>10.813888888888888</c:v>
                </c:pt>
                <c:pt idx="7787">
                  <c:v>10.815277777777778</c:v>
                </c:pt>
                <c:pt idx="7788">
                  <c:v>10.816666666666666</c:v>
                </c:pt>
                <c:pt idx="7789">
                  <c:v>10.818055555555556</c:v>
                </c:pt>
                <c:pt idx="7790">
                  <c:v>10.819444444444445</c:v>
                </c:pt>
                <c:pt idx="7791">
                  <c:v>10.820833333333333</c:v>
                </c:pt>
                <c:pt idx="7792">
                  <c:v>10.822222222222223</c:v>
                </c:pt>
                <c:pt idx="7793">
                  <c:v>10.823611111111111</c:v>
                </c:pt>
                <c:pt idx="7794">
                  <c:v>10.824999999999999</c:v>
                </c:pt>
                <c:pt idx="7795">
                  <c:v>10.826388888888889</c:v>
                </c:pt>
                <c:pt idx="7796">
                  <c:v>10.827777777777778</c:v>
                </c:pt>
                <c:pt idx="7797">
                  <c:v>10.829166666666667</c:v>
                </c:pt>
                <c:pt idx="7798">
                  <c:v>10.830555555555556</c:v>
                </c:pt>
                <c:pt idx="7799">
                  <c:v>10.831944444444444</c:v>
                </c:pt>
                <c:pt idx="7800">
                  <c:v>10.833333333333334</c:v>
                </c:pt>
                <c:pt idx="7801">
                  <c:v>10.834722222222222</c:v>
                </c:pt>
                <c:pt idx="7802">
                  <c:v>10.83611111111111</c:v>
                </c:pt>
                <c:pt idx="7803">
                  <c:v>10.8375</c:v>
                </c:pt>
                <c:pt idx="7804">
                  <c:v>10.838888888888889</c:v>
                </c:pt>
                <c:pt idx="7805">
                  <c:v>10.840277777777779</c:v>
                </c:pt>
                <c:pt idx="7806">
                  <c:v>10.841666666666667</c:v>
                </c:pt>
                <c:pt idx="7807">
                  <c:v>10.843055555555555</c:v>
                </c:pt>
                <c:pt idx="7808">
                  <c:v>10.844444444444445</c:v>
                </c:pt>
                <c:pt idx="7809">
                  <c:v>10.845833333333333</c:v>
                </c:pt>
                <c:pt idx="7810">
                  <c:v>10.847222222222221</c:v>
                </c:pt>
                <c:pt idx="7811">
                  <c:v>10.848611111111111</c:v>
                </c:pt>
                <c:pt idx="7812">
                  <c:v>10.85</c:v>
                </c:pt>
                <c:pt idx="7813">
                  <c:v>10.85138888888889</c:v>
                </c:pt>
                <c:pt idx="7814">
                  <c:v>10.852777777777778</c:v>
                </c:pt>
                <c:pt idx="7815">
                  <c:v>10.854166666666666</c:v>
                </c:pt>
                <c:pt idx="7816">
                  <c:v>10.855555555555556</c:v>
                </c:pt>
                <c:pt idx="7817">
                  <c:v>10.856944444444444</c:v>
                </c:pt>
                <c:pt idx="7818">
                  <c:v>10.858333333333333</c:v>
                </c:pt>
                <c:pt idx="7819">
                  <c:v>10.859722222222222</c:v>
                </c:pt>
                <c:pt idx="7820">
                  <c:v>10.861111111111111</c:v>
                </c:pt>
                <c:pt idx="7821">
                  <c:v>10.862500000000001</c:v>
                </c:pt>
                <c:pt idx="7822">
                  <c:v>10.863888888888889</c:v>
                </c:pt>
                <c:pt idx="7823">
                  <c:v>10.865277777777777</c:v>
                </c:pt>
                <c:pt idx="7824">
                  <c:v>10.866666666666667</c:v>
                </c:pt>
                <c:pt idx="7825">
                  <c:v>10.868055555555555</c:v>
                </c:pt>
                <c:pt idx="7826">
                  <c:v>10.869444444444444</c:v>
                </c:pt>
                <c:pt idx="7827">
                  <c:v>10.870833333333334</c:v>
                </c:pt>
                <c:pt idx="7828">
                  <c:v>10.872222222222222</c:v>
                </c:pt>
                <c:pt idx="7829">
                  <c:v>10.873611111111112</c:v>
                </c:pt>
                <c:pt idx="7830">
                  <c:v>10.875</c:v>
                </c:pt>
                <c:pt idx="7831">
                  <c:v>10.876388888888888</c:v>
                </c:pt>
                <c:pt idx="7832">
                  <c:v>10.877777777777778</c:v>
                </c:pt>
                <c:pt idx="7833">
                  <c:v>10.879166666666666</c:v>
                </c:pt>
                <c:pt idx="7834">
                  <c:v>10.880555555555556</c:v>
                </c:pt>
                <c:pt idx="7835">
                  <c:v>10.881944444444445</c:v>
                </c:pt>
                <c:pt idx="7836">
                  <c:v>10.883333333333333</c:v>
                </c:pt>
                <c:pt idx="7837">
                  <c:v>10.884722222222223</c:v>
                </c:pt>
                <c:pt idx="7838">
                  <c:v>10.886111111111111</c:v>
                </c:pt>
                <c:pt idx="7839">
                  <c:v>10.887499999999999</c:v>
                </c:pt>
                <c:pt idx="7840">
                  <c:v>10.888888888888889</c:v>
                </c:pt>
                <c:pt idx="7841">
                  <c:v>10.890277777777778</c:v>
                </c:pt>
                <c:pt idx="7842">
                  <c:v>10.891666666666667</c:v>
                </c:pt>
                <c:pt idx="7843">
                  <c:v>10.893055555555556</c:v>
                </c:pt>
                <c:pt idx="7844">
                  <c:v>10.894444444444444</c:v>
                </c:pt>
                <c:pt idx="7845">
                  <c:v>10.895833333333334</c:v>
                </c:pt>
                <c:pt idx="7846">
                  <c:v>10.897222222222222</c:v>
                </c:pt>
                <c:pt idx="7847">
                  <c:v>10.89861111111111</c:v>
                </c:pt>
                <c:pt idx="7848">
                  <c:v>10.9</c:v>
                </c:pt>
                <c:pt idx="7849">
                  <c:v>10.901388888888889</c:v>
                </c:pt>
                <c:pt idx="7850">
                  <c:v>10.902777777777779</c:v>
                </c:pt>
                <c:pt idx="7851">
                  <c:v>10.904166666666667</c:v>
                </c:pt>
                <c:pt idx="7852">
                  <c:v>10.905555555555555</c:v>
                </c:pt>
                <c:pt idx="7853">
                  <c:v>10.906944444444445</c:v>
                </c:pt>
                <c:pt idx="7854">
                  <c:v>10.908333333333333</c:v>
                </c:pt>
                <c:pt idx="7855">
                  <c:v>10.909722222222221</c:v>
                </c:pt>
                <c:pt idx="7856">
                  <c:v>10.911111111111111</c:v>
                </c:pt>
                <c:pt idx="7857">
                  <c:v>10.9125</c:v>
                </c:pt>
                <c:pt idx="7858">
                  <c:v>10.91388888888889</c:v>
                </c:pt>
                <c:pt idx="7859">
                  <c:v>10.915277777777778</c:v>
                </c:pt>
                <c:pt idx="7860">
                  <c:v>10.916666666666666</c:v>
                </c:pt>
                <c:pt idx="7861">
                  <c:v>10.918055555555556</c:v>
                </c:pt>
                <c:pt idx="7862">
                  <c:v>10.919444444444444</c:v>
                </c:pt>
                <c:pt idx="7863">
                  <c:v>10.920833333333333</c:v>
                </c:pt>
                <c:pt idx="7864">
                  <c:v>10.922222222222222</c:v>
                </c:pt>
                <c:pt idx="7865">
                  <c:v>10.923611111111111</c:v>
                </c:pt>
                <c:pt idx="7866">
                  <c:v>10.925000000000001</c:v>
                </c:pt>
                <c:pt idx="7867">
                  <c:v>10.926388888888889</c:v>
                </c:pt>
                <c:pt idx="7868">
                  <c:v>10.927777777777777</c:v>
                </c:pt>
                <c:pt idx="7869">
                  <c:v>10.929166666666667</c:v>
                </c:pt>
                <c:pt idx="7870">
                  <c:v>10.930555555555555</c:v>
                </c:pt>
                <c:pt idx="7871">
                  <c:v>10.931944444444444</c:v>
                </c:pt>
                <c:pt idx="7872">
                  <c:v>10.933333333333334</c:v>
                </c:pt>
                <c:pt idx="7873">
                  <c:v>10.934722222222222</c:v>
                </c:pt>
                <c:pt idx="7874">
                  <c:v>10.936111111111112</c:v>
                </c:pt>
                <c:pt idx="7875">
                  <c:v>10.9375</c:v>
                </c:pt>
                <c:pt idx="7876">
                  <c:v>10.938888888888888</c:v>
                </c:pt>
                <c:pt idx="7877">
                  <c:v>10.940277777777778</c:v>
                </c:pt>
                <c:pt idx="7878">
                  <c:v>10.941666666666666</c:v>
                </c:pt>
                <c:pt idx="7879">
                  <c:v>10.943055555555556</c:v>
                </c:pt>
                <c:pt idx="7880">
                  <c:v>10.944444444444445</c:v>
                </c:pt>
                <c:pt idx="7881">
                  <c:v>10.945833333333333</c:v>
                </c:pt>
                <c:pt idx="7882">
                  <c:v>10.947222222222223</c:v>
                </c:pt>
                <c:pt idx="7883">
                  <c:v>10.948611111111111</c:v>
                </c:pt>
                <c:pt idx="7884">
                  <c:v>10.95</c:v>
                </c:pt>
                <c:pt idx="7885">
                  <c:v>10.951388888888889</c:v>
                </c:pt>
                <c:pt idx="7886">
                  <c:v>10.952777777777778</c:v>
                </c:pt>
                <c:pt idx="7887">
                  <c:v>10.954166666666667</c:v>
                </c:pt>
                <c:pt idx="7888">
                  <c:v>10.955555555555556</c:v>
                </c:pt>
                <c:pt idx="7889">
                  <c:v>10.956944444444444</c:v>
                </c:pt>
                <c:pt idx="7890">
                  <c:v>10.958333333333334</c:v>
                </c:pt>
                <c:pt idx="7891">
                  <c:v>10.959722222222222</c:v>
                </c:pt>
                <c:pt idx="7892">
                  <c:v>10.96111111111111</c:v>
                </c:pt>
                <c:pt idx="7893">
                  <c:v>10.9625</c:v>
                </c:pt>
                <c:pt idx="7894">
                  <c:v>10.963888888888889</c:v>
                </c:pt>
                <c:pt idx="7895">
                  <c:v>10.965277777777779</c:v>
                </c:pt>
                <c:pt idx="7896">
                  <c:v>10.966666666666667</c:v>
                </c:pt>
                <c:pt idx="7897">
                  <c:v>10.968055555555555</c:v>
                </c:pt>
                <c:pt idx="7898">
                  <c:v>10.969444444444445</c:v>
                </c:pt>
                <c:pt idx="7899">
                  <c:v>10.970833333333333</c:v>
                </c:pt>
                <c:pt idx="7900">
                  <c:v>10.972222222222221</c:v>
                </c:pt>
                <c:pt idx="7901">
                  <c:v>10.973611111111111</c:v>
                </c:pt>
                <c:pt idx="7902">
                  <c:v>10.975</c:v>
                </c:pt>
                <c:pt idx="7903">
                  <c:v>10.97638888888889</c:v>
                </c:pt>
                <c:pt idx="7904">
                  <c:v>10.977777777777778</c:v>
                </c:pt>
                <c:pt idx="7905">
                  <c:v>10.979166666666666</c:v>
                </c:pt>
                <c:pt idx="7906">
                  <c:v>10.980555555555556</c:v>
                </c:pt>
                <c:pt idx="7907">
                  <c:v>10.981944444444444</c:v>
                </c:pt>
                <c:pt idx="7908">
                  <c:v>10.983333333333333</c:v>
                </c:pt>
                <c:pt idx="7909">
                  <c:v>10.984722222222222</c:v>
                </c:pt>
                <c:pt idx="7910">
                  <c:v>10.986111111111111</c:v>
                </c:pt>
                <c:pt idx="7911">
                  <c:v>10.987500000000001</c:v>
                </c:pt>
                <c:pt idx="7912">
                  <c:v>10.988888888888889</c:v>
                </c:pt>
                <c:pt idx="7913">
                  <c:v>10.990277777777777</c:v>
                </c:pt>
                <c:pt idx="7914">
                  <c:v>10.991666666666667</c:v>
                </c:pt>
                <c:pt idx="7915">
                  <c:v>10.993055555555555</c:v>
                </c:pt>
                <c:pt idx="7916">
                  <c:v>10.994444444444444</c:v>
                </c:pt>
                <c:pt idx="7917">
                  <c:v>10.995833333333334</c:v>
                </c:pt>
                <c:pt idx="7918">
                  <c:v>10.997222222222222</c:v>
                </c:pt>
                <c:pt idx="7919">
                  <c:v>10.998611111111112</c:v>
                </c:pt>
                <c:pt idx="7920">
                  <c:v>11</c:v>
                </c:pt>
                <c:pt idx="7921">
                  <c:v>11.001388888888888</c:v>
                </c:pt>
                <c:pt idx="7922">
                  <c:v>11.002777777777778</c:v>
                </c:pt>
                <c:pt idx="7923">
                  <c:v>11.004166666666666</c:v>
                </c:pt>
                <c:pt idx="7924">
                  <c:v>11.005555555555556</c:v>
                </c:pt>
                <c:pt idx="7925">
                  <c:v>11.006944444444445</c:v>
                </c:pt>
                <c:pt idx="7926">
                  <c:v>11.008333333333333</c:v>
                </c:pt>
                <c:pt idx="7927">
                  <c:v>11.009722222222223</c:v>
                </c:pt>
                <c:pt idx="7928">
                  <c:v>11.011111111111111</c:v>
                </c:pt>
                <c:pt idx="7929">
                  <c:v>11.012499999999999</c:v>
                </c:pt>
                <c:pt idx="7930">
                  <c:v>11.013888888888889</c:v>
                </c:pt>
                <c:pt idx="7931">
                  <c:v>11.015277777777778</c:v>
                </c:pt>
                <c:pt idx="7932">
                  <c:v>11.016666666666667</c:v>
                </c:pt>
                <c:pt idx="7933">
                  <c:v>11.018055555555556</c:v>
                </c:pt>
                <c:pt idx="7934">
                  <c:v>11.019444444444444</c:v>
                </c:pt>
                <c:pt idx="7935">
                  <c:v>11.020833333333334</c:v>
                </c:pt>
                <c:pt idx="7936">
                  <c:v>11.022222222222222</c:v>
                </c:pt>
                <c:pt idx="7937">
                  <c:v>11.02361111111111</c:v>
                </c:pt>
                <c:pt idx="7938">
                  <c:v>11.025</c:v>
                </c:pt>
                <c:pt idx="7939">
                  <c:v>11.026388888888889</c:v>
                </c:pt>
                <c:pt idx="7940">
                  <c:v>11.027777777777779</c:v>
                </c:pt>
                <c:pt idx="7941">
                  <c:v>11.029166666666667</c:v>
                </c:pt>
                <c:pt idx="7942">
                  <c:v>11.030555555555555</c:v>
                </c:pt>
                <c:pt idx="7943">
                  <c:v>11.031944444444445</c:v>
                </c:pt>
                <c:pt idx="7944">
                  <c:v>11.033333333333333</c:v>
                </c:pt>
                <c:pt idx="7945">
                  <c:v>11.034722222222221</c:v>
                </c:pt>
                <c:pt idx="7946">
                  <c:v>11.036111111111111</c:v>
                </c:pt>
                <c:pt idx="7947">
                  <c:v>11.0375</c:v>
                </c:pt>
                <c:pt idx="7948">
                  <c:v>11.03888888888889</c:v>
                </c:pt>
                <c:pt idx="7949">
                  <c:v>11.040277777777778</c:v>
                </c:pt>
                <c:pt idx="7950">
                  <c:v>11.041666666666666</c:v>
                </c:pt>
                <c:pt idx="7951">
                  <c:v>11.043055555555556</c:v>
                </c:pt>
                <c:pt idx="7952">
                  <c:v>11.044444444444444</c:v>
                </c:pt>
                <c:pt idx="7953">
                  <c:v>11.045833333333333</c:v>
                </c:pt>
                <c:pt idx="7954">
                  <c:v>11.047222222222222</c:v>
                </c:pt>
                <c:pt idx="7955">
                  <c:v>11.048611111111111</c:v>
                </c:pt>
                <c:pt idx="7956">
                  <c:v>11.05</c:v>
                </c:pt>
                <c:pt idx="7957">
                  <c:v>11.051388888888889</c:v>
                </c:pt>
                <c:pt idx="7958">
                  <c:v>11.052777777777777</c:v>
                </c:pt>
                <c:pt idx="7959">
                  <c:v>11.054166666666667</c:v>
                </c:pt>
                <c:pt idx="7960">
                  <c:v>11.055555555555555</c:v>
                </c:pt>
                <c:pt idx="7961">
                  <c:v>11.056944444444444</c:v>
                </c:pt>
                <c:pt idx="7962">
                  <c:v>11.058333333333334</c:v>
                </c:pt>
                <c:pt idx="7963">
                  <c:v>11.059722222222222</c:v>
                </c:pt>
                <c:pt idx="7964">
                  <c:v>11.061111111111112</c:v>
                </c:pt>
                <c:pt idx="7965">
                  <c:v>11.0625</c:v>
                </c:pt>
                <c:pt idx="7966">
                  <c:v>11.063888888888888</c:v>
                </c:pt>
                <c:pt idx="7967">
                  <c:v>11.065277777777778</c:v>
                </c:pt>
                <c:pt idx="7968">
                  <c:v>11.066666666666666</c:v>
                </c:pt>
                <c:pt idx="7969">
                  <c:v>11.068055555555556</c:v>
                </c:pt>
                <c:pt idx="7970">
                  <c:v>11.069444444444445</c:v>
                </c:pt>
                <c:pt idx="7971">
                  <c:v>11.070833333333333</c:v>
                </c:pt>
                <c:pt idx="7972">
                  <c:v>11.072222222222223</c:v>
                </c:pt>
                <c:pt idx="7973">
                  <c:v>11.073611111111111</c:v>
                </c:pt>
                <c:pt idx="7974">
                  <c:v>11.074999999999999</c:v>
                </c:pt>
                <c:pt idx="7975">
                  <c:v>11.076388888888889</c:v>
                </c:pt>
                <c:pt idx="7976">
                  <c:v>11.077777777777778</c:v>
                </c:pt>
                <c:pt idx="7977">
                  <c:v>11.079166666666667</c:v>
                </c:pt>
                <c:pt idx="7978">
                  <c:v>11.080555555555556</c:v>
                </c:pt>
                <c:pt idx="7979">
                  <c:v>11.081944444444444</c:v>
                </c:pt>
                <c:pt idx="7980">
                  <c:v>11.083333333333334</c:v>
                </c:pt>
                <c:pt idx="7981">
                  <c:v>11.084722222222222</c:v>
                </c:pt>
                <c:pt idx="7982">
                  <c:v>11.08611111111111</c:v>
                </c:pt>
                <c:pt idx="7983">
                  <c:v>11.0875</c:v>
                </c:pt>
                <c:pt idx="7984">
                  <c:v>11.088888888888889</c:v>
                </c:pt>
                <c:pt idx="7985">
                  <c:v>11.090277777777779</c:v>
                </c:pt>
                <c:pt idx="7986">
                  <c:v>11.091666666666667</c:v>
                </c:pt>
                <c:pt idx="7987">
                  <c:v>11.093055555555555</c:v>
                </c:pt>
                <c:pt idx="7988">
                  <c:v>11.094444444444445</c:v>
                </c:pt>
                <c:pt idx="7989">
                  <c:v>11.095833333333333</c:v>
                </c:pt>
                <c:pt idx="7990">
                  <c:v>11.097222222222221</c:v>
                </c:pt>
                <c:pt idx="7991">
                  <c:v>11.098611111111111</c:v>
                </c:pt>
                <c:pt idx="7992">
                  <c:v>11.1</c:v>
                </c:pt>
                <c:pt idx="7993">
                  <c:v>11.10138888888889</c:v>
                </c:pt>
                <c:pt idx="7994">
                  <c:v>11.102777777777778</c:v>
                </c:pt>
                <c:pt idx="7995">
                  <c:v>11.104166666666666</c:v>
                </c:pt>
                <c:pt idx="7996">
                  <c:v>11.105555555555556</c:v>
                </c:pt>
                <c:pt idx="7997">
                  <c:v>11.106944444444444</c:v>
                </c:pt>
                <c:pt idx="7998">
                  <c:v>11.108333333333333</c:v>
                </c:pt>
                <c:pt idx="7999">
                  <c:v>11.109722222222222</c:v>
                </c:pt>
                <c:pt idx="8000">
                  <c:v>11.111111111111111</c:v>
                </c:pt>
                <c:pt idx="8001">
                  <c:v>11.112500000000001</c:v>
                </c:pt>
                <c:pt idx="8002">
                  <c:v>11.113888888888889</c:v>
                </c:pt>
                <c:pt idx="8003">
                  <c:v>11.115277777777777</c:v>
                </c:pt>
                <c:pt idx="8004">
                  <c:v>11.116666666666667</c:v>
                </c:pt>
                <c:pt idx="8005">
                  <c:v>11.118055555555555</c:v>
                </c:pt>
                <c:pt idx="8006">
                  <c:v>11.119444444444444</c:v>
                </c:pt>
                <c:pt idx="8007">
                  <c:v>11.120833333333334</c:v>
                </c:pt>
                <c:pt idx="8008">
                  <c:v>11.122222222222222</c:v>
                </c:pt>
                <c:pt idx="8009">
                  <c:v>11.123611111111112</c:v>
                </c:pt>
                <c:pt idx="8010">
                  <c:v>11.125</c:v>
                </c:pt>
                <c:pt idx="8011">
                  <c:v>11.126388888888888</c:v>
                </c:pt>
                <c:pt idx="8012">
                  <c:v>11.127777777777778</c:v>
                </c:pt>
                <c:pt idx="8013">
                  <c:v>11.129166666666666</c:v>
                </c:pt>
                <c:pt idx="8014">
                  <c:v>11.130555555555556</c:v>
                </c:pt>
                <c:pt idx="8015">
                  <c:v>11.131944444444445</c:v>
                </c:pt>
                <c:pt idx="8016">
                  <c:v>11.133333333333333</c:v>
                </c:pt>
                <c:pt idx="8017">
                  <c:v>11.134722222222223</c:v>
                </c:pt>
                <c:pt idx="8018">
                  <c:v>11.136111111111111</c:v>
                </c:pt>
                <c:pt idx="8019">
                  <c:v>11.137499999999999</c:v>
                </c:pt>
                <c:pt idx="8020">
                  <c:v>11.138888888888889</c:v>
                </c:pt>
                <c:pt idx="8021">
                  <c:v>11.140277777777778</c:v>
                </c:pt>
                <c:pt idx="8022">
                  <c:v>11.141666666666667</c:v>
                </c:pt>
                <c:pt idx="8023">
                  <c:v>11.143055555555556</c:v>
                </c:pt>
                <c:pt idx="8024">
                  <c:v>11.144444444444444</c:v>
                </c:pt>
                <c:pt idx="8025">
                  <c:v>11.145833333333334</c:v>
                </c:pt>
                <c:pt idx="8026">
                  <c:v>11.147222222222222</c:v>
                </c:pt>
                <c:pt idx="8027">
                  <c:v>11.14861111111111</c:v>
                </c:pt>
                <c:pt idx="8028">
                  <c:v>11.15</c:v>
                </c:pt>
                <c:pt idx="8029">
                  <c:v>11.151388888888889</c:v>
                </c:pt>
                <c:pt idx="8030">
                  <c:v>11.152777777777779</c:v>
                </c:pt>
                <c:pt idx="8031">
                  <c:v>11.154166666666667</c:v>
                </c:pt>
                <c:pt idx="8032">
                  <c:v>11.155555555555555</c:v>
                </c:pt>
                <c:pt idx="8033">
                  <c:v>11.156944444444445</c:v>
                </c:pt>
                <c:pt idx="8034">
                  <c:v>11.158333333333333</c:v>
                </c:pt>
                <c:pt idx="8035">
                  <c:v>11.159722222222221</c:v>
                </c:pt>
                <c:pt idx="8036">
                  <c:v>11.161111111111111</c:v>
                </c:pt>
                <c:pt idx="8037">
                  <c:v>11.1625</c:v>
                </c:pt>
                <c:pt idx="8038">
                  <c:v>11.16388888888889</c:v>
                </c:pt>
                <c:pt idx="8039">
                  <c:v>11.165277777777778</c:v>
                </c:pt>
                <c:pt idx="8040">
                  <c:v>11.166666666666666</c:v>
                </c:pt>
                <c:pt idx="8041">
                  <c:v>11.168055555555556</c:v>
                </c:pt>
                <c:pt idx="8042">
                  <c:v>11.169444444444444</c:v>
                </c:pt>
                <c:pt idx="8043">
                  <c:v>11.170833333333333</c:v>
                </c:pt>
                <c:pt idx="8044">
                  <c:v>11.172222222222222</c:v>
                </c:pt>
                <c:pt idx="8045">
                  <c:v>11.173611111111111</c:v>
                </c:pt>
                <c:pt idx="8046">
                  <c:v>11.175000000000001</c:v>
                </c:pt>
                <c:pt idx="8047">
                  <c:v>11.176388888888889</c:v>
                </c:pt>
                <c:pt idx="8048">
                  <c:v>11.177777777777777</c:v>
                </c:pt>
                <c:pt idx="8049">
                  <c:v>11.179166666666667</c:v>
                </c:pt>
                <c:pt idx="8050">
                  <c:v>11.180555555555555</c:v>
                </c:pt>
                <c:pt idx="8051">
                  <c:v>11.181944444444444</c:v>
                </c:pt>
                <c:pt idx="8052">
                  <c:v>11.183333333333334</c:v>
                </c:pt>
                <c:pt idx="8053">
                  <c:v>11.184722222222222</c:v>
                </c:pt>
                <c:pt idx="8054">
                  <c:v>11.186111111111112</c:v>
                </c:pt>
                <c:pt idx="8055">
                  <c:v>11.1875</c:v>
                </c:pt>
                <c:pt idx="8056">
                  <c:v>11.188888888888888</c:v>
                </c:pt>
                <c:pt idx="8057">
                  <c:v>11.190277777777778</c:v>
                </c:pt>
                <c:pt idx="8058">
                  <c:v>11.191666666666666</c:v>
                </c:pt>
                <c:pt idx="8059">
                  <c:v>11.193055555555556</c:v>
                </c:pt>
                <c:pt idx="8060">
                  <c:v>11.194444444444445</c:v>
                </c:pt>
                <c:pt idx="8061">
                  <c:v>11.195833333333333</c:v>
                </c:pt>
                <c:pt idx="8062">
                  <c:v>11.197222222222223</c:v>
                </c:pt>
                <c:pt idx="8063">
                  <c:v>11.198611111111111</c:v>
                </c:pt>
                <c:pt idx="8064">
                  <c:v>11.2</c:v>
                </c:pt>
                <c:pt idx="8065">
                  <c:v>11.201388888888889</c:v>
                </c:pt>
                <c:pt idx="8066">
                  <c:v>11.202777777777778</c:v>
                </c:pt>
                <c:pt idx="8067">
                  <c:v>11.204166666666667</c:v>
                </c:pt>
                <c:pt idx="8068">
                  <c:v>11.205555555555556</c:v>
                </c:pt>
                <c:pt idx="8069">
                  <c:v>11.206944444444444</c:v>
                </c:pt>
                <c:pt idx="8070">
                  <c:v>11.208333333333334</c:v>
                </c:pt>
                <c:pt idx="8071">
                  <c:v>11.209722222222222</c:v>
                </c:pt>
                <c:pt idx="8072">
                  <c:v>11.21111111111111</c:v>
                </c:pt>
                <c:pt idx="8073">
                  <c:v>11.2125</c:v>
                </c:pt>
                <c:pt idx="8074">
                  <c:v>11.213888888888889</c:v>
                </c:pt>
                <c:pt idx="8075">
                  <c:v>11.215277777777779</c:v>
                </c:pt>
                <c:pt idx="8076">
                  <c:v>11.216666666666667</c:v>
                </c:pt>
                <c:pt idx="8077">
                  <c:v>11.218055555555555</c:v>
                </c:pt>
                <c:pt idx="8078">
                  <c:v>11.219444444444445</c:v>
                </c:pt>
                <c:pt idx="8079">
                  <c:v>11.220833333333333</c:v>
                </c:pt>
                <c:pt idx="8080">
                  <c:v>11.222222222222221</c:v>
                </c:pt>
                <c:pt idx="8081">
                  <c:v>11.223611111111111</c:v>
                </c:pt>
                <c:pt idx="8082">
                  <c:v>11.225</c:v>
                </c:pt>
                <c:pt idx="8083">
                  <c:v>11.22638888888889</c:v>
                </c:pt>
                <c:pt idx="8084">
                  <c:v>11.227777777777778</c:v>
                </c:pt>
                <c:pt idx="8085">
                  <c:v>11.229166666666666</c:v>
                </c:pt>
                <c:pt idx="8086">
                  <c:v>11.230555555555556</c:v>
                </c:pt>
                <c:pt idx="8087">
                  <c:v>11.231944444444444</c:v>
                </c:pt>
                <c:pt idx="8088">
                  <c:v>11.233333333333333</c:v>
                </c:pt>
                <c:pt idx="8089">
                  <c:v>11.234722222222222</c:v>
                </c:pt>
                <c:pt idx="8090">
                  <c:v>11.236111111111111</c:v>
                </c:pt>
                <c:pt idx="8091">
                  <c:v>11.237500000000001</c:v>
                </c:pt>
                <c:pt idx="8092">
                  <c:v>11.238888888888889</c:v>
                </c:pt>
                <c:pt idx="8093">
                  <c:v>11.240277777777777</c:v>
                </c:pt>
                <c:pt idx="8094">
                  <c:v>11.241666666666667</c:v>
                </c:pt>
                <c:pt idx="8095">
                  <c:v>11.243055555555555</c:v>
                </c:pt>
                <c:pt idx="8096">
                  <c:v>11.244444444444444</c:v>
                </c:pt>
                <c:pt idx="8097">
                  <c:v>11.245833333333334</c:v>
                </c:pt>
                <c:pt idx="8098">
                  <c:v>11.247222222222222</c:v>
                </c:pt>
                <c:pt idx="8099">
                  <c:v>11.248611111111112</c:v>
                </c:pt>
                <c:pt idx="8100">
                  <c:v>11.25</c:v>
                </c:pt>
                <c:pt idx="8101">
                  <c:v>11.251388888888888</c:v>
                </c:pt>
                <c:pt idx="8102">
                  <c:v>11.252777777777778</c:v>
                </c:pt>
                <c:pt idx="8103">
                  <c:v>11.254166666666666</c:v>
                </c:pt>
                <c:pt idx="8104">
                  <c:v>11.255555555555556</c:v>
                </c:pt>
                <c:pt idx="8105">
                  <c:v>11.256944444444445</c:v>
                </c:pt>
                <c:pt idx="8106">
                  <c:v>11.258333333333333</c:v>
                </c:pt>
                <c:pt idx="8107">
                  <c:v>11.259722222222223</c:v>
                </c:pt>
                <c:pt idx="8108">
                  <c:v>11.261111111111111</c:v>
                </c:pt>
                <c:pt idx="8109">
                  <c:v>11.262499999999999</c:v>
                </c:pt>
                <c:pt idx="8110">
                  <c:v>11.263888888888889</c:v>
                </c:pt>
                <c:pt idx="8111">
                  <c:v>11.265277777777778</c:v>
                </c:pt>
                <c:pt idx="8112">
                  <c:v>11.266666666666667</c:v>
                </c:pt>
                <c:pt idx="8113">
                  <c:v>11.268055555555556</c:v>
                </c:pt>
                <c:pt idx="8114">
                  <c:v>11.269444444444444</c:v>
                </c:pt>
                <c:pt idx="8115">
                  <c:v>11.270833333333334</c:v>
                </c:pt>
                <c:pt idx="8116">
                  <c:v>11.272222222222222</c:v>
                </c:pt>
                <c:pt idx="8117">
                  <c:v>11.27361111111111</c:v>
                </c:pt>
                <c:pt idx="8118">
                  <c:v>11.275</c:v>
                </c:pt>
                <c:pt idx="8119">
                  <c:v>11.276388888888889</c:v>
                </c:pt>
                <c:pt idx="8120">
                  <c:v>11.277777777777779</c:v>
                </c:pt>
                <c:pt idx="8121">
                  <c:v>11.279166666666667</c:v>
                </c:pt>
                <c:pt idx="8122">
                  <c:v>11.280555555555555</c:v>
                </c:pt>
                <c:pt idx="8123">
                  <c:v>11.281944444444445</c:v>
                </c:pt>
                <c:pt idx="8124">
                  <c:v>11.283333333333333</c:v>
                </c:pt>
                <c:pt idx="8125">
                  <c:v>11.284722222222221</c:v>
                </c:pt>
                <c:pt idx="8126">
                  <c:v>11.286111111111111</c:v>
                </c:pt>
                <c:pt idx="8127">
                  <c:v>11.2875</c:v>
                </c:pt>
                <c:pt idx="8128">
                  <c:v>11.28888888888889</c:v>
                </c:pt>
                <c:pt idx="8129">
                  <c:v>11.290277777777778</c:v>
                </c:pt>
                <c:pt idx="8130">
                  <c:v>11.291666666666666</c:v>
                </c:pt>
                <c:pt idx="8131">
                  <c:v>11.293055555555556</c:v>
                </c:pt>
                <c:pt idx="8132">
                  <c:v>11.294444444444444</c:v>
                </c:pt>
                <c:pt idx="8133">
                  <c:v>11.295833333333333</c:v>
                </c:pt>
                <c:pt idx="8134">
                  <c:v>11.297222222222222</c:v>
                </c:pt>
                <c:pt idx="8135">
                  <c:v>11.298611111111111</c:v>
                </c:pt>
                <c:pt idx="8136">
                  <c:v>11.3</c:v>
                </c:pt>
                <c:pt idx="8137">
                  <c:v>11.301388888888889</c:v>
                </c:pt>
                <c:pt idx="8138">
                  <c:v>11.302777777777777</c:v>
                </c:pt>
                <c:pt idx="8139">
                  <c:v>11.304166666666667</c:v>
                </c:pt>
                <c:pt idx="8140">
                  <c:v>11.305555555555555</c:v>
                </c:pt>
                <c:pt idx="8141">
                  <c:v>11.306944444444444</c:v>
                </c:pt>
                <c:pt idx="8142">
                  <c:v>11.308333333333334</c:v>
                </c:pt>
                <c:pt idx="8143">
                  <c:v>11.309722222222222</c:v>
                </c:pt>
                <c:pt idx="8144">
                  <c:v>11.311111111111112</c:v>
                </c:pt>
                <c:pt idx="8145">
                  <c:v>11.3125</c:v>
                </c:pt>
                <c:pt idx="8146">
                  <c:v>11.313888888888888</c:v>
                </c:pt>
                <c:pt idx="8147">
                  <c:v>11.315277777777778</c:v>
                </c:pt>
                <c:pt idx="8148">
                  <c:v>11.316666666666666</c:v>
                </c:pt>
                <c:pt idx="8149">
                  <c:v>11.318055555555556</c:v>
                </c:pt>
                <c:pt idx="8150">
                  <c:v>11.319444444444445</c:v>
                </c:pt>
                <c:pt idx="8151">
                  <c:v>11.320833333333333</c:v>
                </c:pt>
                <c:pt idx="8152">
                  <c:v>11.322222222222223</c:v>
                </c:pt>
                <c:pt idx="8153">
                  <c:v>11.323611111111111</c:v>
                </c:pt>
                <c:pt idx="8154">
                  <c:v>11.324999999999999</c:v>
                </c:pt>
                <c:pt idx="8155">
                  <c:v>11.326388888888889</c:v>
                </c:pt>
                <c:pt idx="8156">
                  <c:v>11.327777777777778</c:v>
                </c:pt>
                <c:pt idx="8157">
                  <c:v>11.329166666666667</c:v>
                </c:pt>
                <c:pt idx="8158">
                  <c:v>11.330555555555556</c:v>
                </c:pt>
                <c:pt idx="8159">
                  <c:v>11.331944444444444</c:v>
                </c:pt>
                <c:pt idx="8160">
                  <c:v>11.333333333333334</c:v>
                </c:pt>
                <c:pt idx="8161">
                  <c:v>11.334722222222222</c:v>
                </c:pt>
                <c:pt idx="8162">
                  <c:v>11.33611111111111</c:v>
                </c:pt>
                <c:pt idx="8163">
                  <c:v>11.3375</c:v>
                </c:pt>
                <c:pt idx="8164">
                  <c:v>11.338888888888889</c:v>
                </c:pt>
                <c:pt idx="8165">
                  <c:v>11.340277777777779</c:v>
                </c:pt>
                <c:pt idx="8166">
                  <c:v>11.341666666666667</c:v>
                </c:pt>
                <c:pt idx="8167">
                  <c:v>11.343055555555555</c:v>
                </c:pt>
                <c:pt idx="8168">
                  <c:v>11.344444444444445</c:v>
                </c:pt>
                <c:pt idx="8169">
                  <c:v>11.345833333333333</c:v>
                </c:pt>
                <c:pt idx="8170">
                  <c:v>11.347222222222221</c:v>
                </c:pt>
                <c:pt idx="8171">
                  <c:v>11.348611111111111</c:v>
                </c:pt>
                <c:pt idx="8172">
                  <c:v>11.35</c:v>
                </c:pt>
                <c:pt idx="8173">
                  <c:v>11.35138888888889</c:v>
                </c:pt>
                <c:pt idx="8174">
                  <c:v>11.352777777777778</c:v>
                </c:pt>
                <c:pt idx="8175">
                  <c:v>11.354166666666666</c:v>
                </c:pt>
                <c:pt idx="8176">
                  <c:v>11.355555555555556</c:v>
                </c:pt>
                <c:pt idx="8177">
                  <c:v>11.356944444444444</c:v>
                </c:pt>
                <c:pt idx="8178">
                  <c:v>11.358333333333333</c:v>
                </c:pt>
                <c:pt idx="8179">
                  <c:v>11.359722222222222</c:v>
                </c:pt>
                <c:pt idx="8180">
                  <c:v>11.361111111111111</c:v>
                </c:pt>
                <c:pt idx="8181">
                  <c:v>11.362500000000001</c:v>
                </c:pt>
                <c:pt idx="8182">
                  <c:v>11.363888888888889</c:v>
                </c:pt>
                <c:pt idx="8183">
                  <c:v>11.365277777777777</c:v>
                </c:pt>
                <c:pt idx="8184">
                  <c:v>11.366666666666667</c:v>
                </c:pt>
                <c:pt idx="8185">
                  <c:v>11.368055555555555</c:v>
                </c:pt>
                <c:pt idx="8186">
                  <c:v>11.369444444444444</c:v>
                </c:pt>
                <c:pt idx="8187">
                  <c:v>11.370833333333334</c:v>
                </c:pt>
                <c:pt idx="8188">
                  <c:v>11.372222222222222</c:v>
                </c:pt>
                <c:pt idx="8189">
                  <c:v>11.373611111111112</c:v>
                </c:pt>
                <c:pt idx="8190">
                  <c:v>11.375</c:v>
                </c:pt>
                <c:pt idx="8191">
                  <c:v>11.376388888888888</c:v>
                </c:pt>
                <c:pt idx="8192">
                  <c:v>11.377777777777778</c:v>
                </c:pt>
                <c:pt idx="8193">
                  <c:v>11.379166666666666</c:v>
                </c:pt>
                <c:pt idx="8194">
                  <c:v>11.380555555555556</c:v>
                </c:pt>
                <c:pt idx="8195">
                  <c:v>11.381944444444445</c:v>
                </c:pt>
                <c:pt idx="8196">
                  <c:v>11.383333333333333</c:v>
                </c:pt>
                <c:pt idx="8197">
                  <c:v>11.384722222222223</c:v>
                </c:pt>
                <c:pt idx="8198">
                  <c:v>11.386111111111111</c:v>
                </c:pt>
                <c:pt idx="8199">
                  <c:v>11.387499999999999</c:v>
                </c:pt>
                <c:pt idx="8200">
                  <c:v>11.388888888888889</c:v>
                </c:pt>
                <c:pt idx="8201">
                  <c:v>11.390277777777778</c:v>
                </c:pt>
                <c:pt idx="8202">
                  <c:v>11.391666666666667</c:v>
                </c:pt>
                <c:pt idx="8203">
                  <c:v>11.393055555555556</c:v>
                </c:pt>
                <c:pt idx="8204">
                  <c:v>11.394444444444444</c:v>
                </c:pt>
                <c:pt idx="8205">
                  <c:v>11.395833333333334</c:v>
                </c:pt>
                <c:pt idx="8206">
                  <c:v>11.397222222222222</c:v>
                </c:pt>
                <c:pt idx="8207">
                  <c:v>11.39861111111111</c:v>
                </c:pt>
                <c:pt idx="8208">
                  <c:v>11.4</c:v>
                </c:pt>
                <c:pt idx="8209">
                  <c:v>11.401388888888889</c:v>
                </c:pt>
                <c:pt idx="8210">
                  <c:v>11.402777777777779</c:v>
                </c:pt>
                <c:pt idx="8211">
                  <c:v>11.404166666666667</c:v>
                </c:pt>
                <c:pt idx="8212">
                  <c:v>11.405555555555555</c:v>
                </c:pt>
                <c:pt idx="8213">
                  <c:v>11.406944444444445</c:v>
                </c:pt>
                <c:pt idx="8214">
                  <c:v>11.408333333333333</c:v>
                </c:pt>
                <c:pt idx="8215">
                  <c:v>11.409722222222221</c:v>
                </c:pt>
                <c:pt idx="8216">
                  <c:v>11.411111111111111</c:v>
                </c:pt>
                <c:pt idx="8217">
                  <c:v>11.4125</c:v>
                </c:pt>
                <c:pt idx="8218">
                  <c:v>11.41388888888889</c:v>
                </c:pt>
                <c:pt idx="8219">
                  <c:v>11.415277777777778</c:v>
                </c:pt>
                <c:pt idx="8220">
                  <c:v>11.416666666666666</c:v>
                </c:pt>
                <c:pt idx="8221">
                  <c:v>11.418055555555556</c:v>
                </c:pt>
                <c:pt idx="8222">
                  <c:v>11.419444444444444</c:v>
                </c:pt>
                <c:pt idx="8223">
                  <c:v>11.420833333333333</c:v>
                </c:pt>
                <c:pt idx="8224">
                  <c:v>11.422222222222222</c:v>
                </c:pt>
                <c:pt idx="8225">
                  <c:v>11.423611111111111</c:v>
                </c:pt>
                <c:pt idx="8226">
                  <c:v>11.425000000000001</c:v>
                </c:pt>
                <c:pt idx="8227">
                  <c:v>11.426388888888889</c:v>
                </c:pt>
                <c:pt idx="8228">
                  <c:v>11.427777777777777</c:v>
                </c:pt>
                <c:pt idx="8229">
                  <c:v>11.429166666666667</c:v>
                </c:pt>
                <c:pt idx="8230">
                  <c:v>11.430555555555555</c:v>
                </c:pt>
                <c:pt idx="8231">
                  <c:v>11.431944444444444</c:v>
                </c:pt>
                <c:pt idx="8232">
                  <c:v>11.433333333333334</c:v>
                </c:pt>
                <c:pt idx="8233">
                  <c:v>11.434722222222222</c:v>
                </c:pt>
                <c:pt idx="8234">
                  <c:v>11.436111111111112</c:v>
                </c:pt>
                <c:pt idx="8235">
                  <c:v>11.4375</c:v>
                </c:pt>
                <c:pt idx="8236">
                  <c:v>11.438888888888888</c:v>
                </c:pt>
                <c:pt idx="8237">
                  <c:v>11.440277777777778</c:v>
                </c:pt>
                <c:pt idx="8238">
                  <c:v>11.441666666666666</c:v>
                </c:pt>
                <c:pt idx="8239">
                  <c:v>11.443055555555556</c:v>
                </c:pt>
                <c:pt idx="8240">
                  <c:v>11.444444444444445</c:v>
                </c:pt>
                <c:pt idx="8241">
                  <c:v>11.445833333333333</c:v>
                </c:pt>
                <c:pt idx="8242">
                  <c:v>11.447222222222223</c:v>
                </c:pt>
                <c:pt idx="8243">
                  <c:v>11.448611111111111</c:v>
                </c:pt>
                <c:pt idx="8244">
                  <c:v>11.45</c:v>
                </c:pt>
                <c:pt idx="8245">
                  <c:v>11.451388888888889</c:v>
                </c:pt>
                <c:pt idx="8246">
                  <c:v>11.452777777777778</c:v>
                </c:pt>
                <c:pt idx="8247">
                  <c:v>11.454166666666667</c:v>
                </c:pt>
                <c:pt idx="8248">
                  <c:v>11.455555555555556</c:v>
                </c:pt>
                <c:pt idx="8249">
                  <c:v>11.456944444444444</c:v>
                </c:pt>
                <c:pt idx="8250">
                  <c:v>11.458333333333334</c:v>
                </c:pt>
                <c:pt idx="8251">
                  <c:v>11.459722222222222</c:v>
                </c:pt>
                <c:pt idx="8252">
                  <c:v>11.46111111111111</c:v>
                </c:pt>
                <c:pt idx="8253">
                  <c:v>11.4625</c:v>
                </c:pt>
                <c:pt idx="8254">
                  <c:v>11.463888888888889</c:v>
                </c:pt>
                <c:pt idx="8255">
                  <c:v>11.465277777777779</c:v>
                </c:pt>
                <c:pt idx="8256">
                  <c:v>11.466666666666667</c:v>
                </c:pt>
                <c:pt idx="8257">
                  <c:v>11.468055555555555</c:v>
                </c:pt>
                <c:pt idx="8258">
                  <c:v>11.469444444444445</c:v>
                </c:pt>
                <c:pt idx="8259">
                  <c:v>11.470833333333333</c:v>
                </c:pt>
                <c:pt idx="8260">
                  <c:v>11.472222222222221</c:v>
                </c:pt>
                <c:pt idx="8261">
                  <c:v>11.473611111111111</c:v>
                </c:pt>
                <c:pt idx="8262">
                  <c:v>11.475</c:v>
                </c:pt>
                <c:pt idx="8263">
                  <c:v>11.47638888888889</c:v>
                </c:pt>
                <c:pt idx="8264">
                  <c:v>11.477777777777778</c:v>
                </c:pt>
                <c:pt idx="8265">
                  <c:v>11.479166666666666</c:v>
                </c:pt>
                <c:pt idx="8266">
                  <c:v>11.480555555555556</c:v>
                </c:pt>
                <c:pt idx="8267">
                  <c:v>11.481944444444444</c:v>
                </c:pt>
                <c:pt idx="8268">
                  <c:v>11.483333333333333</c:v>
                </c:pt>
                <c:pt idx="8269">
                  <c:v>11.484722222222222</c:v>
                </c:pt>
                <c:pt idx="8270">
                  <c:v>11.486111111111111</c:v>
                </c:pt>
                <c:pt idx="8271">
                  <c:v>11.487500000000001</c:v>
                </c:pt>
                <c:pt idx="8272">
                  <c:v>11.488888888888889</c:v>
                </c:pt>
                <c:pt idx="8273">
                  <c:v>11.490277777777777</c:v>
                </c:pt>
                <c:pt idx="8274">
                  <c:v>11.491666666666667</c:v>
                </c:pt>
                <c:pt idx="8275">
                  <c:v>11.493055555555555</c:v>
                </c:pt>
                <c:pt idx="8276">
                  <c:v>11.494444444444444</c:v>
                </c:pt>
                <c:pt idx="8277">
                  <c:v>11.495833333333334</c:v>
                </c:pt>
                <c:pt idx="8278">
                  <c:v>11.497222222222222</c:v>
                </c:pt>
                <c:pt idx="8279">
                  <c:v>11.498611111111112</c:v>
                </c:pt>
                <c:pt idx="8280">
                  <c:v>11.5</c:v>
                </c:pt>
                <c:pt idx="8281">
                  <c:v>11.501388888888888</c:v>
                </c:pt>
                <c:pt idx="8282">
                  <c:v>11.502777777777778</c:v>
                </c:pt>
                <c:pt idx="8283">
                  <c:v>11.504166666666666</c:v>
                </c:pt>
                <c:pt idx="8284">
                  <c:v>11.505555555555556</c:v>
                </c:pt>
                <c:pt idx="8285">
                  <c:v>11.506944444444445</c:v>
                </c:pt>
                <c:pt idx="8286">
                  <c:v>11.508333333333333</c:v>
                </c:pt>
                <c:pt idx="8287">
                  <c:v>11.509722222222223</c:v>
                </c:pt>
                <c:pt idx="8288">
                  <c:v>11.511111111111111</c:v>
                </c:pt>
                <c:pt idx="8289">
                  <c:v>11.512499999999999</c:v>
                </c:pt>
                <c:pt idx="8290">
                  <c:v>11.513888888888889</c:v>
                </c:pt>
                <c:pt idx="8291">
                  <c:v>11.515277777777778</c:v>
                </c:pt>
                <c:pt idx="8292">
                  <c:v>11.516666666666667</c:v>
                </c:pt>
                <c:pt idx="8293">
                  <c:v>11.518055555555556</c:v>
                </c:pt>
                <c:pt idx="8294">
                  <c:v>11.519444444444444</c:v>
                </c:pt>
                <c:pt idx="8295">
                  <c:v>11.520833333333334</c:v>
                </c:pt>
                <c:pt idx="8296">
                  <c:v>11.522222222222222</c:v>
                </c:pt>
                <c:pt idx="8297">
                  <c:v>11.52361111111111</c:v>
                </c:pt>
                <c:pt idx="8298">
                  <c:v>11.525</c:v>
                </c:pt>
                <c:pt idx="8299">
                  <c:v>11.526388888888889</c:v>
                </c:pt>
                <c:pt idx="8300">
                  <c:v>11.527777777777779</c:v>
                </c:pt>
                <c:pt idx="8301">
                  <c:v>11.529166666666667</c:v>
                </c:pt>
                <c:pt idx="8302">
                  <c:v>11.530555555555555</c:v>
                </c:pt>
                <c:pt idx="8303">
                  <c:v>11.531944444444445</c:v>
                </c:pt>
                <c:pt idx="8304">
                  <c:v>11.533333333333333</c:v>
                </c:pt>
                <c:pt idx="8305">
                  <c:v>11.534722222222221</c:v>
                </c:pt>
                <c:pt idx="8306">
                  <c:v>11.536111111111111</c:v>
                </c:pt>
                <c:pt idx="8307">
                  <c:v>11.5375</c:v>
                </c:pt>
                <c:pt idx="8308">
                  <c:v>11.53888888888889</c:v>
                </c:pt>
                <c:pt idx="8309">
                  <c:v>11.540277777777778</c:v>
                </c:pt>
                <c:pt idx="8310">
                  <c:v>11.541666666666666</c:v>
                </c:pt>
                <c:pt idx="8311">
                  <c:v>11.543055555555556</c:v>
                </c:pt>
                <c:pt idx="8312">
                  <c:v>11.544444444444444</c:v>
                </c:pt>
                <c:pt idx="8313">
                  <c:v>11.545833333333333</c:v>
                </c:pt>
                <c:pt idx="8314">
                  <c:v>11.547222222222222</c:v>
                </c:pt>
                <c:pt idx="8315">
                  <c:v>11.548611111111111</c:v>
                </c:pt>
                <c:pt idx="8316">
                  <c:v>11.55</c:v>
                </c:pt>
                <c:pt idx="8317">
                  <c:v>11.551388888888889</c:v>
                </c:pt>
                <c:pt idx="8318">
                  <c:v>11.552777777777777</c:v>
                </c:pt>
                <c:pt idx="8319">
                  <c:v>11.554166666666667</c:v>
                </c:pt>
                <c:pt idx="8320">
                  <c:v>11.555555555555555</c:v>
                </c:pt>
                <c:pt idx="8321">
                  <c:v>11.556944444444444</c:v>
                </c:pt>
                <c:pt idx="8322">
                  <c:v>11.558333333333334</c:v>
                </c:pt>
                <c:pt idx="8323">
                  <c:v>11.559722222222222</c:v>
                </c:pt>
                <c:pt idx="8324">
                  <c:v>11.561111111111112</c:v>
                </c:pt>
                <c:pt idx="8325">
                  <c:v>11.5625</c:v>
                </c:pt>
                <c:pt idx="8326">
                  <c:v>11.563888888888888</c:v>
                </c:pt>
                <c:pt idx="8327">
                  <c:v>11.565277777777778</c:v>
                </c:pt>
                <c:pt idx="8328">
                  <c:v>11.566666666666666</c:v>
                </c:pt>
                <c:pt idx="8329">
                  <c:v>11.568055555555556</c:v>
                </c:pt>
                <c:pt idx="8330">
                  <c:v>11.569444444444445</c:v>
                </c:pt>
                <c:pt idx="8331">
                  <c:v>11.570833333333333</c:v>
                </c:pt>
                <c:pt idx="8332">
                  <c:v>11.572222222222223</c:v>
                </c:pt>
                <c:pt idx="8333">
                  <c:v>11.573611111111111</c:v>
                </c:pt>
                <c:pt idx="8334">
                  <c:v>11.574999999999999</c:v>
                </c:pt>
                <c:pt idx="8335">
                  <c:v>11.576388888888889</c:v>
                </c:pt>
                <c:pt idx="8336">
                  <c:v>11.577777777777778</c:v>
                </c:pt>
                <c:pt idx="8337">
                  <c:v>11.579166666666667</c:v>
                </c:pt>
                <c:pt idx="8338">
                  <c:v>11.580555555555556</c:v>
                </c:pt>
                <c:pt idx="8339">
                  <c:v>11.581944444444444</c:v>
                </c:pt>
                <c:pt idx="8340">
                  <c:v>11.583333333333334</c:v>
                </c:pt>
                <c:pt idx="8341">
                  <c:v>11.584722222222222</c:v>
                </c:pt>
                <c:pt idx="8342">
                  <c:v>11.58611111111111</c:v>
                </c:pt>
                <c:pt idx="8343">
                  <c:v>11.5875</c:v>
                </c:pt>
                <c:pt idx="8344">
                  <c:v>11.588888888888889</c:v>
                </c:pt>
                <c:pt idx="8345">
                  <c:v>11.590277777777779</c:v>
                </c:pt>
                <c:pt idx="8346">
                  <c:v>11.591666666666667</c:v>
                </c:pt>
                <c:pt idx="8347">
                  <c:v>11.593055555555555</c:v>
                </c:pt>
                <c:pt idx="8348">
                  <c:v>11.594444444444445</c:v>
                </c:pt>
                <c:pt idx="8349">
                  <c:v>11.595833333333333</c:v>
                </c:pt>
                <c:pt idx="8350">
                  <c:v>11.597222222222221</c:v>
                </c:pt>
                <c:pt idx="8351">
                  <c:v>11.598611111111111</c:v>
                </c:pt>
                <c:pt idx="8352">
                  <c:v>11.6</c:v>
                </c:pt>
                <c:pt idx="8353">
                  <c:v>11.60138888888889</c:v>
                </c:pt>
                <c:pt idx="8354">
                  <c:v>11.602777777777778</c:v>
                </c:pt>
                <c:pt idx="8355">
                  <c:v>11.604166666666666</c:v>
                </c:pt>
                <c:pt idx="8356">
                  <c:v>11.605555555555556</c:v>
                </c:pt>
                <c:pt idx="8357">
                  <c:v>11.606944444444444</c:v>
                </c:pt>
                <c:pt idx="8358">
                  <c:v>11.608333333333333</c:v>
                </c:pt>
                <c:pt idx="8359">
                  <c:v>11.609722222222222</c:v>
                </c:pt>
                <c:pt idx="8360">
                  <c:v>11.611111111111111</c:v>
                </c:pt>
                <c:pt idx="8361">
                  <c:v>11.612500000000001</c:v>
                </c:pt>
                <c:pt idx="8362">
                  <c:v>11.613888888888889</c:v>
                </c:pt>
                <c:pt idx="8363">
                  <c:v>11.615277777777777</c:v>
                </c:pt>
                <c:pt idx="8364">
                  <c:v>11.616666666666667</c:v>
                </c:pt>
                <c:pt idx="8365">
                  <c:v>11.618055555555555</c:v>
                </c:pt>
                <c:pt idx="8366">
                  <c:v>11.619444444444444</c:v>
                </c:pt>
                <c:pt idx="8367">
                  <c:v>11.620833333333334</c:v>
                </c:pt>
                <c:pt idx="8368">
                  <c:v>11.622222222222222</c:v>
                </c:pt>
                <c:pt idx="8369">
                  <c:v>11.623611111111112</c:v>
                </c:pt>
                <c:pt idx="8370">
                  <c:v>11.625</c:v>
                </c:pt>
                <c:pt idx="8371">
                  <c:v>11.626388888888888</c:v>
                </c:pt>
                <c:pt idx="8372">
                  <c:v>11.627777777777778</c:v>
                </c:pt>
                <c:pt idx="8373">
                  <c:v>11.629166666666666</c:v>
                </c:pt>
                <c:pt idx="8374">
                  <c:v>11.630555555555556</c:v>
                </c:pt>
                <c:pt idx="8375">
                  <c:v>11.631944444444445</c:v>
                </c:pt>
                <c:pt idx="8376">
                  <c:v>11.633333333333333</c:v>
                </c:pt>
                <c:pt idx="8377">
                  <c:v>11.634722222222223</c:v>
                </c:pt>
                <c:pt idx="8378">
                  <c:v>11.636111111111111</c:v>
                </c:pt>
                <c:pt idx="8379">
                  <c:v>11.637499999999999</c:v>
                </c:pt>
                <c:pt idx="8380">
                  <c:v>11.638888888888889</c:v>
                </c:pt>
                <c:pt idx="8381">
                  <c:v>11.640277777777778</c:v>
                </c:pt>
                <c:pt idx="8382">
                  <c:v>11.641666666666667</c:v>
                </c:pt>
                <c:pt idx="8383">
                  <c:v>11.643055555555556</c:v>
                </c:pt>
                <c:pt idx="8384">
                  <c:v>11.644444444444444</c:v>
                </c:pt>
                <c:pt idx="8385">
                  <c:v>11.645833333333334</c:v>
                </c:pt>
                <c:pt idx="8386">
                  <c:v>11.647222222222222</c:v>
                </c:pt>
                <c:pt idx="8387">
                  <c:v>11.64861111111111</c:v>
                </c:pt>
                <c:pt idx="8388">
                  <c:v>11.65</c:v>
                </c:pt>
                <c:pt idx="8389">
                  <c:v>11.651388888888889</c:v>
                </c:pt>
                <c:pt idx="8390">
                  <c:v>11.652777777777779</c:v>
                </c:pt>
                <c:pt idx="8391">
                  <c:v>11.654166666666667</c:v>
                </c:pt>
                <c:pt idx="8392">
                  <c:v>11.655555555555555</c:v>
                </c:pt>
                <c:pt idx="8393">
                  <c:v>11.656944444444445</c:v>
                </c:pt>
                <c:pt idx="8394">
                  <c:v>11.658333333333333</c:v>
                </c:pt>
                <c:pt idx="8395">
                  <c:v>11.659722222222221</c:v>
                </c:pt>
                <c:pt idx="8396">
                  <c:v>11.661111111111111</c:v>
                </c:pt>
                <c:pt idx="8397">
                  <c:v>11.6625</c:v>
                </c:pt>
                <c:pt idx="8398">
                  <c:v>11.66388888888889</c:v>
                </c:pt>
                <c:pt idx="8399">
                  <c:v>11.665277777777778</c:v>
                </c:pt>
                <c:pt idx="8400">
                  <c:v>11.666666666666666</c:v>
                </c:pt>
                <c:pt idx="8401">
                  <c:v>11.668055555555556</c:v>
                </c:pt>
                <c:pt idx="8402">
                  <c:v>11.669444444444444</c:v>
                </c:pt>
                <c:pt idx="8403">
                  <c:v>11.670833333333333</c:v>
                </c:pt>
                <c:pt idx="8404">
                  <c:v>11.672222222222222</c:v>
                </c:pt>
                <c:pt idx="8405">
                  <c:v>11.673611111111111</c:v>
                </c:pt>
                <c:pt idx="8406">
                  <c:v>11.675000000000001</c:v>
                </c:pt>
                <c:pt idx="8407">
                  <c:v>11.676388888888889</c:v>
                </c:pt>
                <c:pt idx="8408">
                  <c:v>11.677777777777777</c:v>
                </c:pt>
                <c:pt idx="8409">
                  <c:v>11.679166666666667</c:v>
                </c:pt>
                <c:pt idx="8410">
                  <c:v>11.680555555555555</c:v>
                </c:pt>
                <c:pt idx="8411">
                  <c:v>11.681944444444444</c:v>
                </c:pt>
                <c:pt idx="8412">
                  <c:v>11.683333333333334</c:v>
                </c:pt>
                <c:pt idx="8413">
                  <c:v>11.684722222222222</c:v>
                </c:pt>
                <c:pt idx="8414">
                  <c:v>11.686111111111112</c:v>
                </c:pt>
                <c:pt idx="8415">
                  <c:v>11.6875</c:v>
                </c:pt>
                <c:pt idx="8416">
                  <c:v>11.688888888888888</c:v>
                </c:pt>
                <c:pt idx="8417">
                  <c:v>11.690277777777778</c:v>
                </c:pt>
                <c:pt idx="8418">
                  <c:v>11.691666666666666</c:v>
                </c:pt>
                <c:pt idx="8419">
                  <c:v>11.693055555555556</c:v>
                </c:pt>
                <c:pt idx="8420">
                  <c:v>11.694444444444445</c:v>
                </c:pt>
                <c:pt idx="8421">
                  <c:v>11.695833333333333</c:v>
                </c:pt>
                <c:pt idx="8422">
                  <c:v>11.697222222222223</c:v>
                </c:pt>
                <c:pt idx="8423">
                  <c:v>11.698611111111111</c:v>
                </c:pt>
                <c:pt idx="8424">
                  <c:v>11.7</c:v>
                </c:pt>
                <c:pt idx="8425">
                  <c:v>11.701388888888889</c:v>
                </c:pt>
                <c:pt idx="8426">
                  <c:v>11.702777777777778</c:v>
                </c:pt>
                <c:pt idx="8427">
                  <c:v>11.704166666666667</c:v>
                </c:pt>
                <c:pt idx="8428">
                  <c:v>11.705555555555556</c:v>
                </c:pt>
                <c:pt idx="8429">
                  <c:v>11.706944444444444</c:v>
                </c:pt>
                <c:pt idx="8430">
                  <c:v>11.708333333333334</c:v>
                </c:pt>
                <c:pt idx="8431">
                  <c:v>11.709722222222222</c:v>
                </c:pt>
                <c:pt idx="8432">
                  <c:v>11.71111111111111</c:v>
                </c:pt>
                <c:pt idx="8433">
                  <c:v>11.7125</c:v>
                </c:pt>
                <c:pt idx="8434">
                  <c:v>11.713888888888889</c:v>
                </c:pt>
                <c:pt idx="8435">
                  <c:v>11.715277777777779</c:v>
                </c:pt>
                <c:pt idx="8436">
                  <c:v>11.716666666666667</c:v>
                </c:pt>
                <c:pt idx="8437">
                  <c:v>11.718055555555555</c:v>
                </c:pt>
                <c:pt idx="8438">
                  <c:v>11.719444444444445</c:v>
                </c:pt>
                <c:pt idx="8439">
                  <c:v>11.720833333333333</c:v>
                </c:pt>
                <c:pt idx="8440">
                  <c:v>11.722222222222221</c:v>
                </c:pt>
                <c:pt idx="8441">
                  <c:v>11.723611111111111</c:v>
                </c:pt>
                <c:pt idx="8442">
                  <c:v>11.725</c:v>
                </c:pt>
                <c:pt idx="8443">
                  <c:v>11.72638888888889</c:v>
                </c:pt>
                <c:pt idx="8444">
                  <c:v>11.727777777777778</c:v>
                </c:pt>
                <c:pt idx="8445">
                  <c:v>11.729166666666666</c:v>
                </c:pt>
                <c:pt idx="8446">
                  <c:v>11.730555555555556</c:v>
                </c:pt>
                <c:pt idx="8447">
                  <c:v>11.731944444444444</c:v>
                </c:pt>
                <c:pt idx="8448">
                  <c:v>11.733333333333333</c:v>
                </c:pt>
                <c:pt idx="8449">
                  <c:v>11.734722222222222</c:v>
                </c:pt>
                <c:pt idx="8450">
                  <c:v>11.736111111111111</c:v>
                </c:pt>
                <c:pt idx="8451">
                  <c:v>11.737500000000001</c:v>
                </c:pt>
                <c:pt idx="8452">
                  <c:v>11.738888888888889</c:v>
                </c:pt>
                <c:pt idx="8453">
                  <c:v>11.740277777777777</c:v>
                </c:pt>
                <c:pt idx="8454">
                  <c:v>11.741666666666667</c:v>
                </c:pt>
                <c:pt idx="8455">
                  <c:v>11.743055555555555</c:v>
                </c:pt>
                <c:pt idx="8456">
                  <c:v>11.744444444444444</c:v>
                </c:pt>
                <c:pt idx="8457">
                  <c:v>11.745833333333334</c:v>
                </c:pt>
                <c:pt idx="8458">
                  <c:v>11.747222222222222</c:v>
                </c:pt>
                <c:pt idx="8459">
                  <c:v>11.748611111111112</c:v>
                </c:pt>
                <c:pt idx="8460">
                  <c:v>11.75</c:v>
                </c:pt>
                <c:pt idx="8461">
                  <c:v>11.751388888888888</c:v>
                </c:pt>
                <c:pt idx="8462">
                  <c:v>11.752777777777778</c:v>
                </c:pt>
                <c:pt idx="8463">
                  <c:v>11.754166666666666</c:v>
                </c:pt>
                <c:pt idx="8464">
                  <c:v>11.755555555555556</c:v>
                </c:pt>
                <c:pt idx="8465">
                  <c:v>11.756944444444445</c:v>
                </c:pt>
                <c:pt idx="8466">
                  <c:v>11.758333333333333</c:v>
                </c:pt>
                <c:pt idx="8467">
                  <c:v>11.759722222222223</c:v>
                </c:pt>
                <c:pt idx="8468">
                  <c:v>11.761111111111111</c:v>
                </c:pt>
                <c:pt idx="8469">
                  <c:v>11.762499999999999</c:v>
                </c:pt>
                <c:pt idx="8470">
                  <c:v>11.763888888888889</c:v>
                </c:pt>
                <c:pt idx="8471">
                  <c:v>11.765277777777778</c:v>
                </c:pt>
                <c:pt idx="8472">
                  <c:v>11.766666666666667</c:v>
                </c:pt>
                <c:pt idx="8473">
                  <c:v>11.768055555555556</c:v>
                </c:pt>
                <c:pt idx="8474">
                  <c:v>11.769444444444444</c:v>
                </c:pt>
                <c:pt idx="8475">
                  <c:v>11.770833333333334</c:v>
                </c:pt>
                <c:pt idx="8476">
                  <c:v>11.772222222222222</c:v>
                </c:pt>
                <c:pt idx="8477">
                  <c:v>11.77361111111111</c:v>
                </c:pt>
                <c:pt idx="8478">
                  <c:v>11.775</c:v>
                </c:pt>
                <c:pt idx="8479">
                  <c:v>11.776388888888889</c:v>
                </c:pt>
                <c:pt idx="8480">
                  <c:v>11.777777777777779</c:v>
                </c:pt>
                <c:pt idx="8481">
                  <c:v>11.779166666666667</c:v>
                </c:pt>
                <c:pt idx="8482">
                  <c:v>11.780555555555555</c:v>
                </c:pt>
                <c:pt idx="8483">
                  <c:v>11.781944444444445</c:v>
                </c:pt>
                <c:pt idx="8484">
                  <c:v>11.783333333333333</c:v>
                </c:pt>
                <c:pt idx="8485">
                  <c:v>11.784722222222221</c:v>
                </c:pt>
                <c:pt idx="8486">
                  <c:v>11.786111111111111</c:v>
                </c:pt>
                <c:pt idx="8487">
                  <c:v>11.7875</c:v>
                </c:pt>
                <c:pt idx="8488">
                  <c:v>11.78888888888889</c:v>
                </c:pt>
                <c:pt idx="8489">
                  <c:v>11.790277777777778</c:v>
                </c:pt>
                <c:pt idx="8490">
                  <c:v>11.791666666666666</c:v>
                </c:pt>
                <c:pt idx="8491">
                  <c:v>11.793055555555556</c:v>
                </c:pt>
                <c:pt idx="8492">
                  <c:v>11.794444444444444</c:v>
                </c:pt>
                <c:pt idx="8493">
                  <c:v>11.795833333333333</c:v>
                </c:pt>
                <c:pt idx="8494">
                  <c:v>11.797222222222222</c:v>
                </c:pt>
                <c:pt idx="8495">
                  <c:v>11.798611111111111</c:v>
                </c:pt>
                <c:pt idx="8496">
                  <c:v>11.8</c:v>
                </c:pt>
                <c:pt idx="8497">
                  <c:v>11.801388888888889</c:v>
                </c:pt>
                <c:pt idx="8498">
                  <c:v>11.802777777777777</c:v>
                </c:pt>
                <c:pt idx="8499">
                  <c:v>11.804166666666667</c:v>
                </c:pt>
                <c:pt idx="8500">
                  <c:v>11.805555555555555</c:v>
                </c:pt>
                <c:pt idx="8501">
                  <c:v>11.806944444444444</c:v>
                </c:pt>
                <c:pt idx="8502">
                  <c:v>11.808333333333334</c:v>
                </c:pt>
                <c:pt idx="8503">
                  <c:v>11.809722222222222</c:v>
                </c:pt>
                <c:pt idx="8504">
                  <c:v>11.811111111111112</c:v>
                </c:pt>
                <c:pt idx="8505">
                  <c:v>11.8125</c:v>
                </c:pt>
                <c:pt idx="8506">
                  <c:v>11.813888888888888</c:v>
                </c:pt>
                <c:pt idx="8507">
                  <c:v>11.815277777777778</c:v>
                </c:pt>
                <c:pt idx="8508">
                  <c:v>11.816666666666666</c:v>
                </c:pt>
                <c:pt idx="8509">
                  <c:v>11.818055555555556</c:v>
                </c:pt>
                <c:pt idx="8510">
                  <c:v>11.819444444444445</c:v>
                </c:pt>
                <c:pt idx="8511">
                  <c:v>11.820833333333333</c:v>
                </c:pt>
                <c:pt idx="8512">
                  <c:v>11.822222222222223</c:v>
                </c:pt>
                <c:pt idx="8513">
                  <c:v>11.823611111111111</c:v>
                </c:pt>
                <c:pt idx="8514">
                  <c:v>11.824999999999999</c:v>
                </c:pt>
                <c:pt idx="8515">
                  <c:v>11.826388888888889</c:v>
                </c:pt>
                <c:pt idx="8516">
                  <c:v>11.827777777777778</c:v>
                </c:pt>
                <c:pt idx="8517">
                  <c:v>11.829166666666667</c:v>
                </c:pt>
                <c:pt idx="8518">
                  <c:v>11.830555555555556</c:v>
                </c:pt>
                <c:pt idx="8519">
                  <c:v>11.831944444444444</c:v>
                </c:pt>
                <c:pt idx="8520">
                  <c:v>11.833333333333334</c:v>
                </c:pt>
                <c:pt idx="8521">
                  <c:v>11.834722222222222</c:v>
                </c:pt>
                <c:pt idx="8522">
                  <c:v>11.83611111111111</c:v>
                </c:pt>
                <c:pt idx="8523">
                  <c:v>11.8375</c:v>
                </c:pt>
                <c:pt idx="8524">
                  <c:v>11.838888888888889</c:v>
                </c:pt>
                <c:pt idx="8525">
                  <c:v>11.840277777777779</c:v>
                </c:pt>
                <c:pt idx="8526">
                  <c:v>11.841666666666667</c:v>
                </c:pt>
                <c:pt idx="8527">
                  <c:v>11.843055555555555</c:v>
                </c:pt>
                <c:pt idx="8528">
                  <c:v>11.844444444444445</c:v>
                </c:pt>
                <c:pt idx="8529">
                  <c:v>11.845833333333333</c:v>
                </c:pt>
                <c:pt idx="8530">
                  <c:v>11.847222222222221</c:v>
                </c:pt>
                <c:pt idx="8531">
                  <c:v>11.848611111111111</c:v>
                </c:pt>
                <c:pt idx="8532">
                  <c:v>11.85</c:v>
                </c:pt>
                <c:pt idx="8533">
                  <c:v>11.85138888888889</c:v>
                </c:pt>
                <c:pt idx="8534">
                  <c:v>11.852777777777778</c:v>
                </c:pt>
                <c:pt idx="8535">
                  <c:v>11.854166666666666</c:v>
                </c:pt>
                <c:pt idx="8536">
                  <c:v>11.855555555555556</c:v>
                </c:pt>
                <c:pt idx="8537">
                  <c:v>11.856944444444444</c:v>
                </c:pt>
                <c:pt idx="8538">
                  <c:v>11.858333333333333</c:v>
                </c:pt>
                <c:pt idx="8539">
                  <c:v>11.859722222222222</c:v>
                </c:pt>
                <c:pt idx="8540">
                  <c:v>11.861111111111111</c:v>
                </c:pt>
                <c:pt idx="8541">
                  <c:v>11.862500000000001</c:v>
                </c:pt>
                <c:pt idx="8542">
                  <c:v>11.863888888888889</c:v>
                </c:pt>
                <c:pt idx="8543">
                  <c:v>11.865277777777777</c:v>
                </c:pt>
                <c:pt idx="8544">
                  <c:v>11.866666666666667</c:v>
                </c:pt>
                <c:pt idx="8545">
                  <c:v>11.868055555555555</c:v>
                </c:pt>
                <c:pt idx="8546">
                  <c:v>11.869444444444444</c:v>
                </c:pt>
                <c:pt idx="8547">
                  <c:v>11.870833333333334</c:v>
                </c:pt>
                <c:pt idx="8548">
                  <c:v>11.872222222222222</c:v>
                </c:pt>
                <c:pt idx="8549">
                  <c:v>11.873611111111112</c:v>
                </c:pt>
                <c:pt idx="8550">
                  <c:v>11.875</c:v>
                </c:pt>
                <c:pt idx="8551">
                  <c:v>11.876388888888888</c:v>
                </c:pt>
                <c:pt idx="8552">
                  <c:v>11.877777777777778</c:v>
                </c:pt>
                <c:pt idx="8553">
                  <c:v>11.879166666666666</c:v>
                </c:pt>
                <c:pt idx="8554">
                  <c:v>11.880555555555556</c:v>
                </c:pt>
                <c:pt idx="8555">
                  <c:v>11.881944444444445</c:v>
                </c:pt>
                <c:pt idx="8556">
                  <c:v>11.883333333333333</c:v>
                </c:pt>
                <c:pt idx="8557">
                  <c:v>11.884722222222223</c:v>
                </c:pt>
                <c:pt idx="8558">
                  <c:v>11.886111111111111</c:v>
                </c:pt>
                <c:pt idx="8559">
                  <c:v>11.887499999999999</c:v>
                </c:pt>
                <c:pt idx="8560">
                  <c:v>11.888888888888889</c:v>
                </c:pt>
                <c:pt idx="8561">
                  <c:v>11.890277777777778</c:v>
                </c:pt>
                <c:pt idx="8562">
                  <c:v>11.891666666666667</c:v>
                </c:pt>
                <c:pt idx="8563">
                  <c:v>11.893055555555556</c:v>
                </c:pt>
                <c:pt idx="8564">
                  <c:v>11.894444444444444</c:v>
                </c:pt>
                <c:pt idx="8565">
                  <c:v>11.895833333333334</c:v>
                </c:pt>
                <c:pt idx="8566">
                  <c:v>11.897222222222222</c:v>
                </c:pt>
                <c:pt idx="8567">
                  <c:v>11.89861111111111</c:v>
                </c:pt>
                <c:pt idx="8568">
                  <c:v>11.9</c:v>
                </c:pt>
                <c:pt idx="8569">
                  <c:v>11.901388888888889</c:v>
                </c:pt>
                <c:pt idx="8570">
                  <c:v>11.902777777777779</c:v>
                </c:pt>
                <c:pt idx="8571">
                  <c:v>11.904166666666667</c:v>
                </c:pt>
                <c:pt idx="8572">
                  <c:v>11.905555555555555</c:v>
                </c:pt>
                <c:pt idx="8573">
                  <c:v>11.906944444444445</c:v>
                </c:pt>
                <c:pt idx="8574">
                  <c:v>11.908333333333333</c:v>
                </c:pt>
                <c:pt idx="8575">
                  <c:v>11.909722222222221</c:v>
                </c:pt>
                <c:pt idx="8576">
                  <c:v>11.911111111111111</c:v>
                </c:pt>
                <c:pt idx="8577">
                  <c:v>11.9125</c:v>
                </c:pt>
                <c:pt idx="8578">
                  <c:v>11.91388888888889</c:v>
                </c:pt>
                <c:pt idx="8579">
                  <c:v>11.915277777777778</c:v>
                </c:pt>
                <c:pt idx="8580">
                  <c:v>11.916666666666666</c:v>
                </c:pt>
                <c:pt idx="8581">
                  <c:v>11.918055555555556</c:v>
                </c:pt>
                <c:pt idx="8582">
                  <c:v>11.919444444444444</c:v>
                </c:pt>
                <c:pt idx="8583">
                  <c:v>11.920833333333333</c:v>
                </c:pt>
                <c:pt idx="8584">
                  <c:v>11.922222222222222</c:v>
                </c:pt>
                <c:pt idx="8585">
                  <c:v>11.923611111111111</c:v>
                </c:pt>
                <c:pt idx="8586">
                  <c:v>11.925000000000001</c:v>
                </c:pt>
                <c:pt idx="8587">
                  <c:v>11.926388888888889</c:v>
                </c:pt>
                <c:pt idx="8588">
                  <c:v>11.927777777777777</c:v>
                </c:pt>
                <c:pt idx="8589">
                  <c:v>11.929166666666667</c:v>
                </c:pt>
                <c:pt idx="8590">
                  <c:v>11.930555555555555</c:v>
                </c:pt>
                <c:pt idx="8591">
                  <c:v>11.931944444444444</c:v>
                </c:pt>
                <c:pt idx="8592">
                  <c:v>11.933333333333334</c:v>
                </c:pt>
                <c:pt idx="8593">
                  <c:v>11.934722222222222</c:v>
                </c:pt>
                <c:pt idx="8594">
                  <c:v>11.936111111111112</c:v>
                </c:pt>
                <c:pt idx="8595">
                  <c:v>11.9375</c:v>
                </c:pt>
                <c:pt idx="8596">
                  <c:v>11.938888888888888</c:v>
                </c:pt>
                <c:pt idx="8597">
                  <c:v>11.940277777777778</c:v>
                </c:pt>
                <c:pt idx="8598">
                  <c:v>11.941666666666666</c:v>
                </c:pt>
                <c:pt idx="8599">
                  <c:v>11.943055555555556</c:v>
                </c:pt>
                <c:pt idx="8600">
                  <c:v>11.944444444444445</c:v>
                </c:pt>
                <c:pt idx="8601">
                  <c:v>11.945833333333333</c:v>
                </c:pt>
                <c:pt idx="8602">
                  <c:v>11.947222222222223</c:v>
                </c:pt>
                <c:pt idx="8603">
                  <c:v>11.948611111111111</c:v>
                </c:pt>
                <c:pt idx="8604">
                  <c:v>11.95</c:v>
                </c:pt>
                <c:pt idx="8605">
                  <c:v>11.951388888888889</c:v>
                </c:pt>
                <c:pt idx="8606">
                  <c:v>11.952777777777778</c:v>
                </c:pt>
                <c:pt idx="8607">
                  <c:v>11.954166666666667</c:v>
                </c:pt>
                <c:pt idx="8608">
                  <c:v>11.955555555555556</c:v>
                </c:pt>
                <c:pt idx="8609">
                  <c:v>11.956944444444444</c:v>
                </c:pt>
                <c:pt idx="8610">
                  <c:v>11.958333333333334</c:v>
                </c:pt>
                <c:pt idx="8611">
                  <c:v>11.959722222222222</c:v>
                </c:pt>
                <c:pt idx="8612">
                  <c:v>11.96111111111111</c:v>
                </c:pt>
                <c:pt idx="8613">
                  <c:v>11.9625</c:v>
                </c:pt>
                <c:pt idx="8614">
                  <c:v>11.963888888888889</c:v>
                </c:pt>
                <c:pt idx="8615">
                  <c:v>11.965277777777779</c:v>
                </c:pt>
                <c:pt idx="8616">
                  <c:v>11.966666666666667</c:v>
                </c:pt>
                <c:pt idx="8617">
                  <c:v>11.968055555555555</c:v>
                </c:pt>
                <c:pt idx="8618">
                  <c:v>11.969444444444445</c:v>
                </c:pt>
                <c:pt idx="8619">
                  <c:v>11.970833333333333</c:v>
                </c:pt>
                <c:pt idx="8620">
                  <c:v>11.972222222222221</c:v>
                </c:pt>
                <c:pt idx="8621">
                  <c:v>11.973611111111111</c:v>
                </c:pt>
                <c:pt idx="8622">
                  <c:v>11.975</c:v>
                </c:pt>
                <c:pt idx="8623">
                  <c:v>11.97638888888889</c:v>
                </c:pt>
                <c:pt idx="8624">
                  <c:v>11.977777777777778</c:v>
                </c:pt>
                <c:pt idx="8625">
                  <c:v>11.979166666666666</c:v>
                </c:pt>
                <c:pt idx="8626">
                  <c:v>11.980555555555556</c:v>
                </c:pt>
                <c:pt idx="8627">
                  <c:v>11.981944444444444</c:v>
                </c:pt>
                <c:pt idx="8628">
                  <c:v>11.983333333333333</c:v>
                </c:pt>
                <c:pt idx="8629">
                  <c:v>11.984722222222222</c:v>
                </c:pt>
                <c:pt idx="8630">
                  <c:v>11.986111111111111</c:v>
                </c:pt>
                <c:pt idx="8631">
                  <c:v>11.987500000000001</c:v>
                </c:pt>
                <c:pt idx="8632">
                  <c:v>11.988888888888889</c:v>
                </c:pt>
                <c:pt idx="8633">
                  <c:v>11.990277777777777</c:v>
                </c:pt>
                <c:pt idx="8634">
                  <c:v>11.991666666666667</c:v>
                </c:pt>
                <c:pt idx="8635">
                  <c:v>11.993055555555555</c:v>
                </c:pt>
                <c:pt idx="8636">
                  <c:v>11.994444444444444</c:v>
                </c:pt>
                <c:pt idx="8637">
                  <c:v>11.995833333333334</c:v>
                </c:pt>
                <c:pt idx="8638">
                  <c:v>11.997222222222222</c:v>
                </c:pt>
                <c:pt idx="8639">
                  <c:v>11.998611111111112</c:v>
                </c:pt>
                <c:pt idx="8640">
                  <c:v>12</c:v>
                </c:pt>
                <c:pt idx="8641">
                  <c:v>12.001388888888888</c:v>
                </c:pt>
                <c:pt idx="8642">
                  <c:v>12.002777777777778</c:v>
                </c:pt>
                <c:pt idx="8643">
                  <c:v>12.004166666666666</c:v>
                </c:pt>
                <c:pt idx="8644">
                  <c:v>12.005555555555556</c:v>
                </c:pt>
                <c:pt idx="8645">
                  <c:v>12.006944444444445</c:v>
                </c:pt>
                <c:pt idx="8646">
                  <c:v>12.008333333333333</c:v>
                </c:pt>
                <c:pt idx="8647">
                  <c:v>12.009722222222223</c:v>
                </c:pt>
                <c:pt idx="8648">
                  <c:v>12.011111111111111</c:v>
                </c:pt>
                <c:pt idx="8649">
                  <c:v>12.012499999999999</c:v>
                </c:pt>
                <c:pt idx="8650">
                  <c:v>12.013888888888889</c:v>
                </c:pt>
                <c:pt idx="8651">
                  <c:v>12.015277777777778</c:v>
                </c:pt>
                <c:pt idx="8652">
                  <c:v>12.016666666666667</c:v>
                </c:pt>
                <c:pt idx="8653">
                  <c:v>12.018055555555556</c:v>
                </c:pt>
                <c:pt idx="8654">
                  <c:v>12.019444444444444</c:v>
                </c:pt>
                <c:pt idx="8655">
                  <c:v>12.020833333333334</c:v>
                </c:pt>
                <c:pt idx="8656">
                  <c:v>12.022222222222222</c:v>
                </c:pt>
                <c:pt idx="8657">
                  <c:v>12.02361111111111</c:v>
                </c:pt>
                <c:pt idx="8658">
                  <c:v>12.025</c:v>
                </c:pt>
                <c:pt idx="8659">
                  <c:v>12.026388888888889</c:v>
                </c:pt>
                <c:pt idx="8660">
                  <c:v>12.027777777777779</c:v>
                </c:pt>
                <c:pt idx="8661">
                  <c:v>12.029166666666667</c:v>
                </c:pt>
                <c:pt idx="8662">
                  <c:v>12.030555555555555</c:v>
                </c:pt>
                <c:pt idx="8663">
                  <c:v>12.031944444444445</c:v>
                </c:pt>
                <c:pt idx="8664">
                  <c:v>12.033333333333333</c:v>
                </c:pt>
                <c:pt idx="8665">
                  <c:v>12.034722222222221</c:v>
                </c:pt>
                <c:pt idx="8666">
                  <c:v>12.036111111111111</c:v>
                </c:pt>
                <c:pt idx="8667">
                  <c:v>12.0375</c:v>
                </c:pt>
                <c:pt idx="8668">
                  <c:v>12.03888888888889</c:v>
                </c:pt>
                <c:pt idx="8669">
                  <c:v>12.040277777777778</c:v>
                </c:pt>
                <c:pt idx="8670">
                  <c:v>12.041666666666666</c:v>
                </c:pt>
                <c:pt idx="8671">
                  <c:v>12.043055555555556</c:v>
                </c:pt>
                <c:pt idx="8672">
                  <c:v>12.044444444444444</c:v>
                </c:pt>
                <c:pt idx="8673">
                  <c:v>12.045833333333333</c:v>
                </c:pt>
                <c:pt idx="8674">
                  <c:v>12.047222222222222</c:v>
                </c:pt>
                <c:pt idx="8675">
                  <c:v>12.048611111111111</c:v>
                </c:pt>
                <c:pt idx="8676">
                  <c:v>12.05</c:v>
                </c:pt>
                <c:pt idx="8677">
                  <c:v>12.051388888888889</c:v>
                </c:pt>
                <c:pt idx="8678">
                  <c:v>12.052777777777777</c:v>
                </c:pt>
                <c:pt idx="8679">
                  <c:v>12.054166666666667</c:v>
                </c:pt>
                <c:pt idx="8680">
                  <c:v>12.055555555555555</c:v>
                </c:pt>
                <c:pt idx="8681">
                  <c:v>12.056944444444444</c:v>
                </c:pt>
                <c:pt idx="8682">
                  <c:v>12.058333333333334</c:v>
                </c:pt>
                <c:pt idx="8683">
                  <c:v>12.059722222222222</c:v>
                </c:pt>
                <c:pt idx="8684">
                  <c:v>12.061111111111112</c:v>
                </c:pt>
                <c:pt idx="8685">
                  <c:v>12.0625</c:v>
                </c:pt>
                <c:pt idx="8686">
                  <c:v>12.063888888888888</c:v>
                </c:pt>
                <c:pt idx="8687">
                  <c:v>12.065277777777778</c:v>
                </c:pt>
                <c:pt idx="8688">
                  <c:v>12.066666666666666</c:v>
                </c:pt>
                <c:pt idx="8689">
                  <c:v>12.068055555555556</c:v>
                </c:pt>
                <c:pt idx="8690">
                  <c:v>12.069444444444445</c:v>
                </c:pt>
                <c:pt idx="8691">
                  <c:v>12.070833333333333</c:v>
                </c:pt>
                <c:pt idx="8692">
                  <c:v>12.072222222222223</c:v>
                </c:pt>
                <c:pt idx="8693">
                  <c:v>12.073611111111111</c:v>
                </c:pt>
                <c:pt idx="8694">
                  <c:v>12.074999999999999</c:v>
                </c:pt>
                <c:pt idx="8695">
                  <c:v>12.076388888888889</c:v>
                </c:pt>
                <c:pt idx="8696">
                  <c:v>12.077777777777778</c:v>
                </c:pt>
                <c:pt idx="8697">
                  <c:v>12.079166666666667</c:v>
                </c:pt>
                <c:pt idx="8698">
                  <c:v>12.080555555555556</c:v>
                </c:pt>
                <c:pt idx="8699">
                  <c:v>12.081944444444444</c:v>
                </c:pt>
                <c:pt idx="8700">
                  <c:v>12.083333333333334</c:v>
                </c:pt>
                <c:pt idx="8701">
                  <c:v>12.084722222222222</c:v>
                </c:pt>
                <c:pt idx="8702">
                  <c:v>12.08611111111111</c:v>
                </c:pt>
                <c:pt idx="8703">
                  <c:v>12.0875</c:v>
                </c:pt>
                <c:pt idx="8704">
                  <c:v>12.088888888888889</c:v>
                </c:pt>
                <c:pt idx="8705">
                  <c:v>12.090277777777779</c:v>
                </c:pt>
                <c:pt idx="8706">
                  <c:v>12.091666666666667</c:v>
                </c:pt>
                <c:pt idx="8707">
                  <c:v>12.093055555555555</c:v>
                </c:pt>
                <c:pt idx="8708">
                  <c:v>12.094444444444445</c:v>
                </c:pt>
                <c:pt idx="8709">
                  <c:v>12.095833333333333</c:v>
                </c:pt>
                <c:pt idx="8710">
                  <c:v>12.097222222222221</c:v>
                </c:pt>
                <c:pt idx="8711">
                  <c:v>12.098611111111111</c:v>
                </c:pt>
                <c:pt idx="8712">
                  <c:v>12.1</c:v>
                </c:pt>
                <c:pt idx="8713">
                  <c:v>12.10138888888889</c:v>
                </c:pt>
                <c:pt idx="8714">
                  <c:v>12.102777777777778</c:v>
                </c:pt>
                <c:pt idx="8715">
                  <c:v>12.104166666666666</c:v>
                </c:pt>
                <c:pt idx="8716">
                  <c:v>12.105555555555556</c:v>
                </c:pt>
                <c:pt idx="8717">
                  <c:v>12.106944444444444</c:v>
                </c:pt>
                <c:pt idx="8718">
                  <c:v>12.108333333333333</c:v>
                </c:pt>
                <c:pt idx="8719">
                  <c:v>12.109722222222222</c:v>
                </c:pt>
                <c:pt idx="8720">
                  <c:v>12.111111111111111</c:v>
                </c:pt>
                <c:pt idx="8721">
                  <c:v>12.112500000000001</c:v>
                </c:pt>
                <c:pt idx="8722">
                  <c:v>12.113888888888889</c:v>
                </c:pt>
                <c:pt idx="8723">
                  <c:v>12.115277777777777</c:v>
                </c:pt>
                <c:pt idx="8724">
                  <c:v>12.116666666666667</c:v>
                </c:pt>
                <c:pt idx="8725">
                  <c:v>12.118055555555555</c:v>
                </c:pt>
                <c:pt idx="8726">
                  <c:v>12.119444444444444</c:v>
                </c:pt>
                <c:pt idx="8727">
                  <c:v>12.120833333333334</c:v>
                </c:pt>
                <c:pt idx="8728">
                  <c:v>12.122222222222222</c:v>
                </c:pt>
                <c:pt idx="8729">
                  <c:v>12.123611111111112</c:v>
                </c:pt>
                <c:pt idx="8730">
                  <c:v>12.125</c:v>
                </c:pt>
                <c:pt idx="8731">
                  <c:v>12.126388888888888</c:v>
                </c:pt>
                <c:pt idx="8732">
                  <c:v>12.127777777777778</c:v>
                </c:pt>
                <c:pt idx="8733">
                  <c:v>12.129166666666666</c:v>
                </c:pt>
                <c:pt idx="8734">
                  <c:v>12.130555555555556</c:v>
                </c:pt>
                <c:pt idx="8735">
                  <c:v>12.131944444444445</c:v>
                </c:pt>
                <c:pt idx="8736">
                  <c:v>12.133333333333333</c:v>
                </c:pt>
                <c:pt idx="8737">
                  <c:v>12.134722222222223</c:v>
                </c:pt>
                <c:pt idx="8738">
                  <c:v>12.136111111111111</c:v>
                </c:pt>
                <c:pt idx="8739">
                  <c:v>12.137499999999999</c:v>
                </c:pt>
                <c:pt idx="8740">
                  <c:v>12.138888888888889</c:v>
                </c:pt>
                <c:pt idx="8741">
                  <c:v>12.140277777777778</c:v>
                </c:pt>
                <c:pt idx="8742">
                  <c:v>12.141666666666667</c:v>
                </c:pt>
                <c:pt idx="8743">
                  <c:v>12.143055555555556</c:v>
                </c:pt>
                <c:pt idx="8744">
                  <c:v>12.144444444444444</c:v>
                </c:pt>
                <c:pt idx="8745">
                  <c:v>12.145833333333334</c:v>
                </c:pt>
                <c:pt idx="8746">
                  <c:v>12.147222222222222</c:v>
                </c:pt>
                <c:pt idx="8747">
                  <c:v>12.14861111111111</c:v>
                </c:pt>
                <c:pt idx="8748">
                  <c:v>12.15</c:v>
                </c:pt>
                <c:pt idx="8749">
                  <c:v>12.151388888888889</c:v>
                </c:pt>
                <c:pt idx="8750">
                  <c:v>12.152777777777779</c:v>
                </c:pt>
                <c:pt idx="8751">
                  <c:v>12.154166666666667</c:v>
                </c:pt>
                <c:pt idx="8752">
                  <c:v>12.155555555555555</c:v>
                </c:pt>
                <c:pt idx="8753">
                  <c:v>12.156944444444445</c:v>
                </c:pt>
                <c:pt idx="8754">
                  <c:v>12.158333333333333</c:v>
                </c:pt>
                <c:pt idx="8755">
                  <c:v>12.159722222222221</c:v>
                </c:pt>
                <c:pt idx="8756">
                  <c:v>12.161111111111111</c:v>
                </c:pt>
                <c:pt idx="8757">
                  <c:v>12.1625</c:v>
                </c:pt>
                <c:pt idx="8758">
                  <c:v>12.16388888888889</c:v>
                </c:pt>
                <c:pt idx="8759">
                  <c:v>12.165277777777778</c:v>
                </c:pt>
                <c:pt idx="8760">
                  <c:v>12.166666666666666</c:v>
                </c:pt>
                <c:pt idx="8761">
                  <c:v>12.168055555555556</c:v>
                </c:pt>
                <c:pt idx="8762">
                  <c:v>12.169444444444444</c:v>
                </c:pt>
                <c:pt idx="8763">
                  <c:v>12.170833333333333</c:v>
                </c:pt>
                <c:pt idx="8764">
                  <c:v>12.172222222222222</c:v>
                </c:pt>
                <c:pt idx="8765">
                  <c:v>12.173611111111111</c:v>
                </c:pt>
                <c:pt idx="8766">
                  <c:v>12.175000000000001</c:v>
                </c:pt>
                <c:pt idx="8767">
                  <c:v>12.176388888888889</c:v>
                </c:pt>
                <c:pt idx="8768">
                  <c:v>12.177777777777777</c:v>
                </c:pt>
                <c:pt idx="8769">
                  <c:v>12.179166666666667</c:v>
                </c:pt>
                <c:pt idx="8770">
                  <c:v>12.180555555555555</c:v>
                </c:pt>
                <c:pt idx="8771">
                  <c:v>12.181944444444444</c:v>
                </c:pt>
                <c:pt idx="8772">
                  <c:v>12.183333333333334</c:v>
                </c:pt>
                <c:pt idx="8773">
                  <c:v>12.184722222222222</c:v>
                </c:pt>
                <c:pt idx="8774">
                  <c:v>12.186111111111112</c:v>
                </c:pt>
                <c:pt idx="8775">
                  <c:v>12.1875</c:v>
                </c:pt>
                <c:pt idx="8776">
                  <c:v>12.188888888888888</c:v>
                </c:pt>
                <c:pt idx="8777">
                  <c:v>12.190277777777778</c:v>
                </c:pt>
                <c:pt idx="8778">
                  <c:v>12.191666666666666</c:v>
                </c:pt>
                <c:pt idx="8779">
                  <c:v>12.193055555555556</c:v>
                </c:pt>
                <c:pt idx="8780">
                  <c:v>12.194444444444445</c:v>
                </c:pt>
                <c:pt idx="8781">
                  <c:v>12.195833333333333</c:v>
                </c:pt>
                <c:pt idx="8782">
                  <c:v>12.197222222222223</c:v>
                </c:pt>
                <c:pt idx="8783">
                  <c:v>12.198611111111111</c:v>
                </c:pt>
                <c:pt idx="8784">
                  <c:v>12.2</c:v>
                </c:pt>
                <c:pt idx="8785">
                  <c:v>12.201388888888889</c:v>
                </c:pt>
                <c:pt idx="8786">
                  <c:v>12.202777777777778</c:v>
                </c:pt>
                <c:pt idx="8787">
                  <c:v>12.204166666666667</c:v>
                </c:pt>
                <c:pt idx="8788">
                  <c:v>12.205555555555556</c:v>
                </c:pt>
                <c:pt idx="8789">
                  <c:v>12.206944444444444</c:v>
                </c:pt>
                <c:pt idx="8790">
                  <c:v>12.208333333333334</c:v>
                </c:pt>
                <c:pt idx="8791">
                  <c:v>12.209722222222222</c:v>
                </c:pt>
                <c:pt idx="8792">
                  <c:v>12.21111111111111</c:v>
                </c:pt>
                <c:pt idx="8793">
                  <c:v>12.2125</c:v>
                </c:pt>
                <c:pt idx="8794">
                  <c:v>12.213888888888889</c:v>
                </c:pt>
                <c:pt idx="8795">
                  <c:v>12.215277777777779</c:v>
                </c:pt>
                <c:pt idx="8796">
                  <c:v>12.216666666666667</c:v>
                </c:pt>
                <c:pt idx="8797">
                  <c:v>12.218055555555555</c:v>
                </c:pt>
                <c:pt idx="8798">
                  <c:v>12.219444444444445</c:v>
                </c:pt>
                <c:pt idx="8799">
                  <c:v>12.220833333333333</c:v>
                </c:pt>
                <c:pt idx="8800">
                  <c:v>12.222222222222221</c:v>
                </c:pt>
                <c:pt idx="8801">
                  <c:v>12.223611111111111</c:v>
                </c:pt>
                <c:pt idx="8802">
                  <c:v>12.225</c:v>
                </c:pt>
                <c:pt idx="8803">
                  <c:v>12.22638888888889</c:v>
                </c:pt>
                <c:pt idx="8804">
                  <c:v>12.227777777777778</c:v>
                </c:pt>
                <c:pt idx="8805">
                  <c:v>12.229166666666666</c:v>
                </c:pt>
                <c:pt idx="8806">
                  <c:v>12.230555555555556</c:v>
                </c:pt>
                <c:pt idx="8807">
                  <c:v>12.231944444444444</c:v>
                </c:pt>
                <c:pt idx="8808">
                  <c:v>12.233333333333333</c:v>
                </c:pt>
                <c:pt idx="8809">
                  <c:v>12.234722222222222</c:v>
                </c:pt>
                <c:pt idx="8810">
                  <c:v>12.236111111111111</c:v>
                </c:pt>
                <c:pt idx="8811">
                  <c:v>12.237500000000001</c:v>
                </c:pt>
                <c:pt idx="8812">
                  <c:v>12.238888888888889</c:v>
                </c:pt>
                <c:pt idx="8813">
                  <c:v>12.240277777777777</c:v>
                </c:pt>
                <c:pt idx="8814">
                  <c:v>12.241666666666667</c:v>
                </c:pt>
                <c:pt idx="8815">
                  <c:v>12.243055555555555</c:v>
                </c:pt>
                <c:pt idx="8816">
                  <c:v>12.244444444444444</c:v>
                </c:pt>
                <c:pt idx="8817">
                  <c:v>12.245833333333334</c:v>
                </c:pt>
                <c:pt idx="8818">
                  <c:v>12.247222222222222</c:v>
                </c:pt>
                <c:pt idx="8819">
                  <c:v>12.248611111111112</c:v>
                </c:pt>
                <c:pt idx="8820">
                  <c:v>12.25</c:v>
                </c:pt>
                <c:pt idx="8821">
                  <c:v>12.251388888888888</c:v>
                </c:pt>
                <c:pt idx="8822">
                  <c:v>12.252777777777778</c:v>
                </c:pt>
                <c:pt idx="8823">
                  <c:v>12.254166666666666</c:v>
                </c:pt>
                <c:pt idx="8824">
                  <c:v>12.255555555555556</c:v>
                </c:pt>
                <c:pt idx="8825">
                  <c:v>12.256944444444445</c:v>
                </c:pt>
                <c:pt idx="8826">
                  <c:v>12.258333333333333</c:v>
                </c:pt>
                <c:pt idx="8827">
                  <c:v>12.259722222222223</c:v>
                </c:pt>
                <c:pt idx="8828">
                  <c:v>12.261111111111111</c:v>
                </c:pt>
                <c:pt idx="8829">
                  <c:v>12.262499999999999</c:v>
                </c:pt>
                <c:pt idx="8830">
                  <c:v>12.263888888888889</c:v>
                </c:pt>
                <c:pt idx="8831">
                  <c:v>12.265277777777778</c:v>
                </c:pt>
                <c:pt idx="8832">
                  <c:v>12.266666666666667</c:v>
                </c:pt>
                <c:pt idx="8833">
                  <c:v>12.268055555555556</c:v>
                </c:pt>
                <c:pt idx="8834">
                  <c:v>12.269444444444444</c:v>
                </c:pt>
                <c:pt idx="8835">
                  <c:v>12.270833333333334</c:v>
                </c:pt>
                <c:pt idx="8836">
                  <c:v>12.272222222222222</c:v>
                </c:pt>
                <c:pt idx="8837">
                  <c:v>12.27361111111111</c:v>
                </c:pt>
                <c:pt idx="8838">
                  <c:v>12.275</c:v>
                </c:pt>
                <c:pt idx="8839">
                  <c:v>12.276388888888889</c:v>
                </c:pt>
                <c:pt idx="8840">
                  <c:v>12.277777777777779</c:v>
                </c:pt>
                <c:pt idx="8841">
                  <c:v>12.279166666666667</c:v>
                </c:pt>
                <c:pt idx="8842">
                  <c:v>12.280555555555555</c:v>
                </c:pt>
                <c:pt idx="8843">
                  <c:v>12.281944444444445</c:v>
                </c:pt>
                <c:pt idx="8844">
                  <c:v>12.283333333333333</c:v>
                </c:pt>
                <c:pt idx="8845">
                  <c:v>12.284722222222221</c:v>
                </c:pt>
                <c:pt idx="8846">
                  <c:v>12.286111111111111</c:v>
                </c:pt>
                <c:pt idx="8847">
                  <c:v>12.2875</c:v>
                </c:pt>
                <c:pt idx="8848">
                  <c:v>12.28888888888889</c:v>
                </c:pt>
                <c:pt idx="8849">
                  <c:v>12.290277777777778</c:v>
                </c:pt>
                <c:pt idx="8850">
                  <c:v>12.291666666666666</c:v>
                </c:pt>
                <c:pt idx="8851">
                  <c:v>12.293055555555556</c:v>
                </c:pt>
                <c:pt idx="8852">
                  <c:v>12.294444444444444</c:v>
                </c:pt>
                <c:pt idx="8853">
                  <c:v>12.295833333333333</c:v>
                </c:pt>
                <c:pt idx="8854">
                  <c:v>12.297222222222222</c:v>
                </c:pt>
                <c:pt idx="8855">
                  <c:v>12.298611111111111</c:v>
                </c:pt>
                <c:pt idx="8856">
                  <c:v>12.3</c:v>
                </c:pt>
                <c:pt idx="8857">
                  <c:v>12.301388888888889</c:v>
                </c:pt>
                <c:pt idx="8858">
                  <c:v>12.302777777777777</c:v>
                </c:pt>
                <c:pt idx="8859">
                  <c:v>12.304166666666667</c:v>
                </c:pt>
                <c:pt idx="8860">
                  <c:v>12.305555555555555</c:v>
                </c:pt>
                <c:pt idx="8861">
                  <c:v>12.306944444444444</c:v>
                </c:pt>
                <c:pt idx="8862">
                  <c:v>12.308333333333334</c:v>
                </c:pt>
                <c:pt idx="8863">
                  <c:v>12.309722222222222</c:v>
                </c:pt>
                <c:pt idx="8864">
                  <c:v>12.311111111111112</c:v>
                </c:pt>
                <c:pt idx="8865">
                  <c:v>12.3125</c:v>
                </c:pt>
                <c:pt idx="8866">
                  <c:v>12.313888888888888</c:v>
                </c:pt>
                <c:pt idx="8867">
                  <c:v>12.315277777777778</c:v>
                </c:pt>
                <c:pt idx="8868">
                  <c:v>12.316666666666666</c:v>
                </c:pt>
                <c:pt idx="8869">
                  <c:v>12.318055555555556</c:v>
                </c:pt>
                <c:pt idx="8870">
                  <c:v>12.319444444444445</c:v>
                </c:pt>
                <c:pt idx="8871">
                  <c:v>12.320833333333333</c:v>
                </c:pt>
                <c:pt idx="8872">
                  <c:v>12.322222222222223</c:v>
                </c:pt>
                <c:pt idx="8873">
                  <c:v>12.323611111111111</c:v>
                </c:pt>
                <c:pt idx="8874">
                  <c:v>12.324999999999999</c:v>
                </c:pt>
                <c:pt idx="8875">
                  <c:v>12.326388888888889</c:v>
                </c:pt>
                <c:pt idx="8876">
                  <c:v>12.327777777777778</c:v>
                </c:pt>
                <c:pt idx="8877">
                  <c:v>12.329166666666667</c:v>
                </c:pt>
                <c:pt idx="8878">
                  <c:v>12.330555555555556</c:v>
                </c:pt>
                <c:pt idx="8879">
                  <c:v>12.331944444444444</c:v>
                </c:pt>
                <c:pt idx="8880">
                  <c:v>12.333333333333334</c:v>
                </c:pt>
                <c:pt idx="8881">
                  <c:v>12.334722222222222</c:v>
                </c:pt>
                <c:pt idx="8882">
                  <c:v>12.33611111111111</c:v>
                </c:pt>
                <c:pt idx="8883">
                  <c:v>12.3375</c:v>
                </c:pt>
                <c:pt idx="8884">
                  <c:v>12.338888888888889</c:v>
                </c:pt>
                <c:pt idx="8885">
                  <c:v>12.340277777777779</c:v>
                </c:pt>
                <c:pt idx="8886">
                  <c:v>12.341666666666667</c:v>
                </c:pt>
                <c:pt idx="8887">
                  <c:v>12.343055555555555</c:v>
                </c:pt>
                <c:pt idx="8888">
                  <c:v>12.344444444444445</c:v>
                </c:pt>
                <c:pt idx="8889">
                  <c:v>12.345833333333333</c:v>
                </c:pt>
                <c:pt idx="8890">
                  <c:v>12.347222222222221</c:v>
                </c:pt>
                <c:pt idx="8891">
                  <c:v>12.348611111111111</c:v>
                </c:pt>
                <c:pt idx="8892">
                  <c:v>12.35</c:v>
                </c:pt>
                <c:pt idx="8893">
                  <c:v>12.35138888888889</c:v>
                </c:pt>
                <c:pt idx="8894">
                  <c:v>12.352777777777778</c:v>
                </c:pt>
                <c:pt idx="8895">
                  <c:v>12.354166666666666</c:v>
                </c:pt>
                <c:pt idx="8896">
                  <c:v>12.355555555555556</c:v>
                </c:pt>
                <c:pt idx="8897">
                  <c:v>12.356944444444444</c:v>
                </c:pt>
                <c:pt idx="8898">
                  <c:v>12.358333333333333</c:v>
                </c:pt>
                <c:pt idx="8899">
                  <c:v>12.359722222222222</c:v>
                </c:pt>
                <c:pt idx="8900">
                  <c:v>12.361111111111111</c:v>
                </c:pt>
                <c:pt idx="8901">
                  <c:v>12.362500000000001</c:v>
                </c:pt>
                <c:pt idx="8902">
                  <c:v>12.363888888888889</c:v>
                </c:pt>
                <c:pt idx="8903">
                  <c:v>12.365277777777777</c:v>
                </c:pt>
                <c:pt idx="8904">
                  <c:v>12.366666666666667</c:v>
                </c:pt>
                <c:pt idx="8905">
                  <c:v>12.368055555555555</c:v>
                </c:pt>
                <c:pt idx="8906">
                  <c:v>12.369444444444444</c:v>
                </c:pt>
                <c:pt idx="8907">
                  <c:v>12.370833333333334</c:v>
                </c:pt>
                <c:pt idx="8908">
                  <c:v>12.372222222222222</c:v>
                </c:pt>
                <c:pt idx="8909">
                  <c:v>12.373611111111112</c:v>
                </c:pt>
                <c:pt idx="8910">
                  <c:v>12.375</c:v>
                </c:pt>
                <c:pt idx="8911">
                  <c:v>12.376388888888888</c:v>
                </c:pt>
                <c:pt idx="8912">
                  <c:v>12.377777777777778</c:v>
                </c:pt>
                <c:pt idx="8913">
                  <c:v>12.379166666666666</c:v>
                </c:pt>
                <c:pt idx="8914">
                  <c:v>12.380555555555556</c:v>
                </c:pt>
                <c:pt idx="8915">
                  <c:v>12.381944444444445</c:v>
                </c:pt>
                <c:pt idx="8916">
                  <c:v>12.383333333333333</c:v>
                </c:pt>
                <c:pt idx="8917">
                  <c:v>12.384722222222223</c:v>
                </c:pt>
                <c:pt idx="8918">
                  <c:v>12.386111111111111</c:v>
                </c:pt>
                <c:pt idx="8919">
                  <c:v>12.387499999999999</c:v>
                </c:pt>
                <c:pt idx="8920">
                  <c:v>12.388888888888889</c:v>
                </c:pt>
                <c:pt idx="8921">
                  <c:v>12.390277777777778</c:v>
                </c:pt>
                <c:pt idx="8922">
                  <c:v>12.391666666666667</c:v>
                </c:pt>
                <c:pt idx="8923">
                  <c:v>12.393055555555556</c:v>
                </c:pt>
                <c:pt idx="8924">
                  <c:v>12.394444444444444</c:v>
                </c:pt>
                <c:pt idx="8925">
                  <c:v>12.395833333333334</c:v>
                </c:pt>
                <c:pt idx="8926">
                  <c:v>12.397222222222222</c:v>
                </c:pt>
                <c:pt idx="8927">
                  <c:v>12.39861111111111</c:v>
                </c:pt>
                <c:pt idx="8928">
                  <c:v>12.4</c:v>
                </c:pt>
                <c:pt idx="8929">
                  <c:v>12.401388888888889</c:v>
                </c:pt>
                <c:pt idx="8930">
                  <c:v>12.402777777777779</c:v>
                </c:pt>
                <c:pt idx="8931">
                  <c:v>12.404166666666667</c:v>
                </c:pt>
                <c:pt idx="8932">
                  <c:v>12.405555555555555</c:v>
                </c:pt>
                <c:pt idx="8933">
                  <c:v>12.406944444444445</c:v>
                </c:pt>
                <c:pt idx="8934">
                  <c:v>12.408333333333333</c:v>
                </c:pt>
                <c:pt idx="8935">
                  <c:v>12.409722222222221</c:v>
                </c:pt>
                <c:pt idx="8936">
                  <c:v>12.411111111111111</c:v>
                </c:pt>
                <c:pt idx="8937">
                  <c:v>12.4125</c:v>
                </c:pt>
                <c:pt idx="8938">
                  <c:v>12.41388888888889</c:v>
                </c:pt>
                <c:pt idx="8939">
                  <c:v>12.415277777777778</c:v>
                </c:pt>
                <c:pt idx="8940">
                  <c:v>12.416666666666666</c:v>
                </c:pt>
                <c:pt idx="8941">
                  <c:v>12.418055555555556</c:v>
                </c:pt>
                <c:pt idx="8942">
                  <c:v>12.419444444444444</c:v>
                </c:pt>
                <c:pt idx="8943">
                  <c:v>12.420833333333333</c:v>
                </c:pt>
                <c:pt idx="8944">
                  <c:v>12.422222222222222</c:v>
                </c:pt>
                <c:pt idx="8945">
                  <c:v>12.423611111111111</c:v>
                </c:pt>
                <c:pt idx="8946">
                  <c:v>12.425000000000001</c:v>
                </c:pt>
                <c:pt idx="8947">
                  <c:v>12.426388888888889</c:v>
                </c:pt>
                <c:pt idx="8948">
                  <c:v>12.427777777777777</c:v>
                </c:pt>
                <c:pt idx="8949">
                  <c:v>12.429166666666667</c:v>
                </c:pt>
                <c:pt idx="8950">
                  <c:v>12.430555555555555</c:v>
                </c:pt>
                <c:pt idx="8951">
                  <c:v>12.431944444444444</c:v>
                </c:pt>
                <c:pt idx="8952">
                  <c:v>12.433333333333334</c:v>
                </c:pt>
                <c:pt idx="8953">
                  <c:v>12.434722222222222</c:v>
                </c:pt>
                <c:pt idx="8954">
                  <c:v>12.436111111111112</c:v>
                </c:pt>
                <c:pt idx="8955">
                  <c:v>12.4375</c:v>
                </c:pt>
                <c:pt idx="8956">
                  <c:v>12.438888888888888</c:v>
                </c:pt>
                <c:pt idx="8957">
                  <c:v>12.440277777777778</c:v>
                </c:pt>
                <c:pt idx="8958">
                  <c:v>12.441666666666666</c:v>
                </c:pt>
                <c:pt idx="8959">
                  <c:v>12.443055555555556</c:v>
                </c:pt>
                <c:pt idx="8960">
                  <c:v>12.444444444444445</c:v>
                </c:pt>
                <c:pt idx="8961">
                  <c:v>12.445833333333333</c:v>
                </c:pt>
                <c:pt idx="8962">
                  <c:v>12.447222222222223</c:v>
                </c:pt>
                <c:pt idx="8963">
                  <c:v>12.448611111111111</c:v>
                </c:pt>
                <c:pt idx="8964">
                  <c:v>12.45</c:v>
                </c:pt>
                <c:pt idx="8965">
                  <c:v>12.451388888888889</c:v>
                </c:pt>
                <c:pt idx="8966">
                  <c:v>12.452777777777778</c:v>
                </c:pt>
                <c:pt idx="8967">
                  <c:v>12.454166666666667</c:v>
                </c:pt>
                <c:pt idx="8968">
                  <c:v>12.455555555555556</c:v>
                </c:pt>
                <c:pt idx="8969">
                  <c:v>12.456944444444444</c:v>
                </c:pt>
                <c:pt idx="8970">
                  <c:v>12.458333333333334</c:v>
                </c:pt>
                <c:pt idx="8971">
                  <c:v>12.459722222222222</c:v>
                </c:pt>
                <c:pt idx="8972">
                  <c:v>12.46111111111111</c:v>
                </c:pt>
                <c:pt idx="8973">
                  <c:v>12.4625</c:v>
                </c:pt>
                <c:pt idx="8974">
                  <c:v>12.463888888888889</c:v>
                </c:pt>
                <c:pt idx="8975">
                  <c:v>12.465277777777779</c:v>
                </c:pt>
                <c:pt idx="8976">
                  <c:v>12.466666666666667</c:v>
                </c:pt>
                <c:pt idx="8977">
                  <c:v>12.468055555555555</c:v>
                </c:pt>
                <c:pt idx="8978">
                  <c:v>12.469444444444445</c:v>
                </c:pt>
                <c:pt idx="8979">
                  <c:v>12.470833333333333</c:v>
                </c:pt>
                <c:pt idx="8980">
                  <c:v>12.472222222222221</c:v>
                </c:pt>
                <c:pt idx="8981">
                  <c:v>12.473611111111111</c:v>
                </c:pt>
                <c:pt idx="8982">
                  <c:v>12.475</c:v>
                </c:pt>
                <c:pt idx="8983">
                  <c:v>12.47638888888889</c:v>
                </c:pt>
                <c:pt idx="8984">
                  <c:v>12.477777777777778</c:v>
                </c:pt>
                <c:pt idx="8985">
                  <c:v>12.479166666666666</c:v>
                </c:pt>
                <c:pt idx="8986">
                  <c:v>12.480555555555556</c:v>
                </c:pt>
                <c:pt idx="8987">
                  <c:v>12.481944444444444</c:v>
                </c:pt>
                <c:pt idx="8988">
                  <c:v>12.483333333333333</c:v>
                </c:pt>
                <c:pt idx="8989">
                  <c:v>12.484722222222222</c:v>
                </c:pt>
                <c:pt idx="8990">
                  <c:v>12.486111111111111</c:v>
                </c:pt>
                <c:pt idx="8991">
                  <c:v>12.487500000000001</c:v>
                </c:pt>
                <c:pt idx="8992">
                  <c:v>12.488888888888889</c:v>
                </c:pt>
                <c:pt idx="8993">
                  <c:v>12.490277777777777</c:v>
                </c:pt>
                <c:pt idx="8994">
                  <c:v>12.491666666666667</c:v>
                </c:pt>
                <c:pt idx="8995">
                  <c:v>12.493055555555555</c:v>
                </c:pt>
                <c:pt idx="8996">
                  <c:v>12.494444444444444</c:v>
                </c:pt>
                <c:pt idx="8997">
                  <c:v>12.495833333333334</c:v>
                </c:pt>
                <c:pt idx="8998">
                  <c:v>12.497222222222222</c:v>
                </c:pt>
                <c:pt idx="8999">
                  <c:v>12.498611111111112</c:v>
                </c:pt>
                <c:pt idx="9000">
                  <c:v>12.5</c:v>
                </c:pt>
                <c:pt idx="9001">
                  <c:v>12.501388888888888</c:v>
                </c:pt>
                <c:pt idx="9002">
                  <c:v>12.502777777777778</c:v>
                </c:pt>
                <c:pt idx="9003">
                  <c:v>12.504166666666666</c:v>
                </c:pt>
                <c:pt idx="9004">
                  <c:v>12.505555555555556</c:v>
                </c:pt>
                <c:pt idx="9005">
                  <c:v>12.506944444444445</c:v>
                </c:pt>
                <c:pt idx="9006">
                  <c:v>12.508333333333333</c:v>
                </c:pt>
                <c:pt idx="9007">
                  <c:v>12.509722222222223</c:v>
                </c:pt>
                <c:pt idx="9008">
                  <c:v>12.511111111111111</c:v>
                </c:pt>
                <c:pt idx="9009">
                  <c:v>12.512499999999999</c:v>
                </c:pt>
                <c:pt idx="9010">
                  <c:v>12.513888888888889</c:v>
                </c:pt>
                <c:pt idx="9011">
                  <c:v>12.515277777777778</c:v>
                </c:pt>
                <c:pt idx="9012">
                  <c:v>12.516666666666667</c:v>
                </c:pt>
                <c:pt idx="9013">
                  <c:v>12.518055555555556</c:v>
                </c:pt>
                <c:pt idx="9014">
                  <c:v>12.519444444444444</c:v>
                </c:pt>
                <c:pt idx="9015">
                  <c:v>12.520833333333334</c:v>
                </c:pt>
                <c:pt idx="9016">
                  <c:v>12.522222222222222</c:v>
                </c:pt>
                <c:pt idx="9017">
                  <c:v>12.52361111111111</c:v>
                </c:pt>
                <c:pt idx="9018">
                  <c:v>12.525</c:v>
                </c:pt>
                <c:pt idx="9019">
                  <c:v>12.526388888888889</c:v>
                </c:pt>
                <c:pt idx="9020">
                  <c:v>12.527777777777779</c:v>
                </c:pt>
                <c:pt idx="9021">
                  <c:v>12.529166666666667</c:v>
                </c:pt>
                <c:pt idx="9022">
                  <c:v>12.530555555555555</c:v>
                </c:pt>
                <c:pt idx="9023">
                  <c:v>12.531944444444445</c:v>
                </c:pt>
                <c:pt idx="9024">
                  <c:v>12.533333333333333</c:v>
                </c:pt>
                <c:pt idx="9025">
                  <c:v>12.534722222222221</c:v>
                </c:pt>
                <c:pt idx="9026">
                  <c:v>12.536111111111111</c:v>
                </c:pt>
                <c:pt idx="9027">
                  <c:v>12.5375</c:v>
                </c:pt>
                <c:pt idx="9028">
                  <c:v>12.53888888888889</c:v>
                </c:pt>
                <c:pt idx="9029">
                  <c:v>12.540277777777778</c:v>
                </c:pt>
                <c:pt idx="9030">
                  <c:v>12.541666666666666</c:v>
                </c:pt>
                <c:pt idx="9031">
                  <c:v>12.543055555555556</c:v>
                </c:pt>
                <c:pt idx="9032">
                  <c:v>12.544444444444444</c:v>
                </c:pt>
                <c:pt idx="9033">
                  <c:v>12.545833333333333</c:v>
                </c:pt>
                <c:pt idx="9034">
                  <c:v>12.547222222222222</c:v>
                </c:pt>
                <c:pt idx="9035">
                  <c:v>12.548611111111111</c:v>
                </c:pt>
                <c:pt idx="9036">
                  <c:v>12.55</c:v>
                </c:pt>
                <c:pt idx="9037">
                  <c:v>12.551388888888889</c:v>
                </c:pt>
                <c:pt idx="9038">
                  <c:v>12.552777777777777</c:v>
                </c:pt>
                <c:pt idx="9039">
                  <c:v>12.554166666666667</c:v>
                </c:pt>
                <c:pt idx="9040">
                  <c:v>12.555555555555555</c:v>
                </c:pt>
                <c:pt idx="9041">
                  <c:v>12.556944444444444</c:v>
                </c:pt>
                <c:pt idx="9042">
                  <c:v>12.558333333333334</c:v>
                </c:pt>
                <c:pt idx="9043">
                  <c:v>12.559722222222222</c:v>
                </c:pt>
                <c:pt idx="9044">
                  <c:v>12.561111111111112</c:v>
                </c:pt>
                <c:pt idx="9045">
                  <c:v>12.5625</c:v>
                </c:pt>
                <c:pt idx="9046">
                  <c:v>12.563888888888888</c:v>
                </c:pt>
                <c:pt idx="9047">
                  <c:v>12.565277777777778</c:v>
                </c:pt>
                <c:pt idx="9048">
                  <c:v>12.566666666666666</c:v>
                </c:pt>
                <c:pt idx="9049">
                  <c:v>12.568055555555556</c:v>
                </c:pt>
                <c:pt idx="9050">
                  <c:v>12.569444444444445</c:v>
                </c:pt>
                <c:pt idx="9051">
                  <c:v>12.570833333333333</c:v>
                </c:pt>
                <c:pt idx="9052">
                  <c:v>12.572222222222223</c:v>
                </c:pt>
                <c:pt idx="9053">
                  <c:v>12.573611111111111</c:v>
                </c:pt>
                <c:pt idx="9054">
                  <c:v>12.574999999999999</c:v>
                </c:pt>
                <c:pt idx="9055">
                  <c:v>12.576388888888889</c:v>
                </c:pt>
                <c:pt idx="9056">
                  <c:v>12.577777777777778</c:v>
                </c:pt>
                <c:pt idx="9057">
                  <c:v>12.579166666666667</c:v>
                </c:pt>
                <c:pt idx="9058">
                  <c:v>12.580555555555556</c:v>
                </c:pt>
                <c:pt idx="9059">
                  <c:v>12.581944444444444</c:v>
                </c:pt>
                <c:pt idx="9060">
                  <c:v>12.583333333333334</c:v>
                </c:pt>
                <c:pt idx="9061">
                  <c:v>12.584722222222222</c:v>
                </c:pt>
                <c:pt idx="9062">
                  <c:v>12.58611111111111</c:v>
                </c:pt>
                <c:pt idx="9063">
                  <c:v>12.5875</c:v>
                </c:pt>
                <c:pt idx="9064">
                  <c:v>12.588888888888889</c:v>
                </c:pt>
                <c:pt idx="9065">
                  <c:v>12.590277777777779</c:v>
                </c:pt>
                <c:pt idx="9066">
                  <c:v>12.591666666666667</c:v>
                </c:pt>
                <c:pt idx="9067">
                  <c:v>12.593055555555555</c:v>
                </c:pt>
                <c:pt idx="9068">
                  <c:v>12.594444444444445</c:v>
                </c:pt>
                <c:pt idx="9069">
                  <c:v>12.595833333333333</c:v>
                </c:pt>
                <c:pt idx="9070">
                  <c:v>12.597222222222221</c:v>
                </c:pt>
                <c:pt idx="9071">
                  <c:v>12.598611111111111</c:v>
                </c:pt>
                <c:pt idx="9072">
                  <c:v>12.6</c:v>
                </c:pt>
                <c:pt idx="9073">
                  <c:v>12.60138888888889</c:v>
                </c:pt>
                <c:pt idx="9074">
                  <c:v>12.602777777777778</c:v>
                </c:pt>
                <c:pt idx="9075">
                  <c:v>12.604166666666666</c:v>
                </c:pt>
                <c:pt idx="9076">
                  <c:v>12.605555555555556</c:v>
                </c:pt>
                <c:pt idx="9077">
                  <c:v>12.606944444444444</c:v>
                </c:pt>
                <c:pt idx="9078">
                  <c:v>12.608333333333333</c:v>
                </c:pt>
                <c:pt idx="9079">
                  <c:v>12.609722222222222</c:v>
                </c:pt>
                <c:pt idx="9080">
                  <c:v>12.611111111111111</c:v>
                </c:pt>
                <c:pt idx="9081">
                  <c:v>12.612500000000001</c:v>
                </c:pt>
                <c:pt idx="9082">
                  <c:v>12.613888888888889</c:v>
                </c:pt>
                <c:pt idx="9083">
                  <c:v>12.615277777777777</c:v>
                </c:pt>
                <c:pt idx="9084">
                  <c:v>12.616666666666667</c:v>
                </c:pt>
                <c:pt idx="9085">
                  <c:v>12.618055555555555</c:v>
                </c:pt>
                <c:pt idx="9086">
                  <c:v>12.619444444444444</c:v>
                </c:pt>
                <c:pt idx="9087">
                  <c:v>12.620833333333334</c:v>
                </c:pt>
                <c:pt idx="9088">
                  <c:v>12.622222222222222</c:v>
                </c:pt>
                <c:pt idx="9089">
                  <c:v>12.623611111111112</c:v>
                </c:pt>
                <c:pt idx="9090">
                  <c:v>12.625</c:v>
                </c:pt>
                <c:pt idx="9091">
                  <c:v>12.626388888888888</c:v>
                </c:pt>
                <c:pt idx="9092">
                  <c:v>12.627777777777778</c:v>
                </c:pt>
                <c:pt idx="9093">
                  <c:v>12.629166666666666</c:v>
                </c:pt>
                <c:pt idx="9094">
                  <c:v>12.630555555555556</c:v>
                </c:pt>
                <c:pt idx="9095">
                  <c:v>12.631944444444445</c:v>
                </c:pt>
                <c:pt idx="9096">
                  <c:v>12.633333333333333</c:v>
                </c:pt>
                <c:pt idx="9097">
                  <c:v>12.634722222222223</c:v>
                </c:pt>
                <c:pt idx="9098">
                  <c:v>12.636111111111111</c:v>
                </c:pt>
                <c:pt idx="9099">
                  <c:v>12.637499999999999</c:v>
                </c:pt>
                <c:pt idx="9100">
                  <c:v>12.638888888888889</c:v>
                </c:pt>
                <c:pt idx="9101">
                  <c:v>12.640277777777778</c:v>
                </c:pt>
                <c:pt idx="9102">
                  <c:v>12.641666666666667</c:v>
                </c:pt>
                <c:pt idx="9103">
                  <c:v>12.643055555555556</c:v>
                </c:pt>
                <c:pt idx="9104">
                  <c:v>12.644444444444444</c:v>
                </c:pt>
                <c:pt idx="9105">
                  <c:v>12.645833333333334</c:v>
                </c:pt>
                <c:pt idx="9106">
                  <c:v>12.647222222222222</c:v>
                </c:pt>
                <c:pt idx="9107">
                  <c:v>12.64861111111111</c:v>
                </c:pt>
                <c:pt idx="9108">
                  <c:v>12.65</c:v>
                </c:pt>
                <c:pt idx="9109">
                  <c:v>12.651388888888889</c:v>
                </c:pt>
                <c:pt idx="9110">
                  <c:v>12.652777777777779</c:v>
                </c:pt>
                <c:pt idx="9111">
                  <c:v>12.654166666666667</c:v>
                </c:pt>
                <c:pt idx="9112">
                  <c:v>12.655555555555555</c:v>
                </c:pt>
                <c:pt idx="9113">
                  <c:v>12.656944444444445</c:v>
                </c:pt>
                <c:pt idx="9114">
                  <c:v>12.658333333333333</c:v>
                </c:pt>
                <c:pt idx="9115">
                  <c:v>12.659722222222221</c:v>
                </c:pt>
                <c:pt idx="9116">
                  <c:v>12.661111111111111</c:v>
                </c:pt>
                <c:pt idx="9117">
                  <c:v>12.6625</c:v>
                </c:pt>
                <c:pt idx="9118">
                  <c:v>12.66388888888889</c:v>
                </c:pt>
                <c:pt idx="9119">
                  <c:v>12.665277777777778</c:v>
                </c:pt>
                <c:pt idx="9120">
                  <c:v>12.666666666666666</c:v>
                </c:pt>
                <c:pt idx="9121">
                  <c:v>12.668055555555556</c:v>
                </c:pt>
                <c:pt idx="9122">
                  <c:v>12.669444444444444</c:v>
                </c:pt>
                <c:pt idx="9123">
                  <c:v>12.670833333333333</c:v>
                </c:pt>
                <c:pt idx="9124">
                  <c:v>12.672222222222222</c:v>
                </c:pt>
                <c:pt idx="9125">
                  <c:v>12.673611111111111</c:v>
                </c:pt>
                <c:pt idx="9126">
                  <c:v>12.675000000000001</c:v>
                </c:pt>
                <c:pt idx="9127">
                  <c:v>12.676388888888889</c:v>
                </c:pt>
                <c:pt idx="9128">
                  <c:v>12.677777777777777</c:v>
                </c:pt>
                <c:pt idx="9129">
                  <c:v>12.679166666666667</c:v>
                </c:pt>
                <c:pt idx="9130">
                  <c:v>12.680555555555555</c:v>
                </c:pt>
                <c:pt idx="9131">
                  <c:v>12.681944444444444</c:v>
                </c:pt>
                <c:pt idx="9132">
                  <c:v>12.683333333333334</c:v>
                </c:pt>
                <c:pt idx="9133">
                  <c:v>12.684722222222222</c:v>
                </c:pt>
                <c:pt idx="9134">
                  <c:v>12.686111111111112</c:v>
                </c:pt>
                <c:pt idx="9135">
                  <c:v>12.6875</c:v>
                </c:pt>
                <c:pt idx="9136">
                  <c:v>12.688888888888888</c:v>
                </c:pt>
                <c:pt idx="9137">
                  <c:v>12.690277777777778</c:v>
                </c:pt>
                <c:pt idx="9138">
                  <c:v>12.691666666666666</c:v>
                </c:pt>
                <c:pt idx="9139">
                  <c:v>12.693055555555556</c:v>
                </c:pt>
                <c:pt idx="9140">
                  <c:v>12.694444444444445</c:v>
                </c:pt>
                <c:pt idx="9141">
                  <c:v>12.695833333333333</c:v>
                </c:pt>
                <c:pt idx="9142">
                  <c:v>12.697222222222223</c:v>
                </c:pt>
                <c:pt idx="9143">
                  <c:v>12.698611111111111</c:v>
                </c:pt>
                <c:pt idx="9144">
                  <c:v>12.7</c:v>
                </c:pt>
                <c:pt idx="9145">
                  <c:v>12.701388888888889</c:v>
                </c:pt>
                <c:pt idx="9146">
                  <c:v>12.702777777777778</c:v>
                </c:pt>
                <c:pt idx="9147">
                  <c:v>12.704166666666667</c:v>
                </c:pt>
                <c:pt idx="9148">
                  <c:v>12.705555555555556</c:v>
                </c:pt>
                <c:pt idx="9149">
                  <c:v>12.706944444444444</c:v>
                </c:pt>
                <c:pt idx="9150">
                  <c:v>12.708333333333334</c:v>
                </c:pt>
                <c:pt idx="9151">
                  <c:v>12.709722222222222</c:v>
                </c:pt>
                <c:pt idx="9152">
                  <c:v>12.71111111111111</c:v>
                </c:pt>
                <c:pt idx="9153">
                  <c:v>12.7125</c:v>
                </c:pt>
                <c:pt idx="9154">
                  <c:v>12.713888888888889</c:v>
                </c:pt>
                <c:pt idx="9155">
                  <c:v>12.715277777777779</c:v>
                </c:pt>
                <c:pt idx="9156">
                  <c:v>12.716666666666667</c:v>
                </c:pt>
                <c:pt idx="9157">
                  <c:v>12.718055555555555</c:v>
                </c:pt>
                <c:pt idx="9158">
                  <c:v>12.719444444444445</c:v>
                </c:pt>
                <c:pt idx="9159">
                  <c:v>12.720833333333333</c:v>
                </c:pt>
                <c:pt idx="9160">
                  <c:v>12.722222222222221</c:v>
                </c:pt>
                <c:pt idx="9161">
                  <c:v>12.723611111111111</c:v>
                </c:pt>
                <c:pt idx="9162">
                  <c:v>12.725</c:v>
                </c:pt>
                <c:pt idx="9163">
                  <c:v>12.72638888888889</c:v>
                </c:pt>
                <c:pt idx="9164">
                  <c:v>12.727777777777778</c:v>
                </c:pt>
                <c:pt idx="9165">
                  <c:v>12.729166666666666</c:v>
                </c:pt>
                <c:pt idx="9166">
                  <c:v>12.730555555555556</c:v>
                </c:pt>
                <c:pt idx="9167">
                  <c:v>12.731944444444444</c:v>
                </c:pt>
                <c:pt idx="9168">
                  <c:v>12.733333333333333</c:v>
                </c:pt>
                <c:pt idx="9169">
                  <c:v>12.734722222222222</c:v>
                </c:pt>
                <c:pt idx="9170">
                  <c:v>12.736111111111111</c:v>
                </c:pt>
                <c:pt idx="9171">
                  <c:v>12.737500000000001</c:v>
                </c:pt>
                <c:pt idx="9172">
                  <c:v>12.738888888888889</c:v>
                </c:pt>
                <c:pt idx="9173">
                  <c:v>12.740277777777777</c:v>
                </c:pt>
                <c:pt idx="9174">
                  <c:v>12.741666666666667</c:v>
                </c:pt>
                <c:pt idx="9175">
                  <c:v>12.743055555555555</c:v>
                </c:pt>
                <c:pt idx="9176">
                  <c:v>12.744444444444444</c:v>
                </c:pt>
                <c:pt idx="9177">
                  <c:v>12.745833333333334</c:v>
                </c:pt>
                <c:pt idx="9178">
                  <c:v>12.747222222222222</c:v>
                </c:pt>
                <c:pt idx="9179">
                  <c:v>12.748611111111112</c:v>
                </c:pt>
                <c:pt idx="9180">
                  <c:v>12.75</c:v>
                </c:pt>
                <c:pt idx="9181">
                  <c:v>12.751388888888888</c:v>
                </c:pt>
                <c:pt idx="9182">
                  <c:v>12.752777777777778</c:v>
                </c:pt>
                <c:pt idx="9183">
                  <c:v>12.754166666666666</c:v>
                </c:pt>
                <c:pt idx="9184">
                  <c:v>12.755555555555556</c:v>
                </c:pt>
                <c:pt idx="9185">
                  <c:v>12.756944444444445</c:v>
                </c:pt>
                <c:pt idx="9186">
                  <c:v>12.758333333333333</c:v>
                </c:pt>
                <c:pt idx="9187">
                  <c:v>12.759722222222223</c:v>
                </c:pt>
                <c:pt idx="9188">
                  <c:v>12.761111111111111</c:v>
                </c:pt>
                <c:pt idx="9189">
                  <c:v>12.762499999999999</c:v>
                </c:pt>
                <c:pt idx="9190">
                  <c:v>12.763888888888889</c:v>
                </c:pt>
                <c:pt idx="9191">
                  <c:v>12.765277777777778</c:v>
                </c:pt>
                <c:pt idx="9192">
                  <c:v>12.766666666666667</c:v>
                </c:pt>
                <c:pt idx="9193">
                  <c:v>12.768055555555556</c:v>
                </c:pt>
                <c:pt idx="9194">
                  <c:v>12.769444444444444</c:v>
                </c:pt>
                <c:pt idx="9195">
                  <c:v>12.770833333333334</c:v>
                </c:pt>
                <c:pt idx="9196">
                  <c:v>12.772222222222222</c:v>
                </c:pt>
                <c:pt idx="9197">
                  <c:v>12.77361111111111</c:v>
                </c:pt>
                <c:pt idx="9198">
                  <c:v>12.775</c:v>
                </c:pt>
                <c:pt idx="9199">
                  <c:v>12.776388888888889</c:v>
                </c:pt>
                <c:pt idx="9200">
                  <c:v>12.777777777777779</c:v>
                </c:pt>
                <c:pt idx="9201">
                  <c:v>12.779166666666667</c:v>
                </c:pt>
                <c:pt idx="9202">
                  <c:v>12.780555555555555</c:v>
                </c:pt>
                <c:pt idx="9203">
                  <c:v>12.781944444444445</c:v>
                </c:pt>
                <c:pt idx="9204">
                  <c:v>12.783333333333333</c:v>
                </c:pt>
                <c:pt idx="9205">
                  <c:v>12.784722222222221</c:v>
                </c:pt>
                <c:pt idx="9206">
                  <c:v>12.786111111111111</c:v>
                </c:pt>
                <c:pt idx="9207">
                  <c:v>12.7875</c:v>
                </c:pt>
                <c:pt idx="9208">
                  <c:v>12.78888888888889</c:v>
                </c:pt>
                <c:pt idx="9209">
                  <c:v>12.790277777777778</c:v>
                </c:pt>
                <c:pt idx="9210">
                  <c:v>12.791666666666666</c:v>
                </c:pt>
                <c:pt idx="9211">
                  <c:v>12.793055555555556</c:v>
                </c:pt>
                <c:pt idx="9212">
                  <c:v>12.794444444444444</c:v>
                </c:pt>
                <c:pt idx="9213">
                  <c:v>12.795833333333333</c:v>
                </c:pt>
                <c:pt idx="9214">
                  <c:v>12.797222222222222</c:v>
                </c:pt>
                <c:pt idx="9215">
                  <c:v>12.798611111111111</c:v>
                </c:pt>
                <c:pt idx="9216">
                  <c:v>12.8</c:v>
                </c:pt>
                <c:pt idx="9217">
                  <c:v>12.801388888888889</c:v>
                </c:pt>
                <c:pt idx="9218">
                  <c:v>12.802777777777777</c:v>
                </c:pt>
                <c:pt idx="9219">
                  <c:v>12.804166666666667</c:v>
                </c:pt>
                <c:pt idx="9220">
                  <c:v>12.805555555555555</c:v>
                </c:pt>
                <c:pt idx="9221">
                  <c:v>12.806944444444444</c:v>
                </c:pt>
                <c:pt idx="9222">
                  <c:v>12.808333333333334</c:v>
                </c:pt>
                <c:pt idx="9223">
                  <c:v>12.809722222222222</c:v>
                </c:pt>
                <c:pt idx="9224">
                  <c:v>12.811111111111112</c:v>
                </c:pt>
                <c:pt idx="9225">
                  <c:v>12.8125</c:v>
                </c:pt>
                <c:pt idx="9226">
                  <c:v>12.813888888888888</c:v>
                </c:pt>
                <c:pt idx="9227">
                  <c:v>12.815277777777778</c:v>
                </c:pt>
                <c:pt idx="9228">
                  <c:v>12.816666666666666</c:v>
                </c:pt>
                <c:pt idx="9229">
                  <c:v>12.818055555555556</c:v>
                </c:pt>
                <c:pt idx="9230">
                  <c:v>12.819444444444445</c:v>
                </c:pt>
                <c:pt idx="9231">
                  <c:v>12.820833333333333</c:v>
                </c:pt>
                <c:pt idx="9232">
                  <c:v>12.822222222222223</c:v>
                </c:pt>
                <c:pt idx="9233">
                  <c:v>12.823611111111111</c:v>
                </c:pt>
                <c:pt idx="9234">
                  <c:v>12.824999999999999</c:v>
                </c:pt>
                <c:pt idx="9235">
                  <c:v>12.826388888888889</c:v>
                </c:pt>
                <c:pt idx="9236">
                  <c:v>12.827777777777778</c:v>
                </c:pt>
                <c:pt idx="9237">
                  <c:v>12.829166666666667</c:v>
                </c:pt>
                <c:pt idx="9238">
                  <c:v>12.830555555555556</c:v>
                </c:pt>
                <c:pt idx="9239">
                  <c:v>12.831944444444444</c:v>
                </c:pt>
                <c:pt idx="9240">
                  <c:v>12.833333333333334</c:v>
                </c:pt>
                <c:pt idx="9241">
                  <c:v>12.834722222222222</c:v>
                </c:pt>
                <c:pt idx="9242">
                  <c:v>12.83611111111111</c:v>
                </c:pt>
                <c:pt idx="9243">
                  <c:v>12.8375</c:v>
                </c:pt>
                <c:pt idx="9244">
                  <c:v>12.838888888888889</c:v>
                </c:pt>
                <c:pt idx="9245">
                  <c:v>12.840277777777779</c:v>
                </c:pt>
                <c:pt idx="9246">
                  <c:v>12.841666666666667</c:v>
                </c:pt>
                <c:pt idx="9247">
                  <c:v>12.843055555555555</c:v>
                </c:pt>
                <c:pt idx="9248">
                  <c:v>12.844444444444445</c:v>
                </c:pt>
                <c:pt idx="9249">
                  <c:v>12.845833333333333</c:v>
                </c:pt>
                <c:pt idx="9250">
                  <c:v>12.847222222222221</c:v>
                </c:pt>
                <c:pt idx="9251">
                  <c:v>12.848611111111111</c:v>
                </c:pt>
                <c:pt idx="9252">
                  <c:v>12.85</c:v>
                </c:pt>
                <c:pt idx="9253">
                  <c:v>12.85138888888889</c:v>
                </c:pt>
                <c:pt idx="9254">
                  <c:v>12.852777777777778</c:v>
                </c:pt>
                <c:pt idx="9255">
                  <c:v>12.854166666666666</c:v>
                </c:pt>
                <c:pt idx="9256">
                  <c:v>12.855555555555556</c:v>
                </c:pt>
                <c:pt idx="9257">
                  <c:v>12.856944444444444</c:v>
                </c:pt>
                <c:pt idx="9258">
                  <c:v>12.858333333333333</c:v>
                </c:pt>
                <c:pt idx="9259">
                  <c:v>12.859722222222222</c:v>
                </c:pt>
                <c:pt idx="9260">
                  <c:v>12.861111111111111</c:v>
                </c:pt>
                <c:pt idx="9261">
                  <c:v>12.862500000000001</c:v>
                </c:pt>
                <c:pt idx="9262">
                  <c:v>12.863888888888889</c:v>
                </c:pt>
                <c:pt idx="9263">
                  <c:v>12.865277777777777</c:v>
                </c:pt>
                <c:pt idx="9264">
                  <c:v>12.866666666666667</c:v>
                </c:pt>
                <c:pt idx="9265">
                  <c:v>12.868055555555555</c:v>
                </c:pt>
                <c:pt idx="9266">
                  <c:v>12.869444444444444</c:v>
                </c:pt>
                <c:pt idx="9267">
                  <c:v>12.870833333333334</c:v>
                </c:pt>
                <c:pt idx="9268">
                  <c:v>12.872222222222222</c:v>
                </c:pt>
                <c:pt idx="9269">
                  <c:v>12.873611111111112</c:v>
                </c:pt>
                <c:pt idx="9270">
                  <c:v>12.875</c:v>
                </c:pt>
                <c:pt idx="9271">
                  <c:v>12.876388888888888</c:v>
                </c:pt>
                <c:pt idx="9272">
                  <c:v>12.877777777777778</c:v>
                </c:pt>
                <c:pt idx="9273">
                  <c:v>12.879166666666666</c:v>
                </c:pt>
                <c:pt idx="9274">
                  <c:v>12.880555555555556</c:v>
                </c:pt>
                <c:pt idx="9275">
                  <c:v>12.881944444444445</c:v>
                </c:pt>
                <c:pt idx="9276">
                  <c:v>12.883333333333333</c:v>
                </c:pt>
                <c:pt idx="9277">
                  <c:v>12.884722222222223</c:v>
                </c:pt>
                <c:pt idx="9278">
                  <c:v>12.886111111111111</c:v>
                </c:pt>
                <c:pt idx="9279">
                  <c:v>12.887499999999999</c:v>
                </c:pt>
                <c:pt idx="9280">
                  <c:v>12.888888888888889</c:v>
                </c:pt>
                <c:pt idx="9281">
                  <c:v>12.890277777777778</c:v>
                </c:pt>
                <c:pt idx="9282">
                  <c:v>12.891666666666667</c:v>
                </c:pt>
                <c:pt idx="9283">
                  <c:v>12.893055555555556</c:v>
                </c:pt>
                <c:pt idx="9284">
                  <c:v>12.894444444444444</c:v>
                </c:pt>
                <c:pt idx="9285">
                  <c:v>12.895833333333334</c:v>
                </c:pt>
                <c:pt idx="9286">
                  <c:v>12.897222222222222</c:v>
                </c:pt>
                <c:pt idx="9287">
                  <c:v>12.89861111111111</c:v>
                </c:pt>
                <c:pt idx="9288">
                  <c:v>12.9</c:v>
                </c:pt>
                <c:pt idx="9289">
                  <c:v>12.901388888888889</c:v>
                </c:pt>
                <c:pt idx="9290">
                  <c:v>12.902777777777779</c:v>
                </c:pt>
                <c:pt idx="9291">
                  <c:v>12.904166666666667</c:v>
                </c:pt>
                <c:pt idx="9292">
                  <c:v>12.905555555555555</c:v>
                </c:pt>
                <c:pt idx="9293">
                  <c:v>12.906944444444445</c:v>
                </c:pt>
                <c:pt idx="9294">
                  <c:v>12.908333333333333</c:v>
                </c:pt>
                <c:pt idx="9295">
                  <c:v>12.909722222222221</c:v>
                </c:pt>
                <c:pt idx="9296">
                  <c:v>12.911111111111111</c:v>
                </c:pt>
                <c:pt idx="9297">
                  <c:v>12.9125</c:v>
                </c:pt>
                <c:pt idx="9298">
                  <c:v>12.91388888888889</c:v>
                </c:pt>
                <c:pt idx="9299">
                  <c:v>12.915277777777778</c:v>
                </c:pt>
                <c:pt idx="9300">
                  <c:v>12.916666666666666</c:v>
                </c:pt>
                <c:pt idx="9301">
                  <c:v>12.918055555555556</c:v>
                </c:pt>
                <c:pt idx="9302">
                  <c:v>12.919444444444444</c:v>
                </c:pt>
                <c:pt idx="9303">
                  <c:v>12.920833333333333</c:v>
                </c:pt>
                <c:pt idx="9304">
                  <c:v>12.922222222222222</c:v>
                </c:pt>
                <c:pt idx="9305">
                  <c:v>12.923611111111111</c:v>
                </c:pt>
                <c:pt idx="9306">
                  <c:v>12.925000000000001</c:v>
                </c:pt>
                <c:pt idx="9307">
                  <c:v>12.926388888888889</c:v>
                </c:pt>
                <c:pt idx="9308">
                  <c:v>12.927777777777777</c:v>
                </c:pt>
                <c:pt idx="9309">
                  <c:v>12.929166666666667</c:v>
                </c:pt>
                <c:pt idx="9310">
                  <c:v>12.930555555555555</c:v>
                </c:pt>
                <c:pt idx="9311">
                  <c:v>12.931944444444444</c:v>
                </c:pt>
                <c:pt idx="9312">
                  <c:v>12.933333333333334</c:v>
                </c:pt>
                <c:pt idx="9313">
                  <c:v>12.934722222222222</c:v>
                </c:pt>
                <c:pt idx="9314">
                  <c:v>12.936111111111112</c:v>
                </c:pt>
                <c:pt idx="9315">
                  <c:v>12.9375</c:v>
                </c:pt>
                <c:pt idx="9316">
                  <c:v>12.938888888888888</c:v>
                </c:pt>
                <c:pt idx="9317">
                  <c:v>12.940277777777778</c:v>
                </c:pt>
                <c:pt idx="9318">
                  <c:v>12.941666666666666</c:v>
                </c:pt>
                <c:pt idx="9319">
                  <c:v>12.943055555555556</c:v>
                </c:pt>
                <c:pt idx="9320">
                  <c:v>12.944444444444445</c:v>
                </c:pt>
                <c:pt idx="9321">
                  <c:v>12.945833333333333</c:v>
                </c:pt>
                <c:pt idx="9322">
                  <c:v>12.947222222222223</c:v>
                </c:pt>
                <c:pt idx="9323">
                  <c:v>12.948611111111111</c:v>
                </c:pt>
                <c:pt idx="9324">
                  <c:v>12.95</c:v>
                </c:pt>
                <c:pt idx="9325">
                  <c:v>12.951388888888889</c:v>
                </c:pt>
                <c:pt idx="9326">
                  <c:v>12.952777777777778</c:v>
                </c:pt>
                <c:pt idx="9327">
                  <c:v>12.954166666666667</c:v>
                </c:pt>
                <c:pt idx="9328">
                  <c:v>12.955555555555556</c:v>
                </c:pt>
                <c:pt idx="9329">
                  <c:v>12.956944444444444</c:v>
                </c:pt>
                <c:pt idx="9330">
                  <c:v>12.958333333333334</c:v>
                </c:pt>
                <c:pt idx="9331">
                  <c:v>12.959722222222222</c:v>
                </c:pt>
                <c:pt idx="9332">
                  <c:v>12.96111111111111</c:v>
                </c:pt>
                <c:pt idx="9333">
                  <c:v>12.9625</c:v>
                </c:pt>
                <c:pt idx="9334">
                  <c:v>12.963888888888889</c:v>
                </c:pt>
                <c:pt idx="9335">
                  <c:v>12.965277777777779</c:v>
                </c:pt>
                <c:pt idx="9336">
                  <c:v>12.966666666666667</c:v>
                </c:pt>
                <c:pt idx="9337">
                  <c:v>12.968055555555555</c:v>
                </c:pt>
                <c:pt idx="9338">
                  <c:v>12.969444444444445</c:v>
                </c:pt>
                <c:pt idx="9339">
                  <c:v>12.970833333333333</c:v>
                </c:pt>
                <c:pt idx="9340">
                  <c:v>12.972222222222221</c:v>
                </c:pt>
                <c:pt idx="9341">
                  <c:v>12.973611111111111</c:v>
                </c:pt>
                <c:pt idx="9342">
                  <c:v>12.975</c:v>
                </c:pt>
                <c:pt idx="9343">
                  <c:v>12.97638888888889</c:v>
                </c:pt>
                <c:pt idx="9344">
                  <c:v>12.977777777777778</c:v>
                </c:pt>
                <c:pt idx="9345">
                  <c:v>12.979166666666666</c:v>
                </c:pt>
                <c:pt idx="9346">
                  <c:v>12.980555555555556</c:v>
                </c:pt>
                <c:pt idx="9347">
                  <c:v>12.981944444444444</c:v>
                </c:pt>
                <c:pt idx="9348">
                  <c:v>12.983333333333333</c:v>
                </c:pt>
                <c:pt idx="9349">
                  <c:v>12.984722222222222</c:v>
                </c:pt>
                <c:pt idx="9350">
                  <c:v>12.986111111111111</c:v>
                </c:pt>
                <c:pt idx="9351">
                  <c:v>12.987500000000001</c:v>
                </c:pt>
                <c:pt idx="9352">
                  <c:v>12.988888888888889</c:v>
                </c:pt>
                <c:pt idx="9353">
                  <c:v>12.990277777777777</c:v>
                </c:pt>
                <c:pt idx="9354">
                  <c:v>12.991666666666667</c:v>
                </c:pt>
                <c:pt idx="9355">
                  <c:v>12.993055555555555</c:v>
                </c:pt>
                <c:pt idx="9356">
                  <c:v>12.994444444444444</c:v>
                </c:pt>
                <c:pt idx="9357">
                  <c:v>12.995833333333334</c:v>
                </c:pt>
                <c:pt idx="9358">
                  <c:v>12.997222222222222</c:v>
                </c:pt>
                <c:pt idx="9359">
                  <c:v>12.998611111111112</c:v>
                </c:pt>
                <c:pt idx="9360">
                  <c:v>13</c:v>
                </c:pt>
                <c:pt idx="9361">
                  <c:v>13.001388888888888</c:v>
                </c:pt>
                <c:pt idx="9362">
                  <c:v>13.002777777777778</c:v>
                </c:pt>
                <c:pt idx="9363">
                  <c:v>13.004166666666666</c:v>
                </c:pt>
                <c:pt idx="9364">
                  <c:v>13.005555555555556</c:v>
                </c:pt>
                <c:pt idx="9365">
                  <c:v>13.006944444444445</c:v>
                </c:pt>
                <c:pt idx="9366">
                  <c:v>13.008333333333333</c:v>
                </c:pt>
                <c:pt idx="9367">
                  <c:v>13.009722222222223</c:v>
                </c:pt>
                <c:pt idx="9368">
                  <c:v>13.011111111111111</c:v>
                </c:pt>
                <c:pt idx="9369">
                  <c:v>13.012499999999999</c:v>
                </c:pt>
                <c:pt idx="9370">
                  <c:v>13.013888888888889</c:v>
                </c:pt>
                <c:pt idx="9371">
                  <c:v>13.015277777777778</c:v>
                </c:pt>
                <c:pt idx="9372">
                  <c:v>13.016666666666667</c:v>
                </c:pt>
                <c:pt idx="9373">
                  <c:v>13.018055555555556</c:v>
                </c:pt>
                <c:pt idx="9374">
                  <c:v>13.019444444444444</c:v>
                </c:pt>
                <c:pt idx="9375">
                  <c:v>13.020833333333334</c:v>
                </c:pt>
                <c:pt idx="9376">
                  <c:v>13.022222222222222</c:v>
                </c:pt>
                <c:pt idx="9377">
                  <c:v>13.02361111111111</c:v>
                </c:pt>
                <c:pt idx="9378">
                  <c:v>13.025</c:v>
                </c:pt>
                <c:pt idx="9379">
                  <c:v>13.026388888888889</c:v>
                </c:pt>
                <c:pt idx="9380">
                  <c:v>13.027777777777779</c:v>
                </c:pt>
                <c:pt idx="9381">
                  <c:v>13.029166666666667</c:v>
                </c:pt>
                <c:pt idx="9382">
                  <c:v>13.030555555555555</c:v>
                </c:pt>
                <c:pt idx="9383">
                  <c:v>13.031944444444445</c:v>
                </c:pt>
                <c:pt idx="9384">
                  <c:v>13.033333333333333</c:v>
                </c:pt>
                <c:pt idx="9385">
                  <c:v>13.034722222222221</c:v>
                </c:pt>
                <c:pt idx="9386">
                  <c:v>13.036111111111111</c:v>
                </c:pt>
                <c:pt idx="9387">
                  <c:v>13.0375</c:v>
                </c:pt>
                <c:pt idx="9388">
                  <c:v>13.03888888888889</c:v>
                </c:pt>
                <c:pt idx="9389">
                  <c:v>13.040277777777778</c:v>
                </c:pt>
                <c:pt idx="9390">
                  <c:v>13.041666666666666</c:v>
                </c:pt>
                <c:pt idx="9391">
                  <c:v>13.043055555555556</c:v>
                </c:pt>
                <c:pt idx="9392">
                  <c:v>13.044444444444444</c:v>
                </c:pt>
                <c:pt idx="9393">
                  <c:v>13.045833333333333</c:v>
                </c:pt>
                <c:pt idx="9394">
                  <c:v>13.047222222222222</c:v>
                </c:pt>
                <c:pt idx="9395">
                  <c:v>13.048611111111111</c:v>
                </c:pt>
                <c:pt idx="9396">
                  <c:v>13.05</c:v>
                </c:pt>
                <c:pt idx="9397">
                  <c:v>13.051388888888889</c:v>
                </c:pt>
                <c:pt idx="9398">
                  <c:v>13.052777777777777</c:v>
                </c:pt>
                <c:pt idx="9399">
                  <c:v>13.054166666666667</c:v>
                </c:pt>
                <c:pt idx="9400">
                  <c:v>13.055555555555555</c:v>
                </c:pt>
                <c:pt idx="9401">
                  <c:v>13.056944444444444</c:v>
                </c:pt>
                <c:pt idx="9402">
                  <c:v>13.058333333333334</c:v>
                </c:pt>
                <c:pt idx="9403">
                  <c:v>13.059722222222222</c:v>
                </c:pt>
                <c:pt idx="9404">
                  <c:v>13.061111111111112</c:v>
                </c:pt>
                <c:pt idx="9405">
                  <c:v>13.0625</c:v>
                </c:pt>
                <c:pt idx="9406">
                  <c:v>13.063888888888888</c:v>
                </c:pt>
                <c:pt idx="9407">
                  <c:v>13.065277777777778</c:v>
                </c:pt>
                <c:pt idx="9408">
                  <c:v>13.066666666666666</c:v>
                </c:pt>
                <c:pt idx="9409">
                  <c:v>13.068055555555556</c:v>
                </c:pt>
                <c:pt idx="9410">
                  <c:v>13.069444444444445</c:v>
                </c:pt>
                <c:pt idx="9411">
                  <c:v>13.070833333333333</c:v>
                </c:pt>
                <c:pt idx="9412">
                  <c:v>13.072222222222223</c:v>
                </c:pt>
                <c:pt idx="9413">
                  <c:v>13.073611111111111</c:v>
                </c:pt>
                <c:pt idx="9414">
                  <c:v>13.074999999999999</c:v>
                </c:pt>
                <c:pt idx="9415">
                  <c:v>13.076388888888889</c:v>
                </c:pt>
                <c:pt idx="9416">
                  <c:v>13.077777777777778</c:v>
                </c:pt>
                <c:pt idx="9417">
                  <c:v>13.079166666666667</c:v>
                </c:pt>
                <c:pt idx="9418">
                  <c:v>13.080555555555556</c:v>
                </c:pt>
                <c:pt idx="9419">
                  <c:v>13.081944444444444</c:v>
                </c:pt>
                <c:pt idx="9420">
                  <c:v>13.083333333333334</c:v>
                </c:pt>
                <c:pt idx="9421">
                  <c:v>13.084722222222222</c:v>
                </c:pt>
                <c:pt idx="9422">
                  <c:v>13.08611111111111</c:v>
                </c:pt>
                <c:pt idx="9423">
                  <c:v>13.0875</c:v>
                </c:pt>
                <c:pt idx="9424">
                  <c:v>13.088888888888889</c:v>
                </c:pt>
                <c:pt idx="9425">
                  <c:v>13.090277777777779</c:v>
                </c:pt>
                <c:pt idx="9426">
                  <c:v>13.091666666666667</c:v>
                </c:pt>
                <c:pt idx="9427">
                  <c:v>13.093055555555555</c:v>
                </c:pt>
                <c:pt idx="9428">
                  <c:v>13.094444444444445</c:v>
                </c:pt>
                <c:pt idx="9429">
                  <c:v>13.095833333333333</c:v>
                </c:pt>
                <c:pt idx="9430">
                  <c:v>13.097222222222221</c:v>
                </c:pt>
                <c:pt idx="9431">
                  <c:v>13.098611111111111</c:v>
                </c:pt>
                <c:pt idx="9432">
                  <c:v>13.1</c:v>
                </c:pt>
                <c:pt idx="9433">
                  <c:v>13.10138888888889</c:v>
                </c:pt>
                <c:pt idx="9434">
                  <c:v>13.102777777777778</c:v>
                </c:pt>
                <c:pt idx="9435">
                  <c:v>13.104166666666666</c:v>
                </c:pt>
                <c:pt idx="9436">
                  <c:v>13.105555555555556</c:v>
                </c:pt>
                <c:pt idx="9437">
                  <c:v>13.106944444444444</c:v>
                </c:pt>
                <c:pt idx="9438">
                  <c:v>13.108333333333333</c:v>
                </c:pt>
                <c:pt idx="9439">
                  <c:v>13.109722222222222</c:v>
                </c:pt>
                <c:pt idx="9440">
                  <c:v>13.111111111111111</c:v>
                </c:pt>
                <c:pt idx="9441">
                  <c:v>13.112500000000001</c:v>
                </c:pt>
                <c:pt idx="9442">
                  <c:v>13.113888888888889</c:v>
                </c:pt>
                <c:pt idx="9443">
                  <c:v>13.115277777777777</c:v>
                </c:pt>
                <c:pt idx="9444">
                  <c:v>13.116666666666667</c:v>
                </c:pt>
                <c:pt idx="9445">
                  <c:v>13.118055555555555</c:v>
                </c:pt>
                <c:pt idx="9446">
                  <c:v>13.119444444444444</c:v>
                </c:pt>
                <c:pt idx="9447">
                  <c:v>13.120833333333334</c:v>
                </c:pt>
                <c:pt idx="9448">
                  <c:v>13.122222222222222</c:v>
                </c:pt>
                <c:pt idx="9449">
                  <c:v>13.123611111111112</c:v>
                </c:pt>
                <c:pt idx="9450">
                  <c:v>13.125</c:v>
                </c:pt>
                <c:pt idx="9451">
                  <c:v>13.126388888888888</c:v>
                </c:pt>
                <c:pt idx="9452">
                  <c:v>13.127777777777778</c:v>
                </c:pt>
                <c:pt idx="9453">
                  <c:v>13.129166666666666</c:v>
                </c:pt>
                <c:pt idx="9454">
                  <c:v>13.130555555555556</c:v>
                </c:pt>
                <c:pt idx="9455">
                  <c:v>13.131944444444445</c:v>
                </c:pt>
                <c:pt idx="9456">
                  <c:v>13.133333333333333</c:v>
                </c:pt>
                <c:pt idx="9457">
                  <c:v>13.134722222222223</c:v>
                </c:pt>
                <c:pt idx="9458">
                  <c:v>13.136111111111111</c:v>
                </c:pt>
                <c:pt idx="9459">
                  <c:v>13.137499999999999</c:v>
                </c:pt>
                <c:pt idx="9460">
                  <c:v>13.138888888888889</c:v>
                </c:pt>
                <c:pt idx="9461">
                  <c:v>13.140277777777778</c:v>
                </c:pt>
                <c:pt idx="9462">
                  <c:v>13.141666666666667</c:v>
                </c:pt>
                <c:pt idx="9463">
                  <c:v>13.143055555555556</c:v>
                </c:pt>
                <c:pt idx="9464">
                  <c:v>13.144444444444444</c:v>
                </c:pt>
                <c:pt idx="9465">
                  <c:v>13.145833333333334</c:v>
                </c:pt>
                <c:pt idx="9466">
                  <c:v>13.147222222222222</c:v>
                </c:pt>
                <c:pt idx="9467">
                  <c:v>13.14861111111111</c:v>
                </c:pt>
                <c:pt idx="9468">
                  <c:v>13.15</c:v>
                </c:pt>
                <c:pt idx="9469">
                  <c:v>13.151388888888889</c:v>
                </c:pt>
                <c:pt idx="9470">
                  <c:v>13.152777777777779</c:v>
                </c:pt>
                <c:pt idx="9471">
                  <c:v>13.154166666666667</c:v>
                </c:pt>
                <c:pt idx="9472">
                  <c:v>13.155555555555555</c:v>
                </c:pt>
                <c:pt idx="9473">
                  <c:v>13.156944444444445</c:v>
                </c:pt>
                <c:pt idx="9474">
                  <c:v>13.158333333333333</c:v>
                </c:pt>
                <c:pt idx="9475">
                  <c:v>13.159722222222221</c:v>
                </c:pt>
                <c:pt idx="9476">
                  <c:v>13.161111111111111</c:v>
                </c:pt>
                <c:pt idx="9477">
                  <c:v>13.1625</c:v>
                </c:pt>
                <c:pt idx="9478">
                  <c:v>13.16388888888889</c:v>
                </c:pt>
                <c:pt idx="9479">
                  <c:v>13.165277777777778</c:v>
                </c:pt>
                <c:pt idx="9480">
                  <c:v>13.166666666666666</c:v>
                </c:pt>
                <c:pt idx="9481">
                  <c:v>13.168055555555556</c:v>
                </c:pt>
                <c:pt idx="9482">
                  <c:v>13.169444444444444</c:v>
                </c:pt>
                <c:pt idx="9483">
                  <c:v>13.170833333333333</c:v>
                </c:pt>
                <c:pt idx="9484">
                  <c:v>13.172222222222222</c:v>
                </c:pt>
                <c:pt idx="9485">
                  <c:v>13.173611111111111</c:v>
                </c:pt>
                <c:pt idx="9486">
                  <c:v>13.175000000000001</c:v>
                </c:pt>
                <c:pt idx="9487">
                  <c:v>13.176388888888889</c:v>
                </c:pt>
                <c:pt idx="9488">
                  <c:v>13.177777777777777</c:v>
                </c:pt>
                <c:pt idx="9489">
                  <c:v>13.179166666666667</c:v>
                </c:pt>
                <c:pt idx="9490">
                  <c:v>13.180555555555555</c:v>
                </c:pt>
                <c:pt idx="9491">
                  <c:v>13.181944444444444</c:v>
                </c:pt>
                <c:pt idx="9492">
                  <c:v>13.183333333333334</c:v>
                </c:pt>
                <c:pt idx="9493">
                  <c:v>13.184722222222222</c:v>
                </c:pt>
                <c:pt idx="9494">
                  <c:v>13.186111111111112</c:v>
                </c:pt>
                <c:pt idx="9495">
                  <c:v>13.1875</c:v>
                </c:pt>
                <c:pt idx="9496">
                  <c:v>13.188888888888888</c:v>
                </c:pt>
                <c:pt idx="9497">
                  <c:v>13.190277777777778</c:v>
                </c:pt>
                <c:pt idx="9498">
                  <c:v>13.191666666666666</c:v>
                </c:pt>
                <c:pt idx="9499">
                  <c:v>13.193055555555556</c:v>
                </c:pt>
                <c:pt idx="9500">
                  <c:v>13.194444444444445</c:v>
                </c:pt>
                <c:pt idx="9501">
                  <c:v>13.195833333333333</c:v>
                </c:pt>
                <c:pt idx="9502">
                  <c:v>13.197222222222223</c:v>
                </c:pt>
                <c:pt idx="9503">
                  <c:v>13.198611111111111</c:v>
                </c:pt>
                <c:pt idx="9504">
                  <c:v>13.2</c:v>
                </c:pt>
                <c:pt idx="9505">
                  <c:v>13.201388888888889</c:v>
                </c:pt>
                <c:pt idx="9506">
                  <c:v>13.202777777777778</c:v>
                </c:pt>
                <c:pt idx="9507">
                  <c:v>13.204166666666667</c:v>
                </c:pt>
                <c:pt idx="9508">
                  <c:v>13.205555555555556</c:v>
                </c:pt>
                <c:pt idx="9509">
                  <c:v>13.206944444444444</c:v>
                </c:pt>
                <c:pt idx="9510">
                  <c:v>13.208333333333334</c:v>
                </c:pt>
                <c:pt idx="9511">
                  <c:v>13.209722222222222</c:v>
                </c:pt>
                <c:pt idx="9512">
                  <c:v>13.21111111111111</c:v>
                </c:pt>
                <c:pt idx="9513">
                  <c:v>13.2125</c:v>
                </c:pt>
                <c:pt idx="9514">
                  <c:v>13.213888888888889</c:v>
                </c:pt>
                <c:pt idx="9515">
                  <c:v>13.215277777777779</c:v>
                </c:pt>
                <c:pt idx="9516">
                  <c:v>13.216666666666667</c:v>
                </c:pt>
                <c:pt idx="9517">
                  <c:v>13.218055555555555</c:v>
                </c:pt>
                <c:pt idx="9518">
                  <c:v>13.219444444444445</c:v>
                </c:pt>
                <c:pt idx="9519">
                  <c:v>13.220833333333333</c:v>
                </c:pt>
                <c:pt idx="9520">
                  <c:v>13.222222222222221</c:v>
                </c:pt>
                <c:pt idx="9521">
                  <c:v>13.223611111111111</c:v>
                </c:pt>
                <c:pt idx="9522">
                  <c:v>13.225</c:v>
                </c:pt>
                <c:pt idx="9523">
                  <c:v>13.22638888888889</c:v>
                </c:pt>
                <c:pt idx="9524">
                  <c:v>13.227777777777778</c:v>
                </c:pt>
                <c:pt idx="9525">
                  <c:v>13.229166666666666</c:v>
                </c:pt>
                <c:pt idx="9526">
                  <c:v>13.230555555555556</c:v>
                </c:pt>
                <c:pt idx="9527">
                  <c:v>13.231944444444444</c:v>
                </c:pt>
                <c:pt idx="9528">
                  <c:v>13.233333333333333</c:v>
                </c:pt>
                <c:pt idx="9529">
                  <c:v>13.234722222222222</c:v>
                </c:pt>
                <c:pt idx="9530">
                  <c:v>13.236111111111111</c:v>
                </c:pt>
                <c:pt idx="9531">
                  <c:v>13.237500000000001</c:v>
                </c:pt>
                <c:pt idx="9532">
                  <c:v>13.238888888888889</c:v>
                </c:pt>
                <c:pt idx="9533">
                  <c:v>13.240277777777777</c:v>
                </c:pt>
                <c:pt idx="9534">
                  <c:v>13.241666666666667</c:v>
                </c:pt>
                <c:pt idx="9535">
                  <c:v>13.243055555555555</c:v>
                </c:pt>
                <c:pt idx="9536">
                  <c:v>13.244444444444444</c:v>
                </c:pt>
                <c:pt idx="9537">
                  <c:v>13.245833333333334</c:v>
                </c:pt>
                <c:pt idx="9538">
                  <c:v>13.247222222222222</c:v>
                </c:pt>
                <c:pt idx="9539">
                  <c:v>13.248611111111112</c:v>
                </c:pt>
                <c:pt idx="9540">
                  <c:v>13.25</c:v>
                </c:pt>
                <c:pt idx="9541">
                  <c:v>13.251388888888888</c:v>
                </c:pt>
                <c:pt idx="9542">
                  <c:v>13.252777777777778</c:v>
                </c:pt>
                <c:pt idx="9543">
                  <c:v>13.254166666666666</c:v>
                </c:pt>
                <c:pt idx="9544">
                  <c:v>13.255555555555556</c:v>
                </c:pt>
                <c:pt idx="9545">
                  <c:v>13.256944444444445</c:v>
                </c:pt>
                <c:pt idx="9546">
                  <c:v>13.258333333333333</c:v>
                </c:pt>
                <c:pt idx="9547">
                  <c:v>13.259722222222223</c:v>
                </c:pt>
                <c:pt idx="9548">
                  <c:v>13.261111111111111</c:v>
                </c:pt>
                <c:pt idx="9549">
                  <c:v>13.262499999999999</c:v>
                </c:pt>
                <c:pt idx="9550">
                  <c:v>13.263888888888889</c:v>
                </c:pt>
                <c:pt idx="9551">
                  <c:v>13.265277777777778</c:v>
                </c:pt>
                <c:pt idx="9552">
                  <c:v>13.266666666666667</c:v>
                </c:pt>
                <c:pt idx="9553">
                  <c:v>13.268055555555556</c:v>
                </c:pt>
                <c:pt idx="9554">
                  <c:v>13.269444444444444</c:v>
                </c:pt>
                <c:pt idx="9555">
                  <c:v>13.270833333333334</c:v>
                </c:pt>
                <c:pt idx="9556">
                  <c:v>13.272222222222222</c:v>
                </c:pt>
                <c:pt idx="9557">
                  <c:v>13.27361111111111</c:v>
                </c:pt>
                <c:pt idx="9558">
                  <c:v>13.275</c:v>
                </c:pt>
                <c:pt idx="9559">
                  <c:v>13.276388888888889</c:v>
                </c:pt>
                <c:pt idx="9560">
                  <c:v>13.277777777777779</c:v>
                </c:pt>
                <c:pt idx="9561">
                  <c:v>13.279166666666667</c:v>
                </c:pt>
                <c:pt idx="9562">
                  <c:v>13.280555555555555</c:v>
                </c:pt>
                <c:pt idx="9563">
                  <c:v>13.281944444444445</c:v>
                </c:pt>
                <c:pt idx="9564">
                  <c:v>13.283333333333333</c:v>
                </c:pt>
                <c:pt idx="9565">
                  <c:v>13.284722222222221</c:v>
                </c:pt>
                <c:pt idx="9566">
                  <c:v>13.286111111111111</c:v>
                </c:pt>
                <c:pt idx="9567">
                  <c:v>13.2875</c:v>
                </c:pt>
                <c:pt idx="9568">
                  <c:v>13.28888888888889</c:v>
                </c:pt>
                <c:pt idx="9569">
                  <c:v>13.290277777777778</c:v>
                </c:pt>
                <c:pt idx="9570">
                  <c:v>13.291666666666666</c:v>
                </c:pt>
                <c:pt idx="9571">
                  <c:v>13.293055555555556</c:v>
                </c:pt>
                <c:pt idx="9572">
                  <c:v>13.294444444444444</c:v>
                </c:pt>
                <c:pt idx="9573">
                  <c:v>13.295833333333333</c:v>
                </c:pt>
                <c:pt idx="9574">
                  <c:v>13.297222222222222</c:v>
                </c:pt>
                <c:pt idx="9575">
                  <c:v>13.298611111111111</c:v>
                </c:pt>
                <c:pt idx="9576">
                  <c:v>13.3</c:v>
                </c:pt>
                <c:pt idx="9577">
                  <c:v>13.301388888888889</c:v>
                </c:pt>
                <c:pt idx="9578">
                  <c:v>13.302777777777777</c:v>
                </c:pt>
                <c:pt idx="9579">
                  <c:v>13.304166666666667</c:v>
                </c:pt>
                <c:pt idx="9580">
                  <c:v>13.305555555555555</c:v>
                </c:pt>
                <c:pt idx="9581">
                  <c:v>13.306944444444444</c:v>
                </c:pt>
                <c:pt idx="9582">
                  <c:v>13.308333333333334</c:v>
                </c:pt>
                <c:pt idx="9583">
                  <c:v>13.309722222222222</c:v>
                </c:pt>
                <c:pt idx="9584">
                  <c:v>13.311111111111112</c:v>
                </c:pt>
                <c:pt idx="9585">
                  <c:v>13.3125</c:v>
                </c:pt>
                <c:pt idx="9586">
                  <c:v>13.313888888888888</c:v>
                </c:pt>
                <c:pt idx="9587">
                  <c:v>13.315277777777778</c:v>
                </c:pt>
                <c:pt idx="9588">
                  <c:v>13.316666666666666</c:v>
                </c:pt>
                <c:pt idx="9589">
                  <c:v>13.318055555555556</c:v>
                </c:pt>
                <c:pt idx="9590">
                  <c:v>13.319444444444445</c:v>
                </c:pt>
                <c:pt idx="9591">
                  <c:v>13.320833333333333</c:v>
                </c:pt>
                <c:pt idx="9592">
                  <c:v>13.322222222222223</c:v>
                </c:pt>
                <c:pt idx="9593">
                  <c:v>13.323611111111111</c:v>
                </c:pt>
                <c:pt idx="9594">
                  <c:v>13.324999999999999</c:v>
                </c:pt>
                <c:pt idx="9595">
                  <c:v>13.326388888888889</c:v>
                </c:pt>
                <c:pt idx="9596">
                  <c:v>13.327777777777778</c:v>
                </c:pt>
                <c:pt idx="9597">
                  <c:v>13.329166666666667</c:v>
                </c:pt>
                <c:pt idx="9598">
                  <c:v>13.330555555555556</c:v>
                </c:pt>
                <c:pt idx="9599">
                  <c:v>13.331944444444444</c:v>
                </c:pt>
                <c:pt idx="9600">
                  <c:v>13.333333333333334</c:v>
                </c:pt>
                <c:pt idx="9601">
                  <c:v>13.334722222222222</c:v>
                </c:pt>
                <c:pt idx="9602">
                  <c:v>13.33611111111111</c:v>
                </c:pt>
                <c:pt idx="9603">
                  <c:v>13.3375</c:v>
                </c:pt>
                <c:pt idx="9604">
                  <c:v>13.338888888888889</c:v>
                </c:pt>
                <c:pt idx="9605">
                  <c:v>13.340277777777779</c:v>
                </c:pt>
                <c:pt idx="9606">
                  <c:v>13.341666666666667</c:v>
                </c:pt>
                <c:pt idx="9607">
                  <c:v>13.343055555555555</c:v>
                </c:pt>
                <c:pt idx="9608">
                  <c:v>13.344444444444445</c:v>
                </c:pt>
                <c:pt idx="9609">
                  <c:v>13.345833333333333</c:v>
                </c:pt>
                <c:pt idx="9610">
                  <c:v>13.347222222222221</c:v>
                </c:pt>
                <c:pt idx="9611">
                  <c:v>13.348611111111111</c:v>
                </c:pt>
                <c:pt idx="9612">
                  <c:v>13.35</c:v>
                </c:pt>
                <c:pt idx="9613">
                  <c:v>13.35138888888889</c:v>
                </c:pt>
                <c:pt idx="9614">
                  <c:v>13.352777777777778</c:v>
                </c:pt>
                <c:pt idx="9615">
                  <c:v>13.354166666666666</c:v>
                </c:pt>
                <c:pt idx="9616">
                  <c:v>13.355555555555556</c:v>
                </c:pt>
                <c:pt idx="9617">
                  <c:v>13.356944444444444</c:v>
                </c:pt>
                <c:pt idx="9618">
                  <c:v>13.358333333333333</c:v>
                </c:pt>
                <c:pt idx="9619">
                  <c:v>13.359722222222222</c:v>
                </c:pt>
                <c:pt idx="9620">
                  <c:v>13.361111111111111</c:v>
                </c:pt>
                <c:pt idx="9621">
                  <c:v>13.362500000000001</c:v>
                </c:pt>
                <c:pt idx="9622">
                  <c:v>13.363888888888889</c:v>
                </c:pt>
                <c:pt idx="9623">
                  <c:v>13.365277777777777</c:v>
                </c:pt>
                <c:pt idx="9624">
                  <c:v>13.366666666666667</c:v>
                </c:pt>
                <c:pt idx="9625">
                  <c:v>13.368055555555555</c:v>
                </c:pt>
                <c:pt idx="9626">
                  <c:v>13.369444444444444</c:v>
                </c:pt>
                <c:pt idx="9627">
                  <c:v>13.370833333333334</c:v>
                </c:pt>
                <c:pt idx="9628">
                  <c:v>13.372222222222222</c:v>
                </c:pt>
                <c:pt idx="9629">
                  <c:v>13.373611111111112</c:v>
                </c:pt>
                <c:pt idx="9630">
                  <c:v>13.375</c:v>
                </c:pt>
                <c:pt idx="9631">
                  <c:v>13.376388888888888</c:v>
                </c:pt>
                <c:pt idx="9632">
                  <c:v>13.377777777777778</c:v>
                </c:pt>
                <c:pt idx="9633">
                  <c:v>13.379166666666666</c:v>
                </c:pt>
                <c:pt idx="9634">
                  <c:v>13.380555555555556</c:v>
                </c:pt>
                <c:pt idx="9635">
                  <c:v>13.381944444444445</c:v>
                </c:pt>
                <c:pt idx="9636">
                  <c:v>13.383333333333333</c:v>
                </c:pt>
                <c:pt idx="9637">
                  <c:v>13.384722222222223</c:v>
                </c:pt>
                <c:pt idx="9638">
                  <c:v>13.386111111111111</c:v>
                </c:pt>
                <c:pt idx="9639">
                  <c:v>13.387499999999999</c:v>
                </c:pt>
                <c:pt idx="9640">
                  <c:v>13.388888888888889</c:v>
                </c:pt>
                <c:pt idx="9641">
                  <c:v>13.390277777777778</c:v>
                </c:pt>
                <c:pt idx="9642">
                  <c:v>13.391666666666667</c:v>
                </c:pt>
                <c:pt idx="9643">
                  <c:v>13.393055555555556</c:v>
                </c:pt>
                <c:pt idx="9644">
                  <c:v>13.394444444444444</c:v>
                </c:pt>
                <c:pt idx="9645">
                  <c:v>13.395833333333334</c:v>
                </c:pt>
                <c:pt idx="9646">
                  <c:v>13.397222222222222</c:v>
                </c:pt>
                <c:pt idx="9647">
                  <c:v>13.39861111111111</c:v>
                </c:pt>
                <c:pt idx="9648">
                  <c:v>13.4</c:v>
                </c:pt>
                <c:pt idx="9649">
                  <c:v>13.401388888888889</c:v>
                </c:pt>
                <c:pt idx="9650">
                  <c:v>13.402777777777779</c:v>
                </c:pt>
                <c:pt idx="9651">
                  <c:v>13.404166666666667</c:v>
                </c:pt>
                <c:pt idx="9652">
                  <c:v>13.405555555555555</c:v>
                </c:pt>
                <c:pt idx="9653">
                  <c:v>13.406944444444445</c:v>
                </c:pt>
                <c:pt idx="9654">
                  <c:v>13.408333333333333</c:v>
                </c:pt>
                <c:pt idx="9655">
                  <c:v>13.409722222222221</c:v>
                </c:pt>
                <c:pt idx="9656">
                  <c:v>13.411111111111111</c:v>
                </c:pt>
                <c:pt idx="9657">
                  <c:v>13.4125</c:v>
                </c:pt>
                <c:pt idx="9658">
                  <c:v>13.41388888888889</c:v>
                </c:pt>
                <c:pt idx="9659">
                  <c:v>13.415277777777778</c:v>
                </c:pt>
                <c:pt idx="9660">
                  <c:v>13.416666666666666</c:v>
                </c:pt>
                <c:pt idx="9661">
                  <c:v>13.418055555555556</c:v>
                </c:pt>
                <c:pt idx="9662">
                  <c:v>13.419444444444444</c:v>
                </c:pt>
                <c:pt idx="9663">
                  <c:v>13.420833333333333</c:v>
                </c:pt>
                <c:pt idx="9664">
                  <c:v>13.422222222222222</c:v>
                </c:pt>
                <c:pt idx="9665">
                  <c:v>13.423611111111111</c:v>
                </c:pt>
                <c:pt idx="9666">
                  <c:v>13.425000000000001</c:v>
                </c:pt>
                <c:pt idx="9667">
                  <c:v>13.426388888888889</c:v>
                </c:pt>
                <c:pt idx="9668">
                  <c:v>13.427777777777777</c:v>
                </c:pt>
                <c:pt idx="9669">
                  <c:v>13.429166666666667</c:v>
                </c:pt>
                <c:pt idx="9670">
                  <c:v>13.430555555555555</c:v>
                </c:pt>
                <c:pt idx="9671">
                  <c:v>13.431944444444444</c:v>
                </c:pt>
                <c:pt idx="9672">
                  <c:v>13.433333333333334</c:v>
                </c:pt>
                <c:pt idx="9673">
                  <c:v>13.434722222222222</c:v>
                </c:pt>
                <c:pt idx="9674">
                  <c:v>13.436111111111112</c:v>
                </c:pt>
                <c:pt idx="9675">
                  <c:v>13.4375</c:v>
                </c:pt>
                <c:pt idx="9676">
                  <c:v>13.438888888888888</c:v>
                </c:pt>
                <c:pt idx="9677">
                  <c:v>13.440277777777778</c:v>
                </c:pt>
                <c:pt idx="9678">
                  <c:v>13.441666666666666</c:v>
                </c:pt>
                <c:pt idx="9679">
                  <c:v>13.443055555555556</c:v>
                </c:pt>
                <c:pt idx="9680">
                  <c:v>13.444444444444445</c:v>
                </c:pt>
                <c:pt idx="9681">
                  <c:v>13.445833333333333</c:v>
                </c:pt>
                <c:pt idx="9682">
                  <c:v>13.447222222222223</c:v>
                </c:pt>
                <c:pt idx="9683">
                  <c:v>13.448611111111111</c:v>
                </c:pt>
                <c:pt idx="9684">
                  <c:v>13.45</c:v>
                </c:pt>
                <c:pt idx="9685">
                  <c:v>13.451388888888889</c:v>
                </c:pt>
                <c:pt idx="9686">
                  <c:v>13.452777777777778</c:v>
                </c:pt>
                <c:pt idx="9687">
                  <c:v>13.454166666666667</c:v>
                </c:pt>
                <c:pt idx="9688">
                  <c:v>13.455555555555556</c:v>
                </c:pt>
                <c:pt idx="9689">
                  <c:v>13.456944444444444</c:v>
                </c:pt>
                <c:pt idx="9690">
                  <c:v>13.458333333333334</c:v>
                </c:pt>
                <c:pt idx="9691">
                  <c:v>13.459722222222222</c:v>
                </c:pt>
                <c:pt idx="9692">
                  <c:v>13.46111111111111</c:v>
                </c:pt>
                <c:pt idx="9693">
                  <c:v>13.4625</c:v>
                </c:pt>
                <c:pt idx="9694">
                  <c:v>13.463888888888889</c:v>
                </c:pt>
                <c:pt idx="9695">
                  <c:v>13.465277777777779</c:v>
                </c:pt>
                <c:pt idx="9696">
                  <c:v>13.466666666666667</c:v>
                </c:pt>
                <c:pt idx="9697">
                  <c:v>13.468055555555555</c:v>
                </c:pt>
                <c:pt idx="9698">
                  <c:v>13.469444444444445</c:v>
                </c:pt>
                <c:pt idx="9699">
                  <c:v>13.470833333333333</c:v>
                </c:pt>
                <c:pt idx="9700">
                  <c:v>13.472222222222221</c:v>
                </c:pt>
                <c:pt idx="9701">
                  <c:v>13.473611111111111</c:v>
                </c:pt>
                <c:pt idx="9702">
                  <c:v>13.475</c:v>
                </c:pt>
                <c:pt idx="9703">
                  <c:v>13.47638888888889</c:v>
                </c:pt>
                <c:pt idx="9704">
                  <c:v>13.477777777777778</c:v>
                </c:pt>
                <c:pt idx="9705">
                  <c:v>13.479166666666666</c:v>
                </c:pt>
                <c:pt idx="9706">
                  <c:v>13.480555555555556</c:v>
                </c:pt>
                <c:pt idx="9707">
                  <c:v>13.481944444444444</c:v>
                </c:pt>
                <c:pt idx="9708">
                  <c:v>13.483333333333333</c:v>
                </c:pt>
                <c:pt idx="9709">
                  <c:v>13.484722222222222</c:v>
                </c:pt>
                <c:pt idx="9710">
                  <c:v>13.486111111111111</c:v>
                </c:pt>
                <c:pt idx="9711">
                  <c:v>13.487500000000001</c:v>
                </c:pt>
                <c:pt idx="9712">
                  <c:v>13.488888888888889</c:v>
                </c:pt>
                <c:pt idx="9713">
                  <c:v>13.490277777777777</c:v>
                </c:pt>
                <c:pt idx="9714">
                  <c:v>13.491666666666667</c:v>
                </c:pt>
                <c:pt idx="9715">
                  <c:v>13.493055555555555</c:v>
                </c:pt>
                <c:pt idx="9716">
                  <c:v>13.494444444444444</c:v>
                </c:pt>
                <c:pt idx="9717">
                  <c:v>13.495833333333334</c:v>
                </c:pt>
                <c:pt idx="9718">
                  <c:v>13.497222222222222</c:v>
                </c:pt>
                <c:pt idx="9719">
                  <c:v>13.498611111111112</c:v>
                </c:pt>
                <c:pt idx="9720">
                  <c:v>13.5</c:v>
                </c:pt>
                <c:pt idx="9721">
                  <c:v>13.501388888888888</c:v>
                </c:pt>
                <c:pt idx="9722">
                  <c:v>13.502777777777778</c:v>
                </c:pt>
                <c:pt idx="9723">
                  <c:v>13.504166666666666</c:v>
                </c:pt>
                <c:pt idx="9724">
                  <c:v>13.505555555555556</c:v>
                </c:pt>
                <c:pt idx="9725">
                  <c:v>13.506944444444445</c:v>
                </c:pt>
                <c:pt idx="9726">
                  <c:v>13.508333333333333</c:v>
                </c:pt>
                <c:pt idx="9727">
                  <c:v>13.509722222222223</c:v>
                </c:pt>
                <c:pt idx="9728">
                  <c:v>13.511111111111111</c:v>
                </c:pt>
                <c:pt idx="9729">
                  <c:v>13.512499999999999</c:v>
                </c:pt>
                <c:pt idx="9730">
                  <c:v>13.513888888888889</c:v>
                </c:pt>
                <c:pt idx="9731">
                  <c:v>13.515277777777778</c:v>
                </c:pt>
                <c:pt idx="9732">
                  <c:v>13.516666666666667</c:v>
                </c:pt>
                <c:pt idx="9733">
                  <c:v>13.518055555555556</c:v>
                </c:pt>
                <c:pt idx="9734">
                  <c:v>13.519444444444444</c:v>
                </c:pt>
                <c:pt idx="9735">
                  <c:v>13.520833333333334</c:v>
                </c:pt>
                <c:pt idx="9736">
                  <c:v>13.522222222222222</c:v>
                </c:pt>
                <c:pt idx="9737">
                  <c:v>13.52361111111111</c:v>
                </c:pt>
                <c:pt idx="9738">
                  <c:v>13.525</c:v>
                </c:pt>
                <c:pt idx="9739">
                  <c:v>13.526388888888889</c:v>
                </c:pt>
                <c:pt idx="9740">
                  <c:v>13.527777777777779</c:v>
                </c:pt>
                <c:pt idx="9741">
                  <c:v>13.529166666666667</c:v>
                </c:pt>
                <c:pt idx="9742">
                  <c:v>13.530555555555555</c:v>
                </c:pt>
                <c:pt idx="9743">
                  <c:v>13.531944444444445</c:v>
                </c:pt>
                <c:pt idx="9744">
                  <c:v>13.533333333333333</c:v>
                </c:pt>
                <c:pt idx="9745">
                  <c:v>13.534722222222221</c:v>
                </c:pt>
                <c:pt idx="9746">
                  <c:v>13.536111111111111</c:v>
                </c:pt>
                <c:pt idx="9747">
                  <c:v>13.5375</c:v>
                </c:pt>
                <c:pt idx="9748">
                  <c:v>13.53888888888889</c:v>
                </c:pt>
                <c:pt idx="9749">
                  <c:v>13.540277777777778</c:v>
                </c:pt>
                <c:pt idx="9750">
                  <c:v>13.541666666666666</c:v>
                </c:pt>
                <c:pt idx="9751">
                  <c:v>13.543055555555556</c:v>
                </c:pt>
                <c:pt idx="9752">
                  <c:v>13.544444444444444</c:v>
                </c:pt>
                <c:pt idx="9753">
                  <c:v>13.545833333333333</c:v>
                </c:pt>
                <c:pt idx="9754">
                  <c:v>13.547222222222222</c:v>
                </c:pt>
                <c:pt idx="9755">
                  <c:v>13.548611111111111</c:v>
                </c:pt>
                <c:pt idx="9756">
                  <c:v>13.55</c:v>
                </c:pt>
                <c:pt idx="9757">
                  <c:v>13.551388888888889</c:v>
                </c:pt>
                <c:pt idx="9758">
                  <c:v>13.552777777777777</c:v>
                </c:pt>
                <c:pt idx="9759">
                  <c:v>13.554166666666667</c:v>
                </c:pt>
                <c:pt idx="9760">
                  <c:v>13.555555555555555</c:v>
                </c:pt>
                <c:pt idx="9761">
                  <c:v>13.556944444444444</c:v>
                </c:pt>
                <c:pt idx="9762">
                  <c:v>13.558333333333334</c:v>
                </c:pt>
                <c:pt idx="9763">
                  <c:v>13.559722222222222</c:v>
                </c:pt>
                <c:pt idx="9764">
                  <c:v>13.561111111111112</c:v>
                </c:pt>
                <c:pt idx="9765">
                  <c:v>13.5625</c:v>
                </c:pt>
                <c:pt idx="9766">
                  <c:v>13.563888888888888</c:v>
                </c:pt>
                <c:pt idx="9767">
                  <c:v>13.565277777777778</c:v>
                </c:pt>
                <c:pt idx="9768">
                  <c:v>13.566666666666666</c:v>
                </c:pt>
                <c:pt idx="9769">
                  <c:v>13.568055555555556</c:v>
                </c:pt>
                <c:pt idx="9770">
                  <c:v>13.569444444444445</c:v>
                </c:pt>
                <c:pt idx="9771">
                  <c:v>13.570833333333333</c:v>
                </c:pt>
                <c:pt idx="9772">
                  <c:v>13.572222222222223</c:v>
                </c:pt>
                <c:pt idx="9773">
                  <c:v>13.573611111111111</c:v>
                </c:pt>
                <c:pt idx="9774">
                  <c:v>13.574999999999999</c:v>
                </c:pt>
                <c:pt idx="9775">
                  <c:v>13.576388888888889</c:v>
                </c:pt>
                <c:pt idx="9776">
                  <c:v>13.577777777777778</c:v>
                </c:pt>
                <c:pt idx="9777">
                  <c:v>13.579166666666667</c:v>
                </c:pt>
                <c:pt idx="9778">
                  <c:v>13.580555555555556</c:v>
                </c:pt>
                <c:pt idx="9779">
                  <c:v>13.581944444444444</c:v>
                </c:pt>
                <c:pt idx="9780">
                  <c:v>13.583333333333334</c:v>
                </c:pt>
                <c:pt idx="9781">
                  <c:v>13.584722222222222</c:v>
                </c:pt>
                <c:pt idx="9782">
                  <c:v>13.58611111111111</c:v>
                </c:pt>
                <c:pt idx="9783">
                  <c:v>13.5875</c:v>
                </c:pt>
                <c:pt idx="9784">
                  <c:v>13.588888888888889</c:v>
                </c:pt>
                <c:pt idx="9785">
                  <c:v>13.590277777777779</c:v>
                </c:pt>
                <c:pt idx="9786">
                  <c:v>13.591666666666667</c:v>
                </c:pt>
                <c:pt idx="9787">
                  <c:v>13.593055555555555</c:v>
                </c:pt>
                <c:pt idx="9788">
                  <c:v>13.594444444444445</c:v>
                </c:pt>
                <c:pt idx="9789">
                  <c:v>13.595833333333333</c:v>
                </c:pt>
                <c:pt idx="9790">
                  <c:v>13.597222222222221</c:v>
                </c:pt>
                <c:pt idx="9791">
                  <c:v>13.598611111111111</c:v>
                </c:pt>
                <c:pt idx="9792">
                  <c:v>13.6</c:v>
                </c:pt>
                <c:pt idx="9793">
                  <c:v>13.60138888888889</c:v>
                </c:pt>
                <c:pt idx="9794">
                  <c:v>13.602777777777778</c:v>
                </c:pt>
                <c:pt idx="9795">
                  <c:v>13.604166666666666</c:v>
                </c:pt>
                <c:pt idx="9796">
                  <c:v>13.605555555555556</c:v>
                </c:pt>
                <c:pt idx="9797">
                  <c:v>13.606944444444444</c:v>
                </c:pt>
                <c:pt idx="9798">
                  <c:v>13.608333333333333</c:v>
                </c:pt>
                <c:pt idx="9799">
                  <c:v>13.609722222222222</c:v>
                </c:pt>
                <c:pt idx="9800">
                  <c:v>13.611111111111111</c:v>
                </c:pt>
                <c:pt idx="9801">
                  <c:v>13.612500000000001</c:v>
                </c:pt>
                <c:pt idx="9802">
                  <c:v>13.613888888888889</c:v>
                </c:pt>
                <c:pt idx="9803">
                  <c:v>13.615277777777777</c:v>
                </c:pt>
                <c:pt idx="9804">
                  <c:v>13.616666666666667</c:v>
                </c:pt>
                <c:pt idx="9805">
                  <c:v>13.618055555555555</c:v>
                </c:pt>
                <c:pt idx="9806">
                  <c:v>13.619444444444444</c:v>
                </c:pt>
                <c:pt idx="9807">
                  <c:v>13.620833333333334</c:v>
                </c:pt>
                <c:pt idx="9808">
                  <c:v>13.622222222222222</c:v>
                </c:pt>
                <c:pt idx="9809">
                  <c:v>13.623611111111112</c:v>
                </c:pt>
                <c:pt idx="9810">
                  <c:v>13.625</c:v>
                </c:pt>
                <c:pt idx="9811">
                  <c:v>13.626388888888888</c:v>
                </c:pt>
                <c:pt idx="9812">
                  <c:v>13.627777777777778</c:v>
                </c:pt>
                <c:pt idx="9813">
                  <c:v>13.629166666666666</c:v>
                </c:pt>
                <c:pt idx="9814">
                  <c:v>13.630555555555556</c:v>
                </c:pt>
                <c:pt idx="9815">
                  <c:v>13.631944444444445</c:v>
                </c:pt>
                <c:pt idx="9816">
                  <c:v>13.633333333333333</c:v>
                </c:pt>
                <c:pt idx="9817">
                  <c:v>13.634722222222223</c:v>
                </c:pt>
                <c:pt idx="9818">
                  <c:v>13.636111111111111</c:v>
                </c:pt>
                <c:pt idx="9819">
                  <c:v>13.637499999999999</c:v>
                </c:pt>
                <c:pt idx="9820">
                  <c:v>13.638888888888889</c:v>
                </c:pt>
                <c:pt idx="9821">
                  <c:v>13.640277777777778</c:v>
                </c:pt>
                <c:pt idx="9822">
                  <c:v>13.641666666666667</c:v>
                </c:pt>
                <c:pt idx="9823">
                  <c:v>13.643055555555556</c:v>
                </c:pt>
                <c:pt idx="9824">
                  <c:v>13.644444444444444</c:v>
                </c:pt>
                <c:pt idx="9825">
                  <c:v>13.645833333333334</c:v>
                </c:pt>
                <c:pt idx="9826">
                  <c:v>13.647222222222222</c:v>
                </c:pt>
                <c:pt idx="9827">
                  <c:v>13.64861111111111</c:v>
                </c:pt>
                <c:pt idx="9828">
                  <c:v>13.65</c:v>
                </c:pt>
                <c:pt idx="9829">
                  <c:v>13.651388888888889</c:v>
                </c:pt>
                <c:pt idx="9830">
                  <c:v>13.652777777777779</c:v>
                </c:pt>
                <c:pt idx="9831">
                  <c:v>13.654166666666667</c:v>
                </c:pt>
                <c:pt idx="9832">
                  <c:v>13.655555555555555</c:v>
                </c:pt>
                <c:pt idx="9833">
                  <c:v>13.656944444444445</c:v>
                </c:pt>
                <c:pt idx="9834">
                  <c:v>13.658333333333333</c:v>
                </c:pt>
                <c:pt idx="9835">
                  <c:v>13.659722222222221</c:v>
                </c:pt>
                <c:pt idx="9836">
                  <c:v>13.661111111111111</c:v>
                </c:pt>
                <c:pt idx="9837">
                  <c:v>13.6625</c:v>
                </c:pt>
                <c:pt idx="9838">
                  <c:v>13.66388888888889</c:v>
                </c:pt>
                <c:pt idx="9839">
                  <c:v>13.665277777777778</c:v>
                </c:pt>
                <c:pt idx="9840">
                  <c:v>13.666666666666666</c:v>
                </c:pt>
                <c:pt idx="9841">
                  <c:v>13.668055555555556</c:v>
                </c:pt>
                <c:pt idx="9842">
                  <c:v>13.669444444444444</c:v>
                </c:pt>
                <c:pt idx="9843">
                  <c:v>13.670833333333333</c:v>
                </c:pt>
                <c:pt idx="9844">
                  <c:v>13.672222222222222</c:v>
                </c:pt>
                <c:pt idx="9845">
                  <c:v>13.673611111111111</c:v>
                </c:pt>
                <c:pt idx="9846">
                  <c:v>13.675000000000001</c:v>
                </c:pt>
                <c:pt idx="9847">
                  <c:v>13.676388888888889</c:v>
                </c:pt>
                <c:pt idx="9848">
                  <c:v>13.677777777777777</c:v>
                </c:pt>
                <c:pt idx="9849">
                  <c:v>13.679166666666667</c:v>
                </c:pt>
                <c:pt idx="9850">
                  <c:v>13.680555555555555</c:v>
                </c:pt>
                <c:pt idx="9851">
                  <c:v>13.681944444444444</c:v>
                </c:pt>
                <c:pt idx="9852">
                  <c:v>13.683333333333334</c:v>
                </c:pt>
                <c:pt idx="9853">
                  <c:v>13.684722222222222</c:v>
                </c:pt>
                <c:pt idx="9854">
                  <c:v>13.686111111111112</c:v>
                </c:pt>
                <c:pt idx="9855">
                  <c:v>13.6875</c:v>
                </c:pt>
                <c:pt idx="9856">
                  <c:v>13.688888888888888</c:v>
                </c:pt>
                <c:pt idx="9857">
                  <c:v>13.690277777777778</c:v>
                </c:pt>
                <c:pt idx="9858">
                  <c:v>13.691666666666666</c:v>
                </c:pt>
                <c:pt idx="9859">
                  <c:v>13.693055555555556</c:v>
                </c:pt>
                <c:pt idx="9860">
                  <c:v>13.694444444444445</c:v>
                </c:pt>
                <c:pt idx="9861">
                  <c:v>13.695833333333333</c:v>
                </c:pt>
                <c:pt idx="9862">
                  <c:v>13.697222222222223</c:v>
                </c:pt>
                <c:pt idx="9863">
                  <c:v>13.698611111111111</c:v>
                </c:pt>
                <c:pt idx="9864">
                  <c:v>13.7</c:v>
                </c:pt>
                <c:pt idx="9865">
                  <c:v>13.701388888888889</c:v>
                </c:pt>
                <c:pt idx="9866">
                  <c:v>13.702777777777778</c:v>
                </c:pt>
                <c:pt idx="9867">
                  <c:v>13.704166666666667</c:v>
                </c:pt>
                <c:pt idx="9868">
                  <c:v>13.705555555555556</c:v>
                </c:pt>
                <c:pt idx="9869">
                  <c:v>13.706944444444444</c:v>
                </c:pt>
                <c:pt idx="9870">
                  <c:v>13.708333333333334</c:v>
                </c:pt>
                <c:pt idx="9871">
                  <c:v>13.709722222222222</c:v>
                </c:pt>
                <c:pt idx="9872">
                  <c:v>13.71111111111111</c:v>
                </c:pt>
                <c:pt idx="9873">
                  <c:v>13.7125</c:v>
                </c:pt>
                <c:pt idx="9874">
                  <c:v>13.713888888888889</c:v>
                </c:pt>
                <c:pt idx="9875">
                  <c:v>13.715277777777779</c:v>
                </c:pt>
                <c:pt idx="9876">
                  <c:v>13.716666666666667</c:v>
                </c:pt>
                <c:pt idx="9877">
                  <c:v>13.718055555555555</c:v>
                </c:pt>
                <c:pt idx="9878">
                  <c:v>13.719444444444445</c:v>
                </c:pt>
                <c:pt idx="9879">
                  <c:v>13.720833333333333</c:v>
                </c:pt>
                <c:pt idx="9880">
                  <c:v>13.722222222222221</c:v>
                </c:pt>
                <c:pt idx="9881">
                  <c:v>13.723611111111111</c:v>
                </c:pt>
                <c:pt idx="9882">
                  <c:v>13.725</c:v>
                </c:pt>
                <c:pt idx="9883">
                  <c:v>13.72638888888889</c:v>
                </c:pt>
                <c:pt idx="9884">
                  <c:v>13.727777777777778</c:v>
                </c:pt>
                <c:pt idx="9885">
                  <c:v>13.729166666666666</c:v>
                </c:pt>
                <c:pt idx="9886">
                  <c:v>13.730555555555556</c:v>
                </c:pt>
                <c:pt idx="9887">
                  <c:v>13.731944444444444</c:v>
                </c:pt>
                <c:pt idx="9888">
                  <c:v>13.733333333333333</c:v>
                </c:pt>
                <c:pt idx="9889">
                  <c:v>13.734722222222222</c:v>
                </c:pt>
                <c:pt idx="9890">
                  <c:v>13.736111111111111</c:v>
                </c:pt>
                <c:pt idx="9891">
                  <c:v>13.737500000000001</c:v>
                </c:pt>
                <c:pt idx="9892">
                  <c:v>13.738888888888889</c:v>
                </c:pt>
                <c:pt idx="9893">
                  <c:v>13.740277777777777</c:v>
                </c:pt>
                <c:pt idx="9894">
                  <c:v>13.741666666666667</c:v>
                </c:pt>
                <c:pt idx="9895">
                  <c:v>13.743055555555555</c:v>
                </c:pt>
                <c:pt idx="9896">
                  <c:v>13.744444444444444</c:v>
                </c:pt>
                <c:pt idx="9897">
                  <c:v>13.745833333333334</c:v>
                </c:pt>
                <c:pt idx="9898">
                  <c:v>13.747222222222222</c:v>
                </c:pt>
                <c:pt idx="9899">
                  <c:v>13.748611111111112</c:v>
                </c:pt>
                <c:pt idx="9900">
                  <c:v>13.75</c:v>
                </c:pt>
                <c:pt idx="9901">
                  <c:v>13.751388888888888</c:v>
                </c:pt>
                <c:pt idx="9902">
                  <c:v>13.752777777777778</c:v>
                </c:pt>
                <c:pt idx="9903">
                  <c:v>13.754166666666666</c:v>
                </c:pt>
                <c:pt idx="9904">
                  <c:v>13.755555555555556</c:v>
                </c:pt>
                <c:pt idx="9905">
                  <c:v>13.756944444444445</c:v>
                </c:pt>
                <c:pt idx="9906">
                  <c:v>13.758333333333333</c:v>
                </c:pt>
                <c:pt idx="9907">
                  <c:v>13.759722222222223</c:v>
                </c:pt>
                <c:pt idx="9908">
                  <c:v>13.761111111111111</c:v>
                </c:pt>
                <c:pt idx="9909">
                  <c:v>13.762499999999999</c:v>
                </c:pt>
                <c:pt idx="9910">
                  <c:v>13.763888888888889</c:v>
                </c:pt>
                <c:pt idx="9911">
                  <c:v>13.765277777777778</c:v>
                </c:pt>
                <c:pt idx="9912">
                  <c:v>13.766666666666667</c:v>
                </c:pt>
                <c:pt idx="9913">
                  <c:v>13.768055555555556</c:v>
                </c:pt>
                <c:pt idx="9914">
                  <c:v>13.769444444444444</c:v>
                </c:pt>
                <c:pt idx="9915">
                  <c:v>13.770833333333334</c:v>
                </c:pt>
                <c:pt idx="9916">
                  <c:v>13.772222222222222</c:v>
                </c:pt>
                <c:pt idx="9917">
                  <c:v>13.77361111111111</c:v>
                </c:pt>
                <c:pt idx="9918">
                  <c:v>13.775</c:v>
                </c:pt>
                <c:pt idx="9919">
                  <c:v>13.776388888888889</c:v>
                </c:pt>
                <c:pt idx="9920">
                  <c:v>13.777777777777779</c:v>
                </c:pt>
                <c:pt idx="9921">
                  <c:v>13.779166666666667</c:v>
                </c:pt>
                <c:pt idx="9922">
                  <c:v>13.780555555555555</c:v>
                </c:pt>
                <c:pt idx="9923">
                  <c:v>13.781944444444445</c:v>
                </c:pt>
                <c:pt idx="9924">
                  <c:v>13.783333333333333</c:v>
                </c:pt>
                <c:pt idx="9925">
                  <c:v>13.784722222222221</c:v>
                </c:pt>
                <c:pt idx="9926">
                  <c:v>13.786111111111111</c:v>
                </c:pt>
                <c:pt idx="9927">
                  <c:v>13.7875</c:v>
                </c:pt>
                <c:pt idx="9928">
                  <c:v>13.78888888888889</c:v>
                </c:pt>
                <c:pt idx="9929">
                  <c:v>13.790277777777778</c:v>
                </c:pt>
                <c:pt idx="9930">
                  <c:v>13.791666666666666</c:v>
                </c:pt>
                <c:pt idx="9931">
                  <c:v>13.793055555555556</c:v>
                </c:pt>
                <c:pt idx="9932">
                  <c:v>13.794444444444444</c:v>
                </c:pt>
                <c:pt idx="9933">
                  <c:v>13.795833333333333</c:v>
                </c:pt>
                <c:pt idx="9934">
                  <c:v>13.797222222222222</c:v>
                </c:pt>
                <c:pt idx="9935">
                  <c:v>13.798611111111111</c:v>
                </c:pt>
                <c:pt idx="9936">
                  <c:v>13.8</c:v>
                </c:pt>
                <c:pt idx="9937">
                  <c:v>13.801388888888889</c:v>
                </c:pt>
                <c:pt idx="9938">
                  <c:v>13.802777777777777</c:v>
                </c:pt>
                <c:pt idx="9939">
                  <c:v>13.804166666666667</c:v>
                </c:pt>
                <c:pt idx="9940">
                  <c:v>13.805555555555555</c:v>
                </c:pt>
                <c:pt idx="9941">
                  <c:v>13.806944444444444</c:v>
                </c:pt>
                <c:pt idx="9942">
                  <c:v>13.808333333333334</c:v>
                </c:pt>
                <c:pt idx="9943">
                  <c:v>13.809722222222222</c:v>
                </c:pt>
                <c:pt idx="9944">
                  <c:v>13.811111111111112</c:v>
                </c:pt>
                <c:pt idx="9945">
                  <c:v>13.8125</c:v>
                </c:pt>
                <c:pt idx="9946">
                  <c:v>13.813888888888888</c:v>
                </c:pt>
                <c:pt idx="9947">
                  <c:v>13.815277777777778</c:v>
                </c:pt>
                <c:pt idx="9948">
                  <c:v>13.816666666666666</c:v>
                </c:pt>
                <c:pt idx="9949">
                  <c:v>13.818055555555556</c:v>
                </c:pt>
                <c:pt idx="9950">
                  <c:v>13.819444444444445</c:v>
                </c:pt>
                <c:pt idx="9951">
                  <c:v>13.820833333333333</c:v>
                </c:pt>
                <c:pt idx="9952">
                  <c:v>13.822222222222223</c:v>
                </c:pt>
                <c:pt idx="9953">
                  <c:v>13.823611111111111</c:v>
                </c:pt>
                <c:pt idx="9954">
                  <c:v>13.824999999999999</c:v>
                </c:pt>
                <c:pt idx="9955">
                  <c:v>13.826388888888889</c:v>
                </c:pt>
                <c:pt idx="9956">
                  <c:v>13.827777777777778</c:v>
                </c:pt>
                <c:pt idx="9957">
                  <c:v>13.829166666666667</c:v>
                </c:pt>
                <c:pt idx="9958">
                  <c:v>13.830555555555556</c:v>
                </c:pt>
                <c:pt idx="9959">
                  <c:v>13.831944444444444</c:v>
                </c:pt>
                <c:pt idx="9960">
                  <c:v>13.833333333333334</c:v>
                </c:pt>
                <c:pt idx="9961">
                  <c:v>13.834722222222222</c:v>
                </c:pt>
                <c:pt idx="9962">
                  <c:v>13.83611111111111</c:v>
                </c:pt>
                <c:pt idx="9963">
                  <c:v>13.8375</c:v>
                </c:pt>
                <c:pt idx="9964">
                  <c:v>13.838888888888889</c:v>
                </c:pt>
                <c:pt idx="9965">
                  <c:v>13.840277777777779</c:v>
                </c:pt>
                <c:pt idx="9966">
                  <c:v>13.841666666666667</c:v>
                </c:pt>
                <c:pt idx="9967">
                  <c:v>13.843055555555555</c:v>
                </c:pt>
                <c:pt idx="9968">
                  <c:v>13.844444444444445</c:v>
                </c:pt>
                <c:pt idx="9969">
                  <c:v>13.845833333333333</c:v>
                </c:pt>
                <c:pt idx="9970">
                  <c:v>13.847222222222221</c:v>
                </c:pt>
                <c:pt idx="9971">
                  <c:v>13.848611111111111</c:v>
                </c:pt>
                <c:pt idx="9972">
                  <c:v>13.85</c:v>
                </c:pt>
                <c:pt idx="9973">
                  <c:v>13.85138888888889</c:v>
                </c:pt>
                <c:pt idx="9974">
                  <c:v>13.852777777777778</c:v>
                </c:pt>
                <c:pt idx="9975">
                  <c:v>13.854166666666666</c:v>
                </c:pt>
                <c:pt idx="9976">
                  <c:v>13.855555555555556</c:v>
                </c:pt>
                <c:pt idx="9977">
                  <c:v>13.856944444444444</c:v>
                </c:pt>
                <c:pt idx="9978">
                  <c:v>13.858333333333333</c:v>
                </c:pt>
                <c:pt idx="9979">
                  <c:v>13.859722222222222</c:v>
                </c:pt>
                <c:pt idx="9980">
                  <c:v>13.861111111111111</c:v>
                </c:pt>
                <c:pt idx="9981">
                  <c:v>13.862500000000001</c:v>
                </c:pt>
                <c:pt idx="9982">
                  <c:v>13.863888888888889</c:v>
                </c:pt>
                <c:pt idx="9983">
                  <c:v>13.865277777777777</c:v>
                </c:pt>
                <c:pt idx="9984">
                  <c:v>13.866666666666667</c:v>
                </c:pt>
                <c:pt idx="9985">
                  <c:v>13.868055555555555</c:v>
                </c:pt>
                <c:pt idx="9986">
                  <c:v>13.869444444444444</c:v>
                </c:pt>
                <c:pt idx="9987">
                  <c:v>13.870833333333334</c:v>
                </c:pt>
                <c:pt idx="9988">
                  <c:v>13.872222222222222</c:v>
                </c:pt>
                <c:pt idx="9989">
                  <c:v>13.873611111111112</c:v>
                </c:pt>
                <c:pt idx="9990">
                  <c:v>13.875</c:v>
                </c:pt>
                <c:pt idx="9991">
                  <c:v>13.876388888888888</c:v>
                </c:pt>
                <c:pt idx="9992">
                  <c:v>13.877777777777778</c:v>
                </c:pt>
                <c:pt idx="9993">
                  <c:v>13.879166666666666</c:v>
                </c:pt>
                <c:pt idx="9994">
                  <c:v>13.880555555555556</c:v>
                </c:pt>
                <c:pt idx="9995">
                  <c:v>13.881944444444445</c:v>
                </c:pt>
                <c:pt idx="9996">
                  <c:v>13.883333333333333</c:v>
                </c:pt>
                <c:pt idx="9997">
                  <c:v>13.884722222222223</c:v>
                </c:pt>
                <c:pt idx="9998">
                  <c:v>13.886111111111111</c:v>
                </c:pt>
                <c:pt idx="9999">
                  <c:v>13.887499999999999</c:v>
                </c:pt>
                <c:pt idx="10000">
                  <c:v>13.888888888888889</c:v>
                </c:pt>
                <c:pt idx="10001">
                  <c:v>13.890277777777778</c:v>
                </c:pt>
                <c:pt idx="10002">
                  <c:v>13.891666666666667</c:v>
                </c:pt>
                <c:pt idx="10003">
                  <c:v>13.893055555555556</c:v>
                </c:pt>
                <c:pt idx="10004">
                  <c:v>13.894444444444444</c:v>
                </c:pt>
                <c:pt idx="10005">
                  <c:v>13.895833333333334</c:v>
                </c:pt>
                <c:pt idx="10006">
                  <c:v>13.897222222222222</c:v>
                </c:pt>
                <c:pt idx="10007">
                  <c:v>13.89861111111111</c:v>
                </c:pt>
                <c:pt idx="10008">
                  <c:v>13.9</c:v>
                </c:pt>
                <c:pt idx="10009">
                  <c:v>13.901388888888889</c:v>
                </c:pt>
                <c:pt idx="10010">
                  <c:v>13.902777777777779</c:v>
                </c:pt>
                <c:pt idx="10011">
                  <c:v>13.904166666666667</c:v>
                </c:pt>
                <c:pt idx="10012">
                  <c:v>13.905555555555555</c:v>
                </c:pt>
                <c:pt idx="10013">
                  <c:v>13.906944444444445</c:v>
                </c:pt>
                <c:pt idx="10014">
                  <c:v>13.908333333333333</c:v>
                </c:pt>
                <c:pt idx="10015">
                  <c:v>13.909722222222221</c:v>
                </c:pt>
                <c:pt idx="10016">
                  <c:v>13.911111111111111</c:v>
                </c:pt>
                <c:pt idx="10017">
                  <c:v>13.9125</c:v>
                </c:pt>
                <c:pt idx="10018">
                  <c:v>13.91388888888889</c:v>
                </c:pt>
                <c:pt idx="10019">
                  <c:v>13.915277777777778</c:v>
                </c:pt>
                <c:pt idx="10020">
                  <c:v>13.916666666666666</c:v>
                </c:pt>
                <c:pt idx="10021">
                  <c:v>13.918055555555556</c:v>
                </c:pt>
                <c:pt idx="10022">
                  <c:v>13.919444444444444</c:v>
                </c:pt>
                <c:pt idx="10023">
                  <c:v>13.920833333333333</c:v>
                </c:pt>
                <c:pt idx="10024">
                  <c:v>13.922222222222222</c:v>
                </c:pt>
                <c:pt idx="10025">
                  <c:v>13.923611111111111</c:v>
                </c:pt>
                <c:pt idx="10026">
                  <c:v>13.925000000000001</c:v>
                </c:pt>
                <c:pt idx="10027">
                  <c:v>13.926388888888889</c:v>
                </c:pt>
                <c:pt idx="10028">
                  <c:v>13.927777777777777</c:v>
                </c:pt>
                <c:pt idx="10029">
                  <c:v>13.929166666666667</c:v>
                </c:pt>
                <c:pt idx="10030">
                  <c:v>13.930555555555555</c:v>
                </c:pt>
                <c:pt idx="10031">
                  <c:v>13.931944444444444</c:v>
                </c:pt>
                <c:pt idx="10032">
                  <c:v>13.933333333333334</c:v>
                </c:pt>
                <c:pt idx="10033">
                  <c:v>13.934722222222222</c:v>
                </c:pt>
                <c:pt idx="10034">
                  <c:v>13.936111111111112</c:v>
                </c:pt>
                <c:pt idx="10035">
                  <c:v>13.9375</c:v>
                </c:pt>
                <c:pt idx="10036">
                  <c:v>13.938888888888888</c:v>
                </c:pt>
                <c:pt idx="10037">
                  <c:v>13.940277777777778</c:v>
                </c:pt>
                <c:pt idx="10038">
                  <c:v>13.941666666666666</c:v>
                </c:pt>
                <c:pt idx="10039">
                  <c:v>13.943055555555556</c:v>
                </c:pt>
                <c:pt idx="10040">
                  <c:v>13.944444444444445</c:v>
                </c:pt>
                <c:pt idx="10041">
                  <c:v>13.945833333333333</c:v>
                </c:pt>
                <c:pt idx="10042">
                  <c:v>13.947222222222223</c:v>
                </c:pt>
                <c:pt idx="10043">
                  <c:v>13.948611111111111</c:v>
                </c:pt>
                <c:pt idx="10044">
                  <c:v>13.95</c:v>
                </c:pt>
                <c:pt idx="10045">
                  <c:v>13.951388888888889</c:v>
                </c:pt>
                <c:pt idx="10046">
                  <c:v>13.952777777777778</c:v>
                </c:pt>
                <c:pt idx="10047">
                  <c:v>13.954166666666667</c:v>
                </c:pt>
                <c:pt idx="10048">
                  <c:v>13.955555555555556</c:v>
                </c:pt>
                <c:pt idx="10049">
                  <c:v>13.956944444444444</c:v>
                </c:pt>
                <c:pt idx="10050">
                  <c:v>13.958333333333334</c:v>
                </c:pt>
                <c:pt idx="10051">
                  <c:v>13.959722222222222</c:v>
                </c:pt>
                <c:pt idx="10052">
                  <c:v>13.96111111111111</c:v>
                </c:pt>
                <c:pt idx="10053">
                  <c:v>13.9625</c:v>
                </c:pt>
                <c:pt idx="10054">
                  <c:v>13.963888888888889</c:v>
                </c:pt>
                <c:pt idx="10055">
                  <c:v>13.965277777777779</c:v>
                </c:pt>
                <c:pt idx="10056">
                  <c:v>13.966666666666667</c:v>
                </c:pt>
                <c:pt idx="10057">
                  <c:v>13.968055555555555</c:v>
                </c:pt>
                <c:pt idx="10058">
                  <c:v>13.969444444444445</c:v>
                </c:pt>
                <c:pt idx="10059">
                  <c:v>13.970833333333333</c:v>
                </c:pt>
                <c:pt idx="10060">
                  <c:v>13.972222222222221</c:v>
                </c:pt>
                <c:pt idx="10061">
                  <c:v>13.973611111111111</c:v>
                </c:pt>
                <c:pt idx="10062">
                  <c:v>13.975</c:v>
                </c:pt>
                <c:pt idx="10063">
                  <c:v>13.97638888888889</c:v>
                </c:pt>
                <c:pt idx="10064">
                  <c:v>13.977777777777778</c:v>
                </c:pt>
                <c:pt idx="10065">
                  <c:v>13.979166666666666</c:v>
                </c:pt>
                <c:pt idx="10066">
                  <c:v>13.980555555555556</c:v>
                </c:pt>
                <c:pt idx="10067">
                  <c:v>13.981944444444444</c:v>
                </c:pt>
                <c:pt idx="10068">
                  <c:v>13.983333333333333</c:v>
                </c:pt>
                <c:pt idx="10069">
                  <c:v>13.984722222222222</c:v>
                </c:pt>
                <c:pt idx="10070">
                  <c:v>13.986111111111111</c:v>
                </c:pt>
                <c:pt idx="10071">
                  <c:v>13.987500000000001</c:v>
                </c:pt>
                <c:pt idx="10072">
                  <c:v>13.988888888888889</c:v>
                </c:pt>
                <c:pt idx="10073">
                  <c:v>13.990277777777777</c:v>
                </c:pt>
                <c:pt idx="10074">
                  <c:v>13.991666666666667</c:v>
                </c:pt>
                <c:pt idx="10075">
                  <c:v>13.993055555555555</c:v>
                </c:pt>
                <c:pt idx="10076">
                  <c:v>13.994444444444444</c:v>
                </c:pt>
                <c:pt idx="10077">
                  <c:v>13.995833333333334</c:v>
                </c:pt>
                <c:pt idx="10078">
                  <c:v>13.997222222222222</c:v>
                </c:pt>
                <c:pt idx="10079">
                  <c:v>13.998611111111112</c:v>
                </c:pt>
                <c:pt idx="10080">
                  <c:v>14</c:v>
                </c:pt>
                <c:pt idx="10081">
                  <c:v>14.001388888888888</c:v>
                </c:pt>
                <c:pt idx="10082">
                  <c:v>14.002777777777778</c:v>
                </c:pt>
                <c:pt idx="10083">
                  <c:v>14.004166666666666</c:v>
                </c:pt>
                <c:pt idx="10084">
                  <c:v>14.005555555555556</c:v>
                </c:pt>
                <c:pt idx="10085">
                  <c:v>14.006944444444445</c:v>
                </c:pt>
                <c:pt idx="10086">
                  <c:v>14.008333333333333</c:v>
                </c:pt>
                <c:pt idx="10087">
                  <c:v>14.009722222222223</c:v>
                </c:pt>
                <c:pt idx="10088">
                  <c:v>14.011111111111111</c:v>
                </c:pt>
                <c:pt idx="10089">
                  <c:v>14.012499999999999</c:v>
                </c:pt>
                <c:pt idx="10090">
                  <c:v>14.013888888888889</c:v>
                </c:pt>
                <c:pt idx="10091">
                  <c:v>14.015277777777778</c:v>
                </c:pt>
                <c:pt idx="10092">
                  <c:v>14.016666666666667</c:v>
                </c:pt>
                <c:pt idx="10093">
                  <c:v>14.018055555555556</c:v>
                </c:pt>
                <c:pt idx="10094">
                  <c:v>14.019444444444444</c:v>
                </c:pt>
                <c:pt idx="10095">
                  <c:v>14.020833333333334</c:v>
                </c:pt>
                <c:pt idx="10096">
                  <c:v>14.022222222222222</c:v>
                </c:pt>
                <c:pt idx="10097">
                  <c:v>14.02361111111111</c:v>
                </c:pt>
                <c:pt idx="10098">
                  <c:v>14.025</c:v>
                </c:pt>
                <c:pt idx="10099">
                  <c:v>14.026388888888889</c:v>
                </c:pt>
                <c:pt idx="10100">
                  <c:v>14.027777777777779</c:v>
                </c:pt>
                <c:pt idx="10101">
                  <c:v>14.029166666666667</c:v>
                </c:pt>
                <c:pt idx="10102">
                  <c:v>14.030555555555555</c:v>
                </c:pt>
                <c:pt idx="10103">
                  <c:v>14.031944444444445</c:v>
                </c:pt>
                <c:pt idx="10104">
                  <c:v>14.033333333333333</c:v>
                </c:pt>
                <c:pt idx="10105">
                  <c:v>14.034722222222221</c:v>
                </c:pt>
                <c:pt idx="10106">
                  <c:v>14.036111111111111</c:v>
                </c:pt>
                <c:pt idx="10107">
                  <c:v>14.0375</c:v>
                </c:pt>
                <c:pt idx="10108">
                  <c:v>14.03888888888889</c:v>
                </c:pt>
                <c:pt idx="10109">
                  <c:v>14.040277777777778</c:v>
                </c:pt>
                <c:pt idx="10110">
                  <c:v>14.041666666666666</c:v>
                </c:pt>
                <c:pt idx="10111">
                  <c:v>14.043055555555556</c:v>
                </c:pt>
                <c:pt idx="10112">
                  <c:v>14.044444444444444</c:v>
                </c:pt>
                <c:pt idx="10113">
                  <c:v>14.045833333333333</c:v>
                </c:pt>
                <c:pt idx="10114">
                  <c:v>14.047222222222222</c:v>
                </c:pt>
                <c:pt idx="10115">
                  <c:v>14.048611111111111</c:v>
                </c:pt>
                <c:pt idx="10116">
                  <c:v>14.05</c:v>
                </c:pt>
                <c:pt idx="10117">
                  <c:v>14.051388888888889</c:v>
                </c:pt>
                <c:pt idx="10118">
                  <c:v>14.052777777777777</c:v>
                </c:pt>
                <c:pt idx="10119">
                  <c:v>14.054166666666667</c:v>
                </c:pt>
                <c:pt idx="10120">
                  <c:v>14.055555555555555</c:v>
                </c:pt>
                <c:pt idx="10121">
                  <c:v>14.056944444444444</c:v>
                </c:pt>
                <c:pt idx="10122">
                  <c:v>14.058333333333334</c:v>
                </c:pt>
                <c:pt idx="10123">
                  <c:v>14.059722222222222</c:v>
                </c:pt>
                <c:pt idx="10124">
                  <c:v>14.061111111111112</c:v>
                </c:pt>
                <c:pt idx="10125">
                  <c:v>14.0625</c:v>
                </c:pt>
                <c:pt idx="10126">
                  <c:v>14.063888888888888</c:v>
                </c:pt>
                <c:pt idx="10127">
                  <c:v>14.065277777777778</c:v>
                </c:pt>
                <c:pt idx="10128">
                  <c:v>14.066666666666666</c:v>
                </c:pt>
                <c:pt idx="10129">
                  <c:v>14.068055555555556</c:v>
                </c:pt>
                <c:pt idx="10130">
                  <c:v>14.069444444444445</c:v>
                </c:pt>
                <c:pt idx="10131">
                  <c:v>14.070833333333333</c:v>
                </c:pt>
                <c:pt idx="10132">
                  <c:v>14.072222222222223</c:v>
                </c:pt>
                <c:pt idx="10133">
                  <c:v>14.073611111111111</c:v>
                </c:pt>
                <c:pt idx="10134">
                  <c:v>14.074999999999999</c:v>
                </c:pt>
                <c:pt idx="10135">
                  <c:v>14.076388888888889</c:v>
                </c:pt>
                <c:pt idx="10136">
                  <c:v>14.077777777777778</c:v>
                </c:pt>
                <c:pt idx="10137">
                  <c:v>14.079166666666667</c:v>
                </c:pt>
                <c:pt idx="10138">
                  <c:v>14.080555555555556</c:v>
                </c:pt>
                <c:pt idx="10139">
                  <c:v>14.081944444444444</c:v>
                </c:pt>
                <c:pt idx="10140">
                  <c:v>14.083333333333334</c:v>
                </c:pt>
                <c:pt idx="10141">
                  <c:v>14.084722222222222</c:v>
                </c:pt>
                <c:pt idx="10142">
                  <c:v>14.08611111111111</c:v>
                </c:pt>
                <c:pt idx="10143">
                  <c:v>14.0875</c:v>
                </c:pt>
                <c:pt idx="10144">
                  <c:v>14.088888888888889</c:v>
                </c:pt>
                <c:pt idx="10145">
                  <c:v>14.090277777777779</c:v>
                </c:pt>
                <c:pt idx="10146">
                  <c:v>14.091666666666667</c:v>
                </c:pt>
                <c:pt idx="10147">
                  <c:v>14.093055555555555</c:v>
                </c:pt>
                <c:pt idx="10148">
                  <c:v>14.094444444444445</c:v>
                </c:pt>
                <c:pt idx="10149">
                  <c:v>14.095833333333333</c:v>
                </c:pt>
                <c:pt idx="10150">
                  <c:v>14.097222222222221</c:v>
                </c:pt>
                <c:pt idx="10151">
                  <c:v>14.098611111111111</c:v>
                </c:pt>
                <c:pt idx="10152">
                  <c:v>14.1</c:v>
                </c:pt>
                <c:pt idx="10153">
                  <c:v>14.10138888888889</c:v>
                </c:pt>
                <c:pt idx="10154">
                  <c:v>14.102777777777778</c:v>
                </c:pt>
                <c:pt idx="10155">
                  <c:v>14.104166666666666</c:v>
                </c:pt>
                <c:pt idx="10156">
                  <c:v>14.105555555555556</c:v>
                </c:pt>
                <c:pt idx="10157">
                  <c:v>14.106944444444444</c:v>
                </c:pt>
                <c:pt idx="10158">
                  <c:v>14.108333333333333</c:v>
                </c:pt>
                <c:pt idx="10159">
                  <c:v>14.109722222222222</c:v>
                </c:pt>
                <c:pt idx="10160">
                  <c:v>14.111111111111111</c:v>
                </c:pt>
                <c:pt idx="10161">
                  <c:v>14.112500000000001</c:v>
                </c:pt>
                <c:pt idx="10162">
                  <c:v>14.113888888888889</c:v>
                </c:pt>
                <c:pt idx="10163">
                  <c:v>14.115277777777777</c:v>
                </c:pt>
                <c:pt idx="10164">
                  <c:v>14.116666666666667</c:v>
                </c:pt>
                <c:pt idx="10165">
                  <c:v>14.118055555555555</c:v>
                </c:pt>
                <c:pt idx="10166">
                  <c:v>14.119444444444444</c:v>
                </c:pt>
                <c:pt idx="10167">
                  <c:v>14.120833333333334</c:v>
                </c:pt>
                <c:pt idx="10168">
                  <c:v>14.122222222222222</c:v>
                </c:pt>
                <c:pt idx="10169">
                  <c:v>14.123611111111112</c:v>
                </c:pt>
                <c:pt idx="10170">
                  <c:v>14.125</c:v>
                </c:pt>
                <c:pt idx="10171">
                  <c:v>14.126388888888888</c:v>
                </c:pt>
                <c:pt idx="10172">
                  <c:v>14.127777777777778</c:v>
                </c:pt>
                <c:pt idx="10173">
                  <c:v>14.129166666666666</c:v>
                </c:pt>
                <c:pt idx="10174">
                  <c:v>14.130555555555556</c:v>
                </c:pt>
                <c:pt idx="10175">
                  <c:v>14.131944444444445</c:v>
                </c:pt>
                <c:pt idx="10176">
                  <c:v>14.133333333333333</c:v>
                </c:pt>
                <c:pt idx="10177">
                  <c:v>14.134722222222223</c:v>
                </c:pt>
                <c:pt idx="10178">
                  <c:v>14.136111111111111</c:v>
                </c:pt>
                <c:pt idx="10179">
                  <c:v>14.137499999999999</c:v>
                </c:pt>
                <c:pt idx="10180">
                  <c:v>14.138888888888889</c:v>
                </c:pt>
                <c:pt idx="10181">
                  <c:v>14.140277777777778</c:v>
                </c:pt>
                <c:pt idx="10182">
                  <c:v>14.141666666666667</c:v>
                </c:pt>
                <c:pt idx="10183">
                  <c:v>14.143055555555556</c:v>
                </c:pt>
                <c:pt idx="10184">
                  <c:v>14.144444444444444</c:v>
                </c:pt>
                <c:pt idx="10185">
                  <c:v>14.145833333333334</c:v>
                </c:pt>
                <c:pt idx="10186">
                  <c:v>14.147222222222222</c:v>
                </c:pt>
                <c:pt idx="10187">
                  <c:v>14.14861111111111</c:v>
                </c:pt>
                <c:pt idx="10188">
                  <c:v>14.15</c:v>
                </c:pt>
                <c:pt idx="10189">
                  <c:v>14.151388888888889</c:v>
                </c:pt>
                <c:pt idx="10190">
                  <c:v>14.152777777777779</c:v>
                </c:pt>
                <c:pt idx="10191">
                  <c:v>14.154166666666667</c:v>
                </c:pt>
                <c:pt idx="10192">
                  <c:v>14.155555555555555</c:v>
                </c:pt>
                <c:pt idx="10193">
                  <c:v>14.156944444444445</c:v>
                </c:pt>
                <c:pt idx="10194">
                  <c:v>14.158333333333333</c:v>
                </c:pt>
                <c:pt idx="10195">
                  <c:v>14.159722222222221</c:v>
                </c:pt>
                <c:pt idx="10196">
                  <c:v>14.161111111111111</c:v>
                </c:pt>
                <c:pt idx="10197">
                  <c:v>14.1625</c:v>
                </c:pt>
                <c:pt idx="10198">
                  <c:v>14.16388888888889</c:v>
                </c:pt>
                <c:pt idx="10199">
                  <c:v>14.165277777777778</c:v>
                </c:pt>
                <c:pt idx="10200">
                  <c:v>14.166666666666666</c:v>
                </c:pt>
                <c:pt idx="10201">
                  <c:v>14.168055555555556</c:v>
                </c:pt>
                <c:pt idx="10202">
                  <c:v>14.169444444444444</c:v>
                </c:pt>
                <c:pt idx="10203">
                  <c:v>14.170833333333333</c:v>
                </c:pt>
                <c:pt idx="10204">
                  <c:v>14.172222222222222</c:v>
                </c:pt>
                <c:pt idx="10205">
                  <c:v>14.173611111111111</c:v>
                </c:pt>
                <c:pt idx="10206">
                  <c:v>14.175000000000001</c:v>
                </c:pt>
                <c:pt idx="10207">
                  <c:v>14.176388888888889</c:v>
                </c:pt>
                <c:pt idx="10208">
                  <c:v>14.177777777777777</c:v>
                </c:pt>
                <c:pt idx="10209">
                  <c:v>14.179166666666667</c:v>
                </c:pt>
                <c:pt idx="10210">
                  <c:v>14.180555555555555</c:v>
                </c:pt>
                <c:pt idx="10211">
                  <c:v>14.181944444444444</c:v>
                </c:pt>
                <c:pt idx="10212">
                  <c:v>14.183333333333334</c:v>
                </c:pt>
                <c:pt idx="10213">
                  <c:v>14.184722222222222</c:v>
                </c:pt>
                <c:pt idx="10214">
                  <c:v>14.186111111111112</c:v>
                </c:pt>
                <c:pt idx="10215">
                  <c:v>14.1875</c:v>
                </c:pt>
                <c:pt idx="10216">
                  <c:v>14.188888888888888</c:v>
                </c:pt>
                <c:pt idx="10217">
                  <c:v>14.190277777777778</c:v>
                </c:pt>
                <c:pt idx="10218">
                  <c:v>14.191666666666666</c:v>
                </c:pt>
                <c:pt idx="10219">
                  <c:v>14.193055555555556</c:v>
                </c:pt>
                <c:pt idx="10220">
                  <c:v>14.194444444444445</c:v>
                </c:pt>
                <c:pt idx="10221">
                  <c:v>14.195833333333333</c:v>
                </c:pt>
                <c:pt idx="10222">
                  <c:v>14.197222222222223</c:v>
                </c:pt>
                <c:pt idx="10223">
                  <c:v>14.198611111111111</c:v>
                </c:pt>
                <c:pt idx="10224">
                  <c:v>14.2</c:v>
                </c:pt>
                <c:pt idx="10225">
                  <c:v>14.201388888888889</c:v>
                </c:pt>
                <c:pt idx="10226">
                  <c:v>14.202777777777778</c:v>
                </c:pt>
                <c:pt idx="10227">
                  <c:v>14.204166666666667</c:v>
                </c:pt>
                <c:pt idx="10228">
                  <c:v>14.205555555555556</c:v>
                </c:pt>
                <c:pt idx="10229">
                  <c:v>14.206944444444444</c:v>
                </c:pt>
                <c:pt idx="10230">
                  <c:v>14.208333333333334</c:v>
                </c:pt>
                <c:pt idx="10231">
                  <c:v>14.209722222222222</c:v>
                </c:pt>
                <c:pt idx="10232">
                  <c:v>14.21111111111111</c:v>
                </c:pt>
                <c:pt idx="10233">
                  <c:v>14.2125</c:v>
                </c:pt>
                <c:pt idx="10234">
                  <c:v>14.213888888888889</c:v>
                </c:pt>
                <c:pt idx="10235">
                  <c:v>14.215277777777779</c:v>
                </c:pt>
                <c:pt idx="10236">
                  <c:v>14.216666666666667</c:v>
                </c:pt>
                <c:pt idx="10237">
                  <c:v>14.218055555555555</c:v>
                </c:pt>
                <c:pt idx="10238">
                  <c:v>14.219444444444445</c:v>
                </c:pt>
                <c:pt idx="10239">
                  <c:v>14.220833333333333</c:v>
                </c:pt>
                <c:pt idx="10240">
                  <c:v>14.222222222222221</c:v>
                </c:pt>
                <c:pt idx="10241">
                  <c:v>14.223611111111111</c:v>
                </c:pt>
                <c:pt idx="10242">
                  <c:v>14.225</c:v>
                </c:pt>
                <c:pt idx="10243">
                  <c:v>14.22638888888889</c:v>
                </c:pt>
                <c:pt idx="10244">
                  <c:v>14.227777777777778</c:v>
                </c:pt>
                <c:pt idx="10245">
                  <c:v>14.229166666666666</c:v>
                </c:pt>
                <c:pt idx="10246">
                  <c:v>14.230555555555556</c:v>
                </c:pt>
                <c:pt idx="10247">
                  <c:v>14.231944444444444</c:v>
                </c:pt>
                <c:pt idx="10248">
                  <c:v>14.233333333333333</c:v>
                </c:pt>
                <c:pt idx="10249">
                  <c:v>14.234722222222222</c:v>
                </c:pt>
                <c:pt idx="10250">
                  <c:v>14.236111111111111</c:v>
                </c:pt>
                <c:pt idx="10251">
                  <c:v>14.237500000000001</c:v>
                </c:pt>
                <c:pt idx="10252">
                  <c:v>14.238888888888889</c:v>
                </c:pt>
                <c:pt idx="10253">
                  <c:v>14.240277777777777</c:v>
                </c:pt>
                <c:pt idx="10254">
                  <c:v>14.241666666666667</c:v>
                </c:pt>
                <c:pt idx="10255">
                  <c:v>14.243055555555555</c:v>
                </c:pt>
                <c:pt idx="10256">
                  <c:v>14.244444444444444</c:v>
                </c:pt>
                <c:pt idx="10257">
                  <c:v>14.245833333333334</c:v>
                </c:pt>
                <c:pt idx="10258">
                  <c:v>14.247222222222222</c:v>
                </c:pt>
                <c:pt idx="10259">
                  <c:v>14.248611111111112</c:v>
                </c:pt>
                <c:pt idx="10260">
                  <c:v>14.25</c:v>
                </c:pt>
                <c:pt idx="10261">
                  <c:v>14.251388888888888</c:v>
                </c:pt>
                <c:pt idx="10262">
                  <c:v>14.252777777777778</c:v>
                </c:pt>
                <c:pt idx="10263">
                  <c:v>14.254166666666666</c:v>
                </c:pt>
                <c:pt idx="10264">
                  <c:v>14.255555555555556</c:v>
                </c:pt>
                <c:pt idx="10265">
                  <c:v>14.256944444444445</c:v>
                </c:pt>
                <c:pt idx="10266">
                  <c:v>14.258333333333333</c:v>
                </c:pt>
                <c:pt idx="10267">
                  <c:v>14.259722222222223</c:v>
                </c:pt>
                <c:pt idx="10268">
                  <c:v>14.261111111111111</c:v>
                </c:pt>
                <c:pt idx="10269">
                  <c:v>14.262499999999999</c:v>
                </c:pt>
                <c:pt idx="10270">
                  <c:v>14.263888888888889</c:v>
                </c:pt>
                <c:pt idx="10271">
                  <c:v>14.265277777777778</c:v>
                </c:pt>
                <c:pt idx="10272">
                  <c:v>14.266666666666667</c:v>
                </c:pt>
                <c:pt idx="10273">
                  <c:v>14.268055555555556</c:v>
                </c:pt>
                <c:pt idx="10274">
                  <c:v>14.269444444444444</c:v>
                </c:pt>
                <c:pt idx="10275">
                  <c:v>14.270833333333334</c:v>
                </c:pt>
                <c:pt idx="10276">
                  <c:v>14.272222222222222</c:v>
                </c:pt>
                <c:pt idx="10277">
                  <c:v>14.27361111111111</c:v>
                </c:pt>
                <c:pt idx="10278">
                  <c:v>14.275</c:v>
                </c:pt>
                <c:pt idx="10279">
                  <c:v>14.276388888888889</c:v>
                </c:pt>
                <c:pt idx="10280">
                  <c:v>14.277777777777779</c:v>
                </c:pt>
                <c:pt idx="10281">
                  <c:v>14.279166666666667</c:v>
                </c:pt>
                <c:pt idx="10282">
                  <c:v>14.280555555555555</c:v>
                </c:pt>
                <c:pt idx="10283">
                  <c:v>14.281944444444445</c:v>
                </c:pt>
                <c:pt idx="10284">
                  <c:v>14.283333333333333</c:v>
                </c:pt>
                <c:pt idx="10285">
                  <c:v>14.284722222222221</c:v>
                </c:pt>
                <c:pt idx="10286">
                  <c:v>14.286111111111111</c:v>
                </c:pt>
                <c:pt idx="10287">
                  <c:v>14.2875</c:v>
                </c:pt>
                <c:pt idx="10288">
                  <c:v>14.28888888888889</c:v>
                </c:pt>
                <c:pt idx="10289">
                  <c:v>14.290277777777778</c:v>
                </c:pt>
                <c:pt idx="10290">
                  <c:v>14.291666666666666</c:v>
                </c:pt>
                <c:pt idx="10291">
                  <c:v>14.293055555555556</c:v>
                </c:pt>
                <c:pt idx="10292">
                  <c:v>14.294444444444444</c:v>
                </c:pt>
                <c:pt idx="10293">
                  <c:v>14.295833333333333</c:v>
                </c:pt>
                <c:pt idx="10294">
                  <c:v>14.297222222222222</c:v>
                </c:pt>
                <c:pt idx="10295">
                  <c:v>14.298611111111111</c:v>
                </c:pt>
                <c:pt idx="10296">
                  <c:v>14.3</c:v>
                </c:pt>
                <c:pt idx="10297">
                  <c:v>14.301388888888889</c:v>
                </c:pt>
                <c:pt idx="10298">
                  <c:v>14.302777777777777</c:v>
                </c:pt>
                <c:pt idx="10299">
                  <c:v>14.304166666666667</c:v>
                </c:pt>
                <c:pt idx="10300">
                  <c:v>14.305555555555555</c:v>
                </c:pt>
                <c:pt idx="10301">
                  <c:v>14.306944444444444</c:v>
                </c:pt>
                <c:pt idx="10302">
                  <c:v>14.308333333333334</c:v>
                </c:pt>
                <c:pt idx="10303">
                  <c:v>14.309722222222222</c:v>
                </c:pt>
                <c:pt idx="10304">
                  <c:v>14.311111111111112</c:v>
                </c:pt>
                <c:pt idx="10305">
                  <c:v>14.3125</c:v>
                </c:pt>
                <c:pt idx="10306">
                  <c:v>14.313888888888888</c:v>
                </c:pt>
                <c:pt idx="10307">
                  <c:v>14.315277777777778</c:v>
                </c:pt>
                <c:pt idx="10308">
                  <c:v>14.316666666666666</c:v>
                </c:pt>
                <c:pt idx="10309">
                  <c:v>14.318055555555556</c:v>
                </c:pt>
                <c:pt idx="10310">
                  <c:v>14.319444444444445</c:v>
                </c:pt>
                <c:pt idx="10311">
                  <c:v>14.320833333333333</c:v>
                </c:pt>
                <c:pt idx="10312">
                  <c:v>14.322222222222223</c:v>
                </c:pt>
                <c:pt idx="10313">
                  <c:v>14.323611111111111</c:v>
                </c:pt>
                <c:pt idx="10314">
                  <c:v>14.324999999999999</c:v>
                </c:pt>
                <c:pt idx="10315">
                  <c:v>14.326388888888889</c:v>
                </c:pt>
                <c:pt idx="10316">
                  <c:v>14.327777777777778</c:v>
                </c:pt>
                <c:pt idx="10317">
                  <c:v>14.329166666666667</c:v>
                </c:pt>
                <c:pt idx="10318">
                  <c:v>14.330555555555556</c:v>
                </c:pt>
                <c:pt idx="10319">
                  <c:v>14.331944444444444</c:v>
                </c:pt>
                <c:pt idx="10320">
                  <c:v>14.333333333333334</c:v>
                </c:pt>
                <c:pt idx="10321">
                  <c:v>14.334722222222222</c:v>
                </c:pt>
                <c:pt idx="10322">
                  <c:v>14.33611111111111</c:v>
                </c:pt>
                <c:pt idx="10323">
                  <c:v>14.3375</c:v>
                </c:pt>
                <c:pt idx="10324">
                  <c:v>14.338888888888889</c:v>
                </c:pt>
                <c:pt idx="10325">
                  <c:v>14.340277777777779</c:v>
                </c:pt>
                <c:pt idx="10326">
                  <c:v>14.341666666666667</c:v>
                </c:pt>
                <c:pt idx="10327">
                  <c:v>14.343055555555555</c:v>
                </c:pt>
                <c:pt idx="10328">
                  <c:v>14.344444444444445</c:v>
                </c:pt>
                <c:pt idx="10329">
                  <c:v>14.345833333333333</c:v>
                </c:pt>
                <c:pt idx="10330">
                  <c:v>14.347222222222221</c:v>
                </c:pt>
                <c:pt idx="10331">
                  <c:v>14.348611111111111</c:v>
                </c:pt>
                <c:pt idx="10332">
                  <c:v>14.35</c:v>
                </c:pt>
                <c:pt idx="10333">
                  <c:v>14.35138888888889</c:v>
                </c:pt>
                <c:pt idx="10334">
                  <c:v>14.352777777777778</c:v>
                </c:pt>
                <c:pt idx="10335">
                  <c:v>14.354166666666666</c:v>
                </c:pt>
                <c:pt idx="10336">
                  <c:v>14.355555555555556</c:v>
                </c:pt>
                <c:pt idx="10337">
                  <c:v>14.356944444444444</c:v>
                </c:pt>
                <c:pt idx="10338">
                  <c:v>14.358333333333333</c:v>
                </c:pt>
                <c:pt idx="10339">
                  <c:v>14.359722222222222</c:v>
                </c:pt>
                <c:pt idx="10340">
                  <c:v>14.361111111111111</c:v>
                </c:pt>
                <c:pt idx="10341">
                  <c:v>14.362500000000001</c:v>
                </c:pt>
                <c:pt idx="10342">
                  <c:v>14.363888888888889</c:v>
                </c:pt>
                <c:pt idx="10343">
                  <c:v>14.365277777777777</c:v>
                </c:pt>
                <c:pt idx="10344">
                  <c:v>14.366666666666667</c:v>
                </c:pt>
                <c:pt idx="10345">
                  <c:v>14.368055555555555</c:v>
                </c:pt>
                <c:pt idx="10346">
                  <c:v>14.369444444444444</c:v>
                </c:pt>
                <c:pt idx="10347">
                  <c:v>14.370833333333334</c:v>
                </c:pt>
                <c:pt idx="10348">
                  <c:v>14.372222222222222</c:v>
                </c:pt>
                <c:pt idx="10349">
                  <c:v>14.373611111111112</c:v>
                </c:pt>
                <c:pt idx="10350">
                  <c:v>14.375</c:v>
                </c:pt>
                <c:pt idx="10351">
                  <c:v>14.376388888888888</c:v>
                </c:pt>
                <c:pt idx="10352">
                  <c:v>14.377777777777778</c:v>
                </c:pt>
                <c:pt idx="10353">
                  <c:v>14.379166666666666</c:v>
                </c:pt>
                <c:pt idx="10354">
                  <c:v>14.380555555555556</c:v>
                </c:pt>
                <c:pt idx="10355">
                  <c:v>14.381944444444445</c:v>
                </c:pt>
                <c:pt idx="10356">
                  <c:v>14.383333333333333</c:v>
                </c:pt>
                <c:pt idx="10357">
                  <c:v>14.384722222222223</c:v>
                </c:pt>
                <c:pt idx="10358">
                  <c:v>14.386111111111111</c:v>
                </c:pt>
                <c:pt idx="10359">
                  <c:v>14.387499999999999</c:v>
                </c:pt>
                <c:pt idx="10360">
                  <c:v>14.388888888888889</c:v>
                </c:pt>
                <c:pt idx="10361">
                  <c:v>14.390277777777778</c:v>
                </c:pt>
                <c:pt idx="10362">
                  <c:v>14.391666666666667</c:v>
                </c:pt>
                <c:pt idx="10363">
                  <c:v>14.393055555555556</c:v>
                </c:pt>
                <c:pt idx="10364">
                  <c:v>14.394444444444444</c:v>
                </c:pt>
                <c:pt idx="10365">
                  <c:v>14.395833333333334</c:v>
                </c:pt>
                <c:pt idx="10366">
                  <c:v>14.397222222222222</c:v>
                </c:pt>
                <c:pt idx="10367">
                  <c:v>14.39861111111111</c:v>
                </c:pt>
                <c:pt idx="10368">
                  <c:v>14.4</c:v>
                </c:pt>
                <c:pt idx="10369">
                  <c:v>14.401388888888889</c:v>
                </c:pt>
                <c:pt idx="10370">
                  <c:v>14.402777777777779</c:v>
                </c:pt>
                <c:pt idx="10371">
                  <c:v>14.404166666666667</c:v>
                </c:pt>
                <c:pt idx="10372">
                  <c:v>14.405555555555555</c:v>
                </c:pt>
                <c:pt idx="10373">
                  <c:v>14.406944444444445</c:v>
                </c:pt>
                <c:pt idx="10374">
                  <c:v>14.408333333333333</c:v>
                </c:pt>
                <c:pt idx="10375">
                  <c:v>14.409722222222221</c:v>
                </c:pt>
                <c:pt idx="10376">
                  <c:v>14.411111111111111</c:v>
                </c:pt>
                <c:pt idx="10377">
                  <c:v>14.4125</c:v>
                </c:pt>
                <c:pt idx="10378">
                  <c:v>14.41388888888889</c:v>
                </c:pt>
                <c:pt idx="10379">
                  <c:v>14.415277777777778</c:v>
                </c:pt>
                <c:pt idx="10380">
                  <c:v>14.416666666666666</c:v>
                </c:pt>
                <c:pt idx="10381">
                  <c:v>14.418055555555556</c:v>
                </c:pt>
                <c:pt idx="10382">
                  <c:v>14.419444444444444</c:v>
                </c:pt>
                <c:pt idx="10383">
                  <c:v>14.420833333333333</c:v>
                </c:pt>
                <c:pt idx="10384">
                  <c:v>14.422222222222222</c:v>
                </c:pt>
                <c:pt idx="10385">
                  <c:v>14.423611111111111</c:v>
                </c:pt>
                <c:pt idx="10386">
                  <c:v>14.425000000000001</c:v>
                </c:pt>
                <c:pt idx="10387">
                  <c:v>14.426388888888889</c:v>
                </c:pt>
                <c:pt idx="10388">
                  <c:v>14.427777777777777</c:v>
                </c:pt>
                <c:pt idx="10389">
                  <c:v>14.429166666666667</c:v>
                </c:pt>
                <c:pt idx="10390">
                  <c:v>14.430555555555555</c:v>
                </c:pt>
                <c:pt idx="10391">
                  <c:v>14.431944444444444</c:v>
                </c:pt>
                <c:pt idx="10392">
                  <c:v>14.433333333333334</c:v>
                </c:pt>
                <c:pt idx="10393">
                  <c:v>14.434722222222222</c:v>
                </c:pt>
                <c:pt idx="10394">
                  <c:v>14.436111111111112</c:v>
                </c:pt>
                <c:pt idx="10395">
                  <c:v>14.4375</c:v>
                </c:pt>
                <c:pt idx="10396">
                  <c:v>14.438888888888888</c:v>
                </c:pt>
                <c:pt idx="10397">
                  <c:v>14.440277777777778</c:v>
                </c:pt>
                <c:pt idx="10398">
                  <c:v>14.441666666666666</c:v>
                </c:pt>
                <c:pt idx="10399">
                  <c:v>14.443055555555556</c:v>
                </c:pt>
                <c:pt idx="10400">
                  <c:v>14.444444444444445</c:v>
                </c:pt>
                <c:pt idx="10401">
                  <c:v>14.445833333333333</c:v>
                </c:pt>
                <c:pt idx="10402">
                  <c:v>14.447222222222223</c:v>
                </c:pt>
                <c:pt idx="10403">
                  <c:v>14.448611111111111</c:v>
                </c:pt>
                <c:pt idx="10404">
                  <c:v>14.45</c:v>
                </c:pt>
                <c:pt idx="10405">
                  <c:v>14.451388888888889</c:v>
                </c:pt>
                <c:pt idx="10406">
                  <c:v>14.452777777777778</c:v>
                </c:pt>
                <c:pt idx="10407">
                  <c:v>14.454166666666667</c:v>
                </c:pt>
                <c:pt idx="10408">
                  <c:v>14.455555555555556</c:v>
                </c:pt>
                <c:pt idx="10409">
                  <c:v>14.456944444444444</c:v>
                </c:pt>
                <c:pt idx="10410">
                  <c:v>14.458333333333334</c:v>
                </c:pt>
                <c:pt idx="10411">
                  <c:v>14.459722222222222</c:v>
                </c:pt>
                <c:pt idx="10412">
                  <c:v>14.46111111111111</c:v>
                </c:pt>
                <c:pt idx="10413">
                  <c:v>14.4625</c:v>
                </c:pt>
                <c:pt idx="10414">
                  <c:v>14.463888888888889</c:v>
                </c:pt>
                <c:pt idx="10415">
                  <c:v>14.465277777777779</c:v>
                </c:pt>
                <c:pt idx="10416">
                  <c:v>14.466666666666667</c:v>
                </c:pt>
                <c:pt idx="10417">
                  <c:v>14.468055555555555</c:v>
                </c:pt>
                <c:pt idx="10418">
                  <c:v>14.469444444444445</c:v>
                </c:pt>
                <c:pt idx="10419">
                  <c:v>14.470833333333333</c:v>
                </c:pt>
                <c:pt idx="10420">
                  <c:v>14.472222222222221</c:v>
                </c:pt>
                <c:pt idx="10421">
                  <c:v>14.473611111111111</c:v>
                </c:pt>
                <c:pt idx="10422">
                  <c:v>14.475</c:v>
                </c:pt>
                <c:pt idx="10423">
                  <c:v>14.47638888888889</c:v>
                </c:pt>
                <c:pt idx="10424">
                  <c:v>14.477777777777778</c:v>
                </c:pt>
                <c:pt idx="10425">
                  <c:v>14.479166666666666</c:v>
                </c:pt>
                <c:pt idx="10426">
                  <c:v>14.480555555555556</c:v>
                </c:pt>
                <c:pt idx="10427">
                  <c:v>14.481944444444444</c:v>
                </c:pt>
                <c:pt idx="10428">
                  <c:v>14.483333333333333</c:v>
                </c:pt>
                <c:pt idx="10429">
                  <c:v>14.484722222222222</c:v>
                </c:pt>
                <c:pt idx="10430">
                  <c:v>14.486111111111111</c:v>
                </c:pt>
                <c:pt idx="10431">
                  <c:v>14.487500000000001</c:v>
                </c:pt>
                <c:pt idx="10432">
                  <c:v>14.488888888888889</c:v>
                </c:pt>
                <c:pt idx="10433">
                  <c:v>14.490277777777777</c:v>
                </c:pt>
                <c:pt idx="10434">
                  <c:v>14.491666666666667</c:v>
                </c:pt>
                <c:pt idx="10435">
                  <c:v>14.493055555555555</c:v>
                </c:pt>
                <c:pt idx="10436">
                  <c:v>14.494444444444444</c:v>
                </c:pt>
                <c:pt idx="10437">
                  <c:v>14.495833333333334</c:v>
                </c:pt>
                <c:pt idx="10438">
                  <c:v>14.497222222222222</c:v>
                </c:pt>
                <c:pt idx="10439">
                  <c:v>14.498611111111112</c:v>
                </c:pt>
                <c:pt idx="10440">
                  <c:v>14.5</c:v>
                </c:pt>
                <c:pt idx="10441">
                  <c:v>14.501388888888888</c:v>
                </c:pt>
                <c:pt idx="10442">
                  <c:v>14.502777777777778</c:v>
                </c:pt>
                <c:pt idx="10443">
                  <c:v>14.504166666666666</c:v>
                </c:pt>
                <c:pt idx="10444">
                  <c:v>14.505555555555556</c:v>
                </c:pt>
                <c:pt idx="10445">
                  <c:v>14.506944444444445</c:v>
                </c:pt>
                <c:pt idx="10446">
                  <c:v>14.508333333333333</c:v>
                </c:pt>
                <c:pt idx="10447">
                  <c:v>14.509722222222223</c:v>
                </c:pt>
                <c:pt idx="10448">
                  <c:v>14.511111111111111</c:v>
                </c:pt>
                <c:pt idx="10449">
                  <c:v>14.512499999999999</c:v>
                </c:pt>
                <c:pt idx="10450">
                  <c:v>14.513888888888889</c:v>
                </c:pt>
                <c:pt idx="10451">
                  <c:v>14.515277777777778</c:v>
                </c:pt>
                <c:pt idx="10452">
                  <c:v>14.516666666666667</c:v>
                </c:pt>
                <c:pt idx="10453">
                  <c:v>14.518055555555556</c:v>
                </c:pt>
                <c:pt idx="10454">
                  <c:v>14.519444444444444</c:v>
                </c:pt>
                <c:pt idx="10455">
                  <c:v>14.520833333333334</c:v>
                </c:pt>
                <c:pt idx="10456">
                  <c:v>14.522222222222222</c:v>
                </c:pt>
                <c:pt idx="10457">
                  <c:v>14.52361111111111</c:v>
                </c:pt>
                <c:pt idx="10458">
                  <c:v>14.525</c:v>
                </c:pt>
                <c:pt idx="10459">
                  <c:v>14.526388888888889</c:v>
                </c:pt>
                <c:pt idx="10460">
                  <c:v>14.527777777777779</c:v>
                </c:pt>
                <c:pt idx="10461">
                  <c:v>14.529166666666667</c:v>
                </c:pt>
                <c:pt idx="10462">
                  <c:v>14.530555555555555</c:v>
                </c:pt>
                <c:pt idx="10463">
                  <c:v>14.531944444444445</c:v>
                </c:pt>
                <c:pt idx="10464">
                  <c:v>14.533333333333333</c:v>
                </c:pt>
                <c:pt idx="10465">
                  <c:v>14.534722222222221</c:v>
                </c:pt>
                <c:pt idx="10466">
                  <c:v>14.536111111111111</c:v>
                </c:pt>
                <c:pt idx="10467">
                  <c:v>14.5375</c:v>
                </c:pt>
                <c:pt idx="10468">
                  <c:v>14.53888888888889</c:v>
                </c:pt>
                <c:pt idx="10469">
                  <c:v>14.540277777777778</c:v>
                </c:pt>
                <c:pt idx="10470">
                  <c:v>14.541666666666666</c:v>
                </c:pt>
                <c:pt idx="10471">
                  <c:v>14.543055555555556</c:v>
                </c:pt>
                <c:pt idx="10472">
                  <c:v>14.544444444444444</c:v>
                </c:pt>
                <c:pt idx="10473">
                  <c:v>14.545833333333333</c:v>
                </c:pt>
                <c:pt idx="10474">
                  <c:v>14.547222222222222</c:v>
                </c:pt>
                <c:pt idx="10475">
                  <c:v>14.548611111111111</c:v>
                </c:pt>
                <c:pt idx="10476">
                  <c:v>14.55</c:v>
                </c:pt>
                <c:pt idx="10477">
                  <c:v>14.551388888888889</c:v>
                </c:pt>
                <c:pt idx="10478">
                  <c:v>14.552777777777777</c:v>
                </c:pt>
                <c:pt idx="10479">
                  <c:v>14.554166666666667</c:v>
                </c:pt>
                <c:pt idx="10480">
                  <c:v>14.555555555555555</c:v>
                </c:pt>
                <c:pt idx="10481">
                  <c:v>14.556944444444444</c:v>
                </c:pt>
                <c:pt idx="10482">
                  <c:v>14.558333333333334</c:v>
                </c:pt>
                <c:pt idx="10483">
                  <c:v>14.559722222222222</c:v>
                </c:pt>
                <c:pt idx="10484">
                  <c:v>14.561111111111112</c:v>
                </c:pt>
                <c:pt idx="10485">
                  <c:v>14.5625</c:v>
                </c:pt>
                <c:pt idx="10486">
                  <c:v>14.563888888888888</c:v>
                </c:pt>
                <c:pt idx="10487">
                  <c:v>14.565277777777778</c:v>
                </c:pt>
                <c:pt idx="10488">
                  <c:v>14.566666666666666</c:v>
                </c:pt>
                <c:pt idx="10489">
                  <c:v>14.568055555555556</c:v>
                </c:pt>
                <c:pt idx="10490">
                  <c:v>14.569444444444445</c:v>
                </c:pt>
                <c:pt idx="10491">
                  <c:v>14.570833333333333</c:v>
                </c:pt>
                <c:pt idx="10492">
                  <c:v>14.572222222222223</c:v>
                </c:pt>
                <c:pt idx="10493">
                  <c:v>14.573611111111111</c:v>
                </c:pt>
                <c:pt idx="10494">
                  <c:v>14.574999999999999</c:v>
                </c:pt>
                <c:pt idx="10495">
                  <c:v>14.576388888888889</c:v>
                </c:pt>
                <c:pt idx="10496">
                  <c:v>14.577777777777778</c:v>
                </c:pt>
                <c:pt idx="10497">
                  <c:v>14.579166666666667</c:v>
                </c:pt>
                <c:pt idx="10498">
                  <c:v>14.580555555555556</c:v>
                </c:pt>
                <c:pt idx="10499">
                  <c:v>14.581944444444444</c:v>
                </c:pt>
                <c:pt idx="10500">
                  <c:v>14.583333333333334</c:v>
                </c:pt>
                <c:pt idx="10501">
                  <c:v>14.584722222222222</c:v>
                </c:pt>
                <c:pt idx="10502">
                  <c:v>14.58611111111111</c:v>
                </c:pt>
                <c:pt idx="10503">
                  <c:v>14.5875</c:v>
                </c:pt>
                <c:pt idx="10504">
                  <c:v>14.588888888888889</c:v>
                </c:pt>
                <c:pt idx="10505">
                  <c:v>14.590277777777779</c:v>
                </c:pt>
                <c:pt idx="10506">
                  <c:v>14.591666666666667</c:v>
                </c:pt>
                <c:pt idx="10507">
                  <c:v>14.593055555555555</c:v>
                </c:pt>
                <c:pt idx="10508">
                  <c:v>14.594444444444445</c:v>
                </c:pt>
                <c:pt idx="10509">
                  <c:v>14.595833333333333</c:v>
                </c:pt>
                <c:pt idx="10510">
                  <c:v>14.597222222222221</c:v>
                </c:pt>
                <c:pt idx="10511">
                  <c:v>14.598611111111111</c:v>
                </c:pt>
                <c:pt idx="10512">
                  <c:v>14.6</c:v>
                </c:pt>
                <c:pt idx="10513">
                  <c:v>14.60138888888889</c:v>
                </c:pt>
                <c:pt idx="10514">
                  <c:v>14.602777777777778</c:v>
                </c:pt>
                <c:pt idx="10515">
                  <c:v>14.604166666666666</c:v>
                </c:pt>
                <c:pt idx="10516">
                  <c:v>14.605555555555556</c:v>
                </c:pt>
                <c:pt idx="10517">
                  <c:v>14.606944444444444</c:v>
                </c:pt>
                <c:pt idx="10518">
                  <c:v>14.608333333333333</c:v>
                </c:pt>
                <c:pt idx="10519">
                  <c:v>14.609722222222222</c:v>
                </c:pt>
                <c:pt idx="10520">
                  <c:v>14.611111111111111</c:v>
                </c:pt>
                <c:pt idx="10521">
                  <c:v>14.612500000000001</c:v>
                </c:pt>
                <c:pt idx="10522">
                  <c:v>14.613888888888889</c:v>
                </c:pt>
                <c:pt idx="10523">
                  <c:v>14.615277777777777</c:v>
                </c:pt>
                <c:pt idx="10524">
                  <c:v>14.616666666666667</c:v>
                </c:pt>
                <c:pt idx="10525">
                  <c:v>14.618055555555555</c:v>
                </c:pt>
                <c:pt idx="10526">
                  <c:v>14.619444444444444</c:v>
                </c:pt>
                <c:pt idx="10527">
                  <c:v>14.620833333333334</c:v>
                </c:pt>
                <c:pt idx="10528">
                  <c:v>14.622222222222222</c:v>
                </c:pt>
                <c:pt idx="10529">
                  <c:v>14.623611111111112</c:v>
                </c:pt>
                <c:pt idx="10530">
                  <c:v>14.625</c:v>
                </c:pt>
                <c:pt idx="10531">
                  <c:v>14.626388888888888</c:v>
                </c:pt>
                <c:pt idx="10532">
                  <c:v>14.627777777777778</c:v>
                </c:pt>
                <c:pt idx="10533">
                  <c:v>14.629166666666666</c:v>
                </c:pt>
                <c:pt idx="10534">
                  <c:v>14.630555555555556</c:v>
                </c:pt>
                <c:pt idx="10535">
                  <c:v>14.631944444444445</c:v>
                </c:pt>
                <c:pt idx="10536">
                  <c:v>14.633333333333333</c:v>
                </c:pt>
                <c:pt idx="10537">
                  <c:v>14.634722222222223</c:v>
                </c:pt>
                <c:pt idx="10538">
                  <c:v>14.636111111111111</c:v>
                </c:pt>
                <c:pt idx="10539">
                  <c:v>14.637499999999999</c:v>
                </c:pt>
                <c:pt idx="10540">
                  <c:v>14.638888888888889</c:v>
                </c:pt>
                <c:pt idx="10541">
                  <c:v>14.640277777777778</c:v>
                </c:pt>
                <c:pt idx="10542">
                  <c:v>14.641666666666667</c:v>
                </c:pt>
                <c:pt idx="10543">
                  <c:v>14.643055555555556</c:v>
                </c:pt>
                <c:pt idx="10544">
                  <c:v>14.644444444444444</c:v>
                </c:pt>
                <c:pt idx="10545">
                  <c:v>14.645833333333334</c:v>
                </c:pt>
                <c:pt idx="10546">
                  <c:v>14.647222222222222</c:v>
                </c:pt>
                <c:pt idx="10547">
                  <c:v>14.64861111111111</c:v>
                </c:pt>
                <c:pt idx="10548">
                  <c:v>14.65</c:v>
                </c:pt>
                <c:pt idx="10549">
                  <c:v>14.651388888888889</c:v>
                </c:pt>
                <c:pt idx="10550">
                  <c:v>14.652777777777779</c:v>
                </c:pt>
                <c:pt idx="10551">
                  <c:v>14.654166666666667</c:v>
                </c:pt>
                <c:pt idx="10552">
                  <c:v>14.655555555555555</c:v>
                </c:pt>
                <c:pt idx="10553">
                  <c:v>14.656944444444445</c:v>
                </c:pt>
                <c:pt idx="10554">
                  <c:v>14.658333333333333</c:v>
                </c:pt>
                <c:pt idx="10555">
                  <c:v>14.659722222222221</c:v>
                </c:pt>
                <c:pt idx="10556">
                  <c:v>14.661111111111111</c:v>
                </c:pt>
                <c:pt idx="10557">
                  <c:v>14.6625</c:v>
                </c:pt>
                <c:pt idx="10558">
                  <c:v>14.66388888888889</c:v>
                </c:pt>
                <c:pt idx="10559">
                  <c:v>14.665277777777778</c:v>
                </c:pt>
                <c:pt idx="10560">
                  <c:v>14.666666666666666</c:v>
                </c:pt>
                <c:pt idx="10561">
                  <c:v>14.668055555555556</c:v>
                </c:pt>
                <c:pt idx="10562">
                  <c:v>14.669444444444444</c:v>
                </c:pt>
                <c:pt idx="10563">
                  <c:v>14.670833333333333</c:v>
                </c:pt>
                <c:pt idx="10564">
                  <c:v>14.672222222222222</c:v>
                </c:pt>
                <c:pt idx="10565">
                  <c:v>14.673611111111111</c:v>
                </c:pt>
                <c:pt idx="10566">
                  <c:v>14.675000000000001</c:v>
                </c:pt>
                <c:pt idx="10567">
                  <c:v>14.676388888888889</c:v>
                </c:pt>
                <c:pt idx="10568">
                  <c:v>14.677777777777777</c:v>
                </c:pt>
                <c:pt idx="10569">
                  <c:v>14.679166666666667</c:v>
                </c:pt>
                <c:pt idx="10570">
                  <c:v>14.680555555555555</c:v>
                </c:pt>
                <c:pt idx="10571">
                  <c:v>14.681944444444444</c:v>
                </c:pt>
                <c:pt idx="10572">
                  <c:v>14.683333333333334</c:v>
                </c:pt>
                <c:pt idx="10573">
                  <c:v>14.684722222222222</c:v>
                </c:pt>
                <c:pt idx="10574">
                  <c:v>14.686111111111112</c:v>
                </c:pt>
                <c:pt idx="10575">
                  <c:v>14.6875</c:v>
                </c:pt>
                <c:pt idx="10576">
                  <c:v>14.688888888888888</c:v>
                </c:pt>
                <c:pt idx="10577">
                  <c:v>14.690277777777778</c:v>
                </c:pt>
                <c:pt idx="10578">
                  <c:v>14.691666666666666</c:v>
                </c:pt>
                <c:pt idx="10579">
                  <c:v>14.693055555555556</c:v>
                </c:pt>
                <c:pt idx="10580">
                  <c:v>14.694444444444445</c:v>
                </c:pt>
                <c:pt idx="10581">
                  <c:v>14.695833333333333</c:v>
                </c:pt>
                <c:pt idx="10582">
                  <c:v>14.697222222222223</c:v>
                </c:pt>
                <c:pt idx="10583">
                  <c:v>14.698611111111111</c:v>
                </c:pt>
                <c:pt idx="10584">
                  <c:v>14.7</c:v>
                </c:pt>
                <c:pt idx="10585">
                  <c:v>14.701388888888889</c:v>
                </c:pt>
                <c:pt idx="10586">
                  <c:v>14.702777777777778</c:v>
                </c:pt>
                <c:pt idx="10587">
                  <c:v>14.704166666666667</c:v>
                </c:pt>
                <c:pt idx="10588">
                  <c:v>14.705555555555556</c:v>
                </c:pt>
                <c:pt idx="10589">
                  <c:v>14.706944444444444</c:v>
                </c:pt>
                <c:pt idx="10590">
                  <c:v>14.708333333333334</c:v>
                </c:pt>
                <c:pt idx="10591">
                  <c:v>14.709722222222222</c:v>
                </c:pt>
                <c:pt idx="10592">
                  <c:v>14.71111111111111</c:v>
                </c:pt>
                <c:pt idx="10593">
                  <c:v>14.7125</c:v>
                </c:pt>
                <c:pt idx="10594">
                  <c:v>14.713888888888889</c:v>
                </c:pt>
                <c:pt idx="10595">
                  <c:v>14.715277777777779</c:v>
                </c:pt>
                <c:pt idx="10596">
                  <c:v>14.716666666666667</c:v>
                </c:pt>
                <c:pt idx="10597">
                  <c:v>14.718055555555555</c:v>
                </c:pt>
                <c:pt idx="10598">
                  <c:v>14.719444444444445</c:v>
                </c:pt>
                <c:pt idx="10599">
                  <c:v>14.720833333333333</c:v>
                </c:pt>
                <c:pt idx="10600">
                  <c:v>14.722222222222221</c:v>
                </c:pt>
                <c:pt idx="10601">
                  <c:v>14.723611111111111</c:v>
                </c:pt>
                <c:pt idx="10602">
                  <c:v>14.725</c:v>
                </c:pt>
                <c:pt idx="10603">
                  <c:v>14.72638888888889</c:v>
                </c:pt>
                <c:pt idx="10604">
                  <c:v>14.727777777777778</c:v>
                </c:pt>
                <c:pt idx="10605">
                  <c:v>14.729166666666666</c:v>
                </c:pt>
                <c:pt idx="10606">
                  <c:v>14.730555555555556</c:v>
                </c:pt>
                <c:pt idx="10607">
                  <c:v>14.731944444444444</c:v>
                </c:pt>
                <c:pt idx="10608">
                  <c:v>14.733333333333333</c:v>
                </c:pt>
                <c:pt idx="10609">
                  <c:v>14.734722222222222</c:v>
                </c:pt>
                <c:pt idx="10610">
                  <c:v>14.736111111111111</c:v>
                </c:pt>
                <c:pt idx="10611">
                  <c:v>14.737500000000001</c:v>
                </c:pt>
              </c:numCache>
            </c:numRef>
          </c:xVal>
          <c:yVal>
            <c:numRef>
              <c:f>Data!$F$29:$F$10640</c:f>
              <c:numCache>
                <c:formatCode>General</c:formatCode>
                <c:ptCount val="10612"/>
                <c:pt idx="0">
                  <c:v>0.3624</c:v>
                </c:pt>
                <c:pt idx="1">
                  <c:v>0.33279999999999998</c:v>
                </c:pt>
                <c:pt idx="2">
                  <c:v>0.32119999999999999</c:v>
                </c:pt>
                <c:pt idx="3">
                  <c:v>0.31530000000000002</c:v>
                </c:pt>
                <c:pt idx="4">
                  <c:v>0.33489999999999998</c:v>
                </c:pt>
                <c:pt idx="5">
                  <c:v>0.35930000000000001</c:v>
                </c:pt>
                <c:pt idx="6">
                  <c:v>0.36020000000000002</c:v>
                </c:pt>
                <c:pt idx="7">
                  <c:v>0.32440000000000002</c:v>
                </c:pt>
                <c:pt idx="8">
                  <c:v>0.30520000000000003</c:v>
                </c:pt>
                <c:pt idx="9">
                  <c:v>0.30430000000000001</c:v>
                </c:pt>
                <c:pt idx="10">
                  <c:v>0.35520000000000002</c:v>
                </c:pt>
                <c:pt idx="11">
                  <c:v>0.34189999999999998</c:v>
                </c:pt>
                <c:pt idx="12">
                  <c:v>0.35520000000000002</c:v>
                </c:pt>
                <c:pt idx="13">
                  <c:v>0.36030000000000001</c:v>
                </c:pt>
                <c:pt idx="14">
                  <c:v>0.35970000000000002</c:v>
                </c:pt>
                <c:pt idx="15">
                  <c:v>0.36940000000000001</c:v>
                </c:pt>
                <c:pt idx="16">
                  <c:v>0.36809999999999998</c:v>
                </c:pt>
                <c:pt idx="17">
                  <c:v>0.39660000000000001</c:v>
                </c:pt>
                <c:pt idx="18">
                  <c:v>0.41110000000000002</c:v>
                </c:pt>
                <c:pt idx="19">
                  <c:v>0.43509999999999999</c:v>
                </c:pt>
                <c:pt idx="20">
                  <c:v>0.4471</c:v>
                </c:pt>
                <c:pt idx="21">
                  <c:v>0.47170000000000001</c:v>
                </c:pt>
                <c:pt idx="22">
                  <c:v>0.48130000000000001</c:v>
                </c:pt>
                <c:pt idx="23">
                  <c:v>0.50129999999999997</c:v>
                </c:pt>
                <c:pt idx="24">
                  <c:v>0.52790000000000004</c:v>
                </c:pt>
                <c:pt idx="25">
                  <c:v>0.54400000000000004</c:v>
                </c:pt>
                <c:pt idx="26">
                  <c:v>0.6028</c:v>
                </c:pt>
                <c:pt idx="27">
                  <c:v>0.6391</c:v>
                </c:pt>
                <c:pt idx="28">
                  <c:v>0.65580000000000005</c:v>
                </c:pt>
                <c:pt idx="29">
                  <c:v>0.68689999999999996</c:v>
                </c:pt>
                <c:pt idx="30">
                  <c:v>0.70420000000000005</c:v>
                </c:pt>
                <c:pt idx="31">
                  <c:v>0.72099999999999997</c:v>
                </c:pt>
                <c:pt idx="32">
                  <c:v>0.74399999999999999</c:v>
                </c:pt>
                <c:pt idx="33">
                  <c:v>0.76700000000000002</c:v>
                </c:pt>
                <c:pt idx="34">
                  <c:v>0.79900000000000004</c:v>
                </c:pt>
                <c:pt idx="35">
                  <c:v>0.81069999999999998</c:v>
                </c:pt>
                <c:pt idx="36">
                  <c:v>0.83260000000000001</c:v>
                </c:pt>
                <c:pt idx="37">
                  <c:v>0.85450000000000004</c:v>
                </c:pt>
                <c:pt idx="38">
                  <c:v>0.88009999999999999</c:v>
                </c:pt>
                <c:pt idx="39">
                  <c:v>0.91710000000000003</c:v>
                </c:pt>
                <c:pt idx="40">
                  <c:v>0.91930000000000001</c:v>
                </c:pt>
                <c:pt idx="41">
                  <c:v>0.92430000000000001</c:v>
                </c:pt>
                <c:pt idx="42">
                  <c:v>0.92700000000000005</c:v>
                </c:pt>
                <c:pt idx="43">
                  <c:v>0.9395</c:v>
                </c:pt>
                <c:pt idx="44">
                  <c:v>0.94630000000000003</c:v>
                </c:pt>
                <c:pt idx="45">
                  <c:v>0.95899999999999996</c:v>
                </c:pt>
                <c:pt idx="46">
                  <c:v>0.97919999999999996</c:v>
                </c:pt>
                <c:pt idx="47">
                  <c:v>0.97170000000000001</c:v>
                </c:pt>
                <c:pt idx="48">
                  <c:v>0.96930000000000005</c:v>
                </c:pt>
                <c:pt idx="49">
                  <c:v>0.96660000000000001</c:v>
                </c:pt>
                <c:pt idx="50">
                  <c:v>0.98019999999999996</c:v>
                </c:pt>
                <c:pt idx="51">
                  <c:v>0.9758</c:v>
                </c:pt>
                <c:pt idx="52">
                  <c:v>0.97799999999999998</c:v>
                </c:pt>
                <c:pt idx="53">
                  <c:v>0.96889999999999998</c:v>
                </c:pt>
                <c:pt idx="54">
                  <c:v>0.98270000000000002</c:v>
                </c:pt>
                <c:pt idx="55">
                  <c:v>0.98229999999999995</c:v>
                </c:pt>
                <c:pt idx="56">
                  <c:v>0.97240000000000004</c:v>
                </c:pt>
                <c:pt idx="57">
                  <c:v>0.96450000000000002</c:v>
                </c:pt>
                <c:pt idx="58">
                  <c:v>0.96360000000000001</c:v>
                </c:pt>
                <c:pt idx="59">
                  <c:v>0.97750000000000004</c:v>
                </c:pt>
                <c:pt idx="60">
                  <c:v>0.97319999999999995</c:v>
                </c:pt>
                <c:pt idx="61">
                  <c:v>0.97030000000000005</c:v>
                </c:pt>
                <c:pt idx="62">
                  <c:v>0.96830000000000005</c:v>
                </c:pt>
                <c:pt idx="63">
                  <c:v>0.96360000000000001</c:v>
                </c:pt>
                <c:pt idx="64">
                  <c:v>0.96679999999999999</c:v>
                </c:pt>
                <c:pt idx="65">
                  <c:v>0.96760000000000002</c:v>
                </c:pt>
                <c:pt idx="66">
                  <c:v>0.96889999999999998</c:v>
                </c:pt>
                <c:pt idx="67">
                  <c:v>0.97389999999999999</c:v>
                </c:pt>
                <c:pt idx="68">
                  <c:v>0.97089999999999999</c:v>
                </c:pt>
                <c:pt idx="69">
                  <c:v>0.96699999999999997</c:v>
                </c:pt>
                <c:pt idx="70">
                  <c:v>0.97030000000000005</c:v>
                </c:pt>
                <c:pt idx="71">
                  <c:v>0.96489999999999998</c:v>
                </c:pt>
                <c:pt idx="72">
                  <c:v>0.96279999999999999</c:v>
                </c:pt>
                <c:pt idx="73">
                  <c:v>0.96089999999999998</c:v>
                </c:pt>
                <c:pt idx="74">
                  <c:v>0.95750000000000002</c:v>
                </c:pt>
                <c:pt idx="75">
                  <c:v>0.96150000000000002</c:v>
                </c:pt>
                <c:pt idx="76">
                  <c:v>0.95809999999999995</c:v>
                </c:pt>
                <c:pt idx="77">
                  <c:v>0.95469999999999999</c:v>
                </c:pt>
                <c:pt idx="78">
                  <c:v>0.94830000000000003</c:v>
                </c:pt>
                <c:pt idx="79">
                  <c:v>0.94979999999999998</c:v>
                </c:pt>
                <c:pt idx="80">
                  <c:v>0.93620000000000003</c:v>
                </c:pt>
                <c:pt idx="81">
                  <c:v>0.92900000000000005</c:v>
                </c:pt>
                <c:pt idx="82">
                  <c:v>0.92620000000000002</c:v>
                </c:pt>
                <c:pt idx="83">
                  <c:v>0.91469999999999996</c:v>
                </c:pt>
                <c:pt idx="84">
                  <c:v>0.90869999999999995</c:v>
                </c:pt>
                <c:pt idx="85">
                  <c:v>0.90500000000000003</c:v>
                </c:pt>
                <c:pt idx="86">
                  <c:v>0.89219999999999999</c:v>
                </c:pt>
                <c:pt idx="87">
                  <c:v>0.88519999999999999</c:v>
                </c:pt>
                <c:pt idx="88">
                  <c:v>0.88229999999999997</c:v>
                </c:pt>
                <c:pt idx="89">
                  <c:v>0.86919999999999997</c:v>
                </c:pt>
                <c:pt idx="90">
                  <c:v>0.85199999999999998</c:v>
                </c:pt>
                <c:pt idx="91">
                  <c:v>0.85360000000000003</c:v>
                </c:pt>
                <c:pt idx="92">
                  <c:v>0.84209999999999996</c:v>
                </c:pt>
                <c:pt idx="93">
                  <c:v>0.83040000000000003</c:v>
                </c:pt>
                <c:pt idx="94">
                  <c:v>0.82779999999999998</c:v>
                </c:pt>
                <c:pt idx="95">
                  <c:v>0.81679999999999997</c:v>
                </c:pt>
                <c:pt idx="96">
                  <c:v>0.81069999999999998</c:v>
                </c:pt>
                <c:pt idx="97">
                  <c:v>0.81399999999999995</c:v>
                </c:pt>
                <c:pt idx="98">
                  <c:v>0.80549999999999999</c:v>
                </c:pt>
                <c:pt idx="99">
                  <c:v>0.79690000000000005</c:v>
                </c:pt>
                <c:pt idx="100">
                  <c:v>0.79490000000000005</c:v>
                </c:pt>
                <c:pt idx="101">
                  <c:v>0.79710000000000003</c:v>
                </c:pt>
                <c:pt idx="102">
                  <c:v>0.79359999999999997</c:v>
                </c:pt>
                <c:pt idx="103">
                  <c:v>0.79290000000000005</c:v>
                </c:pt>
                <c:pt idx="104">
                  <c:v>0.79730000000000001</c:v>
                </c:pt>
                <c:pt idx="105">
                  <c:v>0.79449999999999998</c:v>
                </c:pt>
                <c:pt idx="106">
                  <c:v>0.79349999999999998</c:v>
                </c:pt>
                <c:pt idx="107">
                  <c:v>0.79600000000000004</c:v>
                </c:pt>
                <c:pt idx="108">
                  <c:v>0.79210000000000003</c:v>
                </c:pt>
                <c:pt idx="109">
                  <c:v>0.79500000000000004</c:v>
                </c:pt>
                <c:pt idx="110">
                  <c:v>0.79449999999999998</c:v>
                </c:pt>
                <c:pt idx="111">
                  <c:v>0.79879999999999995</c:v>
                </c:pt>
                <c:pt idx="112">
                  <c:v>0.80189999999999995</c:v>
                </c:pt>
                <c:pt idx="113">
                  <c:v>0.80110000000000003</c:v>
                </c:pt>
                <c:pt idx="114">
                  <c:v>0.80730000000000002</c:v>
                </c:pt>
                <c:pt idx="115">
                  <c:v>0.81</c:v>
                </c:pt>
                <c:pt idx="116">
                  <c:v>0.80630000000000002</c:v>
                </c:pt>
                <c:pt idx="117">
                  <c:v>0.80449999999999999</c:v>
                </c:pt>
                <c:pt idx="118">
                  <c:v>0.80489999999999995</c:v>
                </c:pt>
                <c:pt idx="119">
                  <c:v>0.8085</c:v>
                </c:pt>
                <c:pt idx="120">
                  <c:v>0.81440000000000001</c:v>
                </c:pt>
                <c:pt idx="121">
                  <c:v>0.81279999999999997</c:v>
                </c:pt>
                <c:pt idx="122">
                  <c:v>0.81279999999999997</c:v>
                </c:pt>
                <c:pt idx="123">
                  <c:v>0.81079999999999997</c:v>
                </c:pt>
                <c:pt idx="124">
                  <c:v>0.80900000000000005</c:v>
                </c:pt>
                <c:pt idx="125">
                  <c:v>0.80510000000000004</c:v>
                </c:pt>
                <c:pt idx="126">
                  <c:v>0.80320000000000003</c:v>
                </c:pt>
                <c:pt idx="127">
                  <c:v>0.79769999999999996</c:v>
                </c:pt>
                <c:pt idx="128">
                  <c:v>0.79369999999999996</c:v>
                </c:pt>
                <c:pt idx="129">
                  <c:v>0.79669999999999996</c:v>
                </c:pt>
                <c:pt idx="130">
                  <c:v>0.79379999999999995</c:v>
                </c:pt>
                <c:pt idx="131">
                  <c:v>0.7923</c:v>
                </c:pt>
                <c:pt idx="132">
                  <c:v>0.79139999999999999</c:v>
                </c:pt>
                <c:pt idx="133">
                  <c:v>0.7873</c:v>
                </c:pt>
                <c:pt idx="134">
                  <c:v>0.78510000000000002</c:v>
                </c:pt>
                <c:pt idx="135">
                  <c:v>0.78449999999999998</c:v>
                </c:pt>
                <c:pt idx="136">
                  <c:v>0.78120000000000001</c:v>
                </c:pt>
                <c:pt idx="137">
                  <c:v>0.77610000000000001</c:v>
                </c:pt>
                <c:pt idx="138">
                  <c:v>0.77370000000000005</c:v>
                </c:pt>
                <c:pt idx="139">
                  <c:v>0.76980000000000004</c:v>
                </c:pt>
                <c:pt idx="140">
                  <c:v>0.76880000000000004</c:v>
                </c:pt>
                <c:pt idx="141">
                  <c:v>0.76529999999999998</c:v>
                </c:pt>
                <c:pt idx="142">
                  <c:v>0.76449999999999996</c:v>
                </c:pt>
                <c:pt idx="143">
                  <c:v>0.75980000000000003</c:v>
                </c:pt>
                <c:pt idx="144">
                  <c:v>0.75419999999999998</c:v>
                </c:pt>
                <c:pt idx="145">
                  <c:v>0.75070000000000003</c:v>
                </c:pt>
                <c:pt idx="146">
                  <c:v>0.74690000000000001</c:v>
                </c:pt>
                <c:pt idx="147">
                  <c:v>0.74429999999999996</c:v>
                </c:pt>
                <c:pt idx="148">
                  <c:v>0.73870000000000002</c:v>
                </c:pt>
                <c:pt idx="149">
                  <c:v>0.73540000000000005</c:v>
                </c:pt>
                <c:pt idx="150">
                  <c:v>0.73360000000000003</c:v>
                </c:pt>
                <c:pt idx="151">
                  <c:v>0.7298</c:v>
                </c:pt>
                <c:pt idx="152">
                  <c:v>0.73629999999999995</c:v>
                </c:pt>
                <c:pt idx="153">
                  <c:v>0.73119999999999996</c:v>
                </c:pt>
                <c:pt idx="154">
                  <c:v>0.72960000000000003</c:v>
                </c:pt>
                <c:pt idx="155">
                  <c:v>0.72030000000000005</c:v>
                </c:pt>
                <c:pt idx="156">
                  <c:v>0.71689999999999998</c:v>
                </c:pt>
                <c:pt idx="157">
                  <c:v>0.71230000000000004</c:v>
                </c:pt>
                <c:pt idx="158">
                  <c:v>0.70569999999999999</c:v>
                </c:pt>
                <c:pt idx="159">
                  <c:v>0.70250000000000001</c:v>
                </c:pt>
                <c:pt idx="160">
                  <c:v>0.70050000000000001</c:v>
                </c:pt>
                <c:pt idx="161">
                  <c:v>0.69389999999999996</c:v>
                </c:pt>
                <c:pt idx="162">
                  <c:v>0.68930000000000002</c:v>
                </c:pt>
                <c:pt idx="163">
                  <c:v>0.68500000000000005</c:v>
                </c:pt>
                <c:pt idx="164">
                  <c:v>0.67830000000000001</c:v>
                </c:pt>
                <c:pt idx="165">
                  <c:v>0.67530000000000001</c:v>
                </c:pt>
                <c:pt idx="166">
                  <c:v>0.67149999999999999</c:v>
                </c:pt>
                <c:pt idx="167">
                  <c:v>0.66490000000000005</c:v>
                </c:pt>
                <c:pt idx="168">
                  <c:v>0.66180000000000005</c:v>
                </c:pt>
                <c:pt idx="169">
                  <c:v>0.65780000000000005</c:v>
                </c:pt>
                <c:pt idx="170">
                  <c:v>0.65100000000000002</c:v>
                </c:pt>
                <c:pt idx="171">
                  <c:v>0.64700000000000002</c:v>
                </c:pt>
                <c:pt idx="172">
                  <c:v>0.64039999999999997</c:v>
                </c:pt>
                <c:pt idx="173">
                  <c:v>0.64059999999999995</c:v>
                </c:pt>
                <c:pt idx="174">
                  <c:v>0.64019999999999999</c:v>
                </c:pt>
                <c:pt idx="175">
                  <c:v>0.63519999999999999</c:v>
                </c:pt>
                <c:pt idx="176">
                  <c:v>0.63180000000000003</c:v>
                </c:pt>
                <c:pt idx="177">
                  <c:v>0.62639999999999996</c:v>
                </c:pt>
                <c:pt idx="178">
                  <c:v>0.62370000000000003</c:v>
                </c:pt>
                <c:pt idx="179">
                  <c:v>0.62039999999999995</c:v>
                </c:pt>
                <c:pt idx="180">
                  <c:v>0.61560000000000004</c:v>
                </c:pt>
                <c:pt idx="181">
                  <c:v>0.61029999999999995</c:v>
                </c:pt>
                <c:pt idx="182">
                  <c:v>0.61040000000000005</c:v>
                </c:pt>
                <c:pt idx="183">
                  <c:v>0.60499999999999998</c:v>
                </c:pt>
                <c:pt idx="184">
                  <c:v>0.60150000000000003</c:v>
                </c:pt>
                <c:pt idx="185">
                  <c:v>0.59670000000000001</c:v>
                </c:pt>
                <c:pt idx="186">
                  <c:v>0.59279999999999999</c:v>
                </c:pt>
                <c:pt idx="187">
                  <c:v>0.5917</c:v>
                </c:pt>
                <c:pt idx="188">
                  <c:v>0.5887</c:v>
                </c:pt>
                <c:pt idx="189">
                  <c:v>0.58779999999999999</c:v>
                </c:pt>
                <c:pt idx="190">
                  <c:v>0.58389999999999997</c:v>
                </c:pt>
                <c:pt idx="191">
                  <c:v>0.57679999999999998</c:v>
                </c:pt>
                <c:pt idx="192">
                  <c:v>0.57230000000000003</c:v>
                </c:pt>
                <c:pt idx="193">
                  <c:v>0.56869999999999998</c:v>
                </c:pt>
                <c:pt idx="194">
                  <c:v>0.5675</c:v>
                </c:pt>
                <c:pt idx="195">
                  <c:v>0.56950000000000001</c:v>
                </c:pt>
                <c:pt idx="196">
                  <c:v>0.56459999999999999</c:v>
                </c:pt>
                <c:pt idx="197">
                  <c:v>0.56430000000000002</c:v>
                </c:pt>
                <c:pt idx="198">
                  <c:v>0.55630000000000002</c:v>
                </c:pt>
                <c:pt idx="199">
                  <c:v>0.55100000000000005</c:v>
                </c:pt>
                <c:pt idx="200">
                  <c:v>0.5504</c:v>
                </c:pt>
                <c:pt idx="201">
                  <c:v>0.54590000000000005</c:v>
                </c:pt>
                <c:pt idx="202">
                  <c:v>0.54200000000000004</c:v>
                </c:pt>
                <c:pt idx="203">
                  <c:v>0.54049999999999998</c:v>
                </c:pt>
                <c:pt idx="204">
                  <c:v>0.5393</c:v>
                </c:pt>
                <c:pt idx="205">
                  <c:v>0.53359999999999996</c:v>
                </c:pt>
                <c:pt idx="206">
                  <c:v>0.52849999999999997</c:v>
                </c:pt>
                <c:pt idx="207">
                  <c:v>0.5252</c:v>
                </c:pt>
                <c:pt idx="208">
                  <c:v>0.52</c:v>
                </c:pt>
                <c:pt idx="209">
                  <c:v>0.51880000000000004</c:v>
                </c:pt>
                <c:pt idx="210">
                  <c:v>0.51670000000000005</c:v>
                </c:pt>
                <c:pt idx="211">
                  <c:v>0.51100000000000001</c:v>
                </c:pt>
                <c:pt idx="212">
                  <c:v>0.50639999999999996</c:v>
                </c:pt>
                <c:pt idx="213">
                  <c:v>0.50590000000000002</c:v>
                </c:pt>
                <c:pt idx="214">
                  <c:v>0.50270000000000004</c:v>
                </c:pt>
                <c:pt idx="215">
                  <c:v>0.49719999999999998</c:v>
                </c:pt>
                <c:pt idx="216">
                  <c:v>0.49709999999999999</c:v>
                </c:pt>
                <c:pt idx="217">
                  <c:v>0.49330000000000002</c:v>
                </c:pt>
                <c:pt idx="218">
                  <c:v>0.4924</c:v>
                </c:pt>
                <c:pt idx="219">
                  <c:v>0.4909</c:v>
                </c:pt>
                <c:pt idx="220">
                  <c:v>0.49070000000000003</c:v>
                </c:pt>
                <c:pt idx="221">
                  <c:v>0.48549999999999999</c:v>
                </c:pt>
                <c:pt idx="222">
                  <c:v>0.48230000000000001</c:v>
                </c:pt>
                <c:pt idx="223">
                  <c:v>0.47749999999999998</c:v>
                </c:pt>
                <c:pt idx="224">
                  <c:v>0.47439999999999999</c:v>
                </c:pt>
                <c:pt idx="225">
                  <c:v>0.47170000000000001</c:v>
                </c:pt>
                <c:pt idx="226">
                  <c:v>0.46870000000000001</c:v>
                </c:pt>
                <c:pt idx="227">
                  <c:v>0.46679999999999999</c:v>
                </c:pt>
                <c:pt idx="228">
                  <c:v>0.4652</c:v>
                </c:pt>
                <c:pt idx="229">
                  <c:v>0.46500000000000002</c:v>
                </c:pt>
                <c:pt idx="230">
                  <c:v>0.46300000000000002</c:v>
                </c:pt>
                <c:pt idx="231">
                  <c:v>0.45879999999999999</c:v>
                </c:pt>
                <c:pt idx="232">
                  <c:v>0.45710000000000001</c:v>
                </c:pt>
                <c:pt idx="233">
                  <c:v>0.45550000000000002</c:v>
                </c:pt>
                <c:pt idx="234">
                  <c:v>0.45300000000000001</c:v>
                </c:pt>
                <c:pt idx="235">
                  <c:v>0.44840000000000002</c:v>
                </c:pt>
                <c:pt idx="236">
                  <c:v>0.44529999999999997</c:v>
                </c:pt>
                <c:pt idx="237">
                  <c:v>0.44209999999999999</c:v>
                </c:pt>
                <c:pt idx="238">
                  <c:v>0.43919999999999998</c:v>
                </c:pt>
                <c:pt idx="239">
                  <c:v>0.43419999999999997</c:v>
                </c:pt>
                <c:pt idx="240">
                  <c:v>0.43130000000000002</c:v>
                </c:pt>
                <c:pt idx="241">
                  <c:v>0.43259999999999998</c:v>
                </c:pt>
                <c:pt idx="242">
                  <c:v>0.42799999999999999</c:v>
                </c:pt>
                <c:pt idx="243">
                  <c:v>0.42549999999999999</c:v>
                </c:pt>
                <c:pt idx="244">
                  <c:v>0.42609999999999998</c:v>
                </c:pt>
                <c:pt idx="245">
                  <c:v>0.42159999999999997</c:v>
                </c:pt>
                <c:pt idx="246">
                  <c:v>0.41799999999999998</c:v>
                </c:pt>
                <c:pt idx="247">
                  <c:v>0.41689999999999999</c:v>
                </c:pt>
                <c:pt idx="248">
                  <c:v>0.41420000000000001</c:v>
                </c:pt>
                <c:pt idx="249">
                  <c:v>0.41220000000000001</c:v>
                </c:pt>
                <c:pt idx="250">
                  <c:v>0.41010000000000002</c:v>
                </c:pt>
                <c:pt idx="251">
                  <c:v>0.40749999999999997</c:v>
                </c:pt>
                <c:pt idx="252">
                  <c:v>0.4042</c:v>
                </c:pt>
                <c:pt idx="253">
                  <c:v>0.4037</c:v>
                </c:pt>
                <c:pt idx="254">
                  <c:v>0.40200000000000002</c:v>
                </c:pt>
                <c:pt idx="255">
                  <c:v>0.40039999999999998</c:v>
                </c:pt>
                <c:pt idx="256">
                  <c:v>0.3992</c:v>
                </c:pt>
                <c:pt idx="257">
                  <c:v>0.39510000000000001</c:v>
                </c:pt>
                <c:pt idx="258">
                  <c:v>0.39219999999999999</c:v>
                </c:pt>
                <c:pt idx="259">
                  <c:v>0.39019999999999999</c:v>
                </c:pt>
                <c:pt idx="260">
                  <c:v>0.38650000000000001</c:v>
                </c:pt>
                <c:pt idx="261">
                  <c:v>0.39129999999999998</c:v>
                </c:pt>
                <c:pt idx="262">
                  <c:v>0.38819999999999999</c:v>
                </c:pt>
                <c:pt idx="263">
                  <c:v>0.3836</c:v>
                </c:pt>
                <c:pt idx="264">
                  <c:v>0.38119999999999998</c:v>
                </c:pt>
                <c:pt idx="265">
                  <c:v>0.38059999999999999</c:v>
                </c:pt>
                <c:pt idx="266">
                  <c:v>0.3755</c:v>
                </c:pt>
                <c:pt idx="267">
                  <c:v>0.37230000000000002</c:v>
                </c:pt>
                <c:pt idx="268">
                  <c:v>0.371</c:v>
                </c:pt>
                <c:pt idx="269">
                  <c:v>0.36820000000000003</c:v>
                </c:pt>
                <c:pt idx="270">
                  <c:v>0.36670000000000003</c:v>
                </c:pt>
                <c:pt idx="271">
                  <c:v>0.36499999999999999</c:v>
                </c:pt>
                <c:pt idx="272">
                  <c:v>0.36630000000000001</c:v>
                </c:pt>
                <c:pt idx="273">
                  <c:v>0.3644</c:v>
                </c:pt>
                <c:pt idx="274">
                  <c:v>0.36059999999999998</c:v>
                </c:pt>
                <c:pt idx="275">
                  <c:v>0.35780000000000001</c:v>
                </c:pt>
                <c:pt idx="276">
                  <c:v>0.35599999999999998</c:v>
                </c:pt>
                <c:pt idx="277">
                  <c:v>0.35370000000000001</c:v>
                </c:pt>
                <c:pt idx="278">
                  <c:v>0.35039999999999999</c:v>
                </c:pt>
                <c:pt idx="279">
                  <c:v>0.34660000000000002</c:v>
                </c:pt>
                <c:pt idx="280">
                  <c:v>0.34410000000000002</c:v>
                </c:pt>
                <c:pt idx="281">
                  <c:v>0.34420000000000001</c:v>
                </c:pt>
                <c:pt idx="282">
                  <c:v>0.34350000000000003</c:v>
                </c:pt>
                <c:pt idx="283">
                  <c:v>0.3417</c:v>
                </c:pt>
                <c:pt idx="284">
                  <c:v>0.33979999999999999</c:v>
                </c:pt>
                <c:pt idx="285">
                  <c:v>0.33850000000000002</c:v>
                </c:pt>
                <c:pt idx="286">
                  <c:v>0.33729999999999999</c:v>
                </c:pt>
                <c:pt idx="287">
                  <c:v>0.33500000000000002</c:v>
                </c:pt>
                <c:pt idx="288">
                  <c:v>0.3327</c:v>
                </c:pt>
                <c:pt idx="289">
                  <c:v>0.3301</c:v>
                </c:pt>
                <c:pt idx="290">
                  <c:v>0.32850000000000001</c:v>
                </c:pt>
                <c:pt idx="291">
                  <c:v>0.3271</c:v>
                </c:pt>
                <c:pt idx="292">
                  <c:v>0.32450000000000001</c:v>
                </c:pt>
                <c:pt idx="293">
                  <c:v>0.32479999999999998</c:v>
                </c:pt>
                <c:pt idx="294">
                  <c:v>0.32300000000000001</c:v>
                </c:pt>
                <c:pt idx="295">
                  <c:v>0.32119999999999999</c:v>
                </c:pt>
                <c:pt idx="296">
                  <c:v>0.31979999999999997</c:v>
                </c:pt>
                <c:pt idx="297">
                  <c:v>0.31850000000000001</c:v>
                </c:pt>
                <c:pt idx="298">
                  <c:v>0.31919999999999998</c:v>
                </c:pt>
                <c:pt idx="299">
                  <c:v>0.31769999999999998</c:v>
                </c:pt>
                <c:pt idx="300">
                  <c:v>0.31580000000000003</c:v>
                </c:pt>
                <c:pt idx="301">
                  <c:v>0.31509999999999999</c:v>
                </c:pt>
                <c:pt idx="302">
                  <c:v>0.31140000000000001</c:v>
                </c:pt>
                <c:pt idx="303">
                  <c:v>0.30880000000000002</c:v>
                </c:pt>
                <c:pt idx="304">
                  <c:v>0.30840000000000001</c:v>
                </c:pt>
                <c:pt idx="305">
                  <c:v>0.30649999999999999</c:v>
                </c:pt>
                <c:pt idx="306">
                  <c:v>0.30520000000000003</c:v>
                </c:pt>
                <c:pt idx="307">
                  <c:v>0.30499999999999999</c:v>
                </c:pt>
                <c:pt idx="308">
                  <c:v>0.30499999999999999</c:v>
                </c:pt>
                <c:pt idx="309">
                  <c:v>0.30249999999999999</c:v>
                </c:pt>
                <c:pt idx="310">
                  <c:v>0.30130000000000001</c:v>
                </c:pt>
                <c:pt idx="311">
                  <c:v>0.3004</c:v>
                </c:pt>
                <c:pt idx="312">
                  <c:v>0.29949999999999999</c:v>
                </c:pt>
                <c:pt idx="313">
                  <c:v>0.29880000000000001</c:v>
                </c:pt>
                <c:pt idx="314">
                  <c:v>0.29630000000000001</c:v>
                </c:pt>
                <c:pt idx="315">
                  <c:v>0.2954</c:v>
                </c:pt>
                <c:pt idx="316">
                  <c:v>0.29389999999999999</c:v>
                </c:pt>
                <c:pt idx="317">
                  <c:v>0.29310000000000003</c:v>
                </c:pt>
                <c:pt idx="318">
                  <c:v>0.29220000000000002</c:v>
                </c:pt>
                <c:pt idx="319">
                  <c:v>0.29060000000000002</c:v>
                </c:pt>
                <c:pt idx="320">
                  <c:v>0.28889999999999999</c:v>
                </c:pt>
                <c:pt idx="321">
                  <c:v>0.28810000000000002</c:v>
                </c:pt>
                <c:pt idx="322">
                  <c:v>0.28599999999999998</c:v>
                </c:pt>
                <c:pt idx="323">
                  <c:v>0.28549999999999998</c:v>
                </c:pt>
                <c:pt idx="324">
                  <c:v>0.28499999999999998</c:v>
                </c:pt>
                <c:pt idx="325">
                  <c:v>0.28410000000000002</c:v>
                </c:pt>
                <c:pt idx="326">
                  <c:v>0.2823</c:v>
                </c:pt>
                <c:pt idx="327">
                  <c:v>0.28129999999999999</c:v>
                </c:pt>
                <c:pt idx="328">
                  <c:v>0.28060000000000002</c:v>
                </c:pt>
                <c:pt idx="329">
                  <c:v>0.27860000000000001</c:v>
                </c:pt>
                <c:pt idx="330">
                  <c:v>0.27650000000000002</c:v>
                </c:pt>
                <c:pt idx="331">
                  <c:v>0.2757</c:v>
                </c:pt>
                <c:pt idx="332">
                  <c:v>0.2742</c:v>
                </c:pt>
                <c:pt idx="333">
                  <c:v>0.27189999999999998</c:v>
                </c:pt>
                <c:pt idx="334">
                  <c:v>0.26929999999999998</c:v>
                </c:pt>
                <c:pt idx="335">
                  <c:v>0.26860000000000001</c:v>
                </c:pt>
                <c:pt idx="336">
                  <c:v>0.26769999999999999</c:v>
                </c:pt>
                <c:pt idx="337">
                  <c:v>0.26550000000000001</c:v>
                </c:pt>
                <c:pt idx="338">
                  <c:v>0.26540000000000002</c:v>
                </c:pt>
                <c:pt idx="339">
                  <c:v>0.26419999999999999</c:v>
                </c:pt>
                <c:pt idx="340">
                  <c:v>0.2621</c:v>
                </c:pt>
                <c:pt idx="341">
                  <c:v>0.26200000000000001</c:v>
                </c:pt>
                <c:pt idx="342">
                  <c:v>0.2591</c:v>
                </c:pt>
                <c:pt idx="343">
                  <c:v>0.25850000000000001</c:v>
                </c:pt>
                <c:pt idx="344">
                  <c:v>0.25569999999999998</c:v>
                </c:pt>
                <c:pt idx="345">
                  <c:v>0.25540000000000002</c:v>
                </c:pt>
                <c:pt idx="346">
                  <c:v>0.25390000000000001</c:v>
                </c:pt>
                <c:pt idx="347">
                  <c:v>0.25209999999999999</c:v>
                </c:pt>
                <c:pt idx="348">
                  <c:v>0.25069999999999998</c:v>
                </c:pt>
                <c:pt idx="349">
                  <c:v>0.25059999999999999</c:v>
                </c:pt>
                <c:pt idx="350">
                  <c:v>0.25040000000000001</c:v>
                </c:pt>
                <c:pt idx="351">
                  <c:v>0.24929999999999999</c:v>
                </c:pt>
                <c:pt idx="352">
                  <c:v>0.24829999999999999</c:v>
                </c:pt>
                <c:pt idx="353">
                  <c:v>0.247</c:v>
                </c:pt>
                <c:pt idx="354">
                  <c:v>0.24590000000000001</c:v>
                </c:pt>
                <c:pt idx="355">
                  <c:v>0.24429999999999999</c:v>
                </c:pt>
                <c:pt idx="356">
                  <c:v>0.2437</c:v>
                </c:pt>
                <c:pt idx="357">
                  <c:v>0.2417</c:v>
                </c:pt>
                <c:pt idx="358">
                  <c:v>0.24079999999999999</c:v>
                </c:pt>
                <c:pt idx="359">
                  <c:v>0.2402</c:v>
                </c:pt>
                <c:pt idx="360">
                  <c:v>0.23899999999999999</c:v>
                </c:pt>
                <c:pt idx="361">
                  <c:v>0.2387</c:v>
                </c:pt>
                <c:pt idx="362">
                  <c:v>0.2366</c:v>
                </c:pt>
                <c:pt idx="363">
                  <c:v>0.23569999999999999</c:v>
                </c:pt>
                <c:pt idx="364">
                  <c:v>0.23419999999999999</c:v>
                </c:pt>
                <c:pt idx="365">
                  <c:v>0.2334</c:v>
                </c:pt>
                <c:pt idx="366">
                  <c:v>0.2326</c:v>
                </c:pt>
                <c:pt idx="367">
                  <c:v>0.23139999999999999</c:v>
                </c:pt>
                <c:pt idx="368">
                  <c:v>0.2319</c:v>
                </c:pt>
                <c:pt idx="369">
                  <c:v>0.23</c:v>
                </c:pt>
                <c:pt idx="370">
                  <c:v>0.2286</c:v>
                </c:pt>
                <c:pt idx="371">
                  <c:v>0.22900000000000001</c:v>
                </c:pt>
                <c:pt idx="372">
                  <c:v>0.2286</c:v>
                </c:pt>
                <c:pt idx="373">
                  <c:v>0.22770000000000001</c:v>
                </c:pt>
                <c:pt idx="374">
                  <c:v>0.2271</c:v>
                </c:pt>
                <c:pt idx="375">
                  <c:v>0.22570000000000001</c:v>
                </c:pt>
                <c:pt idx="376">
                  <c:v>0.22509999999999999</c:v>
                </c:pt>
                <c:pt idx="377">
                  <c:v>0.22420000000000001</c:v>
                </c:pt>
                <c:pt idx="378">
                  <c:v>0.22320000000000001</c:v>
                </c:pt>
                <c:pt idx="379">
                  <c:v>0.22189999999999999</c:v>
                </c:pt>
                <c:pt idx="380">
                  <c:v>0.2218</c:v>
                </c:pt>
                <c:pt idx="381">
                  <c:v>0.22020000000000001</c:v>
                </c:pt>
                <c:pt idx="382">
                  <c:v>0.2195</c:v>
                </c:pt>
                <c:pt idx="383">
                  <c:v>0.21940000000000001</c:v>
                </c:pt>
                <c:pt idx="384">
                  <c:v>0.21959999999999999</c:v>
                </c:pt>
                <c:pt idx="385">
                  <c:v>0.21870000000000001</c:v>
                </c:pt>
                <c:pt idx="386">
                  <c:v>0.21790000000000001</c:v>
                </c:pt>
                <c:pt idx="387">
                  <c:v>0.21779999999999999</c:v>
                </c:pt>
                <c:pt idx="388">
                  <c:v>0.2167</c:v>
                </c:pt>
                <c:pt idx="389">
                  <c:v>0.2147</c:v>
                </c:pt>
                <c:pt idx="390">
                  <c:v>0.21590000000000001</c:v>
                </c:pt>
                <c:pt idx="391">
                  <c:v>0.21560000000000001</c:v>
                </c:pt>
                <c:pt idx="392">
                  <c:v>0.21490000000000001</c:v>
                </c:pt>
                <c:pt idx="393">
                  <c:v>0.21410000000000001</c:v>
                </c:pt>
                <c:pt idx="394">
                  <c:v>0.21290000000000001</c:v>
                </c:pt>
                <c:pt idx="395">
                  <c:v>0.2117</c:v>
                </c:pt>
                <c:pt idx="396">
                  <c:v>0.2107</c:v>
                </c:pt>
                <c:pt idx="397">
                  <c:v>0.2112</c:v>
                </c:pt>
                <c:pt idx="398">
                  <c:v>0.21010000000000001</c:v>
                </c:pt>
                <c:pt idx="399">
                  <c:v>0.2094</c:v>
                </c:pt>
                <c:pt idx="400">
                  <c:v>0.20830000000000001</c:v>
                </c:pt>
                <c:pt idx="401">
                  <c:v>0.20810000000000001</c:v>
                </c:pt>
                <c:pt idx="402">
                  <c:v>0.20649999999999999</c:v>
                </c:pt>
                <c:pt idx="403">
                  <c:v>0.20619999999999999</c:v>
                </c:pt>
                <c:pt idx="404">
                  <c:v>0.20799999999999999</c:v>
                </c:pt>
                <c:pt idx="405">
                  <c:v>0.2074</c:v>
                </c:pt>
                <c:pt idx="406">
                  <c:v>0.20599999999999999</c:v>
                </c:pt>
                <c:pt idx="407">
                  <c:v>0.20619999999999999</c:v>
                </c:pt>
                <c:pt idx="408">
                  <c:v>0.2054</c:v>
                </c:pt>
                <c:pt idx="409">
                  <c:v>0.2044</c:v>
                </c:pt>
                <c:pt idx="410">
                  <c:v>0.2034</c:v>
                </c:pt>
                <c:pt idx="411">
                  <c:v>0.2026</c:v>
                </c:pt>
                <c:pt idx="412">
                  <c:v>0.20330000000000001</c:v>
                </c:pt>
                <c:pt idx="413">
                  <c:v>0.20250000000000001</c:v>
                </c:pt>
                <c:pt idx="414">
                  <c:v>0.20280000000000001</c:v>
                </c:pt>
                <c:pt idx="415">
                  <c:v>0.20080000000000001</c:v>
                </c:pt>
                <c:pt idx="416">
                  <c:v>0.20019999999999999</c:v>
                </c:pt>
                <c:pt idx="417">
                  <c:v>0.20069999999999999</c:v>
                </c:pt>
                <c:pt idx="418">
                  <c:v>0.19969999999999999</c:v>
                </c:pt>
                <c:pt idx="419">
                  <c:v>0.19939999999999999</c:v>
                </c:pt>
                <c:pt idx="420">
                  <c:v>0.2001</c:v>
                </c:pt>
                <c:pt idx="421">
                  <c:v>0.19869999999999999</c:v>
                </c:pt>
                <c:pt idx="422">
                  <c:v>0.19889999999999999</c:v>
                </c:pt>
                <c:pt idx="423">
                  <c:v>0.1971</c:v>
                </c:pt>
                <c:pt idx="424">
                  <c:v>0.19750000000000001</c:v>
                </c:pt>
                <c:pt idx="425">
                  <c:v>0.19670000000000001</c:v>
                </c:pt>
                <c:pt idx="426">
                  <c:v>0.1963</c:v>
                </c:pt>
                <c:pt idx="427">
                  <c:v>0.1951</c:v>
                </c:pt>
                <c:pt idx="428">
                  <c:v>0.19409999999999999</c:v>
                </c:pt>
                <c:pt idx="429">
                  <c:v>0.19350000000000001</c:v>
                </c:pt>
                <c:pt idx="430">
                  <c:v>0.19289999999999999</c:v>
                </c:pt>
                <c:pt idx="431">
                  <c:v>0.192</c:v>
                </c:pt>
                <c:pt idx="432">
                  <c:v>0.19209999999999999</c:v>
                </c:pt>
                <c:pt idx="433">
                  <c:v>0.191</c:v>
                </c:pt>
                <c:pt idx="434">
                  <c:v>0.19040000000000001</c:v>
                </c:pt>
                <c:pt idx="435">
                  <c:v>0.19189999999999999</c:v>
                </c:pt>
                <c:pt idx="436">
                  <c:v>0.19009999999999999</c:v>
                </c:pt>
                <c:pt idx="437">
                  <c:v>0.189</c:v>
                </c:pt>
                <c:pt idx="438">
                  <c:v>0.18870000000000001</c:v>
                </c:pt>
                <c:pt idx="439">
                  <c:v>0.18859999999999999</c:v>
                </c:pt>
                <c:pt idx="440">
                  <c:v>0.1883</c:v>
                </c:pt>
                <c:pt idx="441">
                  <c:v>0.1875</c:v>
                </c:pt>
                <c:pt idx="442">
                  <c:v>0.18659999999999999</c:v>
                </c:pt>
                <c:pt idx="443">
                  <c:v>0.18629999999999999</c:v>
                </c:pt>
                <c:pt idx="444">
                  <c:v>0.18559999999999999</c:v>
                </c:pt>
                <c:pt idx="445">
                  <c:v>0.1847</c:v>
                </c:pt>
                <c:pt idx="446">
                  <c:v>0.18390000000000001</c:v>
                </c:pt>
                <c:pt idx="447">
                  <c:v>0.1827</c:v>
                </c:pt>
                <c:pt idx="448">
                  <c:v>0.18240000000000001</c:v>
                </c:pt>
                <c:pt idx="449">
                  <c:v>0.1827</c:v>
                </c:pt>
                <c:pt idx="450">
                  <c:v>0.18210000000000001</c:v>
                </c:pt>
                <c:pt idx="451">
                  <c:v>0.18090000000000001</c:v>
                </c:pt>
                <c:pt idx="452">
                  <c:v>0.17949999999999999</c:v>
                </c:pt>
                <c:pt idx="453">
                  <c:v>0.17949999999999999</c:v>
                </c:pt>
                <c:pt idx="454">
                  <c:v>0.17929999999999999</c:v>
                </c:pt>
                <c:pt idx="455">
                  <c:v>0.17899999999999999</c:v>
                </c:pt>
                <c:pt idx="456">
                  <c:v>0.1782</c:v>
                </c:pt>
                <c:pt idx="457">
                  <c:v>0.1792</c:v>
                </c:pt>
                <c:pt idx="458">
                  <c:v>0.17849999999999999</c:v>
                </c:pt>
                <c:pt idx="459">
                  <c:v>0.17810000000000001</c:v>
                </c:pt>
                <c:pt idx="460">
                  <c:v>0.17760000000000001</c:v>
                </c:pt>
                <c:pt idx="461">
                  <c:v>0.1772</c:v>
                </c:pt>
                <c:pt idx="462">
                  <c:v>0.1767</c:v>
                </c:pt>
                <c:pt idx="463">
                  <c:v>0.1759</c:v>
                </c:pt>
                <c:pt idx="464">
                  <c:v>0.1762</c:v>
                </c:pt>
                <c:pt idx="465">
                  <c:v>0.17480000000000001</c:v>
                </c:pt>
                <c:pt idx="466">
                  <c:v>0.1739</c:v>
                </c:pt>
                <c:pt idx="467">
                  <c:v>0.17349999999999999</c:v>
                </c:pt>
                <c:pt idx="468">
                  <c:v>0.17319999999999999</c:v>
                </c:pt>
                <c:pt idx="469">
                  <c:v>0.1729</c:v>
                </c:pt>
                <c:pt idx="470">
                  <c:v>0.17269999999999999</c:v>
                </c:pt>
                <c:pt idx="471">
                  <c:v>0.17269999999999999</c:v>
                </c:pt>
                <c:pt idx="472">
                  <c:v>0.1721</c:v>
                </c:pt>
                <c:pt idx="473">
                  <c:v>0.17119999999999999</c:v>
                </c:pt>
                <c:pt idx="474">
                  <c:v>0.17069999999999999</c:v>
                </c:pt>
                <c:pt idx="475">
                  <c:v>0.17080000000000001</c:v>
                </c:pt>
                <c:pt idx="476">
                  <c:v>0.17019999999999999</c:v>
                </c:pt>
                <c:pt idx="477">
                  <c:v>0.17</c:v>
                </c:pt>
                <c:pt idx="478">
                  <c:v>0.16950000000000001</c:v>
                </c:pt>
                <c:pt idx="479">
                  <c:v>0.16919999999999999</c:v>
                </c:pt>
                <c:pt idx="480">
                  <c:v>0.16930000000000001</c:v>
                </c:pt>
                <c:pt idx="481">
                  <c:v>0.16900000000000001</c:v>
                </c:pt>
                <c:pt idx="482">
                  <c:v>0.16850000000000001</c:v>
                </c:pt>
                <c:pt idx="483">
                  <c:v>0.1686</c:v>
                </c:pt>
                <c:pt idx="484">
                  <c:v>0.16830000000000001</c:v>
                </c:pt>
                <c:pt idx="485">
                  <c:v>0.16830000000000001</c:v>
                </c:pt>
                <c:pt idx="486">
                  <c:v>0.1673</c:v>
                </c:pt>
                <c:pt idx="487">
                  <c:v>0.16719999999999999</c:v>
                </c:pt>
                <c:pt idx="488">
                  <c:v>0.16600000000000001</c:v>
                </c:pt>
                <c:pt idx="489">
                  <c:v>0.16500000000000001</c:v>
                </c:pt>
                <c:pt idx="490">
                  <c:v>0.16539999999999999</c:v>
                </c:pt>
                <c:pt idx="491">
                  <c:v>0.16500000000000001</c:v>
                </c:pt>
                <c:pt idx="492">
                  <c:v>0.16539999999999999</c:v>
                </c:pt>
                <c:pt idx="493">
                  <c:v>0.16450000000000001</c:v>
                </c:pt>
                <c:pt idx="494">
                  <c:v>0.1641</c:v>
                </c:pt>
                <c:pt idx="495">
                  <c:v>0.1638</c:v>
                </c:pt>
                <c:pt idx="496">
                  <c:v>0.16289999999999999</c:v>
                </c:pt>
                <c:pt idx="497">
                  <c:v>0.16220000000000001</c:v>
                </c:pt>
                <c:pt idx="498">
                  <c:v>0.16139999999999999</c:v>
                </c:pt>
                <c:pt idx="499">
                  <c:v>0.16239999999999999</c:v>
                </c:pt>
                <c:pt idx="500">
                  <c:v>0.16270000000000001</c:v>
                </c:pt>
                <c:pt idx="501">
                  <c:v>0.1618</c:v>
                </c:pt>
                <c:pt idx="502">
                  <c:v>0.1613</c:v>
                </c:pt>
                <c:pt idx="503">
                  <c:v>0.16059999999999999</c:v>
                </c:pt>
                <c:pt idx="504">
                  <c:v>0.1595</c:v>
                </c:pt>
                <c:pt idx="505">
                  <c:v>0.1588</c:v>
                </c:pt>
                <c:pt idx="506">
                  <c:v>0.15870000000000001</c:v>
                </c:pt>
                <c:pt idx="507">
                  <c:v>0.15870000000000001</c:v>
                </c:pt>
                <c:pt idx="508">
                  <c:v>0.15939999999999999</c:v>
                </c:pt>
                <c:pt idx="509">
                  <c:v>0.159</c:v>
                </c:pt>
                <c:pt idx="510">
                  <c:v>0.158</c:v>
                </c:pt>
                <c:pt idx="511">
                  <c:v>0.15690000000000001</c:v>
                </c:pt>
                <c:pt idx="512">
                  <c:v>0.15690000000000001</c:v>
                </c:pt>
                <c:pt idx="513">
                  <c:v>0.1565</c:v>
                </c:pt>
                <c:pt idx="514">
                  <c:v>0.15659999999999999</c:v>
                </c:pt>
                <c:pt idx="515">
                  <c:v>0.1565</c:v>
                </c:pt>
                <c:pt idx="516">
                  <c:v>0.15609999999999999</c:v>
                </c:pt>
                <c:pt idx="517">
                  <c:v>0.1552</c:v>
                </c:pt>
                <c:pt idx="518">
                  <c:v>0.154</c:v>
                </c:pt>
                <c:pt idx="519">
                  <c:v>0.15260000000000001</c:v>
                </c:pt>
                <c:pt idx="520">
                  <c:v>0.15290000000000001</c:v>
                </c:pt>
                <c:pt idx="521">
                  <c:v>0.15310000000000001</c:v>
                </c:pt>
                <c:pt idx="522">
                  <c:v>0.1522</c:v>
                </c:pt>
                <c:pt idx="523">
                  <c:v>0.1522</c:v>
                </c:pt>
                <c:pt idx="524">
                  <c:v>0.15260000000000001</c:v>
                </c:pt>
                <c:pt idx="525">
                  <c:v>0.1525</c:v>
                </c:pt>
                <c:pt idx="526">
                  <c:v>0.152</c:v>
                </c:pt>
                <c:pt idx="527">
                  <c:v>0.152</c:v>
                </c:pt>
                <c:pt idx="528">
                  <c:v>0.15140000000000001</c:v>
                </c:pt>
                <c:pt idx="529">
                  <c:v>0.1517</c:v>
                </c:pt>
                <c:pt idx="530">
                  <c:v>0.1515</c:v>
                </c:pt>
                <c:pt idx="531">
                  <c:v>0.1512</c:v>
                </c:pt>
                <c:pt idx="532">
                  <c:v>0.1507</c:v>
                </c:pt>
                <c:pt idx="533">
                  <c:v>0.15060000000000001</c:v>
                </c:pt>
                <c:pt idx="534">
                  <c:v>0.15040000000000001</c:v>
                </c:pt>
                <c:pt idx="535">
                  <c:v>0.1502</c:v>
                </c:pt>
                <c:pt idx="536">
                  <c:v>0.15049999999999999</c:v>
                </c:pt>
                <c:pt idx="537">
                  <c:v>0.15010000000000001</c:v>
                </c:pt>
                <c:pt idx="538">
                  <c:v>0.14979999999999999</c:v>
                </c:pt>
                <c:pt idx="539">
                  <c:v>0.1492</c:v>
                </c:pt>
                <c:pt idx="540">
                  <c:v>0.14960000000000001</c:v>
                </c:pt>
                <c:pt idx="541">
                  <c:v>0.14910000000000001</c:v>
                </c:pt>
                <c:pt idx="542">
                  <c:v>0.1487</c:v>
                </c:pt>
                <c:pt idx="543">
                  <c:v>0.1487</c:v>
                </c:pt>
                <c:pt idx="544">
                  <c:v>0.14860000000000001</c:v>
                </c:pt>
                <c:pt idx="545">
                  <c:v>0.1474</c:v>
                </c:pt>
                <c:pt idx="546">
                  <c:v>0.14710000000000001</c:v>
                </c:pt>
                <c:pt idx="547">
                  <c:v>0.14760000000000001</c:v>
                </c:pt>
                <c:pt idx="548">
                  <c:v>0.14710000000000001</c:v>
                </c:pt>
                <c:pt idx="549">
                  <c:v>0.1474</c:v>
                </c:pt>
                <c:pt idx="550">
                  <c:v>0.14729999999999999</c:v>
                </c:pt>
                <c:pt idx="551">
                  <c:v>0.1462</c:v>
                </c:pt>
                <c:pt idx="552">
                  <c:v>0.1464</c:v>
                </c:pt>
                <c:pt idx="553">
                  <c:v>0.1457</c:v>
                </c:pt>
                <c:pt idx="554">
                  <c:v>0.14499999999999999</c:v>
                </c:pt>
                <c:pt idx="555">
                  <c:v>0.14410000000000001</c:v>
                </c:pt>
                <c:pt idx="556">
                  <c:v>0.1447</c:v>
                </c:pt>
                <c:pt idx="557">
                  <c:v>0.14499999999999999</c:v>
                </c:pt>
                <c:pt idx="558">
                  <c:v>0.14449999999999999</c:v>
                </c:pt>
                <c:pt idx="559">
                  <c:v>0.1447</c:v>
                </c:pt>
                <c:pt idx="560">
                  <c:v>0.1439</c:v>
                </c:pt>
                <c:pt idx="561">
                  <c:v>0.1431</c:v>
                </c:pt>
                <c:pt idx="562">
                  <c:v>0.14219999999999999</c:v>
                </c:pt>
                <c:pt idx="563">
                  <c:v>0.1426</c:v>
                </c:pt>
                <c:pt idx="564">
                  <c:v>0.14330000000000001</c:v>
                </c:pt>
                <c:pt idx="565">
                  <c:v>0.1426</c:v>
                </c:pt>
                <c:pt idx="566">
                  <c:v>0.1421</c:v>
                </c:pt>
                <c:pt idx="567">
                  <c:v>0.14180000000000001</c:v>
                </c:pt>
                <c:pt idx="568">
                  <c:v>0.14080000000000001</c:v>
                </c:pt>
                <c:pt idx="569">
                  <c:v>0.14019999999999999</c:v>
                </c:pt>
                <c:pt idx="570">
                  <c:v>0.14050000000000001</c:v>
                </c:pt>
                <c:pt idx="571">
                  <c:v>0.1406</c:v>
                </c:pt>
                <c:pt idx="572">
                  <c:v>0.14019999999999999</c:v>
                </c:pt>
                <c:pt idx="573">
                  <c:v>0.1404</c:v>
                </c:pt>
                <c:pt idx="574">
                  <c:v>0.13950000000000001</c:v>
                </c:pt>
                <c:pt idx="575">
                  <c:v>0.13919999999999999</c:v>
                </c:pt>
                <c:pt idx="576">
                  <c:v>0.13919999999999999</c:v>
                </c:pt>
                <c:pt idx="577">
                  <c:v>0.13930000000000001</c:v>
                </c:pt>
                <c:pt idx="578">
                  <c:v>0.1386</c:v>
                </c:pt>
                <c:pt idx="579">
                  <c:v>0.13900000000000001</c:v>
                </c:pt>
                <c:pt idx="580">
                  <c:v>0.1389</c:v>
                </c:pt>
                <c:pt idx="581">
                  <c:v>0.1384</c:v>
                </c:pt>
                <c:pt idx="582">
                  <c:v>0.13789999999999999</c:v>
                </c:pt>
                <c:pt idx="583">
                  <c:v>0.13830000000000001</c:v>
                </c:pt>
                <c:pt idx="584">
                  <c:v>0.13750000000000001</c:v>
                </c:pt>
                <c:pt idx="585">
                  <c:v>0.1376</c:v>
                </c:pt>
                <c:pt idx="586">
                  <c:v>0.1368</c:v>
                </c:pt>
                <c:pt idx="587">
                  <c:v>0.1368</c:v>
                </c:pt>
                <c:pt idx="588">
                  <c:v>0.13669999999999999</c:v>
                </c:pt>
                <c:pt idx="589">
                  <c:v>0.13600000000000001</c:v>
                </c:pt>
                <c:pt idx="590">
                  <c:v>0.1361</c:v>
                </c:pt>
                <c:pt idx="591">
                  <c:v>0.13600000000000001</c:v>
                </c:pt>
                <c:pt idx="592">
                  <c:v>0.13619999999999999</c:v>
                </c:pt>
                <c:pt idx="593">
                  <c:v>0.1346</c:v>
                </c:pt>
                <c:pt idx="594">
                  <c:v>0.13469999999999999</c:v>
                </c:pt>
                <c:pt idx="595">
                  <c:v>0.13370000000000001</c:v>
                </c:pt>
                <c:pt idx="596">
                  <c:v>0.1336</c:v>
                </c:pt>
                <c:pt idx="597">
                  <c:v>0.13400000000000001</c:v>
                </c:pt>
                <c:pt idx="598">
                  <c:v>0.13350000000000001</c:v>
                </c:pt>
                <c:pt idx="599">
                  <c:v>0.13350000000000001</c:v>
                </c:pt>
                <c:pt idx="600">
                  <c:v>0.13300000000000001</c:v>
                </c:pt>
                <c:pt idx="601">
                  <c:v>0.1331</c:v>
                </c:pt>
                <c:pt idx="602">
                  <c:v>0.1333</c:v>
                </c:pt>
                <c:pt idx="603">
                  <c:v>0.13300000000000001</c:v>
                </c:pt>
                <c:pt idx="604">
                  <c:v>0.1326</c:v>
                </c:pt>
                <c:pt idx="605">
                  <c:v>0.1326</c:v>
                </c:pt>
                <c:pt idx="606">
                  <c:v>0.13270000000000001</c:v>
                </c:pt>
                <c:pt idx="607">
                  <c:v>0.1331</c:v>
                </c:pt>
                <c:pt idx="608">
                  <c:v>0.13250000000000001</c:v>
                </c:pt>
                <c:pt idx="609">
                  <c:v>0.13200000000000001</c:v>
                </c:pt>
                <c:pt idx="610">
                  <c:v>0.13220000000000001</c:v>
                </c:pt>
                <c:pt idx="611">
                  <c:v>0.1318</c:v>
                </c:pt>
                <c:pt idx="612">
                  <c:v>0.13170000000000001</c:v>
                </c:pt>
                <c:pt idx="613">
                  <c:v>0.13070000000000001</c:v>
                </c:pt>
                <c:pt idx="614">
                  <c:v>0.13</c:v>
                </c:pt>
                <c:pt idx="615">
                  <c:v>0.12959999999999999</c:v>
                </c:pt>
                <c:pt idx="616">
                  <c:v>0.12970000000000001</c:v>
                </c:pt>
                <c:pt idx="617">
                  <c:v>0.12920000000000001</c:v>
                </c:pt>
                <c:pt idx="618">
                  <c:v>0.12939999999999999</c:v>
                </c:pt>
                <c:pt idx="619">
                  <c:v>0.12820000000000001</c:v>
                </c:pt>
                <c:pt idx="620">
                  <c:v>0.12839999999999999</c:v>
                </c:pt>
                <c:pt idx="621">
                  <c:v>0.12809999999999999</c:v>
                </c:pt>
                <c:pt idx="622">
                  <c:v>0.12809999999999999</c:v>
                </c:pt>
                <c:pt idx="623">
                  <c:v>0.1278</c:v>
                </c:pt>
                <c:pt idx="624">
                  <c:v>0.12720000000000001</c:v>
                </c:pt>
                <c:pt idx="625">
                  <c:v>0.1275</c:v>
                </c:pt>
                <c:pt idx="626">
                  <c:v>0.127</c:v>
                </c:pt>
                <c:pt idx="627">
                  <c:v>0.12640000000000001</c:v>
                </c:pt>
                <c:pt idx="628">
                  <c:v>0.12720000000000001</c:v>
                </c:pt>
                <c:pt idx="629">
                  <c:v>0.1273</c:v>
                </c:pt>
                <c:pt idx="630">
                  <c:v>0.12620000000000001</c:v>
                </c:pt>
                <c:pt idx="631">
                  <c:v>0.12640000000000001</c:v>
                </c:pt>
                <c:pt idx="632">
                  <c:v>0.126</c:v>
                </c:pt>
                <c:pt idx="633">
                  <c:v>0.1258</c:v>
                </c:pt>
                <c:pt idx="634">
                  <c:v>0.12520000000000001</c:v>
                </c:pt>
                <c:pt idx="635">
                  <c:v>0.1244</c:v>
                </c:pt>
                <c:pt idx="636">
                  <c:v>0.1246</c:v>
                </c:pt>
                <c:pt idx="637">
                  <c:v>0.1245</c:v>
                </c:pt>
                <c:pt idx="638">
                  <c:v>0.12429999999999999</c:v>
                </c:pt>
                <c:pt idx="639">
                  <c:v>0.1245</c:v>
                </c:pt>
                <c:pt idx="640">
                  <c:v>0.1222</c:v>
                </c:pt>
                <c:pt idx="641">
                  <c:v>0.1216</c:v>
                </c:pt>
                <c:pt idx="642">
                  <c:v>0.1215</c:v>
                </c:pt>
                <c:pt idx="643">
                  <c:v>0.1211</c:v>
                </c:pt>
                <c:pt idx="644">
                  <c:v>0.1205</c:v>
                </c:pt>
                <c:pt idx="645">
                  <c:v>0.1206</c:v>
                </c:pt>
                <c:pt idx="646">
                  <c:v>0.1206</c:v>
                </c:pt>
                <c:pt idx="647">
                  <c:v>0.12089999999999999</c:v>
                </c:pt>
                <c:pt idx="648">
                  <c:v>0.1211</c:v>
                </c:pt>
                <c:pt idx="649">
                  <c:v>0.1217</c:v>
                </c:pt>
                <c:pt idx="650">
                  <c:v>0.12130000000000001</c:v>
                </c:pt>
                <c:pt idx="651">
                  <c:v>0.1211</c:v>
                </c:pt>
                <c:pt idx="652">
                  <c:v>0.1206</c:v>
                </c:pt>
                <c:pt idx="653">
                  <c:v>0.12</c:v>
                </c:pt>
                <c:pt idx="654">
                  <c:v>0.1195</c:v>
                </c:pt>
                <c:pt idx="655">
                  <c:v>0.1192</c:v>
                </c:pt>
                <c:pt idx="656">
                  <c:v>0.11899999999999999</c:v>
                </c:pt>
                <c:pt idx="657">
                  <c:v>0.1191</c:v>
                </c:pt>
                <c:pt idx="658">
                  <c:v>0.1193</c:v>
                </c:pt>
                <c:pt idx="659">
                  <c:v>0.1196</c:v>
                </c:pt>
                <c:pt idx="660">
                  <c:v>0.1191</c:v>
                </c:pt>
                <c:pt idx="661">
                  <c:v>0.1196</c:v>
                </c:pt>
                <c:pt idx="662">
                  <c:v>0.1183</c:v>
                </c:pt>
                <c:pt idx="663">
                  <c:v>0.1181</c:v>
                </c:pt>
                <c:pt idx="664">
                  <c:v>0.1178</c:v>
                </c:pt>
                <c:pt idx="665">
                  <c:v>0.1179</c:v>
                </c:pt>
                <c:pt idx="666">
                  <c:v>0.1174</c:v>
                </c:pt>
                <c:pt idx="667">
                  <c:v>0.11749999999999999</c:v>
                </c:pt>
                <c:pt idx="668">
                  <c:v>0.1169</c:v>
                </c:pt>
                <c:pt idx="669">
                  <c:v>0.1168</c:v>
                </c:pt>
                <c:pt idx="670">
                  <c:v>0.11749999999999999</c:v>
                </c:pt>
                <c:pt idx="671">
                  <c:v>0.1168</c:v>
                </c:pt>
                <c:pt idx="672">
                  <c:v>0.11650000000000001</c:v>
                </c:pt>
                <c:pt idx="673">
                  <c:v>0.1169</c:v>
                </c:pt>
                <c:pt idx="674">
                  <c:v>0.1163</c:v>
                </c:pt>
                <c:pt idx="675">
                  <c:v>0.1157</c:v>
                </c:pt>
                <c:pt idx="676">
                  <c:v>0.1142</c:v>
                </c:pt>
                <c:pt idx="677">
                  <c:v>0.1142</c:v>
                </c:pt>
                <c:pt idx="678">
                  <c:v>0.1138</c:v>
                </c:pt>
                <c:pt idx="679">
                  <c:v>0.1138</c:v>
                </c:pt>
                <c:pt idx="680">
                  <c:v>0.1142</c:v>
                </c:pt>
                <c:pt idx="681">
                  <c:v>0.1145</c:v>
                </c:pt>
                <c:pt idx="682">
                  <c:v>0.1144</c:v>
                </c:pt>
                <c:pt idx="683">
                  <c:v>0.1139</c:v>
                </c:pt>
                <c:pt idx="684">
                  <c:v>0.1135</c:v>
                </c:pt>
                <c:pt idx="685">
                  <c:v>0.1133</c:v>
                </c:pt>
                <c:pt idx="686">
                  <c:v>0.1135</c:v>
                </c:pt>
                <c:pt idx="687">
                  <c:v>0.1123</c:v>
                </c:pt>
                <c:pt idx="688">
                  <c:v>0.1137</c:v>
                </c:pt>
                <c:pt idx="689">
                  <c:v>0.1129</c:v>
                </c:pt>
                <c:pt idx="690">
                  <c:v>0.11210000000000001</c:v>
                </c:pt>
                <c:pt idx="691">
                  <c:v>0.1116</c:v>
                </c:pt>
                <c:pt idx="692">
                  <c:v>0.1111</c:v>
                </c:pt>
                <c:pt idx="693">
                  <c:v>0.1116</c:v>
                </c:pt>
                <c:pt idx="694">
                  <c:v>0.1113</c:v>
                </c:pt>
                <c:pt idx="695">
                  <c:v>0.1109</c:v>
                </c:pt>
                <c:pt idx="696">
                  <c:v>0.1104</c:v>
                </c:pt>
                <c:pt idx="697">
                  <c:v>0.11</c:v>
                </c:pt>
                <c:pt idx="698">
                  <c:v>0.10979999999999999</c:v>
                </c:pt>
                <c:pt idx="699">
                  <c:v>0.10979999999999999</c:v>
                </c:pt>
                <c:pt idx="700">
                  <c:v>0.10979999999999999</c:v>
                </c:pt>
                <c:pt idx="701">
                  <c:v>0.1091</c:v>
                </c:pt>
                <c:pt idx="702">
                  <c:v>0.1089</c:v>
                </c:pt>
                <c:pt idx="703">
                  <c:v>0.1089</c:v>
                </c:pt>
                <c:pt idx="704">
                  <c:v>0.1091</c:v>
                </c:pt>
                <c:pt idx="705">
                  <c:v>0.1087</c:v>
                </c:pt>
                <c:pt idx="706">
                  <c:v>0.1082</c:v>
                </c:pt>
                <c:pt idx="707">
                  <c:v>0.10879999999999999</c:v>
                </c:pt>
                <c:pt idx="708">
                  <c:v>0.1087</c:v>
                </c:pt>
                <c:pt idx="709">
                  <c:v>0.1084</c:v>
                </c:pt>
                <c:pt idx="710">
                  <c:v>0.10829999999999999</c:v>
                </c:pt>
                <c:pt idx="711">
                  <c:v>0.1086</c:v>
                </c:pt>
                <c:pt idx="712">
                  <c:v>0.1086</c:v>
                </c:pt>
                <c:pt idx="713">
                  <c:v>0.10879999999999999</c:v>
                </c:pt>
                <c:pt idx="714">
                  <c:v>0.1086</c:v>
                </c:pt>
                <c:pt idx="715">
                  <c:v>0.1082</c:v>
                </c:pt>
                <c:pt idx="716">
                  <c:v>0.10780000000000001</c:v>
                </c:pt>
                <c:pt idx="717">
                  <c:v>0.108</c:v>
                </c:pt>
                <c:pt idx="718">
                  <c:v>0.10780000000000001</c:v>
                </c:pt>
                <c:pt idx="719">
                  <c:v>0.1082</c:v>
                </c:pt>
                <c:pt idx="720">
                  <c:v>0.1081</c:v>
                </c:pt>
                <c:pt idx="721">
                  <c:v>0.10780000000000001</c:v>
                </c:pt>
                <c:pt idx="722">
                  <c:v>0.1075</c:v>
                </c:pt>
                <c:pt idx="723">
                  <c:v>0.108</c:v>
                </c:pt>
                <c:pt idx="724">
                  <c:v>0.10780000000000001</c:v>
                </c:pt>
                <c:pt idx="725">
                  <c:v>0.1077</c:v>
                </c:pt>
                <c:pt idx="726">
                  <c:v>0.1074</c:v>
                </c:pt>
                <c:pt idx="727">
                  <c:v>0.1072</c:v>
                </c:pt>
                <c:pt idx="728">
                  <c:v>0.10730000000000001</c:v>
                </c:pt>
                <c:pt idx="729">
                  <c:v>0.1071</c:v>
                </c:pt>
                <c:pt idx="730">
                  <c:v>0.1065</c:v>
                </c:pt>
                <c:pt idx="731">
                  <c:v>0.1067</c:v>
                </c:pt>
                <c:pt idx="732">
                  <c:v>0.10630000000000001</c:v>
                </c:pt>
                <c:pt idx="733">
                  <c:v>0.1061</c:v>
                </c:pt>
                <c:pt idx="734">
                  <c:v>0.10580000000000001</c:v>
                </c:pt>
                <c:pt idx="735">
                  <c:v>0.10539999999999999</c:v>
                </c:pt>
                <c:pt idx="736">
                  <c:v>0.1048</c:v>
                </c:pt>
                <c:pt idx="737">
                  <c:v>0.1047</c:v>
                </c:pt>
                <c:pt idx="738">
                  <c:v>0.10489999999999999</c:v>
                </c:pt>
                <c:pt idx="739">
                  <c:v>0.10440000000000001</c:v>
                </c:pt>
                <c:pt idx="740">
                  <c:v>0.1038</c:v>
                </c:pt>
                <c:pt idx="741">
                  <c:v>0.10349999999999999</c:v>
                </c:pt>
                <c:pt idx="742">
                  <c:v>0.1036</c:v>
                </c:pt>
                <c:pt idx="743">
                  <c:v>0.10349999999999999</c:v>
                </c:pt>
                <c:pt idx="744">
                  <c:v>0.1033</c:v>
                </c:pt>
                <c:pt idx="745">
                  <c:v>0.10390000000000001</c:v>
                </c:pt>
                <c:pt idx="746">
                  <c:v>0.10349999999999999</c:v>
                </c:pt>
                <c:pt idx="747">
                  <c:v>0.1038</c:v>
                </c:pt>
                <c:pt idx="748">
                  <c:v>0.1036</c:v>
                </c:pt>
                <c:pt idx="749">
                  <c:v>0.10390000000000001</c:v>
                </c:pt>
                <c:pt idx="750">
                  <c:v>0.104</c:v>
                </c:pt>
                <c:pt idx="751">
                  <c:v>0.1032</c:v>
                </c:pt>
                <c:pt idx="752">
                  <c:v>0.1028</c:v>
                </c:pt>
                <c:pt idx="753">
                  <c:v>0.1027</c:v>
                </c:pt>
                <c:pt idx="754">
                  <c:v>0.1024</c:v>
                </c:pt>
                <c:pt idx="755">
                  <c:v>0.1017</c:v>
                </c:pt>
                <c:pt idx="756">
                  <c:v>0.1013</c:v>
                </c:pt>
                <c:pt idx="757">
                  <c:v>0.1011</c:v>
                </c:pt>
                <c:pt idx="758">
                  <c:v>0.10050000000000001</c:v>
                </c:pt>
                <c:pt idx="759">
                  <c:v>0.1003</c:v>
                </c:pt>
                <c:pt idx="760">
                  <c:v>9.9900000000000003E-2</c:v>
                </c:pt>
                <c:pt idx="761">
                  <c:v>0.1</c:v>
                </c:pt>
                <c:pt idx="762">
                  <c:v>0.10009999999999999</c:v>
                </c:pt>
                <c:pt idx="763">
                  <c:v>0.1002</c:v>
                </c:pt>
                <c:pt idx="764">
                  <c:v>0.1003</c:v>
                </c:pt>
                <c:pt idx="765">
                  <c:v>0.1003</c:v>
                </c:pt>
                <c:pt idx="766">
                  <c:v>9.98E-2</c:v>
                </c:pt>
                <c:pt idx="767">
                  <c:v>9.8900000000000002E-2</c:v>
                </c:pt>
                <c:pt idx="768">
                  <c:v>9.8400000000000001E-2</c:v>
                </c:pt>
                <c:pt idx="769">
                  <c:v>9.8400000000000001E-2</c:v>
                </c:pt>
                <c:pt idx="770">
                  <c:v>9.8299999999999998E-2</c:v>
                </c:pt>
                <c:pt idx="771">
                  <c:v>9.8699999999999996E-2</c:v>
                </c:pt>
                <c:pt idx="772">
                  <c:v>9.8500000000000004E-2</c:v>
                </c:pt>
                <c:pt idx="773">
                  <c:v>9.8100000000000007E-2</c:v>
                </c:pt>
                <c:pt idx="774">
                  <c:v>9.8500000000000004E-2</c:v>
                </c:pt>
                <c:pt idx="775">
                  <c:v>9.7900000000000001E-2</c:v>
                </c:pt>
                <c:pt idx="776">
                  <c:v>9.7600000000000006E-2</c:v>
                </c:pt>
                <c:pt idx="777">
                  <c:v>9.7799999999999998E-2</c:v>
                </c:pt>
                <c:pt idx="778">
                  <c:v>9.6600000000000005E-2</c:v>
                </c:pt>
                <c:pt idx="779">
                  <c:v>9.64E-2</c:v>
                </c:pt>
                <c:pt idx="780">
                  <c:v>9.5699999999999993E-2</c:v>
                </c:pt>
                <c:pt idx="781">
                  <c:v>9.5399999999999999E-2</c:v>
                </c:pt>
                <c:pt idx="782">
                  <c:v>9.5500000000000002E-2</c:v>
                </c:pt>
                <c:pt idx="783">
                  <c:v>9.5100000000000004E-2</c:v>
                </c:pt>
                <c:pt idx="784">
                  <c:v>9.4899999999999998E-2</c:v>
                </c:pt>
                <c:pt idx="785">
                  <c:v>9.4899999999999998E-2</c:v>
                </c:pt>
                <c:pt idx="786">
                  <c:v>9.5299999999999996E-2</c:v>
                </c:pt>
                <c:pt idx="787">
                  <c:v>9.4899999999999998E-2</c:v>
                </c:pt>
                <c:pt idx="788">
                  <c:v>9.5000000000000001E-2</c:v>
                </c:pt>
                <c:pt idx="789">
                  <c:v>9.5500000000000002E-2</c:v>
                </c:pt>
                <c:pt idx="790">
                  <c:v>9.5600000000000004E-2</c:v>
                </c:pt>
                <c:pt idx="791">
                  <c:v>9.4399999999999998E-2</c:v>
                </c:pt>
                <c:pt idx="792">
                  <c:v>9.4799999999999995E-2</c:v>
                </c:pt>
                <c:pt idx="793">
                  <c:v>9.4399999999999998E-2</c:v>
                </c:pt>
                <c:pt idx="794">
                  <c:v>9.5299999999999996E-2</c:v>
                </c:pt>
                <c:pt idx="795">
                  <c:v>9.5799999999999996E-2</c:v>
                </c:pt>
                <c:pt idx="796">
                  <c:v>9.5100000000000004E-2</c:v>
                </c:pt>
                <c:pt idx="797">
                  <c:v>9.4700000000000006E-2</c:v>
                </c:pt>
                <c:pt idx="798">
                  <c:v>9.3799999999999994E-2</c:v>
                </c:pt>
                <c:pt idx="799">
                  <c:v>9.35E-2</c:v>
                </c:pt>
                <c:pt idx="800">
                  <c:v>9.3700000000000006E-2</c:v>
                </c:pt>
                <c:pt idx="801">
                  <c:v>9.3299999999999994E-2</c:v>
                </c:pt>
                <c:pt idx="802">
                  <c:v>9.2799999999999994E-2</c:v>
                </c:pt>
                <c:pt idx="803">
                  <c:v>9.3299999999999994E-2</c:v>
                </c:pt>
                <c:pt idx="804">
                  <c:v>9.3200000000000005E-2</c:v>
                </c:pt>
                <c:pt idx="805">
                  <c:v>9.2899999999999996E-2</c:v>
                </c:pt>
                <c:pt idx="806">
                  <c:v>9.2700000000000005E-2</c:v>
                </c:pt>
                <c:pt idx="807">
                  <c:v>9.2999999999999999E-2</c:v>
                </c:pt>
                <c:pt idx="808">
                  <c:v>9.3100000000000002E-2</c:v>
                </c:pt>
                <c:pt idx="809">
                  <c:v>9.3399999999999997E-2</c:v>
                </c:pt>
                <c:pt idx="810">
                  <c:v>9.3299999999999994E-2</c:v>
                </c:pt>
                <c:pt idx="811">
                  <c:v>9.4E-2</c:v>
                </c:pt>
                <c:pt idx="812">
                  <c:v>9.4E-2</c:v>
                </c:pt>
                <c:pt idx="813">
                  <c:v>9.4E-2</c:v>
                </c:pt>
                <c:pt idx="814">
                  <c:v>9.4E-2</c:v>
                </c:pt>
                <c:pt idx="815">
                  <c:v>9.4E-2</c:v>
                </c:pt>
                <c:pt idx="816">
                  <c:v>9.4100000000000003E-2</c:v>
                </c:pt>
                <c:pt idx="817">
                  <c:v>9.3899999999999997E-2</c:v>
                </c:pt>
                <c:pt idx="818">
                  <c:v>9.4299999999999995E-2</c:v>
                </c:pt>
                <c:pt idx="819">
                  <c:v>9.4700000000000006E-2</c:v>
                </c:pt>
                <c:pt idx="820">
                  <c:v>9.4899999999999998E-2</c:v>
                </c:pt>
                <c:pt idx="821">
                  <c:v>9.4600000000000004E-2</c:v>
                </c:pt>
                <c:pt idx="822">
                  <c:v>9.4899999999999998E-2</c:v>
                </c:pt>
                <c:pt idx="823">
                  <c:v>9.5000000000000001E-2</c:v>
                </c:pt>
                <c:pt idx="824">
                  <c:v>9.4399999999999998E-2</c:v>
                </c:pt>
                <c:pt idx="825">
                  <c:v>9.3700000000000006E-2</c:v>
                </c:pt>
                <c:pt idx="826">
                  <c:v>9.3899999999999997E-2</c:v>
                </c:pt>
                <c:pt idx="827">
                  <c:v>9.4500000000000001E-2</c:v>
                </c:pt>
                <c:pt idx="828">
                  <c:v>9.4200000000000006E-2</c:v>
                </c:pt>
                <c:pt idx="829">
                  <c:v>9.4700000000000006E-2</c:v>
                </c:pt>
                <c:pt idx="830">
                  <c:v>9.4799999999999995E-2</c:v>
                </c:pt>
                <c:pt idx="831">
                  <c:v>9.4899999999999998E-2</c:v>
                </c:pt>
                <c:pt idx="832">
                  <c:v>9.4700000000000006E-2</c:v>
                </c:pt>
                <c:pt idx="833">
                  <c:v>9.4700000000000006E-2</c:v>
                </c:pt>
                <c:pt idx="834">
                  <c:v>9.4E-2</c:v>
                </c:pt>
                <c:pt idx="835">
                  <c:v>9.35E-2</c:v>
                </c:pt>
                <c:pt idx="836">
                  <c:v>9.3899999999999997E-2</c:v>
                </c:pt>
                <c:pt idx="837">
                  <c:v>9.4200000000000006E-2</c:v>
                </c:pt>
                <c:pt idx="838">
                  <c:v>9.35E-2</c:v>
                </c:pt>
                <c:pt idx="839">
                  <c:v>9.2899999999999996E-2</c:v>
                </c:pt>
                <c:pt idx="840">
                  <c:v>9.3600000000000003E-2</c:v>
                </c:pt>
                <c:pt idx="841">
                  <c:v>9.3200000000000005E-2</c:v>
                </c:pt>
                <c:pt idx="842">
                  <c:v>9.2200000000000004E-2</c:v>
                </c:pt>
                <c:pt idx="843">
                  <c:v>9.1700000000000004E-2</c:v>
                </c:pt>
                <c:pt idx="844">
                  <c:v>9.1999999999999998E-2</c:v>
                </c:pt>
                <c:pt idx="845">
                  <c:v>9.2200000000000004E-2</c:v>
                </c:pt>
                <c:pt idx="846">
                  <c:v>9.2100000000000001E-2</c:v>
                </c:pt>
                <c:pt idx="847">
                  <c:v>9.2299999999999993E-2</c:v>
                </c:pt>
                <c:pt idx="848">
                  <c:v>9.2399999999999996E-2</c:v>
                </c:pt>
                <c:pt idx="849">
                  <c:v>9.2200000000000004E-2</c:v>
                </c:pt>
                <c:pt idx="850">
                  <c:v>9.2299999999999993E-2</c:v>
                </c:pt>
                <c:pt idx="851">
                  <c:v>9.1800000000000007E-2</c:v>
                </c:pt>
                <c:pt idx="852">
                  <c:v>9.1399999999999995E-2</c:v>
                </c:pt>
                <c:pt idx="853">
                  <c:v>9.0800000000000006E-2</c:v>
                </c:pt>
                <c:pt idx="854">
                  <c:v>9.1300000000000006E-2</c:v>
                </c:pt>
                <c:pt idx="855">
                  <c:v>9.1600000000000001E-2</c:v>
                </c:pt>
                <c:pt idx="856">
                  <c:v>9.1399999999999995E-2</c:v>
                </c:pt>
                <c:pt idx="857">
                  <c:v>9.1300000000000006E-2</c:v>
                </c:pt>
                <c:pt idx="858">
                  <c:v>9.1600000000000001E-2</c:v>
                </c:pt>
                <c:pt idx="859">
                  <c:v>9.0800000000000006E-2</c:v>
                </c:pt>
                <c:pt idx="860">
                  <c:v>9.06E-2</c:v>
                </c:pt>
                <c:pt idx="861">
                  <c:v>9.1300000000000006E-2</c:v>
                </c:pt>
                <c:pt idx="862">
                  <c:v>9.1499999999999998E-2</c:v>
                </c:pt>
                <c:pt idx="863">
                  <c:v>9.1499999999999998E-2</c:v>
                </c:pt>
                <c:pt idx="864">
                  <c:v>9.1499999999999998E-2</c:v>
                </c:pt>
                <c:pt idx="865">
                  <c:v>9.1499999999999998E-2</c:v>
                </c:pt>
                <c:pt idx="866">
                  <c:v>9.1300000000000006E-2</c:v>
                </c:pt>
                <c:pt idx="867">
                  <c:v>9.0899999999999995E-2</c:v>
                </c:pt>
                <c:pt idx="868">
                  <c:v>9.1300000000000006E-2</c:v>
                </c:pt>
                <c:pt idx="869">
                  <c:v>9.0899999999999995E-2</c:v>
                </c:pt>
                <c:pt idx="870">
                  <c:v>9.0499999999999997E-2</c:v>
                </c:pt>
                <c:pt idx="871">
                  <c:v>9.0499999999999997E-2</c:v>
                </c:pt>
                <c:pt idx="872">
                  <c:v>9.06E-2</c:v>
                </c:pt>
                <c:pt idx="873">
                  <c:v>9.0899999999999995E-2</c:v>
                </c:pt>
                <c:pt idx="874">
                  <c:v>9.0700000000000003E-2</c:v>
                </c:pt>
                <c:pt idx="875">
                  <c:v>9.0300000000000005E-2</c:v>
                </c:pt>
                <c:pt idx="876">
                  <c:v>9.0200000000000002E-2</c:v>
                </c:pt>
                <c:pt idx="877">
                  <c:v>0.09</c:v>
                </c:pt>
                <c:pt idx="878">
                  <c:v>0.09</c:v>
                </c:pt>
                <c:pt idx="879">
                  <c:v>8.9599999999999999E-2</c:v>
                </c:pt>
                <c:pt idx="880">
                  <c:v>8.9099999999999999E-2</c:v>
                </c:pt>
                <c:pt idx="881">
                  <c:v>8.9499999999999996E-2</c:v>
                </c:pt>
                <c:pt idx="882">
                  <c:v>8.9499999999999996E-2</c:v>
                </c:pt>
                <c:pt idx="883">
                  <c:v>8.9800000000000005E-2</c:v>
                </c:pt>
                <c:pt idx="884">
                  <c:v>8.9899999999999994E-2</c:v>
                </c:pt>
                <c:pt idx="885">
                  <c:v>0.09</c:v>
                </c:pt>
                <c:pt idx="886">
                  <c:v>8.9499999999999996E-2</c:v>
                </c:pt>
                <c:pt idx="887">
                  <c:v>8.8900000000000007E-2</c:v>
                </c:pt>
                <c:pt idx="888">
                  <c:v>8.8099999999999998E-2</c:v>
                </c:pt>
                <c:pt idx="889">
                  <c:v>8.8300000000000003E-2</c:v>
                </c:pt>
                <c:pt idx="890">
                  <c:v>8.8800000000000004E-2</c:v>
                </c:pt>
                <c:pt idx="891">
                  <c:v>8.8599999999999998E-2</c:v>
                </c:pt>
                <c:pt idx="892">
                  <c:v>8.8400000000000006E-2</c:v>
                </c:pt>
                <c:pt idx="893">
                  <c:v>8.8700000000000001E-2</c:v>
                </c:pt>
                <c:pt idx="894">
                  <c:v>8.8400000000000006E-2</c:v>
                </c:pt>
                <c:pt idx="895">
                  <c:v>8.7900000000000006E-2</c:v>
                </c:pt>
                <c:pt idx="896">
                  <c:v>8.7400000000000005E-2</c:v>
                </c:pt>
                <c:pt idx="897">
                  <c:v>8.7400000000000005E-2</c:v>
                </c:pt>
                <c:pt idx="898">
                  <c:v>8.7800000000000003E-2</c:v>
                </c:pt>
                <c:pt idx="899">
                  <c:v>8.7499999999999994E-2</c:v>
                </c:pt>
                <c:pt idx="900">
                  <c:v>8.7499999999999994E-2</c:v>
                </c:pt>
                <c:pt idx="901">
                  <c:v>8.7499999999999994E-2</c:v>
                </c:pt>
                <c:pt idx="902">
                  <c:v>8.7599999999999997E-2</c:v>
                </c:pt>
                <c:pt idx="903">
                  <c:v>8.6999999999999994E-2</c:v>
                </c:pt>
                <c:pt idx="904">
                  <c:v>8.6599999999999996E-2</c:v>
                </c:pt>
                <c:pt idx="905">
                  <c:v>8.6599999999999996E-2</c:v>
                </c:pt>
                <c:pt idx="906">
                  <c:v>8.6099999999999996E-2</c:v>
                </c:pt>
                <c:pt idx="907">
                  <c:v>8.5900000000000004E-2</c:v>
                </c:pt>
                <c:pt idx="908">
                  <c:v>8.5999999999999993E-2</c:v>
                </c:pt>
                <c:pt idx="909">
                  <c:v>8.6099999999999996E-2</c:v>
                </c:pt>
                <c:pt idx="910">
                  <c:v>8.5699999999999998E-2</c:v>
                </c:pt>
                <c:pt idx="911">
                  <c:v>8.5999999999999993E-2</c:v>
                </c:pt>
                <c:pt idx="912">
                  <c:v>8.6400000000000005E-2</c:v>
                </c:pt>
                <c:pt idx="913">
                  <c:v>8.6300000000000002E-2</c:v>
                </c:pt>
                <c:pt idx="914">
                  <c:v>8.6300000000000002E-2</c:v>
                </c:pt>
                <c:pt idx="915">
                  <c:v>8.5999999999999993E-2</c:v>
                </c:pt>
                <c:pt idx="916">
                  <c:v>8.5699999999999998E-2</c:v>
                </c:pt>
                <c:pt idx="917">
                  <c:v>8.5800000000000001E-2</c:v>
                </c:pt>
                <c:pt idx="918">
                  <c:v>8.5900000000000004E-2</c:v>
                </c:pt>
                <c:pt idx="919">
                  <c:v>8.5500000000000007E-2</c:v>
                </c:pt>
                <c:pt idx="920">
                  <c:v>8.5300000000000001E-2</c:v>
                </c:pt>
                <c:pt idx="921">
                  <c:v>8.4900000000000003E-2</c:v>
                </c:pt>
                <c:pt idx="922">
                  <c:v>8.43E-2</c:v>
                </c:pt>
                <c:pt idx="923">
                  <c:v>8.3599999999999994E-2</c:v>
                </c:pt>
                <c:pt idx="924">
                  <c:v>8.2900000000000001E-2</c:v>
                </c:pt>
                <c:pt idx="925">
                  <c:v>8.2799999999999999E-2</c:v>
                </c:pt>
                <c:pt idx="926">
                  <c:v>8.2900000000000001E-2</c:v>
                </c:pt>
                <c:pt idx="927">
                  <c:v>8.2699999999999996E-2</c:v>
                </c:pt>
                <c:pt idx="928">
                  <c:v>8.2900000000000001E-2</c:v>
                </c:pt>
                <c:pt idx="929">
                  <c:v>8.3099999999999993E-2</c:v>
                </c:pt>
                <c:pt idx="930">
                  <c:v>8.2799999999999999E-2</c:v>
                </c:pt>
                <c:pt idx="931">
                  <c:v>8.3199999999999996E-2</c:v>
                </c:pt>
                <c:pt idx="932">
                  <c:v>8.2699999999999996E-2</c:v>
                </c:pt>
                <c:pt idx="933">
                  <c:v>8.2900000000000001E-2</c:v>
                </c:pt>
                <c:pt idx="934">
                  <c:v>8.2500000000000004E-2</c:v>
                </c:pt>
                <c:pt idx="935">
                  <c:v>8.2600000000000007E-2</c:v>
                </c:pt>
                <c:pt idx="936">
                  <c:v>8.2400000000000001E-2</c:v>
                </c:pt>
                <c:pt idx="937">
                  <c:v>8.2500000000000004E-2</c:v>
                </c:pt>
                <c:pt idx="938">
                  <c:v>8.2500000000000004E-2</c:v>
                </c:pt>
                <c:pt idx="939">
                  <c:v>8.2500000000000004E-2</c:v>
                </c:pt>
                <c:pt idx="940">
                  <c:v>8.2400000000000001E-2</c:v>
                </c:pt>
                <c:pt idx="941">
                  <c:v>8.2699999999999996E-2</c:v>
                </c:pt>
                <c:pt idx="942">
                  <c:v>8.1799999999999998E-2</c:v>
                </c:pt>
                <c:pt idx="943">
                  <c:v>8.1699999999999995E-2</c:v>
                </c:pt>
                <c:pt idx="944">
                  <c:v>8.1799999999999998E-2</c:v>
                </c:pt>
                <c:pt idx="945">
                  <c:v>8.1600000000000006E-2</c:v>
                </c:pt>
                <c:pt idx="946">
                  <c:v>8.1500000000000003E-2</c:v>
                </c:pt>
                <c:pt idx="947">
                  <c:v>8.2100000000000006E-2</c:v>
                </c:pt>
                <c:pt idx="948">
                  <c:v>8.1600000000000006E-2</c:v>
                </c:pt>
                <c:pt idx="949">
                  <c:v>8.2000000000000003E-2</c:v>
                </c:pt>
                <c:pt idx="950">
                  <c:v>8.2000000000000003E-2</c:v>
                </c:pt>
                <c:pt idx="951">
                  <c:v>8.1699999999999995E-2</c:v>
                </c:pt>
                <c:pt idx="952">
                  <c:v>8.1500000000000003E-2</c:v>
                </c:pt>
                <c:pt idx="953">
                  <c:v>8.1000000000000003E-2</c:v>
                </c:pt>
                <c:pt idx="954">
                  <c:v>8.0699999999999994E-2</c:v>
                </c:pt>
                <c:pt idx="955">
                  <c:v>8.1100000000000005E-2</c:v>
                </c:pt>
                <c:pt idx="956">
                  <c:v>8.1000000000000003E-2</c:v>
                </c:pt>
                <c:pt idx="957">
                  <c:v>8.1000000000000003E-2</c:v>
                </c:pt>
                <c:pt idx="958">
                  <c:v>8.0799999999999997E-2</c:v>
                </c:pt>
                <c:pt idx="959">
                  <c:v>8.09E-2</c:v>
                </c:pt>
                <c:pt idx="960">
                  <c:v>8.1299999999999997E-2</c:v>
                </c:pt>
                <c:pt idx="961">
                  <c:v>8.1000000000000003E-2</c:v>
                </c:pt>
                <c:pt idx="962">
                  <c:v>8.0699999999999994E-2</c:v>
                </c:pt>
                <c:pt idx="963">
                  <c:v>8.0600000000000005E-2</c:v>
                </c:pt>
                <c:pt idx="964">
                  <c:v>8.0600000000000005E-2</c:v>
                </c:pt>
                <c:pt idx="965">
                  <c:v>8.0600000000000005E-2</c:v>
                </c:pt>
                <c:pt idx="966">
                  <c:v>8.0600000000000005E-2</c:v>
                </c:pt>
                <c:pt idx="967">
                  <c:v>8.0100000000000005E-2</c:v>
                </c:pt>
                <c:pt idx="968">
                  <c:v>8.0100000000000005E-2</c:v>
                </c:pt>
                <c:pt idx="969">
                  <c:v>8.0199999999999994E-2</c:v>
                </c:pt>
                <c:pt idx="970">
                  <c:v>7.9899999999999999E-2</c:v>
                </c:pt>
                <c:pt idx="971">
                  <c:v>8.0199999999999994E-2</c:v>
                </c:pt>
                <c:pt idx="972">
                  <c:v>7.9799999999999996E-2</c:v>
                </c:pt>
                <c:pt idx="973">
                  <c:v>7.9600000000000004E-2</c:v>
                </c:pt>
                <c:pt idx="974">
                  <c:v>7.9500000000000001E-2</c:v>
                </c:pt>
                <c:pt idx="975">
                  <c:v>7.9399999999999998E-2</c:v>
                </c:pt>
                <c:pt idx="976">
                  <c:v>7.8799999999999995E-2</c:v>
                </c:pt>
                <c:pt idx="977">
                  <c:v>7.9000000000000001E-2</c:v>
                </c:pt>
                <c:pt idx="978">
                  <c:v>7.9100000000000004E-2</c:v>
                </c:pt>
                <c:pt idx="979">
                  <c:v>7.9699999999999993E-2</c:v>
                </c:pt>
                <c:pt idx="980">
                  <c:v>7.9200000000000007E-2</c:v>
                </c:pt>
                <c:pt idx="981">
                  <c:v>7.9399999999999998E-2</c:v>
                </c:pt>
                <c:pt idx="982">
                  <c:v>7.9399999999999998E-2</c:v>
                </c:pt>
                <c:pt idx="983">
                  <c:v>7.9100000000000004E-2</c:v>
                </c:pt>
                <c:pt idx="984">
                  <c:v>8.0199999999999994E-2</c:v>
                </c:pt>
                <c:pt idx="985">
                  <c:v>7.9799999999999996E-2</c:v>
                </c:pt>
                <c:pt idx="986">
                  <c:v>8.0100000000000005E-2</c:v>
                </c:pt>
                <c:pt idx="987">
                  <c:v>8.0600000000000005E-2</c:v>
                </c:pt>
                <c:pt idx="988">
                  <c:v>0.08</c:v>
                </c:pt>
                <c:pt idx="989">
                  <c:v>8.0299999999999996E-2</c:v>
                </c:pt>
                <c:pt idx="990">
                  <c:v>8.0500000000000002E-2</c:v>
                </c:pt>
                <c:pt idx="991">
                  <c:v>8.0600000000000005E-2</c:v>
                </c:pt>
                <c:pt idx="992">
                  <c:v>8.0500000000000002E-2</c:v>
                </c:pt>
                <c:pt idx="993">
                  <c:v>8.0600000000000005E-2</c:v>
                </c:pt>
                <c:pt idx="994">
                  <c:v>8.0199999999999994E-2</c:v>
                </c:pt>
                <c:pt idx="995">
                  <c:v>8.0199999999999994E-2</c:v>
                </c:pt>
                <c:pt idx="996">
                  <c:v>7.9799999999999996E-2</c:v>
                </c:pt>
                <c:pt idx="997">
                  <c:v>8.0600000000000005E-2</c:v>
                </c:pt>
                <c:pt idx="998">
                  <c:v>8.1199999999999994E-2</c:v>
                </c:pt>
                <c:pt idx="999">
                  <c:v>8.09E-2</c:v>
                </c:pt>
                <c:pt idx="1000">
                  <c:v>8.1000000000000003E-2</c:v>
                </c:pt>
                <c:pt idx="1001">
                  <c:v>8.0699999999999994E-2</c:v>
                </c:pt>
                <c:pt idx="1002">
                  <c:v>8.0399999999999999E-2</c:v>
                </c:pt>
                <c:pt idx="1003">
                  <c:v>8.0199999999999994E-2</c:v>
                </c:pt>
                <c:pt idx="1004">
                  <c:v>8.0299999999999996E-2</c:v>
                </c:pt>
                <c:pt idx="1005">
                  <c:v>8.0299999999999996E-2</c:v>
                </c:pt>
                <c:pt idx="1006">
                  <c:v>8.0799999999999997E-2</c:v>
                </c:pt>
                <c:pt idx="1007">
                  <c:v>8.1100000000000005E-2</c:v>
                </c:pt>
                <c:pt idx="1008">
                  <c:v>8.1000000000000003E-2</c:v>
                </c:pt>
                <c:pt idx="1009">
                  <c:v>8.0600000000000005E-2</c:v>
                </c:pt>
                <c:pt idx="1010">
                  <c:v>8.0500000000000002E-2</c:v>
                </c:pt>
                <c:pt idx="1011">
                  <c:v>8.0299999999999996E-2</c:v>
                </c:pt>
                <c:pt idx="1012">
                  <c:v>8.0500000000000002E-2</c:v>
                </c:pt>
                <c:pt idx="1013">
                  <c:v>8.09E-2</c:v>
                </c:pt>
                <c:pt idx="1014">
                  <c:v>8.0699999999999994E-2</c:v>
                </c:pt>
                <c:pt idx="1015">
                  <c:v>8.0600000000000005E-2</c:v>
                </c:pt>
                <c:pt idx="1016">
                  <c:v>8.0699999999999994E-2</c:v>
                </c:pt>
                <c:pt idx="1017">
                  <c:v>8.0600000000000005E-2</c:v>
                </c:pt>
                <c:pt idx="1018">
                  <c:v>8.0500000000000002E-2</c:v>
                </c:pt>
                <c:pt idx="1019">
                  <c:v>8.0299999999999996E-2</c:v>
                </c:pt>
                <c:pt idx="1020">
                  <c:v>8.0399999999999999E-2</c:v>
                </c:pt>
                <c:pt idx="1021">
                  <c:v>8.0299999999999996E-2</c:v>
                </c:pt>
                <c:pt idx="1022">
                  <c:v>7.9699999999999993E-2</c:v>
                </c:pt>
                <c:pt idx="1023">
                  <c:v>0.08</c:v>
                </c:pt>
                <c:pt idx="1024">
                  <c:v>8.0199999999999994E-2</c:v>
                </c:pt>
                <c:pt idx="1025">
                  <c:v>7.9699999999999993E-2</c:v>
                </c:pt>
                <c:pt idx="1026">
                  <c:v>7.9500000000000001E-2</c:v>
                </c:pt>
                <c:pt idx="1027">
                  <c:v>0.08</c:v>
                </c:pt>
                <c:pt idx="1028">
                  <c:v>7.9799999999999996E-2</c:v>
                </c:pt>
                <c:pt idx="1029">
                  <c:v>7.9799999999999996E-2</c:v>
                </c:pt>
                <c:pt idx="1030">
                  <c:v>7.9799999999999996E-2</c:v>
                </c:pt>
                <c:pt idx="1031">
                  <c:v>7.9100000000000004E-2</c:v>
                </c:pt>
                <c:pt idx="1032">
                  <c:v>7.9200000000000007E-2</c:v>
                </c:pt>
                <c:pt idx="1033">
                  <c:v>7.9399999999999998E-2</c:v>
                </c:pt>
                <c:pt idx="1034">
                  <c:v>7.8700000000000006E-2</c:v>
                </c:pt>
                <c:pt idx="1035">
                  <c:v>7.8700000000000006E-2</c:v>
                </c:pt>
                <c:pt idx="1036">
                  <c:v>7.8799999999999995E-2</c:v>
                </c:pt>
                <c:pt idx="1037">
                  <c:v>7.8399999999999997E-2</c:v>
                </c:pt>
                <c:pt idx="1038">
                  <c:v>7.7600000000000002E-2</c:v>
                </c:pt>
                <c:pt idx="1039">
                  <c:v>7.7799999999999994E-2</c:v>
                </c:pt>
                <c:pt idx="1040">
                  <c:v>7.7399999999999997E-2</c:v>
                </c:pt>
                <c:pt idx="1041">
                  <c:v>7.7100000000000002E-2</c:v>
                </c:pt>
                <c:pt idx="1042">
                  <c:v>7.6799999999999993E-2</c:v>
                </c:pt>
                <c:pt idx="1043">
                  <c:v>7.6700000000000004E-2</c:v>
                </c:pt>
                <c:pt idx="1044">
                  <c:v>7.6799999999999993E-2</c:v>
                </c:pt>
                <c:pt idx="1045">
                  <c:v>7.6399999999999996E-2</c:v>
                </c:pt>
                <c:pt idx="1046">
                  <c:v>7.6399999999999996E-2</c:v>
                </c:pt>
                <c:pt idx="1047">
                  <c:v>7.6600000000000001E-2</c:v>
                </c:pt>
                <c:pt idx="1048">
                  <c:v>7.7100000000000002E-2</c:v>
                </c:pt>
                <c:pt idx="1049">
                  <c:v>7.7399999999999997E-2</c:v>
                </c:pt>
                <c:pt idx="1050">
                  <c:v>7.7499999999999999E-2</c:v>
                </c:pt>
                <c:pt idx="1051">
                  <c:v>7.7399999999999997E-2</c:v>
                </c:pt>
                <c:pt idx="1052">
                  <c:v>7.7100000000000002E-2</c:v>
                </c:pt>
                <c:pt idx="1053">
                  <c:v>7.6899999999999996E-2</c:v>
                </c:pt>
                <c:pt idx="1054">
                  <c:v>7.6499999999999999E-2</c:v>
                </c:pt>
                <c:pt idx="1055">
                  <c:v>7.5899999999999995E-2</c:v>
                </c:pt>
                <c:pt idx="1056">
                  <c:v>7.6200000000000004E-2</c:v>
                </c:pt>
                <c:pt idx="1057">
                  <c:v>7.6300000000000007E-2</c:v>
                </c:pt>
                <c:pt idx="1058">
                  <c:v>7.6300000000000007E-2</c:v>
                </c:pt>
                <c:pt idx="1059">
                  <c:v>7.6300000000000007E-2</c:v>
                </c:pt>
                <c:pt idx="1060">
                  <c:v>7.6499999999999999E-2</c:v>
                </c:pt>
                <c:pt idx="1061">
                  <c:v>7.6200000000000004E-2</c:v>
                </c:pt>
                <c:pt idx="1062">
                  <c:v>7.6600000000000001E-2</c:v>
                </c:pt>
                <c:pt idx="1063">
                  <c:v>7.6499999999999999E-2</c:v>
                </c:pt>
                <c:pt idx="1064">
                  <c:v>7.6700000000000004E-2</c:v>
                </c:pt>
                <c:pt idx="1065">
                  <c:v>7.6799999999999993E-2</c:v>
                </c:pt>
                <c:pt idx="1066">
                  <c:v>7.6700000000000004E-2</c:v>
                </c:pt>
                <c:pt idx="1067">
                  <c:v>7.6200000000000004E-2</c:v>
                </c:pt>
                <c:pt idx="1068">
                  <c:v>7.6100000000000001E-2</c:v>
                </c:pt>
                <c:pt idx="1069">
                  <c:v>7.5899999999999995E-2</c:v>
                </c:pt>
                <c:pt idx="1070">
                  <c:v>7.5399999999999995E-2</c:v>
                </c:pt>
                <c:pt idx="1071">
                  <c:v>7.4800000000000005E-2</c:v>
                </c:pt>
                <c:pt idx="1072">
                  <c:v>7.51E-2</c:v>
                </c:pt>
                <c:pt idx="1073">
                  <c:v>7.5399999999999995E-2</c:v>
                </c:pt>
                <c:pt idx="1074">
                  <c:v>7.5300000000000006E-2</c:v>
                </c:pt>
                <c:pt idx="1075">
                  <c:v>7.5300000000000006E-2</c:v>
                </c:pt>
                <c:pt idx="1076">
                  <c:v>7.51E-2</c:v>
                </c:pt>
                <c:pt idx="1077">
                  <c:v>7.4800000000000005E-2</c:v>
                </c:pt>
                <c:pt idx="1078">
                  <c:v>7.4999999999999997E-2</c:v>
                </c:pt>
                <c:pt idx="1079">
                  <c:v>7.4499999999999997E-2</c:v>
                </c:pt>
                <c:pt idx="1080">
                  <c:v>7.4200000000000002E-2</c:v>
                </c:pt>
                <c:pt idx="1081">
                  <c:v>7.4200000000000002E-2</c:v>
                </c:pt>
                <c:pt idx="1082">
                  <c:v>7.3999999999999996E-2</c:v>
                </c:pt>
                <c:pt idx="1083">
                  <c:v>7.3700000000000002E-2</c:v>
                </c:pt>
                <c:pt idx="1084">
                  <c:v>7.3300000000000004E-2</c:v>
                </c:pt>
                <c:pt idx="1085">
                  <c:v>7.3499999999999996E-2</c:v>
                </c:pt>
                <c:pt idx="1086">
                  <c:v>7.2999999999999995E-2</c:v>
                </c:pt>
                <c:pt idx="1087">
                  <c:v>7.2900000000000006E-2</c:v>
                </c:pt>
                <c:pt idx="1088">
                  <c:v>7.2700000000000001E-2</c:v>
                </c:pt>
                <c:pt idx="1089">
                  <c:v>7.2700000000000001E-2</c:v>
                </c:pt>
                <c:pt idx="1090">
                  <c:v>7.2599999999999998E-2</c:v>
                </c:pt>
                <c:pt idx="1091">
                  <c:v>7.2099999999999997E-2</c:v>
                </c:pt>
                <c:pt idx="1092">
                  <c:v>7.2300000000000003E-2</c:v>
                </c:pt>
                <c:pt idx="1093">
                  <c:v>7.2499999999999995E-2</c:v>
                </c:pt>
                <c:pt idx="1094">
                  <c:v>7.2800000000000004E-2</c:v>
                </c:pt>
                <c:pt idx="1095">
                  <c:v>7.2800000000000004E-2</c:v>
                </c:pt>
                <c:pt idx="1096">
                  <c:v>7.2800000000000004E-2</c:v>
                </c:pt>
                <c:pt idx="1097">
                  <c:v>7.2599999999999998E-2</c:v>
                </c:pt>
                <c:pt idx="1098">
                  <c:v>7.22E-2</c:v>
                </c:pt>
                <c:pt idx="1099">
                  <c:v>7.17E-2</c:v>
                </c:pt>
                <c:pt idx="1100">
                  <c:v>7.1900000000000006E-2</c:v>
                </c:pt>
                <c:pt idx="1101">
                  <c:v>7.1599999999999997E-2</c:v>
                </c:pt>
                <c:pt idx="1102">
                  <c:v>7.1499999999999994E-2</c:v>
                </c:pt>
                <c:pt idx="1103">
                  <c:v>7.1499999999999994E-2</c:v>
                </c:pt>
                <c:pt idx="1104">
                  <c:v>7.1300000000000002E-2</c:v>
                </c:pt>
                <c:pt idx="1105">
                  <c:v>7.0300000000000001E-2</c:v>
                </c:pt>
                <c:pt idx="1106">
                  <c:v>6.9900000000000004E-2</c:v>
                </c:pt>
                <c:pt idx="1107">
                  <c:v>6.9800000000000001E-2</c:v>
                </c:pt>
                <c:pt idx="1108">
                  <c:v>7.0000000000000007E-2</c:v>
                </c:pt>
                <c:pt idx="1109">
                  <c:v>7.0199999999999999E-2</c:v>
                </c:pt>
                <c:pt idx="1110">
                  <c:v>7.0000000000000007E-2</c:v>
                </c:pt>
                <c:pt idx="1111">
                  <c:v>6.9800000000000001E-2</c:v>
                </c:pt>
                <c:pt idx="1112">
                  <c:v>6.9599999999999995E-2</c:v>
                </c:pt>
                <c:pt idx="1113">
                  <c:v>6.93E-2</c:v>
                </c:pt>
                <c:pt idx="1114">
                  <c:v>6.9000000000000006E-2</c:v>
                </c:pt>
                <c:pt idx="1115">
                  <c:v>6.9199999999999998E-2</c:v>
                </c:pt>
                <c:pt idx="1116">
                  <c:v>6.9000000000000006E-2</c:v>
                </c:pt>
                <c:pt idx="1117">
                  <c:v>6.8900000000000003E-2</c:v>
                </c:pt>
                <c:pt idx="1118">
                  <c:v>6.88E-2</c:v>
                </c:pt>
                <c:pt idx="1119">
                  <c:v>6.9400000000000003E-2</c:v>
                </c:pt>
                <c:pt idx="1120">
                  <c:v>6.9500000000000006E-2</c:v>
                </c:pt>
                <c:pt idx="1121">
                  <c:v>6.9599999999999995E-2</c:v>
                </c:pt>
                <c:pt idx="1122">
                  <c:v>6.9699999999999998E-2</c:v>
                </c:pt>
                <c:pt idx="1123">
                  <c:v>6.9900000000000004E-2</c:v>
                </c:pt>
                <c:pt idx="1124">
                  <c:v>7.0000000000000007E-2</c:v>
                </c:pt>
                <c:pt idx="1125">
                  <c:v>7.0099999999999996E-2</c:v>
                </c:pt>
                <c:pt idx="1126">
                  <c:v>7.0300000000000001E-2</c:v>
                </c:pt>
                <c:pt idx="1127">
                  <c:v>7.0499999999999993E-2</c:v>
                </c:pt>
                <c:pt idx="1128">
                  <c:v>7.0999999999999994E-2</c:v>
                </c:pt>
                <c:pt idx="1129">
                  <c:v>7.1099999999999997E-2</c:v>
                </c:pt>
                <c:pt idx="1130">
                  <c:v>7.0900000000000005E-2</c:v>
                </c:pt>
                <c:pt idx="1131">
                  <c:v>7.0999999999999994E-2</c:v>
                </c:pt>
                <c:pt idx="1132">
                  <c:v>7.0900000000000005E-2</c:v>
                </c:pt>
                <c:pt idx="1133">
                  <c:v>7.0800000000000002E-2</c:v>
                </c:pt>
                <c:pt idx="1134">
                  <c:v>7.0900000000000005E-2</c:v>
                </c:pt>
                <c:pt idx="1135">
                  <c:v>7.0099999999999996E-2</c:v>
                </c:pt>
                <c:pt idx="1136">
                  <c:v>7.0400000000000004E-2</c:v>
                </c:pt>
                <c:pt idx="1137">
                  <c:v>7.0300000000000001E-2</c:v>
                </c:pt>
                <c:pt idx="1138">
                  <c:v>7.0000000000000007E-2</c:v>
                </c:pt>
                <c:pt idx="1139">
                  <c:v>6.9599999999999995E-2</c:v>
                </c:pt>
                <c:pt idx="1140">
                  <c:v>6.9699999999999998E-2</c:v>
                </c:pt>
                <c:pt idx="1141">
                  <c:v>6.9800000000000001E-2</c:v>
                </c:pt>
                <c:pt idx="1142">
                  <c:v>6.9699999999999998E-2</c:v>
                </c:pt>
                <c:pt idx="1143">
                  <c:v>6.9500000000000006E-2</c:v>
                </c:pt>
                <c:pt idx="1144">
                  <c:v>6.9500000000000006E-2</c:v>
                </c:pt>
                <c:pt idx="1145">
                  <c:v>6.9599999999999995E-2</c:v>
                </c:pt>
                <c:pt idx="1146">
                  <c:v>6.9699999999999998E-2</c:v>
                </c:pt>
                <c:pt idx="1147">
                  <c:v>7.0199999999999999E-2</c:v>
                </c:pt>
                <c:pt idx="1148">
                  <c:v>6.9900000000000004E-2</c:v>
                </c:pt>
                <c:pt idx="1149">
                  <c:v>7.0000000000000007E-2</c:v>
                </c:pt>
                <c:pt idx="1150">
                  <c:v>7.0000000000000007E-2</c:v>
                </c:pt>
                <c:pt idx="1151">
                  <c:v>6.9699999999999998E-2</c:v>
                </c:pt>
                <c:pt idx="1152">
                  <c:v>6.9800000000000001E-2</c:v>
                </c:pt>
                <c:pt idx="1153">
                  <c:v>6.9900000000000004E-2</c:v>
                </c:pt>
                <c:pt idx="1154">
                  <c:v>6.9800000000000001E-2</c:v>
                </c:pt>
                <c:pt idx="1155">
                  <c:v>6.9800000000000001E-2</c:v>
                </c:pt>
                <c:pt idx="1156">
                  <c:v>6.93E-2</c:v>
                </c:pt>
                <c:pt idx="1157">
                  <c:v>6.9000000000000006E-2</c:v>
                </c:pt>
                <c:pt idx="1158">
                  <c:v>6.9099999999999995E-2</c:v>
                </c:pt>
                <c:pt idx="1159">
                  <c:v>6.9000000000000006E-2</c:v>
                </c:pt>
                <c:pt idx="1160">
                  <c:v>6.9099999999999995E-2</c:v>
                </c:pt>
                <c:pt idx="1161">
                  <c:v>6.8599999999999994E-2</c:v>
                </c:pt>
                <c:pt idx="1162">
                  <c:v>6.8599999999999994E-2</c:v>
                </c:pt>
                <c:pt idx="1163">
                  <c:v>6.8699999999999997E-2</c:v>
                </c:pt>
                <c:pt idx="1164">
                  <c:v>6.8599999999999994E-2</c:v>
                </c:pt>
                <c:pt idx="1165">
                  <c:v>6.83E-2</c:v>
                </c:pt>
                <c:pt idx="1166">
                  <c:v>6.8699999999999997E-2</c:v>
                </c:pt>
                <c:pt idx="1167">
                  <c:v>6.8599999999999994E-2</c:v>
                </c:pt>
                <c:pt idx="1168">
                  <c:v>6.8500000000000005E-2</c:v>
                </c:pt>
                <c:pt idx="1169">
                  <c:v>6.83E-2</c:v>
                </c:pt>
                <c:pt idx="1170">
                  <c:v>6.8599999999999994E-2</c:v>
                </c:pt>
                <c:pt idx="1171">
                  <c:v>6.8699999999999997E-2</c:v>
                </c:pt>
                <c:pt idx="1172">
                  <c:v>6.8699999999999997E-2</c:v>
                </c:pt>
                <c:pt idx="1173">
                  <c:v>6.9000000000000006E-2</c:v>
                </c:pt>
                <c:pt idx="1174">
                  <c:v>6.9000000000000006E-2</c:v>
                </c:pt>
                <c:pt idx="1175">
                  <c:v>6.9699999999999998E-2</c:v>
                </c:pt>
                <c:pt idx="1176">
                  <c:v>6.9699999999999998E-2</c:v>
                </c:pt>
                <c:pt idx="1177">
                  <c:v>6.9800000000000001E-2</c:v>
                </c:pt>
                <c:pt idx="1178">
                  <c:v>6.9699999999999998E-2</c:v>
                </c:pt>
                <c:pt idx="1179">
                  <c:v>6.9699999999999998E-2</c:v>
                </c:pt>
                <c:pt idx="1180">
                  <c:v>6.9400000000000003E-2</c:v>
                </c:pt>
                <c:pt idx="1181">
                  <c:v>6.9400000000000003E-2</c:v>
                </c:pt>
                <c:pt idx="1182">
                  <c:v>6.93E-2</c:v>
                </c:pt>
                <c:pt idx="1183">
                  <c:v>6.9099999999999995E-2</c:v>
                </c:pt>
                <c:pt idx="1184">
                  <c:v>6.8699999999999997E-2</c:v>
                </c:pt>
                <c:pt idx="1185">
                  <c:v>6.8699999999999997E-2</c:v>
                </c:pt>
                <c:pt idx="1186">
                  <c:v>6.8500000000000005E-2</c:v>
                </c:pt>
                <c:pt idx="1187">
                  <c:v>6.8400000000000002E-2</c:v>
                </c:pt>
                <c:pt idx="1188">
                  <c:v>6.8400000000000002E-2</c:v>
                </c:pt>
                <c:pt idx="1189">
                  <c:v>6.8000000000000005E-2</c:v>
                </c:pt>
                <c:pt idx="1190">
                  <c:v>6.7799999999999999E-2</c:v>
                </c:pt>
                <c:pt idx="1191">
                  <c:v>6.7900000000000002E-2</c:v>
                </c:pt>
                <c:pt idx="1192">
                  <c:v>6.7900000000000002E-2</c:v>
                </c:pt>
                <c:pt idx="1193">
                  <c:v>6.7799999999999999E-2</c:v>
                </c:pt>
                <c:pt idx="1194">
                  <c:v>6.7500000000000004E-2</c:v>
                </c:pt>
                <c:pt idx="1195">
                  <c:v>6.7400000000000002E-2</c:v>
                </c:pt>
                <c:pt idx="1196">
                  <c:v>6.7400000000000002E-2</c:v>
                </c:pt>
                <c:pt idx="1197">
                  <c:v>6.7000000000000004E-2</c:v>
                </c:pt>
                <c:pt idx="1198">
                  <c:v>6.7000000000000004E-2</c:v>
                </c:pt>
                <c:pt idx="1199">
                  <c:v>6.7199999999999996E-2</c:v>
                </c:pt>
                <c:pt idx="1200">
                  <c:v>6.7000000000000004E-2</c:v>
                </c:pt>
                <c:pt idx="1201">
                  <c:v>6.6699999999999995E-2</c:v>
                </c:pt>
                <c:pt idx="1202">
                  <c:v>6.6400000000000001E-2</c:v>
                </c:pt>
                <c:pt idx="1203">
                  <c:v>6.6900000000000001E-2</c:v>
                </c:pt>
                <c:pt idx="1204">
                  <c:v>6.6600000000000006E-2</c:v>
                </c:pt>
                <c:pt idx="1205">
                  <c:v>6.6199999999999995E-2</c:v>
                </c:pt>
                <c:pt idx="1206">
                  <c:v>6.5799999999999997E-2</c:v>
                </c:pt>
                <c:pt idx="1207">
                  <c:v>6.5799999999999997E-2</c:v>
                </c:pt>
                <c:pt idx="1208">
                  <c:v>6.5699999999999995E-2</c:v>
                </c:pt>
                <c:pt idx="1209">
                  <c:v>6.5600000000000006E-2</c:v>
                </c:pt>
                <c:pt idx="1210">
                  <c:v>6.5799999999999997E-2</c:v>
                </c:pt>
                <c:pt idx="1211">
                  <c:v>6.5699999999999995E-2</c:v>
                </c:pt>
                <c:pt idx="1212">
                  <c:v>6.54E-2</c:v>
                </c:pt>
                <c:pt idx="1213">
                  <c:v>6.4899999999999999E-2</c:v>
                </c:pt>
                <c:pt idx="1214">
                  <c:v>6.5100000000000005E-2</c:v>
                </c:pt>
                <c:pt idx="1215">
                  <c:v>6.4600000000000005E-2</c:v>
                </c:pt>
                <c:pt idx="1216">
                  <c:v>6.5000000000000002E-2</c:v>
                </c:pt>
                <c:pt idx="1217">
                  <c:v>6.5000000000000002E-2</c:v>
                </c:pt>
                <c:pt idx="1218">
                  <c:v>6.4600000000000005E-2</c:v>
                </c:pt>
                <c:pt idx="1219">
                  <c:v>6.4699999999999994E-2</c:v>
                </c:pt>
                <c:pt idx="1220">
                  <c:v>6.4799999999999996E-2</c:v>
                </c:pt>
                <c:pt idx="1221">
                  <c:v>6.4799999999999996E-2</c:v>
                </c:pt>
                <c:pt idx="1222">
                  <c:v>6.4899999999999999E-2</c:v>
                </c:pt>
                <c:pt idx="1223">
                  <c:v>6.4899999999999999E-2</c:v>
                </c:pt>
                <c:pt idx="1224">
                  <c:v>6.54E-2</c:v>
                </c:pt>
                <c:pt idx="1225">
                  <c:v>6.5199999999999994E-2</c:v>
                </c:pt>
                <c:pt idx="1226">
                  <c:v>6.4899999999999999E-2</c:v>
                </c:pt>
                <c:pt idx="1227">
                  <c:v>6.4500000000000002E-2</c:v>
                </c:pt>
                <c:pt idx="1228">
                  <c:v>6.4699999999999994E-2</c:v>
                </c:pt>
                <c:pt idx="1229">
                  <c:v>6.4899999999999999E-2</c:v>
                </c:pt>
                <c:pt idx="1230">
                  <c:v>6.5000000000000002E-2</c:v>
                </c:pt>
                <c:pt idx="1231">
                  <c:v>6.5000000000000002E-2</c:v>
                </c:pt>
                <c:pt idx="1232">
                  <c:v>6.4699999999999994E-2</c:v>
                </c:pt>
                <c:pt idx="1233">
                  <c:v>6.4600000000000005E-2</c:v>
                </c:pt>
                <c:pt idx="1234">
                  <c:v>6.4199999999999993E-2</c:v>
                </c:pt>
                <c:pt idx="1235">
                  <c:v>6.4100000000000004E-2</c:v>
                </c:pt>
                <c:pt idx="1236">
                  <c:v>6.4199999999999993E-2</c:v>
                </c:pt>
                <c:pt idx="1237">
                  <c:v>6.4199999999999993E-2</c:v>
                </c:pt>
                <c:pt idx="1238">
                  <c:v>6.4899999999999999E-2</c:v>
                </c:pt>
                <c:pt idx="1239">
                  <c:v>6.5000000000000002E-2</c:v>
                </c:pt>
                <c:pt idx="1240">
                  <c:v>6.5100000000000005E-2</c:v>
                </c:pt>
                <c:pt idx="1241">
                  <c:v>6.4899999999999999E-2</c:v>
                </c:pt>
                <c:pt idx="1242">
                  <c:v>6.5000000000000002E-2</c:v>
                </c:pt>
                <c:pt idx="1243">
                  <c:v>6.4799999999999996E-2</c:v>
                </c:pt>
                <c:pt idx="1244">
                  <c:v>6.4600000000000005E-2</c:v>
                </c:pt>
                <c:pt idx="1245">
                  <c:v>6.4899999999999999E-2</c:v>
                </c:pt>
                <c:pt idx="1246">
                  <c:v>6.5100000000000005E-2</c:v>
                </c:pt>
                <c:pt idx="1247">
                  <c:v>6.4899999999999999E-2</c:v>
                </c:pt>
                <c:pt idx="1248">
                  <c:v>6.4600000000000005E-2</c:v>
                </c:pt>
                <c:pt idx="1249">
                  <c:v>6.3799999999999996E-2</c:v>
                </c:pt>
                <c:pt idx="1250">
                  <c:v>6.4000000000000001E-2</c:v>
                </c:pt>
                <c:pt idx="1251">
                  <c:v>6.4399999999999999E-2</c:v>
                </c:pt>
                <c:pt idx="1252">
                  <c:v>6.4799999999999996E-2</c:v>
                </c:pt>
                <c:pt idx="1253">
                  <c:v>6.4500000000000002E-2</c:v>
                </c:pt>
                <c:pt idx="1254">
                  <c:v>6.4399999999999999E-2</c:v>
                </c:pt>
                <c:pt idx="1255">
                  <c:v>6.4399999999999999E-2</c:v>
                </c:pt>
                <c:pt idx="1256">
                  <c:v>6.4199999999999993E-2</c:v>
                </c:pt>
                <c:pt idx="1257">
                  <c:v>6.3799999999999996E-2</c:v>
                </c:pt>
                <c:pt idx="1258">
                  <c:v>6.3399999999999998E-2</c:v>
                </c:pt>
                <c:pt idx="1259">
                  <c:v>6.3600000000000004E-2</c:v>
                </c:pt>
                <c:pt idx="1260">
                  <c:v>6.3399999999999998E-2</c:v>
                </c:pt>
                <c:pt idx="1261">
                  <c:v>6.3E-2</c:v>
                </c:pt>
                <c:pt idx="1262">
                  <c:v>6.2899999999999998E-2</c:v>
                </c:pt>
                <c:pt idx="1263">
                  <c:v>6.2899999999999998E-2</c:v>
                </c:pt>
                <c:pt idx="1264">
                  <c:v>6.3E-2</c:v>
                </c:pt>
                <c:pt idx="1265">
                  <c:v>6.2899999999999998E-2</c:v>
                </c:pt>
                <c:pt idx="1266">
                  <c:v>6.2700000000000006E-2</c:v>
                </c:pt>
                <c:pt idx="1267">
                  <c:v>6.2899999999999998E-2</c:v>
                </c:pt>
                <c:pt idx="1268">
                  <c:v>6.2799999999999995E-2</c:v>
                </c:pt>
                <c:pt idx="1269">
                  <c:v>6.2899999999999998E-2</c:v>
                </c:pt>
                <c:pt idx="1270">
                  <c:v>6.2700000000000006E-2</c:v>
                </c:pt>
                <c:pt idx="1271">
                  <c:v>6.3E-2</c:v>
                </c:pt>
                <c:pt idx="1272">
                  <c:v>6.3E-2</c:v>
                </c:pt>
                <c:pt idx="1273">
                  <c:v>6.3E-2</c:v>
                </c:pt>
                <c:pt idx="1274">
                  <c:v>6.3100000000000003E-2</c:v>
                </c:pt>
                <c:pt idx="1275">
                  <c:v>6.2899999999999998E-2</c:v>
                </c:pt>
                <c:pt idx="1276">
                  <c:v>6.2799999999999995E-2</c:v>
                </c:pt>
                <c:pt idx="1277">
                  <c:v>6.3100000000000003E-2</c:v>
                </c:pt>
                <c:pt idx="1278">
                  <c:v>6.25E-2</c:v>
                </c:pt>
                <c:pt idx="1279">
                  <c:v>6.25E-2</c:v>
                </c:pt>
                <c:pt idx="1280">
                  <c:v>6.25E-2</c:v>
                </c:pt>
                <c:pt idx="1281">
                  <c:v>6.2700000000000006E-2</c:v>
                </c:pt>
                <c:pt idx="1282">
                  <c:v>6.25E-2</c:v>
                </c:pt>
                <c:pt idx="1283">
                  <c:v>6.2600000000000003E-2</c:v>
                </c:pt>
                <c:pt idx="1284">
                  <c:v>6.2600000000000003E-2</c:v>
                </c:pt>
                <c:pt idx="1285">
                  <c:v>6.2700000000000006E-2</c:v>
                </c:pt>
                <c:pt idx="1286">
                  <c:v>6.2700000000000006E-2</c:v>
                </c:pt>
                <c:pt idx="1287">
                  <c:v>6.2600000000000003E-2</c:v>
                </c:pt>
                <c:pt idx="1288">
                  <c:v>6.2700000000000006E-2</c:v>
                </c:pt>
                <c:pt idx="1289">
                  <c:v>6.2600000000000003E-2</c:v>
                </c:pt>
                <c:pt idx="1290">
                  <c:v>6.2399999999999997E-2</c:v>
                </c:pt>
                <c:pt idx="1291">
                  <c:v>6.2300000000000001E-2</c:v>
                </c:pt>
                <c:pt idx="1292">
                  <c:v>6.2600000000000003E-2</c:v>
                </c:pt>
                <c:pt idx="1293">
                  <c:v>6.2899999999999998E-2</c:v>
                </c:pt>
                <c:pt idx="1294">
                  <c:v>6.3E-2</c:v>
                </c:pt>
                <c:pt idx="1295">
                  <c:v>6.3E-2</c:v>
                </c:pt>
                <c:pt idx="1296">
                  <c:v>6.3E-2</c:v>
                </c:pt>
                <c:pt idx="1297">
                  <c:v>6.3E-2</c:v>
                </c:pt>
                <c:pt idx="1298">
                  <c:v>6.3299999999999995E-2</c:v>
                </c:pt>
                <c:pt idx="1299">
                  <c:v>6.3799999999999996E-2</c:v>
                </c:pt>
                <c:pt idx="1300">
                  <c:v>6.3700000000000007E-2</c:v>
                </c:pt>
                <c:pt idx="1301">
                  <c:v>6.3700000000000007E-2</c:v>
                </c:pt>
                <c:pt idx="1302">
                  <c:v>6.3799999999999996E-2</c:v>
                </c:pt>
                <c:pt idx="1303">
                  <c:v>6.3799999999999996E-2</c:v>
                </c:pt>
                <c:pt idx="1304">
                  <c:v>6.3600000000000004E-2</c:v>
                </c:pt>
                <c:pt idx="1305">
                  <c:v>6.3500000000000001E-2</c:v>
                </c:pt>
                <c:pt idx="1306">
                  <c:v>6.3500000000000001E-2</c:v>
                </c:pt>
                <c:pt idx="1307">
                  <c:v>6.3200000000000006E-2</c:v>
                </c:pt>
                <c:pt idx="1308">
                  <c:v>6.3200000000000006E-2</c:v>
                </c:pt>
                <c:pt idx="1309">
                  <c:v>6.2700000000000006E-2</c:v>
                </c:pt>
                <c:pt idx="1310">
                  <c:v>6.2600000000000003E-2</c:v>
                </c:pt>
                <c:pt idx="1311">
                  <c:v>6.2600000000000003E-2</c:v>
                </c:pt>
                <c:pt idx="1312">
                  <c:v>6.2899999999999998E-2</c:v>
                </c:pt>
                <c:pt idx="1313">
                  <c:v>6.2399999999999997E-2</c:v>
                </c:pt>
                <c:pt idx="1314">
                  <c:v>6.2300000000000001E-2</c:v>
                </c:pt>
                <c:pt idx="1315">
                  <c:v>6.2199999999999998E-2</c:v>
                </c:pt>
                <c:pt idx="1316">
                  <c:v>6.2100000000000002E-2</c:v>
                </c:pt>
                <c:pt idx="1317">
                  <c:v>6.2399999999999997E-2</c:v>
                </c:pt>
                <c:pt idx="1318">
                  <c:v>6.2399999999999997E-2</c:v>
                </c:pt>
                <c:pt idx="1319">
                  <c:v>6.2E-2</c:v>
                </c:pt>
                <c:pt idx="1320">
                  <c:v>6.1800000000000001E-2</c:v>
                </c:pt>
                <c:pt idx="1321">
                  <c:v>6.1899999999999997E-2</c:v>
                </c:pt>
                <c:pt idx="1322">
                  <c:v>6.2300000000000001E-2</c:v>
                </c:pt>
                <c:pt idx="1323">
                  <c:v>6.25E-2</c:v>
                </c:pt>
                <c:pt idx="1324">
                  <c:v>6.2899999999999998E-2</c:v>
                </c:pt>
                <c:pt idx="1325">
                  <c:v>6.2700000000000006E-2</c:v>
                </c:pt>
                <c:pt idx="1326">
                  <c:v>6.2700000000000006E-2</c:v>
                </c:pt>
                <c:pt idx="1327">
                  <c:v>6.2700000000000006E-2</c:v>
                </c:pt>
                <c:pt idx="1328">
                  <c:v>6.2899999999999998E-2</c:v>
                </c:pt>
                <c:pt idx="1329">
                  <c:v>6.3E-2</c:v>
                </c:pt>
                <c:pt idx="1330">
                  <c:v>6.3E-2</c:v>
                </c:pt>
                <c:pt idx="1331">
                  <c:v>6.3200000000000006E-2</c:v>
                </c:pt>
                <c:pt idx="1332">
                  <c:v>6.2700000000000006E-2</c:v>
                </c:pt>
                <c:pt idx="1333">
                  <c:v>6.2700000000000006E-2</c:v>
                </c:pt>
                <c:pt idx="1334">
                  <c:v>6.25E-2</c:v>
                </c:pt>
                <c:pt idx="1335">
                  <c:v>6.25E-2</c:v>
                </c:pt>
                <c:pt idx="1336">
                  <c:v>6.2799999999999995E-2</c:v>
                </c:pt>
                <c:pt idx="1337">
                  <c:v>6.2700000000000006E-2</c:v>
                </c:pt>
                <c:pt idx="1338">
                  <c:v>6.25E-2</c:v>
                </c:pt>
                <c:pt idx="1339">
                  <c:v>6.2700000000000006E-2</c:v>
                </c:pt>
                <c:pt idx="1340">
                  <c:v>6.2600000000000003E-2</c:v>
                </c:pt>
                <c:pt idx="1341">
                  <c:v>6.2600000000000003E-2</c:v>
                </c:pt>
                <c:pt idx="1342">
                  <c:v>6.2700000000000006E-2</c:v>
                </c:pt>
                <c:pt idx="1343">
                  <c:v>6.2899999999999998E-2</c:v>
                </c:pt>
                <c:pt idx="1344">
                  <c:v>6.2899999999999998E-2</c:v>
                </c:pt>
                <c:pt idx="1345">
                  <c:v>6.2799999999999995E-2</c:v>
                </c:pt>
                <c:pt idx="1346">
                  <c:v>6.2799999999999995E-2</c:v>
                </c:pt>
                <c:pt idx="1347">
                  <c:v>6.2600000000000003E-2</c:v>
                </c:pt>
                <c:pt idx="1348">
                  <c:v>6.2399999999999997E-2</c:v>
                </c:pt>
                <c:pt idx="1349">
                  <c:v>6.2799999999999995E-2</c:v>
                </c:pt>
                <c:pt idx="1350">
                  <c:v>6.3E-2</c:v>
                </c:pt>
                <c:pt idx="1351">
                  <c:v>6.3100000000000003E-2</c:v>
                </c:pt>
                <c:pt idx="1352">
                  <c:v>6.3E-2</c:v>
                </c:pt>
                <c:pt idx="1353">
                  <c:v>6.2700000000000006E-2</c:v>
                </c:pt>
                <c:pt idx="1354">
                  <c:v>6.2700000000000006E-2</c:v>
                </c:pt>
                <c:pt idx="1355">
                  <c:v>6.2799999999999995E-2</c:v>
                </c:pt>
                <c:pt idx="1356">
                  <c:v>6.2899999999999998E-2</c:v>
                </c:pt>
                <c:pt idx="1357">
                  <c:v>6.2899999999999998E-2</c:v>
                </c:pt>
                <c:pt idx="1358">
                  <c:v>6.2799999999999995E-2</c:v>
                </c:pt>
                <c:pt idx="1359">
                  <c:v>6.2700000000000006E-2</c:v>
                </c:pt>
                <c:pt idx="1360">
                  <c:v>6.2700000000000006E-2</c:v>
                </c:pt>
                <c:pt idx="1361">
                  <c:v>6.2600000000000003E-2</c:v>
                </c:pt>
                <c:pt idx="1362">
                  <c:v>6.25E-2</c:v>
                </c:pt>
                <c:pt idx="1363">
                  <c:v>6.2700000000000006E-2</c:v>
                </c:pt>
                <c:pt idx="1364">
                  <c:v>6.25E-2</c:v>
                </c:pt>
                <c:pt idx="1365">
                  <c:v>6.2399999999999997E-2</c:v>
                </c:pt>
                <c:pt idx="1366">
                  <c:v>6.2300000000000001E-2</c:v>
                </c:pt>
                <c:pt idx="1367">
                  <c:v>6.2600000000000003E-2</c:v>
                </c:pt>
                <c:pt idx="1368">
                  <c:v>6.2399999999999997E-2</c:v>
                </c:pt>
                <c:pt idx="1369">
                  <c:v>6.2199999999999998E-2</c:v>
                </c:pt>
                <c:pt idx="1370">
                  <c:v>6.2199999999999998E-2</c:v>
                </c:pt>
                <c:pt idx="1371">
                  <c:v>6.2399999999999997E-2</c:v>
                </c:pt>
                <c:pt idx="1372">
                  <c:v>6.2199999999999998E-2</c:v>
                </c:pt>
                <c:pt idx="1373">
                  <c:v>6.2199999999999998E-2</c:v>
                </c:pt>
                <c:pt idx="1374">
                  <c:v>6.2300000000000001E-2</c:v>
                </c:pt>
                <c:pt idx="1375">
                  <c:v>6.2399999999999997E-2</c:v>
                </c:pt>
                <c:pt idx="1376">
                  <c:v>6.2600000000000003E-2</c:v>
                </c:pt>
                <c:pt idx="1377">
                  <c:v>6.3100000000000003E-2</c:v>
                </c:pt>
                <c:pt idx="1378">
                  <c:v>6.2799999999999995E-2</c:v>
                </c:pt>
                <c:pt idx="1379">
                  <c:v>6.2799999999999995E-2</c:v>
                </c:pt>
                <c:pt idx="1380">
                  <c:v>6.3200000000000006E-2</c:v>
                </c:pt>
                <c:pt idx="1381">
                  <c:v>6.2700000000000006E-2</c:v>
                </c:pt>
                <c:pt idx="1382">
                  <c:v>6.2899999999999998E-2</c:v>
                </c:pt>
                <c:pt idx="1383">
                  <c:v>6.3200000000000006E-2</c:v>
                </c:pt>
                <c:pt idx="1384">
                  <c:v>6.3299999999999995E-2</c:v>
                </c:pt>
                <c:pt idx="1385">
                  <c:v>6.3200000000000006E-2</c:v>
                </c:pt>
                <c:pt idx="1386">
                  <c:v>6.3600000000000004E-2</c:v>
                </c:pt>
                <c:pt idx="1387">
                  <c:v>6.3799999999999996E-2</c:v>
                </c:pt>
                <c:pt idx="1388">
                  <c:v>6.3600000000000004E-2</c:v>
                </c:pt>
                <c:pt idx="1389">
                  <c:v>6.4100000000000004E-2</c:v>
                </c:pt>
                <c:pt idx="1390">
                  <c:v>6.4100000000000004E-2</c:v>
                </c:pt>
                <c:pt idx="1391">
                  <c:v>6.4100000000000004E-2</c:v>
                </c:pt>
                <c:pt idx="1392">
                  <c:v>6.3799999999999996E-2</c:v>
                </c:pt>
                <c:pt idx="1393">
                  <c:v>6.3500000000000001E-2</c:v>
                </c:pt>
                <c:pt idx="1394">
                  <c:v>6.3100000000000003E-2</c:v>
                </c:pt>
                <c:pt idx="1395">
                  <c:v>6.3E-2</c:v>
                </c:pt>
                <c:pt idx="1396">
                  <c:v>6.3200000000000006E-2</c:v>
                </c:pt>
                <c:pt idx="1397">
                  <c:v>6.3200000000000006E-2</c:v>
                </c:pt>
                <c:pt idx="1398">
                  <c:v>6.3500000000000001E-2</c:v>
                </c:pt>
                <c:pt idx="1399">
                  <c:v>6.3500000000000001E-2</c:v>
                </c:pt>
                <c:pt idx="1400">
                  <c:v>6.3299999999999995E-2</c:v>
                </c:pt>
                <c:pt idx="1401">
                  <c:v>6.3100000000000003E-2</c:v>
                </c:pt>
                <c:pt idx="1402">
                  <c:v>6.3100000000000003E-2</c:v>
                </c:pt>
                <c:pt idx="1403">
                  <c:v>6.3E-2</c:v>
                </c:pt>
                <c:pt idx="1404">
                  <c:v>6.2799999999999995E-2</c:v>
                </c:pt>
                <c:pt idx="1405">
                  <c:v>6.3700000000000007E-2</c:v>
                </c:pt>
                <c:pt idx="1406">
                  <c:v>6.3299999999999995E-2</c:v>
                </c:pt>
                <c:pt idx="1407">
                  <c:v>6.2899999999999998E-2</c:v>
                </c:pt>
                <c:pt idx="1408">
                  <c:v>6.3299999999999995E-2</c:v>
                </c:pt>
                <c:pt idx="1409">
                  <c:v>6.3E-2</c:v>
                </c:pt>
                <c:pt idx="1410">
                  <c:v>6.2799999999999995E-2</c:v>
                </c:pt>
                <c:pt idx="1411">
                  <c:v>6.2899999999999998E-2</c:v>
                </c:pt>
                <c:pt idx="1412">
                  <c:v>6.3E-2</c:v>
                </c:pt>
                <c:pt idx="1413">
                  <c:v>6.2799999999999995E-2</c:v>
                </c:pt>
                <c:pt idx="1414">
                  <c:v>6.2600000000000003E-2</c:v>
                </c:pt>
                <c:pt idx="1415">
                  <c:v>6.2600000000000003E-2</c:v>
                </c:pt>
                <c:pt idx="1416">
                  <c:v>6.2100000000000002E-2</c:v>
                </c:pt>
                <c:pt idx="1417">
                  <c:v>6.2E-2</c:v>
                </c:pt>
                <c:pt idx="1418">
                  <c:v>6.1899999999999997E-2</c:v>
                </c:pt>
                <c:pt idx="1419">
                  <c:v>6.1600000000000002E-2</c:v>
                </c:pt>
                <c:pt idx="1420">
                  <c:v>6.1499999999999999E-2</c:v>
                </c:pt>
                <c:pt idx="1421">
                  <c:v>6.1600000000000002E-2</c:v>
                </c:pt>
                <c:pt idx="1422">
                  <c:v>6.1699999999999998E-2</c:v>
                </c:pt>
                <c:pt idx="1423">
                  <c:v>6.1400000000000003E-2</c:v>
                </c:pt>
                <c:pt idx="1424">
                  <c:v>6.1400000000000003E-2</c:v>
                </c:pt>
                <c:pt idx="1425">
                  <c:v>6.1199999999999997E-2</c:v>
                </c:pt>
                <c:pt idx="1426">
                  <c:v>6.1499999999999999E-2</c:v>
                </c:pt>
                <c:pt idx="1427">
                  <c:v>6.1100000000000002E-2</c:v>
                </c:pt>
                <c:pt idx="1428">
                  <c:v>6.08E-2</c:v>
                </c:pt>
                <c:pt idx="1429">
                  <c:v>6.08E-2</c:v>
                </c:pt>
                <c:pt idx="1430">
                  <c:v>6.0400000000000002E-2</c:v>
                </c:pt>
                <c:pt idx="1431">
                  <c:v>6.0199999999999997E-2</c:v>
                </c:pt>
                <c:pt idx="1432">
                  <c:v>0.06</c:v>
                </c:pt>
                <c:pt idx="1433">
                  <c:v>5.9700000000000003E-2</c:v>
                </c:pt>
                <c:pt idx="1434">
                  <c:v>5.96E-2</c:v>
                </c:pt>
                <c:pt idx="1435">
                  <c:v>5.9799999999999999E-2</c:v>
                </c:pt>
                <c:pt idx="1436">
                  <c:v>5.9799999999999999E-2</c:v>
                </c:pt>
                <c:pt idx="1437">
                  <c:v>5.9900000000000002E-2</c:v>
                </c:pt>
                <c:pt idx="1438">
                  <c:v>5.96E-2</c:v>
                </c:pt>
                <c:pt idx="1439">
                  <c:v>5.9499999999999997E-2</c:v>
                </c:pt>
                <c:pt idx="1440">
                  <c:v>5.96E-2</c:v>
                </c:pt>
                <c:pt idx="1441">
                  <c:v>5.96E-2</c:v>
                </c:pt>
                <c:pt idx="1442">
                  <c:v>5.9700000000000003E-2</c:v>
                </c:pt>
                <c:pt idx="1443">
                  <c:v>0.06</c:v>
                </c:pt>
                <c:pt idx="1444">
                  <c:v>5.9799999999999999E-2</c:v>
                </c:pt>
                <c:pt idx="1445">
                  <c:v>5.96E-2</c:v>
                </c:pt>
                <c:pt idx="1446">
                  <c:v>5.9700000000000003E-2</c:v>
                </c:pt>
                <c:pt idx="1447">
                  <c:v>5.9400000000000001E-2</c:v>
                </c:pt>
                <c:pt idx="1448">
                  <c:v>5.96E-2</c:v>
                </c:pt>
                <c:pt idx="1449">
                  <c:v>5.9900000000000002E-2</c:v>
                </c:pt>
                <c:pt idx="1450">
                  <c:v>5.9900000000000002E-2</c:v>
                </c:pt>
                <c:pt idx="1451">
                  <c:v>5.9400000000000001E-2</c:v>
                </c:pt>
                <c:pt idx="1452">
                  <c:v>5.9200000000000003E-2</c:v>
                </c:pt>
                <c:pt idx="1453">
                  <c:v>5.91E-2</c:v>
                </c:pt>
                <c:pt idx="1454">
                  <c:v>5.8999999999999997E-2</c:v>
                </c:pt>
                <c:pt idx="1455">
                  <c:v>5.8700000000000002E-2</c:v>
                </c:pt>
                <c:pt idx="1456">
                  <c:v>5.8700000000000002E-2</c:v>
                </c:pt>
                <c:pt idx="1457">
                  <c:v>5.8400000000000001E-2</c:v>
                </c:pt>
                <c:pt idx="1458">
                  <c:v>5.8099999999999999E-2</c:v>
                </c:pt>
                <c:pt idx="1459">
                  <c:v>5.7799999999999997E-2</c:v>
                </c:pt>
                <c:pt idx="1460">
                  <c:v>5.7799999999999997E-2</c:v>
                </c:pt>
                <c:pt idx="1461">
                  <c:v>5.7700000000000001E-2</c:v>
                </c:pt>
                <c:pt idx="1462">
                  <c:v>5.7700000000000001E-2</c:v>
                </c:pt>
                <c:pt idx="1463">
                  <c:v>5.7799999999999997E-2</c:v>
                </c:pt>
                <c:pt idx="1464">
                  <c:v>5.8099999999999999E-2</c:v>
                </c:pt>
                <c:pt idx="1465">
                  <c:v>5.8200000000000002E-2</c:v>
                </c:pt>
                <c:pt idx="1466">
                  <c:v>5.8500000000000003E-2</c:v>
                </c:pt>
                <c:pt idx="1467">
                  <c:v>5.8500000000000003E-2</c:v>
                </c:pt>
                <c:pt idx="1468">
                  <c:v>5.8599999999999999E-2</c:v>
                </c:pt>
                <c:pt idx="1469">
                  <c:v>5.8500000000000003E-2</c:v>
                </c:pt>
                <c:pt idx="1470">
                  <c:v>5.8500000000000003E-2</c:v>
                </c:pt>
                <c:pt idx="1471">
                  <c:v>5.8200000000000002E-2</c:v>
                </c:pt>
                <c:pt idx="1472">
                  <c:v>5.8200000000000002E-2</c:v>
                </c:pt>
                <c:pt idx="1473">
                  <c:v>5.79E-2</c:v>
                </c:pt>
                <c:pt idx="1474">
                  <c:v>5.8099999999999999E-2</c:v>
                </c:pt>
                <c:pt idx="1475">
                  <c:v>5.7799999999999997E-2</c:v>
                </c:pt>
                <c:pt idx="1476">
                  <c:v>5.8000000000000003E-2</c:v>
                </c:pt>
                <c:pt idx="1477">
                  <c:v>5.8200000000000002E-2</c:v>
                </c:pt>
                <c:pt idx="1478">
                  <c:v>5.8000000000000003E-2</c:v>
                </c:pt>
                <c:pt idx="1479">
                  <c:v>5.79E-2</c:v>
                </c:pt>
                <c:pt idx="1480">
                  <c:v>5.8200000000000002E-2</c:v>
                </c:pt>
                <c:pt idx="1481">
                  <c:v>5.8299999999999998E-2</c:v>
                </c:pt>
                <c:pt idx="1482">
                  <c:v>5.8400000000000001E-2</c:v>
                </c:pt>
                <c:pt idx="1483">
                  <c:v>5.8400000000000001E-2</c:v>
                </c:pt>
                <c:pt idx="1484">
                  <c:v>5.8500000000000003E-2</c:v>
                </c:pt>
                <c:pt idx="1485">
                  <c:v>5.8599999999999999E-2</c:v>
                </c:pt>
                <c:pt idx="1486">
                  <c:v>5.8700000000000002E-2</c:v>
                </c:pt>
                <c:pt idx="1487">
                  <c:v>5.8799999999999998E-2</c:v>
                </c:pt>
                <c:pt idx="1488">
                  <c:v>5.9200000000000003E-2</c:v>
                </c:pt>
                <c:pt idx="1489">
                  <c:v>5.9299999999999999E-2</c:v>
                </c:pt>
                <c:pt idx="1490">
                  <c:v>5.9700000000000003E-2</c:v>
                </c:pt>
                <c:pt idx="1491">
                  <c:v>5.9499999999999997E-2</c:v>
                </c:pt>
                <c:pt idx="1492">
                  <c:v>5.9499999999999997E-2</c:v>
                </c:pt>
                <c:pt idx="1493">
                  <c:v>5.9499999999999997E-2</c:v>
                </c:pt>
                <c:pt idx="1494">
                  <c:v>5.9299999999999999E-2</c:v>
                </c:pt>
                <c:pt idx="1495">
                  <c:v>5.9299999999999999E-2</c:v>
                </c:pt>
                <c:pt idx="1496">
                  <c:v>5.9200000000000003E-2</c:v>
                </c:pt>
                <c:pt idx="1497">
                  <c:v>5.8799999999999998E-2</c:v>
                </c:pt>
                <c:pt idx="1498">
                  <c:v>5.8900000000000001E-2</c:v>
                </c:pt>
                <c:pt idx="1499">
                  <c:v>5.8900000000000001E-2</c:v>
                </c:pt>
                <c:pt idx="1500">
                  <c:v>5.8500000000000003E-2</c:v>
                </c:pt>
                <c:pt idx="1501">
                  <c:v>5.9299999999999999E-2</c:v>
                </c:pt>
                <c:pt idx="1502">
                  <c:v>5.9200000000000003E-2</c:v>
                </c:pt>
                <c:pt idx="1503">
                  <c:v>5.91E-2</c:v>
                </c:pt>
                <c:pt idx="1504">
                  <c:v>5.8799999999999998E-2</c:v>
                </c:pt>
                <c:pt idx="1505">
                  <c:v>5.8400000000000001E-2</c:v>
                </c:pt>
                <c:pt idx="1506">
                  <c:v>5.8200000000000002E-2</c:v>
                </c:pt>
                <c:pt idx="1507">
                  <c:v>5.8200000000000002E-2</c:v>
                </c:pt>
                <c:pt idx="1508">
                  <c:v>5.8099999999999999E-2</c:v>
                </c:pt>
                <c:pt idx="1509">
                  <c:v>5.8200000000000002E-2</c:v>
                </c:pt>
                <c:pt idx="1510">
                  <c:v>5.8400000000000001E-2</c:v>
                </c:pt>
                <c:pt idx="1511">
                  <c:v>5.8700000000000002E-2</c:v>
                </c:pt>
                <c:pt idx="1512">
                  <c:v>5.8599999999999999E-2</c:v>
                </c:pt>
                <c:pt idx="1513">
                  <c:v>5.8299999999999998E-2</c:v>
                </c:pt>
                <c:pt idx="1514">
                  <c:v>5.8599999999999999E-2</c:v>
                </c:pt>
                <c:pt idx="1515">
                  <c:v>5.8700000000000002E-2</c:v>
                </c:pt>
                <c:pt idx="1516">
                  <c:v>5.8999999999999997E-2</c:v>
                </c:pt>
                <c:pt idx="1517">
                  <c:v>5.8999999999999997E-2</c:v>
                </c:pt>
                <c:pt idx="1518">
                  <c:v>5.8700000000000002E-2</c:v>
                </c:pt>
                <c:pt idx="1519">
                  <c:v>5.8400000000000001E-2</c:v>
                </c:pt>
                <c:pt idx="1520">
                  <c:v>5.8299999999999998E-2</c:v>
                </c:pt>
                <c:pt idx="1521">
                  <c:v>5.8400000000000001E-2</c:v>
                </c:pt>
                <c:pt idx="1522">
                  <c:v>5.8400000000000001E-2</c:v>
                </c:pt>
                <c:pt idx="1523">
                  <c:v>5.8400000000000001E-2</c:v>
                </c:pt>
                <c:pt idx="1524">
                  <c:v>5.8299999999999998E-2</c:v>
                </c:pt>
                <c:pt idx="1525">
                  <c:v>5.8299999999999998E-2</c:v>
                </c:pt>
                <c:pt idx="1526">
                  <c:v>5.7799999999999997E-2</c:v>
                </c:pt>
                <c:pt idx="1527">
                  <c:v>5.7599999999999998E-2</c:v>
                </c:pt>
                <c:pt idx="1528">
                  <c:v>5.74E-2</c:v>
                </c:pt>
                <c:pt idx="1529">
                  <c:v>5.74E-2</c:v>
                </c:pt>
                <c:pt idx="1530">
                  <c:v>5.74E-2</c:v>
                </c:pt>
                <c:pt idx="1531">
                  <c:v>5.74E-2</c:v>
                </c:pt>
                <c:pt idx="1532">
                  <c:v>5.74E-2</c:v>
                </c:pt>
                <c:pt idx="1533">
                  <c:v>5.7200000000000001E-2</c:v>
                </c:pt>
                <c:pt idx="1534">
                  <c:v>5.7200000000000001E-2</c:v>
                </c:pt>
                <c:pt idx="1535">
                  <c:v>5.7299999999999997E-2</c:v>
                </c:pt>
                <c:pt idx="1536">
                  <c:v>5.7000000000000002E-2</c:v>
                </c:pt>
                <c:pt idx="1537">
                  <c:v>5.6899999999999999E-2</c:v>
                </c:pt>
                <c:pt idx="1538">
                  <c:v>5.7000000000000002E-2</c:v>
                </c:pt>
                <c:pt idx="1539">
                  <c:v>5.6899999999999999E-2</c:v>
                </c:pt>
                <c:pt idx="1540">
                  <c:v>5.7000000000000002E-2</c:v>
                </c:pt>
                <c:pt idx="1541">
                  <c:v>5.6800000000000003E-2</c:v>
                </c:pt>
                <c:pt idx="1542">
                  <c:v>5.6899999999999999E-2</c:v>
                </c:pt>
                <c:pt idx="1543">
                  <c:v>5.7099999999999998E-2</c:v>
                </c:pt>
                <c:pt idx="1544">
                  <c:v>5.7200000000000001E-2</c:v>
                </c:pt>
                <c:pt idx="1545">
                  <c:v>5.7099999999999998E-2</c:v>
                </c:pt>
                <c:pt idx="1546">
                  <c:v>5.7299999999999997E-2</c:v>
                </c:pt>
                <c:pt idx="1547">
                  <c:v>5.7200000000000001E-2</c:v>
                </c:pt>
                <c:pt idx="1548">
                  <c:v>5.67E-2</c:v>
                </c:pt>
                <c:pt idx="1549">
                  <c:v>5.7099999999999998E-2</c:v>
                </c:pt>
                <c:pt idx="1550">
                  <c:v>5.7099999999999998E-2</c:v>
                </c:pt>
                <c:pt idx="1551">
                  <c:v>5.7200000000000001E-2</c:v>
                </c:pt>
                <c:pt idx="1552">
                  <c:v>5.7099999999999998E-2</c:v>
                </c:pt>
                <c:pt idx="1553">
                  <c:v>5.6899999999999999E-2</c:v>
                </c:pt>
                <c:pt idx="1554">
                  <c:v>5.7200000000000001E-2</c:v>
                </c:pt>
                <c:pt idx="1555">
                  <c:v>5.7099999999999998E-2</c:v>
                </c:pt>
                <c:pt idx="1556">
                  <c:v>5.6899999999999999E-2</c:v>
                </c:pt>
                <c:pt idx="1557">
                  <c:v>5.6899999999999999E-2</c:v>
                </c:pt>
                <c:pt idx="1558">
                  <c:v>5.6899999999999999E-2</c:v>
                </c:pt>
                <c:pt idx="1559">
                  <c:v>5.6800000000000003E-2</c:v>
                </c:pt>
                <c:pt idx="1560">
                  <c:v>5.7099999999999998E-2</c:v>
                </c:pt>
                <c:pt idx="1561">
                  <c:v>5.7299999999999997E-2</c:v>
                </c:pt>
                <c:pt idx="1562">
                  <c:v>5.7099999999999998E-2</c:v>
                </c:pt>
                <c:pt idx="1563">
                  <c:v>5.6800000000000003E-2</c:v>
                </c:pt>
                <c:pt idx="1564">
                  <c:v>5.67E-2</c:v>
                </c:pt>
                <c:pt idx="1565">
                  <c:v>5.6399999999999999E-2</c:v>
                </c:pt>
                <c:pt idx="1566">
                  <c:v>5.6500000000000002E-2</c:v>
                </c:pt>
                <c:pt idx="1567">
                  <c:v>5.6500000000000002E-2</c:v>
                </c:pt>
                <c:pt idx="1568">
                  <c:v>5.6599999999999998E-2</c:v>
                </c:pt>
                <c:pt idx="1569">
                  <c:v>5.6800000000000003E-2</c:v>
                </c:pt>
                <c:pt idx="1570">
                  <c:v>5.6599999999999998E-2</c:v>
                </c:pt>
                <c:pt idx="1571">
                  <c:v>5.6800000000000003E-2</c:v>
                </c:pt>
                <c:pt idx="1572">
                  <c:v>5.6500000000000002E-2</c:v>
                </c:pt>
                <c:pt idx="1573">
                  <c:v>5.6500000000000002E-2</c:v>
                </c:pt>
                <c:pt idx="1574">
                  <c:v>5.6800000000000003E-2</c:v>
                </c:pt>
                <c:pt idx="1575">
                  <c:v>5.6800000000000003E-2</c:v>
                </c:pt>
                <c:pt idx="1576">
                  <c:v>5.6599999999999998E-2</c:v>
                </c:pt>
                <c:pt idx="1577">
                  <c:v>5.67E-2</c:v>
                </c:pt>
                <c:pt idx="1578">
                  <c:v>5.6800000000000003E-2</c:v>
                </c:pt>
                <c:pt idx="1579">
                  <c:v>5.6899999999999999E-2</c:v>
                </c:pt>
                <c:pt idx="1580">
                  <c:v>5.67E-2</c:v>
                </c:pt>
                <c:pt idx="1581">
                  <c:v>5.6300000000000003E-2</c:v>
                </c:pt>
                <c:pt idx="1582">
                  <c:v>5.6099999999999997E-2</c:v>
                </c:pt>
                <c:pt idx="1583">
                  <c:v>5.6300000000000003E-2</c:v>
                </c:pt>
                <c:pt idx="1584">
                  <c:v>5.6099999999999997E-2</c:v>
                </c:pt>
                <c:pt idx="1585">
                  <c:v>5.6399999999999999E-2</c:v>
                </c:pt>
                <c:pt idx="1586">
                  <c:v>5.6500000000000002E-2</c:v>
                </c:pt>
                <c:pt idx="1587">
                  <c:v>5.6500000000000002E-2</c:v>
                </c:pt>
                <c:pt idx="1588">
                  <c:v>5.6500000000000002E-2</c:v>
                </c:pt>
                <c:pt idx="1589">
                  <c:v>5.7000000000000002E-2</c:v>
                </c:pt>
                <c:pt idx="1590">
                  <c:v>5.7000000000000002E-2</c:v>
                </c:pt>
                <c:pt idx="1591">
                  <c:v>5.6599999999999998E-2</c:v>
                </c:pt>
                <c:pt idx="1592">
                  <c:v>5.67E-2</c:v>
                </c:pt>
                <c:pt idx="1593">
                  <c:v>5.6300000000000003E-2</c:v>
                </c:pt>
                <c:pt idx="1594">
                  <c:v>5.6500000000000002E-2</c:v>
                </c:pt>
                <c:pt idx="1595">
                  <c:v>5.7000000000000002E-2</c:v>
                </c:pt>
                <c:pt idx="1596">
                  <c:v>5.7099999999999998E-2</c:v>
                </c:pt>
                <c:pt idx="1597">
                  <c:v>5.7599999999999998E-2</c:v>
                </c:pt>
                <c:pt idx="1598">
                  <c:v>5.7799999999999997E-2</c:v>
                </c:pt>
                <c:pt idx="1599">
                  <c:v>5.7500000000000002E-2</c:v>
                </c:pt>
                <c:pt idx="1600">
                  <c:v>5.7700000000000001E-2</c:v>
                </c:pt>
                <c:pt idx="1601">
                  <c:v>5.7599999999999998E-2</c:v>
                </c:pt>
                <c:pt idx="1602">
                  <c:v>5.7799999999999997E-2</c:v>
                </c:pt>
                <c:pt idx="1603">
                  <c:v>5.79E-2</c:v>
                </c:pt>
                <c:pt idx="1604">
                  <c:v>5.79E-2</c:v>
                </c:pt>
                <c:pt idx="1605">
                  <c:v>5.7799999999999997E-2</c:v>
                </c:pt>
                <c:pt idx="1606">
                  <c:v>5.79E-2</c:v>
                </c:pt>
                <c:pt idx="1607">
                  <c:v>5.7599999999999998E-2</c:v>
                </c:pt>
                <c:pt idx="1608">
                  <c:v>5.7299999999999997E-2</c:v>
                </c:pt>
                <c:pt idx="1609">
                  <c:v>5.7700000000000001E-2</c:v>
                </c:pt>
                <c:pt idx="1610">
                  <c:v>5.7799999999999997E-2</c:v>
                </c:pt>
                <c:pt idx="1611">
                  <c:v>5.7599999999999998E-2</c:v>
                </c:pt>
                <c:pt idx="1612">
                  <c:v>5.79E-2</c:v>
                </c:pt>
                <c:pt idx="1613">
                  <c:v>5.8400000000000001E-2</c:v>
                </c:pt>
                <c:pt idx="1614">
                  <c:v>5.8700000000000002E-2</c:v>
                </c:pt>
                <c:pt idx="1615">
                  <c:v>5.8200000000000002E-2</c:v>
                </c:pt>
                <c:pt idx="1616">
                  <c:v>5.79E-2</c:v>
                </c:pt>
                <c:pt idx="1617">
                  <c:v>5.7599999999999998E-2</c:v>
                </c:pt>
                <c:pt idx="1618">
                  <c:v>5.74E-2</c:v>
                </c:pt>
                <c:pt idx="1619">
                  <c:v>5.7700000000000001E-2</c:v>
                </c:pt>
                <c:pt idx="1620">
                  <c:v>5.7599999999999998E-2</c:v>
                </c:pt>
                <c:pt idx="1621">
                  <c:v>5.7799999999999997E-2</c:v>
                </c:pt>
                <c:pt idx="1622">
                  <c:v>5.8000000000000003E-2</c:v>
                </c:pt>
                <c:pt idx="1623">
                  <c:v>5.7700000000000001E-2</c:v>
                </c:pt>
                <c:pt idx="1624">
                  <c:v>5.7299999999999997E-2</c:v>
                </c:pt>
                <c:pt idx="1625">
                  <c:v>5.7000000000000002E-2</c:v>
                </c:pt>
                <c:pt idx="1626">
                  <c:v>5.67E-2</c:v>
                </c:pt>
                <c:pt idx="1627">
                  <c:v>5.6500000000000002E-2</c:v>
                </c:pt>
                <c:pt idx="1628">
                  <c:v>5.6300000000000003E-2</c:v>
                </c:pt>
                <c:pt idx="1629">
                  <c:v>5.6399999999999999E-2</c:v>
                </c:pt>
                <c:pt idx="1630">
                  <c:v>5.67E-2</c:v>
                </c:pt>
                <c:pt idx="1631">
                  <c:v>5.6500000000000002E-2</c:v>
                </c:pt>
                <c:pt idx="1632">
                  <c:v>5.6500000000000002E-2</c:v>
                </c:pt>
                <c:pt idx="1633">
                  <c:v>5.67E-2</c:v>
                </c:pt>
                <c:pt idx="1634">
                  <c:v>5.6800000000000003E-2</c:v>
                </c:pt>
                <c:pt idx="1635">
                  <c:v>5.7000000000000002E-2</c:v>
                </c:pt>
                <c:pt idx="1636">
                  <c:v>5.7000000000000002E-2</c:v>
                </c:pt>
                <c:pt idx="1637">
                  <c:v>5.7299999999999997E-2</c:v>
                </c:pt>
                <c:pt idx="1638">
                  <c:v>5.7299999999999997E-2</c:v>
                </c:pt>
                <c:pt idx="1639">
                  <c:v>5.7200000000000001E-2</c:v>
                </c:pt>
                <c:pt idx="1640">
                  <c:v>5.7099999999999998E-2</c:v>
                </c:pt>
                <c:pt idx="1641">
                  <c:v>5.74E-2</c:v>
                </c:pt>
                <c:pt idx="1642">
                  <c:v>5.7200000000000001E-2</c:v>
                </c:pt>
                <c:pt idx="1643">
                  <c:v>5.7200000000000001E-2</c:v>
                </c:pt>
                <c:pt idx="1644">
                  <c:v>5.7099999999999998E-2</c:v>
                </c:pt>
                <c:pt idx="1645">
                  <c:v>5.7099999999999998E-2</c:v>
                </c:pt>
                <c:pt idx="1646">
                  <c:v>5.6899999999999999E-2</c:v>
                </c:pt>
                <c:pt idx="1647">
                  <c:v>5.6500000000000002E-2</c:v>
                </c:pt>
                <c:pt idx="1648">
                  <c:v>5.7299999999999997E-2</c:v>
                </c:pt>
                <c:pt idx="1649">
                  <c:v>5.6899999999999999E-2</c:v>
                </c:pt>
                <c:pt idx="1650">
                  <c:v>5.7000000000000002E-2</c:v>
                </c:pt>
                <c:pt idx="1651">
                  <c:v>5.7099999999999998E-2</c:v>
                </c:pt>
                <c:pt idx="1652">
                  <c:v>5.7099999999999998E-2</c:v>
                </c:pt>
                <c:pt idx="1653">
                  <c:v>5.7099999999999998E-2</c:v>
                </c:pt>
                <c:pt idx="1654">
                  <c:v>5.6899999999999999E-2</c:v>
                </c:pt>
                <c:pt idx="1655">
                  <c:v>5.7000000000000002E-2</c:v>
                </c:pt>
                <c:pt idx="1656">
                  <c:v>5.74E-2</c:v>
                </c:pt>
                <c:pt idx="1657">
                  <c:v>5.7500000000000002E-2</c:v>
                </c:pt>
                <c:pt idx="1658">
                  <c:v>5.7500000000000002E-2</c:v>
                </c:pt>
                <c:pt idx="1659">
                  <c:v>5.7599999999999998E-2</c:v>
                </c:pt>
                <c:pt idx="1660">
                  <c:v>5.7299999999999997E-2</c:v>
                </c:pt>
                <c:pt idx="1661">
                  <c:v>5.7099999999999998E-2</c:v>
                </c:pt>
                <c:pt idx="1662">
                  <c:v>5.6899999999999999E-2</c:v>
                </c:pt>
                <c:pt idx="1663">
                  <c:v>5.6899999999999999E-2</c:v>
                </c:pt>
                <c:pt idx="1664">
                  <c:v>5.6899999999999999E-2</c:v>
                </c:pt>
                <c:pt idx="1665">
                  <c:v>5.6899999999999999E-2</c:v>
                </c:pt>
                <c:pt idx="1666">
                  <c:v>5.7200000000000001E-2</c:v>
                </c:pt>
                <c:pt idx="1667">
                  <c:v>5.7000000000000002E-2</c:v>
                </c:pt>
                <c:pt idx="1668">
                  <c:v>5.6800000000000003E-2</c:v>
                </c:pt>
                <c:pt idx="1669">
                  <c:v>5.6599999999999998E-2</c:v>
                </c:pt>
                <c:pt idx="1670">
                  <c:v>5.67E-2</c:v>
                </c:pt>
                <c:pt idx="1671">
                  <c:v>5.6800000000000003E-2</c:v>
                </c:pt>
                <c:pt idx="1672">
                  <c:v>5.67E-2</c:v>
                </c:pt>
                <c:pt idx="1673">
                  <c:v>5.6599999999999998E-2</c:v>
                </c:pt>
                <c:pt idx="1674">
                  <c:v>5.6500000000000002E-2</c:v>
                </c:pt>
                <c:pt idx="1675">
                  <c:v>5.6000000000000001E-2</c:v>
                </c:pt>
                <c:pt idx="1676">
                  <c:v>5.6099999999999997E-2</c:v>
                </c:pt>
                <c:pt idx="1677">
                  <c:v>5.62E-2</c:v>
                </c:pt>
                <c:pt idx="1678">
                  <c:v>5.6300000000000003E-2</c:v>
                </c:pt>
                <c:pt idx="1679">
                  <c:v>5.6300000000000003E-2</c:v>
                </c:pt>
                <c:pt idx="1680">
                  <c:v>5.62E-2</c:v>
                </c:pt>
                <c:pt idx="1681">
                  <c:v>5.6099999999999997E-2</c:v>
                </c:pt>
                <c:pt idx="1682">
                  <c:v>5.6300000000000003E-2</c:v>
                </c:pt>
                <c:pt idx="1683">
                  <c:v>5.6399999999999999E-2</c:v>
                </c:pt>
                <c:pt idx="1684">
                  <c:v>5.62E-2</c:v>
                </c:pt>
                <c:pt idx="1685">
                  <c:v>5.6000000000000001E-2</c:v>
                </c:pt>
                <c:pt idx="1686">
                  <c:v>5.6099999999999997E-2</c:v>
                </c:pt>
                <c:pt idx="1687">
                  <c:v>5.6099999999999997E-2</c:v>
                </c:pt>
                <c:pt idx="1688">
                  <c:v>5.62E-2</c:v>
                </c:pt>
                <c:pt idx="1689">
                  <c:v>5.6099999999999997E-2</c:v>
                </c:pt>
                <c:pt idx="1690">
                  <c:v>5.6399999999999999E-2</c:v>
                </c:pt>
                <c:pt idx="1691">
                  <c:v>5.6300000000000003E-2</c:v>
                </c:pt>
                <c:pt idx="1692">
                  <c:v>5.6300000000000003E-2</c:v>
                </c:pt>
                <c:pt idx="1693">
                  <c:v>5.6300000000000003E-2</c:v>
                </c:pt>
                <c:pt idx="1694">
                  <c:v>5.6300000000000003E-2</c:v>
                </c:pt>
                <c:pt idx="1695">
                  <c:v>5.6800000000000003E-2</c:v>
                </c:pt>
                <c:pt idx="1696">
                  <c:v>5.6899999999999999E-2</c:v>
                </c:pt>
                <c:pt idx="1697">
                  <c:v>5.7000000000000002E-2</c:v>
                </c:pt>
                <c:pt idx="1698">
                  <c:v>5.67E-2</c:v>
                </c:pt>
                <c:pt idx="1699">
                  <c:v>5.6399999999999999E-2</c:v>
                </c:pt>
                <c:pt idx="1700">
                  <c:v>5.6599999999999998E-2</c:v>
                </c:pt>
                <c:pt idx="1701">
                  <c:v>5.6800000000000003E-2</c:v>
                </c:pt>
                <c:pt idx="1702">
                  <c:v>5.6599999999999998E-2</c:v>
                </c:pt>
                <c:pt idx="1703">
                  <c:v>5.6399999999999999E-2</c:v>
                </c:pt>
                <c:pt idx="1704">
                  <c:v>5.6599999999999998E-2</c:v>
                </c:pt>
                <c:pt idx="1705">
                  <c:v>5.6599999999999998E-2</c:v>
                </c:pt>
                <c:pt idx="1706">
                  <c:v>5.6399999999999999E-2</c:v>
                </c:pt>
                <c:pt idx="1707">
                  <c:v>5.5800000000000002E-2</c:v>
                </c:pt>
                <c:pt idx="1708">
                  <c:v>5.6099999999999997E-2</c:v>
                </c:pt>
                <c:pt idx="1709">
                  <c:v>5.6099999999999997E-2</c:v>
                </c:pt>
                <c:pt idx="1710">
                  <c:v>5.6099999999999997E-2</c:v>
                </c:pt>
                <c:pt idx="1711">
                  <c:v>5.6300000000000003E-2</c:v>
                </c:pt>
                <c:pt idx="1712">
                  <c:v>5.6099999999999997E-2</c:v>
                </c:pt>
                <c:pt idx="1713">
                  <c:v>5.6300000000000003E-2</c:v>
                </c:pt>
                <c:pt idx="1714">
                  <c:v>5.6500000000000002E-2</c:v>
                </c:pt>
                <c:pt idx="1715">
                  <c:v>5.6500000000000002E-2</c:v>
                </c:pt>
                <c:pt idx="1716">
                  <c:v>5.67E-2</c:v>
                </c:pt>
                <c:pt idx="1717">
                  <c:v>5.7299999999999997E-2</c:v>
                </c:pt>
                <c:pt idx="1718">
                  <c:v>5.74E-2</c:v>
                </c:pt>
                <c:pt idx="1719">
                  <c:v>5.7299999999999997E-2</c:v>
                </c:pt>
                <c:pt idx="1720">
                  <c:v>5.7299999999999997E-2</c:v>
                </c:pt>
                <c:pt idx="1721">
                  <c:v>5.6800000000000003E-2</c:v>
                </c:pt>
                <c:pt idx="1722">
                  <c:v>5.6599999999999998E-2</c:v>
                </c:pt>
                <c:pt idx="1723">
                  <c:v>5.6500000000000002E-2</c:v>
                </c:pt>
                <c:pt idx="1724">
                  <c:v>5.6500000000000002E-2</c:v>
                </c:pt>
                <c:pt idx="1725">
                  <c:v>5.6599999999999998E-2</c:v>
                </c:pt>
                <c:pt idx="1726">
                  <c:v>5.6800000000000003E-2</c:v>
                </c:pt>
                <c:pt idx="1727">
                  <c:v>5.7200000000000001E-2</c:v>
                </c:pt>
                <c:pt idx="1728">
                  <c:v>5.74E-2</c:v>
                </c:pt>
                <c:pt idx="1729">
                  <c:v>5.7500000000000002E-2</c:v>
                </c:pt>
                <c:pt idx="1730">
                  <c:v>5.7500000000000002E-2</c:v>
                </c:pt>
                <c:pt idx="1731">
                  <c:v>5.7599999999999998E-2</c:v>
                </c:pt>
                <c:pt idx="1732">
                  <c:v>5.7700000000000001E-2</c:v>
                </c:pt>
                <c:pt idx="1733">
                  <c:v>5.79E-2</c:v>
                </c:pt>
                <c:pt idx="1734">
                  <c:v>5.8000000000000003E-2</c:v>
                </c:pt>
                <c:pt idx="1735">
                  <c:v>5.8099999999999999E-2</c:v>
                </c:pt>
                <c:pt idx="1736">
                  <c:v>5.8200000000000002E-2</c:v>
                </c:pt>
                <c:pt idx="1737">
                  <c:v>5.8200000000000002E-2</c:v>
                </c:pt>
                <c:pt idx="1738">
                  <c:v>5.8500000000000003E-2</c:v>
                </c:pt>
                <c:pt idx="1739">
                  <c:v>5.8799999999999998E-2</c:v>
                </c:pt>
                <c:pt idx="1740">
                  <c:v>5.8400000000000001E-2</c:v>
                </c:pt>
                <c:pt idx="1741">
                  <c:v>5.8500000000000003E-2</c:v>
                </c:pt>
                <c:pt idx="1742">
                  <c:v>5.8599999999999999E-2</c:v>
                </c:pt>
                <c:pt idx="1743">
                  <c:v>5.8000000000000003E-2</c:v>
                </c:pt>
                <c:pt idx="1744">
                  <c:v>5.7799999999999997E-2</c:v>
                </c:pt>
                <c:pt idx="1745">
                  <c:v>5.79E-2</c:v>
                </c:pt>
                <c:pt idx="1746">
                  <c:v>5.7799999999999997E-2</c:v>
                </c:pt>
                <c:pt idx="1747">
                  <c:v>5.7700000000000001E-2</c:v>
                </c:pt>
                <c:pt idx="1748">
                  <c:v>5.7500000000000002E-2</c:v>
                </c:pt>
                <c:pt idx="1749">
                  <c:v>5.8000000000000003E-2</c:v>
                </c:pt>
                <c:pt idx="1750">
                  <c:v>5.7799999999999997E-2</c:v>
                </c:pt>
                <c:pt idx="1751">
                  <c:v>5.79E-2</c:v>
                </c:pt>
                <c:pt idx="1752">
                  <c:v>5.8000000000000003E-2</c:v>
                </c:pt>
                <c:pt idx="1753">
                  <c:v>5.7700000000000001E-2</c:v>
                </c:pt>
                <c:pt idx="1754">
                  <c:v>5.79E-2</c:v>
                </c:pt>
                <c:pt idx="1755">
                  <c:v>5.8200000000000002E-2</c:v>
                </c:pt>
                <c:pt idx="1756">
                  <c:v>5.8200000000000002E-2</c:v>
                </c:pt>
                <c:pt idx="1757">
                  <c:v>5.8099999999999999E-2</c:v>
                </c:pt>
                <c:pt idx="1758">
                  <c:v>5.7799999999999997E-2</c:v>
                </c:pt>
                <c:pt idx="1759">
                  <c:v>5.7700000000000001E-2</c:v>
                </c:pt>
                <c:pt idx="1760">
                  <c:v>5.7599999999999998E-2</c:v>
                </c:pt>
                <c:pt idx="1761">
                  <c:v>5.79E-2</c:v>
                </c:pt>
                <c:pt idx="1762">
                  <c:v>5.8099999999999999E-2</c:v>
                </c:pt>
                <c:pt idx="1763">
                  <c:v>5.8200000000000002E-2</c:v>
                </c:pt>
                <c:pt idx="1764">
                  <c:v>5.8099999999999999E-2</c:v>
                </c:pt>
                <c:pt idx="1765">
                  <c:v>5.8000000000000003E-2</c:v>
                </c:pt>
                <c:pt idx="1766">
                  <c:v>5.79E-2</c:v>
                </c:pt>
                <c:pt idx="1767">
                  <c:v>5.7700000000000001E-2</c:v>
                </c:pt>
                <c:pt idx="1768">
                  <c:v>5.7799999999999997E-2</c:v>
                </c:pt>
                <c:pt idx="1769">
                  <c:v>5.7700000000000001E-2</c:v>
                </c:pt>
                <c:pt idx="1770">
                  <c:v>5.7299999999999997E-2</c:v>
                </c:pt>
                <c:pt idx="1771">
                  <c:v>5.7200000000000001E-2</c:v>
                </c:pt>
                <c:pt idx="1772">
                  <c:v>5.7099999999999998E-2</c:v>
                </c:pt>
                <c:pt idx="1773">
                  <c:v>5.74E-2</c:v>
                </c:pt>
                <c:pt idx="1774">
                  <c:v>5.74E-2</c:v>
                </c:pt>
                <c:pt idx="1775">
                  <c:v>5.74E-2</c:v>
                </c:pt>
                <c:pt idx="1776">
                  <c:v>5.7599999999999998E-2</c:v>
                </c:pt>
                <c:pt idx="1777">
                  <c:v>5.7500000000000002E-2</c:v>
                </c:pt>
                <c:pt idx="1778">
                  <c:v>5.7599999999999998E-2</c:v>
                </c:pt>
                <c:pt idx="1779">
                  <c:v>5.7299999999999997E-2</c:v>
                </c:pt>
                <c:pt idx="1780">
                  <c:v>5.7000000000000002E-2</c:v>
                </c:pt>
                <c:pt idx="1781">
                  <c:v>5.6800000000000003E-2</c:v>
                </c:pt>
                <c:pt idx="1782">
                  <c:v>5.7099999999999998E-2</c:v>
                </c:pt>
                <c:pt idx="1783">
                  <c:v>5.6899999999999999E-2</c:v>
                </c:pt>
                <c:pt idx="1784">
                  <c:v>5.7099999999999998E-2</c:v>
                </c:pt>
                <c:pt idx="1785">
                  <c:v>5.7000000000000002E-2</c:v>
                </c:pt>
                <c:pt idx="1786">
                  <c:v>5.67E-2</c:v>
                </c:pt>
                <c:pt idx="1787">
                  <c:v>5.6500000000000002E-2</c:v>
                </c:pt>
                <c:pt idx="1788">
                  <c:v>5.6800000000000003E-2</c:v>
                </c:pt>
                <c:pt idx="1789">
                  <c:v>5.6800000000000003E-2</c:v>
                </c:pt>
                <c:pt idx="1790">
                  <c:v>5.7200000000000001E-2</c:v>
                </c:pt>
                <c:pt idx="1791">
                  <c:v>5.7299999999999997E-2</c:v>
                </c:pt>
                <c:pt idx="1792">
                  <c:v>5.74E-2</c:v>
                </c:pt>
                <c:pt idx="1793">
                  <c:v>5.7299999999999997E-2</c:v>
                </c:pt>
                <c:pt idx="1794">
                  <c:v>5.7000000000000002E-2</c:v>
                </c:pt>
                <c:pt idx="1795">
                  <c:v>5.6899999999999999E-2</c:v>
                </c:pt>
                <c:pt idx="1796">
                  <c:v>5.67E-2</c:v>
                </c:pt>
                <c:pt idx="1797">
                  <c:v>5.6800000000000003E-2</c:v>
                </c:pt>
                <c:pt idx="1798">
                  <c:v>5.7200000000000001E-2</c:v>
                </c:pt>
                <c:pt idx="1799">
                  <c:v>5.6899999999999999E-2</c:v>
                </c:pt>
                <c:pt idx="1800">
                  <c:v>5.6800000000000003E-2</c:v>
                </c:pt>
                <c:pt idx="1801">
                  <c:v>5.6500000000000002E-2</c:v>
                </c:pt>
                <c:pt idx="1802">
                  <c:v>5.6399999999999999E-2</c:v>
                </c:pt>
                <c:pt idx="1803">
                  <c:v>5.6500000000000002E-2</c:v>
                </c:pt>
                <c:pt idx="1804">
                  <c:v>5.6500000000000002E-2</c:v>
                </c:pt>
                <c:pt idx="1805">
                  <c:v>5.6300000000000003E-2</c:v>
                </c:pt>
                <c:pt idx="1806">
                  <c:v>5.6300000000000003E-2</c:v>
                </c:pt>
                <c:pt idx="1807">
                  <c:v>5.6399999999999999E-2</c:v>
                </c:pt>
                <c:pt idx="1808">
                  <c:v>5.6300000000000003E-2</c:v>
                </c:pt>
                <c:pt idx="1809">
                  <c:v>5.6300000000000003E-2</c:v>
                </c:pt>
                <c:pt idx="1810">
                  <c:v>5.6399999999999999E-2</c:v>
                </c:pt>
                <c:pt idx="1811">
                  <c:v>5.67E-2</c:v>
                </c:pt>
                <c:pt idx="1812">
                  <c:v>5.7000000000000002E-2</c:v>
                </c:pt>
                <c:pt idx="1813">
                  <c:v>5.7000000000000002E-2</c:v>
                </c:pt>
                <c:pt idx="1814">
                  <c:v>5.7000000000000002E-2</c:v>
                </c:pt>
                <c:pt idx="1815">
                  <c:v>5.6899999999999999E-2</c:v>
                </c:pt>
                <c:pt idx="1816">
                  <c:v>5.7099999999999998E-2</c:v>
                </c:pt>
                <c:pt idx="1817">
                  <c:v>5.7200000000000001E-2</c:v>
                </c:pt>
                <c:pt idx="1818">
                  <c:v>5.7000000000000002E-2</c:v>
                </c:pt>
                <c:pt idx="1819">
                  <c:v>5.74E-2</c:v>
                </c:pt>
                <c:pt idx="1820">
                  <c:v>5.7500000000000002E-2</c:v>
                </c:pt>
                <c:pt idx="1821">
                  <c:v>5.7599999999999998E-2</c:v>
                </c:pt>
                <c:pt idx="1822">
                  <c:v>5.7700000000000001E-2</c:v>
                </c:pt>
                <c:pt idx="1823">
                  <c:v>5.7700000000000001E-2</c:v>
                </c:pt>
                <c:pt idx="1824">
                  <c:v>5.7700000000000001E-2</c:v>
                </c:pt>
                <c:pt idx="1825">
                  <c:v>5.7700000000000001E-2</c:v>
                </c:pt>
                <c:pt idx="1826">
                  <c:v>5.8000000000000003E-2</c:v>
                </c:pt>
                <c:pt idx="1827">
                  <c:v>5.8099999999999999E-2</c:v>
                </c:pt>
                <c:pt idx="1828">
                  <c:v>5.8000000000000003E-2</c:v>
                </c:pt>
                <c:pt idx="1829">
                  <c:v>5.79E-2</c:v>
                </c:pt>
                <c:pt idx="1830">
                  <c:v>5.79E-2</c:v>
                </c:pt>
                <c:pt idx="1831">
                  <c:v>5.79E-2</c:v>
                </c:pt>
                <c:pt idx="1832">
                  <c:v>5.7700000000000001E-2</c:v>
                </c:pt>
                <c:pt idx="1833">
                  <c:v>5.7700000000000001E-2</c:v>
                </c:pt>
                <c:pt idx="1834">
                  <c:v>5.7299999999999997E-2</c:v>
                </c:pt>
                <c:pt idx="1835">
                  <c:v>5.6899999999999999E-2</c:v>
                </c:pt>
                <c:pt idx="1836">
                  <c:v>5.6599999999999998E-2</c:v>
                </c:pt>
                <c:pt idx="1837">
                  <c:v>5.6800000000000003E-2</c:v>
                </c:pt>
                <c:pt idx="1838">
                  <c:v>5.7000000000000002E-2</c:v>
                </c:pt>
                <c:pt idx="1839">
                  <c:v>5.6800000000000003E-2</c:v>
                </c:pt>
                <c:pt idx="1840">
                  <c:v>5.7200000000000001E-2</c:v>
                </c:pt>
                <c:pt idx="1841">
                  <c:v>5.7200000000000001E-2</c:v>
                </c:pt>
                <c:pt idx="1842">
                  <c:v>5.74E-2</c:v>
                </c:pt>
                <c:pt idx="1843">
                  <c:v>5.7500000000000002E-2</c:v>
                </c:pt>
                <c:pt idx="1844">
                  <c:v>5.7799999999999997E-2</c:v>
                </c:pt>
                <c:pt idx="1845">
                  <c:v>5.8000000000000003E-2</c:v>
                </c:pt>
                <c:pt idx="1846">
                  <c:v>5.7799999999999997E-2</c:v>
                </c:pt>
                <c:pt idx="1847">
                  <c:v>5.7799999999999997E-2</c:v>
                </c:pt>
                <c:pt idx="1848">
                  <c:v>5.7700000000000001E-2</c:v>
                </c:pt>
                <c:pt idx="1849">
                  <c:v>5.74E-2</c:v>
                </c:pt>
                <c:pt idx="1850">
                  <c:v>5.6899999999999999E-2</c:v>
                </c:pt>
                <c:pt idx="1851">
                  <c:v>5.6899999999999999E-2</c:v>
                </c:pt>
                <c:pt idx="1852">
                  <c:v>5.6800000000000003E-2</c:v>
                </c:pt>
                <c:pt idx="1853">
                  <c:v>5.6500000000000002E-2</c:v>
                </c:pt>
                <c:pt idx="1854">
                  <c:v>5.6800000000000003E-2</c:v>
                </c:pt>
                <c:pt idx="1855">
                  <c:v>5.6300000000000003E-2</c:v>
                </c:pt>
                <c:pt idx="1856">
                  <c:v>5.6300000000000003E-2</c:v>
                </c:pt>
                <c:pt idx="1857">
                  <c:v>5.6300000000000003E-2</c:v>
                </c:pt>
                <c:pt idx="1858">
                  <c:v>5.6899999999999999E-2</c:v>
                </c:pt>
                <c:pt idx="1859">
                  <c:v>5.7000000000000002E-2</c:v>
                </c:pt>
                <c:pt idx="1860">
                  <c:v>5.7200000000000001E-2</c:v>
                </c:pt>
                <c:pt idx="1861">
                  <c:v>5.74E-2</c:v>
                </c:pt>
                <c:pt idx="1862">
                  <c:v>5.7299999999999997E-2</c:v>
                </c:pt>
                <c:pt idx="1863">
                  <c:v>5.7099999999999998E-2</c:v>
                </c:pt>
                <c:pt idx="1864">
                  <c:v>5.7299999999999997E-2</c:v>
                </c:pt>
                <c:pt idx="1865">
                  <c:v>5.7099999999999998E-2</c:v>
                </c:pt>
                <c:pt idx="1866">
                  <c:v>5.7500000000000002E-2</c:v>
                </c:pt>
                <c:pt idx="1867">
                  <c:v>5.7200000000000001E-2</c:v>
                </c:pt>
                <c:pt idx="1868">
                  <c:v>5.7000000000000002E-2</c:v>
                </c:pt>
                <c:pt idx="1869">
                  <c:v>5.7000000000000002E-2</c:v>
                </c:pt>
                <c:pt idx="1870">
                  <c:v>5.7500000000000002E-2</c:v>
                </c:pt>
                <c:pt idx="1871">
                  <c:v>5.67E-2</c:v>
                </c:pt>
                <c:pt idx="1872">
                  <c:v>5.6099999999999997E-2</c:v>
                </c:pt>
                <c:pt idx="1873">
                  <c:v>5.5800000000000002E-2</c:v>
                </c:pt>
                <c:pt idx="1874">
                  <c:v>5.5899999999999998E-2</c:v>
                </c:pt>
                <c:pt idx="1875">
                  <c:v>5.62E-2</c:v>
                </c:pt>
                <c:pt idx="1876">
                  <c:v>5.6500000000000002E-2</c:v>
                </c:pt>
                <c:pt idx="1877">
                  <c:v>5.6500000000000002E-2</c:v>
                </c:pt>
                <c:pt idx="1878">
                  <c:v>5.6399999999999999E-2</c:v>
                </c:pt>
                <c:pt idx="1879">
                  <c:v>5.6500000000000002E-2</c:v>
                </c:pt>
                <c:pt idx="1880">
                  <c:v>5.6500000000000002E-2</c:v>
                </c:pt>
                <c:pt idx="1881">
                  <c:v>5.6399999999999999E-2</c:v>
                </c:pt>
                <c:pt idx="1882">
                  <c:v>5.6599999999999998E-2</c:v>
                </c:pt>
                <c:pt idx="1883">
                  <c:v>5.6399999999999999E-2</c:v>
                </c:pt>
                <c:pt idx="1884">
                  <c:v>5.6300000000000003E-2</c:v>
                </c:pt>
                <c:pt idx="1885">
                  <c:v>5.62E-2</c:v>
                </c:pt>
                <c:pt idx="1886">
                  <c:v>5.6300000000000003E-2</c:v>
                </c:pt>
                <c:pt idx="1887">
                  <c:v>5.62E-2</c:v>
                </c:pt>
                <c:pt idx="1888">
                  <c:v>5.6000000000000001E-2</c:v>
                </c:pt>
                <c:pt idx="1889">
                  <c:v>5.5899999999999998E-2</c:v>
                </c:pt>
                <c:pt idx="1890">
                  <c:v>5.6000000000000001E-2</c:v>
                </c:pt>
                <c:pt idx="1891">
                  <c:v>5.6099999999999997E-2</c:v>
                </c:pt>
                <c:pt idx="1892">
                  <c:v>5.6399999999999999E-2</c:v>
                </c:pt>
                <c:pt idx="1893">
                  <c:v>5.6399999999999999E-2</c:v>
                </c:pt>
                <c:pt idx="1894">
                  <c:v>5.6899999999999999E-2</c:v>
                </c:pt>
                <c:pt idx="1895">
                  <c:v>5.7200000000000001E-2</c:v>
                </c:pt>
                <c:pt idx="1896">
                  <c:v>5.6599999999999998E-2</c:v>
                </c:pt>
                <c:pt idx="1897">
                  <c:v>5.6899999999999999E-2</c:v>
                </c:pt>
                <c:pt idx="1898">
                  <c:v>5.7200000000000001E-2</c:v>
                </c:pt>
                <c:pt idx="1899">
                  <c:v>5.74E-2</c:v>
                </c:pt>
                <c:pt idx="1900">
                  <c:v>5.6899999999999999E-2</c:v>
                </c:pt>
                <c:pt idx="1901">
                  <c:v>5.7099999999999998E-2</c:v>
                </c:pt>
                <c:pt idx="1902">
                  <c:v>5.6899999999999999E-2</c:v>
                </c:pt>
                <c:pt idx="1903">
                  <c:v>5.7099999999999998E-2</c:v>
                </c:pt>
                <c:pt idx="1904">
                  <c:v>5.6500000000000002E-2</c:v>
                </c:pt>
                <c:pt idx="1905">
                  <c:v>5.6500000000000002E-2</c:v>
                </c:pt>
                <c:pt idx="1906">
                  <c:v>5.6500000000000002E-2</c:v>
                </c:pt>
                <c:pt idx="1907">
                  <c:v>5.6300000000000003E-2</c:v>
                </c:pt>
                <c:pt idx="1908">
                  <c:v>5.6500000000000002E-2</c:v>
                </c:pt>
                <c:pt idx="1909">
                  <c:v>5.6399999999999999E-2</c:v>
                </c:pt>
                <c:pt idx="1910">
                  <c:v>5.6099999999999997E-2</c:v>
                </c:pt>
                <c:pt idx="1911">
                  <c:v>5.6099999999999997E-2</c:v>
                </c:pt>
                <c:pt idx="1912">
                  <c:v>5.6099999999999997E-2</c:v>
                </c:pt>
                <c:pt idx="1913">
                  <c:v>5.6000000000000001E-2</c:v>
                </c:pt>
                <c:pt idx="1914">
                  <c:v>5.5899999999999998E-2</c:v>
                </c:pt>
                <c:pt idx="1915">
                  <c:v>5.6000000000000001E-2</c:v>
                </c:pt>
                <c:pt idx="1916">
                  <c:v>5.6099999999999997E-2</c:v>
                </c:pt>
                <c:pt idx="1917">
                  <c:v>5.6000000000000001E-2</c:v>
                </c:pt>
                <c:pt idx="1918">
                  <c:v>5.57E-2</c:v>
                </c:pt>
                <c:pt idx="1919">
                  <c:v>5.5300000000000002E-2</c:v>
                </c:pt>
                <c:pt idx="1920">
                  <c:v>5.57E-2</c:v>
                </c:pt>
                <c:pt idx="1921">
                  <c:v>5.5599999999999997E-2</c:v>
                </c:pt>
                <c:pt idx="1922">
                  <c:v>5.57E-2</c:v>
                </c:pt>
                <c:pt idx="1923">
                  <c:v>5.57E-2</c:v>
                </c:pt>
                <c:pt idx="1924">
                  <c:v>5.5800000000000002E-2</c:v>
                </c:pt>
                <c:pt idx="1925">
                  <c:v>5.5599999999999997E-2</c:v>
                </c:pt>
                <c:pt idx="1926">
                  <c:v>5.5500000000000001E-2</c:v>
                </c:pt>
                <c:pt idx="1927">
                  <c:v>5.5500000000000001E-2</c:v>
                </c:pt>
                <c:pt idx="1928">
                  <c:v>5.5500000000000001E-2</c:v>
                </c:pt>
                <c:pt idx="1929">
                  <c:v>5.5599999999999997E-2</c:v>
                </c:pt>
                <c:pt idx="1930">
                  <c:v>5.5599999999999997E-2</c:v>
                </c:pt>
                <c:pt idx="1931">
                  <c:v>5.5300000000000002E-2</c:v>
                </c:pt>
                <c:pt idx="1932">
                  <c:v>5.5300000000000002E-2</c:v>
                </c:pt>
                <c:pt idx="1933">
                  <c:v>5.5599999999999997E-2</c:v>
                </c:pt>
                <c:pt idx="1934">
                  <c:v>5.5599999999999997E-2</c:v>
                </c:pt>
                <c:pt idx="1935">
                  <c:v>5.5599999999999997E-2</c:v>
                </c:pt>
                <c:pt idx="1936">
                  <c:v>5.57E-2</c:v>
                </c:pt>
                <c:pt idx="1937">
                  <c:v>5.5800000000000002E-2</c:v>
                </c:pt>
                <c:pt idx="1938">
                  <c:v>5.5899999999999998E-2</c:v>
                </c:pt>
                <c:pt idx="1939">
                  <c:v>5.5800000000000002E-2</c:v>
                </c:pt>
                <c:pt idx="1940">
                  <c:v>5.5899999999999998E-2</c:v>
                </c:pt>
                <c:pt idx="1941">
                  <c:v>5.5500000000000001E-2</c:v>
                </c:pt>
                <c:pt idx="1942">
                  <c:v>5.5599999999999997E-2</c:v>
                </c:pt>
                <c:pt idx="1943">
                  <c:v>5.5500000000000001E-2</c:v>
                </c:pt>
                <c:pt idx="1944">
                  <c:v>5.5599999999999997E-2</c:v>
                </c:pt>
                <c:pt idx="1945">
                  <c:v>5.57E-2</c:v>
                </c:pt>
                <c:pt idx="1946">
                  <c:v>5.5599999999999997E-2</c:v>
                </c:pt>
                <c:pt idx="1947">
                  <c:v>5.6000000000000001E-2</c:v>
                </c:pt>
                <c:pt idx="1948">
                  <c:v>5.6000000000000001E-2</c:v>
                </c:pt>
                <c:pt idx="1949">
                  <c:v>5.5800000000000002E-2</c:v>
                </c:pt>
                <c:pt idx="1950">
                  <c:v>5.5500000000000001E-2</c:v>
                </c:pt>
                <c:pt idx="1951">
                  <c:v>5.5500000000000001E-2</c:v>
                </c:pt>
                <c:pt idx="1952">
                  <c:v>5.57E-2</c:v>
                </c:pt>
                <c:pt idx="1953">
                  <c:v>5.5500000000000001E-2</c:v>
                </c:pt>
                <c:pt idx="1954">
                  <c:v>5.5300000000000002E-2</c:v>
                </c:pt>
                <c:pt idx="1955">
                  <c:v>5.5399999999999998E-2</c:v>
                </c:pt>
                <c:pt idx="1956">
                  <c:v>5.5500000000000001E-2</c:v>
                </c:pt>
                <c:pt idx="1957">
                  <c:v>5.5300000000000002E-2</c:v>
                </c:pt>
                <c:pt idx="1958">
                  <c:v>5.5199999999999999E-2</c:v>
                </c:pt>
                <c:pt idx="1959">
                  <c:v>5.5100000000000003E-2</c:v>
                </c:pt>
                <c:pt idx="1960">
                  <c:v>5.5300000000000002E-2</c:v>
                </c:pt>
                <c:pt idx="1961">
                  <c:v>5.4899999999999997E-2</c:v>
                </c:pt>
                <c:pt idx="1962">
                  <c:v>5.4800000000000001E-2</c:v>
                </c:pt>
                <c:pt idx="1963">
                  <c:v>5.5E-2</c:v>
                </c:pt>
                <c:pt idx="1964">
                  <c:v>5.5E-2</c:v>
                </c:pt>
                <c:pt idx="1965">
                  <c:v>5.4800000000000001E-2</c:v>
                </c:pt>
                <c:pt idx="1966">
                  <c:v>5.4899999999999997E-2</c:v>
                </c:pt>
                <c:pt idx="1967">
                  <c:v>5.4399999999999997E-2</c:v>
                </c:pt>
                <c:pt idx="1968">
                  <c:v>5.4199999999999998E-2</c:v>
                </c:pt>
                <c:pt idx="1969">
                  <c:v>5.4600000000000003E-2</c:v>
                </c:pt>
                <c:pt idx="1970">
                  <c:v>5.4800000000000001E-2</c:v>
                </c:pt>
                <c:pt idx="1971">
                  <c:v>5.4899999999999997E-2</c:v>
                </c:pt>
                <c:pt idx="1972">
                  <c:v>5.4899999999999997E-2</c:v>
                </c:pt>
                <c:pt idx="1973">
                  <c:v>5.4899999999999997E-2</c:v>
                </c:pt>
                <c:pt idx="1974">
                  <c:v>5.4600000000000003E-2</c:v>
                </c:pt>
                <c:pt idx="1975">
                  <c:v>5.5E-2</c:v>
                </c:pt>
                <c:pt idx="1976">
                  <c:v>5.5399999999999998E-2</c:v>
                </c:pt>
                <c:pt idx="1977">
                  <c:v>5.5500000000000001E-2</c:v>
                </c:pt>
                <c:pt idx="1978">
                  <c:v>5.5399999999999998E-2</c:v>
                </c:pt>
                <c:pt idx="1979">
                  <c:v>5.5500000000000001E-2</c:v>
                </c:pt>
                <c:pt idx="1980">
                  <c:v>5.5500000000000001E-2</c:v>
                </c:pt>
                <c:pt idx="1981">
                  <c:v>5.5599999999999997E-2</c:v>
                </c:pt>
                <c:pt idx="1982">
                  <c:v>5.5599999999999997E-2</c:v>
                </c:pt>
                <c:pt idx="1983">
                  <c:v>5.57E-2</c:v>
                </c:pt>
                <c:pt idx="1984">
                  <c:v>5.5199999999999999E-2</c:v>
                </c:pt>
                <c:pt idx="1985">
                  <c:v>5.5500000000000001E-2</c:v>
                </c:pt>
                <c:pt idx="1986">
                  <c:v>5.5399999999999998E-2</c:v>
                </c:pt>
                <c:pt idx="1987">
                  <c:v>5.5199999999999999E-2</c:v>
                </c:pt>
                <c:pt idx="1988">
                  <c:v>5.5399999999999998E-2</c:v>
                </c:pt>
                <c:pt idx="1989">
                  <c:v>5.5599999999999997E-2</c:v>
                </c:pt>
                <c:pt idx="1990">
                  <c:v>5.6099999999999997E-2</c:v>
                </c:pt>
                <c:pt idx="1991">
                  <c:v>5.6399999999999999E-2</c:v>
                </c:pt>
                <c:pt idx="1992">
                  <c:v>5.6500000000000002E-2</c:v>
                </c:pt>
                <c:pt idx="1993">
                  <c:v>5.6500000000000002E-2</c:v>
                </c:pt>
                <c:pt idx="1994">
                  <c:v>5.6399999999999999E-2</c:v>
                </c:pt>
                <c:pt idx="1995">
                  <c:v>5.62E-2</c:v>
                </c:pt>
                <c:pt idx="1996">
                  <c:v>5.5899999999999998E-2</c:v>
                </c:pt>
                <c:pt idx="1997">
                  <c:v>5.5899999999999998E-2</c:v>
                </c:pt>
                <c:pt idx="1998">
                  <c:v>5.62E-2</c:v>
                </c:pt>
                <c:pt idx="1999">
                  <c:v>5.5899999999999998E-2</c:v>
                </c:pt>
                <c:pt idx="2000">
                  <c:v>5.5800000000000002E-2</c:v>
                </c:pt>
                <c:pt idx="2001">
                  <c:v>5.57E-2</c:v>
                </c:pt>
                <c:pt idx="2002">
                  <c:v>5.5800000000000002E-2</c:v>
                </c:pt>
                <c:pt idx="2003">
                  <c:v>5.5599999999999997E-2</c:v>
                </c:pt>
                <c:pt idx="2004">
                  <c:v>5.5800000000000002E-2</c:v>
                </c:pt>
                <c:pt idx="2005">
                  <c:v>5.5899999999999998E-2</c:v>
                </c:pt>
                <c:pt idx="2006">
                  <c:v>5.57E-2</c:v>
                </c:pt>
                <c:pt idx="2007">
                  <c:v>5.5500000000000001E-2</c:v>
                </c:pt>
                <c:pt idx="2008">
                  <c:v>5.5599999999999997E-2</c:v>
                </c:pt>
                <c:pt idx="2009">
                  <c:v>5.5800000000000002E-2</c:v>
                </c:pt>
                <c:pt idx="2010">
                  <c:v>5.57E-2</c:v>
                </c:pt>
                <c:pt idx="2011">
                  <c:v>5.5500000000000001E-2</c:v>
                </c:pt>
                <c:pt idx="2012">
                  <c:v>5.5899999999999998E-2</c:v>
                </c:pt>
                <c:pt idx="2013">
                  <c:v>5.5800000000000002E-2</c:v>
                </c:pt>
                <c:pt idx="2014">
                  <c:v>5.5800000000000002E-2</c:v>
                </c:pt>
                <c:pt idx="2015">
                  <c:v>5.5899999999999998E-2</c:v>
                </c:pt>
                <c:pt idx="2016">
                  <c:v>5.5599999999999997E-2</c:v>
                </c:pt>
                <c:pt idx="2017">
                  <c:v>5.5500000000000001E-2</c:v>
                </c:pt>
                <c:pt idx="2018">
                  <c:v>5.5500000000000001E-2</c:v>
                </c:pt>
                <c:pt idx="2019">
                  <c:v>5.5899999999999998E-2</c:v>
                </c:pt>
                <c:pt idx="2020">
                  <c:v>5.62E-2</c:v>
                </c:pt>
                <c:pt idx="2021">
                  <c:v>5.6300000000000003E-2</c:v>
                </c:pt>
                <c:pt idx="2022">
                  <c:v>5.62E-2</c:v>
                </c:pt>
                <c:pt idx="2023">
                  <c:v>5.6500000000000002E-2</c:v>
                </c:pt>
                <c:pt idx="2024">
                  <c:v>5.6500000000000002E-2</c:v>
                </c:pt>
                <c:pt idx="2025">
                  <c:v>5.6399999999999999E-2</c:v>
                </c:pt>
                <c:pt idx="2026">
                  <c:v>5.6300000000000003E-2</c:v>
                </c:pt>
                <c:pt idx="2027">
                  <c:v>5.62E-2</c:v>
                </c:pt>
                <c:pt idx="2028">
                  <c:v>5.6300000000000003E-2</c:v>
                </c:pt>
                <c:pt idx="2029">
                  <c:v>5.62E-2</c:v>
                </c:pt>
                <c:pt idx="2030">
                  <c:v>5.6599999999999998E-2</c:v>
                </c:pt>
                <c:pt idx="2031">
                  <c:v>5.67E-2</c:v>
                </c:pt>
                <c:pt idx="2032">
                  <c:v>5.6500000000000002E-2</c:v>
                </c:pt>
                <c:pt idx="2033">
                  <c:v>5.6599999999999998E-2</c:v>
                </c:pt>
                <c:pt idx="2034">
                  <c:v>5.6899999999999999E-2</c:v>
                </c:pt>
                <c:pt idx="2035">
                  <c:v>5.7099999999999998E-2</c:v>
                </c:pt>
                <c:pt idx="2036">
                  <c:v>5.7200000000000001E-2</c:v>
                </c:pt>
                <c:pt idx="2037">
                  <c:v>5.6899999999999999E-2</c:v>
                </c:pt>
                <c:pt idx="2038">
                  <c:v>5.67E-2</c:v>
                </c:pt>
                <c:pt idx="2039">
                  <c:v>5.6599999999999998E-2</c:v>
                </c:pt>
                <c:pt idx="2040">
                  <c:v>5.6800000000000003E-2</c:v>
                </c:pt>
                <c:pt idx="2041">
                  <c:v>5.7000000000000002E-2</c:v>
                </c:pt>
                <c:pt idx="2042">
                  <c:v>5.7099999999999998E-2</c:v>
                </c:pt>
                <c:pt idx="2043">
                  <c:v>5.7599999999999998E-2</c:v>
                </c:pt>
                <c:pt idx="2044">
                  <c:v>5.7700000000000001E-2</c:v>
                </c:pt>
                <c:pt idx="2045">
                  <c:v>5.7500000000000002E-2</c:v>
                </c:pt>
                <c:pt idx="2046">
                  <c:v>5.7000000000000002E-2</c:v>
                </c:pt>
                <c:pt idx="2047">
                  <c:v>5.6599999999999998E-2</c:v>
                </c:pt>
                <c:pt idx="2048">
                  <c:v>5.6599999999999998E-2</c:v>
                </c:pt>
                <c:pt idx="2049">
                  <c:v>5.6500000000000002E-2</c:v>
                </c:pt>
                <c:pt idx="2050">
                  <c:v>5.6399999999999999E-2</c:v>
                </c:pt>
                <c:pt idx="2051">
                  <c:v>5.6599999999999998E-2</c:v>
                </c:pt>
                <c:pt idx="2052">
                  <c:v>5.6599999999999998E-2</c:v>
                </c:pt>
                <c:pt idx="2053">
                  <c:v>5.67E-2</c:v>
                </c:pt>
                <c:pt idx="2054">
                  <c:v>5.6800000000000003E-2</c:v>
                </c:pt>
                <c:pt idx="2055">
                  <c:v>5.67E-2</c:v>
                </c:pt>
                <c:pt idx="2056">
                  <c:v>5.6899999999999999E-2</c:v>
                </c:pt>
                <c:pt idx="2057">
                  <c:v>5.6800000000000003E-2</c:v>
                </c:pt>
                <c:pt idx="2058">
                  <c:v>5.6800000000000003E-2</c:v>
                </c:pt>
                <c:pt idx="2059">
                  <c:v>5.6599999999999998E-2</c:v>
                </c:pt>
                <c:pt idx="2060">
                  <c:v>5.6500000000000002E-2</c:v>
                </c:pt>
                <c:pt idx="2061">
                  <c:v>5.6300000000000003E-2</c:v>
                </c:pt>
                <c:pt idx="2062">
                  <c:v>5.6300000000000003E-2</c:v>
                </c:pt>
                <c:pt idx="2063">
                  <c:v>5.6800000000000003E-2</c:v>
                </c:pt>
                <c:pt idx="2064">
                  <c:v>5.6599999999999998E-2</c:v>
                </c:pt>
                <c:pt idx="2065">
                  <c:v>5.6599999999999998E-2</c:v>
                </c:pt>
                <c:pt idx="2066">
                  <c:v>5.6800000000000003E-2</c:v>
                </c:pt>
                <c:pt idx="2067">
                  <c:v>5.7000000000000002E-2</c:v>
                </c:pt>
                <c:pt idx="2068">
                  <c:v>5.6800000000000003E-2</c:v>
                </c:pt>
                <c:pt idx="2069">
                  <c:v>5.67E-2</c:v>
                </c:pt>
                <c:pt idx="2070">
                  <c:v>5.6599999999999998E-2</c:v>
                </c:pt>
                <c:pt idx="2071">
                  <c:v>5.6800000000000003E-2</c:v>
                </c:pt>
                <c:pt idx="2072">
                  <c:v>5.67E-2</c:v>
                </c:pt>
                <c:pt idx="2073">
                  <c:v>5.6899999999999999E-2</c:v>
                </c:pt>
                <c:pt idx="2074">
                  <c:v>5.7000000000000002E-2</c:v>
                </c:pt>
                <c:pt idx="2075">
                  <c:v>5.6800000000000003E-2</c:v>
                </c:pt>
                <c:pt idx="2076">
                  <c:v>5.7299999999999997E-2</c:v>
                </c:pt>
                <c:pt idx="2077">
                  <c:v>5.7099999999999998E-2</c:v>
                </c:pt>
                <c:pt idx="2078">
                  <c:v>5.7099999999999998E-2</c:v>
                </c:pt>
                <c:pt idx="2079">
                  <c:v>5.7299999999999997E-2</c:v>
                </c:pt>
                <c:pt idx="2080">
                  <c:v>5.7500000000000002E-2</c:v>
                </c:pt>
                <c:pt idx="2081">
                  <c:v>5.7500000000000002E-2</c:v>
                </c:pt>
                <c:pt idx="2082">
                  <c:v>5.7599999999999998E-2</c:v>
                </c:pt>
                <c:pt idx="2083">
                  <c:v>5.8099999999999999E-2</c:v>
                </c:pt>
                <c:pt idx="2084">
                  <c:v>5.7799999999999997E-2</c:v>
                </c:pt>
                <c:pt idx="2085">
                  <c:v>5.7700000000000001E-2</c:v>
                </c:pt>
                <c:pt idx="2086">
                  <c:v>5.7799999999999997E-2</c:v>
                </c:pt>
                <c:pt idx="2087">
                  <c:v>5.8000000000000003E-2</c:v>
                </c:pt>
                <c:pt idx="2088">
                  <c:v>5.79E-2</c:v>
                </c:pt>
                <c:pt idx="2089">
                  <c:v>5.8099999999999999E-2</c:v>
                </c:pt>
                <c:pt idx="2090">
                  <c:v>5.8099999999999999E-2</c:v>
                </c:pt>
                <c:pt idx="2091">
                  <c:v>5.79E-2</c:v>
                </c:pt>
                <c:pt idx="2092">
                  <c:v>5.79E-2</c:v>
                </c:pt>
                <c:pt idx="2093">
                  <c:v>5.79E-2</c:v>
                </c:pt>
                <c:pt idx="2094">
                  <c:v>5.7700000000000001E-2</c:v>
                </c:pt>
                <c:pt idx="2095">
                  <c:v>5.74E-2</c:v>
                </c:pt>
                <c:pt idx="2096">
                  <c:v>5.74E-2</c:v>
                </c:pt>
                <c:pt idx="2097">
                  <c:v>5.7700000000000001E-2</c:v>
                </c:pt>
                <c:pt idx="2098">
                  <c:v>5.7599999999999998E-2</c:v>
                </c:pt>
                <c:pt idx="2099">
                  <c:v>5.7799999999999997E-2</c:v>
                </c:pt>
                <c:pt idx="2100">
                  <c:v>5.8000000000000003E-2</c:v>
                </c:pt>
                <c:pt idx="2101">
                  <c:v>5.8099999999999999E-2</c:v>
                </c:pt>
                <c:pt idx="2102">
                  <c:v>5.8299999999999998E-2</c:v>
                </c:pt>
                <c:pt idx="2103">
                  <c:v>5.8299999999999998E-2</c:v>
                </c:pt>
                <c:pt idx="2104">
                  <c:v>5.8200000000000002E-2</c:v>
                </c:pt>
                <c:pt idx="2105">
                  <c:v>5.8500000000000003E-2</c:v>
                </c:pt>
                <c:pt idx="2106">
                  <c:v>5.8500000000000003E-2</c:v>
                </c:pt>
                <c:pt idx="2107">
                  <c:v>5.8299999999999998E-2</c:v>
                </c:pt>
                <c:pt idx="2108">
                  <c:v>5.8099999999999999E-2</c:v>
                </c:pt>
                <c:pt idx="2109">
                  <c:v>5.8200000000000002E-2</c:v>
                </c:pt>
                <c:pt idx="2110">
                  <c:v>5.8099999999999999E-2</c:v>
                </c:pt>
                <c:pt idx="2111">
                  <c:v>5.8000000000000003E-2</c:v>
                </c:pt>
                <c:pt idx="2112">
                  <c:v>5.8000000000000003E-2</c:v>
                </c:pt>
                <c:pt idx="2113">
                  <c:v>5.7799999999999997E-2</c:v>
                </c:pt>
                <c:pt idx="2114">
                  <c:v>5.79E-2</c:v>
                </c:pt>
                <c:pt idx="2115">
                  <c:v>5.7599999999999998E-2</c:v>
                </c:pt>
                <c:pt idx="2116">
                  <c:v>5.7599999999999998E-2</c:v>
                </c:pt>
                <c:pt idx="2117">
                  <c:v>5.7799999999999997E-2</c:v>
                </c:pt>
                <c:pt idx="2118">
                  <c:v>5.7799999999999997E-2</c:v>
                </c:pt>
                <c:pt idx="2119">
                  <c:v>5.79E-2</c:v>
                </c:pt>
                <c:pt idx="2120">
                  <c:v>5.8000000000000003E-2</c:v>
                </c:pt>
                <c:pt idx="2121">
                  <c:v>5.8200000000000002E-2</c:v>
                </c:pt>
                <c:pt idx="2122">
                  <c:v>5.8099999999999999E-2</c:v>
                </c:pt>
                <c:pt idx="2123">
                  <c:v>5.8700000000000002E-2</c:v>
                </c:pt>
                <c:pt idx="2124">
                  <c:v>5.8200000000000002E-2</c:v>
                </c:pt>
                <c:pt idx="2125">
                  <c:v>5.8099999999999999E-2</c:v>
                </c:pt>
                <c:pt idx="2126">
                  <c:v>5.8200000000000002E-2</c:v>
                </c:pt>
                <c:pt idx="2127">
                  <c:v>5.79E-2</c:v>
                </c:pt>
                <c:pt idx="2128">
                  <c:v>5.8000000000000003E-2</c:v>
                </c:pt>
                <c:pt idx="2129">
                  <c:v>5.8200000000000002E-2</c:v>
                </c:pt>
                <c:pt idx="2130">
                  <c:v>5.8500000000000003E-2</c:v>
                </c:pt>
                <c:pt idx="2131">
                  <c:v>5.8400000000000001E-2</c:v>
                </c:pt>
                <c:pt idx="2132">
                  <c:v>5.8400000000000001E-2</c:v>
                </c:pt>
                <c:pt idx="2133">
                  <c:v>5.8400000000000001E-2</c:v>
                </c:pt>
                <c:pt idx="2134">
                  <c:v>5.8400000000000001E-2</c:v>
                </c:pt>
                <c:pt idx="2135">
                  <c:v>5.8799999999999998E-2</c:v>
                </c:pt>
                <c:pt idx="2136">
                  <c:v>5.8999999999999997E-2</c:v>
                </c:pt>
                <c:pt idx="2137">
                  <c:v>5.8900000000000001E-2</c:v>
                </c:pt>
                <c:pt idx="2138">
                  <c:v>5.8500000000000003E-2</c:v>
                </c:pt>
                <c:pt idx="2139">
                  <c:v>5.8500000000000003E-2</c:v>
                </c:pt>
                <c:pt idx="2140">
                  <c:v>5.8400000000000001E-2</c:v>
                </c:pt>
                <c:pt idx="2141">
                  <c:v>5.8400000000000001E-2</c:v>
                </c:pt>
                <c:pt idx="2142">
                  <c:v>5.8599999999999999E-2</c:v>
                </c:pt>
                <c:pt idx="2143">
                  <c:v>5.8599999999999999E-2</c:v>
                </c:pt>
                <c:pt idx="2144">
                  <c:v>5.8299999999999998E-2</c:v>
                </c:pt>
                <c:pt idx="2145">
                  <c:v>5.8299999999999998E-2</c:v>
                </c:pt>
                <c:pt idx="2146">
                  <c:v>5.8299999999999998E-2</c:v>
                </c:pt>
                <c:pt idx="2147">
                  <c:v>5.79E-2</c:v>
                </c:pt>
                <c:pt idx="2148">
                  <c:v>5.79E-2</c:v>
                </c:pt>
                <c:pt idx="2149">
                  <c:v>5.8000000000000003E-2</c:v>
                </c:pt>
                <c:pt idx="2150">
                  <c:v>5.7599999999999998E-2</c:v>
                </c:pt>
                <c:pt idx="2151">
                  <c:v>5.74E-2</c:v>
                </c:pt>
                <c:pt idx="2152">
                  <c:v>5.7200000000000001E-2</c:v>
                </c:pt>
                <c:pt idx="2153">
                  <c:v>5.7200000000000001E-2</c:v>
                </c:pt>
                <c:pt idx="2154">
                  <c:v>5.7299999999999997E-2</c:v>
                </c:pt>
                <c:pt idx="2155">
                  <c:v>5.7500000000000002E-2</c:v>
                </c:pt>
                <c:pt idx="2156">
                  <c:v>5.7500000000000002E-2</c:v>
                </c:pt>
                <c:pt idx="2157">
                  <c:v>5.74E-2</c:v>
                </c:pt>
                <c:pt idx="2158">
                  <c:v>5.7599999999999998E-2</c:v>
                </c:pt>
                <c:pt idx="2159">
                  <c:v>5.7599999999999998E-2</c:v>
                </c:pt>
                <c:pt idx="2160">
                  <c:v>5.7599999999999998E-2</c:v>
                </c:pt>
                <c:pt idx="2161">
                  <c:v>5.7500000000000002E-2</c:v>
                </c:pt>
                <c:pt idx="2162">
                  <c:v>5.7000000000000002E-2</c:v>
                </c:pt>
                <c:pt idx="2163">
                  <c:v>5.7200000000000001E-2</c:v>
                </c:pt>
                <c:pt idx="2164">
                  <c:v>5.7000000000000002E-2</c:v>
                </c:pt>
                <c:pt idx="2165">
                  <c:v>5.7099999999999998E-2</c:v>
                </c:pt>
                <c:pt idx="2166">
                  <c:v>5.7200000000000001E-2</c:v>
                </c:pt>
                <c:pt idx="2167">
                  <c:v>5.7200000000000001E-2</c:v>
                </c:pt>
                <c:pt idx="2168">
                  <c:v>5.7000000000000002E-2</c:v>
                </c:pt>
                <c:pt idx="2169">
                  <c:v>5.6899999999999999E-2</c:v>
                </c:pt>
                <c:pt idx="2170">
                  <c:v>5.6399999999999999E-2</c:v>
                </c:pt>
                <c:pt idx="2171">
                  <c:v>5.6399999999999999E-2</c:v>
                </c:pt>
                <c:pt idx="2172">
                  <c:v>5.6399999999999999E-2</c:v>
                </c:pt>
                <c:pt idx="2173">
                  <c:v>5.62E-2</c:v>
                </c:pt>
                <c:pt idx="2174">
                  <c:v>5.6300000000000003E-2</c:v>
                </c:pt>
                <c:pt idx="2175">
                  <c:v>5.6300000000000003E-2</c:v>
                </c:pt>
                <c:pt idx="2176">
                  <c:v>5.62E-2</c:v>
                </c:pt>
                <c:pt idx="2177">
                  <c:v>5.6599999999999998E-2</c:v>
                </c:pt>
                <c:pt idx="2178">
                  <c:v>5.6800000000000003E-2</c:v>
                </c:pt>
                <c:pt idx="2179">
                  <c:v>5.6800000000000003E-2</c:v>
                </c:pt>
                <c:pt idx="2180">
                  <c:v>5.6899999999999999E-2</c:v>
                </c:pt>
                <c:pt idx="2181">
                  <c:v>5.6500000000000002E-2</c:v>
                </c:pt>
                <c:pt idx="2182">
                  <c:v>5.6000000000000001E-2</c:v>
                </c:pt>
                <c:pt idx="2183">
                  <c:v>5.6000000000000001E-2</c:v>
                </c:pt>
                <c:pt idx="2184">
                  <c:v>5.6000000000000001E-2</c:v>
                </c:pt>
                <c:pt idx="2185">
                  <c:v>5.6300000000000003E-2</c:v>
                </c:pt>
                <c:pt idx="2186">
                  <c:v>5.6500000000000002E-2</c:v>
                </c:pt>
                <c:pt idx="2187">
                  <c:v>5.6399999999999999E-2</c:v>
                </c:pt>
                <c:pt idx="2188">
                  <c:v>5.6399999999999999E-2</c:v>
                </c:pt>
                <c:pt idx="2189">
                  <c:v>5.6899999999999999E-2</c:v>
                </c:pt>
                <c:pt idx="2190">
                  <c:v>5.7000000000000002E-2</c:v>
                </c:pt>
                <c:pt idx="2191">
                  <c:v>5.7000000000000002E-2</c:v>
                </c:pt>
                <c:pt idx="2192">
                  <c:v>5.67E-2</c:v>
                </c:pt>
                <c:pt idx="2193">
                  <c:v>5.6399999999999999E-2</c:v>
                </c:pt>
                <c:pt idx="2194">
                  <c:v>5.6399999999999999E-2</c:v>
                </c:pt>
                <c:pt idx="2195">
                  <c:v>5.6500000000000002E-2</c:v>
                </c:pt>
                <c:pt idx="2196">
                  <c:v>5.6500000000000002E-2</c:v>
                </c:pt>
                <c:pt idx="2197">
                  <c:v>5.6500000000000002E-2</c:v>
                </c:pt>
                <c:pt idx="2198">
                  <c:v>5.6399999999999999E-2</c:v>
                </c:pt>
                <c:pt idx="2199">
                  <c:v>5.6500000000000002E-2</c:v>
                </c:pt>
                <c:pt idx="2200">
                  <c:v>5.6599999999999998E-2</c:v>
                </c:pt>
                <c:pt idx="2201">
                  <c:v>5.6399999999999999E-2</c:v>
                </c:pt>
                <c:pt idx="2202">
                  <c:v>5.6800000000000003E-2</c:v>
                </c:pt>
                <c:pt idx="2203">
                  <c:v>5.6899999999999999E-2</c:v>
                </c:pt>
                <c:pt idx="2204">
                  <c:v>5.67E-2</c:v>
                </c:pt>
                <c:pt idx="2205">
                  <c:v>5.67E-2</c:v>
                </c:pt>
                <c:pt idx="2206">
                  <c:v>5.6599999999999998E-2</c:v>
                </c:pt>
                <c:pt idx="2207">
                  <c:v>5.6399999999999999E-2</c:v>
                </c:pt>
                <c:pt idx="2208">
                  <c:v>5.6399999999999999E-2</c:v>
                </c:pt>
                <c:pt idx="2209">
                  <c:v>5.67E-2</c:v>
                </c:pt>
                <c:pt idx="2210">
                  <c:v>5.6899999999999999E-2</c:v>
                </c:pt>
                <c:pt idx="2211">
                  <c:v>5.7500000000000002E-2</c:v>
                </c:pt>
                <c:pt idx="2212">
                  <c:v>5.74E-2</c:v>
                </c:pt>
                <c:pt idx="2213">
                  <c:v>5.7000000000000002E-2</c:v>
                </c:pt>
                <c:pt idx="2214">
                  <c:v>5.6899999999999999E-2</c:v>
                </c:pt>
                <c:pt idx="2215">
                  <c:v>5.7000000000000002E-2</c:v>
                </c:pt>
                <c:pt idx="2216">
                  <c:v>5.7099999999999998E-2</c:v>
                </c:pt>
                <c:pt idx="2217">
                  <c:v>5.7200000000000001E-2</c:v>
                </c:pt>
                <c:pt idx="2218">
                  <c:v>5.7099999999999998E-2</c:v>
                </c:pt>
                <c:pt idx="2219">
                  <c:v>5.7099999999999998E-2</c:v>
                </c:pt>
                <c:pt idx="2220">
                  <c:v>5.74E-2</c:v>
                </c:pt>
                <c:pt idx="2221">
                  <c:v>5.7500000000000002E-2</c:v>
                </c:pt>
                <c:pt idx="2222">
                  <c:v>5.74E-2</c:v>
                </c:pt>
                <c:pt idx="2223">
                  <c:v>5.7500000000000002E-2</c:v>
                </c:pt>
                <c:pt idx="2224">
                  <c:v>5.7099999999999998E-2</c:v>
                </c:pt>
                <c:pt idx="2225">
                  <c:v>5.7099999999999998E-2</c:v>
                </c:pt>
                <c:pt idx="2226">
                  <c:v>5.6899999999999999E-2</c:v>
                </c:pt>
                <c:pt idx="2227">
                  <c:v>5.6599999999999998E-2</c:v>
                </c:pt>
                <c:pt idx="2228">
                  <c:v>5.67E-2</c:v>
                </c:pt>
                <c:pt idx="2229">
                  <c:v>5.6500000000000002E-2</c:v>
                </c:pt>
                <c:pt idx="2230">
                  <c:v>5.6300000000000003E-2</c:v>
                </c:pt>
                <c:pt idx="2231">
                  <c:v>5.5899999999999998E-2</c:v>
                </c:pt>
                <c:pt idx="2232">
                  <c:v>5.62E-2</c:v>
                </c:pt>
                <c:pt idx="2233">
                  <c:v>5.6000000000000001E-2</c:v>
                </c:pt>
                <c:pt idx="2234">
                  <c:v>5.5899999999999998E-2</c:v>
                </c:pt>
                <c:pt idx="2235">
                  <c:v>5.62E-2</c:v>
                </c:pt>
                <c:pt idx="2236">
                  <c:v>5.6000000000000001E-2</c:v>
                </c:pt>
                <c:pt idx="2237">
                  <c:v>5.5599999999999997E-2</c:v>
                </c:pt>
                <c:pt idx="2238">
                  <c:v>5.5399999999999998E-2</c:v>
                </c:pt>
                <c:pt idx="2239">
                  <c:v>5.5500000000000001E-2</c:v>
                </c:pt>
                <c:pt idx="2240">
                  <c:v>5.5500000000000001E-2</c:v>
                </c:pt>
                <c:pt idx="2241">
                  <c:v>5.5800000000000002E-2</c:v>
                </c:pt>
                <c:pt idx="2242">
                  <c:v>5.62E-2</c:v>
                </c:pt>
                <c:pt idx="2243">
                  <c:v>5.6000000000000001E-2</c:v>
                </c:pt>
                <c:pt idx="2244">
                  <c:v>5.57E-2</c:v>
                </c:pt>
                <c:pt idx="2245">
                  <c:v>5.5899999999999998E-2</c:v>
                </c:pt>
                <c:pt idx="2246">
                  <c:v>5.57E-2</c:v>
                </c:pt>
                <c:pt idx="2247">
                  <c:v>5.5599999999999997E-2</c:v>
                </c:pt>
                <c:pt idx="2248">
                  <c:v>5.5399999999999998E-2</c:v>
                </c:pt>
                <c:pt idx="2249">
                  <c:v>5.5599999999999997E-2</c:v>
                </c:pt>
                <c:pt idx="2250">
                  <c:v>5.5500000000000001E-2</c:v>
                </c:pt>
                <c:pt idx="2251">
                  <c:v>5.5599999999999997E-2</c:v>
                </c:pt>
                <c:pt idx="2252">
                  <c:v>5.5100000000000003E-2</c:v>
                </c:pt>
                <c:pt idx="2253">
                  <c:v>5.5100000000000003E-2</c:v>
                </c:pt>
                <c:pt idx="2254">
                  <c:v>5.5100000000000003E-2</c:v>
                </c:pt>
                <c:pt idx="2255">
                  <c:v>5.4899999999999997E-2</c:v>
                </c:pt>
                <c:pt idx="2256">
                  <c:v>5.4800000000000001E-2</c:v>
                </c:pt>
                <c:pt idx="2257">
                  <c:v>5.4399999999999997E-2</c:v>
                </c:pt>
                <c:pt idx="2258">
                  <c:v>5.4399999999999997E-2</c:v>
                </c:pt>
                <c:pt idx="2259">
                  <c:v>5.45E-2</c:v>
                </c:pt>
                <c:pt idx="2260">
                  <c:v>5.4399999999999997E-2</c:v>
                </c:pt>
                <c:pt idx="2261">
                  <c:v>5.4399999999999997E-2</c:v>
                </c:pt>
                <c:pt idx="2262">
                  <c:v>5.5100000000000003E-2</c:v>
                </c:pt>
                <c:pt idx="2263">
                  <c:v>5.57E-2</c:v>
                </c:pt>
                <c:pt idx="2264">
                  <c:v>5.5100000000000003E-2</c:v>
                </c:pt>
                <c:pt idx="2265">
                  <c:v>5.5E-2</c:v>
                </c:pt>
                <c:pt idx="2266">
                  <c:v>5.5100000000000003E-2</c:v>
                </c:pt>
                <c:pt idx="2267">
                  <c:v>5.4800000000000001E-2</c:v>
                </c:pt>
                <c:pt idx="2268">
                  <c:v>5.4800000000000001E-2</c:v>
                </c:pt>
                <c:pt idx="2269">
                  <c:v>5.4600000000000003E-2</c:v>
                </c:pt>
                <c:pt idx="2270">
                  <c:v>5.4699999999999999E-2</c:v>
                </c:pt>
                <c:pt idx="2271">
                  <c:v>5.4800000000000001E-2</c:v>
                </c:pt>
                <c:pt idx="2272">
                  <c:v>5.4899999999999997E-2</c:v>
                </c:pt>
                <c:pt idx="2273">
                  <c:v>5.5300000000000002E-2</c:v>
                </c:pt>
                <c:pt idx="2274">
                  <c:v>5.5100000000000003E-2</c:v>
                </c:pt>
                <c:pt idx="2275">
                  <c:v>5.5199999999999999E-2</c:v>
                </c:pt>
                <c:pt idx="2276">
                  <c:v>5.5E-2</c:v>
                </c:pt>
                <c:pt idx="2277">
                  <c:v>5.5100000000000003E-2</c:v>
                </c:pt>
                <c:pt idx="2278">
                  <c:v>5.4699999999999999E-2</c:v>
                </c:pt>
                <c:pt idx="2279">
                  <c:v>5.4300000000000001E-2</c:v>
                </c:pt>
                <c:pt idx="2280">
                  <c:v>5.4300000000000001E-2</c:v>
                </c:pt>
                <c:pt idx="2281">
                  <c:v>5.4300000000000001E-2</c:v>
                </c:pt>
                <c:pt idx="2282">
                  <c:v>5.4300000000000001E-2</c:v>
                </c:pt>
                <c:pt idx="2283">
                  <c:v>5.3999999999999999E-2</c:v>
                </c:pt>
                <c:pt idx="2284">
                  <c:v>5.4300000000000001E-2</c:v>
                </c:pt>
                <c:pt idx="2285">
                  <c:v>5.4399999999999997E-2</c:v>
                </c:pt>
                <c:pt idx="2286">
                  <c:v>5.4399999999999997E-2</c:v>
                </c:pt>
                <c:pt idx="2287">
                  <c:v>5.4399999999999997E-2</c:v>
                </c:pt>
                <c:pt idx="2288">
                  <c:v>5.4399999999999997E-2</c:v>
                </c:pt>
                <c:pt idx="2289">
                  <c:v>5.4800000000000001E-2</c:v>
                </c:pt>
                <c:pt idx="2290">
                  <c:v>5.4800000000000001E-2</c:v>
                </c:pt>
                <c:pt idx="2291">
                  <c:v>5.4600000000000003E-2</c:v>
                </c:pt>
                <c:pt idx="2292">
                  <c:v>5.4600000000000003E-2</c:v>
                </c:pt>
                <c:pt idx="2293">
                  <c:v>5.4800000000000001E-2</c:v>
                </c:pt>
                <c:pt idx="2294">
                  <c:v>5.4899999999999997E-2</c:v>
                </c:pt>
                <c:pt idx="2295">
                  <c:v>5.5E-2</c:v>
                </c:pt>
                <c:pt idx="2296">
                  <c:v>5.5E-2</c:v>
                </c:pt>
                <c:pt idx="2297">
                  <c:v>5.5399999999999998E-2</c:v>
                </c:pt>
                <c:pt idx="2298">
                  <c:v>5.5399999999999998E-2</c:v>
                </c:pt>
                <c:pt idx="2299">
                  <c:v>5.5199999999999999E-2</c:v>
                </c:pt>
                <c:pt idx="2300">
                  <c:v>5.4899999999999997E-2</c:v>
                </c:pt>
                <c:pt idx="2301">
                  <c:v>5.4699999999999999E-2</c:v>
                </c:pt>
                <c:pt idx="2302">
                  <c:v>5.4600000000000003E-2</c:v>
                </c:pt>
                <c:pt idx="2303">
                  <c:v>5.4699999999999999E-2</c:v>
                </c:pt>
                <c:pt idx="2304">
                  <c:v>5.5100000000000003E-2</c:v>
                </c:pt>
                <c:pt idx="2305">
                  <c:v>5.4800000000000001E-2</c:v>
                </c:pt>
                <c:pt idx="2306">
                  <c:v>5.5100000000000003E-2</c:v>
                </c:pt>
                <c:pt idx="2307">
                  <c:v>5.5100000000000003E-2</c:v>
                </c:pt>
                <c:pt idx="2308">
                  <c:v>5.5E-2</c:v>
                </c:pt>
                <c:pt idx="2309">
                  <c:v>5.5100000000000003E-2</c:v>
                </c:pt>
                <c:pt idx="2310">
                  <c:v>5.5100000000000003E-2</c:v>
                </c:pt>
                <c:pt idx="2311">
                  <c:v>5.5100000000000003E-2</c:v>
                </c:pt>
                <c:pt idx="2312">
                  <c:v>5.5199999999999999E-2</c:v>
                </c:pt>
                <c:pt idx="2313">
                  <c:v>5.4899999999999997E-2</c:v>
                </c:pt>
                <c:pt idx="2314">
                  <c:v>5.5E-2</c:v>
                </c:pt>
                <c:pt idx="2315">
                  <c:v>5.5100000000000003E-2</c:v>
                </c:pt>
                <c:pt idx="2316">
                  <c:v>5.5500000000000001E-2</c:v>
                </c:pt>
                <c:pt idx="2317">
                  <c:v>5.5399999999999998E-2</c:v>
                </c:pt>
                <c:pt idx="2318">
                  <c:v>5.5500000000000001E-2</c:v>
                </c:pt>
                <c:pt idx="2319">
                  <c:v>5.5500000000000001E-2</c:v>
                </c:pt>
                <c:pt idx="2320">
                  <c:v>5.5399999999999998E-2</c:v>
                </c:pt>
                <c:pt idx="2321">
                  <c:v>5.5399999999999998E-2</c:v>
                </c:pt>
                <c:pt idx="2322">
                  <c:v>5.5199999999999999E-2</c:v>
                </c:pt>
                <c:pt idx="2323">
                  <c:v>5.5100000000000003E-2</c:v>
                </c:pt>
                <c:pt idx="2324">
                  <c:v>5.5300000000000002E-2</c:v>
                </c:pt>
                <c:pt idx="2325">
                  <c:v>5.5399999999999998E-2</c:v>
                </c:pt>
                <c:pt idx="2326">
                  <c:v>5.5500000000000001E-2</c:v>
                </c:pt>
                <c:pt idx="2327">
                  <c:v>5.5500000000000001E-2</c:v>
                </c:pt>
                <c:pt idx="2328">
                  <c:v>5.5300000000000002E-2</c:v>
                </c:pt>
                <c:pt idx="2329">
                  <c:v>5.5E-2</c:v>
                </c:pt>
                <c:pt idx="2330">
                  <c:v>5.5100000000000003E-2</c:v>
                </c:pt>
                <c:pt idx="2331">
                  <c:v>5.5199999999999999E-2</c:v>
                </c:pt>
                <c:pt idx="2332">
                  <c:v>5.5500000000000001E-2</c:v>
                </c:pt>
                <c:pt idx="2333">
                  <c:v>5.5500000000000001E-2</c:v>
                </c:pt>
                <c:pt idx="2334">
                  <c:v>5.5399999999999998E-2</c:v>
                </c:pt>
                <c:pt idx="2335">
                  <c:v>5.5199999999999999E-2</c:v>
                </c:pt>
                <c:pt idx="2336">
                  <c:v>5.5300000000000002E-2</c:v>
                </c:pt>
                <c:pt idx="2337">
                  <c:v>5.5300000000000002E-2</c:v>
                </c:pt>
                <c:pt idx="2338">
                  <c:v>5.5199999999999999E-2</c:v>
                </c:pt>
                <c:pt idx="2339">
                  <c:v>5.5199999999999999E-2</c:v>
                </c:pt>
                <c:pt idx="2340">
                  <c:v>5.5500000000000001E-2</c:v>
                </c:pt>
                <c:pt idx="2341">
                  <c:v>5.5199999999999999E-2</c:v>
                </c:pt>
                <c:pt idx="2342">
                  <c:v>5.5E-2</c:v>
                </c:pt>
                <c:pt idx="2343">
                  <c:v>5.4800000000000001E-2</c:v>
                </c:pt>
                <c:pt idx="2344">
                  <c:v>5.4800000000000001E-2</c:v>
                </c:pt>
                <c:pt idx="2345">
                  <c:v>5.4699999999999999E-2</c:v>
                </c:pt>
                <c:pt idx="2346">
                  <c:v>5.4899999999999997E-2</c:v>
                </c:pt>
                <c:pt idx="2347">
                  <c:v>5.4899999999999997E-2</c:v>
                </c:pt>
                <c:pt idx="2348">
                  <c:v>5.4600000000000003E-2</c:v>
                </c:pt>
                <c:pt idx="2349">
                  <c:v>5.4199999999999998E-2</c:v>
                </c:pt>
                <c:pt idx="2350">
                  <c:v>5.4100000000000002E-2</c:v>
                </c:pt>
                <c:pt idx="2351">
                  <c:v>5.4399999999999997E-2</c:v>
                </c:pt>
                <c:pt idx="2352">
                  <c:v>5.4899999999999997E-2</c:v>
                </c:pt>
                <c:pt idx="2353">
                  <c:v>5.5100000000000003E-2</c:v>
                </c:pt>
                <c:pt idx="2354">
                  <c:v>5.5E-2</c:v>
                </c:pt>
                <c:pt idx="2355">
                  <c:v>5.4800000000000001E-2</c:v>
                </c:pt>
                <c:pt idx="2356">
                  <c:v>5.4699999999999999E-2</c:v>
                </c:pt>
                <c:pt idx="2357">
                  <c:v>5.45E-2</c:v>
                </c:pt>
                <c:pt idx="2358">
                  <c:v>5.4699999999999999E-2</c:v>
                </c:pt>
                <c:pt idx="2359">
                  <c:v>5.4899999999999997E-2</c:v>
                </c:pt>
                <c:pt idx="2360">
                  <c:v>5.4800000000000001E-2</c:v>
                </c:pt>
                <c:pt idx="2361">
                  <c:v>5.4699999999999999E-2</c:v>
                </c:pt>
                <c:pt idx="2362">
                  <c:v>5.4699999999999999E-2</c:v>
                </c:pt>
                <c:pt idx="2363">
                  <c:v>5.4399999999999997E-2</c:v>
                </c:pt>
                <c:pt idx="2364">
                  <c:v>5.4600000000000003E-2</c:v>
                </c:pt>
                <c:pt idx="2365">
                  <c:v>5.4399999999999997E-2</c:v>
                </c:pt>
                <c:pt idx="2366">
                  <c:v>5.4199999999999998E-2</c:v>
                </c:pt>
                <c:pt idx="2367">
                  <c:v>5.4100000000000002E-2</c:v>
                </c:pt>
                <c:pt idx="2368">
                  <c:v>5.4199999999999998E-2</c:v>
                </c:pt>
                <c:pt idx="2369">
                  <c:v>5.4100000000000002E-2</c:v>
                </c:pt>
                <c:pt idx="2370">
                  <c:v>5.4199999999999998E-2</c:v>
                </c:pt>
                <c:pt idx="2371">
                  <c:v>5.4100000000000002E-2</c:v>
                </c:pt>
                <c:pt idx="2372">
                  <c:v>5.3900000000000003E-2</c:v>
                </c:pt>
                <c:pt idx="2373">
                  <c:v>5.3800000000000001E-2</c:v>
                </c:pt>
                <c:pt idx="2374">
                  <c:v>5.3800000000000001E-2</c:v>
                </c:pt>
                <c:pt idx="2375">
                  <c:v>5.3900000000000003E-2</c:v>
                </c:pt>
                <c:pt idx="2376">
                  <c:v>5.4199999999999998E-2</c:v>
                </c:pt>
                <c:pt idx="2377">
                  <c:v>5.4199999999999998E-2</c:v>
                </c:pt>
                <c:pt idx="2378">
                  <c:v>5.4699999999999999E-2</c:v>
                </c:pt>
                <c:pt idx="2379">
                  <c:v>5.4800000000000001E-2</c:v>
                </c:pt>
                <c:pt idx="2380">
                  <c:v>5.4699999999999999E-2</c:v>
                </c:pt>
                <c:pt idx="2381">
                  <c:v>5.4699999999999999E-2</c:v>
                </c:pt>
                <c:pt idx="2382">
                  <c:v>5.4800000000000001E-2</c:v>
                </c:pt>
                <c:pt idx="2383">
                  <c:v>5.4699999999999999E-2</c:v>
                </c:pt>
                <c:pt idx="2384">
                  <c:v>5.4699999999999999E-2</c:v>
                </c:pt>
                <c:pt idx="2385">
                  <c:v>5.4399999999999997E-2</c:v>
                </c:pt>
                <c:pt idx="2386">
                  <c:v>5.4600000000000003E-2</c:v>
                </c:pt>
                <c:pt idx="2387">
                  <c:v>5.4300000000000001E-2</c:v>
                </c:pt>
                <c:pt idx="2388">
                  <c:v>5.4699999999999999E-2</c:v>
                </c:pt>
                <c:pt idx="2389">
                  <c:v>5.45E-2</c:v>
                </c:pt>
                <c:pt idx="2390">
                  <c:v>5.4399999999999997E-2</c:v>
                </c:pt>
                <c:pt idx="2391">
                  <c:v>5.4399999999999997E-2</c:v>
                </c:pt>
                <c:pt idx="2392">
                  <c:v>5.4100000000000002E-2</c:v>
                </c:pt>
                <c:pt idx="2393">
                  <c:v>5.4100000000000002E-2</c:v>
                </c:pt>
                <c:pt idx="2394">
                  <c:v>5.3699999999999998E-2</c:v>
                </c:pt>
                <c:pt idx="2395">
                  <c:v>5.3600000000000002E-2</c:v>
                </c:pt>
                <c:pt idx="2396">
                  <c:v>5.3800000000000001E-2</c:v>
                </c:pt>
                <c:pt idx="2397">
                  <c:v>5.3800000000000001E-2</c:v>
                </c:pt>
                <c:pt idx="2398">
                  <c:v>5.3800000000000001E-2</c:v>
                </c:pt>
                <c:pt idx="2399">
                  <c:v>5.3800000000000001E-2</c:v>
                </c:pt>
                <c:pt idx="2400">
                  <c:v>5.3600000000000002E-2</c:v>
                </c:pt>
                <c:pt idx="2401">
                  <c:v>5.3800000000000001E-2</c:v>
                </c:pt>
                <c:pt idx="2402">
                  <c:v>5.3699999999999998E-2</c:v>
                </c:pt>
                <c:pt idx="2403">
                  <c:v>5.3600000000000002E-2</c:v>
                </c:pt>
                <c:pt idx="2404">
                  <c:v>5.3600000000000002E-2</c:v>
                </c:pt>
                <c:pt idx="2405">
                  <c:v>5.3499999999999999E-2</c:v>
                </c:pt>
                <c:pt idx="2406">
                  <c:v>5.3499999999999999E-2</c:v>
                </c:pt>
                <c:pt idx="2407">
                  <c:v>5.3600000000000002E-2</c:v>
                </c:pt>
                <c:pt idx="2408">
                  <c:v>5.3199999999999997E-2</c:v>
                </c:pt>
                <c:pt idx="2409">
                  <c:v>5.33E-2</c:v>
                </c:pt>
                <c:pt idx="2410">
                  <c:v>5.2999999999999999E-2</c:v>
                </c:pt>
                <c:pt idx="2411">
                  <c:v>5.28E-2</c:v>
                </c:pt>
                <c:pt idx="2412">
                  <c:v>5.28E-2</c:v>
                </c:pt>
                <c:pt idx="2413">
                  <c:v>5.28E-2</c:v>
                </c:pt>
                <c:pt idx="2414">
                  <c:v>5.2699999999999997E-2</c:v>
                </c:pt>
                <c:pt idx="2415">
                  <c:v>5.2699999999999997E-2</c:v>
                </c:pt>
                <c:pt idx="2416">
                  <c:v>5.2499999999999998E-2</c:v>
                </c:pt>
                <c:pt idx="2417">
                  <c:v>5.2200000000000003E-2</c:v>
                </c:pt>
                <c:pt idx="2418">
                  <c:v>5.21E-2</c:v>
                </c:pt>
                <c:pt idx="2419">
                  <c:v>5.2299999999999999E-2</c:v>
                </c:pt>
                <c:pt idx="2420">
                  <c:v>5.2400000000000002E-2</c:v>
                </c:pt>
                <c:pt idx="2421">
                  <c:v>5.2400000000000002E-2</c:v>
                </c:pt>
                <c:pt idx="2422">
                  <c:v>5.2400000000000002E-2</c:v>
                </c:pt>
                <c:pt idx="2423">
                  <c:v>5.28E-2</c:v>
                </c:pt>
                <c:pt idx="2424">
                  <c:v>5.2699999999999997E-2</c:v>
                </c:pt>
                <c:pt idx="2425">
                  <c:v>5.2999999999999999E-2</c:v>
                </c:pt>
                <c:pt idx="2426">
                  <c:v>5.2699999999999997E-2</c:v>
                </c:pt>
                <c:pt idx="2427">
                  <c:v>5.28E-2</c:v>
                </c:pt>
                <c:pt idx="2428">
                  <c:v>5.2499999999999998E-2</c:v>
                </c:pt>
                <c:pt idx="2429">
                  <c:v>5.2400000000000002E-2</c:v>
                </c:pt>
                <c:pt idx="2430">
                  <c:v>5.2499999999999998E-2</c:v>
                </c:pt>
                <c:pt idx="2431">
                  <c:v>5.2400000000000002E-2</c:v>
                </c:pt>
                <c:pt idx="2432">
                  <c:v>5.2499999999999998E-2</c:v>
                </c:pt>
                <c:pt idx="2433">
                  <c:v>5.2499999999999998E-2</c:v>
                </c:pt>
                <c:pt idx="2434">
                  <c:v>5.2699999999999997E-2</c:v>
                </c:pt>
                <c:pt idx="2435">
                  <c:v>5.2600000000000001E-2</c:v>
                </c:pt>
                <c:pt idx="2436">
                  <c:v>5.2600000000000001E-2</c:v>
                </c:pt>
                <c:pt idx="2437">
                  <c:v>5.2499999999999998E-2</c:v>
                </c:pt>
                <c:pt idx="2438">
                  <c:v>5.2400000000000002E-2</c:v>
                </c:pt>
                <c:pt idx="2439">
                  <c:v>5.2499999999999998E-2</c:v>
                </c:pt>
                <c:pt idx="2440">
                  <c:v>5.2499999999999998E-2</c:v>
                </c:pt>
                <c:pt idx="2441">
                  <c:v>5.2400000000000002E-2</c:v>
                </c:pt>
                <c:pt idx="2442">
                  <c:v>5.2600000000000001E-2</c:v>
                </c:pt>
                <c:pt idx="2443">
                  <c:v>5.2699999999999997E-2</c:v>
                </c:pt>
                <c:pt idx="2444">
                  <c:v>5.2499999999999998E-2</c:v>
                </c:pt>
                <c:pt idx="2445">
                  <c:v>5.2600000000000001E-2</c:v>
                </c:pt>
                <c:pt idx="2446">
                  <c:v>5.2699999999999997E-2</c:v>
                </c:pt>
                <c:pt idx="2447">
                  <c:v>5.2999999999999999E-2</c:v>
                </c:pt>
                <c:pt idx="2448">
                  <c:v>5.3100000000000001E-2</c:v>
                </c:pt>
                <c:pt idx="2449">
                  <c:v>5.3100000000000001E-2</c:v>
                </c:pt>
                <c:pt idx="2450">
                  <c:v>5.28E-2</c:v>
                </c:pt>
                <c:pt idx="2451">
                  <c:v>5.28E-2</c:v>
                </c:pt>
                <c:pt idx="2452">
                  <c:v>5.28E-2</c:v>
                </c:pt>
                <c:pt idx="2453">
                  <c:v>5.28E-2</c:v>
                </c:pt>
                <c:pt idx="2454">
                  <c:v>5.28E-2</c:v>
                </c:pt>
                <c:pt idx="2455">
                  <c:v>5.2999999999999999E-2</c:v>
                </c:pt>
                <c:pt idx="2456">
                  <c:v>5.2900000000000003E-2</c:v>
                </c:pt>
                <c:pt idx="2457">
                  <c:v>5.2900000000000003E-2</c:v>
                </c:pt>
                <c:pt idx="2458">
                  <c:v>5.33E-2</c:v>
                </c:pt>
                <c:pt idx="2459">
                  <c:v>5.3100000000000001E-2</c:v>
                </c:pt>
                <c:pt idx="2460">
                  <c:v>5.28E-2</c:v>
                </c:pt>
                <c:pt idx="2461">
                  <c:v>5.2900000000000003E-2</c:v>
                </c:pt>
                <c:pt idx="2462">
                  <c:v>5.2600000000000001E-2</c:v>
                </c:pt>
                <c:pt idx="2463">
                  <c:v>5.2299999999999999E-2</c:v>
                </c:pt>
                <c:pt idx="2464">
                  <c:v>5.2200000000000003E-2</c:v>
                </c:pt>
                <c:pt idx="2465">
                  <c:v>5.1999999999999998E-2</c:v>
                </c:pt>
                <c:pt idx="2466">
                  <c:v>5.2400000000000002E-2</c:v>
                </c:pt>
                <c:pt idx="2467">
                  <c:v>5.2400000000000002E-2</c:v>
                </c:pt>
                <c:pt idx="2468">
                  <c:v>5.2200000000000003E-2</c:v>
                </c:pt>
                <c:pt idx="2469">
                  <c:v>5.1999999999999998E-2</c:v>
                </c:pt>
                <c:pt idx="2470">
                  <c:v>5.1999999999999998E-2</c:v>
                </c:pt>
                <c:pt idx="2471">
                  <c:v>5.1700000000000003E-2</c:v>
                </c:pt>
                <c:pt idx="2472">
                  <c:v>5.1400000000000001E-2</c:v>
                </c:pt>
                <c:pt idx="2473">
                  <c:v>5.1900000000000002E-2</c:v>
                </c:pt>
                <c:pt idx="2474">
                  <c:v>5.1999999999999998E-2</c:v>
                </c:pt>
                <c:pt idx="2475">
                  <c:v>5.1799999999999999E-2</c:v>
                </c:pt>
                <c:pt idx="2476">
                  <c:v>5.1799999999999999E-2</c:v>
                </c:pt>
                <c:pt idx="2477">
                  <c:v>5.1799999999999999E-2</c:v>
                </c:pt>
                <c:pt idx="2478">
                  <c:v>5.1799999999999999E-2</c:v>
                </c:pt>
                <c:pt idx="2479">
                  <c:v>5.1499999999999997E-2</c:v>
                </c:pt>
                <c:pt idx="2480">
                  <c:v>5.1700000000000003E-2</c:v>
                </c:pt>
                <c:pt idx="2481">
                  <c:v>5.16E-2</c:v>
                </c:pt>
                <c:pt idx="2482">
                  <c:v>5.1900000000000002E-2</c:v>
                </c:pt>
                <c:pt idx="2483">
                  <c:v>5.16E-2</c:v>
                </c:pt>
                <c:pt idx="2484">
                  <c:v>5.16E-2</c:v>
                </c:pt>
                <c:pt idx="2485">
                  <c:v>5.16E-2</c:v>
                </c:pt>
                <c:pt idx="2486">
                  <c:v>5.1299999999999998E-2</c:v>
                </c:pt>
                <c:pt idx="2487">
                  <c:v>5.1200000000000002E-2</c:v>
                </c:pt>
                <c:pt idx="2488">
                  <c:v>5.0999999999999997E-2</c:v>
                </c:pt>
                <c:pt idx="2489">
                  <c:v>5.0900000000000001E-2</c:v>
                </c:pt>
                <c:pt idx="2490">
                  <c:v>5.0799999999999998E-2</c:v>
                </c:pt>
                <c:pt idx="2491">
                  <c:v>5.11E-2</c:v>
                </c:pt>
                <c:pt idx="2492">
                  <c:v>5.11E-2</c:v>
                </c:pt>
                <c:pt idx="2493">
                  <c:v>5.11E-2</c:v>
                </c:pt>
                <c:pt idx="2494">
                  <c:v>5.0999999999999997E-2</c:v>
                </c:pt>
                <c:pt idx="2495">
                  <c:v>5.11E-2</c:v>
                </c:pt>
                <c:pt idx="2496">
                  <c:v>5.0700000000000002E-2</c:v>
                </c:pt>
                <c:pt idx="2497">
                  <c:v>5.0500000000000003E-2</c:v>
                </c:pt>
                <c:pt idx="2498">
                  <c:v>5.04E-2</c:v>
                </c:pt>
                <c:pt idx="2499">
                  <c:v>5.04E-2</c:v>
                </c:pt>
                <c:pt idx="2500">
                  <c:v>5.0599999999999999E-2</c:v>
                </c:pt>
                <c:pt idx="2501">
                  <c:v>0.05</c:v>
                </c:pt>
                <c:pt idx="2502">
                  <c:v>0.05</c:v>
                </c:pt>
                <c:pt idx="2503">
                  <c:v>5.0099999999999999E-2</c:v>
                </c:pt>
                <c:pt idx="2504">
                  <c:v>4.99E-2</c:v>
                </c:pt>
                <c:pt idx="2505">
                  <c:v>4.9799999999999997E-2</c:v>
                </c:pt>
                <c:pt idx="2506">
                  <c:v>4.9799999999999997E-2</c:v>
                </c:pt>
                <c:pt idx="2507">
                  <c:v>4.9500000000000002E-2</c:v>
                </c:pt>
                <c:pt idx="2508">
                  <c:v>4.9399999999999999E-2</c:v>
                </c:pt>
                <c:pt idx="2509">
                  <c:v>4.9399999999999999E-2</c:v>
                </c:pt>
                <c:pt idx="2510">
                  <c:v>4.9200000000000001E-2</c:v>
                </c:pt>
                <c:pt idx="2511">
                  <c:v>4.9299999999999997E-2</c:v>
                </c:pt>
                <c:pt idx="2512">
                  <c:v>4.9200000000000001E-2</c:v>
                </c:pt>
                <c:pt idx="2513">
                  <c:v>4.9000000000000002E-2</c:v>
                </c:pt>
                <c:pt idx="2514">
                  <c:v>4.8599999999999997E-2</c:v>
                </c:pt>
                <c:pt idx="2515">
                  <c:v>4.8300000000000003E-2</c:v>
                </c:pt>
                <c:pt idx="2516">
                  <c:v>4.8300000000000003E-2</c:v>
                </c:pt>
                <c:pt idx="2517">
                  <c:v>4.8300000000000003E-2</c:v>
                </c:pt>
                <c:pt idx="2518">
                  <c:v>4.8300000000000003E-2</c:v>
                </c:pt>
                <c:pt idx="2519">
                  <c:v>4.82E-2</c:v>
                </c:pt>
                <c:pt idx="2520">
                  <c:v>4.82E-2</c:v>
                </c:pt>
                <c:pt idx="2521">
                  <c:v>4.82E-2</c:v>
                </c:pt>
                <c:pt idx="2522">
                  <c:v>4.8300000000000003E-2</c:v>
                </c:pt>
                <c:pt idx="2523">
                  <c:v>4.8399999999999999E-2</c:v>
                </c:pt>
                <c:pt idx="2524">
                  <c:v>4.8800000000000003E-2</c:v>
                </c:pt>
                <c:pt idx="2525">
                  <c:v>4.8599999999999997E-2</c:v>
                </c:pt>
                <c:pt idx="2526">
                  <c:v>4.87E-2</c:v>
                </c:pt>
                <c:pt idx="2527">
                  <c:v>4.8500000000000001E-2</c:v>
                </c:pt>
                <c:pt idx="2528">
                  <c:v>4.8599999999999997E-2</c:v>
                </c:pt>
                <c:pt idx="2529">
                  <c:v>4.87E-2</c:v>
                </c:pt>
                <c:pt idx="2530">
                  <c:v>4.87E-2</c:v>
                </c:pt>
                <c:pt idx="2531">
                  <c:v>4.8899999999999999E-2</c:v>
                </c:pt>
                <c:pt idx="2532">
                  <c:v>4.8800000000000003E-2</c:v>
                </c:pt>
                <c:pt idx="2533">
                  <c:v>4.8800000000000003E-2</c:v>
                </c:pt>
                <c:pt idx="2534">
                  <c:v>4.8800000000000003E-2</c:v>
                </c:pt>
                <c:pt idx="2535">
                  <c:v>4.9000000000000002E-2</c:v>
                </c:pt>
                <c:pt idx="2536">
                  <c:v>4.9000000000000002E-2</c:v>
                </c:pt>
                <c:pt idx="2537">
                  <c:v>4.8800000000000003E-2</c:v>
                </c:pt>
                <c:pt idx="2538">
                  <c:v>4.9000000000000002E-2</c:v>
                </c:pt>
                <c:pt idx="2539">
                  <c:v>4.9099999999999998E-2</c:v>
                </c:pt>
                <c:pt idx="2540">
                  <c:v>4.87E-2</c:v>
                </c:pt>
                <c:pt idx="2541">
                  <c:v>4.87E-2</c:v>
                </c:pt>
                <c:pt idx="2542">
                  <c:v>4.8800000000000003E-2</c:v>
                </c:pt>
                <c:pt idx="2543">
                  <c:v>4.9000000000000002E-2</c:v>
                </c:pt>
                <c:pt idx="2544">
                  <c:v>4.9099999999999998E-2</c:v>
                </c:pt>
                <c:pt idx="2545">
                  <c:v>4.9099999999999998E-2</c:v>
                </c:pt>
                <c:pt idx="2546">
                  <c:v>4.9099999999999998E-2</c:v>
                </c:pt>
                <c:pt idx="2547">
                  <c:v>4.9200000000000001E-2</c:v>
                </c:pt>
                <c:pt idx="2548">
                  <c:v>4.9299999999999997E-2</c:v>
                </c:pt>
                <c:pt idx="2549">
                  <c:v>4.9299999999999997E-2</c:v>
                </c:pt>
                <c:pt idx="2550">
                  <c:v>4.9299999999999997E-2</c:v>
                </c:pt>
                <c:pt idx="2551">
                  <c:v>4.9299999999999997E-2</c:v>
                </c:pt>
                <c:pt idx="2552">
                  <c:v>4.9099999999999998E-2</c:v>
                </c:pt>
                <c:pt idx="2553">
                  <c:v>4.9099999999999998E-2</c:v>
                </c:pt>
                <c:pt idx="2554">
                  <c:v>4.9299999999999997E-2</c:v>
                </c:pt>
                <c:pt idx="2555">
                  <c:v>4.9500000000000002E-2</c:v>
                </c:pt>
                <c:pt idx="2556">
                  <c:v>4.9099999999999998E-2</c:v>
                </c:pt>
                <c:pt idx="2557">
                  <c:v>4.9099999999999998E-2</c:v>
                </c:pt>
                <c:pt idx="2558">
                  <c:v>4.8899999999999999E-2</c:v>
                </c:pt>
                <c:pt idx="2559">
                  <c:v>4.8800000000000003E-2</c:v>
                </c:pt>
                <c:pt idx="2560">
                  <c:v>4.8599999999999997E-2</c:v>
                </c:pt>
                <c:pt idx="2561">
                  <c:v>4.87E-2</c:v>
                </c:pt>
                <c:pt idx="2562">
                  <c:v>4.8599999999999997E-2</c:v>
                </c:pt>
                <c:pt idx="2563">
                  <c:v>4.8399999999999999E-2</c:v>
                </c:pt>
                <c:pt idx="2564">
                  <c:v>4.8599999999999997E-2</c:v>
                </c:pt>
                <c:pt idx="2565">
                  <c:v>4.87E-2</c:v>
                </c:pt>
                <c:pt idx="2566">
                  <c:v>4.8899999999999999E-2</c:v>
                </c:pt>
                <c:pt idx="2567">
                  <c:v>4.9399999999999999E-2</c:v>
                </c:pt>
                <c:pt idx="2568">
                  <c:v>4.9700000000000001E-2</c:v>
                </c:pt>
                <c:pt idx="2569">
                  <c:v>4.9500000000000002E-2</c:v>
                </c:pt>
                <c:pt idx="2570">
                  <c:v>4.9599999999999998E-2</c:v>
                </c:pt>
                <c:pt idx="2571">
                  <c:v>4.9399999999999999E-2</c:v>
                </c:pt>
                <c:pt idx="2572">
                  <c:v>4.9399999999999999E-2</c:v>
                </c:pt>
                <c:pt idx="2573">
                  <c:v>4.9200000000000001E-2</c:v>
                </c:pt>
                <c:pt idx="2574">
                  <c:v>4.9399999999999999E-2</c:v>
                </c:pt>
                <c:pt idx="2575">
                  <c:v>4.9599999999999998E-2</c:v>
                </c:pt>
                <c:pt idx="2576">
                  <c:v>4.9799999999999997E-2</c:v>
                </c:pt>
                <c:pt idx="2577">
                  <c:v>0.05</c:v>
                </c:pt>
                <c:pt idx="2578">
                  <c:v>5.0200000000000002E-2</c:v>
                </c:pt>
                <c:pt idx="2579">
                  <c:v>5.0299999999999997E-2</c:v>
                </c:pt>
                <c:pt idx="2580">
                  <c:v>5.0500000000000003E-2</c:v>
                </c:pt>
                <c:pt idx="2581">
                  <c:v>5.0299999999999997E-2</c:v>
                </c:pt>
                <c:pt idx="2582">
                  <c:v>5.0299999999999997E-2</c:v>
                </c:pt>
                <c:pt idx="2583">
                  <c:v>5.04E-2</c:v>
                </c:pt>
                <c:pt idx="2584">
                  <c:v>5.0500000000000003E-2</c:v>
                </c:pt>
                <c:pt idx="2585">
                  <c:v>5.0500000000000003E-2</c:v>
                </c:pt>
                <c:pt idx="2586">
                  <c:v>5.0599999999999999E-2</c:v>
                </c:pt>
                <c:pt idx="2587">
                  <c:v>5.0200000000000002E-2</c:v>
                </c:pt>
                <c:pt idx="2588">
                  <c:v>5.0099999999999999E-2</c:v>
                </c:pt>
                <c:pt idx="2589">
                  <c:v>5.0099999999999999E-2</c:v>
                </c:pt>
                <c:pt idx="2590">
                  <c:v>5.0500000000000003E-2</c:v>
                </c:pt>
                <c:pt idx="2591">
                  <c:v>5.0200000000000002E-2</c:v>
                </c:pt>
                <c:pt idx="2592">
                  <c:v>5.0099999999999999E-2</c:v>
                </c:pt>
                <c:pt idx="2593">
                  <c:v>5.0299999999999997E-2</c:v>
                </c:pt>
                <c:pt idx="2594">
                  <c:v>5.0299999999999997E-2</c:v>
                </c:pt>
                <c:pt idx="2595">
                  <c:v>0.05</c:v>
                </c:pt>
                <c:pt idx="2596">
                  <c:v>4.9700000000000001E-2</c:v>
                </c:pt>
                <c:pt idx="2597">
                  <c:v>4.9500000000000002E-2</c:v>
                </c:pt>
                <c:pt idx="2598">
                  <c:v>4.9299999999999997E-2</c:v>
                </c:pt>
                <c:pt idx="2599">
                  <c:v>4.9299999999999997E-2</c:v>
                </c:pt>
                <c:pt idx="2600">
                  <c:v>4.9500000000000002E-2</c:v>
                </c:pt>
                <c:pt idx="2601">
                  <c:v>4.9700000000000001E-2</c:v>
                </c:pt>
                <c:pt idx="2602">
                  <c:v>4.9500000000000002E-2</c:v>
                </c:pt>
                <c:pt idx="2603">
                  <c:v>4.9500000000000002E-2</c:v>
                </c:pt>
                <c:pt idx="2604">
                  <c:v>4.9399999999999999E-2</c:v>
                </c:pt>
                <c:pt idx="2605">
                  <c:v>4.9500000000000002E-2</c:v>
                </c:pt>
                <c:pt idx="2606">
                  <c:v>4.9799999999999997E-2</c:v>
                </c:pt>
                <c:pt idx="2607">
                  <c:v>4.99E-2</c:v>
                </c:pt>
                <c:pt idx="2608">
                  <c:v>4.9799999999999997E-2</c:v>
                </c:pt>
                <c:pt idx="2609">
                  <c:v>4.9500000000000002E-2</c:v>
                </c:pt>
                <c:pt idx="2610">
                  <c:v>4.9299999999999997E-2</c:v>
                </c:pt>
                <c:pt idx="2611">
                  <c:v>4.9099999999999998E-2</c:v>
                </c:pt>
                <c:pt idx="2612">
                  <c:v>4.9000000000000002E-2</c:v>
                </c:pt>
                <c:pt idx="2613">
                  <c:v>4.9200000000000001E-2</c:v>
                </c:pt>
                <c:pt idx="2614">
                  <c:v>4.9500000000000002E-2</c:v>
                </c:pt>
                <c:pt idx="2615">
                  <c:v>4.9299999999999997E-2</c:v>
                </c:pt>
                <c:pt idx="2616">
                  <c:v>4.9200000000000001E-2</c:v>
                </c:pt>
                <c:pt idx="2617">
                  <c:v>4.9399999999999999E-2</c:v>
                </c:pt>
                <c:pt idx="2618">
                  <c:v>4.9500000000000002E-2</c:v>
                </c:pt>
                <c:pt idx="2619">
                  <c:v>4.9399999999999999E-2</c:v>
                </c:pt>
                <c:pt idx="2620">
                  <c:v>4.9399999999999999E-2</c:v>
                </c:pt>
                <c:pt idx="2621">
                  <c:v>4.9599999999999998E-2</c:v>
                </c:pt>
                <c:pt idx="2622">
                  <c:v>4.9299999999999997E-2</c:v>
                </c:pt>
                <c:pt idx="2623">
                  <c:v>4.9200000000000001E-2</c:v>
                </c:pt>
                <c:pt idx="2624">
                  <c:v>4.9099999999999998E-2</c:v>
                </c:pt>
                <c:pt idx="2625">
                  <c:v>4.9000000000000002E-2</c:v>
                </c:pt>
                <c:pt idx="2626">
                  <c:v>4.87E-2</c:v>
                </c:pt>
                <c:pt idx="2627">
                  <c:v>4.8599999999999997E-2</c:v>
                </c:pt>
                <c:pt idx="2628">
                  <c:v>4.8399999999999999E-2</c:v>
                </c:pt>
                <c:pt idx="2629">
                  <c:v>4.8500000000000001E-2</c:v>
                </c:pt>
                <c:pt idx="2630">
                  <c:v>4.8599999999999997E-2</c:v>
                </c:pt>
                <c:pt idx="2631">
                  <c:v>4.87E-2</c:v>
                </c:pt>
                <c:pt idx="2632">
                  <c:v>4.8599999999999997E-2</c:v>
                </c:pt>
                <c:pt idx="2633">
                  <c:v>4.8300000000000003E-2</c:v>
                </c:pt>
                <c:pt idx="2634">
                  <c:v>4.82E-2</c:v>
                </c:pt>
                <c:pt idx="2635">
                  <c:v>4.87E-2</c:v>
                </c:pt>
                <c:pt idx="2636">
                  <c:v>4.87E-2</c:v>
                </c:pt>
                <c:pt idx="2637">
                  <c:v>4.87E-2</c:v>
                </c:pt>
                <c:pt idx="2638">
                  <c:v>4.8599999999999997E-2</c:v>
                </c:pt>
                <c:pt idx="2639">
                  <c:v>4.8500000000000001E-2</c:v>
                </c:pt>
                <c:pt idx="2640">
                  <c:v>4.8500000000000001E-2</c:v>
                </c:pt>
                <c:pt idx="2641">
                  <c:v>4.8599999999999997E-2</c:v>
                </c:pt>
                <c:pt idx="2642">
                  <c:v>4.8899999999999999E-2</c:v>
                </c:pt>
                <c:pt idx="2643">
                  <c:v>4.8800000000000003E-2</c:v>
                </c:pt>
                <c:pt idx="2644">
                  <c:v>4.87E-2</c:v>
                </c:pt>
                <c:pt idx="2645">
                  <c:v>4.87E-2</c:v>
                </c:pt>
                <c:pt idx="2646">
                  <c:v>4.8599999999999997E-2</c:v>
                </c:pt>
                <c:pt idx="2647">
                  <c:v>4.8399999999999999E-2</c:v>
                </c:pt>
                <c:pt idx="2648">
                  <c:v>4.82E-2</c:v>
                </c:pt>
                <c:pt idx="2649">
                  <c:v>4.8099999999999997E-2</c:v>
                </c:pt>
                <c:pt idx="2650">
                  <c:v>4.8099999999999997E-2</c:v>
                </c:pt>
                <c:pt idx="2651">
                  <c:v>4.8099999999999997E-2</c:v>
                </c:pt>
                <c:pt idx="2652">
                  <c:v>4.8399999999999999E-2</c:v>
                </c:pt>
                <c:pt idx="2653">
                  <c:v>4.8500000000000001E-2</c:v>
                </c:pt>
                <c:pt idx="2654">
                  <c:v>4.8300000000000003E-2</c:v>
                </c:pt>
                <c:pt idx="2655">
                  <c:v>4.8500000000000001E-2</c:v>
                </c:pt>
                <c:pt idx="2656">
                  <c:v>4.8300000000000003E-2</c:v>
                </c:pt>
                <c:pt idx="2657">
                  <c:v>4.8500000000000001E-2</c:v>
                </c:pt>
                <c:pt idx="2658">
                  <c:v>4.8599999999999997E-2</c:v>
                </c:pt>
                <c:pt idx="2659">
                  <c:v>4.8599999999999997E-2</c:v>
                </c:pt>
                <c:pt idx="2660">
                  <c:v>4.87E-2</c:v>
                </c:pt>
                <c:pt idx="2661">
                  <c:v>4.87E-2</c:v>
                </c:pt>
                <c:pt idx="2662">
                  <c:v>4.8399999999999999E-2</c:v>
                </c:pt>
                <c:pt idx="2663">
                  <c:v>4.87E-2</c:v>
                </c:pt>
                <c:pt idx="2664">
                  <c:v>4.8500000000000001E-2</c:v>
                </c:pt>
                <c:pt idx="2665">
                  <c:v>4.8399999999999999E-2</c:v>
                </c:pt>
                <c:pt idx="2666">
                  <c:v>4.9000000000000002E-2</c:v>
                </c:pt>
                <c:pt idx="2667">
                  <c:v>4.8899999999999999E-2</c:v>
                </c:pt>
                <c:pt idx="2668">
                  <c:v>4.87E-2</c:v>
                </c:pt>
                <c:pt idx="2669">
                  <c:v>4.8599999999999997E-2</c:v>
                </c:pt>
                <c:pt idx="2670">
                  <c:v>4.8500000000000001E-2</c:v>
                </c:pt>
                <c:pt idx="2671">
                  <c:v>4.87E-2</c:v>
                </c:pt>
                <c:pt idx="2672">
                  <c:v>4.8599999999999997E-2</c:v>
                </c:pt>
                <c:pt idx="2673">
                  <c:v>4.8300000000000003E-2</c:v>
                </c:pt>
                <c:pt idx="2674">
                  <c:v>4.8500000000000001E-2</c:v>
                </c:pt>
                <c:pt idx="2675">
                  <c:v>4.8399999999999999E-2</c:v>
                </c:pt>
                <c:pt idx="2676">
                  <c:v>4.87E-2</c:v>
                </c:pt>
                <c:pt idx="2677">
                  <c:v>4.8899999999999999E-2</c:v>
                </c:pt>
                <c:pt idx="2678">
                  <c:v>4.9500000000000002E-2</c:v>
                </c:pt>
                <c:pt idx="2679">
                  <c:v>4.9799999999999997E-2</c:v>
                </c:pt>
                <c:pt idx="2680">
                  <c:v>4.9500000000000002E-2</c:v>
                </c:pt>
                <c:pt idx="2681">
                  <c:v>4.9700000000000001E-2</c:v>
                </c:pt>
                <c:pt idx="2682">
                  <c:v>4.9799999999999997E-2</c:v>
                </c:pt>
                <c:pt idx="2683">
                  <c:v>4.9700000000000001E-2</c:v>
                </c:pt>
                <c:pt idx="2684">
                  <c:v>4.9500000000000002E-2</c:v>
                </c:pt>
                <c:pt idx="2685">
                  <c:v>4.99E-2</c:v>
                </c:pt>
                <c:pt idx="2686">
                  <c:v>4.9599999999999998E-2</c:v>
                </c:pt>
                <c:pt idx="2687">
                  <c:v>4.9399999999999999E-2</c:v>
                </c:pt>
                <c:pt idx="2688">
                  <c:v>4.9099999999999998E-2</c:v>
                </c:pt>
                <c:pt idx="2689">
                  <c:v>4.9299999999999997E-2</c:v>
                </c:pt>
                <c:pt idx="2690">
                  <c:v>4.9200000000000001E-2</c:v>
                </c:pt>
                <c:pt idx="2691">
                  <c:v>4.9299999999999997E-2</c:v>
                </c:pt>
                <c:pt idx="2692">
                  <c:v>4.9299999999999997E-2</c:v>
                </c:pt>
                <c:pt idx="2693">
                  <c:v>4.9299999999999997E-2</c:v>
                </c:pt>
                <c:pt idx="2694">
                  <c:v>4.9599999999999998E-2</c:v>
                </c:pt>
                <c:pt idx="2695">
                  <c:v>4.9700000000000001E-2</c:v>
                </c:pt>
                <c:pt idx="2696">
                  <c:v>4.9500000000000002E-2</c:v>
                </c:pt>
                <c:pt idx="2697">
                  <c:v>4.9500000000000002E-2</c:v>
                </c:pt>
                <c:pt idx="2698">
                  <c:v>4.9799999999999997E-2</c:v>
                </c:pt>
                <c:pt idx="2699">
                  <c:v>4.99E-2</c:v>
                </c:pt>
                <c:pt idx="2700">
                  <c:v>4.99E-2</c:v>
                </c:pt>
                <c:pt idx="2701">
                  <c:v>0.05</c:v>
                </c:pt>
                <c:pt idx="2702">
                  <c:v>5.0200000000000002E-2</c:v>
                </c:pt>
                <c:pt idx="2703">
                  <c:v>5.0500000000000003E-2</c:v>
                </c:pt>
                <c:pt idx="2704">
                  <c:v>0.05</c:v>
                </c:pt>
                <c:pt idx="2705">
                  <c:v>4.9799999999999997E-2</c:v>
                </c:pt>
                <c:pt idx="2706">
                  <c:v>4.9799999999999997E-2</c:v>
                </c:pt>
                <c:pt idx="2707">
                  <c:v>5.0200000000000002E-2</c:v>
                </c:pt>
                <c:pt idx="2708">
                  <c:v>5.0200000000000002E-2</c:v>
                </c:pt>
                <c:pt idx="2709">
                  <c:v>5.0200000000000002E-2</c:v>
                </c:pt>
                <c:pt idx="2710">
                  <c:v>5.0900000000000001E-2</c:v>
                </c:pt>
                <c:pt idx="2711">
                  <c:v>5.0700000000000002E-2</c:v>
                </c:pt>
                <c:pt idx="2712">
                  <c:v>5.0700000000000002E-2</c:v>
                </c:pt>
                <c:pt idx="2713">
                  <c:v>5.0799999999999998E-2</c:v>
                </c:pt>
                <c:pt idx="2714">
                  <c:v>5.0799999999999998E-2</c:v>
                </c:pt>
                <c:pt idx="2715">
                  <c:v>5.0599999999999999E-2</c:v>
                </c:pt>
                <c:pt idx="2716">
                  <c:v>5.0500000000000003E-2</c:v>
                </c:pt>
                <c:pt idx="2717">
                  <c:v>5.0700000000000002E-2</c:v>
                </c:pt>
                <c:pt idx="2718">
                  <c:v>5.0500000000000003E-2</c:v>
                </c:pt>
                <c:pt idx="2719">
                  <c:v>5.0500000000000003E-2</c:v>
                </c:pt>
                <c:pt idx="2720">
                  <c:v>5.04E-2</c:v>
                </c:pt>
                <c:pt idx="2721">
                  <c:v>4.99E-2</c:v>
                </c:pt>
                <c:pt idx="2722">
                  <c:v>4.9599999999999998E-2</c:v>
                </c:pt>
                <c:pt idx="2723">
                  <c:v>4.9500000000000002E-2</c:v>
                </c:pt>
                <c:pt idx="2724">
                  <c:v>4.9299999999999997E-2</c:v>
                </c:pt>
                <c:pt idx="2725">
                  <c:v>4.9299999999999997E-2</c:v>
                </c:pt>
                <c:pt idx="2726">
                  <c:v>4.9500000000000002E-2</c:v>
                </c:pt>
                <c:pt idx="2727">
                  <c:v>4.99E-2</c:v>
                </c:pt>
                <c:pt idx="2728">
                  <c:v>4.9700000000000001E-2</c:v>
                </c:pt>
                <c:pt idx="2729">
                  <c:v>4.9700000000000001E-2</c:v>
                </c:pt>
                <c:pt idx="2730">
                  <c:v>4.9599999999999998E-2</c:v>
                </c:pt>
                <c:pt idx="2731">
                  <c:v>4.9599999999999998E-2</c:v>
                </c:pt>
                <c:pt idx="2732">
                  <c:v>4.9799999999999997E-2</c:v>
                </c:pt>
                <c:pt idx="2733">
                  <c:v>4.99E-2</c:v>
                </c:pt>
                <c:pt idx="2734">
                  <c:v>4.99E-2</c:v>
                </c:pt>
                <c:pt idx="2735">
                  <c:v>4.9799999999999997E-2</c:v>
                </c:pt>
                <c:pt idx="2736">
                  <c:v>0.05</c:v>
                </c:pt>
                <c:pt idx="2737">
                  <c:v>4.99E-2</c:v>
                </c:pt>
                <c:pt idx="2738">
                  <c:v>4.9799999999999997E-2</c:v>
                </c:pt>
                <c:pt idx="2739">
                  <c:v>0.05</c:v>
                </c:pt>
                <c:pt idx="2740">
                  <c:v>5.0200000000000002E-2</c:v>
                </c:pt>
                <c:pt idx="2741">
                  <c:v>5.04E-2</c:v>
                </c:pt>
                <c:pt idx="2742">
                  <c:v>5.0599999999999999E-2</c:v>
                </c:pt>
                <c:pt idx="2743">
                  <c:v>5.0599999999999999E-2</c:v>
                </c:pt>
                <c:pt idx="2744">
                  <c:v>5.04E-2</c:v>
                </c:pt>
                <c:pt idx="2745">
                  <c:v>5.04E-2</c:v>
                </c:pt>
                <c:pt idx="2746">
                  <c:v>5.0299999999999997E-2</c:v>
                </c:pt>
                <c:pt idx="2747">
                  <c:v>5.0700000000000002E-2</c:v>
                </c:pt>
                <c:pt idx="2748">
                  <c:v>5.0599999999999999E-2</c:v>
                </c:pt>
                <c:pt idx="2749">
                  <c:v>5.04E-2</c:v>
                </c:pt>
                <c:pt idx="2750">
                  <c:v>5.04E-2</c:v>
                </c:pt>
                <c:pt idx="2751">
                  <c:v>5.04E-2</c:v>
                </c:pt>
                <c:pt idx="2752">
                  <c:v>5.04E-2</c:v>
                </c:pt>
                <c:pt idx="2753">
                  <c:v>5.0299999999999997E-2</c:v>
                </c:pt>
                <c:pt idx="2754">
                  <c:v>5.04E-2</c:v>
                </c:pt>
                <c:pt idx="2755">
                  <c:v>0.05</c:v>
                </c:pt>
                <c:pt idx="2756">
                  <c:v>4.99E-2</c:v>
                </c:pt>
                <c:pt idx="2757">
                  <c:v>4.99E-2</c:v>
                </c:pt>
                <c:pt idx="2758">
                  <c:v>4.99E-2</c:v>
                </c:pt>
                <c:pt idx="2759">
                  <c:v>4.99E-2</c:v>
                </c:pt>
                <c:pt idx="2760">
                  <c:v>4.9700000000000001E-2</c:v>
                </c:pt>
                <c:pt idx="2761">
                  <c:v>4.9799999999999997E-2</c:v>
                </c:pt>
                <c:pt idx="2762">
                  <c:v>4.9700000000000001E-2</c:v>
                </c:pt>
                <c:pt idx="2763">
                  <c:v>4.9599999999999998E-2</c:v>
                </c:pt>
                <c:pt idx="2764">
                  <c:v>4.9500000000000002E-2</c:v>
                </c:pt>
                <c:pt idx="2765">
                  <c:v>4.99E-2</c:v>
                </c:pt>
                <c:pt idx="2766">
                  <c:v>4.99E-2</c:v>
                </c:pt>
                <c:pt idx="2767">
                  <c:v>4.99E-2</c:v>
                </c:pt>
                <c:pt idx="2768">
                  <c:v>5.0200000000000002E-2</c:v>
                </c:pt>
                <c:pt idx="2769">
                  <c:v>5.04E-2</c:v>
                </c:pt>
                <c:pt idx="2770">
                  <c:v>5.0700000000000002E-2</c:v>
                </c:pt>
                <c:pt idx="2771">
                  <c:v>5.0999999999999997E-2</c:v>
                </c:pt>
                <c:pt idx="2772">
                  <c:v>5.11E-2</c:v>
                </c:pt>
                <c:pt idx="2773">
                  <c:v>5.0900000000000001E-2</c:v>
                </c:pt>
                <c:pt idx="2774">
                  <c:v>5.0900000000000001E-2</c:v>
                </c:pt>
                <c:pt idx="2775">
                  <c:v>5.0700000000000002E-2</c:v>
                </c:pt>
                <c:pt idx="2776">
                  <c:v>5.0500000000000003E-2</c:v>
                </c:pt>
                <c:pt idx="2777">
                  <c:v>5.0500000000000003E-2</c:v>
                </c:pt>
                <c:pt idx="2778">
                  <c:v>5.04E-2</c:v>
                </c:pt>
                <c:pt idx="2779">
                  <c:v>5.0299999999999997E-2</c:v>
                </c:pt>
                <c:pt idx="2780">
                  <c:v>5.0299999999999997E-2</c:v>
                </c:pt>
                <c:pt idx="2781">
                  <c:v>5.04E-2</c:v>
                </c:pt>
                <c:pt idx="2782">
                  <c:v>5.0299999999999997E-2</c:v>
                </c:pt>
                <c:pt idx="2783">
                  <c:v>5.04E-2</c:v>
                </c:pt>
                <c:pt idx="2784">
                  <c:v>5.0200000000000002E-2</c:v>
                </c:pt>
                <c:pt idx="2785">
                  <c:v>5.0200000000000002E-2</c:v>
                </c:pt>
                <c:pt idx="2786">
                  <c:v>5.0200000000000002E-2</c:v>
                </c:pt>
                <c:pt idx="2787">
                  <c:v>5.04E-2</c:v>
                </c:pt>
                <c:pt idx="2788">
                  <c:v>5.04E-2</c:v>
                </c:pt>
                <c:pt idx="2789">
                  <c:v>5.04E-2</c:v>
                </c:pt>
                <c:pt idx="2790">
                  <c:v>5.0200000000000002E-2</c:v>
                </c:pt>
                <c:pt idx="2791">
                  <c:v>5.0299999999999997E-2</c:v>
                </c:pt>
                <c:pt idx="2792">
                  <c:v>5.0299999999999997E-2</c:v>
                </c:pt>
                <c:pt idx="2793">
                  <c:v>5.0099999999999999E-2</c:v>
                </c:pt>
                <c:pt idx="2794">
                  <c:v>5.0299999999999997E-2</c:v>
                </c:pt>
                <c:pt idx="2795">
                  <c:v>4.99E-2</c:v>
                </c:pt>
                <c:pt idx="2796">
                  <c:v>4.9700000000000001E-2</c:v>
                </c:pt>
                <c:pt idx="2797">
                  <c:v>4.9799999999999997E-2</c:v>
                </c:pt>
                <c:pt idx="2798">
                  <c:v>4.9500000000000002E-2</c:v>
                </c:pt>
                <c:pt idx="2799">
                  <c:v>4.9399999999999999E-2</c:v>
                </c:pt>
                <c:pt idx="2800">
                  <c:v>4.9599999999999998E-2</c:v>
                </c:pt>
                <c:pt idx="2801">
                  <c:v>4.9500000000000002E-2</c:v>
                </c:pt>
                <c:pt idx="2802">
                  <c:v>4.9500000000000002E-2</c:v>
                </c:pt>
                <c:pt idx="2803">
                  <c:v>4.9700000000000001E-2</c:v>
                </c:pt>
                <c:pt idx="2804">
                  <c:v>4.9399999999999999E-2</c:v>
                </c:pt>
                <c:pt idx="2805">
                  <c:v>4.9399999999999999E-2</c:v>
                </c:pt>
                <c:pt idx="2806">
                  <c:v>4.9799999999999997E-2</c:v>
                </c:pt>
                <c:pt idx="2807">
                  <c:v>5.0299999999999997E-2</c:v>
                </c:pt>
                <c:pt idx="2808">
                  <c:v>5.0599999999999999E-2</c:v>
                </c:pt>
                <c:pt idx="2809">
                  <c:v>5.0599999999999999E-2</c:v>
                </c:pt>
                <c:pt idx="2810">
                  <c:v>5.0700000000000002E-2</c:v>
                </c:pt>
                <c:pt idx="2811">
                  <c:v>5.0700000000000002E-2</c:v>
                </c:pt>
                <c:pt idx="2812">
                  <c:v>5.0500000000000003E-2</c:v>
                </c:pt>
                <c:pt idx="2813">
                  <c:v>5.0099999999999999E-2</c:v>
                </c:pt>
                <c:pt idx="2814">
                  <c:v>5.0200000000000002E-2</c:v>
                </c:pt>
                <c:pt idx="2815">
                  <c:v>4.99E-2</c:v>
                </c:pt>
                <c:pt idx="2816">
                  <c:v>4.9599999999999998E-2</c:v>
                </c:pt>
                <c:pt idx="2817">
                  <c:v>4.9799999999999997E-2</c:v>
                </c:pt>
                <c:pt idx="2818">
                  <c:v>0.05</c:v>
                </c:pt>
                <c:pt idx="2819">
                  <c:v>5.0200000000000002E-2</c:v>
                </c:pt>
                <c:pt idx="2820">
                  <c:v>5.04E-2</c:v>
                </c:pt>
                <c:pt idx="2821">
                  <c:v>5.0500000000000003E-2</c:v>
                </c:pt>
                <c:pt idx="2822">
                  <c:v>5.04E-2</c:v>
                </c:pt>
                <c:pt idx="2823">
                  <c:v>5.0200000000000002E-2</c:v>
                </c:pt>
                <c:pt idx="2824">
                  <c:v>5.0099999999999999E-2</c:v>
                </c:pt>
                <c:pt idx="2825">
                  <c:v>5.0099999999999999E-2</c:v>
                </c:pt>
                <c:pt idx="2826">
                  <c:v>4.99E-2</c:v>
                </c:pt>
                <c:pt idx="2827">
                  <c:v>0.05</c:v>
                </c:pt>
                <c:pt idx="2828">
                  <c:v>5.0099999999999999E-2</c:v>
                </c:pt>
                <c:pt idx="2829">
                  <c:v>5.0099999999999999E-2</c:v>
                </c:pt>
                <c:pt idx="2830">
                  <c:v>5.0099999999999999E-2</c:v>
                </c:pt>
                <c:pt idx="2831">
                  <c:v>4.9700000000000001E-2</c:v>
                </c:pt>
                <c:pt idx="2832">
                  <c:v>4.9500000000000002E-2</c:v>
                </c:pt>
                <c:pt idx="2833">
                  <c:v>4.9599999999999998E-2</c:v>
                </c:pt>
                <c:pt idx="2834">
                  <c:v>4.9399999999999999E-2</c:v>
                </c:pt>
                <c:pt idx="2835">
                  <c:v>4.9399999999999999E-2</c:v>
                </c:pt>
                <c:pt idx="2836">
                  <c:v>4.9500000000000002E-2</c:v>
                </c:pt>
                <c:pt idx="2837">
                  <c:v>4.9399999999999999E-2</c:v>
                </c:pt>
                <c:pt idx="2838">
                  <c:v>4.9500000000000002E-2</c:v>
                </c:pt>
                <c:pt idx="2839">
                  <c:v>4.9200000000000001E-2</c:v>
                </c:pt>
                <c:pt idx="2840">
                  <c:v>4.9000000000000002E-2</c:v>
                </c:pt>
                <c:pt idx="2841">
                  <c:v>4.8899999999999999E-2</c:v>
                </c:pt>
                <c:pt idx="2842">
                  <c:v>4.9200000000000001E-2</c:v>
                </c:pt>
                <c:pt idx="2843">
                  <c:v>4.9299999999999997E-2</c:v>
                </c:pt>
                <c:pt idx="2844">
                  <c:v>4.9599999999999998E-2</c:v>
                </c:pt>
                <c:pt idx="2845">
                  <c:v>4.9700000000000001E-2</c:v>
                </c:pt>
                <c:pt idx="2846">
                  <c:v>4.9799999999999997E-2</c:v>
                </c:pt>
                <c:pt idx="2847">
                  <c:v>4.9200000000000001E-2</c:v>
                </c:pt>
                <c:pt idx="2848">
                  <c:v>4.9299999999999997E-2</c:v>
                </c:pt>
                <c:pt idx="2849">
                  <c:v>4.9299999999999997E-2</c:v>
                </c:pt>
                <c:pt idx="2850">
                  <c:v>4.9200000000000001E-2</c:v>
                </c:pt>
                <c:pt idx="2851">
                  <c:v>4.9399999999999999E-2</c:v>
                </c:pt>
                <c:pt idx="2852">
                  <c:v>4.9599999999999998E-2</c:v>
                </c:pt>
                <c:pt idx="2853">
                  <c:v>4.9399999999999999E-2</c:v>
                </c:pt>
                <c:pt idx="2854">
                  <c:v>4.9200000000000001E-2</c:v>
                </c:pt>
                <c:pt idx="2855">
                  <c:v>4.9099999999999998E-2</c:v>
                </c:pt>
                <c:pt idx="2856">
                  <c:v>4.9200000000000001E-2</c:v>
                </c:pt>
                <c:pt idx="2857">
                  <c:v>4.9200000000000001E-2</c:v>
                </c:pt>
                <c:pt idx="2858">
                  <c:v>4.9099999999999998E-2</c:v>
                </c:pt>
                <c:pt idx="2859">
                  <c:v>4.9200000000000001E-2</c:v>
                </c:pt>
                <c:pt idx="2860">
                  <c:v>4.9000000000000002E-2</c:v>
                </c:pt>
                <c:pt idx="2861">
                  <c:v>4.9099999999999998E-2</c:v>
                </c:pt>
                <c:pt idx="2862">
                  <c:v>4.9200000000000001E-2</c:v>
                </c:pt>
                <c:pt idx="2863">
                  <c:v>4.9000000000000002E-2</c:v>
                </c:pt>
                <c:pt idx="2864">
                  <c:v>4.9299999999999997E-2</c:v>
                </c:pt>
                <c:pt idx="2865">
                  <c:v>4.9299999999999997E-2</c:v>
                </c:pt>
                <c:pt idx="2866">
                  <c:v>4.9200000000000001E-2</c:v>
                </c:pt>
                <c:pt idx="2867">
                  <c:v>4.9500000000000002E-2</c:v>
                </c:pt>
                <c:pt idx="2868">
                  <c:v>4.9399999999999999E-2</c:v>
                </c:pt>
                <c:pt idx="2869">
                  <c:v>4.9099999999999998E-2</c:v>
                </c:pt>
                <c:pt idx="2870">
                  <c:v>4.9299999999999997E-2</c:v>
                </c:pt>
                <c:pt idx="2871">
                  <c:v>4.9399999999999999E-2</c:v>
                </c:pt>
                <c:pt idx="2872">
                  <c:v>4.9500000000000002E-2</c:v>
                </c:pt>
                <c:pt idx="2873">
                  <c:v>4.9599999999999998E-2</c:v>
                </c:pt>
                <c:pt idx="2874">
                  <c:v>4.9700000000000001E-2</c:v>
                </c:pt>
                <c:pt idx="2875">
                  <c:v>4.9500000000000002E-2</c:v>
                </c:pt>
                <c:pt idx="2876">
                  <c:v>4.9599999999999998E-2</c:v>
                </c:pt>
                <c:pt idx="2877">
                  <c:v>4.9700000000000001E-2</c:v>
                </c:pt>
                <c:pt idx="2878">
                  <c:v>4.9500000000000002E-2</c:v>
                </c:pt>
                <c:pt idx="2879">
                  <c:v>4.9599999999999998E-2</c:v>
                </c:pt>
                <c:pt idx="2880">
                  <c:v>4.9500000000000002E-2</c:v>
                </c:pt>
                <c:pt idx="2881">
                  <c:v>4.9500000000000002E-2</c:v>
                </c:pt>
                <c:pt idx="2882">
                  <c:v>4.9700000000000001E-2</c:v>
                </c:pt>
                <c:pt idx="2883">
                  <c:v>4.9799999999999997E-2</c:v>
                </c:pt>
                <c:pt idx="2884">
                  <c:v>4.9799999999999997E-2</c:v>
                </c:pt>
                <c:pt idx="2885">
                  <c:v>4.9700000000000001E-2</c:v>
                </c:pt>
                <c:pt idx="2886">
                  <c:v>4.9799999999999997E-2</c:v>
                </c:pt>
                <c:pt idx="2887">
                  <c:v>4.9399999999999999E-2</c:v>
                </c:pt>
                <c:pt idx="2888">
                  <c:v>4.9000000000000002E-2</c:v>
                </c:pt>
                <c:pt idx="2889">
                  <c:v>4.9000000000000002E-2</c:v>
                </c:pt>
                <c:pt idx="2890">
                  <c:v>4.8800000000000003E-2</c:v>
                </c:pt>
                <c:pt idx="2891">
                  <c:v>4.87E-2</c:v>
                </c:pt>
                <c:pt idx="2892">
                  <c:v>4.8899999999999999E-2</c:v>
                </c:pt>
                <c:pt idx="2893">
                  <c:v>4.9299999999999997E-2</c:v>
                </c:pt>
                <c:pt idx="2894">
                  <c:v>4.9000000000000002E-2</c:v>
                </c:pt>
                <c:pt idx="2895">
                  <c:v>4.8899999999999999E-2</c:v>
                </c:pt>
                <c:pt idx="2896">
                  <c:v>4.8800000000000003E-2</c:v>
                </c:pt>
                <c:pt idx="2897">
                  <c:v>4.8800000000000003E-2</c:v>
                </c:pt>
                <c:pt idx="2898">
                  <c:v>4.87E-2</c:v>
                </c:pt>
                <c:pt idx="2899">
                  <c:v>4.8899999999999999E-2</c:v>
                </c:pt>
                <c:pt idx="2900">
                  <c:v>4.9200000000000001E-2</c:v>
                </c:pt>
                <c:pt idx="2901">
                  <c:v>4.9500000000000002E-2</c:v>
                </c:pt>
                <c:pt idx="2902">
                  <c:v>4.9700000000000001E-2</c:v>
                </c:pt>
                <c:pt idx="2903">
                  <c:v>4.99E-2</c:v>
                </c:pt>
                <c:pt idx="2904">
                  <c:v>5.0299999999999997E-2</c:v>
                </c:pt>
                <c:pt idx="2905">
                  <c:v>5.0599999999999999E-2</c:v>
                </c:pt>
                <c:pt idx="2906">
                  <c:v>5.0799999999999998E-2</c:v>
                </c:pt>
                <c:pt idx="2907">
                  <c:v>5.0700000000000002E-2</c:v>
                </c:pt>
                <c:pt idx="2908">
                  <c:v>5.04E-2</c:v>
                </c:pt>
                <c:pt idx="2909">
                  <c:v>5.0200000000000002E-2</c:v>
                </c:pt>
                <c:pt idx="2910">
                  <c:v>5.04E-2</c:v>
                </c:pt>
                <c:pt idx="2911">
                  <c:v>0.05</c:v>
                </c:pt>
                <c:pt idx="2912">
                  <c:v>5.0099999999999999E-2</c:v>
                </c:pt>
                <c:pt idx="2913">
                  <c:v>0.05</c:v>
                </c:pt>
                <c:pt idx="2914">
                  <c:v>4.9799999999999997E-2</c:v>
                </c:pt>
                <c:pt idx="2915">
                  <c:v>4.9700000000000001E-2</c:v>
                </c:pt>
                <c:pt idx="2916">
                  <c:v>4.9700000000000001E-2</c:v>
                </c:pt>
                <c:pt idx="2917">
                  <c:v>4.9700000000000001E-2</c:v>
                </c:pt>
                <c:pt idx="2918">
                  <c:v>4.9700000000000001E-2</c:v>
                </c:pt>
                <c:pt idx="2919">
                  <c:v>4.9700000000000001E-2</c:v>
                </c:pt>
                <c:pt idx="2920">
                  <c:v>4.99E-2</c:v>
                </c:pt>
                <c:pt idx="2921">
                  <c:v>4.99E-2</c:v>
                </c:pt>
                <c:pt idx="2922">
                  <c:v>4.99E-2</c:v>
                </c:pt>
                <c:pt idx="2923">
                  <c:v>5.0299999999999997E-2</c:v>
                </c:pt>
                <c:pt idx="2924">
                  <c:v>5.04E-2</c:v>
                </c:pt>
                <c:pt idx="2925">
                  <c:v>5.0500000000000003E-2</c:v>
                </c:pt>
                <c:pt idx="2926">
                  <c:v>5.0500000000000003E-2</c:v>
                </c:pt>
                <c:pt idx="2927">
                  <c:v>5.0900000000000001E-2</c:v>
                </c:pt>
                <c:pt idx="2928">
                  <c:v>5.0700000000000002E-2</c:v>
                </c:pt>
                <c:pt idx="2929">
                  <c:v>5.0700000000000002E-2</c:v>
                </c:pt>
                <c:pt idx="2930">
                  <c:v>5.0500000000000003E-2</c:v>
                </c:pt>
                <c:pt idx="2931">
                  <c:v>5.04E-2</c:v>
                </c:pt>
                <c:pt idx="2932">
                  <c:v>5.0200000000000002E-2</c:v>
                </c:pt>
                <c:pt idx="2933">
                  <c:v>5.0200000000000002E-2</c:v>
                </c:pt>
                <c:pt idx="2934">
                  <c:v>5.0299999999999997E-2</c:v>
                </c:pt>
                <c:pt idx="2935">
                  <c:v>5.04E-2</c:v>
                </c:pt>
                <c:pt idx="2936">
                  <c:v>5.04E-2</c:v>
                </c:pt>
                <c:pt idx="2937">
                  <c:v>5.04E-2</c:v>
                </c:pt>
                <c:pt idx="2938">
                  <c:v>5.0599999999999999E-2</c:v>
                </c:pt>
                <c:pt idx="2939">
                  <c:v>5.0599999999999999E-2</c:v>
                </c:pt>
                <c:pt idx="2940">
                  <c:v>5.0599999999999999E-2</c:v>
                </c:pt>
                <c:pt idx="2941">
                  <c:v>5.0900000000000001E-2</c:v>
                </c:pt>
                <c:pt idx="2942">
                  <c:v>5.1299999999999998E-2</c:v>
                </c:pt>
                <c:pt idx="2943">
                  <c:v>5.1299999999999998E-2</c:v>
                </c:pt>
                <c:pt idx="2944">
                  <c:v>5.11E-2</c:v>
                </c:pt>
                <c:pt idx="2945">
                  <c:v>5.16E-2</c:v>
                </c:pt>
                <c:pt idx="2946">
                  <c:v>5.1799999999999999E-2</c:v>
                </c:pt>
                <c:pt idx="2947">
                  <c:v>5.1799999999999999E-2</c:v>
                </c:pt>
                <c:pt idx="2948">
                  <c:v>5.1700000000000003E-2</c:v>
                </c:pt>
                <c:pt idx="2949">
                  <c:v>5.16E-2</c:v>
                </c:pt>
                <c:pt idx="2950">
                  <c:v>5.1200000000000002E-2</c:v>
                </c:pt>
                <c:pt idx="2951">
                  <c:v>5.11E-2</c:v>
                </c:pt>
                <c:pt idx="2952">
                  <c:v>5.2299999999999999E-2</c:v>
                </c:pt>
                <c:pt idx="2953">
                  <c:v>5.2299999999999999E-2</c:v>
                </c:pt>
                <c:pt idx="2954">
                  <c:v>5.1799999999999999E-2</c:v>
                </c:pt>
                <c:pt idx="2955">
                  <c:v>5.1400000000000001E-2</c:v>
                </c:pt>
                <c:pt idx="2956">
                  <c:v>5.1499999999999997E-2</c:v>
                </c:pt>
                <c:pt idx="2957">
                  <c:v>5.1299999999999998E-2</c:v>
                </c:pt>
                <c:pt idx="2958">
                  <c:v>5.1299999999999998E-2</c:v>
                </c:pt>
                <c:pt idx="2959">
                  <c:v>5.1400000000000001E-2</c:v>
                </c:pt>
                <c:pt idx="2960">
                  <c:v>5.1400000000000001E-2</c:v>
                </c:pt>
                <c:pt idx="2961">
                  <c:v>5.16E-2</c:v>
                </c:pt>
                <c:pt idx="2962">
                  <c:v>5.1499999999999997E-2</c:v>
                </c:pt>
                <c:pt idx="2963">
                  <c:v>5.1799999999999999E-2</c:v>
                </c:pt>
                <c:pt idx="2964">
                  <c:v>5.1900000000000002E-2</c:v>
                </c:pt>
                <c:pt idx="2965">
                  <c:v>5.1400000000000001E-2</c:v>
                </c:pt>
                <c:pt idx="2966">
                  <c:v>5.1499999999999997E-2</c:v>
                </c:pt>
                <c:pt idx="2967">
                  <c:v>5.1299999999999998E-2</c:v>
                </c:pt>
                <c:pt idx="2968">
                  <c:v>5.1299999999999998E-2</c:v>
                </c:pt>
                <c:pt idx="2969">
                  <c:v>5.1499999999999997E-2</c:v>
                </c:pt>
                <c:pt idx="2970">
                  <c:v>5.1400000000000001E-2</c:v>
                </c:pt>
                <c:pt idx="2971">
                  <c:v>5.1400000000000001E-2</c:v>
                </c:pt>
                <c:pt idx="2972">
                  <c:v>5.1499999999999997E-2</c:v>
                </c:pt>
                <c:pt idx="2973">
                  <c:v>5.1799999999999999E-2</c:v>
                </c:pt>
                <c:pt idx="2974">
                  <c:v>5.1799999999999999E-2</c:v>
                </c:pt>
                <c:pt idx="2975">
                  <c:v>5.1700000000000003E-2</c:v>
                </c:pt>
                <c:pt idx="2976">
                  <c:v>5.1900000000000002E-2</c:v>
                </c:pt>
                <c:pt idx="2977">
                  <c:v>5.2699999999999997E-2</c:v>
                </c:pt>
                <c:pt idx="2978">
                  <c:v>5.2400000000000002E-2</c:v>
                </c:pt>
                <c:pt idx="2979">
                  <c:v>5.2299999999999999E-2</c:v>
                </c:pt>
                <c:pt idx="2980">
                  <c:v>5.2400000000000002E-2</c:v>
                </c:pt>
                <c:pt idx="2981">
                  <c:v>5.2400000000000002E-2</c:v>
                </c:pt>
                <c:pt idx="2982">
                  <c:v>5.2299999999999999E-2</c:v>
                </c:pt>
                <c:pt idx="2983">
                  <c:v>5.2200000000000003E-2</c:v>
                </c:pt>
                <c:pt idx="2984">
                  <c:v>5.1999999999999998E-2</c:v>
                </c:pt>
                <c:pt idx="2985">
                  <c:v>5.2400000000000002E-2</c:v>
                </c:pt>
                <c:pt idx="2986">
                  <c:v>5.2299999999999999E-2</c:v>
                </c:pt>
                <c:pt idx="2987">
                  <c:v>5.2499999999999998E-2</c:v>
                </c:pt>
                <c:pt idx="2988">
                  <c:v>5.2699999999999997E-2</c:v>
                </c:pt>
                <c:pt idx="2989">
                  <c:v>5.2600000000000001E-2</c:v>
                </c:pt>
                <c:pt idx="2990">
                  <c:v>5.28E-2</c:v>
                </c:pt>
                <c:pt idx="2991">
                  <c:v>5.28E-2</c:v>
                </c:pt>
                <c:pt idx="2992">
                  <c:v>5.2699999999999997E-2</c:v>
                </c:pt>
                <c:pt idx="2993">
                  <c:v>5.2699999999999997E-2</c:v>
                </c:pt>
                <c:pt idx="2994">
                  <c:v>5.28E-2</c:v>
                </c:pt>
                <c:pt idx="2995">
                  <c:v>5.28E-2</c:v>
                </c:pt>
                <c:pt idx="2996">
                  <c:v>5.2900000000000003E-2</c:v>
                </c:pt>
                <c:pt idx="2997">
                  <c:v>5.28E-2</c:v>
                </c:pt>
                <c:pt idx="2998">
                  <c:v>5.3199999999999997E-2</c:v>
                </c:pt>
                <c:pt idx="2999">
                  <c:v>5.3400000000000003E-2</c:v>
                </c:pt>
                <c:pt idx="3000">
                  <c:v>5.3400000000000003E-2</c:v>
                </c:pt>
                <c:pt idx="3001">
                  <c:v>5.3499999999999999E-2</c:v>
                </c:pt>
                <c:pt idx="3002">
                  <c:v>5.3499999999999999E-2</c:v>
                </c:pt>
                <c:pt idx="3003">
                  <c:v>5.3199999999999997E-2</c:v>
                </c:pt>
                <c:pt idx="3004">
                  <c:v>5.2999999999999999E-2</c:v>
                </c:pt>
                <c:pt idx="3005">
                  <c:v>5.2900000000000003E-2</c:v>
                </c:pt>
                <c:pt idx="3006">
                  <c:v>5.28E-2</c:v>
                </c:pt>
                <c:pt idx="3007">
                  <c:v>5.2699999999999997E-2</c:v>
                </c:pt>
                <c:pt idx="3008">
                  <c:v>5.2499999999999998E-2</c:v>
                </c:pt>
                <c:pt idx="3009">
                  <c:v>5.28E-2</c:v>
                </c:pt>
                <c:pt idx="3010">
                  <c:v>5.2999999999999999E-2</c:v>
                </c:pt>
                <c:pt idx="3011">
                  <c:v>5.3100000000000001E-2</c:v>
                </c:pt>
                <c:pt idx="3012">
                  <c:v>5.2999999999999999E-2</c:v>
                </c:pt>
                <c:pt idx="3013">
                  <c:v>5.2699999999999997E-2</c:v>
                </c:pt>
                <c:pt idx="3014">
                  <c:v>5.2600000000000001E-2</c:v>
                </c:pt>
                <c:pt idx="3015">
                  <c:v>5.2499999999999998E-2</c:v>
                </c:pt>
                <c:pt idx="3016">
                  <c:v>5.2499999999999998E-2</c:v>
                </c:pt>
                <c:pt idx="3017">
                  <c:v>5.2699999999999997E-2</c:v>
                </c:pt>
                <c:pt idx="3018">
                  <c:v>5.2299999999999999E-2</c:v>
                </c:pt>
                <c:pt idx="3019">
                  <c:v>5.2200000000000003E-2</c:v>
                </c:pt>
                <c:pt idx="3020">
                  <c:v>5.2200000000000003E-2</c:v>
                </c:pt>
                <c:pt idx="3021">
                  <c:v>5.21E-2</c:v>
                </c:pt>
                <c:pt idx="3022">
                  <c:v>5.21E-2</c:v>
                </c:pt>
                <c:pt idx="3023">
                  <c:v>5.2400000000000002E-2</c:v>
                </c:pt>
                <c:pt idx="3024">
                  <c:v>5.3100000000000001E-2</c:v>
                </c:pt>
                <c:pt idx="3025">
                  <c:v>5.28E-2</c:v>
                </c:pt>
                <c:pt idx="3026">
                  <c:v>5.2400000000000002E-2</c:v>
                </c:pt>
                <c:pt idx="3027">
                  <c:v>5.2400000000000002E-2</c:v>
                </c:pt>
                <c:pt idx="3028">
                  <c:v>5.2200000000000003E-2</c:v>
                </c:pt>
                <c:pt idx="3029">
                  <c:v>5.2400000000000002E-2</c:v>
                </c:pt>
                <c:pt idx="3030">
                  <c:v>5.2900000000000003E-2</c:v>
                </c:pt>
                <c:pt idx="3031">
                  <c:v>5.2400000000000002E-2</c:v>
                </c:pt>
                <c:pt idx="3032">
                  <c:v>5.1999999999999998E-2</c:v>
                </c:pt>
                <c:pt idx="3033">
                  <c:v>5.1799999999999999E-2</c:v>
                </c:pt>
                <c:pt idx="3034">
                  <c:v>5.1700000000000003E-2</c:v>
                </c:pt>
                <c:pt idx="3035">
                  <c:v>5.16E-2</c:v>
                </c:pt>
                <c:pt idx="3036">
                  <c:v>5.1700000000000003E-2</c:v>
                </c:pt>
                <c:pt idx="3037">
                  <c:v>5.2499999999999998E-2</c:v>
                </c:pt>
                <c:pt idx="3038">
                  <c:v>5.2299999999999999E-2</c:v>
                </c:pt>
                <c:pt idx="3039">
                  <c:v>5.1900000000000002E-2</c:v>
                </c:pt>
                <c:pt idx="3040">
                  <c:v>5.16E-2</c:v>
                </c:pt>
                <c:pt idx="3041">
                  <c:v>5.1499999999999997E-2</c:v>
                </c:pt>
                <c:pt idx="3042">
                  <c:v>5.1799999999999999E-2</c:v>
                </c:pt>
                <c:pt idx="3043">
                  <c:v>5.1999999999999998E-2</c:v>
                </c:pt>
                <c:pt idx="3044">
                  <c:v>5.1999999999999998E-2</c:v>
                </c:pt>
                <c:pt idx="3045">
                  <c:v>5.1999999999999998E-2</c:v>
                </c:pt>
                <c:pt idx="3046">
                  <c:v>5.21E-2</c:v>
                </c:pt>
                <c:pt idx="3047">
                  <c:v>5.1900000000000002E-2</c:v>
                </c:pt>
                <c:pt idx="3048">
                  <c:v>5.1900000000000002E-2</c:v>
                </c:pt>
                <c:pt idx="3049">
                  <c:v>5.1999999999999998E-2</c:v>
                </c:pt>
                <c:pt idx="3050">
                  <c:v>5.1900000000000002E-2</c:v>
                </c:pt>
                <c:pt idx="3051">
                  <c:v>5.2299999999999999E-2</c:v>
                </c:pt>
                <c:pt idx="3052">
                  <c:v>5.2299999999999999E-2</c:v>
                </c:pt>
                <c:pt idx="3053">
                  <c:v>5.2299999999999999E-2</c:v>
                </c:pt>
                <c:pt idx="3054">
                  <c:v>5.2299999999999999E-2</c:v>
                </c:pt>
                <c:pt idx="3055">
                  <c:v>5.21E-2</c:v>
                </c:pt>
                <c:pt idx="3056">
                  <c:v>5.2200000000000003E-2</c:v>
                </c:pt>
                <c:pt idx="3057">
                  <c:v>5.1900000000000002E-2</c:v>
                </c:pt>
                <c:pt idx="3058">
                  <c:v>5.1700000000000003E-2</c:v>
                </c:pt>
                <c:pt idx="3059">
                  <c:v>5.1700000000000003E-2</c:v>
                </c:pt>
                <c:pt idx="3060">
                  <c:v>5.16E-2</c:v>
                </c:pt>
                <c:pt idx="3061">
                  <c:v>5.1400000000000001E-2</c:v>
                </c:pt>
                <c:pt idx="3062">
                  <c:v>5.1400000000000001E-2</c:v>
                </c:pt>
                <c:pt idx="3063">
                  <c:v>5.1700000000000003E-2</c:v>
                </c:pt>
                <c:pt idx="3064">
                  <c:v>5.1700000000000003E-2</c:v>
                </c:pt>
                <c:pt idx="3065">
                  <c:v>5.1700000000000003E-2</c:v>
                </c:pt>
                <c:pt idx="3066">
                  <c:v>5.1900000000000002E-2</c:v>
                </c:pt>
                <c:pt idx="3067">
                  <c:v>5.2299999999999999E-2</c:v>
                </c:pt>
                <c:pt idx="3068">
                  <c:v>5.21E-2</c:v>
                </c:pt>
                <c:pt idx="3069">
                  <c:v>5.2200000000000003E-2</c:v>
                </c:pt>
                <c:pt idx="3070">
                  <c:v>5.21E-2</c:v>
                </c:pt>
                <c:pt idx="3071">
                  <c:v>5.1999999999999998E-2</c:v>
                </c:pt>
                <c:pt idx="3072">
                  <c:v>5.2400000000000002E-2</c:v>
                </c:pt>
                <c:pt idx="3073">
                  <c:v>5.28E-2</c:v>
                </c:pt>
                <c:pt idx="3074">
                  <c:v>5.2900000000000003E-2</c:v>
                </c:pt>
                <c:pt idx="3075">
                  <c:v>5.28E-2</c:v>
                </c:pt>
                <c:pt idx="3076">
                  <c:v>5.2900000000000003E-2</c:v>
                </c:pt>
                <c:pt idx="3077">
                  <c:v>5.2699999999999997E-2</c:v>
                </c:pt>
                <c:pt idx="3078">
                  <c:v>5.2699999999999997E-2</c:v>
                </c:pt>
                <c:pt idx="3079">
                  <c:v>5.2600000000000001E-2</c:v>
                </c:pt>
                <c:pt idx="3080">
                  <c:v>5.2900000000000003E-2</c:v>
                </c:pt>
                <c:pt idx="3081">
                  <c:v>5.3100000000000001E-2</c:v>
                </c:pt>
                <c:pt idx="3082">
                  <c:v>5.3600000000000002E-2</c:v>
                </c:pt>
                <c:pt idx="3083">
                  <c:v>5.3699999999999998E-2</c:v>
                </c:pt>
                <c:pt idx="3084">
                  <c:v>5.3199999999999997E-2</c:v>
                </c:pt>
                <c:pt idx="3085">
                  <c:v>5.33E-2</c:v>
                </c:pt>
                <c:pt idx="3086">
                  <c:v>5.33E-2</c:v>
                </c:pt>
                <c:pt idx="3087">
                  <c:v>5.3100000000000001E-2</c:v>
                </c:pt>
                <c:pt idx="3088">
                  <c:v>5.2999999999999999E-2</c:v>
                </c:pt>
                <c:pt idx="3089">
                  <c:v>5.2999999999999999E-2</c:v>
                </c:pt>
                <c:pt idx="3090">
                  <c:v>5.2400000000000002E-2</c:v>
                </c:pt>
                <c:pt idx="3091">
                  <c:v>5.2499999999999998E-2</c:v>
                </c:pt>
                <c:pt idx="3092">
                  <c:v>5.2299999999999999E-2</c:v>
                </c:pt>
                <c:pt idx="3093">
                  <c:v>5.2499999999999998E-2</c:v>
                </c:pt>
                <c:pt idx="3094">
                  <c:v>5.2200000000000003E-2</c:v>
                </c:pt>
                <c:pt idx="3095">
                  <c:v>5.21E-2</c:v>
                </c:pt>
                <c:pt idx="3096">
                  <c:v>5.21E-2</c:v>
                </c:pt>
                <c:pt idx="3097">
                  <c:v>5.2200000000000003E-2</c:v>
                </c:pt>
                <c:pt idx="3098">
                  <c:v>5.1999999999999998E-2</c:v>
                </c:pt>
                <c:pt idx="3099">
                  <c:v>5.1900000000000002E-2</c:v>
                </c:pt>
                <c:pt idx="3100">
                  <c:v>5.1900000000000002E-2</c:v>
                </c:pt>
                <c:pt idx="3101">
                  <c:v>5.1999999999999998E-2</c:v>
                </c:pt>
                <c:pt idx="3102">
                  <c:v>5.1900000000000002E-2</c:v>
                </c:pt>
                <c:pt idx="3103">
                  <c:v>5.1900000000000002E-2</c:v>
                </c:pt>
                <c:pt idx="3104">
                  <c:v>5.16E-2</c:v>
                </c:pt>
                <c:pt idx="3105">
                  <c:v>5.1499999999999997E-2</c:v>
                </c:pt>
                <c:pt idx="3106">
                  <c:v>5.1499999999999997E-2</c:v>
                </c:pt>
                <c:pt idx="3107">
                  <c:v>5.1700000000000003E-2</c:v>
                </c:pt>
                <c:pt idx="3108">
                  <c:v>5.1700000000000003E-2</c:v>
                </c:pt>
                <c:pt idx="3109">
                  <c:v>5.16E-2</c:v>
                </c:pt>
                <c:pt idx="3110">
                  <c:v>5.16E-2</c:v>
                </c:pt>
                <c:pt idx="3111">
                  <c:v>5.1499999999999997E-2</c:v>
                </c:pt>
                <c:pt idx="3112">
                  <c:v>5.1900000000000002E-2</c:v>
                </c:pt>
                <c:pt idx="3113">
                  <c:v>5.2200000000000003E-2</c:v>
                </c:pt>
                <c:pt idx="3114">
                  <c:v>5.1999999999999998E-2</c:v>
                </c:pt>
                <c:pt idx="3115">
                  <c:v>5.1799999999999999E-2</c:v>
                </c:pt>
                <c:pt idx="3116">
                  <c:v>5.1499999999999997E-2</c:v>
                </c:pt>
                <c:pt idx="3117">
                  <c:v>5.1799999999999999E-2</c:v>
                </c:pt>
                <c:pt idx="3118">
                  <c:v>5.1400000000000001E-2</c:v>
                </c:pt>
                <c:pt idx="3119">
                  <c:v>5.1400000000000001E-2</c:v>
                </c:pt>
                <c:pt idx="3120">
                  <c:v>5.16E-2</c:v>
                </c:pt>
                <c:pt idx="3121">
                  <c:v>5.1299999999999998E-2</c:v>
                </c:pt>
                <c:pt idx="3122">
                  <c:v>5.1400000000000001E-2</c:v>
                </c:pt>
                <c:pt idx="3123">
                  <c:v>5.16E-2</c:v>
                </c:pt>
                <c:pt idx="3124">
                  <c:v>5.1400000000000001E-2</c:v>
                </c:pt>
                <c:pt idx="3125">
                  <c:v>5.1400000000000001E-2</c:v>
                </c:pt>
                <c:pt idx="3126">
                  <c:v>5.1499999999999997E-2</c:v>
                </c:pt>
                <c:pt idx="3127">
                  <c:v>5.1400000000000001E-2</c:v>
                </c:pt>
                <c:pt idx="3128">
                  <c:v>5.16E-2</c:v>
                </c:pt>
                <c:pt idx="3129">
                  <c:v>5.16E-2</c:v>
                </c:pt>
                <c:pt idx="3130">
                  <c:v>5.1700000000000003E-2</c:v>
                </c:pt>
                <c:pt idx="3131">
                  <c:v>5.1799999999999999E-2</c:v>
                </c:pt>
                <c:pt idx="3132">
                  <c:v>5.16E-2</c:v>
                </c:pt>
                <c:pt idx="3133">
                  <c:v>5.1700000000000003E-2</c:v>
                </c:pt>
                <c:pt idx="3134">
                  <c:v>5.1799999999999999E-2</c:v>
                </c:pt>
                <c:pt idx="3135">
                  <c:v>5.1799999999999999E-2</c:v>
                </c:pt>
                <c:pt idx="3136">
                  <c:v>5.1799999999999999E-2</c:v>
                </c:pt>
                <c:pt idx="3137">
                  <c:v>5.1900000000000002E-2</c:v>
                </c:pt>
                <c:pt idx="3138">
                  <c:v>5.16E-2</c:v>
                </c:pt>
                <c:pt idx="3139">
                  <c:v>5.1499999999999997E-2</c:v>
                </c:pt>
                <c:pt idx="3140">
                  <c:v>5.16E-2</c:v>
                </c:pt>
                <c:pt idx="3141">
                  <c:v>5.1499999999999997E-2</c:v>
                </c:pt>
                <c:pt idx="3142">
                  <c:v>5.1400000000000001E-2</c:v>
                </c:pt>
                <c:pt idx="3143">
                  <c:v>5.1299999999999998E-2</c:v>
                </c:pt>
                <c:pt idx="3144">
                  <c:v>5.1299999999999998E-2</c:v>
                </c:pt>
                <c:pt idx="3145">
                  <c:v>5.1299999999999998E-2</c:v>
                </c:pt>
                <c:pt idx="3146">
                  <c:v>5.1400000000000001E-2</c:v>
                </c:pt>
                <c:pt idx="3147">
                  <c:v>5.16E-2</c:v>
                </c:pt>
                <c:pt idx="3148">
                  <c:v>5.16E-2</c:v>
                </c:pt>
                <c:pt idx="3149">
                  <c:v>5.1299999999999998E-2</c:v>
                </c:pt>
                <c:pt idx="3150">
                  <c:v>5.1200000000000002E-2</c:v>
                </c:pt>
                <c:pt idx="3151">
                  <c:v>5.1299999999999998E-2</c:v>
                </c:pt>
                <c:pt idx="3152">
                  <c:v>5.0999999999999997E-2</c:v>
                </c:pt>
                <c:pt idx="3153">
                  <c:v>5.11E-2</c:v>
                </c:pt>
                <c:pt idx="3154">
                  <c:v>5.1299999999999998E-2</c:v>
                </c:pt>
                <c:pt idx="3155">
                  <c:v>5.0999999999999997E-2</c:v>
                </c:pt>
                <c:pt idx="3156">
                  <c:v>5.1200000000000002E-2</c:v>
                </c:pt>
                <c:pt idx="3157">
                  <c:v>5.0799999999999998E-2</c:v>
                </c:pt>
                <c:pt idx="3158">
                  <c:v>5.0999999999999997E-2</c:v>
                </c:pt>
                <c:pt idx="3159">
                  <c:v>5.11E-2</c:v>
                </c:pt>
                <c:pt idx="3160">
                  <c:v>5.0900000000000001E-2</c:v>
                </c:pt>
                <c:pt idx="3161">
                  <c:v>5.0799999999999998E-2</c:v>
                </c:pt>
                <c:pt idx="3162">
                  <c:v>5.1200000000000002E-2</c:v>
                </c:pt>
                <c:pt idx="3163">
                  <c:v>5.0999999999999997E-2</c:v>
                </c:pt>
                <c:pt idx="3164">
                  <c:v>5.1400000000000001E-2</c:v>
                </c:pt>
                <c:pt idx="3165">
                  <c:v>5.1299999999999998E-2</c:v>
                </c:pt>
                <c:pt idx="3166">
                  <c:v>5.0799999999999998E-2</c:v>
                </c:pt>
                <c:pt idx="3167">
                  <c:v>5.0500000000000003E-2</c:v>
                </c:pt>
                <c:pt idx="3168">
                  <c:v>5.0700000000000002E-2</c:v>
                </c:pt>
                <c:pt idx="3169">
                  <c:v>5.0900000000000001E-2</c:v>
                </c:pt>
                <c:pt idx="3170">
                  <c:v>5.0700000000000002E-2</c:v>
                </c:pt>
                <c:pt idx="3171">
                  <c:v>5.0599999999999999E-2</c:v>
                </c:pt>
                <c:pt idx="3172">
                  <c:v>5.0700000000000002E-2</c:v>
                </c:pt>
                <c:pt idx="3173">
                  <c:v>5.04E-2</c:v>
                </c:pt>
                <c:pt idx="3174">
                  <c:v>5.04E-2</c:v>
                </c:pt>
                <c:pt idx="3175">
                  <c:v>5.0299999999999997E-2</c:v>
                </c:pt>
                <c:pt idx="3176">
                  <c:v>5.0200000000000002E-2</c:v>
                </c:pt>
                <c:pt idx="3177">
                  <c:v>5.0700000000000002E-2</c:v>
                </c:pt>
                <c:pt idx="3178">
                  <c:v>5.1200000000000002E-2</c:v>
                </c:pt>
                <c:pt idx="3179">
                  <c:v>5.1499999999999997E-2</c:v>
                </c:pt>
                <c:pt idx="3180">
                  <c:v>5.1799999999999999E-2</c:v>
                </c:pt>
                <c:pt idx="3181">
                  <c:v>5.1900000000000002E-2</c:v>
                </c:pt>
                <c:pt idx="3182">
                  <c:v>5.1999999999999998E-2</c:v>
                </c:pt>
                <c:pt idx="3183">
                  <c:v>5.1999999999999998E-2</c:v>
                </c:pt>
                <c:pt idx="3184">
                  <c:v>5.2499999999999998E-2</c:v>
                </c:pt>
                <c:pt idx="3185">
                  <c:v>5.2299999999999999E-2</c:v>
                </c:pt>
                <c:pt idx="3186">
                  <c:v>5.2299999999999999E-2</c:v>
                </c:pt>
                <c:pt idx="3187">
                  <c:v>5.2200000000000003E-2</c:v>
                </c:pt>
                <c:pt idx="3188">
                  <c:v>5.21E-2</c:v>
                </c:pt>
                <c:pt idx="3189">
                  <c:v>5.2299999999999999E-2</c:v>
                </c:pt>
                <c:pt idx="3190">
                  <c:v>5.2499999999999998E-2</c:v>
                </c:pt>
                <c:pt idx="3191">
                  <c:v>5.2600000000000001E-2</c:v>
                </c:pt>
                <c:pt idx="3192">
                  <c:v>5.2699999999999997E-2</c:v>
                </c:pt>
                <c:pt idx="3193">
                  <c:v>5.28E-2</c:v>
                </c:pt>
                <c:pt idx="3194">
                  <c:v>5.2400000000000002E-2</c:v>
                </c:pt>
                <c:pt idx="3195">
                  <c:v>5.2200000000000003E-2</c:v>
                </c:pt>
                <c:pt idx="3196">
                  <c:v>5.2400000000000002E-2</c:v>
                </c:pt>
                <c:pt idx="3197">
                  <c:v>5.2400000000000002E-2</c:v>
                </c:pt>
                <c:pt idx="3198">
                  <c:v>5.2299999999999999E-2</c:v>
                </c:pt>
                <c:pt idx="3199">
                  <c:v>5.21E-2</c:v>
                </c:pt>
                <c:pt idx="3200">
                  <c:v>5.1999999999999998E-2</c:v>
                </c:pt>
                <c:pt idx="3201">
                  <c:v>5.1700000000000003E-2</c:v>
                </c:pt>
                <c:pt idx="3202">
                  <c:v>5.1700000000000003E-2</c:v>
                </c:pt>
                <c:pt idx="3203">
                  <c:v>5.16E-2</c:v>
                </c:pt>
                <c:pt idx="3204">
                  <c:v>5.16E-2</c:v>
                </c:pt>
                <c:pt idx="3205">
                  <c:v>5.1799999999999999E-2</c:v>
                </c:pt>
                <c:pt idx="3206">
                  <c:v>5.16E-2</c:v>
                </c:pt>
                <c:pt idx="3207">
                  <c:v>5.1700000000000003E-2</c:v>
                </c:pt>
                <c:pt idx="3208">
                  <c:v>5.1700000000000003E-2</c:v>
                </c:pt>
                <c:pt idx="3209">
                  <c:v>5.2200000000000003E-2</c:v>
                </c:pt>
                <c:pt idx="3210">
                  <c:v>5.1499999999999997E-2</c:v>
                </c:pt>
                <c:pt idx="3211">
                  <c:v>5.0900000000000001E-2</c:v>
                </c:pt>
                <c:pt idx="3212">
                  <c:v>5.0900000000000001E-2</c:v>
                </c:pt>
                <c:pt idx="3213">
                  <c:v>5.0700000000000002E-2</c:v>
                </c:pt>
                <c:pt idx="3214">
                  <c:v>5.0599999999999999E-2</c:v>
                </c:pt>
                <c:pt idx="3215">
                  <c:v>5.04E-2</c:v>
                </c:pt>
                <c:pt idx="3216">
                  <c:v>5.04E-2</c:v>
                </c:pt>
                <c:pt idx="3217">
                  <c:v>5.0299999999999997E-2</c:v>
                </c:pt>
                <c:pt idx="3218">
                  <c:v>5.04E-2</c:v>
                </c:pt>
                <c:pt idx="3219">
                  <c:v>5.0500000000000003E-2</c:v>
                </c:pt>
                <c:pt idx="3220">
                  <c:v>5.0700000000000002E-2</c:v>
                </c:pt>
                <c:pt idx="3221">
                  <c:v>5.0700000000000002E-2</c:v>
                </c:pt>
                <c:pt idx="3222">
                  <c:v>5.0700000000000002E-2</c:v>
                </c:pt>
                <c:pt idx="3223">
                  <c:v>5.0599999999999999E-2</c:v>
                </c:pt>
                <c:pt idx="3224">
                  <c:v>5.0799999999999998E-2</c:v>
                </c:pt>
                <c:pt idx="3225">
                  <c:v>5.11E-2</c:v>
                </c:pt>
                <c:pt idx="3226">
                  <c:v>5.1200000000000002E-2</c:v>
                </c:pt>
                <c:pt idx="3227">
                  <c:v>5.1700000000000003E-2</c:v>
                </c:pt>
                <c:pt idx="3228">
                  <c:v>5.1900000000000002E-2</c:v>
                </c:pt>
                <c:pt idx="3229">
                  <c:v>5.1999999999999998E-2</c:v>
                </c:pt>
                <c:pt idx="3230">
                  <c:v>5.1799999999999999E-2</c:v>
                </c:pt>
                <c:pt idx="3231">
                  <c:v>5.1799999999999999E-2</c:v>
                </c:pt>
                <c:pt idx="3232">
                  <c:v>5.16E-2</c:v>
                </c:pt>
                <c:pt idx="3233">
                  <c:v>5.1499999999999997E-2</c:v>
                </c:pt>
                <c:pt idx="3234">
                  <c:v>5.16E-2</c:v>
                </c:pt>
                <c:pt idx="3235">
                  <c:v>5.1900000000000002E-2</c:v>
                </c:pt>
                <c:pt idx="3236">
                  <c:v>5.2200000000000003E-2</c:v>
                </c:pt>
                <c:pt idx="3237">
                  <c:v>5.1900000000000002E-2</c:v>
                </c:pt>
                <c:pt idx="3238">
                  <c:v>5.1799999999999999E-2</c:v>
                </c:pt>
                <c:pt idx="3239">
                  <c:v>5.1499999999999997E-2</c:v>
                </c:pt>
                <c:pt idx="3240">
                  <c:v>5.1299999999999998E-2</c:v>
                </c:pt>
                <c:pt idx="3241">
                  <c:v>5.1200000000000002E-2</c:v>
                </c:pt>
                <c:pt idx="3242">
                  <c:v>5.0999999999999997E-2</c:v>
                </c:pt>
                <c:pt idx="3243">
                  <c:v>5.1200000000000002E-2</c:v>
                </c:pt>
                <c:pt idx="3244">
                  <c:v>5.11E-2</c:v>
                </c:pt>
                <c:pt idx="3245">
                  <c:v>5.1299999999999998E-2</c:v>
                </c:pt>
                <c:pt idx="3246">
                  <c:v>5.1299999999999998E-2</c:v>
                </c:pt>
                <c:pt idx="3247">
                  <c:v>5.1299999999999998E-2</c:v>
                </c:pt>
                <c:pt idx="3248">
                  <c:v>5.1400000000000001E-2</c:v>
                </c:pt>
                <c:pt idx="3249">
                  <c:v>5.1200000000000002E-2</c:v>
                </c:pt>
                <c:pt idx="3250">
                  <c:v>5.1400000000000001E-2</c:v>
                </c:pt>
                <c:pt idx="3251">
                  <c:v>5.1400000000000001E-2</c:v>
                </c:pt>
                <c:pt idx="3252">
                  <c:v>5.1200000000000002E-2</c:v>
                </c:pt>
                <c:pt idx="3253">
                  <c:v>5.11E-2</c:v>
                </c:pt>
                <c:pt idx="3254">
                  <c:v>5.1400000000000001E-2</c:v>
                </c:pt>
                <c:pt idx="3255">
                  <c:v>5.1400000000000001E-2</c:v>
                </c:pt>
                <c:pt idx="3256">
                  <c:v>5.1200000000000002E-2</c:v>
                </c:pt>
                <c:pt idx="3257">
                  <c:v>5.16E-2</c:v>
                </c:pt>
                <c:pt idx="3258">
                  <c:v>5.1999999999999998E-2</c:v>
                </c:pt>
                <c:pt idx="3259">
                  <c:v>5.1799999999999999E-2</c:v>
                </c:pt>
                <c:pt idx="3260">
                  <c:v>5.21E-2</c:v>
                </c:pt>
                <c:pt idx="3261">
                  <c:v>5.1700000000000003E-2</c:v>
                </c:pt>
                <c:pt idx="3262">
                  <c:v>5.1799999999999999E-2</c:v>
                </c:pt>
                <c:pt idx="3263">
                  <c:v>5.1900000000000002E-2</c:v>
                </c:pt>
                <c:pt idx="3264">
                  <c:v>5.1700000000000003E-2</c:v>
                </c:pt>
                <c:pt idx="3265">
                  <c:v>5.1400000000000001E-2</c:v>
                </c:pt>
                <c:pt idx="3266">
                  <c:v>5.16E-2</c:v>
                </c:pt>
                <c:pt idx="3267">
                  <c:v>5.1200000000000002E-2</c:v>
                </c:pt>
                <c:pt idx="3268">
                  <c:v>5.1200000000000002E-2</c:v>
                </c:pt>
                <c:pt idx="3269">
                  <c:v>5.0900000000000001E-2</c:v>
                </c:pt>
                <c:pt idx="3270">
                  <c:v>5.0900000000000001E-2</c:v>
                </c:pt>
                <c:pt idx="3271">
                  <c:v>5.0500000000000003E-2</c:v>
                </c:pt>
                <c:pt idx="3272">
                  <c:v>5.0700000000000002E-2</c:v>
                </c:pt>
                <c:pt idx="3273">
                  <c:v>5.0799999999999998E-2</c:v>
                </c:pt>
                <c:pt idx="3274">
                  <c:v>5.0700000000000002E-2</c:v>
                </c:pt>
                <c:pt idx="3275">
                  <c:v>5.0599999999999999E-2</c:v>
                </c:pt>
                <c:pt idx="3276">
                  <c:v>5.0299999999999997E-2</c:v>
                </c:pt>
                <c:pt idx="3277">
                  <c:v>5.0500000000000003E-2</c:v>
                </c:pt>
                <c:pt idx="3278">
                  <c:v>5.0299999999999997E-2</c:v>
                </c:pt>
                <c:pt idx="3279">
                  <c:v>5.0299999999999997E-2</c:v>
                </c:pt>
                <c:pt idx="3280">
                  <c:v>5.0200000000000002E-2</c:v>
                </c:pt>
                <c:pt idx="3281">
                  <c:v>5.04E-2</c:v>
                </c:pt>
                <c:pt idx="3282">
                  <c:v>5.0799999999999998E-2</c:v>
                </c:pt>
                <c:pt idx="3283">
                  <c:v>5.0900000000000001E-2</c:v>
                </c:pt>
                <c:pt idx="3284">
                  <c:v>5.0700000000000002E-2</c:v>
                </c:pt>
                <c:pt idx="3285">
                  <c:v>5.0500000000000003E-2</c:v>
                </c:pt>
                <c:pt idx="3286">
                  <c:v>5.0599999999999999E-2</c:v>
                </c:pt>
                <c:pt idx="3287">
                  <c:v>5.0500000000000003E-2</c:v>
                </c:pt>
                <c:pt idx="3288">
                  <c:v>5.0599999999999999E-2</c:v>
                </c:pt>
                <c:pt idx="3289">
                  <c:v>5.0799999999999998E-2</c:v>
                </c:pt>
                <c:pt idx="3290">
                  <c:v>5.0799999999999998E-2</c:v>
                </c:pt>
                <c:pt idx="3291">
                  <c:v>5.0700000000000002E-2</c:v>
                </c:pt>
                <c:pt idx="3292">
                  <c:v>5.0799999999999998E-2</c:v>
                </c:pt>
                <c:pt idx="3293">
                  <c:v>5.0700000000000002E-2</c:v>
                </c:pt>
                <c:pt idx="3294">
                  <c:v>5.0900000000000001E-2</c:v>
                </c:pt>
                <c:pt idx="3295">
                  <c:v>5.1200000000000002E-2</c:v>
                </c:pt>
                <c:pt idx="3296">
                  <c:v>5.1299999999999998E-2</c:v>
                </c:pt>
                <c:pt idx="3297">
                  <c:v>5.1299999999999998E-2</c:v>
                </c:pt>
                <c:pt idx="3298">
                  <c:v>5.0999999999999997E-2</c:v>
                </c:pt>
                <c:pt idx="3299">
                  <c:v>5.0799999999999998E-2</c:v>
                </c:pt>
                <c:pt idx="3300">
                  <c:v>5.0700000000000002E-2</c:v>
                </c:pt>
                <c:pt idx="3301">
                  <c:v>5.0799999999999998E-2</c:v>
                </c:pt>
                <c:pt idx="3302">
                  <c:v>5.0799999999999998E-2</c:v>
                </c:pt>
                <c:pt idx="3303">
                  <c:v>5.0700000000000002E-2</c:v>
                </c:pt>
                <c:pt idx="3304">
                  <c:v>5.0799999999999998E-2</c:v>
                </c:pt>
                <c:pt idx="3305">
                  <c:v>5.0999999999999997E-2</c:v>
                </c:pt>
                <c:pt idx="3306">
                  <c:v>5.0900000000000001E-2</c:v>
                </c:pt>
                <c:pt idx="3307">
                  <c:v>5.0500000000000003E-2</c:v>
                </c:pt>
                <c:pt idx="3308">
                  <c:v>5.0500000000000003E-2</c:v>
                </c:pt>
                <c:pt idx="3309">
                  <c:v>5.0500000000000003E-2</c:v>
                </c:pt>
                <c:pt idx="3310">
                  <c:v>5.0700000000000002E-2</c:v>
                </c:pt>
                <c:pt idx="3311">
                  <c:v>5.0700000000000002E-2</c:v>
                </c:pt>
                <c:pt idx="3312">
                  <c:v>5.0500000000000003E-2</c:v>
                </c:pt>
                <c:pt idx="3313">
                  <c:v>5.0500000000000003E-2</c:v>
                </c:pt>
                <c:pt idx="3314">
                  <c:v>5.04E-2</c:v>
                </c:pt>
                <c:pt idx="3315">
                  <c:v>5.0599999999999999E-2</c:v>
                </c:pt>
                <c:pt idx="3316">
                  <c:v>5.0500000000000003E-2</c:v>
                </c:pt>
                <c:pt idx="3317">
                  <c:v>5.0700000000000002E-2</c:v>
                </c:pt>
                <c:pt idx="3318">
                  <c:v>5.0599999999999999E-2</c:v>
                </c:pt>
                <c:pt idx="3319">
                  <c:v>5.0900000000000001E-2</c:v>
                </c:pt>
                <c:pt idx="3320">
                  <c:v>5.0799999999999998E-2</c:v>
                </c:pt>
                <c:pt idx="3321">
                  <c:v>5.0799999999999998E-2</c:v>
                </c:pt>
                <c:pt idx="3322">
                  <c:v>5.0900000000000001E-2</c:v>
                </c:pt>
                <c:pt idx="3323">
                  <c:v>5.0999999999999997E-2</c:v>
                </c:pt>
                <c:pt idx="3324">
                  <c:v>5.0999999999999997E-2</c:v>
                </c:pt>
                <c:pt idx="3325">
                  <c:v>5.0599999999999999E-2</c:v>
                </c:pt>
                <c:pt idx="3326">
                  <c:v>5.0999999999999997E-2</c:v>
                </c:pt>
                <c:pt idx="3327">
                  <c:v>5.11E-2</c:v>
                </c:pt>
                <c:pt idx="3328">
                  <c:v>5.0900000000000001E-2</c:v>
                </c:pt>
                <c:pt idx="3329">
                  <c:v>5.04E-2</c:v>
                </c:pt>
                <c:pt idx="3330">
                  <c:v>5.0500000000000003E-2</c:v>
                </c:pt>
                <c:pt idx="3331">
                  <c:v>5.04E-2</c:v>
                </c:pt>
                <c:pt idx="3332">
                  <c:v>5.0200000000000002E-2</c:v>
                </c:pt>
                <c:pt idx="3333">
                  <c:v>5.0200000000000002E-2</c:v>
                </c:pt>
                <c:pt idx="3334">
                  <c:v>5.0500000000000003E-2</c:v>
                </c:pt>
                <c:pt idx="3335">
                  <c:v>5.0599999999999999E-2</c:v>
                </c:pt>
                <c:pt idx="3336">
                  <c:v>5.0599999999999999E-2</c:v>
                </c:pt>
                <c:pt idx="3337">
                  <c:v>5.0200000000000002E-2</c:v>
                </c:pt>
                <c:pt idx="3338">
                  <c:v>5.0200000000000002E-2</c:v>
                </c:pt>
                <c:pt idx="3339">
                  <c:v>5.0200000000000002E-2</c:v>
                </c:pt>
                <c:pt idx="3340">
                  <c:v>5.0099999999999999E-2</c:v>
                </c:pt>
                <c:pt idx="3341">
                  <c:v>5.0299999999999997E-2</c:v>
                </c:pt>
                <c:pt idx="3342">
                  <c:v>5.0200000000000002E-2</c:v>
                </c:pt>
                <c:pt idx="3343">
                  <c:v>5.0200000000000002E-2</c:v>
                </c:pt>
                <c:pt idx="3344">
                  <c:v>5.0500000000000003E-2</c:v>
                </c:pt>
                <c:pt idx="3345">
                  <c:v>5.0700000000000002E-2</c:v>
                </c:pt>
                <c:pt idx="3346">
                  <c:v>5.0799999999999998E-2</c:v>
                </c:pt>
                <c:pt idx="3347">
                  <c:v>5.0700000000000002E-2</c:v>
                </c:pt>
                <c:pt idx="3348">
                  <c:v>5.0799999999999998E-2</c:v>
                </c:pt>
                <c:pt idx="3349">
                  <c:v>5.0500000000000003E-2</c:v>
                </c:pt>
                <c:pt idx="3350">
                  <c:v>5.0099999999999999E-2</c:v>
                </c:pt>
                <c:pt idx="3351">
                  <c:v>4.9799999999999997E-2</c:v>
                </c:pt>
                <c:pt idx="3352">
                  <c:v>4.99E-2</c:v>
                </c:pt>
                <c:pt idx="3353">
                  <c:v>0.05</c:v>
                </c:pt>
                <c:pt idx="3354">
                  <c:v>5.0099999999999999E-2</c:v>
                </c:pt>
                <c:pt idx="3355">
                  <c:v>5.0500000000000003E-2</c:v>
                </c:pt>
                <c:pt idx="3356">
                  <c:v>5.0299999999999997E-2</c:v>
                </c:pt>
                <c:pt idx="3357">
                  <c:v>5.0299999999999997E-2</c:v>
                </c:pt>
                <c:pt idx="3358">
                  <c:v>5.0200000000000002E-2</c:v>
                </c:pt>
                <c:pt idx="3359">
                  <c:v>5.0099999999999999E-2</c:v>
                </c:pt>
                <c:pt idx="3360">
                  <c:v>4.99E-2</c:v>
                </c:pt>
                <c:pt idx="3361">
                  <c:v>4.9399999999999999E-2</c:v>
                </c:pt>
                <c:pt idx="3362">
                  <c:v>4.9200000000000001E-2</c:v>
                </c:pt>
                <c:pt idx="3363">
                  <c:v>4.9399999999999999E-2</c:v>
                </c:pt>
                <c:pt idx="3364">
                  <c:v>4.9399999999999999E-2</c:v>
                </c:pt>
                <c:pt idx="3365">
                  <c:v>4.9599999999999998E-2</c:v>
                </c:pt>
                <c:pt idx="3366">
                  <c:v>4.9700000000000001E-2</c:v>
                </c:pt>
                <c:pt idx="3367">
                  <c:v>4.99E-2</c:v>
                </c:pt>
                <c:pt idx="3368">
                  <c:v>5.0099999999999999E-2</c:v>
                </c:pt>
                <c:pt idx="3369">
                  <c:v>5.0299999999999997E-2</c:v>
                </c:pt>
                <c:pt idx="3370">
                  <c:v>5.0200000000000002E-2</c:v>
                </c:pt>
                <c:pt idx="3371">
                  <c:v>0.05</c:v>
                </c:pt>
                <c:pt idx="3372">
                  <c:v>4.9799999999999997E-2</c:v>
                </c:pt>
                <c:pt idx="3373">
                  <c:v>4.9599999999999998E-2</c:v>
                </c:pt>
                <c:pt idx="3374">
                  <c:v>4.9500000000000002E-2</c:v>
                </c:pt>
                <c:pt idx="3375">
                  <c:v>4.9500000000000002E-2</c:v>
                </c:pt>
                <c:pt idx="3376">
                  <c:v>4.9399999999999999E-2</c:v>
                </c:pt>
                <c:pt idx="3377">
                  <c:v>4.9500000000000002E-2</c:v>
                </c:pt>
                <c:pt idx="3378">
                  <c:v>4.9299999999999997E-2</c:v>
                </c:pt>
                <c:pt idx="3379">
                  <c:v>4.9200000000000001E-2</c:v>
                </c:pt>
                <c:pt idx="3380">
                  <c:v>4.9200000000000001E-2</c:v>
                </c:pt>
                <c:pt idx="3381">
                  <c:v>4.9299999999999997E-2</c:v>
                </c:pt>
                <c:pt idx="3382">
                  <c:v>4.9700000000000001E-2</c:v>
                </c:pt>
                <c:pt idx="3383">
                  <c:v>4.9599999999999998E-2</c:v>
                </c:pt>
                <c:pt idx="3384">
                  <c:v>4.9299999999999997E-2</c:v>
                </c:pt>
                <c:pt idx="3385">
                  <c:v>4.9599999999999998E-2</c:v>
                </c:pt>
                <c:pt idx="3386">
                  <c:v>4.9799999999999997E-2</c:v>
                </c:pt>
                <c:pt idx="3387">
                  <c:v>0.05</c:v>
                </c:pt>
                <c:pt idx="3388">
                  <c:v>0.05</c:v>
                </c:pt>
                <c:pt idx="3389">
                  <c:v>4.9700000000000001E-2</c:v>
                </c:pt>
                <c:pt idx="3390">
                  <c:v>5.0099999999999999E-2</c:v>
                </c:pt>
                <c:pt idx="3391">
                  <c:v>5.0099999999999999E-2</c:v>
                </c:pt>
                <c:pt idx="3392">
                  <c:v>-999</c:v>
                </c:pt>
                <c:pt idx="3393">
                  <c:v>0.05</c:v>
                </c:pt>
                <c:pt idx="3394">
                  <c:v>4.99E-2</c:v>
                </c:pt>
                <c:pt idx="3395">
                  <c:v>4.99E-2</c:v>
                </c:pt>
                <c:pt idx="3396">
                  <c:v>4.9799999999999997E-2</c:v>
                </c:pt>
                <c:pt idx="3397">
                  <c:v>5.0099999999999999E-2</c:v>
                </c:pt>
                <c:pt idx="3398">
                  <c:v>4.99E-2</c:v>
                </c:pt>
                <c:pt idx="3399">
                  <c:v>4.9700000000000001E-2</c:v>
                </c:pt>
                <c:pt idx="3400">
                  <c:v>4.9500000000000002E-2</c:v>
                </c:pt>
                <c:pt idx="3401">
                  <c:v>4.9299999999999997E-2</c:v>
                </c:pt>
                <c:pt idx="3402">
                  <c:v>4.9200000000000001E-2</c:v>
                </c:pt>
                <c:pt idx="3403">
                  <c:v>4.9200000000000001E-2</c:v>
                </c:pt>
                <c:pt idx="3404">
                  <c:v>4.9399999999999999E-2</c:v>
                </c:pt>
                <c:pt idx="3405">
                  <c:v>4.9200000000000001E-2</c:v>
                </c:pt>
                <c:pt idx="3406">
                  <c:v>4.9099999999999998E-2</c:v>
                </c:pt>
                <c:pt idx="3407">
                  <c:v>4.8800000000000003E-2</c:v>
                </c:pt>
                <c:pt idx="3408">
                  <c:v>4.8899999999999999E-2</c:v>
                </c:pt>
                <c:pt idx="3409">
                  <c:v>4.9399999999999999E-2</c:v>
                </c:pt>
                <c:pt idx="3410">
                  <c:v>4.9399999999999999E-2</c:v>
                </c:pt>
                <c:pt idx="3411">
                  <c:v>4.9099999999999998E-2</c:v>
                </c:pt>
                <c:pt idx="3412">
                  <c:v>4.9000000000000002E-2</c:v>
                </c:pt>
                <c:pt idx="3413">
                  <c:v>4.8899999999999999E-2</c:v>
                </c:pt>
                <c:pt idx="3414">
                  <c:v>4.9000000000000002E-2</c:v>
                </c:pt>
                <c:pt idx="3415">
                  <c:v>4.9000000000000002E-2</c:v>
                </c:pt>
                <c:pt idx="3416">
                  <c:v>4.9000000000000002E-2</c:v>
                </c:pt>
                <c:pt idx="3417">
                  <c:v>4.9200000000000001E-2</c:v>
                </c:pt>
                <c:pt idx="3418">
                  <c:v>4.8800000000000003E-2</c:v>
                </c:pt>
                <c:pt idx="3419">
                  <c:v>4.8599999999999997E-2</c:v>
                </c:pt>
                <c:pt idx="3420">
                  <c:v>4.87E-2</c:v>
                </c:pt>
                <c:pt idx="3421">
                  <c:v>4.8899999999999999E-2</c:v>
                </c:pt>
                <c:pt idx="3422">
                  <c:v>4.9000000000000002E-2</c:v>
                </c:pt>
                <c:pt idx="3423">
                  <c:v>4.8899999999999999E-2</c:v>
                </c:pt>
                <c:pt idx="3424">
                  <c:v>4.8899999999999999E-2</c:v>
                </c:pt>
                <c:pt idx="3425">
                  <c:v>4.9000000000000002E-2</c:v>
                </c:pt>
                <c:pt idx="3426">
                  <c:v>4.8899999999999999E-2</c:v>
                </c:pt>
                <c:pt idx="3427">
                  <c:v>4.8899999999999999E-2</c:v>
                </c:pt>
                <c:pt idx="3428">
                  <c:v>4.8800000000000003E-2</c:v>
                </c:pt>
                <c:pt idx="3429">
                  <c:v>4.87E-2</c:v>
                </c:pt>
                <c:pt idx="3430">
                  <c:v>4.9099999999999998E-2</c:v>
                </c:pt>
                <c:pt idx="3431">
                  <c:v>4.9299999999999997E-2</c:v>
                </c:pt>
                <c:pt idx="3432">
                  <c:v>4.9299999999999997E-2</c:v>
                </c:pt>
                <c:pt idx="3433">
                  <c:v>4.9700000000000001E-2</c:v>
                </c:pt>
                <c:pt idx="3434">
                  <c:v>4.9700000000000001E-2</c:v>
                </c:pt>
                <c:pt idx="3435">
                  <c:v>4.9500000000000002E-2</c:v>
                </c:pt>
                <c:pt idx="3436">
                  <c:v>4.9200000000000001E-2</c:v>
                </c:pt>
                <c:pt idx="3437">
                  <c:v>4.9299999999999997E-2</c:v>
                </c:pt>
                <c:pt idx="3438">
                  <c:v>4.9399999999999999E-2</c:v>
                </c:pt>
                <c:pt idx="3439">
                  <c:v>4.9299999999999997E-2</c:v>
                </c:pt>
                <c:pt idx="3440">
                  <c:v>4.9799999999999997E-2</c:v>
                </c:pt>
                <c:pt idx="3441">
                  <c:v>4.99E-2</c:v>
                </c:pt>
                <c:pt idx="3442">
                  <c:v>4.9799999999999997E-2</c:v>
                </c:pt>
                <c:pt idx="3443">
                  <c:v>4.9500000000000002E-2</c:v>
                </c:pt>
                <c:pt idx="3444">
                  <c:v>4.9299999999999997E-2</c:v>
                </c:pt>
                <c:pt idx="3445">
                  <c:v>4.9200000000000001E-2</c:v>
                </c:pt>
                <c:pt idx="3446">
                  <c:v>4.9099999999999998E-2</c:v>
                </c:pt>
                <c:pt idx="3447">
                  <c:v>4.9299999999999997E-2</c:v>
                </c:pt>
                <c:pt idx="3448">
                  <c:v>4.9299999999999997E-2</c:v>
                </c:pt>
                <c:pt idx="3449">
                  <c:v>4.9799999999999997E-2</c:v>
                </c:pt>
                <c:pt idx="3450">
                  <c:v>4.9700000000000001E-2</c:v>
                </c:pt>
                <c:pt idx="3451">
                  <c:v>4.9599999999999998E-2</c:v>
                </c:pt>
                <c:pt idx="3452">
                  <c:v>4.9299999999999997E-2</c:v>
                </c:pt>
                <c:pt idx="3453">
                  <c:v>4.9099999999999998E-2</c:v>
                </c:pt>
                <c:pt idx="3454">
                  <c:v>4.9099999999999998E-2</c:v>
                </c:pt>
                <c:pt idx="3455">
                  <c:v>4.8800000000000003E-2</c:v>
                </c:pt>
                <c:pt idx="3456">
                  <c:v>4.8500000000000001E-2</c:v>
                </c:pt>
                <c:pt idx="3457">
                  <c:v>4.8399999999999999E-2</c:v>
                </c:pt>
                <c:pt idx="3458">
                  <c:v>4.8300000000000003E-2</c:v>
                </c:pt>
                <c:pt idx="3459">
                  <c:v>4.8599999999999997E-2</c:v>
                </c:pt>
                <c:pt idx="3460">
                  <c:v>4.8500000000000001E-2</c:v>
                </c:pt>
                <c:pt idx="3461">
                  <c:v>4.8500000000000001E-2</c:v>
                </c:pt>
                <c:pt idx="3462">
                  <c:v>4.8399999999999999E-2</c:v>
                </c:pt>
                <c:pt idx="3463">
                  <c:v>4.8399999999999999E-2</c:v>
                </c:pt>
                <c:pt idx="3464">
                  <c:v>4.8599999999999997E-2</c:v>
                </c:pt>
                <c:pt idx="3465">
                  <c:v>4.8800000000000003E-2</c:v>
                </c:pt>
                <c:pt idx="3466">
                  <c:v>4.87E-2</c:v>
                </c:pt>
                <c:pt idx="3467">
                  <c:v>4.87E-2</c:v>
                </c:pt>
                <c:pt idx="3468">
                  <c:v>4.8599999999999997E-2</c:v>
                </c:pt>
                <c:pt idx="3469">
                  <c:v>4.8599999999999997E-2</c:v>
                </c:pt>
                <c:pt idx="3470">
                  <c:v>4.9099999999999998E-2</c:v>
                </c:pt>
                <c:pt idx="3471">
                  <c:v>4.9500000000000002E-2</c:v>
                </c:pt>
                <c:pt idx="3472">
                  <c:v>4.9299999999999997E-2</c:v>
                </c:pt>
                <c:pt idx="3473">
                  <c:v>4.9399999999999999E-2</c:v>
                </c:pt>
                <c:pt idx="3474">
                  <c:v>4.9700000000000001E-2</c:v>
                </c:pt>
                <c:pt idx="3475">
                  <c:v>4.99E-2</c:v>
                </c:pt>
                <c:pt idx="3476">
                  <c:v>4.9599999999999998E-2</c:v>
                </c:pt>
                <c:pt idx="3477">
                  <c:v>4.9399999999999999E-2</c:v>
                </c:pt>
                <c:pt idx="3478">
                  <c:v>4.9700000000000001E-2</c:v>
                </c:pt>
                <c:pt idx="3479">
                  <c:v>4.9599999999999998E-2</c:v>
                </c:pt>
                <c:pt idx="3480">
                  <c:v>4.9299999999999997E-2</c:v>
                </c:pt>
                <c:pt idx="3481">
                  <c:v>4.9200000000000001E-2</c:v>
                </c:pt>
                <c:pt idx="3482">
                  <c:v>4.9299999999999997E-2</c:v>
                </c:pt>
                <c:pt idx="3483">
                  <c:v>4.9200000000000001E-2</c:v>
                </c:pt>
                <c:pt idx="3484">
                  <c:v>4.9099999999999998E-2</c:v>
                </c:pt>
                <c:pt idx="3485">
                  <c:v>4.8899999999999999E-2</c:v>
                </c:pt>
                <c:pt idx="3486">
                  <c:v>4.8800000000000003E-2</c:v>
                </c:pt>
                <c:pt idx="3487">
                  <c:v>4.8899999999999999E-2</c:v>
                </c:pt>
                <c:pt idx="3488">
                  <c:v>4.8599999999999997E-2</c:v>
                </c:pt>
                <c:pt idx="3489">
                  <c:v>4.8399999999999999E-2</c:v>
                </c:pt>
                <c:pt idx="3490">
                  <c:v>4.8399999999999999E-2</c:v>
                </c:pt>
                <c:pt idx="3491">
                  <c:v>4.8599999999999997E-2</c:v>
                </c:pt>
                <c:pt idx="3492">
                  <c:v>4.8800000000000003E-2</c:v>
                </c:pt>
                <c:pt idx="3493">
                  <c:v>4.8599999999999997E-2</c:v>
                </c:pt>
                <c:pt idx="3494">
                  <c:v>4.8399999999999999E-2</c:v>
                </c:pt>
                <c:pt idx="3495">
                  <c:v>4.8500000000000001E-2</c:v>
                </c:pt>
                <c:pt idx="3496">
                  <c:v>4.87E-2</c:v>
                </c:pt>
                <c:pt idx="3497">
                  <c:v>4.8899999999999999E-2</c:v>
                </c:pt>
                <c:pt idx="3498">
                  <c:v>4.87E-2</c:v>
                </c:pt>
                <c:pt idx="3499">
                  <c:v>4.8500000000000001E-2</c:v>
                </c:pt>
                <c:pt idx="3500">
                  <c:v>4.8500000000000001E-2</c:v>
                </c:pt>
                <c:pt idx="3501">
                  <c:v>4.8399999999999999E-2</c:v>
                </c:pt>
                <c:pt idx="3502">
                  <c:v>4.8599999999999997E-2</c:v>
                </c:pt>
                <c:pt idx="3503">
                  <c:v>4.8399999999999999E-2</c:v>
                </c:pt>
                <c:pt idx="3504">
                  <c:v>4.8500000000000001E-2</c:v>
                </c:pt>
                <c:pt idx="3505">
                  <c:v>4.87E-2</c:v>
                </c:pt>
                <c:pt idx="3506">
                  <c:v>4.8599999999999997E-2</c:v>
                </c:pt>
                <c:pt idx="3507">
                  <c:v>4.8599999999999997E-2</c:v>
                </c:pt>
                <c:pt idx="3508">
                  <c:v>4.87E-2</c:v>
                </c:pt>
                <c:pt idx="3509">
                  <c:v>4.8599999999999997E-2</c:v>
                </c:pt>
                <c:pt idx="3510">
                  <c:v>4.8800000000000003E-2</c:v>
                </c:pt>
                <c:pt idx="3511">
                  <c:v>4.8599999999999997E-2</c:v>
                </c:pt>
                <c:pt idx="3512">
                  <c:v>4.82E-2</c:v>
                </c:pt>
                <c:pt idx="3513">
                  <c:v>4.8099999999999997E-2</c:v>
                </c:pt>
                <c:pt idx="3514">
                  <c:v>4.8800000000000003E-2</c:v>
                </c:pt>
                <c:pt idx="3515">
                  <c:v>4.8300000000000003E-2</c:v>
                </c:pt>
                <c:pt idx="3516">
                  <c:v>4.8000000000000001E-2</c:v>
                </c:pt>
                <c:pt idx="3517">
                  <c:v>4.7500000000000001E-2</c:v>
                </c:pt>
                <c:pt idx="3518">
                  <c:v>4.7399999999999998E-2</c:v>
                </c:pt>
                <c:pt idx="3519">
                  <c:v>4.7500000000000001E-2</c:v>
                </c:pt>
                <c:pt idx="3520">
                  <c:v>4.7600000000000003E-2</c:v>
                </c:pt>
                <c:pt idx="3521">
                  <c:v>4.7600000000000003E-2</c:v>
                </c:pt>
                <c:pt idx="3522">
                  <c:v>4.7500000000000001E-2</c:v>
                </c:pt>
                <c:pt idx="3523">
                  <c:v>4.7800000000000002E-2</c:v>
                </c:pt>
                <c:pt idx="3524">
                  <c:v>4.8099999999999997E-2</c:v>
                </c:pt>
                <c:pt idx="3525">
                  <c:v>4.8300000000000003E-2</c:v>
                </c:pt>
                <c:pt idx="3526">
                  <c:v>4.7800000000000002E-2</c:v>
                </c:pt>
                <c:pt idx="3527">
                  <c:v>4.7600000000000003E-2</c:v>
                </c:pt>
                <c:pt idx="3528">
                  <c:v>4.7899999999999998E-2</c:v>
                </c:pt>
                <c:pt idx="3529">
                  <c:v>4.8000000000000001E-2</c:v>
                </c:pt>
                <c:pt idx="3530">
                  <c:v>4.7800000000000002E-2</c:v>
                </c:pt>
                <c:pt idx="3531">
                  <c:v>4.7899999999999998E-2</c:v>
                </c:pt>
                <c:pt idx="3532">
                  <c:v>4.7800000000000002E-2</c:v>
                </c:pt>
                <c:pt idx="3533">
                  <c:v>4.7899999999999998E-2</c:v>
                </c:pt>
                <c:pt idx="3534">
                  <c:v>4.7800000000000002E-2</c:v>
                </c:pt>
                <c:pt idx="3535">
                  <c:v>4.8000000000000001E-2</c:v>
                </c:pt>
                <c:pt idx="3536">
                  <c:v>4.7699999999999999E-2</c:v>
                </c:pt>
                <c:pt idx="3537">
                  <c:v>4.7600000000000003E-2</c:v>
                </c:pt>
                <c:pt idx="3538">
                  <c:v>4.7699999999999999E-2</c:v>
                </c:pt>
                <c:pt idx="3539">
                  <c:v>4.7600000000000003E-2</c:v>
                </c:pt>
                <c:pt idx="3540">
                  <c:v>4.7899999999999998E-2</c:v>
                </c:pt>
                <c:pt idx="3541">
                  <c:v>4.82E-2</c:v>
                </c:pt>
                <c:pt idx="3542">
                  <c:v>4.82E-2</c:v>
                </c:pt>
                <c:pt idx="3543">
                  <c:v>4.8000000000000001E-2</c:v>
                </c:pt>
                <c:pt idx="3544">
                  <c:v>4.8000000000000001E-2</c:v>
                </c:pt>
                <c:pt idx="3545">
                  <c:v>4.8000000000000001E-2</c:v>
                </c:pt>
                <c:pt idx="3546">
                  <c:v>4.8399999999999999E-2</c:v>
                </c:pt>
                <c:pt idx="3547">
                  <c:v>4.8500000000000001E-2</c:v>
                </c:pt>
                <c:pt idx="3548">
                  <c:v>4.8599999999999997E-2</c:v>
                </c:pt>
                <c:pt idx="3549">
                  <c:v>4.8500000000000001E-2</c:v>
                </c:pt>
                <c:pt idx="3550">
                  <c:v>4.87E-2</c:v>
                </c:pt>
                <c:pt idx="3551">
                  <c:v>4.8899999999999999E-2</c:v>
                </c:pt>
                <c:pt idx="3552">
                  <c:v>4.8800000000000003E-2</c:v>
                </c:pt>
                <c:pt idx="3553">
                  <c:v>4.8800000000000003E-2</c:v>
                </c:pt>
                <c:pt idx="3554">
                  <c:v>4.8899999999999999E-2</c:v>
                </c:pt>
                <c:pt idx="3555">
                  <c:v>4.87E-2</c:v>
                </c:pt>
                <c:pt idx="3556">
                  <c:v>4.82E-2</c:v>
                </c:pt>
                <c:pt idx="3557">
                  <c:v>4.7699999999999999E-2</c:v>
                </c:pt>
                <c:pt idx="3558">
                  <c:v>4.7300000000000002E-2</c:v>
                </c:pt>
                <c:pt idx="3559">
                  <c:v>4.6800000000000001E-2</c:v>
                </c:pt>
                <c:pt idx="3560">
                  <c:v>4.6600000000000003E-2</c:v>
                </c:pt>
                <c:pt idx="3561">
                  <c:v>4.65E-2</c:v>
                </c:pt>
                <c:pt idx="3562">
                  <c:v>4.6699999999999998E-2</c:v>
                </c:pt>
                <c:pt idx="3563">
                  <c:v>4.6899999999999997E-2</c:v>
                </c:pt>
                <c:pt idx="3564">
                  <c:v>4.7199999999999999E-2</c:v>
                </c:pt>
                <c:pt idx="3565">
                  <c:v>4.6899999999999997E-2</c:v>
                </c:pt>
                <c:pt idx="3566">
                  <c:v>4.6800000000000001E-2</c:v>
                </c:pt>
                <c:pt idx="3567">
                  <c:v>4.6699999999999998E-2</c:v>
                </c:pt>
                <c:pt idx="3568">
                  <c:v>4.6699999999999998E-2</c:v>
                </c:pt>
                <c:pt idx="3569">
                  <c:v>4.7E-2</c:v>
                </c:pt>
                <c:pt idx="3570">
                  <c:v>4.6600000000000003E-2</c:v>
                </c:pt>
                <c:pt idx="3571">
                  <c:v>4.65E-2</c:v>
                </c:pt>
                <c:pt idx="3572">
                  <c:v>4.6199999999999998E-2</c:v>
                </c:pt>
                <c:pt idx="3573">
                  <c:v>4.5999999999999999E-2</c:v>
                </c:pt>
                <c:pt idx="3574">
                  <c:v>4.5999999999999999E-2</c:v>
                </c:pt>
                <c:pt idx="3575">
                  <c:v>4.5699999999999998E-2</c:v>
                </c:pt>
                <c:pt idx="3576">
                  <c:v>4.58E-2</c:v>
                </c:pt>
                <c:pt idx="3577">
                  <c:v>4.5999999999999999E-2</c:v>
                </c:pt>
                <c:pt idx="3578">
                  <c:v>4.5999999999999999E-2</c:v>
                </c:pt>
                <c:pt idx="3579">
                  <c:v>4.5900000000000003E-2</c:v>
                </c:pt>
                <c:pt idx="3580">
                  <c:v>4.5900000000000003E-2</c:v>
                </c:pt>
                <c:pt idx="3581">
                  <c:v>4.6199999999999998E-2</c:v>
                </c:pt>
                <c:pt idx="3582">
                  <c:v>4.6199999999999998E-2</c:v>
                </c:pt>
                <c:pt idx="3583">
                  <c:v>4.6100000000000002E-2</c:v>
                </c:pt>
                <c:pt idx="3584">
                  <c:v>4.6399999999999997E-2</c:v>
                </c:pt>
                <c:pt idx="3585">
                  <c:v>4.6399999999999997E-2</c:v>
                </c:pt>
                <c:pt idx="3586">
                  <c:v>4.6600000000000003E-2</c:v>
                </c:pt>
                <c:pt idx="3587">
                  <c:v>4.6699999999999998E-2</c:v>
                </c:pt>
                <c:pt idx="3588">
                  <c:v>4.6800000000000001E-2</c:v>
                </c:pt>
                <c:pt idx="3589">
                  <c:v>4.6800000000000001E-2</c:v>
                </c:pt>
                <c:pt idx="3590">
                  <c:v>4.6699999999999998E-2</c:v>
                </c:pt>
                <c:pt idx="3591">
                  <c:v>4.6699999999999998E-2</c:v>
                </c:pt>
                <c:pt idx="3592">
                  <c:v>4.6600000000000003E-2</c:v>
                </c:pt>
                <c:pt idx="3593">
                  <c:v>4.65E-2</c:v>
                </c:pt>
                <c:pt idx="3594">
                  <c:v>4.6300000000000001E-2</c:v>
                </c:pt>
                <c:pt idx="3595">
                  <c:v>4.6600000000000003E-2</c:v>
                </c:pt>
                <c:pt idx="3596">
                  <c:v>4.65E-2</c:v>
                </c:pt>
                <c:pt idx="3597">
                  <c:v>4.6399999999999997E-2</c:v>
                </c:pt>
                <c:pt idx="3598">
                  <c:v>4.6300000000000001E-2</c:v>
                </c:pt>
                <c:pt idx="3599">
                  <c:v>4.6300000000000001E-2</c:v>
                </c:pt>
                <c:pt idx="3600">
                  <c:v>4.6100000000000002E-2</c:v>
                </c:pt>
                <c:pt idx="3601">
                  <c:v>4.58E-2</c:v>
                </c:pt>
                <c:pt idx="3602">
                  <c:v>4.6199999999999998E-2</c:v>
                </c:pt>
                <c:pt idx="3603">
                  <c:v>4.6300000000000001E-2</c:v>
                </c:pt>
                <c:pt idx="3604">
                  <c:v>4.6399999999999997E-2</c:v>
                </c:pt>
                <c:pt idx="3605">
                  <c:v>4.6699999999999998E-2</c:v>
                </c:pt>
                <c:pt idx="3606">
                  <c:v>4.6800000000000001E-2</c:v>
                </c:pt>
                <c:pt idx="3607">
                  <c:v>4.7E-2</c:v>
                </c:pt>
                <c:pt idx="3608">
                  <c:v>4.6800000000000001E-2</c:v>
                </c:pt>
                <c:pt idx="3609">
                  <c:v>4.6899999999999997E-2</c:v>
                </c:pt>
                <c:pt idx="3610">
                  <c:v>4.6600000000000003E-2</c:v>
                </c:pt>
                <c:pt idx="3611">
                  <c:v>4.6699999999999998E-2</c:v>
                </c:pt>
                <c:pt idx="3612">
                  <c:v>4.6600000000000003E-2</c:v>
                </c:pt>
                <c:pt idx="3613">
                  <c:v>4.6399999999999997E-2</c:v>
                </c:pt>
                <c:pt idx="3614">
                  <c:v>4.65E-2</c:v>
                </c:pt>
                <c:pt idx="3615">
                  <c:v>4.65E-2</c:v>
                </c:pt>
                <c:pt idx="3616">
                  <c:v>4.6600000000000003E-2</c:v>
                </c:pt>
                <c:pt idx="3617">
                  <c:v>4.6399999999999997E-2</c:v>
                </c:pt>
                <c:pt idx="3618">
                  <c:v>4.6600000000000003E-2</c:v>
                </c:pt>
                <c:pt idx="3619">
                  <c:v>4.6199999999999998E-2</c:v>
                </c:pt>
                <c:pt idx="3620">
                  <c:v>4.5999999999999999E-2</c:v>
                </c:pt>
                <c:pt idx="3621">
                  <c:v>4.5900000000000003E-2</c:v>
                </c:pt>
                <c:pt idx="3622">
                  <c:v>4.5900000000000003E-2</c:v>
                </c:pt>
                <c:pt idx="3623">
                  <c:v>4.5999999999999999E-2</c:v>
                </c:pt>
                <c:pt idx="3624">
                  <c:v>4.6199999999999998E-2</c:v>
                </c:pt>
                <c:pt idx="3625">
                  <c:v>4.6100000000000002E-2</c:v>
                </c:pt>
                <c:pt idx="3626">
                  <c:v>4.6300000000000001E-2</c:v>
                </c:pt>
                <c:pt idx="3627">
                  <c:v>4.65E-2</c:v>
                </c:pt>
                <c:pt idx="3628">
                  <c:v>4.7E-2</c:v>
                </c:pt>
                <c:pt idx="3629">
                  <c:v>4.7300000000000002E-2</c:v>
                </c:pt>
                <c:pt idx="3630">
                  <c:v>4.6899999999999997E-2</c:v>
                </c:pt>
                <c:pt idx="3631">
                  <c:v>4.6899999999999997E-2</c:v>
                </c:pt>
                <c:pt idx="3632">
                  <c:v>4.6600000000000003E-2</c:v>
                </c:pt>
                <c:pt idx="3633">
                  <c:v>4.65E-2</c:v>
                </c:pt>
                <c:pt idx="3634">
                  <c:v>4.6699999999999998E-2</c:v>
                </c:pt>
                <c:pt idx="3635">
                  <c:v>4.6600000000000003E-2</c:v>
                </c:pt>
                <c:pt idx="3636">
                  <c:v>4.6699999999999998E-2</c:v>
                </c:pt>
                <c:pt idx="3637">
                  <c:v>4.6600000000000003E-2</c:v>
                </c:pt>
                <c:pt idx="3638">
                  <c:v>4.6800000000000001E-2</c:v>
                </c:pt>
                <c:pt idx="3639">
                  <c:v>4.6899999999999997E-2</c:v>
                </c:pt>
                <c:pt idx="3640">
                  <c:v>4.6800000000000001E-2</c:v>
                </c:pt>
                <c:pt idx="3641">
                  <c:v>4.6899999999999997E-2</c:v>
                </c:pt>
                <c:pt idx="3642">
                  <c:v>4.7E-2</c:v>
                </c:pt>
                <c:pt idx="3643">
                  <c:v>4.7100000000000003E-2</c:v>
                </c:pt>
                <c:pt idx="3644">
                  <c:v>4.7199999999999999E-2</c:v>
                </c:pt>
                <c:pt idx="3645">
                  <c:v>4.7300000000000002E-2</c:v>
                </c:pt>
                <c:pt idx="3646">
                  <c:v>4.7199999999999999E-2</c:v>
                </c:pt>
                <c:pt idx="3647">
                  <c:v>4.7899999999999998E-2</c:v>
                </c:pt>
                <c:pt idx="3648">
                  <c:v>4.7699999999999999E-2</c:v>
                </c:pt>
                <c:pt idx="3649">
                  <c:v>4.7500000000000001E-2</c:v>
                </c:pt>
                <c:pt idx="3650">
                  <c:v>4.7399999999999998E-2</c:v>
                </c:pt>
                <c:pt idx="3651">
                  <c:v>4.7100000000000003E-2</c:v>
                </c:pt>
                <c:pt idx="3652">
                  <c:v>4.6699999999999998E-2</c:v>
                </c:pt>
                <c:pt idx="3653">
                  <c:v>4.6600000000000003E-2</c:v>
                </c:pt>
                <c:pt idx="3654">
                  <c:v>4.65E-2</c:v>
                </c:pt>
                <c:pt idx="3655">
                  <c:v>4.6800000000000001E-2</c:v>
                </c:pt>
                <c:pt idx="3656">
                  <c:v>4.65E-2</c:v>
                </c:pt>
                <c:pt idx="3657">
                  <c:v>4.6300000000000001E-2</c:v>
                </c:pt>
                <c:pt idx="3658">
                  <c:v>4.6399999999999997E-2</c:v>
                </c:pt>
                <c:pt idx="3659">
                  <c:v>4.6199999999999998E-2</c:v>
                </c:pt>
                <c:pt idx="3660">
                  <c:v>4.6300000000000001E-2</c:v>
                </c:pt>
                <c:pt idx="3661">
                  <c:v>4.6399999999999997E-2</c:v>
                </c:pt>
                <c:pt idx="3662">
                  <c:v>4.6699999999999998E-2</c:v>
                </c:pt>
                <c:pt idx="3663">
                  <c:v>4.6899999999999997E-2</c:v>
                </c:pt>
                <c:pt idx="3664">
                  <c:v>4.6800000000000001E-2</c:v>
                </c:pt>
                <c:pt idx="3665">
                  <c:v>4.6800000000000001E-2</c:v>
                </c:pt>
                <c:pt idx="3666">
                  <c:v>4.6300000000000001E-2</c:v>
                </c:pt>
                <c:pt idx="3667">
                  <c:v>4.6199999999999998E-2</c:v>
                </c:pt>
                <c:pt idx="3668">
                  <c:v>4.58E-2</c:v>
                </c:pt>
                <c:pt idx="3669">
                  <c:v>4.5900000000000003E-2</c:v>
                </c:pt>
                <c:pt idx="3670">
                  <c:v>4.58E-2</c:v>
                </c:pt>
                <c:pt idx="3671">
                  <c:v>4.58E-2</c:v>
                </c:pt>
                <c:pt idx="3672">
                  <c:v>4.58E-2</c:v>
                </c:pt>
                <c:pt idx="3673">
                  <c:v>4.6199999999999998E-2</c:v>
                </c:pt>
                <c:pt idx="3674">
                  <c:v>4.6100000000000002E-2</c:v>
                </c:pt>
                <c:pt idx="3675">
                  <c:v>4.5900000000000003E-2</c:v>
                </c:pt>
                <c:pt idx="3676">
                  <c:v>4.6100000000000002E-2</c:v>
                </c:pt>
                <c:pt idx="3677">
                  <c:v>4.5999999999999999E-2</c:v>
                </c:pt>
                <c:pt idx="3678">
                  <c:v>4.5999999999999999E-2</c:v>
                </c:pt>
                <c:pt idx="3679">
                  <c:v>4.5900000000000003E-2</c:v>
                </c:pt>
                <c:pt idx="3680">
                  <c:v>4.5900000000000003E-2</c:v>
                </c:pt>
                <c:pt idx="3681">
                  <c:v>4.5900000000000003E-2</c:v>
                </c:pt>
                <c:pt idx="3682">
                  <c:v>4.6100000000000002E-2</c:v>
                </c:pt>
                <c:pt idx="3683">
                  <c:v>4.6100000000000002E-2</c:v>
                </c:pt>
                <c:pt idx="3684">
                  <c:v>4.6300000000000001E-2</c:v>
                </c:pt>
                <c:pt idx="3685">
                  <c:v>4.6100000000000002E-2</c:v>
                </c:pt>
                <c:pt idx="3686">
                  <c:v>4.5999999999999999E-2</c:v>
                </c:pt>
                <c:pt idx="3687">
                  <c:v>4.6100000000000002E-2</c:v>
                </c:pt>
                <c:pt idx="3688">
                  <c:v>4.6300000000000001E-2</c:v>
                </c:pt>
                <c:pt idx="3689">
                  <c:v>4.6800000000000001E-2</c:v>
                </c:pt>
                <c:pt idx="3690">
                  <c:v>4.6899999999999997E-2</c:v>
                </c:pt>
                <c:pt idx="3691">
                  <c:v>4.7E-2</c:v>
                </c:pt>
                <c:pt idx="3692">
                  <c:v>4.7199999999999999E-2</c:v>
                </c:pt>
                <c:pt idx="3693">
                  <c:v>4.7500000000000001E-2</c:v>
                </c:pt>
                <c:pt idx="3694">
                  <c:v>4.7600000000000003E-2</c:v>
                </c:pt>
                <c:pt idx="3695">
                  <c:v>4.7600000000000003E-2</c:v>
                </c:pt>
                <c:pt idx="3696">
                  <c:v>4.7899999999999998E-2</c:v>
                </c:pt>
                <c:pt idx="3697">
                  <c:v>4.7699999999999999E-2</c:v>
                </c:pt>
                <c:pt idx="3698">
                  <c:v>4.7600000000000003E-2</c:v>
                </c:pt>
                <c:pt idx="3699">
                  <c:v>4.7500000000000001E-2</c:v>
                </c:pt>
                <c:pt idx="3700">
                  <c:v>4.7699999999999999E-2</c:v>
                </c:pt>
                <c:pt idx="3701">
                  <c:v>4.7699999999999999E-2</c:v>
                </c:pt>
                <c:pt idx="3702">
                  <c:v>4.8000000000000001E-2</c:v>
                </c:pt>
                <c:pt idx="3703">
                  <c:v>4.82E-2</c:v>
                </c:pt>
                <c:pt idx="3704">
                  <c:v>4.8500000000000001E-2</c:v>
                </c:pt>
                <c:pt idx="3705">
                  <c:v>4.8599999999999997E-2</c:v>
                </c:pt>
                <c:pt idx="3706">
                  <c:v>4.8399999999999999E-2</c:v>
                </c:pt>
                <c:pt idx="3707">
                  <c:v>4.8399999999999999E-2</c:v>
                </c:pt>
                <c:pt idx="3708">
                  <c:v>4.8800000000000003E-2</c:v>
                </c:pt>
                <c:pt idx="3709">
                  <c:v>4.8899999999999999E-2</c:v>
                </c:pt>
                <c:pt idx="3710">
                  <c:v>4.9200000000000001E-2</c:v>
                </c:pt>
                <c:pt idx="3711">
                  <c:v>4.9299999999999997E-2</c:v>
                </c:pt>
                <c:pt idx="3712">
                  <c:v>4.9200000000000001E-2</c:v>
                </c:pt>
                <c:pt idx="3713">
                  <c:v>4.9200000000000001E-2</c:v>
                </c:pt>
                <c:pt idx="3714">
                  <c:v>4.9399999999999999E-2</c:v>
                </c:pt>
                <c:pt idx="3715">
                  <c:v>4.9399999999999999E-2</c:v>
                </c:pt>
                <c:pt idx="3716">
                  <c:v>4.9599999999999998E-2</c:v>
                </c:pt>
                <c:pt idx="3717">
                  <c:v>4.9700000000000001E-2</c:v>
                </c:pt>
                <c:pt idx="3718">
                  <c:v>4.9599999999999998E-2</c:v>
                </c:pt>
                <c:pt idx="3719">
                  <c:v>4.99E-2</c:v>
                </c:pt>
                <c:pt idx="3720">
                  <c:v>0.05</c:v>
                </c:pt>
                <c:pt idx="3721">
                  <c:v>4.9799999999999997E-2</c:v>
                </c:pt>
                <c:pt idx="3722">
                  <c:v>4.9700000000000001E-2</c:v>
                </c:pt>
                <c:pt idx="3723">
                  <c:v>4.9599999999999998E-2</c:v>
                </c:pt>
                <c:pt idx="3724">
                  <c:v>4.9200000000000001E-2</c:v>
                </c:pt>
                <c:pt idx="3725">
                  <c:v>4.9200000000000001E-2</c:v>
                </c:pt>
                <c:pt idx="3726">
                  <c:v>4.8899999999999999E-2</c:v>
                </c:pt>
                <c:pt idx="3727">
                  <c:v>4.9000000000000002E-2</c:v>
                </c:pt>
                <c:pt idx="3728">
                  <c:v>4.8800000000000003E-2</c:v>
                </c:pt>
                <c:pt idx="3729">
                  <c:v>4.8800000000000003E-2</c:v>
                </c:pt>
                <c:pt idx="3730">
                  <c:v>4.8500000000000001E-2</c:v>
                </c:pt>
                <c:pt idx="3731">
                  <c:v>4.8399999999999999E-2</c:v>
                </c:pt>
                <c:pt idx="3732">
                  <c:v>4.8500000000000001E-2</c:v>
                </c:pt>
                <c:pt idx="3733">
                  <c:v>4.8599999999999997E-2</c:v>
                </c:pt>
                <c:pt idx="3734">
                  <c:v>4.8500000000000001E-2</c:v>
                </c:pt>
                <c:pt idx="3735">
                  <c:v>4.8599999999999997E-2</c:v>
                </c:pt>
                <c:pt idx="3736">
                  <c:v>4.8899999999999999E-2</c:v>
                </c:pt>
                <c:pt idx="3737">
                  <c:v>4.9099999999999998E-2</c:v>
                </c:pt>
                <c:pt idx="3738">
                  <c:v>4.9200000000000001E-2</c:v>
                </c:pt>
                <c:pt idx="3739">
                  <c:v>4.9000000000000002E-2</c:v>
                </c:pt>
                <c:pt idx="3740">
                  <c:v>4.8800000000000003E-2</c:v>
                </c:pt>
                <c:pt idx="3741">
                  <c:v>4.8899999999999999E-2</c:v>
                </c:pt>
                <c:pt idx="3742">
                  <c:v>4.9000000000000002E-2</c:v>
                </c:pt>
                <c:pt idx="3743">
                  <c:v>4.9099999999999998E-2</c:v>
                </c:pt>
                <c:pt idx="3744">
                  <c:v>4.9200000000000001E-2</c:v>
                </c:pt>
                <c:pt idx="3745">
                  <c:v>4.8899999999999999E-2</c:v>
                </c:pt>
                <c:pt idx="3746">
                  <c:v>4.8800000000000003E-2</c:v>
                </c:pt>
                <c:pt idx="3747">
                  <c:v>4.87E-2</c:v>
                </c:pt>
                <c:pt idx="3748">
                  <c:v>4.87E-2</c:v>
                </c:pt>
                <c:pt idx="3749">
                  <c:v>4.8599999999999997E-2</c:v>
                </c:pt>
                <c:pt idx="3750">
                  <c:v>4.8599999999999997E-2</c:v>
                </c:pt>
                <c:pt idx="3751">
                  <c:v>4.8599999999999997E-2</c:v>
                </c:pt>
                <c:pt idx="3752">
                  <c:v>4.8599999999999997E-2</c:v>
                </c:pt>
                <c:pt idx="3753">
                  <c:v>4.8399999999999999E-2</c:v>
                </c:pt>
                <c:pt idx="3754">
                  <c:v>4.8399999999999999E-2</c:v>
                </c:pt>
                <c:pt idx="3755">
                  <c:v>4.8800000000000003E-2</c:v>
                </c:pt>
                <c:pt idx="3756">
                  <c:v>4.8800000000000003E-2</c:v>
                </c:pt>
                <c:pt idx="3757">
                  <c:v>4.9000000000000002E-2</c:v>
                </c:pt>
                <c:pt idx="3758">
                  <c:v>4.9099999999999998E-2</c:v>
                </c:pt>
                <c:pt idx="3759">
                  <c:v>4.9399999999999999E-2</c:v>
                </c:pt>
                <c:pt idx="3760">
                  <c:v>4.9500000000000002E-2</c:v>
                </c:pt>
                <c:pt idx="3761">
                  <c:v>4.9599999999999998E-2</c:v>
                </c:pt>
                <c:pt idx="3762">
                  <c:v>4.9500000000000002E-2</c:v>
                </c:pt>
                <c:pt idx="3763">
                  <c:v>4.9299999999999997E-2</c:v>
                </c:pt>
                <c:pt idx="3764">
                  <c:v>4.9200000000000001E-2</c:v>
                </c:pt>
                <c:pt idx="3765">
                  <c:v>4.9299999999999997E-2</c:v>
                </c:pt>
                <c:pt idx="3766">
                  <c:v>4.9000000000000002E-2</c:v>
                </c:pt>
                <c:pt idx="3767">
                  <c:v>4.8899999999999999E-2</c:v>
                </c:pt>
                <c:pt idx="3768">
                  <c:v>4.8800000000000003E-2</c:v>
                </c:pt>
                <c:pt idx="3769">
                  <c:v>4.9099999999999998E-2</c:v>
                </c:pt>
                <c:pt idx="3770">
                  <c:v>4.8899999999999999E-2</c:v>
                </c:pt>
                <c:pt idx="3771">
                  <c:v>4.8800000000000003E-2</c:v>
                </c:pt>
                <c:pt idx="3772">
                  <c:v>4.87E-2</c:v>
                </c:pt>
                <c:pt idx="3773">
                  <c:v>4.8899999999999999E-2</c:v>
                </c:pt>
                <c:pt idx="3774">
                  <c:v>4.8899999999999999E-2</c:v>
                </c:pt>
                <c:pt idx="3775">
                  <c:v>4.9200000000000001E-2</c:v>
                </c:pt>
                <c:pt idx="3776">
                  <c:v>4.9099999999999998E-2</c:v>
                </c:pt>
                <c:pt idx="3777">
                  <c:v>4.9200000000000001E-2</c:v>
                </c:pt>
                <c:pt idx="3778">
                  <c:v>4.9299999999999997E-2</c:v>
                </c:pt>
                <c:pt idx="3779">
                  <c:v>4.9200000000000001E-2</c:v>
                </c:pt>
                <c:pt idx="3780">
                  <c:v>4.9599999999999998E-2</c:v>
                </c:pt>
                <c:pt idx="3781">
                  <c:v>4.9500000000000002E-2</c:v>
                </c:pt>
                <c:pt idx="3782">
                  <c:v>4.9299999999999997E-2</c:v>
                </c:pt>
                <c:pt idx="3783">
                  <c:v>4.9200000000000001E-2</c:v>
                </c:pt>
                <c:pt idx="3784">
                  <c:v>4.9399999999999999E-2</c:v>
                </c:pt>
                <c:pt idx="3785">
                  <c:v>4.9500000000000002E-2</c:v>
                </c:pt>
                <c:pt idx="3786">
                  <c:v>4.9399999999999999E-2</c:v>
                </c:pt>
                <c:pt idx="3787">
                  <c:v>4.99E-2</c:v>
                </c:pt>
                <c:pt idx="3788">
                  <c:v>4.9700000000000001E-2</c:v>
                </c:pt>
                <c:pt idx="3789">
                  <c:v>4.9399999999999999E-2</c:v>
                </c:pt>
                <c:pt idx="3790">
                  <c:v>4.9399999999999999E-2</c:v>
                </c:pt>
                <c:pt idx="3791">
                  <c:v>4.9500000000000002E-2</c:v>
                </c:pt>
                <c:pt idx="3792">
                  <c:v>4.9399999999999999E-2</c:v>
                </c:pt>
                <c:pt idx="3793">
                  <c:v>4.9200000000000001E-2</c:v>
                </c:pt>
                <c:pt idx="3794">
                  <c:v>4.9500000000000002E-2</c:v>
                </c:pt>
                <c:pt idx="3795">
                  <c:v>4.9599999999999998E-2</c:v>
                </c:pt>
                <c:pt idx="3796">
                  <c:v>4.99E-2</c:v>
                </c:pt>
                <c:pt idx="3797">
                  <c:v>4.99E-2</c:v>
                </c:pt>
                <c:pt idx="3798">
                  <c:v>0.05</c:v>
                </c:pt>
                <c:pt idx="3799">
                  <c:v>4.9799999999999997E-2</c:v>
                </c:pt>
                <c:pt idx="3800">
                  <c:v>4.99E-2</c:v>
                </c:pt>
                <c:pt idx="3801">
                  <c:v>4.9700000000000001E-2</c:v>
                </c:pt>
                <c:pt idx="3802">
                  <c:v>4.9799999999999997E-2</c:v>
                </c:pt>
                <c:pt idx="3803">
                  <c:v>4.9700000000000001E-2</c:v>
                </c:pt>
                <c:pt idx="3804">
                  <c:v>4.9500000000000002E-2</c:v>
                </c:pt>
                <c:pt idx="3805">
                  <c:v>4.9500000000000002E-2</c:v>
                </c:pt>
                <c:pt idx="3806">
                  <c:v>4.9500000000000002E-2</c:v>
                </c:pt>
                <c:pt idx="3807">
                  <c:v>4.9399999999999999E-2</c:v>
                </c:pt>
                <c:pt idx="3808">
                  <c:v>4.9399999999999999E-2</c:v>
                </c:pt>
                <c:pt idx="3809">
                  <c:v>4.9399999999999999E-2</c:v>
                </c:pt>
                <c:pt idx="3810">
                  <c:v>4.9399999999999999E-2</c:v>
                </c:pt>
                <c:pt idx="3811">
                  <c:v>4.9200000000000001E-2</c:v>
                </c:pt>
                <c:pt idx="3812">
                  <c:v>4.9500000000000002E-2</c:v>
                </c:pt>
                <c:pt idx="3813">
                  <c:v>4.9399999999999999E-2</c:v>
                </c:pt>
                <c:pt idx="3814">
                  <c:v>4.9299999999999997E-2</c:v>
                </c:pt>
                <c:pt idx="3815">
                  <c:v>4.9399999999999999E-2</c:v>
                </c:pt>
                <c:pt idx="3816">
                  <c:v>4.9399999999999999E-2</c:v>
                </c:pt>
                <c:pt idx="3817">
                  <c:v>4.9299999999999997E-2</c:v>
                </c:pt>
                <c:pt idx="3818">
                  <c:v>4.9299999999999997E-2</c:v>
                </c:pt>
                <c:pt idx="3819">
                  <c:v>4.9399999999999999E-2</c:v>
                </c:pt>
                <c:pt idx="3820">
                  <c:v>4.9500000000000002E-2</c:v>
                </c:pt>
                <c:pt idx="3821">
                  <c:v>4.9599999999999998E-2</c:v>
                </c:pt>
                <c:pt idx="3822">
                  <c:v>4.9500000000000002E-2</c:v>
                </c:pt>
                <c:pt idx="3823">
                  <c:v>4.9700000000000001E-2</c:v>
                </c:pt>
                <c:pt idx="3824">
                  <c:v>4.9599999999999998E-2</c:v>
                </c:pt>
                <c:pt idx="3825">
                  <c:v>4.9500000000000002E-2</c:v>
                </c:pt>
                <c:pt idx="3826">
                  <c:v>4.9299999999999997E-2</c:v>
                </c:pt>
                <c:pt idx="3827">
                  <c:v>4.9399999999999999E-2</c:v>
                </c:pt>
                <c:pt idx="3828">
                  <c:v>4.9299999999999997E-2</c:v>
                </c:pt>
                <c:pt idx="3829">
                  <c:v>4.9000000000000002E-2</c:v>
                </c:pt>
                <c:pt idx="3830">
                  <c:v>4.9599999999999998E-2</c:v>
                </c:pt>
                <c:pt idx="3831">
                  <c:v>4.9200000000000001E-2</c:v>
                </c:pt>
                <c:pt idx="3832">
                  <c:v>4.9099999999999998E-2</c:v>
                </c:pt>
                <c:pt idx="3833">
                  <c:v>4.9299999999999997E-2</c:v>
                </c:pt>
                <c:pt idx="3834">
                  <c:v>4.9399999999999999E-2</c:v>
                </c:pt>
                <c:pt idx="3835">
                  <c:v>4.9500000000000002E-2</c:v>
                </c:pt>
                <c:pt idx="3836">
                  <c:v>4.9599999999999998E-2</c:v>
                </c:pt>
                <c:pt idx="3837">
                  <c:v>4.9399999999999999E-2</c:v>
                </c:pt>
                <c:pt idx="3838">
                  <c:v>4.9299999999999997E-2</c:v>
                </c:pt>
                <c:pt idx="3839">
                  <c:v>4.9200000000000001E-2</c:v>
                </c:pt>
                <c:pt idx="3840">
                  <c:v>4.9299999999999997E-2</c:v>
                </c:pt>
                <c:pt idx="3841">
                  <c:v>4.9299999999999997E-2</c:v>
                </c:pt>
                <c:pt idx="3842">
                  <c:v>4.9399999999999999E-2</c:v>
                </c:pt>
                <c:pt idx="3843">
                  <c:v>4.9299999999999997E-2</c:v>
                </c:pt>
                <c:pt idx="3844">
                  <c:v>4.9399999999999999E-2</c:v>
                </c:pt>
                <c:pt idx="3845">
                  <c:v>4.9399999999999999E-2</c:v>
                </c:pt>
                <c:pt idx="3846">
                  <c:v>4.9099999999999998E-2</c:v>
                </c:pt>
                <c:pt idx="3847">
                  <c:v>4.87E-2</c:v>
                </c:pt>
                <c:pt idx="3848">
                  <c:v>4.8500000000000001E-2</c:v>
                </c:pt>
                <c:pt idx="3849">
                  <c:v>4.8300000000000003E-2</c:v>
                </c:pt>
                <c:pt idx="3850">
                  <c:v>4.8000000000000001E-2</c:v>
                </c:pt>
                <c:pt idx="3851">
                  <c:v>4.7899999999999998E-2</c:v>
                </c:pt>
                <c:pt idx="3852">
                  <c:v>4.7800000000000002E-2</c:v>
                </c:pt>
                <c:pt idx="3853">
                  <c:v>4.7800000000000002E-2</c:v>
                </c:pt>
                <c:pt idx="3854">
                  <c:v>4.7500000000000001E-2</c:v>
                </c:pt>
                <c:pt idx="3855">
                  <c:v>4.7500000000000001E-2</c:v>
                </c:pt>
                <c:pt idx="3856">
                  <c:v>4.7500000000000001E-2</c:v>
                </c:pt>
                <c:pt idx="3857">
                  <c:v>4.7300000000000002E-2</c:v>
                </c:pt>
                <c:pt idx="3858">
                  <c:v>4.7399999999999998E-2</c:v>
                </c:pt>
                <c:pt idx="3859">
                  <c:v>4.7800000000000002E-2</c:v>
                </c:pt>
                <c:pt idx="3860">
                  <c:v>4.7800000000000002E-2</c:v>
                </c:pt>
                <c:pt idx="3861">
                  <c:v>4.7800000000000002E-2</c:v>
                </c:pt>
                <c:pt idx="3862">
                  <c:v>4.7800000000000002E-2</c:v>
                </c:pt>
                <c:pt idx="3863">
                  <c:v>4.7699999999999999E-2</c:v>
                </c:pt>
                <c:pt idx="3864">
                  <c:v>4.7600000000000003E-2</c:v>
                </c:pt>
                <c:pt idx="3865">
                  <c:v>4.7500000000000001E-2</c:v>
                </c:pt>
                <c:pt idx="3866">
                  <c:v>4.7300000000000002E-2</c:v>
                </c:pt>
                <c:pt idx="3867">
                  <c:v>4.7300000000000002E-2</c:v>
                </c:pt>
                <c:pt idx="3868">
                  <c:v>4.7500000000000001E-2</c:v>
                </c:pt>
                <c:pt idx="3869">
                  <c:v>4.7699999999999999E-2</c:v>
                </c:pt>
                <c:pt idx="3870">
                  <c:v>4.7500000000000001E-2</c:v>
                </c:pt>
                <c:pt idx="3871">
                  <c:v>4.7800000000000002E-2</c:v>
                </c:pt>
                <c:pt idx="3872">
                  <c:v>4.7600000000000003E-2</c:v>
                </c:pt>
                <c:pt idx="3873">
                  <c:v>4.7500000000000001E-2</c:v>
                </c:pt>
                <c:pt idx="3874">
                  <c:v>4.7300000000000002E-2</c:v>
                </c:pt>
                <c:pt idx="3875">
                  <c:v>4.7600000000000003E-2</c:v>
                </c:pt>
                <c:pt idx="3876">
                  <c:v>4.7399999999999998E-2</c:v>
                </c:pt>
                <c:pt idx="3877">
                  <c:v>4.7399999999999998E-2</c:v>
                </c:pt>
                <c:pt idx="3878">
                  <c:v>4.7300000000000002E-2</c:v>
                </c:pt>
                <c:pt idx="3879">
                  <c:v>4.7500000000000001E-2</c:v>
                </c:pt>
                <c:pt idx="3880">
                  <c:v>4.7500000000000001E-2</c:v>
                </c:pt>
                <c:pt idx="3881">
                  <c:v>4.7699999999999999E-2</c:v>
                </c:pt>
                <c:pt idx="3882">
                  <c:v>4.7699999999999999E-2</c:v>
                </c:pt>
                <c:pt idx="3883">
                  <c:v>4.7899999999999998E-2</c:v>
                </c:pt>
                <c:pt idx="3884">
                  <c:v>4.82E-2</c:v>
                </c:pt>
                <c:pt idx="3885">
                  <c:v>4.8399999999999999E-2</c:v>
                </c:pt>
                <c:pt idx="3886">
                  <c:v>4.82E-2</c:v>
                </c:pt>
                <c:pt idx="3887">
                  <c:v>4.8300000000000003E-2</c:v>
                </c:pt>
                <c:pt idx="3888">
                  <c:v>4.7899999999999998E-2</c:v>
                </c:pt>
                <c:pt idx="3889">
                  <c:v>4.7699999999999999E-2</c:v>
                </c:pt>
                <c:pt idx="3890">
                  <c:v>4.7500000000000001E-2</c:v>
                </c:pt>
                <c:pt idx="3891">
                  <c:v>4.7699999999999999E-2</c:v>
                </c:pt>
                <c:pt idx="3892">
                  <c:v>4.7500000000000001E-2</c:v>
                </c:pt>
                <c:pt idx="3893">
                  <c:v>4.7600000000000003E-2</c:v>
                </c:pt>
                <c:pt idx="3894">
                  <c:v>4.7800000000000002E-2</c:v>
                </c:pt>
                <c:pt idx="3895">
                  <c:v>4.7699999999999999E-2</c:v>
                </c:pt>
                <c:pt idx="3896">
                  <c:v>4.7399999999999998E-2</c:v>
                </c:pt>
                <c:pt idx="3897">
                  <c:v>4.7500000000000001E-2</c:v>
                </c:pt>
                <c:pt idx="3898">
                  <c:v>4.7399999999999998E-2</c:v>
                </c:pt>
                <c:pt idx="3899">
                  <c:v>4.7500000000000001E-2</c:v>
                </c:pt>
                <c:pt idx="3900">
                  <c:v>4.7500000000000001E-2</c:v>
                </c:pt>
                <c:pt idx="3901">
                  <c:v>4.7399999999999998E-2</c:v>
                </c:pt>
                <c:pt idx="3902">
                  <c:v>4.7699999999999999E-2</c:v>
                </c:pt>
                <c:pt idx="3903">
                  <c:v>4.7399999999999998E-2</c:v>
                </c:pt>
                <c:pt idx="3904">
                  <c:v>4.7699999999999999E-2</c:v>
                </c:pt>
                <c:pt idx="3905">
                  <c:v>4.7699999999999999E-2</c:v>
                </c:pt>
                <c:pt idx="3906">
                  <c:v>4.7699999999999999E-2</c:v>
                </c:pt>
                <c:pt idx="3907">
                  <c:v>4.7699999999999999E-2</c:v>
                </c:pt>
                <c:pt idx="3908">
                  <c:v>4.7600000000000003E-2</c:v>
                </c:pt>
                <c:pt idx="3909">
                  <c:v>4.7600000000000003E-2</c:v>
                </c:pt>
                <c:pt idx="3910">
                  <c:v>4.7899999999999998E-2</c:v>
                </c:pt>
                <c:pt idx="3911">
                  <c:v>4.7600000000000003E-2</c:v>
                </c:pt>
                <c:pt idx="3912">
                  <c:v>4.7600000000000003E-2</c:v>
                </c:pt>
                <c:pt idx="3913">
                  <c:v>4.7199999999999999E-2</c:v>
                </c:pt>
                <c:pt idx="3914">
                  <c:v>4.7E-2</c:v>
                </c:pt>
                <c:pt idx="3915">
                  <c:v>4.7E-2</c:v>
                </c:pt>
                <c:pt idx="3916">
                  <c:v>4.7300000000000002E-2</c:v>
                </c:pt>
                <c:pt idx="3917">
                  <c:v>4.7199999999999999E-2</c:v>
                </c:pt>
                <c:pt idx="3918">
                  <c:v>4.7300000000000002E-2</c:v>
                </c:pt>
                <c:pt idx="3919">
                  <c:v>4.7399999999999998E-2</c:v>
                </c:pt>
                <c:pt idx="3920">
                  <c:v>4.7399999999999998E-2</c:v>
                </c:pt>
                <c:pt idx="3921">
                  <c:v>4.7199999999999999E-2</c:v>
                </c:pt>
                <c:pt idx="3922">
                  <c:v>4.6699999999999998E-2</c:v>
                </c:pt>
                <c:pt idx="3923">
                  <c:v>4.6399999999999997E-2</c:v>
                </c:pt>
                <c:pt idx="3924">
                  <c:v>4.6199999999999998E-2</c:v>
                </c:pt>
                <c:pt idx="3925">
                  <c:v>4.6300000000000001E-2</c:v>
                </c:pt>
                <c:pt idx="3926">
                  <c:v>4.6300000000000001E-2</c:v>
                </c:pt>
                <c:pt idx="3927">
                  <c:v>4.6399999999999997E-2</c:v>
                </c:pt>
                <c:pt idx="3928">
                  <c:v>4.6600000000000003E-2</c:v>
                </c:pt>
                <c:pt idx="3929">
                  <c:v>4.6600000000000003E-2</c:v>
                </c:pt>
                <c:pt idx="3930">
                  <c:v>4.6800000000000001E-2</c:v>
                </c:pt>
                <c:pt idx="3931">
                  <c:v>4.6600000000000003E-2</c:v>
                </c:pt>
                <c:pt idx="3932">
                  <c:v>4.6699999999999998E-2</c:v>
                </c:pt>
                <c:pt idx="3933">
                  <c:v>4.6699999999999998E-2</c:v>
                </c:pt>
                <c:pt idx="3934">
                  <c:v>4.6600000000000003E-2</c:v>
                </c:pt>
                <c:pt idx="3935">
                  <c:v>4.6699999999999998E-2</c:v>
                </c:pt>
                <c:pt idx="3936">
                  <c:v>4.6699999999999998E-2</c:v>
                </c:pt>
                <c:pt idx="3937">
                  <c:v>4.6600000000000003E-2</c:v>
                </c:pt>
                <c:pt idx="3938">
                  <c:v>4.6199999999999998E-2</c:v>
                </c:pt>
                <c:pt idx="3939">
                  <c:v>4.58E-2</c:v>
                </c:pt>
                <c:pt idx="3940">
                  <c:v>4.5699999999999998E-2</c:v>
                </c:pt>
                <c:pt idx="3941">
                  <c:v>4.5400000000000003E-2</c:v>
                </c:pt>
                <c:pt idx="3942">
                  <c:v>4.5400000000000003E-2</c:v>
                </c:pt>
                <c:pt idx="3943">
                  <c:v>4.5400000000000003E-2</c:v>
                </c:pt>
                <c:pt idx="3944">
                  <c:v>4.5499999999999999E-2</c:v>
                </c:pt>
                <c:pt idx="3945">
                  <c:v>4.53E-2</c:v>
                </c:pt>
                <c:pt idx="3946">
                  <c:v>4.5199999999999997E-2</c:v>
                </c:pt>
                <c:pt idx="3947">
                  <c:v>4.5499999999999999E-2</c:v>
                </c:pt>
                <c:pt idx="3948">
                  <c:v>4.5699999999999998E-2</c:v>
                </c:pt>
                <c:pt idx="3949">
                  <c:v>4.5499999999999999E-2</c:v>
                </c:pt>
                <c:pt idx="3950">
                  <c:v>4.53E-2</c:v>
                </c:pt>
                <c:pt idx="3951">
                  <c:v>4.5499999999999999E-2</c:v>
                </c:pt>
                <c:pt idx="3952">
                  <c:v>4.5600000000000002E-2</c:v>
                </c:pt>
                <c:pt idx="3953">
                  <c:v>4.5900000000000003E-2</c:v>
                </c:pt>
                <c:pt idx="3954">
                  <c:v>4.5999999999999999E-2</c:v>
                </c:pt>
                <c:pt idx="3955">
                  <c:v>4.6199999999999998E-2</c:v>
                </c:pt>
                <c:pt idx="3956">
                  <c:v>4.6399999999999997E-2</c:v>
                </c:pt>
                <c:pt idx="3957">
                  <c:v>4.7E-2</c:v>
                </c:pt>
                <c:pt idx="3958">
                  <c:v>4.7199999999999999E-2</c:v>
                </c:pt>
                <c:pt idx="3959">
                  <c:v>4.7199999999999999E-2</c:v>
                </c:pt>
                <c:pt idx="3960">
                  <c:v>4.7100000000000003E-2</c:v>
                </c:pt>
                <c:pt idx="3961">
                  <c:v>4.7399999999999998E-2</c:v>
                </c:pt>
                <c:pt idx="3962">
                  <c:v>4.7500000000000001E-2</c:v>
                </c:pt>
                <c:pt idx="3963">
                  <c:v>4.7500000000000001E-2</c:v>
                </c:pt>
                <c:pt idx="3964">
                  <c:v>4.7500000000000001E-2</c:v>
                </c:pt>
                <c:pt idx="3965">
                  <c:v>4.7399999999999998E-2</c:v>
                </c:pt>
                <c:pt idx="3966">
                  <c:v>4.7500000000000001E-2</c:v>
                </c:pt>
                <c:pt idx="3967">
                  <c:v>4.7699999999999999E-2</c:v>
                </c:pt>
                <c:pt idx="3968">
                  <c:v>4.7699999999999999E-2</c:v>
                </c:pt>
                <c:pt idx="3969">
                  <c:v>4.7699999999999999E-2</c:v>
                </c:pt>
                <c:pt idx="3970">
                  <c:v>4.7899999999999998E-2</c:v>
                </c:pt>
                <c:pt idx="3971">
                  <c:v>4.7699999999999999E-2</c:v>
                </c:pt>
                <c:pt idx="3972">
                  <c:v>4.7699999999999999E-2</c:v>
                </c:pt>
                <c:pt idx="3973">
                  <c:v>4.7699999999999999E-2</c:v>
                </c:pt>
                <c:pt idx="3974">
                  <c:v>4.7800000000000002E-2</c:v>
                </c:pt>
                <c:pt idx="3975">
                  <c:v>4.7800000000000002E-2</c:v>
                </c:pt>
                <c:pt idx="3976">
                  <c:v>4.7800000000000002E-2</c:v>
                </c:pt>
                <c:pt idx="3977">
                  <c:v>4.7800000000000002E-2</c:v>
                </c:pt>
                <c:pt idx="3978">
                  <c:v>4.8500000000000001E-2</c:v>
                </c:pt>
                <c:pt idx="3979">
                  <c:v>4.87E-2</c:v>
                </c:pt>
                <c:pt idx="3980">
                  <c:v>4.87E-2</c:v>
                </c:pt>
                <c:pt idx="3981">
                  <c:v>4.8899999999999999E-2</c:v>
                </c:pt>
                <c:pt idx="3982">
                  <c:v>4.8899999999999999E-2</c:v>
                </c:pt>
                <c:pt idx="3983">
                  <c:v>4.8899999999999999E-2</c:v>
                </c:pt>
                <c:pt idx="3984">
                  <c:v>4.87E-2</c:v>
                </c:pt>
                <c:pt idx="3985">
                  <c:v>4.87E-2</c:v>
                </c:pt>
                <c:pt idx="3986">
                  <c:v>4.8500000000000001E-2</c:v>
                </c:pt>
                <c:pt idx="3987">
                  <c:v>4.8300000000000003E-2</c:v>
                </c:pt>
                <c:pt idx="3988">
                  <c:v>4.82E-2</c:v>
                </c:pt>
                <c:pt idx="3989">
                  <c:v>4.8399999999999999E-2</c:v>
                </c:pt>
                <c:pt idx="3990">
                  <c:v>4.8399999999999999E-2</c:v>
                </c:pt>
                <c:pt idx="3991">
                  <c:v>4.8500000000000001E-2</c:v>
                </c:pt>
                <c:pt idx="3992">
                  <c:v>4.8599999999999997E-2</c:v>
                </c:pt>
                <c:pt idx="3993">
                  <c:v>4.87E-2</c:v>
                </c:pt>
                <c:pt idx="3994">
                  <c:v>4.8599999999999997E-2</c:v>
                </c:pt>
                <c:pt idx="3995">
                  <c:v>4.8800000000000003E-2</c:v>
                </c:pt>
                <c:pt idx="3996">
                  <c:v>4.8800000000000003E-2</c:v>
                </c:pt>
                <c:pt idx="3997">
                  <c:v>4.8599999999999997E-2</c:v>
                </c:pt>
                <c:pt idx="3998">
                  <c:v>4.8800000000000003E-2</c:v>
                </c:pt>
                <c:pt idx="3999">
                  <c:v>4.8800000000000003E-2</c:v>
                </c:pt>
                <c:pt idx="4000">
                  <c:v>4.9000000000000002E-2</c:v>
                </c:pt>
                <c:pt idx="4001">
                  <c:v>4.8899999999999999E-2</c:v>
                </c:pt>
                <c:pt idx="4002">
                  <c:v>4.9399999999999999E-2</c:v>
                </c:pt>
                <c:pt idx="4003">
                  <c:v>4.9599999999999998E-2</c:v>
                </c:pt>
                <c:pt idx="4004">
                  <c:v>4.9500000000000002E-2</c:v>
                </c:pt>
                <c:pt idx="4005">
                  <c:v>4.9599999999999998E-2</c:v>
                </c:pt>
                <c:pt idx="4006">
                  <c:v>4.9599999999999998E-2</c:v>
                </c:pt>
                <c:pt idx="4007">
                  <c:v>4.9500000000000002E-2</c:v>
                </c:pt>
                <c:pt idx="4008">
                  <c:v>4.9399999999999999E-2</c:v>
                </c:pt>
                <c:pt idx="4009">
                  <c:v>4.9500000000000002E-2</c:v>
                </c:pt>
                <c:pt idx="4010">
                  <c:v>4.9399999999999999E-2</c:v>
                </c:pt>
                <c:pt idx="4011">
                  <c:v>4.9200000000000001E-2</c:v>
                </c:pt>
                <c:pt idx="4012">
                  <c:v>4.9299999999999997E-2</c:v>
                </c:pt>
                <c:pt idx="4013">
                  <c:v>4.9000000000000002E-2</c:v>
                </c:pt>
                <c:pt idx="4014">
                  <c:v>4.8800000000000003E-2</c:v>
                </c:pt>
                <c:pt idx="4015">
                  <c:v>4.9099999999999998E-2</c:v>
                </c:pt>
                <c:pt idx="4016">
                  <c:v>4.9200000000000001E-2</c:v>
                </c:pt>
                <c:pt idx="4017">
                  <c:v>4.9099999999999998E-2</c:v>
                </c:pt>
                <c:pt idx="4018">
                  <c:v>4.9000000000000002E-2</c:v>
                </c:pt>
                <c:pt idx="4019">
                  <c:v>4.9099999999999998E-2</c:v>
                </c:pt>
                <c:pt idx="4020">
                  <c:v>4.9500000000000002E-2</c:v>
                </c:pt>
                <c:pt idx="4021">
                  <c:v>4.9399999999999999E-2</c:v>
                </c:pt>
                <c:pt idx="4022">
                  <c:v>4.9000000000000002E-2</c:v>
                </c:pt>
                <c:pt idx="4023">
                  <c:v>4.8500000000000001E-2</c:v>
                </c:pt>
                <c:pt idx="4024">
                  <c:v>4.82E-2</c:v>
                </c:pt>
                <c:pt idx="4025">
                  <c:v>4.82E-2</c:v>
                </c:pt>
                <c:pt idx="4026">
                  <c:v>4.82E-2</c:v>
                </c:pt>
                <c:pt idx="4027">
                  <c:v>4.8500000000000001E-2</c:v>
                </c:pt>
                <c:pt idx="4028">
                  <c:v>4.8599999999999997E-2</c:v>
                </c:pt>
                <c:pt idx="4029">
                  <c:v>4.8500000000000001E-2</c:v>
                </c:pt>
                <c:pt idx="4030">
                  <c:v>4.8300000000000003E-2</c:v>
                </c:pt>
                <c:pt idx="4031">
                  <c:v>4.8500000000000001E-2</c:v>
                </c:pt>
                <c:pt idx="4032">
                  <c:v>4.8500000000000001E-2</c:v>
                </c:pt>
                <c:pt idx="4033">
                  <c:v>4.82E-2</c:v>
                </c:pt>
                <c:pt idx="4034">
                  <c:v>4.8099999999999997E-2</c:v>
                </c:pt>
                <c:pt idx="4035">
                  <c:v>4.8000000000000001E-2</c:v>
                </c:pt>
                <c:pt idx="4036">
                  <c:v>4.7800000000000002E-2</c:v>
                </c:pt>
                <c:pt idx="4037">
                  <c:v>4.7600000000000003E-2</c:v>
                </c:pt>
                <c:pt idx="4038">
                  <c:v>4.7899999999999998E-2</c:v>
                </c:pt>
                <c:pt idx="4039">
                  <c:v>4.8099999999999997E-2</c:v>
                </c:pt>
                <c:pt idx="4040">
                  <c:v>4.8500000000000001E-2</c:v>
                </c:pt>
                <c:pt idx="4041">
                  <c:v>4.87E-2</c:v>
                </c:pt>
                <c:pt idx="4042">
                  <c:v>4.87E-2</c:v>
                </c:pt>
                <c:pt idx="4043">
                  <c:v>4.9099999999999998E-2</c:v>
                </c:pt>
                <c:pt idx="4044">
                  <c:v>4.9099999999999998E-2</c:v>
                </c:pt>
                <c:pt idx="4045">
                  <c:v>4.9399999999999999E-2</c:v>
                </c:pt>
                <c:pt idx="4046">
                  <c:v>4.9500000000000002E-2</c:v>
                </c:pt>
                <c:pt idx="4047">
                  <c:v>4.9500000000000002E-2</c:v>
                </c:pt>
                <c:pt idx="4048">
                  <c:v>4.9599999999999998E-2</c:v>
                </c:pt>
                <c:pt idx="4049">
                  <c:v>4.9500000000000002E-2</c:v>
                </c:pt>
                <c:pt idx="4050">
                  <c:v>4.9299999999999997E-2</c:v>
                </c:pt>
                <c:pt idx="4051">
                  <c:v>0.05</c:v>
                </c:pt>
                <c:pt idx="4052">
                  <c:v>4.99E-2</c:v>
                </c:pt>
                <c:pt idx="4053">
                  <c:v>4.9799999999999997E-2</c:v>
                </c:pt>
                <c:pt idx="4054">
                  <c:v>4.9599999999999998E-2</c:v>
                </c:pt>
                <c:pt idx="4055">
                  <c:v>4.9399999999999999E-2</c:v>
                </c:pt>
                <c:pt idx="4056">
                  <c:v>4.9299999999999997E-2</c:v>
                </c:pt>
                <c:pt idx="4057">
                  <c:v>4.9500000000000002E-2</c:v>
                </c:pt>
                <c:pt idx="4058">
                  <c:v>4.9599999999999998E-2</c:v>
                </c:pt>
                <c:pt idx="4059">
                  <c:v>4.9799999999999997E-2</c:v>
                </c:pt>
                <c:pt idx="4060">
                  <c:v>4.9599999999999998E-2</c:v>
                </c:pt>
                <c:pt idx="4061">
                  <c:v>4.9599999999999998E-2</c:v>
                </c:pt>
                <c:pt idx="4062">
                  <c:v>4.9399999999999999E-2</c:v>
                </c:pt>
                <c:pt idx="4063">
                  <c:v>4.9299999999999997E-2</c:v>
                </c:pt>
                <c:pt idx="4064">
                  <c:v>4.9399999999999999E-2</c:v>
                </c:pt>
                <c:pt idx="4065">
                  <c:v>4.9000000000000002E-2</c:v>
                </c:pt>
                <c:pt idx="4066">
                  <c:v>4.9000000000000002E-2</c:v>
                </c:pt>
                <c:pt idx="4067">
                  <c:v>4.8800000000000003E-2</c:v>
                </c:pt>
                <c:pt idx="4068">
                  <c:v>4.8500000000000001E-2</c:v>
                </c:pt>
                <c:pt idx="4069">
                  <c:v>4.82E-2</c:v>
                </c:pt>
                <c:pt idx="4070">
                  <c:v>4.8300000000000003E-2</c:v>
                </c:pt>
                <c:pt idx="4071">
                  <c:v>4.8300000000000003E-2</c:v>
                </c:pt>
                <c:pt idx="4072">
                  <c:v>4.8500000000000001E-2</c:v>
                </c:pt>
                <c:pt idx="4073">
                  <c:v>4.8599999999999997E-2</c:v>
                </c:pt>
                <c:pt idx="4074">
                  <c:v>4.87E-2</c:v>
                </c:pt>
                <c:pt idx="4075">
                  <c:v>4.9099999999999998E-2</c:v>
                </c:pt>
                <c:pt idx="4076">
                  <c:v>4.9000000000000002E-2</c:v>
                </c:pt>
                <c:pt idx="4077">
                  <c:v>4.8800000000000003E-2</c:v>
                </c:pt>
                <c:pt idx="4078">
                  <c:v>4.8800000000000003E-2</c:v>
                </c:pt>
                <c:pt idx="4079">
                  <c:v>4.9000000000000002E-2</c:v>
                </c:pt>
                <c:pt idx="4080">
                  <c:v>4.87E-2</c:v>
                </c:pt>
                <c:pt idx="4081">
                  <c:v>4.8500000000000001E-2</c:v>
                </c:pt>
                <c:pt idx="4082">
                  <c:v>4.8399999999999999E-2</c:v>
                </c:pt>
                <c:pt idx="4083">
                  <c:v>4.8300000000000003E-2</c:v>
                </c:pt>
                <c:pt idx="4084">
                  <c:v>4.8099999999999997E-2</c:v>
                </c:pt>
                <c:pt idx="4085">
                  <c:v>4.8099999999999997E-2</c:v>
                </c:pt>
                <c:pt idx="4086">
                  <c:v>4.7899999999999998E-2</c:v>
                </c:pt>
                <c:pt idx="4087">
                  <c:v>4.87E-2</c:v>
                </c:pt>
                <c:pt idx="4088">
                  <c:v>4.8399999999999999E-2</c:v>
                </c:pt>
                <c:pt idx="4089">
                  <c:v>4.82E-2</c:v>
                </c:pt>
                <c:pt idx="4090">
                  <c:v>4.82E-2</c:v>
                </c:pt>
                <c:pt idx="4091">
                  <c:v>4.8300000000000003E-2</c:v>
                </c:pt>
                <c:pt idx="4092">
                  <c:v>4.8300000000000003E-2</c:v>
                </c:pt>
                <c:pt idx="4093">
                  <c:v>4.8099999999999997E-2</c:v>
                </c:pt>
                <c:pt idx="4094">
                  <c:v>4.82E-2</c:v>
                </c:pt>
                <c:pt idx="4095">
                  <c:v>4.8399999999999999E-2</c:v>
                </c:pt>
                <c:pt idx="4096">
                  <c:v>4.8500000000000001E-2</c:v>
                </c:pt>
                <c:pt idx="4097">
                  <c:v>4.8500000000000001E-2</c:v>
                </c:pt>
                <c:pt idx="4098">
                  <c:v>4.8300000000000003E-2</c:v>
                </c:pt>
                <c:pt idx="4099">
                  <c:v>4.8300000000000003E-2</c:v>
                </c:pt>
                <c:pt idx="4100">
                  <c:v>4.8099999999999997E-2</c:v>
                </c:pt>
                <c:pt idx="4101">
                  <c:v>4.8300000000000003E-2</c:v>
                </c:pt>
                <c:pt idx="4102">
                  <c:v>4.8300000000000003E-2</c:v>
                </c:pt>
                <c:pt idx="4103">
                  <c:v>4.82E-2</c:v>
                </c:pt>
                <c:pt idx="4104">
                  <c:v>4.87E-2</c:v>
                </c:pt>
                <c:pt idx="4105">
                  <c:v>4.8899999999999999E-2</c:v>
                </c:pt>
                <c:pt idx="4106">
                  <c:v>4.8300000000000003E-2</c:v>
                </c:pt>
                <c:pt idx="4107">
                  <c:v>4.8099999999999997E-2</c:v>
                </c:pt>
                <c:pt idx="4108">
                  <c:v>4.7500000000000001E-2</c:v>
                </c:pt>
                <c:pt idx="4109">
                  <c:v>4.7899999999999998E-2</c:v>
                </c:pt>
                <c:pt idx="4110">
                  <c:v>4.7899999999999998E-2</c:v>
                </c:pt>
                <c:pt idx="4111">
                  <c:v>4.82E-2</c:v>
                </c:pt>
                <c:pt idx="4112">
                  <c:v>4.8300000000000003E-2</c:v>
                </c:pt>
                <c:pt idx="4113">
                  <c:v>4.8800000000000003E-2</c:v>
                </c:pt>
                <c:pt idx="4114">
                  <c:v>4.8399999999999999E-2</c:v>
                </c:pt>
                <c:pt idx="4115">
                  <c:v>4.8599999999999997E-2</c:v>
                </c:pt>
                <c:pt idx="4116">
                  <c:v>4.8300000000000003E-2</c:v>
                </c:pt>
                <c:pt idx="4117">
                  <c:v>4.8099999999999997E-2</c:v>
                </c:pt>
                <c:pt idx="4118">
                  <c:v>4.8099999999999997E-2</c:v>
                </c:pt>
                <c:pt idx="4119">
                  <c:v>4.8099999999999997E-2</c:v>
                </c:pt>
                <c:pt idx="4120">
                  <c:v>4.7899999999999998E-2</c:v>
                </c:pt>
                <c:pt idx="4121">
                  <c:v>4.8399999999999999E-2</c:v>
                </c:pt>
                <c:pt idx="4122">
                  <c:v>4.8399999999999999E-2</c:v>
                </c:pt>
                <c:pt idx="4123">
                  <c:v>4.8399999999999999E-2</c:v>
                </c:pt>
                <c:pt idx="4124">
                  <c:v>4.8399999999999999E-2</c:v>
                </c:pt>
                <c:pt idx="4125">
                  <c:v>4.8500000000000001E-2</c:v>
                </c:pt>
                <c:pt idx="4126">
                  <c:v>4.8500000000000001E-2</c:v>
                </c:pt>
                <c:pt idx="4127">
                  <c:v>4.8599999999999997E-2</c:v>
                </c:pt>
                <c:pt idx="4128">
                  <c:v>4.8599999999999997E-2</c:v>
                </c:pt>
                <c:pt idx="4129">
                  <c:v>4.8599999999999997E-2</c:v>
                </c:pt>
                <c:pt idx="4130">
                  <c:v>4.8300000000000003E-2</c:v>
                </c:pt>
                <c:pt idx="4131">
                  <c:v>4.8099999999999997E-2</c:v>
                </c:pt>
                <c:pt idx="4132">
                  <c:v>4.82E-2</c:v>
                </c:pt>
                <c:pt idx="4133">
                  <c:v>4.8500000000000001E-2</c:v>
                </c:pt>
                <c:pt idx="4134">
                  <c:v>4.8300000000000003E-2</c:v>
                </c:pt>
                <c:pt idx="4135">
                  <c:v>4.82E-2</c:v>
                </c:pt>
                <c:pt idx="4136">
                  <c:v>4.8500000000000001E-2</c:v>
                </c:pt>
                <c:pt idx="4137">
                  <c:v>4.8800000000000003E-2</c:v>
                </c:pt>
                <c:pt idx="4138">
                  <c:v>4.8399999999999999E-2</c:v>
                </c:pt>
                <c:pt idx="4139">
                  <c:v>4.8399999999999999E-2</c:v>
                </c:pt>
                <c:pt idx="4140">
                  <c:v>4.8500000000000001E-2</c:v>
                </c:pt>
                <c:pt idx="4141">
                  <c:v>4.8500000000000001E-2</c:v>
                </c:pt>
                <c:pt idx="4142">
                  <c:v>4.8599999999999997E-2</c:v>
                </c:pt>
                <c:pt idx="4143">
                  <c:v>4.87E-2</c:v>
                </c:pt>
                <c:pt idx="4144">
                  <c:v>4.8599999999999997E-2</c:v>
                </c:pt>
                <c:pt idx="4145">
                  <c:v>4.87E-2</c:v>
                </c:pt>
                <c:pt idx="4146">
                  <c:v>4.87E-2</c:v>
                </c:pt>
                <c:pt idx="4147">
                  <c:v>4.8800000000000003E-2</c:v>
                </c:pt>
                <c:pt idx="4148">
                  <c:v>4.9099999999999998E-2</c:v>
                </c:pt>
                <c:pt idx="4149">
                  <c:v>4.9000000000000002E-2</c:v>
                </c:pt>
                <c:pt idx="4150">
                  <c:v>4.9000000000000002E-2</c:v>
                </c:pt>
                <c:pt idx="4151">
                  <c:v>4.87E-2</c:v>
                </c:pt>
                <c:pt idx="4152">
                  <c:v>4.8399999999999999E-2</c:v>
                </c:pt>
                <c:pt idx="4153">
                  <c:v>4.8500000000000001E-2</c:v>
                </c:pt>
                <c:pt idx="4154">
                  <c:v>4.8500000000000001E-2</c:v>
                </c:pt>
                <c:pt idx="4155">
                  <c:v>4.8300000000000003E-2</c:v>
                </c:pt>
                <c:pt idx="4156">
                  <c:v>4.8399999999999999E-2</c:v>
                </c:pt>
                <c:pt idx="4157">
                  <c:v>4.82E-2</c:v>
                </c:pt>
                <c:pt idx="4158">
                  <c:v>4.82E-2</c:v>
                </c:pt>
                <c:pt idx="4159">
                  <c:v>4.8300000000000003E-2</c:v>
                </c:pt>
                <c:pt idx="4160">
                  <c:v>4.8099999999999997E-2</c:v>
                </c:pt>
                <c:pt idx="4161">
                  <c:v>4.7899999999999998E-2</c:v>
                </c:pt>
                <c:pt idx="4162">
                  <c:v>4.7800000000000002E-2</c:v>
                </c:pt>
                <c:pt idx="4163">
                  <c:v>4.7899999999999998E-2</c:v>
                </c:pt>
                <c:pt idx="4164">
                  <c:v>4.82E-2</c:v>
                </c:pt>
                <c:pt idx="4165">
                  <c:v>4.82E-2</c:v>
                </c:pt>
                <c:pt idx="4166">
                  <c:v>4.8300000000000003E-2</c:v>
                </c:pt>
                <c:pt idx="4167">
                  <c:v>4.8500000000000001E-2</c:v>
                </c:pt>
                <c:pt idx="4168">
                  <c:v>4.8500000000000001E-2</c:v>
                </c:pt>
                <c:pt idx="4169">
                  <c:v>4.87E-2</c:v>
                </c:pt>
                <c:pt idx="4170">
                  <c:v>4.8500000000000001E-2</c:v>
                </c:pt>
                <c:pt idx="4171">
                  <c:v>4.8300000000000003E-2</c:v>
                </c:pt>
                <c:pt idx="4172">
                  <c:v>4.82E-2</c:v>
                </c:pt>
                <c:pt idx="4173">
                  <c:v>4.82E-2</c:v>
                </c:pt>
                <c:pt idx="4174">
                  <c:v>4.82E-2</c:v>
                </c:pt>
                <c:pt idx="4175">
                  <c:v>4.8500000000000001E-2</c:v>
                </c:pt>
                <c:pt idx="4176">
                  <c:v>4.8599999999999997E-2</c:v>
                </c:pt>
                <c:pt idx="4177">
                  <c:v>4.87E-2</c:v>
                </c:pt>
                <c:pt idx="4178">
                  <c:v>4.87E-2</c:v>
                </c:pt>
                <c:pt idx="4179">
                  <c:v>4.8800000000000003E-2</c:v>
                </c:pt>
                <c:pt idx="4180">
                  <c:v>4.87E-2</c:v>
                </c:pt>
                <c:pt idx="4181">
                  <c:v>4.87E-2</c:v>
                </c:pt>
                <c:pt idx="4182">
                  <c:v>4.8599999999999997E-2</c:v>
                </c:pt>
                <c:pt idx="4183">
                  <c:v>4.8399999999999999E-2</c:v>
                </c:pt>
                <c:pt idx="4184">
                  <c:v>4.8399999999999999E-2</c:v>
                </c:pt>
                <c:pt idx="4185">
                  <c:v>4.87E-2</c:v>
                </c:pt>
                <c:pt idx="4186">
                  <c:v>4.87E-2</c:v>
                </c:pt>
                <c:pt idx="4187">
                  <c:v>4.8599999999999997E-2</c:v>
                </c:pt>
                <c:pt idx="4188">
                  <c:v>4.8399999999999999E-2</c:v>
                </c:pt>
                <c:pt idx="4189">
                  <c:v>4.8399999999999999E-2</c:v>
                </c:pt>
                <c:pt idx="4190">
                  <c:v>4.82E-2</c:v>
                </c:pt>
                <c:pt idx="4191">
                  <c:v>4.82E-2</c:v>
                </c:pt>
                <c:pt idx="4192">
                  <c:v>4.8399999999999999E-2</c:v>
                </c:pt>
                <c:pt idx="4193">
                  <c:v>4.8300000000000003E-2</c:v>
                </c:pt>
                <c:pt idx="4194">
                  <c:v>4.8300000000000003E-2</c:v>
                </c:pt>
                <c:pt idx="4195">
                  <c:v>4.8099999999999997E-2</c:v>
                </c:pt>
                <c:pt idx="4196">
                  <c:v>4.82E-2</c:v>
                </c:pt>
                <c:pt idx="4197">
                  <c:v>4.8099999999999997E-2</c:v>
                </c:pt>
                <c:pt idx="4198">
                  <c:v>4.82E-2</c:v>
                </c:pt>
                <c:pt idx="4199">
                  <c:v>4.8099999999999997E-2</c:v>
                </c:pt>
                <c:pt idx="4200">
                  <c:v>4.8399999999999999E-2</c:v>
                </c:pt>
                <c:pt idx="4201">
                  <c:v>4.8300000000000003E-2</c:v>
                </c:pt>
                <c:pt idx="4202">
                  <c:v>4.8599999999999997E-2</c:v>
                </c:pt>
                <c:pt idx="4203">
                  <c:v>4.87E-2</c:v>
                </c:pt>
                <c:pt idx="4204">
                  <c:v>4.8599999999999997E-2</c:v>
                </c:pt>
                <c:pt idx="4205">
                  <c:v>4.8599999999999997E-2</c:v>
                </c:pt>
                <c:pt idx="4206">
                  <c:v>4.8800000000000003E-2</c:v>
                </c:pt>
                <c:pt idx="4207">
                  <c:v>4.9200000000000001E-2</c:v>
                </c:pt>
                <c:pt idx="4208">
                  <c:v>4.9299999999999997E-2</c:v>
                </c:pt>
                <c:pt idx="4209">
                  <c:v>4.9299999999999997E-2</c:v>
                </c:pt>
                <c:pt idx="4210">
                  <c:v>4.8800000000000003E-2</c:v>
                </c:pt>
                <c:pt idx="4211">
                  <c:v>4.8500000000000001E-2</c:v>
                </c:pt>
                <c:pt idx="4212">
                  <c:v>4.8500000000000001E-2</c:v>
                </c:pt>
                <c:pt idx="4213">
                  <c:v>4.87E-2</c:v>
                </c:pt>
                <c:pt idx="4214">
                  <c:v>4.87E-2</c:v>
                </c:pt>
                <c:pt idx="4215">
                  <c:v>4.87E-2</c:v>
                </c:pt>
                <c:pt idx="4216">
                  <c:v>4.8500000000000001E-2</c:v>
                </c:pt>
                <c:pt idx="4217">
                  <c:v>4.8500000000000001E-2</c:v>
                </c:pt>
                <c:pt idx="4218">
                  <c:v>4.8599999999999997E-2</c:v>
                </c:pt>
                <c:pt idx="4219">
                  <c:v>4.8599999999999997E-2</c:v>
                </c:pt>
                <c:pt idx="4220">
                  <c:v>4.87E-2</c:v>
                </c:pt>
                <c:pt idx="4221">
                  <c:v>4.8500000000000001E-2</c:v>
                </c:pt>
                <c:pt idx="4222">
                  <c:v>4.8399999999999999E-2</c:v>
                </c:pt>
                <c:pt idx="4223">
                  <c:v>4.8599999999999997E-2</c:v>
                </c:pt>
                <c:pt idx="4224">
                  <c:v>4.8399999999999999E-2</c:v>
                </c:pt>
                <c:pt idx="4225">
                  <c:v>4.87E-2</c:v>
                </c:pt>
                <c:pt idx="4226">
                  <c:v>4.87E-2</c:v>
                </c:pt>
                <c:pt idx="4227">
                  <c:v>4.9000000000000002E-2</c:v>
                </c:pt>
                <c:pt idx="4228">
                  <c:v>4.8599999999999997E-2</c:v>
                </c:pt>
                <c:pt idx="4229">
                  <c:v>4.8399999999999999E-2</c:v>
                </c:pt>
                <c:pt idx="4230">
                  <c:v>4.8500000000000001E-2</c:v>
                </c:pt>
                <c:pt idx="4231">
                  <c:v>4.8399999999999999E-2</c:v>
                </c:pt>
                <c:pt idx="4232">
                  <c:v>4.8399999999999999E-2</c:v>
                </c:pt>
                <c:pt idx="4233">
                  <c:v>4.8399999999999999E-2</c:v>
                </c:pt>
                <c:pt idx="4234">
                  <c:v>4.8399999999999999E-2</c:v>
                </c:pt>
                <c:pt idx="4235">
                  <c:v>4.8399999999999999E-2</c:v>
                </c:pt>
                <c:pt idx="4236">
                  <c:v>4.87E-2</c:v>
                </c:pt>
                <c:pt idx="4237">
                  <c:v>4.8899999999999999E-2</c:v>
                </c:pt>
                <c:pt idx="4238">
                  <c:v>4.9000000000000002E-2</c:v>
                </c:pt>
                <c:pt idx="4239">
                  <c:v>4.8899999999999999E-2</c:v>
                </c:pt>
                <c:pt idx="4240">
                  <c:v>4.9000000000000002E-2</c:v>
                </c:pt>
                <c:pt idx="4241">
                  <c:v>4.9099999999999998E-2</c:v>
                </c:pt>
                <c:pt idx="4242">
                  <c:v>4.8899999999999999E-2</c:v>
                </c:pt>
                <c:pt idx="4243">
                  <c:v>4.8800000000000003E-2</c:v>
                </c:pt>
                <c:pt idx="4244">
                  <c:v>4.8800000000000003E-2</c:v>
                </c:pt>
                <c:pt idx="4245">
                  <c:v>4.9099999999999998E-2</c:v>
                </c:pt>
                <c:pt idx="4246">
                  <c:v>4.8899999999999999E-2</c:v>
                </c:pt>
                <c:pt idx="4247">
                  <c:v>4.8899999999999999E-2</c:v>
                </c:pt>
                <c:pt idx="4248">
                  <c:v>4.8599999999999997E-2</c:v>
                </c:pt>
                <c:pt idx="4249">
                  <c:v>4.8599999999999997E-2</c:v>
                </c:pt>
                <c:pt idx="4250">
                  <c:v>4.8800000000000003E-2</c:v>
                </c:pt>
                <c:pt idx="4251">
                  <c:v>4.8899999999999999E-2</c:v>
                </c:pt>
                <c:pt idx="4252">
                  <c:v>4.8800000000000003E-2</c:v>
                </c:pt>
                <c:pt idx="4253">
                  <c:v>4.9000000000000002E-2</c:v>
                </c:pt>
                <c:pt idx="4254">
                  <c:v>4.9099999999999998E-2</c:v>
                </c:pt>
                <c:pt idx="4255">
                  <c:v>4.8899999999999999E-2</c:v>
                </c:pt>
                <c:pt idx="4256">
                  <c:v>4.8800000000000003E-2</c:v>
                </c:pt>
                <c:pt idx="4257">
                  <c:v>4.9000000000000002E-2</c:v>
                </c:pt>
                <c:pt idx="4258">
                  <c:v>4.9000000000000002E-2</c:v>
                </c:pt>
                <c:pt idx="4259">
                  <c:v>4.87E-2</c:v>
                </c:pt>
                <c:pt idx="4260">
                  <c:v>4.8800000000000003E-2</c:v>
                </c:pt>
                <c:pt idx="4261">
                  <c:v>4.8800000000000003E-2</c:v>
                </c:pt>
                <c:pt idx="4262">
                  <c:v>4.8800000000000003E-2</c:v>
                </c:pt>
                <c:pt idx="4263">
                  <c:v>4.9299999999999997E-2</c:v>
                </c:pt>
                <c:pt idx="4264">
                  <c:v>4.9299999999999997E-2</c:v>
                </c:pt>
                <c:pt idx="4265">
                  <c:v>4.9200000000000001E-2</c:v>
                </c:pt>
                <c:pt idx="4266">
                  <c:v>4.9200000000000001E-2</c:v>
                </c:pt>
                <c:pt idx="4267">
                  <c:v>4.9200000000000001E-2</c:v>
                </c:pt>
                <c:pt idx="4268">
                  <c:v>4.9299999999999997E-2</c:v>
                </c:pt>
                <c:pt idx="4269">
                  <c:v>4.9099999999999998E-2</c:v>
                </c:pt>
                <c:pt idx="4270">
                  <c:v>4.9000000000000002E-2</c:v>
                </c:pt>
                <c:pt idx="4271">
                  <c:v>4.9200000000000001E-2</c:v>
                </c:pt>
                <c:pt idx="4272">
                  <c:v>4.9399999999999999E-2</c:v>
                </c:pt>
                <c:pt idx="4273">
                  <c:v>4.9599999999999998E-2</c:v>
                </c:pt>
                <c:pt idx="4274">
                  <c:v>4.9700000000000001E-2</c:v>
                </c:pt>
                <c:pt idx="4275">
                  <c:v>4.9700000000000001E-2</c:v>
                </c:pt>
                <c:pt idx="4276">
                  <c:v>4.9799999999999997E-2</c:v>
                </c:pt>
                <c:pt idx="4277">
                  <c:v>4.9799999999999997E-2</c:v>
                </c:pt>
                <c:pt idx="4278">
                  <c:v>4.9700000000000001E-2</c:v>
                </c:pt>
                <c:pt idx="4279">
                  <c:v>4.9700000000000001E-2</c:v>
                </c:pt>
                <c:pt idx="4280">
                  <c:v>4.9799999999999997E-2</c:v>
                </c:pt>
                <c:pt idx="4281">
                  <c:v>4.9700000000000001E-2</c:v>
                </c:pt>
                <c:pt idx="4282">
                  <c:v>4.9500000000000002E-2</c:v>
                </c:pt>
                <c:pt idx="4283">
                  <c:v>4.9399999999999999E-2</c:v>
                </c:pt>
                <c:pt idx="4284">
                  <c:v>4.9000000000000002E-2</c:v>
                </c:pt>
                <c:pt idx="4285">
                  <c:v>4.8899999999999999E-2</c:v>
                </c:pt>
                <c:pt idx="4286">
                  <c:v>4.8899999999999999E-2</c:v>
                </c:pt>
                <c:pt idx="4287">
                  <c:v>4.8599999999999997E-2</c:v>
                </c:pt>
                <c:pt idx="4288">
                  <c:v>4.8800000000000003E-2</c:v>
                </c:pt>
                <c:pt idx="4289">
                  <c:v>4.8800000000000003E-2</c:v>
                </c:pt>
                <c:pt idx="4290">
                  <c:v>4.8300000000000003E-2</c:v>
                </c:pt>
                <c:pt idx="4291">
                  <c:v>4.8399999999999999E-2</c:v>
                </c:pt>
                <c:pt idx="4292">
                  <c:v>4.8399999999999999E-2</c:v>
                </c:pt>
                <c:pt idx="4293">
                  <c:v>4.8000000000000001E-2</c:v>
                </c:pt>
                <c:pt idx="4294">
                  <c:v>4.8000000000000001E-2</c:v>
                </c:pt>
                <c:pt idx="4295">
                  <c:v>4.8000000000000001E-2</c:v>
                </c:pt>
                <c:pt idx="4296">
                  <c:v>4.7899999999999998E-2</c:v>
                </c:pt>
                <c:pt idx="4297">
                  <c:v>4.7899999999999998E-2</c:v>
                </c:pt>
                <c:pt idx="4298">
                  <c:v>4.82E-2</c:v>
                </c:pt>
                <c:pt idx="4299">
                  <c:v>4.8399999999999999E-2</c:v>
                </c:pt>
                <c:pt idx="4300">
                  <c:v>4.82E-2</c:v>
                </c:pt>
                <c:pt idx="4301">
                  <c:v>4.82E-2</c:v>
                </c:pt>
                <c:pt idx="4302">
                  <c:v>4.8300000000000003E-2</c:v>
                </c:pt>
                <c:pt idx="4303">
                  <c:v>4.8399999999999999E-2</c:v>
                </c:pt>
                <c:pt idx="4304">
                  <c:v>4.8500000000000001E-2</c:v>
                </c:pt>
                <c:pt idx="4305">
                  <c:v>4.8300000000000003E-2</c:v>
                </c:pt>
                <c:pt idx="4306">
                  <c:v>4.8399999999999999E-2</c:v>
                </c:pt>
                <c:pt idx="4307">
                  <c:v>4.87E-2</c:v>
                </c:pt>
                <c:pt idx="4308">
                  <c:v>4.87E-2</c:v>
                </c:pt>
                <c:pt idx="4309">
                  <c:v>4.8500000000000001E-2</c:v>
                </c:pt>
                <c:pt idx="4310">
                  <c:v>4.9200000000000001E-2</c:v>
                </c:pt>
                <c:pt idx="4311">
                  <c:v>4.9200000000000001E-2</c:v>
                </c:pt>
                <c:pt idx="4312">
                  <c:v>4.8899999999999999E-2</c:v>
                </c:pt>
                <c:pt idx="4313">
                  <c:v>4.8500000000000001E-2</c:v>
                </c:pt>
                <c:pt idx="4314">
                  <c:v>4.8800000000000003E-2</c:v>
                </c:pt>
                <c:pt idx="4315">
                  <c:v>4.9099999999999998E-2</c:v>
                </c:pt>
                <c:pt idx="4316">
                  <c:v>4.9099999999999998E-2</c:v>
                </c:pt>
                <c:pt idx="4317">
                  <c:v>4.8899999999999999E-2</c:v>
                </c:pt>
                <c:pt idx="4318">
                  <c:v>4.9299999999999997E-2</c:v>
                </c:pt>
                <c:pt idx="4319">
                  <c:v>4.9000000000000002E-2</c:v>
                </c:pt>
                <c:pt idx="4320">
                  <c:v>4.8899999999999999E-2</c:v>
                </c:pt>
                <c:pt idx="4321">
                  <c:v>4.87E-2</c:v>
                </c:pt>
                <c:pt idx="4322">
                  <c:v>4.8500000000000001E-2</c:v>
                </c:pt>
                <c:pt idx="4323">
                  <c:v>4.8599999999999997E-2</c:v>
                </c:pt>
                <c:pt idx="4324">
                  <c:v>4.8800000000000003E-2</c:v>
                </c:pt>
                <c:pt idx="4325">
                  <c:v>4.9000000000000002E-2</c:v>
                </c:pt>
                <c:pt idx="4326">
                  <c:v>4.8899999999999999E-2</c:v>
                </c:pt>
                <c:pt idx="4327">
                  <c:v>4.8800000000000003E-2</c:v>
                </c:pt>
                <c:pt idx="4328">
                  <c:v>4.8899999999999999E-2</c:v>
                </c:pt>
                <c:pt idx="4329">
                  <c:v>4.8899999999999999E-2</c:v>
                </c:pt>
                <c:pt idx="4330">
                  <c:v>4.9000000000000002E-2</c:v>
                </c:pt>
                <c:pt idx="4331">
                  <c:v>4.9099999999999998E-2</c:v>
                </c:pt>
                <c:pt idx="4332">
                  <c:v>4.9099999999999998E-2</c:v>
                </c:pt>
                <c:pt idx="4333">
                  <c:v>4.9200000000000001E-2</c:v>
                </c:pt>
                <c:pt idx="4334">
                  <c:v>4.9399999999999999E-2</c:v>
                </c:pt>
                <c:pt idx="4335">
                  <c:v>4.9099999999999998E-2</c:v>
                </c:pt>
                <c:pt idx="4336">
                  <c:v>4.8899999999999999E-2</c:v>
                </c:pt>
                <c:pt idx="4337">
                  <c:v>4.8899999999999999E-2</c:v>
                </c:pt>
                <c:pt idx="4338">
                  <c:v>4.87E-2</c:v>
                </c:pt>
                <c:pt idx="4339">
                  <c:v>4.8599999999999997E-2</c:v>
                </c:pt>
                <c:pt idx="4340">
                  <c:v>4.87E-2</c:v>
                </c:pt>
                <c:pt idx="4341">
                  <c:v>4.9000000000000002E-2</c:v>
                </c:pt>
                <c:pt idx="4342">
                  <c:v>4.9000000000000002E-2</c:v>
                </c:pt>
                <c:pt idx="4343">
                  <c:v>4.9200000000000001E-2</c:v>
                </c:pt>
                <c:pt idx="4344">
                  <c:v>4.9299999999999997E-2</c:v>
                </c:pt>
                <c:pt idx="4345">
                  <c:v>4.9099999999999998E-2</c:v>
                </c:pt>
                <c:pt idx="4346">
                  <c:v>4.9599999999999998E-2</c:v>
                </c:pt>
                <c:pt idx="4347">
                  <c:v>4.9799999999999997E-2</c:v>
                </c:pt>
                <c:pt idx="4348">
                  <c:v>4.9599999999999998E-2</c:v>
                </c:pt>
                <c:pt idx="4349">
                  <c:v>4.9599999999999998E-2</c:v>
                </c:pt>
                <c:pt idx="4350">
                  <c:v>4.9599999999999998E-2</c:v>
                </c:pt>
                <c:pt idx="4351">
                  <c:v>5.0200000000000002E-2</c:v>
                </c:pt>
                <c:pt idx="4352">
                  <c:v>5.0099999999999999E-2</c:v>
                </c:pt>
                <c:pt idx="4353">
                  <c:v>0.05</c:v>
                </c:pt>
                <c:pt idx="4354">
                  <c:v>0.05</c:v>
                </c:pt>
                <c:pt idx="4355">
                  <c:v>5.0099999999999999E-2</c:v>
                </c:pt>
                <c:pt idx="4356">
                  <c:v>5.0200000000000002E-2</c:v>
                </c:pt>
                <c:pt idx="4357">
                  <c:v>4.99E-2</c:v>
                </c:pt>
                <c:pt idx="4358">
                  <c:v>4.99E-2</c:v>
                </c:pt>
                <c:pt idx="4359">
                  <c:v>4.9799999999999997E-2</c:v>
                </c:pt>
                <c:pt idx="4360">
                  <c:v>4.99E-2</c:v>
                </c:pt>
                <c:pt idx="4361">
                  <c:v>5.0200000000000002E-2</c:v>
                </c:pt>
                <c:pt idx="4362">
                  <c:v>0.05</c:v>
                </c:pt>
                <c:pt idx="4363">
                  <c:v>4.99E-2</c:v>
                </c:pt>
                <c:pt idx="4364">
                  <c:v>5.0200000000000002E-2</c:v>
                </c:pt>
                <c:pt idx="4365">
                  <c:v>5.0099999999999999E-2</c:v>
                </c:pt>
                <c:pt idx="4366">
                  <c:v>4.99E-2</c:v>
                </c:pt>
                <c:pt idx="4367">
                  <c:v>4.9799999999999997E-2</c:v>
                </c:pt>
                <c:pt idx="4368">
                  <c:v>0.05</c:v>
                </c:pt>
                <c:pt idx="4369">
                  <c:v>4.99E-2</c:v>
                </c:pt>
                <c:pt idx="4370">
                  <c:v>4.9799999999999997E-2</c:v>
                </c:pt>
                <c:pt idx="4371">
                  <c:v>4.9700000000000001E-2</c:v>
                </c:pt>
                <c:pt idx="4372">
                  <c:v>4.9099999999999998E-2</c:v>
                </c:pt>
                <c:pt idx="4373">
                  <c:v>4.8899999999999999E-2</c:v>
                </c:pt>
                <c:pt idx="4374">
                  <c:v>4.9000000000000002E-2</c:v>
                </c:pt>
                <c:pt idx="4375">
                  <c:v>4.8899999999999999E-2</c:v>
                </c:pt>
                <c:pt idx="4376">
                  <c:v>4.9099999999999998E-2</c:v>
                </c:pt>
                <c:pt idx="4377">
                  <c:v>4.9599999999999998E-2</c:v>
                </c:pt>
                <c:pt idx="4378">
                  <c:v>4.9700000000000001E-2</c:v>
                </c:pt>
                <c:pt idx="4379">
                  <c:v>4.9299999999999997E-2</c:v>
                </c:pt>
                <c:pt idx="4380">
                  <c:v>4.9399999999999999E-2</c:v>
                </c:pt>
                <c:pt idx="4381">
                  <c:v>4.9500000000000002E-2</c:v>
                </c:pt>
                <c:pt idx="4382">
                  <c:v>4.9399999999999999E-2</c:v>
                </c:pt>
                <c:pt idx="4383">
                  <c:v>4.9599999999999998E-2</c:v>
                </c:pt>
                <c:pt idx="4384">
                  <c:v>5.0099999999999999E-2</c:v>
                </c:pt>
                <c:pt idx="4385">
                  <c:v>5.0200000000000002E-2</c:v>
                </c:pt>
                <c:pt idx="4386">
                  <c:v>4.99E-2</c:v>
                </c:pt>
                <c:pt idx="4387">
                  <c:v>4.9700000000000001E-2</c:v>
                </c:pt>
                <c:pt idx="4388">
                  <c:v>4.9299999999999997E-2</c:v>
                </c:pt>
                <c:pt idx="4389">
                  <c:v>4.9099999999999998E-2</c:v>
                </c:pt>
                <c:pt idx="4390">
                  <c:v>4.9000000000000002E-2</c:v>
                </c:pt>
                <c:pt idx="4391">
                  <c:v>4.9200000000000001E-2</c:v>
                </c:pt>
                <c:pt idx="4392">
                  <c:v>4.9099999999999998E-2</c:v>
                </c:pt>
                <c:pt idx="4393">
                  <c:v>4.9299999999999997E-2</c:v>
                </c:pt>
                <c:pt idx="4394">
                  <c:v>4.9299999999999997E-2</c:v>
                </c:pt>
                <c:pt idx="4395">
                  <c:v>4.9099999999999998E-2</c:v>
                </c:pt>
                <c:pt idx="4396">
                  <c:v>4.8899999999999999E-2</c:v>
                </c:pt>
                <c:pt idx="4397">
                  <c:v>4.8599999999999997E-2</c:v>
                </c:pt>
                <c:pt idx="4398">
                  <c:v>4.87E-2</c:v>
                </c:pt>
                <c:pt idx="4399">
                  <c:v>4.8500000000000001E-2</c:v>
                </c:pt>
                <c:pt idx="4400">
                  <c:v>4.8500000000000001E-2</c:v>
                </c:pt>
                <c:pt idx="4401">
                  <c:v>4.8599999999999997E-2</c:v>
                </c:pt>
                <c:pt idx="4402">
                  <c:v>4.87E-2</c:v>
                </c:pt>
                <c:pt idx="4403">
                  <c:v>4.9000000000000002E-2</c:v>
                </c:pt>
                <c:pt idx="4404">
                  <c:v>4.9099999999999998E-2</c:v>
                </c:pt>
                <c:pt idx="4405">
                  <c:v>4.9000000000000002E-2</c:v>
                </c:pt>
                <c:pt idx="4406">
                  <c:v>4.8899999999999999E-2</c:v>
                </c:pt>
                <c:pt idx="4407">
                  <c:v>4.9000000000000002E-2</c:v>
                </c:pt>
                <c:pt idx="4408">
                  <c:v>4.9200000000000001E-2</c:v>
                </c:pt>
                <c:pt idx="4409">
                  <c:v>4.9200000000000001E-2</c:v>
                </c:pt>
                <c:pt idx="4410">
                  <c:v>4.9200000000000001E-2</c:v>
                </c:pt>
                <c:pt idx="4411">
                  <c:v>4.9099999999999998E-2</c:v>
                </c:pt>
                <c:pt idx="4412">
                  <c:v>4.9000000000000002E-2</c:v>
                </c:pt>
                <c:pt idx="4413">
                  <c:v>4.9099999999999998E-2</c:v>
                </c:pt>
                <c:pt idx="4414">
                  <c:v>4.9200000000000001E-2</c:v>
                </c:pt>
                <c:pt idx="4415">
                  <c:v>4.9200000000000001E-2</c:v>
                </c:pt>
                <c:pt idx="4416">
                  <c:v>4.9299999999999997E-2</c:v>
                </c:pt>
                <c:pt idx="4417">
                  <c:v>4.9200000000000001E-2</c:v>
                </c:pt>
                <c:pt idx="4418">
                  <c:v>4.9000000000000002E-2</c:v>
                </c:pt>
                <c:pt idx="4419">
                  <c:v>4.87E-2</c:v>
                </c:pt>
                <c:pt idx="4420">
                  <c:v>4.87E-2</c:v>
                </c:pt>
                <c:pt idx="4421">
                  <c:v>4.8899999999999999E-2</c:v>
                </c:pt>
                <c:pt idx="4422">
                  <c:v>4.9099999999999998E-2</c:v>
                </c:pt>
                <c:pt idx="4423">
                  <c:v>4.9200000000000001E-2</c:v>
                </c:pt>
                <c:pt idx="4424">
                  <c:v>4.9599999999999998E-2</c:v>
                </c:pt>
                <c:pt idx="4425">
                  <c:v>4.9399999999999999E-2</c:v>
                </c:pt>
                <c:pt idx="4426">
                  <c:v>4.9299999999999997E-2</c:v>
                </c:pt>
                <c:pt idx="4427">
                  <c:v>4.9099999999999998E-2</c:v>
                </c:pt>
                <c:pt idx="4428">
                  <c:v>4.87E-2</c:v>
                </c:pt>
                <c:pt idx="4429">
                  <c:v>4.8500000000000001E-2</c:v>
                </c:pt>
                <c:pt idx="4430">
                  <c:v>4.87E-2</c:v>
                </c:pt>
                <c:pt idx="4431">
                  <c:v>4.9000000000000002E-2</c:v>
                </c:pt>
                <c:pt idx="4432">
                  <c:v>4.9000000000000002E-2</c:v>
                </c:pt>
                <c:pt idx="4433">
                  <c:v>4.8599999999999997E-2</c:v>
                </c:pt>
                <c:pt idx="4434">
                  <c:v>4.8500000000000001E-2</c:v>
                </c:pt>
                <c:pt idx="4435">
                  <c:v>4.8599999999999997E-2</c:v>
                </c:pt>
                <c:pt idx="4436">
                  <c:v>4.8500000000000001E-2</c:v>
                </c:pt>
                <c:pt idx="4437">
                  <c:v>4.8300000000000003E-2</c:v>
                </c:pt>
                <c:pt idx="4438">
                  <c:v>4.8300000000000003E-2</c:v>
                </c:pt>
                <c:pt idx="4439">
                  <c:v>4.8300000000000003E-2</c:v>
                </c:pt>
                <c:pt idx="4440">
                  <c:v>4.8099999999999997E-2</c:v>
                </c:pt>
                <c:pt idx="4441">
                  <c:v>4.8000000000000001E-2</c:v>
                </c:pt>
                <c:pt idx="4442">
                  <c:v>4.7899999999999998E-2</c:v>
                </c:pt>
                <c:pt idx="4443">
                  <c:v>4.7899999999999998E-2</c:v>
                </c:pt>
                <c:pt idx="4444">
                  <c:v>4.7800000000000002E-2</c:v>
                </c:pt>
                <c:pt idx="4445">
                  <c:v>4.7500000000000001E-2</c:v>
                </c:pt>
                <c:pt idx="4446">
                  <c:v>4.7500000000000001E-2</c:v>
                </c:pt>
                <c:pt idx="4447">
                  <c:v>4.7600000000000003E-2</c:v>
                </c:pt>
                <c:pt idx="4448">
                  <c:v>4.7199999999999999E-2</c:v>
                </c:pt>
                <c:pt idx="4449">
                  <c:v>4.7100000000000003E-2</c:v>
                </c:pt>
                <c:pt idx="4450">
                  <c:v>4.7100000000000003E-2</c:v>
                </c:pt>
                <c:pt idx="4451">
                  <c:v>4.7E-2</c:v>
                </c:pt>
                <c:pt idx="4452">
                  <c:v>4.7E-2</c:v>
                </c:pt>
                <c:pt idx="4453">
                  <c:v>4.7E-2</c:v>
                </c:pt>
                <c:pt idx="4454">
                  <c:v>4.7E-2</c:v>
                </c:pt>
                <c:pt idx="4455">
                  <c:v>4.6800000000000001E-2</c:v>
                </c:pt>
                <c:pt idx="4456">
                  <c:v>4.6899999999999997E-2</c:v>
                </c:pt>
                <c:pt idx="4457">
                  <c:v>4.6899999999999997E-2</c:v>
                </c:pt>
                <c:pt idx="4458">
                  <c:v>4.7100000000000003E-2</c:v>
                </c:pt>
                <c:pt idx="4459">
                  <c:v>4.7199999999999999E-2</c:v>
                </c:pt>
                <c:pt idx="4460">
                  <c:v>4.7100000000000003E-2</c:v>
                </c:pt>
                <c:pt idx="4461">
                  <c:v>4.7300000000000002E-2</c:v>
                </c:pt>
                <c:pt idx="4462">
                  <c:v>4.7699999999999999E-2</c:v>
                </c:pt>
                <c:pt idx="4463">
                  <c:v>4.8000000000000001E-2</c:v>
                </c:pt>
                <c:pt idx="4464">
                  <c:v>4.8000000000000001E-2</c:v>
                </c:pt>
                <c:pt idx="4465">
                  <c:v>4.82E-2</c:v>
                </c:pt>
                <c:pt idx="4466">
                  <c:v>4.8899999999999999E-2</c:v>
                </c:pt>
                <c:pt idx="4467">
                  <c:v>4.8399999999999999E-2</c:v>
                </c:pt>
                <c:pt idx="4468">
                  <c:v>4.7699999999999999E-2</c:v>
                </c:pt>
                <c:pt idx="4469">
                  <c:v>4.7399999999999998E-2</c:v>
                </c:pt>
                <c:pt idx="4470">
                  <c:v>4.7399999999999998E-2</c:v>
                </c:pt>
                <c:pt idx="4471">
                  <c:v>4.7399999999999998E-2</c:v>
                </c:pt>
                <c:pt idx="4472">
                  <c:v>4.7500000000000001E-2</c:v>
                </c:pt>
                <c:pt idx="4473">
                  <c:v>4.7600000000000003E-2</c:v>
                </c:pt>
                <c:pt idx="4474">
                  <c:v>4.7500000000000001E-2</c:v>
                </c:pt>
                <c:pt idx="4475">
                  <c:v>4.7500000000000001E-2</c:v>
                </c:pt>
                <c:pt idx="4476">
                  <c:v>4.7600000000000003E-2</c:v>
                </c:pt>
                <c:pt idx="4477">
                  <c:v>4.7800000000000002E-2</c:v>
                </c:pt>
                <c:pt idx="4478">
                  <c:v>4.7699999999999999E-2</c:v>
                </c:pt>
                <c:pt idx="4479">
                  <c:v>4.7699999999999999E-2</c:v>
                </c:pt>
                <c:pt idx="4480">
                  <c:v>4.7899999999999998E-2</c:v>
                </c:pt>
                <c:pt idx="4481">
                  <c:v>4.7899999999999998E-2</c:v>
                </c:pt>
                <c:pt idx="4482">
                  <c:v>4.8000000000000001E-2</c:v>
                </c:pt>
                <c:pt idx="4483">
                  <c:v>4.82E-2</c:v>
                </c:pt>
                <c:pt idx="4484">
                  <c:v>4.8300000000000003E-2</c:v>
                </c:pt>
                <c:pt idx="4485">
                  <c:v>4.9099999999999998E-2</c:v>
                </c:pt>
                <c:pt idx="4486">
                  <c:v>4.87E-2</c:v>
                </c:pt>
                <c:pt idx="4487">
                  <c:v>4.8399999999999999E-2</c:v>
                </c:pt>
                <c:pt idx="4488">
                  <c:v>4.8399999999999999E-2</c:v>
                </c:pt>
                <c:pt idx="4489">
                  <c:v>4.8500000000000001E-2</c:v>
                </c:pt>
                <c:pt idx="4490">
                  <c:v>4.8500000000000001E-2</c:v>
                </c:pt>
                <c:pt idx="4491">
                  <c:v>4.7899999999999998E-2</c:v>
                </c:pt>
                <c:pt idx="4492">
                  <c:v>4.7600000000000003E-2</c:v>
                </c:pt>
                <c:pt idx="4493">
                  <c:v>4.7199999999999999E-2</c:v>
                </c:pt>
                <c:pt idx="4494">
                  <c:v>4.7399999999999998E-2</c:v>
                </c:pt>
                <c:pt idx="4495">
                  <c:v>4.7199999999999999E-2</c:v>
                </c:pt>
                <c:pt idx="4496">
                  <c:v>4.7100000000000003E-2</c:v>
                </c:pt>
                <c:pt idx="4497">
                  <c:v>4.7199999999999999E-2</c:v>
                </c:pt>
                <c:pt idx="4498">
                  <c:v>4.6899999999999997E-2</c:v>
                </c:pt>
                <c:pt idx="4499">
                  <c:v>4.6600000000000003E-2</c:v>
                </c:pt>
                <c:pt idx="4500">
                  <c:v>4.6800000000000001E-2</c:v>
                </c:pt>
                <c:pt idx="4501">
                  <c:v>4.6800000000000001E-2</c:v>
                </c:pt>
                <c:pt idx="4502">
                  <c:v>4.7100000000000003E-2</c:v>
                </c:pt>
                <c:pt idx="4503">
                  <c:v>4.6800000000000001E-2</c:v>
                </c:pt>
                <c:pt idx="4504">
                  <c:v>4.7199999999999999E-2</c:v>
                </c:pt>
                <c:pt idx="4505">
                  <c:v>4.7199999999999999E-2</c:v>
                </c:pt>
                <c:pt idx="4506">
                  <c:v>4.7199999999999999E-2</c:v>
                </c:pt>
                <c:pt idx="4507">
                  <c:v>4.6800000000000001E-2</c:v>
                </c:pt>
                <c:pt idx="4508">
                  <c:v>4.6800000000000001E-2</c:v>
                </c:pt>
                <c:pt idx="4509">
                  <c:v>4.65E-2</c:v>
                </c:pt>
                <c:pt idx="4510">
                  <c:v>4.6699999999999998E-2</c:v>
                </c:pt>
                <c:pt idx="4511">
                  <c:v>4.65E-2</c:v>
                </c:pt>
                <c:pt idx="4512">
                  <c:v>4.6699999999999998E-2</c:v>
                </c:pt>
                <c:pt idx="4513">
                  <c:v>4.6699999999999998E-2</c:v>
                </c:pt>
                <c:pt idx="4514">
                  <c:v>4.6699999999999998E-2</c:v>
                </c:pt>
                <c:pt idx="4515">
                  <c:v>4.7300000000000002E-2</c:v>
                </c:pt>
                <c:pt idx="4516">
                  <c:v>4.6899999999999997E-2</c:v>
                </c:pt>
                <c:pt idx="4517">
                  <c:v>4.7399999999999998E-2</c:v>
                </c:pt>
                <c:pt idx="4518">
                  <c:v>4.7600000000000003E-2</c:v>
                </c:pt>
                <c:pt idx="4519">
                  <c:v>4.7399999999999998E-2</c:v>
                </c:pt>
                <c:pt idx="4520">
                  <c:v>4.7500000000000001E-2</c:v>
                </c:pt>
                <c:pt idx="4521">
                  <c:v>4.7899999999999998E-2</c:v>
                </c:pt>
                <c:pt idx="4522">
                  <c:v>4.7800000000000002E-2</c:v>
                </c:pt>
                <c:pt idx="4523">
                  <c:v>4.8300000000000003E-2</c:v>
                </c:pt>
                <c:pt idx="4524">
                  <c:v>4.8300000000000003E-2</c:v>
                </c:pt>
                <c:pt idx="4525">
                  <c:v>4.82E-2</c:v>
                </c:pt>
                <c:pt idx="4526">
                  <c:v>4.8099999999999997E-2</c:v>
                </c:pt>
                <c:pt idx="4527">
                  <c:v>4.7899999999999998E-2</c:v>
                </c:pt>
                <c:pt idx="4528">
                  <c:v>4.7899999999999998E-2</c:v>
                </c:pt>
                <c:pt idx="4529">
                  <c:v>4.7800000000000002E-2</c:v>
                </c:pt>
                <c:pt idx="4530">
                  <c:v>4.7600000000000003E-2</c:v>
                </c:pt>
                <c:pt idx="4531">
                  <c:v>4.7399999999999998E-2</c:v>
                </c:pt>
                <c:pt idx="4532">
                  <c:v>4.7699999999999999E-2</c:v>
                </c:pt>
                <c:pt idx="4533">
                  <c:v>4.7699999999999999E-2</c:v>
                </c:pt>
                <c:pt idx="4534">
                  <c:v>4.7899999999999998E-2</c:v>
                </c:pt>
                <c:pt idx="4535">
                  <c:v>4.8000000000000001E-2</c:v>
                </c:pt>
                <c:pt idx="4536">
                  <c:v>4.8099999999999997E-2</c:v>
                </c:pt>
                <c:pt idx="4537">
                  <c:v>4.7800000000000002E-2</c:v>
                </c:pt>
                <c:pt idx="4538">
                  <c:v>4.7699999999999999E-2</c:v>
                </c:pt>
                <c:pt idx="4539">
                  <c:v>4.7600000000000003E-2</c:v>
                </c:pt>
                <c:pt idx="4540">
                  <c:v>4.7699999999999999E-2</c:v>
                </c:pt>
                <c:pt idx="4541">
                  <c:v>4.7399999999999998E-2</c:v>
                </c:pt>
                <c:pt idx="4542">
                  <c:v>4.7699999999999999E-2</c:v>
                </c:pt>
                <c:pt idx="4543">
                  <c:v>4.7600000000000003E-2</c:v>
                </c:pt>
                <c:pt idx="4544">
                  <c:v>4.7699999999999999E-2</c:v>
                </c:pt>
                <c:pt idx="4545">
                  <c:v>4.7699999999999999E-2</c:v>
                </c:pt>
                <c:pt idx="4546">
                  <c:v>4.7699999999999999E-2</c:v>
                </c:pt>
                <c:pt idx="4547">
                  <c:v>4.7899999999999998E-2</c:v>
                </c:pt>
                <c:pt idx="4548">
                  <c:v>4.7699999999999999E-2</c:v>
                </c:pt>
                <c:pt idx="4549">
                  <c:v>4.7699999999999999E-2</c:v>
                </c:pt>
                <c:pt idx="4550">
                  <c:v>4.7699999999999999E-2</c:v>
                </c:pt>
                <c:pt idx="4551">
                  <c:v>4.7800000000000002E-2</c:v>
                </c:pt>
                <c:pt idx="4552">
                  <c:v>4.8000000000000001E-2</c:v>
                </c:pt>
                <c:pt idx="4553">
                  <c:v>4.7800000000000002E-2</c:v>
                </c:pt>
                <c:pt idx="4554">
                  <c:v>4.8000000000000001E-2</c:v>
                </c:pt>
                <c:pt idx="4555">
                  <c:v>4.7500000000000001E-2</c:v>
                </c:pt>
                <c:pt idx="4556">
                  <c:v>4.7100000000000003E-2</c:v>
                </c:pt>
                <c:pt idx="4557">
                  <c:v>4.7100000000000003E-2</c:v>
                </c:pt>
                <c:pt idx="4558">
                  <c:v>4.6899999999999997E-2</c:v>
                </c:pt>
                <c:pt idx="4559">
                  <c:v>4.7199999999999999E-2</c:v>
                </c:pt>
                <c:pt idx="4560">
                  <c:v>4.6899999999999997E-2</c:v>
                </c:pt>
                <c:pt idx="4561">
                  <c:v>4.7100000000000003E-2</c:v>
                </c:pt>
                <c:pt idx="4562">
                  <c:v>4.7600000000000003E-2</c:v>
                </c:pt>
                <c:pt idx="4563">
                  <c:v>4.7300000000000002E-2</c:v>
                </c:pt>
                <c:pt idx="4564">
                  <c:v>4.6699999999999998E-2</c:v>
                </c:pt>
                <c:pt idx="4565">
                  <c:v>4.6300000000000001E-2</c:v>
                </c:pt>
                <c:pt idx="4566">
                  <c:v>4.6199999999999998E-2</c:v>
                </c:pt>
                <c:pt idx="4567">
                  <c:v>4.6300000000000001E-2</c:v>
                </c:pt>
                <c:pt idx="4568">
                  <c:v>4.6199999999999998E-2</c:v>
                </c:pt>
                <c:pt idx="4569">
                  <c:v>4.6300000000000001E-2</c:v>
                </c:pt>
                <c:pt idx="4570">
                  <c:v>4.6399999999999997E-2</c:v>
                </c:pt>
                <c:pt idx="4571">
                  <c:v>4.6399999999999997E-2</c:v>
                </c:pt>
                <c:pt idx="4572">
                  <c:v>4.65E-2</c:v>
                </c:pt>
                <c:pt idx="4573">
                  <c:v>4.6100000000000002E-2</c:v>
                </c:pt>
                <c:pt idx="4574">
                  <c:v>4.6199999999999998E-2</c:v>
                </c:pt>
                <c:pt idx="4575">
                  <c:v>4.5900000000000003E-2</c:v>
                </c:pt>
                <c:pt idx="4576">
                  <c:v>4.5900000000000003E-2</c:v>
                </c:pt>
                <c:pt idx="4577">
                  <c:v>4.5900000000000003E-2</c:v>
                </c:pt>
                <c:pt idx="4578">
                  <c:v>4.5900000000000003E-2</c:v>
                </c:pt>
                <c:pt idx="4579">
                  <c:v>4.6100000000000002E-2</c:v>
                </c:pt>
                <c:pt idx="4580">
                  <c:v>4.6399999999999997E-2</c:v>
                </c:pt>
                <c:pt idx="4581">
                  <c:v>4.6399999999999997E-2</c:v>
                </c:pt>
                <c:pt idx="4582">
                  <c:v>4.6300000000000001E-2</c:v>
                </c:pt>
                <c:pt idx="4583">
                  <c:v>4.6899999999999997E-2</c:v>
                </c:pt>
                <c:pt idx="4584">
                  <c:v>4.6800000000000001E-2</c:v>
                </c:pt>
                <c:pt idx="4585">
                  <c:v>4.7199999999999999E-2</c:v>
                </c:pt>
                <c:pt idx="4586">
                  <c:v>4.7500000000000001E-2</c:v>
                </c:pt>
                <c:pt idx="4587">
                  <c:v>4.7199999999999999E-2</c:v>
                </c:pt>
                <c:pt idx="4588">
                  <c:v>4.7100000000000003E-2</c:v>
                </c:pt>
                <c:pt idx="4589">
                  <c:v>4.7199999999999999E-2</c:v>
                </c:pt>
                <c:pt idx="4590">
                  <c:v>4.7399999999999998E-2</c:v>
                </c:pt>
                <c:pt idx="4591">
                  <c:v>4.7600000000000003E-2</c:v>
                </c:pt>
                <c:pt idx="4592">
                  <c:v>4.7500000000000001E-2</c:v>
                </c:pt>
                <c:pt idx="4593">
                  <c:v>4.7399999999999998E-2</c:v>
                </c:pt>
                <c:pt idx="4594">
                  <c:v>4.7E-2</c:v>
                </c:pt>
                <c:pt idx="4595">
                  <c:v>4.6899999999999997E-2</c:v>
                </c:pt>
                <c:pt idx="4596">
                  <c:v>4.6800000000000001E-2</c:v>
                </c:pt>
                <c:pt idx="4597">
                  <c:v>4.7100000000000003E-2</c:v>
                </c:pt>
                <c:pt idx="4598">
                  <c:v>4.6800000000000001E-2</c:v>
                </c:pt>
                <c:pt idx="4599">
                  <c:v>4.65E-2</c:v>
                </c:pt>
                <c:pt idx="4600">
                  <c:v>4.6699999999999998E-2</c:v>
                </c:pt>
                <c:pt idx="4601">
                  <c:v>4.65E-2</c:v>
                </c:pt>
                <c:pt idx="4602">
                  <c:v>4.6600000000000003E-2</c:v>
                </c:pt>
                <c:pt idx="4603">
                  <c:v>4.7E-2</c:v>
                </c:pt>
                <c:pt idx="4604">
                  <c:v>4.6899999999999997E-2</c:v>
                </c:pt>
                <c:pt idx="4605">
                  <c:v>4.7100000000000003E-2</c:v>
                </c:pt>
                <c:pt idx="4606">
                  <c:v>4.6899999999999997E-2</c:v>
                </c:pt>
                <c:pt idx="4607">
                  <c:v>4.7E-2</c:v>
                </c:pt>
                <c:pt idx="4608">
                  <c:v>4.7100000000000003E-2</c:v>
                </c:pt>
                <c:pt idx="4609">
                  <c:v>4.7199999999999999E-2</c:v>
                </c:pt>
                <c:pt idx="4610">
                  <c:v>4.7199999999999999E-2</c:v>
                </c:pt>
                <c:pt idx="4611">
                  <c:v>4.7500000000000001E-2</c:v>
                </c:pt>
                <c:pt idx="4612">
                  <c:v>4.7E-2</c:v>
                </c:pt>
                <c:pt idx="4613">
                  <c:v>4.7100000000000003E-2</c:v>
                </c:pt>
                <c:pt idx="4614">
                  <c:v>4.6899999999999997E-2</c:v>
                </c:pt>
                <c:pt idx="4615">
                  <c:v>4.7199999999999999E-2</c:v>
                </c:pt>
                <c:pt idx="4616">
                  <c:v>4.6899999999999997E-2</c:v>
                </c:pt>
                <c:pt idx="4617">
                  <c:v>4.7E-2</c:v>
                </c:pt>
                <c:pt idx="4618">
                  <c:v>4.7199999999999999E-2</c:v>
                </c:pt>
                <c:pt idx="4619">
                  <c:v>4.7399999999999998E-2</c:v>
                </c:pt>
                <c:pt idx="4620">
                  <c:v>4.7300000000000002E-2</c:v>
                </c:pt>
                <c:pt idx="4621">
                  <c:v>4.6899999999999997E-2</c:v>
                </c:pt>
                <c:pt idx="4622">
                  <c:v>4.7199999999999999E-2</c:v>
                </c:pt>
                <c:pt idx="4623">
                  <c:v>4.7199999999999999E-2</c:v>
                </c:pt>
                <c:pt idx="4624">
                  <c:v>4.7600000000000003E-2</c:v>
                </c:pt>
                <c:pt idx="4625">
                  <c:v>4.7500000000000001E-2</c:v>
                </c:pt>
                <c:pt idx="4626">
                  <c:v>4.7899999999999998E-2</c:v>
                </c:pt>
                <c:pt idx="4627">
                  <c:v>4.8399999999999999E-2</c:v>
                </c:pt>
                <c:pt idx="4628">
                  <c:v>4.8099999999999997E-2</c:v>
                </c:pt>
                <c:pt idx="4629">
                  <c:v>4.8399999999999999E-2</c:v>
                </c:pt>
                <c:pt idx="4630">
                  <c:v>4.8300000000000003E-2</c:v>
                </c:pt>
                <c:pt idx="4631">
                  <c:v>4.8099999999999997E-2</c:v>
                </c:pt>
                <c:pt idx="4632">
                  <c:v>4.8399999999999999E-2</c:v>
                </c:pt>
                <c:pt idx="4633">
                  <c:v>4.8099999999999997E-2</c:v>
                </c:pt>
                <c:pt idx="4634">
                  <c:v>4.82E-2</c:v>
                </c:pt>
                <c:pt idx="4635">
                  <c:v>4.82E-2</c:v>
                </c:pt>
                <c:pt idx="4636">
                  <c:v>4.7800000000000002E-2</c:v>
                </c:pt>
                <c:pt idx="4637">
                  <c:v>4.7600000000000003E-2</c:v>
                </c:pt>
                <c:pt idx="4638">
                  <c:v>4.7699999999999999E-2</c:v>
                </c:pt>
                <c:pt idx="4639">
                  <c:v>4.7899999999999998E-2</c:v>
                </c:pt>
                <c:pt idx="4640">
                  <c:v>4.7699999999999999E-2</c:v>
                </c:pt>
                <c:pt idx="4641">
                  <c:v>4.7899999999999998E-2</c:v>
                </c:pt>
                <c:pt idx="4642">
                  <c:v>4.7600000000000003E-2</c:v>
                </c:pt>
                <c:pt idx="4643">
                  <c:v>4.7800000000000002E-2</c:v>
                </c:pt>
                <c:pt idx="4644">
                  <c:v>4.7899999999999998E-2</c:v>
                </c:pt>
                <c:pt idx="4645">
                  <c:v>4.8099999999999997E-2</c:v>
                </c:pt>
                <c:pt idx="4646">
                  <c:v>4.8399999999999999E-2</c:v>
                </c:pt>
                <c:pt idx="4647">
                  <c:v>4.8399999999999999E-2</c:v>
                </c:pt>
                <c:pt idx="4648">
                  <c:v>4.8500000000000001E-2</c:v>
                </c:pt>
                <c:pt idx="4649">
                  <c:v>4.87E-2</c:v>
                </c:pt>
                <c:pt idx="4650">
                  <c:v>4.8300000000000003E-2</c:v>
                </c:pt>
                <c:pt idx="4651">
                  <c:v>4.82E-2</c:v>
                </c:pt>
                <c:pt idx="4652">
                  <c:v>4.82E-2</c:v>
                </c:pt>
                <c:pt idx="4653">
                  <c:v>4.82E-2</c:v>
                </c:pt>
                <c:pt idx="4654">
                  <c:v>4.8099999999999997E-2</c:v>
                </c:pt>
                <c:pt idx="4655">
                  <c:v>4.8399999999999999E-2</c:v>
                </c:pt>
                <c:pt idx="4656">
                  <c:v>4.82E-2</c:v>
                </c:pt>
                <c:pt idx="4657">
                  <c:v>4.7800000000000002E-2</c:v>
                </c:pt>
                <c:pt idx="4658">
                  <c:v>4.7800000000000002E-2</c:v>
                </c:pt>
                <c:pt idx="4659">
                  <c:v>4.82E-2</c:v>
                </c:pt>
                <c:pt idx="4660">
                  <c:v>4.7899999999999998E-2</c:v>
                </c:pt>
                <c:pt idx="4661">
                  <c:v>4.8099999999999997E-2</c:v>
                </c:pt>
                <c:pt idx="4662">
                  <c:v>4.7800000000000002E-2</c:v>
                </c:pt>
                <c:pt idx="4663">
                  <c:v>4.8399999999999999E-2</c:v>
                </c:pt>
                <c:pt idx="4664">
                  <c:v>4.8399999999999999E-2</c:v>
                </c:pt>
                <c:pt idx="4665">
                  <c:v>4.8500000000000001E-2</c:v>
                </c:pt>
                <c:pt idx="4666">
                  <c:v>4.8300000000000003E-2</c:v>
                </c:pt>
                <c:pt idx="4667">
                  <c:v>4.8399999999999999E-2</c:v>
                </c:pt>
                <c:pt idx="4668">
                  <c:v>4.8800000000000003E-2</c:v>
                </c:pt>
                <c:pt idx="4669">
                  <c:v>4.9000000000000002E-2</c:v>
                </c:pt>
                <c:pt idx="4670">
                  <c:v>4.9399999999999999E-2</c:v>
                </c:pt>
                <c:pt idx="4671">
                  <c:v>4.9399999999999999E-2</c:v>
                </c:pt>
                <c:pt idx="4672">
                  <c:v>4.8800000000000003E-2</c:v>
                </c:pt>
                <c:pt idx="4673">
                  <c:v>4.8599999999999997E-2</c:v>
                </c:pt>
                <c:pt idx="4674">
                  <c:v>4.8800000000000003E-2</c:v>
                </c:pt>
                <c:pt idx="4675">
                  <c:v>4.8800000000000003E-2</c:v>
                </c:pt>
                <c:pt idx="4676">
                  <c:v>4.9200000000000001E-2</c:v>
                </c:pt>
                <c:pt idx="4677">
                  <c:v>4.9099999999999998E-2</c:v>
                </c:pt>
                <c:pt idx="4678">
                  <c:v>4.87E-2</c:v>
                </c:pt>
                <c:pt idx="4679">
                  <c:v>4.87E-2</c:v>
                </c:pt>
                <c:pt idx="4680">
                  <c:v>4.8399999999999999E-2</c:v>
                </c:pt>
                <c:pt idx="4681">
                  <c:v>4.8599999999999997E-2</c:v>
                </c:pt>
                <c:pt idx="4682">
                  <c:v>4.8399999999999999E-2</c:v>
                </c:pt>
                <c:pt idx="4683">
                  <c:v>4.8399999999999999E-2</c:v>
                </c:pt>
                <c:pt idx="4684">
                  <c:v>4.8500000000000001E-2</c:v>
                </c:pt>
                <c:pt idx="4685">
                  <c:v>4.8099999999999997E-2</c:v>
                </c:pt>
                <c:pt idx="4686">
                  <c:v>4.8399999999999999E-2</c:v>
                </c:pt>
                <c:pt idx="4687">
                  <c:v>4.8300000000000003E-2</c:v>
                </c:pt>
                <c:pt idx="4688">
                  <c:v>4.8500000000000001E-2</c:v>
                </c:pt>
                <c:pt idx="4689">
                  <c:v>4.8800000000000003E-2</c:v>
                </c:pt>
                <c:pt idx="4690">
                  <c:v>4.8899999999999999E-2</c:v>
                </c:pt>
                <c:pt idx="4691">
                  <c:v>4.8899999999999999E-2</c:v>
                </c:pt>
                <c:pt idx="4692">
                  <c:v>4.8599999999999997E-2</c:v>
                </c:pt>
                <c:pt idx="4693">
                  <c:v>4.8399999999999999E-2</c:v>
                </c:pt>
                <c:pt idx="4694">
                  <c:v>4.82E-2</c:v>
                </c:pt>
                <c:pt idx="4695">
                  <c:v>4.8399999999999999E-2</c:v>
                </c:pt>
                <c:pt idx="4696">
                  <c:v>4.8300000000000003E-2</c:v>
                </c:pt>
                <c:pt idx="4697">
                  <c:v>4.8099999999999997E-2</c:v>
                </c:pt>
                <c:pt idx="4698">
                  <c:v>4.8000000000000001E-2</c:v>
                </c:pt>
                <c:pt idx="4699">
                  <c:v>4.7899999999999998E-2</c:v>
                </c:pt>
                <c:pt idx="4700">
                  <c:v>4.7800000000000002E-2</c:v>
                </c:pt>
                <c:pt idx="4701">
                  <c:v>4.8000000000000001E-2</c:v>
                </c:pt>
                <c:pt idx="4702">
                  <c:v>4.7699999999999999E-2</c:v>
                </c:pt>
                <c:pt idx="4703">
                  <c:v>4.7500000000000001E-2</c:v>
                </c:pt>
                <c:pt idx="4704">
                  <c:v>4.7699999999999999E-2</c:v>
                </c:pt>
                <c:pt idx="4705">
                  <c:v>4.7699999999999999E-2</c:v>
                </c:pt>
                <c:pt idx="4706">
                  <c:v>4.7800000000000002E-2</c:v>
                </c:pt>
                <c:pt idx="4707">
                  <c:v>4.7500000000000001E-2</c:v>
                </c:pt>
                <c:pt idx="4708">
                  <c:v>4.7399999999999998E-2</c:v>
                </c:pt>
                <c:pt idx="4709">
                  <c:v>4.7500000000000001E-2</c:v>
                </c:pt>
                <c:pt idx="4710">
                  <c:v>4.7800000000000002E-2</c:v>
                </c:pt>
                <c:pt idx="4711">
                  <c:v>4.7600000000000003E-2</c:v>
                </c:pt>
                <c:pt idx="4712">
                  <c:v>4.7600000000000003E-2</c:v>
                </c:pt>
                <c:pt idx="4713">
                  <c:v>4.7500000000000001E-2</c:v>
                </c:pt>
                <c:pt idx="4714">
                  <c:v>4.7600000000000003E-2</c:v>
                </c:pt>
                <c:pt idx="4715">
                  <c:v>4.7199999999999999E-2</c:v>
                </c:pt>
                <c:pt idx="4716">
                  <c:v>4.7300000000000002E-2</c:v>
                </c:pt>
                <c:pt idx="4717">
                  <c:v>4.7300000000000002E-2</c:v>
                </c:pt>
                <c:pt idx="4718">
                  <c:v>4.7300000000000002E-2</c:v>
                </c:pt>
                <c:pt idx="4719">
                  <c:v>4.7399999999999998E-2</c:v>
                </c:pt>
                <c:pt idx="4720">
                  <c:v>4.7199999999999999E-2</c:v>
                </c:pt>
                <c:pt idx="4721">
                  <c:v>4.7300000000000002E-2</c:v>
                </c:pt>
                <c:pt idx="4722">
                  <c:v>4.7600000000000003E-2</c:v>
                </c:pt>
                <c:pt idx="4723">
                  <c:v>4.7699999999999999E-2</c:v>
                </c:pt>
                <c:pt idx="4724">
                  <c:v>4.7600000000000003E-2</c:v>
                </c:pt>
                <c:pt idx="4725">
                  <c:v>4.7600000000000003E-2</c:v>
                </c:pt>
                <c:pt idx="4726">
                  <c:v>4.7399999999999998E-2</c:v>
                </c:pt>
                <c:pt idx="4727">
                  <c:v>4.7199999999999999E-2</c:v>
                </c:pt>
                <c:pt idx="4728">
                  <c:v>4.7100000000000003E-2</c:v>
                </c:pt>
                <c:pt idx="4729">
                  <c:v>4.7100000000000003E-2</c:v>
                </c:pt>
                <c:pt idx="4730">
                  <c:v>4.7199999999999999E-2</c:v>
                </c:pt>
                <c:pt idx="4731">
                  <c:v>4.7100000000000003E-2</c:v>
                </c:pt>
                <c:pt idx="4732">
                  <c:v>4.7600000000000003E-2</c:v>
                </c:pt>
                <c:pt idx="4733">
                  <c:v>4.7899999999999998E-2</c:v>
                </c:pt>
                <c:pt idx="4734">
                  <c:v>4.7899999999999998E-2</c:v>
                </c:pt>
                <c:pt idx="4735">
                  <c:v>4.7899999999999998E-2</c:v>
                </c:pt>
                <c:pt idx="4736">
                  <c:v>4.7800000000000002E-2</c:v>
                </c:pt>
                <c:pt idx="4737">
                  <c:v>4.7899999999999998E-2</c:v>
                </c:pt>
                <c:pt idx="4738">
                  <c:v>4.9299999999999997E-2</c:v>
                </c:pt>
                <c:pt idx="4739">
                  <c:v>4.8599999999999997E-2</c:v>
                </c:pt>
                <c:pt idx="4740">
                  <c:v>4.8000000000000001E-2</c:v>
                </c:pt>
                <c:pt idx="4741">
                  <c:v>4.8300000000000003E-2</c:v>
                </c:pt>
                <c:pt idx="4742">
                  <c:v>4.8300000000000003E-2</c:v>
                </c:pt>
                <c:pt idx="4743">
                  <c:v>4.7899999999999998E-2</c:v>
                </c:pt>
                <c:pt idx="4744">
                  <c:v>4.7600000000000003E-2</c:v>
                </c:pt>
                <c:pt idx="4745">
                  <c:v>4.7399999999999998E-2</c:v>
                </c:pt>
                <c:pt idx="4746">
                  <c:v>4.7699999999999999E-2</c:v>
                </c:pt>
                <c:pt idx="4747">
                  <c:v>4.7500000000000001E-2</c:v>
                </c:pt>
                <c:pt idx="4748">
                  <c:v>4.7500000000000001E-2</c:v>
                </c:pt>
                <c:pt idx="4749">
                  <c:v>4.7500000000000001E-2</c:v>
                </c:pt>
                <c:pt idx="4750">
                  <c:v>4.7300000000000002E-2</c:v>
                </c:pt>
                <c:pt idx="4751">
                  <c:v>4.7399999999999998E-2</c:v>
                </c:pt>
                <c:pt idx="4752">
                  <c:v>4.8300000000000003E-2</c:v>
                </c:pt>
                <c:pt idx="4753">
                  <c:v>4.82E-2</c:v>
                </c:pt>
                <c:pt idx="4754">
                  <c:v>4.8399999999999999E-2</c:v>
                </c:pt>
                <c:pt idx="4755">
                  <c:v>4.8399999999999999E-2</c:v>
                </c:pt>
                <c:pt idx="4756">
                  <c:v>4.8500000000000001E-2</c:v>
                </c:pt>
                <c:pt idx="4757">
                  <c:v>4.8300000000000003E-2</c:v>
                </c:pt>
                <c:pt idx="4758">
                  <c:v>4.8599999999999997E-2</c:v>
                </c:pt>
                <c:pt idx="4759">
                  <c:v>4.8500000000000001E-2</c:v>
                </c:pt>
                <c:pt idx="4760">
                  <c:v>4.8399999999999999E-2</c:v>
                </c:pt>
                <c:pt idx="4761">
                  <c:v>5.0999999999999997E-2</c:v>
                </c:pt>
                <c:pt idx="4762">
                  <c:v>5.0200000000000002E-2</c:v>
                </c:pt>
                <c:pt idx="4763">
                  <c:v>0.05</c:v>
                </c:pt>
                <c:pt idx="4764">
                  <c:v>4.9399999999999999E-2</c:v>
                </c:pt>
                <c:pt idx="4765">
                  <c:v>4.9000000000000002E-2</c:v>
                </c:pt>
                <c:pt idx="4766">
                  <c:v>4.8500000000000001E-2</c:v>
                </c:pt>
                <c:pt idx="4767">
                  <c:v>4.8399999999999999E-2</c:v>
                </c:pt>
                <c:pt idx="4768">
                  <c:v>4.8099999999999997E-2</c:v>
                </c:pt>
                <c:pt idx="4769">
                  <c:v>4.8099999999999997E-2</c:v>
                </c:pt>
                <c:pt idx="4770">
                  <c:v>4.8099999999999997E-2</c:v>
                </c:pt>
                <c:pt idx="4771">
                  <c:v>4.8300000000000003E-2</c:v>
                </c:pt>
                <c:pt idx="4772">
                  <c:v>4.8500000000000001E-2</c:v>
                </c:pt>
                <c:pt idx="4773">
                  <c:v>4.8500000000000001E-2</c:v>
                </c:pt>
                <c:pt idx="4774">
                  <c:v>4.8399999999999999E-2</c:v>
                </c:pt>
                <c:pt idx="4775">
                  <c:v>4.8599999999999997E-2</c:v>
                </c:pt>
                <c:pt idx="4776">
                  <c:v>4.8599999999999997E-2</c:v>
                </c:pt>
                <c:pt idx="4777">
                  <c:v>4.8599999999999997E-2</c:v>
                </c:pt>
                <c:pt idx="4778">
                  <c:v>4.8800000000000003E-2</c:v>
                </c:pt>
                <c:pt idx="4779">
                  <c:v>5.0599999999999999E-2</c:v>
                </c:pt>
                <c:pt idx="4780">
                  <c:v>5.0900000000000001E-2</c:v>
                </c:pt>
                <c:pt idx="4781">
                  <c:v>5.0099999999999999E-2</c:v>
                </c:pt>
                <c:pt idx="4782">
                  <c:v>4.9299999999999997E-2</c:v>
                </c:pt>
                <c:pt idx="4783">
                  <c:v>4.9099999999999998E-2</c:v>
                </c:pt>
                <c:pt idx="4784">
                  <c:v>4.9399999999999999E-2</c:v>
                </c:pt>
                <c:pt idx="4785">
                  <c:v>4.9299999999999997E-2</c:v>
                </c:pt>
                <c:pt idx="4786">
                  <c:v>4.9599999999999998E-2</c:v>
                </c:pt>
                <c:pt idx="4787">
                  <c:v>4.9299999999999997E-2</c:v>
                </c:pt>
                <c:pt idx="4788">
                  <c:v>4.87E-2</c:v>
                </c:pt>
                <c:pt idx="4789">
                  <c:v>4.82E-2</c:v>
                </c:pt>
                <c:pt idx="4790">
                  <c:v>4.8099999999999997E-2</c:v>
                </c:pt>
                <c:pt idx="4791">
                  <c:v>4.7800000000000002E-2</c:v>
                </c:pt>
                <c:pt idx="4792">
                  <c:v>4.8099999999999997E-2</c:v>
                </c:pt>
                <c:pt idx="4793">
                  <c:v>4.8300000000000003E-2</c:v>
                </c:pt>
                <c:pt idx="4794">
                  <c:v>4.7800000000000002E-2</c:v>
                </c:pt>
                <c:pt idx="4795">
                  <c:v>4.8099999999999997E-2</c:v>
                </c:pt>
                <c:pt idx="4796">
                  <c:v>4.7600000000000003E-2</c:v>
                </c:pt>
                <c:pt idx="4797">
                  <c:v>4.7600000000000003E-2</c:v>
                </c:pt>
                <c:pt idx="4798">
                  <c:v>4.8000000000000001E-2</c:v>
                </c:pt>
                <c:pt idx="4799">
                  <c:v>4.8300000000000003E-2</c:v>
                </c:pt>
                <c:pt idx="4800">
                  <c:v>4.8800000000000003E-2</c:v>
                </c:pt>
                <c:pt idx="4801">
                  <c:v>4.82E-2</c:v>
                </c:pt>
                <c:pt idx="4802">
                  <c:v>4.8000000000000001E-2</c:v>
                </c:pt>
                <c:pt idx="4803">
                  <c:v>4.82E-2</c:v>
                </c:pt>
                <c:pt idx="4804">
                  <c:v>4.8000000000000001E-2</c:v>
                </c:pt>
                <c:pt idx="4805">
                  <c:v>4.8099999999999997E-2</c:v>
                </c:pt>
                <c:pt idx="4806">
                  <c:v>4.8000000000000001E-2</c:v>
                </c:pt>
                <c:pt idx="4807">
                  <c:v>4.82E-2</c:v>
                </c:pt>
                <c:pt idx="4808">
                  <c:v>4.8099999999999997E-2</c:v>
                </c:pt>
                <c:pt idx="4809">
                  <c:v>4.8300000000000003E-2</c:v>
                </c:pt>
                <c:pt idx="4810">
                  <c:v>4.8099999999999997E-2</c:v>
                </c:pt>
                <c:pt idx="4811">
                  <c:v>4.7899999999999998E-2</c:v>
                </c:pt>
                <c:pt idx="4812">
                  <c:v>4.82E-2</c:v>
                </c:pt>
                <c:pt idx="4813">
                  <c:v>4.82E-2</c:v>
                </c:pt>
                <c:pt idx="4814">
                  <c:v>4.82E-2</c:v>
                </c:pt>
                <c:pt idx="4815">
                  <c:v>4.8399999999999999E-2</c:v>
                </c:pt>
                <c:pt idx="4816">
                  <c:v>4.8000000000000001E-2</c:v>
                </c:pt>
                <c:pt idx="4817">
                  <c:v>4.7800000000000002E-2</c:v>
                </c:pt>
                <c:pt idx="4818">
                  <c:v>4.7800000000000002E-2</c:v>
                </c:pt>
                <c:pt idx="4819">
                  <c:v>4.7800000000000002E-2</c:v>
                </c:pt>
                <c:pt idx="4820">
                  <c:v>4.7800000000000002E-2</c:v>
                </c:pt>
                <c:pt idx="4821">
                  <c:v>4.7699999999999999E-2</c:v>
                </c:pt>
                <c:pt idx="4822">
                  <c:v>4.7899999999999998E-2</c:v>
                </c:pt>
                <c:pt idx="4823">
                  <c:v>4.7899999999999998E-2</c:v>
                </c:pt>
                <c:pt idx="4824">
                  <c:v>4.7899999999999998E-2</c:v>
                </c:pt>
                <c:pt idx="4825">
                  <c:v>4.7800000000000002E-2</c:v>
                </c:pt>
                <c:pt idx="4826">
                  <c:v>4.8000000000000001E-2</c:v>
                </c:pt>
                <c:pt idx="4827">
                  <c:v>4.7899999999999998E-2</c:v>
                </c:pt>
                <c:pt idx="4828">
                  <c:v>4.82E-2</c:v>
                </c:pt>
                <c:pt idx="4829">
                  <c:v>4.8300000000000003E-2</c:v>
                </c:pt>
                <c:pt idx="4830">
                  <c:v>4.82E-2</c:v>
                </c:pt>
                <c:pt idx="4831">
                  <c:v>4.8599999999999997E-2</c:v>
                </c:pt>
                <c:pt idx="4832">
                  <c:v>4.8500000000000001E-2</c:v>
                </c:pt>
                <c:pt idx="4833">
                  <c:v>4.8500000000000001E-2</c:v>
                </c:pt>
                <c:pt idx="4834">
                  <c:v>4.8599999999999997E-2</c:v>
                </c:pt>
                <c:pt idx="4835">
                  <c:v>4.8899999999999999E-2</c:v>
                </c:pt>
                <c:pt idx="4836">
                  <c:v>4.9000000000000002E-2</c:v>
                </c:pt>
                <c:pt idx="4837">
                  <c:v>4.8899999999999999E-2</c:v>
                </c:pt>
                <c:pt idx="4838">
                  <c:v>4.8899999999999999E-2</c:v>
                </c:pt>
                <c:pt idx="4839">
                  <c:v>4.9299999999999997E-2</c:v>
                </c:pt>
                <c:pt idx="4840">
                  <c:v>4.9599999999999998E-2</c:v>
                </c:pt>
                <c:pt idx="4841">
                  <c:v>4.9200000000000001E-2</c:v>
                </c:pt>
                <c:pt idx="4842">
                  <c:v>4.8899999999999999E-2</c:v>
                </c:pt>
                <c:pt idx="4843">
                  <c:v>4.9000000000000002E-2</c:v>
                </c:pt>
                <c:pt idx="4844">
                  <c:v>4.8599999999999997E-2</c:v>
                </c:pt>
                <c:pt idx="4845">
                  <c:v>4.87E-2</c:v>
                </c:pt>
                <c:pt idx="4846">
                  <c:v>4.8599999999999997E-2</c:v>
                </c:pt>
                <c:pt idx="4847">
                  <c:v>4.8899999999999999E-2</c:v>
                </c:pt>
                <c:pt idx="4848">
                  <c:v>4.8599999999999997E-2</c:v>
                </c:pt>
                <c:pt idx="4849">
                  <c:v>4.8599999999999997E-2</c:v>
                </c:pt>
                <c:pt idx="4850">
                  <c:v>4.82E-2</c:v>
                </c:pt>
                <c:pt idx="4851">
                  <c:v>4.8300000000000003E-2</c:v>
                </c:pt>
                <c:pt idx="4852">
                  <c:v>4.7899999999999998E-2</c:v>
                </c:pt>
                <c:pt idx="4853">
                  <c:v>4.7899999999999998E-2</c:v>
                </c:pt>
                <c:pt idx="4854">
                  <c:v>4.7899999999999998E-2</c:v>
                </c:pt>
                <c:pt idx="4855">
                  <c:v>4.7699999999999999E-2</c:v>
                </c:pt>
                <c:pt idx="4856">
                  <c:v>4.7800000000000002E-2</c:v>
                </c:pt>
                <c:pt idx="4857">
                  <c:v>4.7800000000000002E-2</c:v>
                </c:pt>
                <c:pt idx="4858">
                  <c:v>4.8099999999999997E-2</c:v>
                </c:pt>
                <c:pt idx="4859">
                  <c:v>4.82E-2</c:v>
                </c:pt>
                <c:pt idx="4860">
                  <c:v>4.8099999999999997E-2</c:v>
                </c:pt>
                <c:pt idx="4861">
                  <c:v>4.7899999999999998E-2</c:v>
                </c:pt>
                <c:pt idx="4862">
                  <c:v>4.7699999999999999E-2</c:v>
                </c:pt>
                <c:pt idx="4863">
                  <c:v>4.8000000000000001E-2</c:v>
                </c:pt>
                <c:pt idx="4864">
                  <c:v>4.8000000000000001E-2</c:v>
                </c:pt>
                <c:pt idx="4865">
                  <c:v>4.7800000000000002E-2</c:v>
                </c:pt>
                <c:pt idx="4866">
                  <c:v>4.7500000000000001E-2</c:v>
                </c:pt>
                <c:pt idx="4867">
                  <c:v>4.7500000000000001E-2</c:v>
                </c:pt>
                <c:pt idx="4868">
                  <c:v>4.7500000000000001E-2</c:v>
                </c:pt>
                <c:pt idx="4869">
                  <c:v>4.7600000000000003E-2</c:v>
                </c:pt>
                <c:pt idx="4870">
                  <c:v>4.8000000000000001E-2</c:v>
                </c:pt>
                <c:pt idx="4871">
                  <c:v>4.8099999999999997E-2</c:v>
                </c:pt>
                <c:pt idx="4872">
                  <c:v>4.82E-2</c:v>
                </c:pt>
                <c:pt idx="4873">
                  <c:v>4.82E-2</c:v>
                </c:pt>
                <c:pt idx="4874">
                  <c:v>4.82E-2</c:v>
                </c:pt>
                <c:pt idx="4875">
                  <c:v>4.8000000000000001E-2</c:v>
                </c:pt>
                <c:pt idx="4876">
                  <c:v>4.8099999999999997E-2</c:v>
                </c:pt>
                <c:pt idx="4877">
                  <c:v>4.7899999999999998E-2</c:v>
                </c:pt>
                <c:pt idx="4878">
                  <c:v>4.7699999999999999E-2</c:v>
                </c:pt>
                <c:pt idx="4879">
                  <c:v>4.8099999999999997E-2</c:v>
                </c:pt>
                <c:pt idx="4880">
                  <c:v>4.8300000000000003E-2</c:v>
                </c:pt>
                <c:pt idx="4881">
                  <c:v>4.87E-2</c:v>
                </c:pt>
                <c:pt idx="4882">
                  <c:v>4.8800000000000003E-2</c:v>
                </c:pt>
                <c:pt idx="4883">
                  <c:v>4.8899999999999999E-2</c:v>
                </c:pt>
                <c:pt idx="4884">
                  <c:v>4.8399999999999999E-2</c:v>
                </c:pt>
                <c:pt idx="4885">
                  <c:v>4.8300000000000003E-2</c:v>
                </c:pt>
                <c:pt idx="4886">
                  <c:v>4.8300000000000003E-2</c:v>
                </c:pt>
                <c:pt idx="4887">
                  <c:v>4.8099999999999997E-2</c:v>
                </c:pt>
                <c:pt idx="4888">
                  <c:v>4.8399999999999999E-2</c:v>
                </c:pt>
                <c:pt idx="4889">
                  <c:v>4.82E-2</c:v>
                </c:pt>
                <c:pt idx="4890">
                  <c:v>4.8399999999999999E-2</c:v>
                </c:pt>
                <c:pt idx="4891">
                  <c:v>4.8000000000000001E-2</c:v>
                </c:pt>
                <c:pt idx="4892">
                  <c:v>4.7600000000000003E-2</c:v>
                </c:pt>
                <c:pt idx="4893">
                  <c:v>4.7500000000000001E-2</c:v>
                </c:pt>
                <c:pt idx="4894">
                  <c:v>4.7800000000000002E-2</c:v>
                </c:pt>
                <c:pt idx="4895">
                  <c:v>4.7699999999999999E-2</c:v>
                </c:pt>
                <c:pt idx="4896">
                  <c:v>4.8099999999999997E-2</c:v>
                </c:pt>
                <c:pt idx="4897">
                  <c:v>4.8099999999999997E-2</c:v>
                </c:pt>
                <c:pt idx="4898">
                  <c:v>4.8099999999999997E-2</c:v>
                </c:pt>
                <c:pt idx="4899">
                  <c:v>4.8399999999999999E-2</c:v>
                </c:pt>
                <c:pt idx="4900">
                  <c:v>4.8099999999999997E-2</c:v>
                </c:pt>
                <c:pt idx="4901">
                  <c:v>4.7699999999999999E-2</c:v>
                </c:pt>
                <c:pt idx="4902">
                  <c:v>4.7699999999999999E-2</c:v>
                </c:pt>
                <c:pt idx="4903">
                  <c:v>4.7699999999999999E-2</c:v>
                </c:pt>
                <c:pt idx="4904">
                  <c:v>4.8000000000000001E-2</c:v>
                </c:pt>
                <c:pt idx="4905">
                  <c:v>4.8000000000000001E-2</c:v>
                </c:pt>
                <c:pt idx="4906">
                  <c:v>4.8399999999999999E-2</c:v>
                </c:pt>
                <c:pt idx="4907">
                  <c:v>4.8399999999999999E-2</c:v>
                </c:pt>
                <c:pt idx="4908">
                  <c:v>4.8399999999999999E-2</c:v>
                </c:pt>
                <c:pt idx="4909">
                  <c:v>4.82E-2</c:v>
                </c:pt>
                <c:pt idx="4910">
                  <c:v>4.8500000000000001E-2</c:v>
                </c:pt>
                <c:pt idx="4911">
                  <c:v>4.8300000000000003E-2</c:v>
                </c:pt>
                <c:pt idx="4912">
                  <c:v>4.8099999999999997E-2</c:v>
                </c:pt>
                <c:pt idx="4913">
                  <c:v>4.8099999999999997E-2</c:v>
                </c:pt>
                <c:pt idx="4914">
                  <c:v>4.7800000000000002E-2</c:v>
                </c:pt>
                <c:pt idx="4915">
                  <c:v>4.7800000000000002E-2</c:v>
                </c:pt>
                <c:pt idx="4916">
                  <c:v>4.8000000000000001E-2</c:v>
                </c:pt>
                <c:pt idx="4917">
                  <c:v>4.8099999999999997E-2</c:v>
                </c:pt>
                <c:pt idx="4918">
                  <c:v>4.82E-2</c:v>
                </c:pt>
                <c:pt idx="4919">
                  <c:v>4.8399999999999999E-2</c:v>
                </c:pt>
                <c:pt idx="4920">
                  <c:v>4.82E-2</c:v>
                </c:pt>
                <c:pt idx="4921">
                  <c:v>4.8300000000000003E-2</c:v>
                </c:pt>
                <c:pt idx="4922">
                  <c:v>4.8500000000000001E-2</c:v>
                </c:pt>
                <c:pt idx="4923">
                  <c:v>4.9399999999999999E-2</c:v>
                </c:pt>
                <c:pt idx="4924">
                  <c:v>4.9500000000000002E-2</c:v>
                </c:pt>
                <c:pt idx="4925">
                  <c:v>4.9299999999999997E-2</c:v>
                </c:pt>
                <c:pt idx="4926">
                  <c:v>4.9299999999999997E-2</c:v>
                </c:pt>
                <c:pt idx="4927">
                  <c:v>4.9000000000000002E-2</c:v>
                </c:pt>
                <c:pt idx="4928">
                  <c:v>4.9500000000000002E-2</c:v>
                </c:pt>
                <c:pt idx="4929">
                  <c:v>4.9700000000000001E-2</c:v>
                </c:pt>
                <c:pt idx="4930">
                  <c:v>4.9299999999999997E-2</c:v>
                </c:pt>
                <c:pt idx="4931">
                  <c:v>4.9000000000000002E-2</c:v>
                </c:pt>
                <c:pt idx="4932">
                  <c:v>4.9000000000000002E-2</c:v>
                </c:pt>
                <c:pt idx="4933">
                  <c:v>4.9000000000000002E-2</c:v>
                </c:pt>
                <c:pt idx="4934">
                  <c:v>4.8800000000000003E-2</c:v>
                </c:pt>
                <c:pt idx="4935">
                  <c:v>4.8800000000000003E-2</c:v>
                </c:pt>
                <c:pt idx="4936">
                  <c:v>4.8599999999999997E-2</c:v>
                </c:pt>
                <c:pt idx="4937">
                  <c:v>4.8399999999999999E-2</c:v>
                </c:pt>
                <c:pt idx="4938">
                  <c:v>4.87E-2</c:v>
                </c:pt>
                <c:pt idx="4939">
                  <c:v>4.87E-2</c:v>
                </c:pt>
                <c:pt idx="4940">
                  <c:v>4.8399999999999999E-2</c:v>
                </c:pt>
                <c:pt idx="4941">
                  <c:v>4.8000000000000001E-2</c:v>
                </c:pt>
                <c:pt idx="4942">
                  <c:v>4.8000000000000001E-2</c:v>
                </c:pt>
                <c:pt idx="4943">
                  <c:v>4.8300000000000003E-2</c:v>
                </c:pt>
                <c:pt idx="4944">
                  <c:v>4.8099999999999997E-2</c:v>
                </c:pt>
                <c:pt idx="4945">
                  <c:v>4.8000000000000001E-2</c:v>
                </c:pt>
                <c:pt idx="4946">
                  <c:v>4.8300000000000003E-2</c:v>
                </c:pt>
                <c:pt idx="4947">
                  <c:v>4.8300000000000003E-2</c:v>
                </c:pt>
                <c:pt idx="4948">
                  <c:v>4.8500000000000001E-2</c:v>
                </c:pt>
                <c:pt idx="4949">
                  <c:v>4.8300000000000003E-2</c:v>
                </c:pt>
                <c:pt idx="4950">
                  <c:v>4.87E-2</c:v>
                </c:pt>
                <c:pt idx="4951">
                  <c:v>4.82E-2</c:v>
                </c:pt>
                <c:pt idx="4952">
                  <c:v>4.8099999999999997E-2</c:v>
                </c:pt>
                <c:pt idx="4953">
                  <c:v>4.8099999999999997E-2</c:v>
                </c:pt>
                <c:pt idx="4954">
                  <c:v>4.8300000000000003E-2</c:v>
                </c:pt>
                <c:pt idx="4955">
                  <c:v>4.8300000000000003E-2</c:v>
                </c:pt>
                <c:pt idx="4956">
                  <c:v>4.8399999999999999E-2</c:v>
                </c:pt>
                <c:pt idx="4957">
                  <c:v>4.8500000000000001E-2</c:v>
                </c:pt>
                <c:pt idx="4958">
                  <c:v>4.87E-2</c:v>
                </c:pt>
                <c:pt idx="4959">
                  <c:v>4.8800000000000003E-2</c:v>
                </c:pt>
                <c:pt idx="4960">
                  <c:v>4.9099999999999998E-2</c:v>
                </c:pt>
                <c:pt idx="4961">
                  <c:v>4.9000000000000002E-2</c:v>
                </c:pt>
                <c:pt idx="4962">
                  <c:v>4.87E-2</c:v>
                </c:pt>
                <c:pt idx="4963">
                  <c:v>4.8300000000000003E-2</c:v>
                </c:pt>
                <c:pt idx="4964">
                  <c:v>4.8399999999999999E-2</c:v>
                </c:pt>
                <c:pt idx="4965">
                  <c:v>4.8099999999999997E-2</c:v>
                </c:pt>
                <c:pt idx="4966">
                  <c:v>4.8300000000000003E-2</c:v>
                </c:pt>
                <c:pt idx="4967">
                  <c:v>4.82E-2</c:v>
                </c:pt>
                <c:pt idx="4968">
                  <c:v>4.8099999999999997E-2</c:v>
                </c:pt>
                <c:pt idx="4969">
                  <c:v>4.8099999999999997E-2</c:v>
                </c:pt>
                <c:pt idx="4970">
                  <c:v>4.7899999999999998E-2</c:v>
                </c:pt>
                <c:pt idx="4971">
                  <c:v>4.7699999999999999E-2</c:v>
                </c:pt>
                <c:pt idx="4972">
                  <c:v>4.7399999999999998E-2</c:v>
                </c:pt>
                <c:pt idx="4973">
                  <c:v>4.6899999999999997E-2</c:v>
                </c:pt>
                <c:pt idx="4974">
                  <c:v>4.7E-2</c:v>
                </c:pt>
                <c:pt idx="4975">
                  <c:v>4.7100000000000003E-2</c:v>
                </c:pt>
                <c:pt idx="4976">
                  <c:v>4.7199999999999999E-2</c:v>
                </c:pt>
                <c:pt idx="4977">
                  <c:v>4.7600000000000003E-2</c:v>
                </c:pt>
                <c:pt idx="4978">
                  <c:v>4.7800000000000002E-2</c:v>
                </c:pt>
                <c:pt idx="4979">
                  <c:v>4.7899999999999998E-2</c:v>
                </c:pt>
                <c:pt idx="4980">
                  <c:v>4.7600000000000003E-2</c:v>
                </c:pt>
                <c:pt idx="4981">
                  <c:v>4.7399999999999998E-2</c:v>
                </c:pt>
                <c:pt idx="4982">
                  <c:v>4.7399999999999998E-2</c:v>
                </c:pt>
                <c:pt idx="4983">
                  <c:v>4.7300000000000002E-2</c:v>
                </c:pt>
                <c:pt idx="4984">
                  <c:v>4.7399999999999998E-2</c:v>
                </c:pt>
                <c:pt idx="4985">
                  <c:v>4.7399999999999998E-2</c:v>
                </c:pt>
                <c:pt idx="4986">
                  <c:v>4.7500000000000001E-2</c:v>
                </c:pt>
                <c:pt idx="4987">
                  <c:v>4.7300000000000002E-2</c:v>
                </c:pt>
                <c:pt idx="4988">
                  <c:v>4.7E-2</c:v>
                </c:pt>
                <c:pt idx="4989">
                  <c:v>4.7199999999999999E-2</c:v>
                </c:pt>
                <c:pt idx="4990">
                  <c:v>4.6899999999999997E-2</c:v>
                </c:pt>
                <c:pt idx="4991">
                  <c:v>4.6699999999999998E-2</c:v>
                </c:pt>
                <c:pt idx="4992">
                  <c:v>4.6899999999999997E-2</c:v>
                </c:pt>
                <c:pt idx="4993">
                  <c:v>4.6899999999999997E-2</c:v>
                </c:pt>
                <c:pt idx="4994">
                  <c:v>4.6899999999999997E-2</c:v>
                </c:pt>
                <c:pt idx="4995">
                  <c:v>4.7899999999999998E-2</c:v>
                </c:pt>
                <c:pt idx="4996">
                  <c:v>4.8000000000000001E-2</c:v>
                </c:pt>
                <c:pt idx="4997">
                  <c:v>4.7600000000000003E-2</c:v>
                </c:pt>
                <c:pt idx="4998">
                  <c:v>4.7E-2</c:v>
                </c:pt>
                <c:pt idx="4999">
                  <c:v>4.6600000000000003E-2</c:v>
                </c:pt>
                <c:pt idx="5000">
                  <c:v>4.6399999999999997E-2</c:v>
                </c:pt>
                <c:pt idx="5001">
                  <c:v>4.6699999999999998E-2</c:v>
                </c:pt>
                <c:pt idx="5002">
                  <c:v>4.6899999999999997E-2</c:v>
                </c:pt>
                <c:pt idx="5003">
                  <c:v>4.6800000000000001E-2</c:v>
                </c:pt>
                <c:pt idx="5004">
                  <c:v>4.6800000000000001E-2</c:v>
                </c:pt>
                <c:pt idx="5005">
                  <c:v>4.6699999999999998E-2</c:v>
                </c:pt>
                <c:pt idx="5006">
                  <c:v>4.6600000000000003E-2</c:v>
                </c:pt>
                <c:pt idx="5007">
                  <c:v>4.6899999999999997E-2</c:v>
                </c:pt>
                <c:pt idx="5008">
                  <c:v>4.6800000000000001E-2</c:v>
                </c:pt>
                <c:pt idx="5009">
                  <c:v>4.7E-2</c:v>
                </c:pt>
                <c:pt idx="5010">
                  <c:v>4.7100000000000003E-2</c:v>
                </c:pt>
                <c:pt idx="5011">
                  <c:v>4.7199999999999999E-2</c:v>
                </c:pt>
                <c:pt idx="5012">
                  <c:v>4.7399999999999998E-2</c:v>
                </c:pt>
                <c:pt idx="5013">
                  <c:v>4.7399999999999998E-2</c:v>
                </c:pt>
                <c:pt idx="5014">
                  <c:v>4.7699999999999999E-2</c:v>
                </c:pt>
                <c:pt idx="5015">
                  <c:v>4.7699999999999999E-2</c:v>
                </c:pt>
                <c:pt idx="5016">
                  <c:v>4.7199999999999999E-2</c:v>
                </c:pt>
                <c:pt idx="5017">
                  <c:v>4.7100000000000003E-2</c:v>
                </c:pt>
                <c:pt idx="5018">
                  <c:v>4.6899999999999997E-2</c:v>
                </c:pt>
                <c:pt idx="5019">
                  <c:v>4.7E-2</c:v>
                </c:pt>
                <c:pt idx="5020">
                  <c:v>4.7100000000000003E-2</c:v>
                </c:pt>
                <c:pt idx="5021">
                  <c:v>4.7699999999999999E-2</c:v>
                </c:pt>
                <c:pt idx="5022">
                  <c:v>4.7500000000000001E-2</c:v>
                </c:pt>
                <c:pt idx="5023">
                  <c:v>4.7500000000000001E-2</c:v>
                </c:pt>
                <c:pt idx="5024">
                  <c:v>4.7699999999999999E-2</c:v>
                </c:pt>
                <c:pt idx="5025">
                  <c:v>4.8000000000000001E-2</c:v>
                </c:pt>
                <c:pt idx="5026">
                  <c:v>4.9000000000000002E-2</c:v>
                </c:pt>
                <c:pt idx="5027">
                  <c:v>4.9299999999999997E-2</c:v>
                </c:pt>
                <c:pt idx="5028">
                  <c:v>4.9000000000000002E-2</c:v>
                </c:pt>
                <c:pt idx="5029">
                  <c:v>4.8500000000000001E-2</c:v>
                </c:pt>
                <c:pt idx="5030">
                  <c:v>4.7600000000000003E-2</c:v>
                </c:pt>
                <c:pt idx="5031">
                  <c:v>4.7199999999999999E-2</c:v>
                </c:pt>
                <c:pt idx="5032">
                  <c:v>4.6899999999999997E-2</c:v>
                </c:pt>
                <c:pt idx="5033">
                  <c:v>4.6800000000000001E-2</c:v>
                </c:pt>
                <c:pt idx="5034">
                  <c:v>4.7100000000000003E-2</c:v>
                </c:pt>
                <c:pt idx="5035">
                  <c:v>4.7E-2</c:v>
                </c:pt>
                <c:pt idx="5036">
                  <c:v>4.6800000000000001E-2</c:v>
                </c:pt>
                <c:pt idx="5037">
                  <c:v>4.7500000000000001E-2</c:v>
                </c:pt>
                <c:pt idx="5038">
                  <c:v>4.6699999999999998E-2</c:v>
                </c:pt>
                <c:pt idx="5039">
                  <c:v>4.6899999999999997E-2</c:v>
                </c:pt>
                <c:pt idx="5040">
                  <c:v>4.65E-2</c:v>
                </c:pt>
                <c:pt idx="5041">
                  <c:v>4.6199999999999998E-2</c:v>
                </c:pt>
                <c:pt idx="5042">
                  <c:v>4.5999999999999999E-2</c:v>
                </c:pt>
                <c:pt idx="5043">
                  <c:v>4.6300000000000001E-2</c:v>
                </c:pt>
                <c:pt idx="5044">
                  <c:v>4.6300000000000001E-2</c:v>
                </c:pt>
                <c:pt idx="5045">
                  <c:v>4.5900000000000003E-2</c:v>
                </c:pt>
                <c:pt idx="5046">
                  <c:v>4.5999999999999999E-2</c:v>
                </c:pt>
                <c:pt idx="5047">
                  <c:v>4.5900000000000003E-2</c:v>
                </c:pt>
                <c:pt idx="5048">
                  <c:v>4.58E-2</c:v>
                </c:pt>
                <c:pt idx="5049">
                  <c:v>4.6199999999999998E-2</c:v>
                </c:pt>
                <c:pt idx="5050">
                  <c:v>4.5999999999999999E-2</c:v>
                </c:pt>
                <c:pt idx="5051">
                  <c:v>4.5900000000000003E-2</c:v>
                </c:pt>
                <c:pt idx="5052">
                  <c:v>4.6199999999999998E-2</c:v>
                </c:pt>
                <c:pt idx="5053">
                  <c:v>4.6199999999999998E-2</c:v>
                </c:pt>
                <c:pt idx="5054">
                  <c:v>4.65E-2</c:v>
                </c:pt>
                <c:pt idx="5055">
                  <c:v>4.6199999999999998E-2</c:v>
                </c:pt>
                <c:pt idx="5056">
                  <c:v>4.5999999999999999E-2</c:v>
                </c:pt>
                <c:pt idx="5057">
                  <c:v>4.6199999999999998E-2</c:v>
                </c:pt>
                <c:pt idx="5058">
                  <c:v>4.6199999999999998E-2</c:v>
                </c:pt>
                <c:pt idx="5059">
                  <c:v>4.6399999999999997E-2</c:v>
                </c:pt>
                <c:pt idx="5060">
                  <c:v>4.6699999999999998E-2</c:v>
                </c:pt>
                <c:pt idx="5061">
                  <c:v>4.6699999999999998E-2</c:v>
                </c:pt>
                <c:pt idx="5062">
                  <c:v>5.0200000000000002E-2</c:v>
                </c:pt>
                <c:pt idx="5063">
                  <c:v>4.9000000000000002E-2</c:v>
                </c:pt>
                <c:pt idx="5064">
                  <c:v>4.8800000000000003E-2</c:v>
                </c:pt>
                <c:pt idx="5065">
                  <c:v>4.8300000000000003E-2</c:v>
                </c:pt>
                <c:pt idx="5066">
                  <c:v>4.7899999999999998E-2</c:v>
                </c:pt>
                <c:pt idx="5067">
                  <c:v>4.7500000000000001E-2</c:v>
                </c:pt>
                <c:pt idx="5068">
                  <c:v>4.6899999999999997E-2</c:v>
                </c:pt>
                <c:pt idx="5069">
                  <c:v>4.65E-2</c:v>
                </c:pt>
                <c:pt idx="5070">
                  <c:v>4.6100000000000002E-2</c:v>
                </c:pt>
                <c:pt idx="5071">
                  <c:v>4.6300000000000001E-2</c:v>
                </c:pt>
                <c:pt idx="5072">
                  <c:v>4.6899999999999997E-2</c:v>
                </c:pt>
                <c:pt idx="5073">
                  <c:v>4.7E-2</c:v>
                </c:pt>
                <c:pt idx="5074">
                  <c:v>4.6899999999999997E-2</c:v>
                </c:pt>
                <c:pt idx="5075">
                  <c:v>4.7399999999999998E-2</c:v>
                </c:pt>
                <c:pt idx="5076">
                  <c:v>4.7800000000000002E-2</c:v>
                </c:pt>
                <c:pt idx="5077">
                  <c:v>4.7600000000000003E-2</c:v>
                </c:pt>
                <c:pt idx="5078">
                  <c:v>4.7699999999999999E-2</c:v>
                </c:pt>
                <c:pt idx="5079">
                  <c:v>4.7800000000000002E-2</c:v>
                </c:pt>
                <c:pt idx="5080">
                  <c:v>4.7800000000000002E-2</c:v>
                </c:pt>
                <c:pt idx="5081">
                  <c:v>4.8800000000000003E-2</c:v>
                </c:pt>
                <c:pt idx="5082">
                  <c:v>4.9000000000000002E-2</c:v>
                </c:pt>
                <c:pt idx="5083">
                  <c:v>4.9500000000000002E-2</c:v>
                </c:pt>
                <c:pt idx="5084">
                  <c:v>4.9500000000000002E-2</c:v>
                </c:pt>
                <c:pt idx="5085">
                  <c:v>4.9099999999999998E-2</c:v>
                </c:pt>
                <c:pt idx="5086">
                  <c:v>4.9099999999999998E-2</c:v>
                </c:pt>
                <c:pt idx="5087">
                  <c:v>4.8800000000000003E-2</c:v>
                </c:pt>
                <c:pt idx="5088">
                  <c:v>4.87E-2</c:v>
                </c:pt>
                <c:pt idx="5089">
                  <c:v>4.87E-2</c:v>
                </c:pt>
                <c:pt idx="5090">
                  <c:v>4.8500000000000001E-2</c:v>
                </c:pt>
                <c:pt idx="5091">
                  <c:v>4.8399999999999999E-2</c:v>
                </c:pt>
                <c:pt idx="5092">
                  <c:v>4.8300000000000003E-2</c:v>
                </c:pt>
                <c:pt idx="5093">
                  <c:v>4.9399999999999999E-2</c:v>
                </c:pt>
                <c:pt idx="5094">
                  <c:v>4.8800000000000003E-2</c:v>
                </c:pt>
                <c:pt idx="5095">
                  <c:v>4.8399999999999999E-2</c:v>
                </c:pt>
                <c:pt idx="5096">
                  <c:v>4.9000000000000002E-2</c:v>
                </c:pt>
                <c:pt idx="5097">
                  <c:v>4.8800000000000003E-2</c:v>
                </c:pt>
                <c:pt idx="5098">
                  <c:v>4.8599999999999997E-2</c:v>
                </c:pt>
                <c:pt idx="5099">
                  <c:v>4.8399999999999999E-2</c:v>
                </c:pt>
                <c:pt idx="5100">
                  <c:v>4.8000000000000001E-2</c:v>
                </c:pt>
                <c:pt idx="5101">
                  <c:v>4.82E-2</c:v>
                </c:pt>
                <c:pt idx="5102">
                  <c:v>4.7699999999999999E-2</c:v>
                </c:pt>
                <c:pt idx="5103">
                  <c:v>4.82E-2</c:v>
                </c:pt>
                <c:pt idx="5104">
                  <c:v>4.8500000000000001E-2</c:v>
                </c:pt>
                <c:pt idx="5105">
                  <c:v>4.8599999999999997E-2</c:v>
                </c:pt>
                <c:pt idx="5106">
                  <c:v>4.8800000000000003E-2</c:v>
                </c:pt>
                <c:pt idx="5107">
                  <c:v>4.8599999999999997E-2</c:v>
                </c:pt>
                <c:pt idx="5108">
                  <c:v>4.8899999999999999E-2</c:v>
                </c:pt>
                <c:pt idx="5109">
                  <c:v>4.87E-2</c:v>
                </c:pt>
                <c:pt idx="5110">
                  <c:v>4.9200000000000001E-2</c:v>
                </c:pt>
                <c:pt idx="5111">
                  <c:v>0.05</c:v>
                </c:pt>
                <c:pt idx="5112">
                  <c:v>4.9299999999999997E-2</c:v>
                </c:pt>
                <c:pt idx="5113">
                  <c:v>4.9599999999999998E-2</c:v>
                </c:pt>
                <c:pt idx="5114">
                  <c:v>5.0099999999999999E-2</c:v>
                </c:pt>
                <c:pt idx="5115">
                  <c:v>5.1299999999999998E-2</c:v>
                </c:pt>
                <c:pt idx="5116">
                  <c:v>5.0599999999999999E-2</c:v>
                </c:pt>
                <c:pt idx="5117">
                  <c:v>5.0500000000000003E-2</c:v>
                </c:pt>
                <c:pt idx="5118">
                  <c:v>4.9799999999999997E-2</c:v>
                </c:pt>
                <c:pt idx="5119">
                  <c:v>0.05</c:v>
                </c:pt>
                <c:pt idx="5120">
                  <c:v>4.9399999999999999E-2</c:v>
                </c:pt>
                <c:pt idx="5121">
                  <c:v>4.9299999999999997E-2</c:v>
                </c:pt>
                <c:pt idx="5122">
                  <c:v>4.9099999999999998E-2</c:v>
                </c:pt>
                <c:pt idx="5123">
                  <c:v>4.8899999999999999E-2</c:v>
                </c:pt>
                <c:pt idx="5124">
                  <c:v>4.9000000000000002E-2</c:v>
                </c:pt>
                <c:pt idx="5125">
                  <c:v>4.9000000000000002E-2</c:v>
                </c:pt>
                <c:pt idx="5126">
                  <c:v>4.8599999999999997E-2</c:v>
                </c:pt>
                <c:pt idx="5127">
                  <c:v>4.8599999999999997E-2</c:v>
                </c:pt>
                <c:pt idx="5128">
                  <c:v>4.8800000000000003E-2</c:v>
                </c:pt>
                <c:pt idx="5129">
                  <c:v>4.9299999999999997E-2</c:v>
                </c:pt>
                <c:pt idx="5130">
                  <c:v>5.0099999999999999E-2</c:v>
                </c:pt>
                <c:pt idx="5131">
                  <c:v>4.99E-2</c:v>
                </c:pt>
                <c:pt idx="5132">
                  <c:v>5.1499999999999997E-2</c:v>
                </c:pt>
                <c:pt idx="5133">
                  <c:v>5.0999999999999997E-2</c:v>
                </c:pt>
                <c:pt idx="5134">
                  <c:v>0.05</c:v>
                </c:pt>
                <c:pt idx="5135">
                  <c:v>4.9399999999999999E-2</c:v>
                </c:pt>
                <c:pt idx="5136">
                  <c:v>4.9399999999999999E-2</c:v>
                </c:pt>
                <c:pt idx="5137">
                  <c:v>4.9700000000000001E-2</c:v>
                </c:pt>
                <c:pt idx="5138">
                  <c:v>4.9099999999999998E-2</c:v>
                </c:pt>
                <c:pt idx="5139">
                  <c:v>4.9099999999999998E-2</c:v>
                </c:pt>
                <c:pt idx="5140">
                  <c:v>4.9599999999999998E-2</c:v>
                </c:pt>
                <c:pt idx="5141">
                  <c:v>4.9399999999999999E-2</c:v>
                </c:pt>
                <c:pt idx="5142">
                  <c:v>4.9500000000000002E-2</c:v>
                </c:pt>
                <c:pt idx="5143">
                  <c:v>4.9599999999999998E-2</c:v>
                </c:pt>
                <c:pt idx="5144">
                  <c:v>0.05</c:v>
                </c:pt>
                <c:pt idx="5145">
                  <c:v>5.0200000000000002E-2</c:v>
                </c:pt>
                <c:pt idx="5146">
                  <c:v>4.9599999999999998E-2</c:v>
                </c:pt>
                <c:pt idx="5147">
                  <c:v>4.87E-2</c:v>
                </c:pt>
                <c:pt idx="5148">
                  <c:v>4.8300000000000003E-2</c:v>
                </c:pt>
                <c:pt idx="5149">
                  <c:v>4.8399999999999999E-2</c:v>
                </c:pt>
                <c:pt idx="5150">
                  <c:v>4.8399999999999999E-2</c:v>
                </c:pt>
                <c:pt idx="5151">
                  <c:v>4.8399999999999999E-2</c:v>
                </c:pt>
                <c:pt idx="5152">
                  <c:v>-999</c:v>
                </c:pt>
                <c:pt idx="5153">
                  <c:v>4.8399999999999999E-2</c:v>
                </c:pt>
                <c:pt idx="5154">
                  <c:v>4.8500000000000001E-2</c:v>
                </c:pt>
                <c:pt idx="5155">
                  <c:v>4.8399999999999999E-2</c:v>
                </c:pt>
                <c:pt idx="5156">
                  <c:v>4.9299999999999997E-2</c:v>
                </c:pt>
                <c:pt idx="5157">
                  <c:v>4.9099999999999998E-2</c:v>
                </c:pt>
                <c:pt idx="5158">
                  <c:v>4.8899999999999999E-2</c:v>
                </c:pt>
                <c:pt idx="5159">
                  <c:v>4.9500000000000002E-2</c:v>
                </c:pt>
                <c:pt idx="5160">
                  <c:v>4.9599999999999998E-2</c:v>
                </c:pt>
                <c:pt idx="5161">
                  <c:v>4.8899999999999999E-2</c:v>
                </c:pt>
                <c:pt idx="5162">
                  <c:v>4.8500000000000001E-2</c:v>
                </c:pt>
                <c:pt idx="5163">
                  <c:v>4.8500000000000001E-2</c:v>
                </c:pt>
                <c:pt idx="5164">
                  <c:v>4.8300000000000003E-2</c:v>
                </c:pt>
                <c:pt idx="5165">
                  <c:v>4.9200000000000001E-2</c:v>
                </c:pt>
                <c:pt idx="5166">
                  <c:v>5.0299999999999997E-2</c:v>
                </c:pt>
                <c:pt idx="5167">
                  <c:v>4.9799999999999997E-2</c:v>
                </c:pt>
                <c:pt idx="5168">
                  <c:v>5.0200000000000002E-2</c:v>
                </c:pt>
                <c:pt idx="5169">
                  <c:v>4.9500000000000002E-2</c:v>
                </c:pt>
                <c:pt idx="5170">
                  <c:v>4.9200000000000001E-2</c:v>
                </c:pt>
                <c:pt idx="5171">
                  <c:v>4.8800000000000003E-2</c:v>
                </c:pt>
                <c:pt idx="5172">
                  <c:v>4.8500000000000001E-2</c:v>
                </c:pt>
                <c:pt idx="5173">
                  <c:v>4.9399999999999999E-2</c:v>
                </c:pt>
                <c:pt idx="5174">
                  <c:v>4.9000000000000002E-2</c:v>
                </c:pt>
                <c:pt idx="5175">
                  <c:v>4.8899999999999999E-2</c:v>
                </c:pt>
                <c:pt idx="5176">
                  <c:v>4.9000000000000002E-2</c:v>
                </c:pt>
                <c:pt idx="5177">
                  <c:v>4.9000000000000002E-2</c:v>
                </c:pt>
                <c:pt idx="5178">
                  <c:v>4.9399999999999999E-2</c:v>
                </c:pt>
                <c:pt idx="5179">
                  <c:v>4.9399999999999999E-2</c:v>
                </c:pt>
                <c:pt idx="5180">
                  <c:v>4.9200000000000001E-2</c:v>
                </c:pt>
                <c:pt idx="5181">
                  <c:v>4.9000000000000002E-2</c:v>
                </c:pt>
                <c:pt idx="5182">
                  <c:v>4.8800000000000003E-2</c:v>
                </c:pt>
                <c:pt idx="5183">
                  <c:v>4.9599999999999998E-2</c:v>
                </c:pt>
                <c:pt idx="5184">
                  <c:v>4.9200000000000001E-2</c:v>
                </c:pt>
                <c:pt idx="5185">
                  <c:v>4.9200000000000001E-2</c:v>
                </c:pt>
                <c:pt idx="5186">
                  <c:v>4.9099999999999998E-2</c:v>
                </c:pt>
                <c:pt idx="5187">
                  <c:v>4.8599999999999997E-2</c:v>
                </c:pt>
                <c:pt idx="5188">
                  <c:v>5.1400000000000001E-2</c:v>
                </c:pt>
                <c:pt idx="5189">
                  <c:v>0.05</c:v>
                </c:pt>
                <c:pt idx="5190">
                  <c:v>4.9099999999999998E-2</c:v>
                </c:pt>
                <c:pt idx="5191">
                  <c:v>4.9200000000000001E-2</c:v>
                </c:pt>
                <c:pt idx="5192">
                  <c:v>4.9200000000000001E-2</c:v>
                </c:pt>
                <c:pt idx="5193">
                  <c:v>4.8599999999999997E-2</c:v>
                </c:pt>
                <c:pt idx="5194">
                  <c:v>4.8500000000000001E-2</c:v>
                </c:pt>
                <c:pt idx="5195">
                  <c:v>4.8599999999999997E-2</c:v>
                </c:pt>
                <c:pt idx="5196">
                  <c:v>4.82E-2</c:v>
                </c:pt>
                <c:pt idx="5197">
                  <c:v>4.9299999999999997E-2</c:v>
                </c:pt>
                <c:pt idx="5198">
                  <c:v>4.9799999999999997E-2</c:v>
                </c:pt>
                <c:pt idx="5199">
                  <c:v>4.8500000000000001E-2</c:v>
                </c:pt>
                <c:pt idx="5200">
                  <c:v>5.16E-2</c:v>
                </c:pt>
                <c:pt idx="5201">
                  <c:v>5.04E-2</c:v>
                </c:pt>
                <c:pt idx="5202">
                  <c:v>4.9500000000000002E-2</c:v>
                </c:pt>
                <c:pt idx="5203">
                  <c:v>5.0299999999999997E-2</c:v>
                </c:pt>
                <c:pt idx="5204">
                  <c:v>5.0200000000000002E-2</c:v>
                </c:pt>
                <c:pt idx="5205">
                  <c:v>5.0200000000000002E-2</c:v>
                </c:pt>
                <c:pt idx="5206">
                  <c:v>4.9799999999999997E-2</c:v>
                </c:pt>
                <c:pt idx="5207">
                  <c:v>4.9700000000000001E-2</c:v>
                </c:pt>
                <c:pt idx="5208">
                  <c:v>4.9799999999999997E-2</c:v>
                </c:pt>
                <c:pt idx="5209">
                  <c:v>5.0099999999999999E-2</c:v>
                </c:pt>
                <c:pt idx="5210">
                  <c:v>4.9700000000000001E-2</c:v>
                </c:pt>
                <c:pt idx="5211">
                  <c:v>4.9599999999999998E-2</c:v>
                </c:pt>
                <c:pt idx="5212">
                  <c:v>4.9099999999999998E-2</c:v>
                </c:pt>
                <c:pt idx="5213">
                  <c:v>4.8899999999999999E-2</c:v>
                </c:pt>
                <c:pt idx="5214">
                  <c:v>4.9200000000000001E-2</c:v>
                </c:pt>
                <c:pt idx="5215">
                  <c:v>4.9500000000000002E-2</c:v>
                </c:pt>
                <c:pt idx="5216">
                  <c:v>4.9299999999999997E-2</c:v>
                </c:pt>
                <c:pt idx="5217">
                  <c:v>4.9099999999999998E-2</c:v>
                </c:pt>
                <c:pt idx="5218">
                  <c:v>4.9000000000000002E-2</c:v>
                </c:pt>
                <c:pt idx="5219">
                  <c:v>4.9099999999999998E-2</c:v>
                </c:pt>
                <c:pt idx="5220">
                  <c:v>4.9299999999999997E-2</c:v>
                </c:pt>
                <c:pt idx="5221">
                  <c:v>4.9700000000000001E-2</c:v>
                </c:pt>
                <c:pt idx="5222">
                  <c:v>4.9599999999999998E-2</c:v>
                </c:pt>
                <c:pt idx="5223">
                  <c:v>4.9700000000000001E-2</c:v>
                </c:pt>
                <c:pt idx="5224">
                  <c:v>5.04E-2</c:v>
                </c:pt>
                <c:pt idx="5225">
                  <c:v>0.05</c:v>
                </c:pt>
                <c:pt idx="5226">
                  <c:v>4.9700000000000001E-2</c:v>
                </c:pt>
                <c:pt idx="5227">
                  <c:v>0.05</c:v>
                </c:pt>
                <c:pt idx="5228">
                  <c:v>4.99E-2</c:v>
                </c:pt>
                <c:pt idx="5229">
                  <c:v>4.9500000000000002E-2</c:v>
                </c:pt>
                <c:pt idx="5230">
                  <c:v>4.9599999999999998E-2</c:v>
                </c:pt>
                <c:pt idx="5231">
                  <c:v>4.9599999999999998E-2</c:v>
                </c:pt>
                <c:pt idx="5232">
                  <c:v>5.0299999999999997E-2</c:v>
                </c:pt>
                <c:pt idx="5233">
                  <c:v>5.3400000000000003E-2</c:v>
                </c:pt>
                <c:pt idx="5234">
                  <c:v>5.2499999999999998E-2</c:v>
                </c:pt>
                <c:pt idx="5235">
                  <c:v>5.1400000000000001E-2</c:v>
                </c:pt>
                <c:pt idx="5236">
                  <c:v>5.04E-2</c:v>
                </c:pt>
                <c:pt idx="5237">
                  <c:v>5.0799999999999998E-2</c:v>
                </c:pt>
                <c:pt idx="5238">
                  <c:v>5.0299999999999997E-2</c:v>
                </c:pt>
                <c:pt idx="5239">
                  <c:v>5.0299999999999997E-2</c:v>
                </c:pt>
                <c:pt idx="5240">
                  <c:v>5.0099999999999999E-2</c:v>
                </c:pt>
                <c:pt idx="5241">
                  <c:v>4.9700000000000001E-2</c:v>
                </c:pt>
                <c:pt idx="5242">
                  <c:v>4.9599999999999998E-2</c:v>
                </c:pt>
                <c:pt idx="5243">
                  <c:v>5.0099999999999999E-2</c:v>
                </c:pt>
                <c:pt idx="5244">
                  <c:v>4.99E-2</c:v>
                </c:pt>
                <c:pt idx="5245">
                  <c:v>0.05</c:v>
                </c:pt>
                <c:pt idx="5246">
                  <c:v>4.9700000000000001E-2</c:v>
                </c:pt>
                <c:pt idx="5247">
                  <c:v>4.99E-2</c:v>
                </c:pt>
                <c:pt idx="5248">
                  <c:v>4.9599999999999998E-2</c:v>
                </c:pt>
                <c:pt idx="5249">
                  <c:v>5.0700000000000002E-2</c:v>
                </c:pt>
                <c:pt idx="5250">
                  <c:v>5.0099999999999999E-2</c:v>
                </c:pt>
                <c:pt idx="5251">
                  <c:v>4.9700000000000001E-2</c:v>
                </c:pt>
                <c:pt idx="5252">
                  <c:v>4.9500000000000002E-2</c:v>
                </c:pt>
                <c:pt idx="5253">
                  <c:v>4.9599999999999998E-2</c:v>
                </c:pt>
                <c:pt idx="5254">
                  <c:v>4.9099999999999998E-2</c:v>
                </c:pt>
                <c:pt idx="5255">
                  <c:v>4.9000000000000002E-2</c:v>
                </c:pt>
                <c:pt idx="5256">
                  <c:v>4.8800000000000003E-2</c:v>
                </c:pt>
                <c:pt idx="5257">
                  <c:v>4.8899999999999999E-2</c:v>
                </c:pt>
                <c:pt idx="5258">
                  <c:v>4.9099999999999998E-2</c:v>
                </c:pt>
                <c:pt idx="5259">
                  <c:v>4.8800000000000003E-2</c:v>
                </c:pt>
                <c:pt idx="5260">
                  <c:v>4.9000000000000002E-2</c:v>
                </c:pt>
                <c:pt idx="5261">
                  <c:v>6.4000000000000001E-2</c:v>
                </c:pt>
                <c:pt idx="5262">
                  <c:v>5.8000000000000003E-2</c:v>
                </c:pt>
                <c:pt idx="5263">
                  <c:v>5.45E-2</c:v>
                </c:pt>
                <c:pt idx="5264">
                  <c:v>5.33E-2</c:v>
                </c:pt>
                <c:pt idx="5265">
                  <c:v>5.2499999999999998E-2</c:v>
                </c:pt>
                <c:pt idx="5266">
                  <c:v>5.1400000000000001E-2</c:v>
                </c:pt>
                <c:pt idx="5267">
                  <c:v>5.2400000000000002E-2</c:v>
                </c:pt>
                <c:pt idx="5268">
                  <c:v>5.11E-2</c:v>
                </c:pt>
                <c:pt idx="5269">
                  <c:v>5.1299999999999998E-2</c:v>
                </c:pt>
                <c:pt idx="5270">
                  <c:v>5.0799999999999998E-2</c:v>
                </c:pt>
                <c:pt idx="5271">
                  <c:v>5.04E-2</c:v>
                </c:pt>
                <c:pt idx="5272">
                  <c:v>5.0099999999999999E-2</c:v>
                </c:pt>
                <c:pt idx="5273">
                  <c:v>4.9599999999999998E-2</c:v>
                </c:pt>
                <c:pt idx="5274">
                  <c:v>4.9299999999999997E-2</c:v>
                </c:pt>
                <c:pt idx="5275">
                  <c:v>4.9799999999999997E-2</c:v>
                </c:pt>
                <c:pt idx="5276">
                  <c:v>5.1299999999999998E-2</c:v>
                </c:pt>
                <c:pt idx="5277">
                  <c:v>5.0700000000000002E-2</c:v>
                </c:pt>
                <c:pt idx="5278">
                  <c:v>4.99E-2</c:v>
                </c:pt>
                <c:pt idx="5279">
                  <c:v>4.9500000000000002E-2</c:v>
                </c:pt>
                <c:pt idx="5280">
                  <c:v>4.99E-2</c:v>
                </c:pt>
                <c:pt idx="5281">
                  <c:v>4.9700000000000001E-2</c:v>
                </c:pt>
                <c:pt idx="5282">
                  <c:v>4.9299999999999997E-2</c:v>
                </c:pt>
                <c:pt idx="5283">
                  <c:v>4.9200000000000001E-2</c:v>
                </c:pt>
                <c:pt idx="5284">
                  <c:v>4.8800000000000003E-2</c:v>
                </c:pt>
                <c:pt idx="5285">
                  <c:v>4.9000000000000002E-2</c:v>
                </c:pt>
                <c:pt idx="5286">
                  <c:v>4.8899999999999999E-2</c:v>
                </c:pt>
                <c:pt idx="5287">
                  <c:v>4.8899999999999999E-2</c:v>
                </c:pt>
                <c:pt idx="5288">
                  <c:v>4.9000000000000002E-2</c:v>
                </c:pt>
                <c:pt idx="5289">
                  <c:v>4.82E-2</c:v>
                </c:pt>
                <c:pt idx="5290">
                  <c:v>4.8300000000000003E-2</c:v>
                </c:pt>
                <c:pt idx="5291">
                  <c:v>4.8500000000000001E-2</c:v>
                </c:pt>
                <c:pt idx="5292">
                  <c:v>4.7800000000000002E-2</c:v>
                </c:pt>
                <c:pt idx="5293">
                  <c:v>4.7600000000000003E-2</c:v>
                </c:pt>
                <c:pt idx="5294">
                  <c:v>4.7800000000000002E-2</c:v>
                </c:pt>
                <c:pt idx="5295">
                  <c:v>4.7300000000000002E-2</c:v>
                </c:pt>
                <c:pt idx="5296">
                  <c:v>4.7500000000000001E-2</c:v>
                </c:pt>
                <c:pt idx="5297">
                  <c:v>4.7800000000000002E-2</c:v>
                </c:pt>
                <c:pt idx="5298">
                  <c:v>4.7800000000000002E-2</c:v>
                </c:pt>
                <c:pt idx="5299">
                  <c:v>4.8399999999999999E-2</c:v>
                </c:pt>
                <c:pt idx="5300">
                  <c:v>5.79E-2</c:v>
                </c:pt>
                <c:pt idx="5301">
                  <c:v>5.4100000000000002E-2</c:v>
                </c:pt>
                <c:pt idx="5302">
                  <c:v>5.3100000000000001E-2</c:v>
                </c:pt>
                <c:pt idx="5303">
                  <c:v>5.11E-2</c:v>
                </c:pt>
                <c:pt idx="5304">
                  <c:v>4.9500000000000002E-2</c:v>
                </c:pt>
                <c:pt idx="5305">
                  <c:v>4.8800000000000003E-2</c:v>
                </c:pt>
                <c:pt idx="5306">
                  <c:v>4.9000000000000002E-2</c:v>
                </c:pt>
                <c:pt idx="5307">
                  <c:v>4.8500000000000001E-2</c:v>
                </c:pt>
                <c:pt idx="5308">
                  <c:v>4.9099999999999998E-2</c:v>
                </c:pt>
                <c:pt idx="5309">
                  <c:v>5.3199999999999997E-2</c:v>
                </c:pt>
                <c:pt idx="5310">
                  <c:v>5.1499999999999997E-2</c:v>
                </c:pt>
                <c:pt idx="5311">
                  <c:v>5.16E-2</c:v>
                </c:pt>
                <c:pt idx="5312">
                  <c:v>5.0599999999999999E-2</c:v>
                </c:pt>
                <c:pt idx="5313">
                  <c:v>5.0299999999999997E-2</c:v>
                </c:pt>
                <c:pt idx="5314">
                  <c:v>5.0700000000000002E-2</c:v>
                </c:pt>
                <c:pt idx="5315">
                  <c:v>5.0299999999999997E-2</c:v>
                </c:pt>
                <c:pt idx="5316">
                  <c:v>4.9799999999999997E-2</c:v>
                </c:pt>
                <c:pt idx="5317">
                  <c:v>4.9500000000000002E-2</c:v>
                </c:pt>
                <c:pt idx="5318">
                  <c:v>4.9500000000000002E-2</c:v>
                </c:pt>
                <c:pt idx="5319">
                  <c:v>4.9299999999999997E-2</c:v>
                </c:pt>
                <c:pt idx="5320">
                  <c:v>4.9200000000000001E-2</c:v>
                </c:pt>
                <c:pt idx="5321">
                  <c:v>4.9399999999999999E-2</c:v>
                </c:pt>
                <c:pt idx="5322">
                  <c:v>4.9799999999999997E-2</c:v>
                </c:pt>
                <c:pt idx="5323">
                  <c:v>0.05</c:v>
                </c:pt>
                <c:pt idx="5324">
                  <c:v>5.1400000000000001E-2</c:v>
                </c:pt>
                <c:pt idx="5325">
                  <c:v>5.0999999999999997E-2</c:v>
                </c:pt>
                <c:pt idx="5326">
                  <c:v>5.0799999999999998E-2</c:v>
                </c:pt>
                <c:pt idx="5327">
                  <c:v>5.04E-2</c:v>
                </c:pt>
                <c:pt idx="5328">
                  <c:v>5.0299999999999997E-2</c:v>
                </c:pt>
                <c:pt idx="5329">
                  <c:v>5.1799999999999999E-2</c:v>
                </c:pt>
                <c:pt idx="5330">
                  <c:v>5.0999999999999997E-2</c:v>
                </c:pt>
                <c:pt idx="5331">
                  <c:v>5.3900000000000003E-2</c:v>
                </c:pt>
                <c:pt idx="5332">
                  <c:v>5.5100000000000003E-2</c:v>
                </c:pt>
                <c:pt idx="5333">
                  <c:v>5.3100000000000001E-2</c:v>
                </c:pt>
                <c:pt idx="5334">
                  <c:v>5.28E-2</c:v>
                </c:pt>
                <c:pt idx="5335">
                  <c:v>5.9400000000000001E-2</c:v>
                </c:pt>
                <c:pt idx="5336">
                  <c:v>5.6899999999999999E-2</c:v>
                </c:pt>
                <c:pt idx="5337">
                  <c:v>5.4899999999999997E-2</c:v>
                </c:pt>
                <c:pt idx="5338">
                  <c:v>5.5300000000000002E-2</c:v>
                </c:pt>
                <c:pt idx="5339">
                  <c:v>5.45E-2</c:v>
                </c:pt>
                <c:pt idx="5340">
                  <c:v>5.28E-2</c:v>
                </c:pt>
                <c:pt idx="5341">
                  <c:v>5.1700000000000003E-2</c:v>
                </c:pt>
                <c:pt idx="5342">
                  <c:v>5.0700000000000002E-2</c:v>
                </c:pt>
                <c:pt idx="5343">
                  <c:v>0.05</c:v>
                </c:pt>
                <c:pt idx="5344">
                  <c:v>4.9599999999999998E-2</c:v>
                </c:pt>
                <c:pt idx="5345">
                  <c:v>4.9299999999999997E-2</c:v>
                </c:pt>
                <c:pt idx="5346">
                  <c:v>4.9599999999999998E-2</c:v>
                </c:pt>
                <c:pt idx="5347">
                  <c:v>4.9799999999999997E-2</c:v>
                </c:pt>
                <c:pt idx="5348">
                  <c:v>4.9799999999999997E-2</c:v>
                </c:pt>
                <c:pt idx="5349">
                  <c:v>5.0200000000000002E-2</c:v>
                </c:pt>
                <c:pt idx="5350">
                  <c:v>5.0700000000000002E-2</c:v>
                </c:pt>
                <c:pt idx="5351">
                  <c:v>5.11E-2</c:v>
                </c:pt>
                <c:pt idx="5352">
                  <c:v>5.1200000000000002E-2</c:v>
                </c:pt>
                <c:pt idx="5353">
                  <c:v>5.11E-2</c:v>
                </c:pt>
                <c:pt idx="5354">
                  <c:v>5.0700000000000002E-2</c:v>
                </c:pt>
                <c:pt idx="5355">
                  <c:v>5.0700000000000002E-2</c:v>
                </c:pt>
                <c:pt idx="5356">
                  <c:v>5.0999999999999997E-2</c:v>
                </c:pt>
                <c:pt idx="5357">
                  <c:v>5.3100000000000001E-2</c:v>
                </c:pt>
                <c:pt idx="5358">
                  <c:v>5.21E-2</c:v>
                </c:pt>
                <c:pt idx="5359">
                  <c:v>5.16E-2</c:v>
                </c:pt>
                <c:pt idx="5360">
                  <c:v>5.1299999999999998E-2</c:v>
                </c:pt>
                <c:pt idx="5361">
                  <c:v>5.0799999999999998E-2</c:v>
                </c:pt>
                <c:pt idx="5362">
                  <c:v>5.0299999999999997E-2</c:v>
                </c:pt>
                <c:pt idx="5363">
                  <c:v>5.0500000000000003E-2</c:v>
                </c:pt>
                <c:pt idx="5364">
                  <c:v>5.0799999999999998E-2</c:v>
                </c:pt>
                <c:pt idx="5365">
                  <c:v>5.0299999999999997E-2</c:v>
                </c:pt>
                <c:pt idx="5366">
                  <c:v>5.04E-2</c:v>
                </c:pt>
                <c:pt idx="5367">
                  <c:v>5.0599999999999999E-2</c:v>
                </c:pt>
                <c:pt idx="5368">
                  <c:v>5.0999999999999997E-2</c:v>
                </c:pt>
                <c:pt idx="5369">
                  <c:v>5.0200000000000002E-2</c:v>
                </c:pt>
                <c:pt idx="5370">
                  <c:v>0.05</c:v>
                </c:pt>
                <c:pt idx="5371">
                  <c:v>5.0500000000000003E-2</c:v>
                </c:pt>
                <c:pt idx="5372">
                  <c:v>5.0900000000000001E-2</c:v>
                </c:pt>
                <c:pt idx="5373">
                  <c:v>5.0599999999999999E-2</c:v>
                </c:pt>
                <c:pt idx="5374">
                  <c:v>5.0799999999999998E-2</c:v>
                </c:pt>
                <c:pt idx="5375">
                  <c:v>5.04E-2</c:v>
                </c:pt>
                <c:pt idx="5376">
                  <c:v>5.0799999999999998E-2</c:v>
                </c:pt>
                <c:pt idx="5377">
                  <c:v>5.0299999999999997E-2</c:v>
                </c:pt>
                <c:pt idx="5378">
                  <c:v>4.9700000000000001E-2</c:v>
                </c:pt>
                <c:pt idx="5379">
                  <c:v>4.99E-2</c:v>
                </c:pt>
                <c:pt idx="5380">
                  <c:v>4.9700000000000001E-2</c:v>
                </c:pt>
                <c:pt idx="5381">
                  <c:v>4.9700000000000001E-2</c:v>
                </c:pt>
                <c:pt idx="5382">
                  <c:v>4.9500000000000002E-2</c:v>
                </c:pt>
                <c:pt idx="5383">
                  <c:v>4.9200000000000001E-2</c:v>
                </c:pt>
                <c:pt idx="5384">
                  <c:v>4.9099999999999998E-2</c:v>
                </c:pt>
                <c:pt idx="5385">
                  <c:v>4.9399999999999999E-2</c:v>
                </c:pt>
                <c:pt idx="5386">
                  <c:v>4.9200000000000001E-2</c:v>
                </c:pt>
                <c:pt idx="5387">
                  <c:v>4.9200000000000001E-2</c:v>
                </c:pt>
                <c:pt idx="5388">
                  <c:v>4.9200000000000001E-2</c:v>
                </c:pt>
                <c:pt idx="5389">
                  <c:v>4.8800000000000003E-2</c:v>
                </c:pt>
                <c:pt idx="5390">
                  <c:v>4.9000000000000002E-2</c:v>
                </c:pt>
                <c:pt idx="5391">
                  <c:v>4.9299999999999997E-2</c:v>
                </c:pt>
                <c:pt idx="5392">
                  <c:v>4.8899999999999999E-2</c:v>
                </c:pt>
                <c:pt idx="5393">
                  <c:v>4.8899999999999999E-2</c:v>
                </c:pt>
                <c:pt idx="5394">
                  <c:v>4.9399999999999999E-2</c:v>
                </c:pt>
                <c:pt idx="5395">
                  <c:v>4.9200000000000001E-2</c:v>
                </c:pt>
                <c:pt idx="5396">
                  <c:v>4.9000000000000002E-2</c:v>
                </c:pt>
                <c:pt idx="5397">
                  <c:v>4.9000000000000002E-2</c:v>
                </c:pt>
                <c:pt idx="5398">
                  <c:v>4.9000000000000002E-2</c:v>
                </c:pt>
                <c:pt idx="5399">
                  <c:v>4.9000000000000002E-2</c:v>
                </c:pt>
                <c:pt idx="5400">
                  <c:v>4.9200000000000001E-2</c:v>
                </c:pt>
                <c:pt idx="5401">
                  <c:v>4.8899999999999999E-2</c:v>
                </c:pt>
                <c:pt idx="5402">
                  <c:v>4.9200000000000001E-2</c:v>
                </c:pt>
                <c:pt idx="5403">
                  <c:v>4.9599999999999998E-2</c:v>
                </c:pt>
                <c:pt idx="5404">
                  <c:v>4.9500000000000002E-2</c:v>
                </c:pt>
                <c:pt idx="5405">
                  <c:v>4.99E-2</c:v>
                </c:pt>
                <c:pt idx="5406">
                  <c:v>5.0999999999999997E-2</c:v>
                </c:pt>
                <c:pt idx="5407">
                  <c:v>5.0599999999999999E-2</c:v>
                </c:pt>
                <c:pt idx="5408">
                  <c:v>5.0200000000000002E-2</c:v>
                </c:pt>
                <c:pt idx="5409">
                  <c:v>5.0700000000000002E-2</c:v>
                </c:pt>
                <c:pt idx="5410">
                  <c:v>5.04E-2</c:v>
                </c:pt>
                <c:pt idx="5411">
                  <c:v>5.0099999999999999E-2</c:v>
                </c:pt>
                <c:pt idx="5412">
                  <c:v>4.9399999999999999E-2</c:v>
                </c:pt>
                <c:pt idx="5413">
                  <c:v>4.9399999999999999E-2</c:v>
                </c:pt>
                <c:pt idx="5414">
                  <c:v>4.99E-2</c:v>
                </c:pt>
                <c:pt idx="5415">
                  <c:v>4.9599999999999998E-2</c:v>
                </c:pt>
                <c:pt idx="5416">
                  <c:v>4.9000000000000002E-2</c:v>
                </c:pt>
                <c:pt idx="5417">
                  <c:v>4.9599999999999998E-2</c:v>
                </c:pt>
                <c:pt idx="5418">
                  <c:v>4.9399999999999999E-2</c:v>
                </c:pt>
                <c:pt idx="5419">
                  <c:v>4.9500000000000002E-2</c:v>
                </c:pt>
                <c:pt idx="5420">
                  <c:v>4.9500000000000002E-2</c:v>
                </c:pt>
                <c:pt idx="5421">
                  <c:v>4.9500000000000002E-2</c:v>
                </c:pt>
                <c:pt idx="5422">
                  <c:v>4.9099999999999998E-2</c:v>
                </c:pt>
                <c:pt idx="5423">
                  <c:v>4.9000000000000002E-2</c:v>
                </c:pt>
                <c:pt idx="5424">
                  <c:v>4.8399999999999999E-2</c:v>
                </c:pt>
                <c:pt idx="5425">
                  <c:v>4.9000000000000002E-2</c:v>
                </c:pt>
                <c:pt idx="5426">
                  <c:v>5.0299999999999997E-2</c:v>
                </c:pt>
                <c:pt idx="5427">
                  <c:v>5.0299999999999997E-2</c:v>
                </c:pt>
                <c:pt idx="5428">
                  <c:v>5.0200000000000002E-2</c:v>
                </c:pt>
                <c:pt idx="5429">
                  <c:v>4.9599999999999998E-2</c:v>
                </c:pt>
                <c:pt idx="5430">
                  <c:v>4.9200000000000001E-2</c:v>
                </c:pt>
                <c:pt idx="5431">
                  <c:v>4.9099999999999998E-2</c:v>
                </c:pt>
                <c:pt idx="5432">
                  <c:v>5.21E-2</c:v>
                </c:pt>
                <c:pt idx="5433">
                  <c:v>5.3800000000000001E-2</c:v>
                </c:pt>
                <c:pt idx="5434">
                  <c:v>5.21E-2</c:v>
                </c:pt>
                <c:pt idx="5435">
                  <c:v>5.04E-2</c:v>
                </c:pt>
                <c:pt idx="5436">
                  <c:v>4.9599999999999998E-2</c:v>
                </c:pt>
                <c:pt idx="5437">
                  <c:v>4.8800000000000003E-2</c:v>
                </c:pt>
                <c:pt idx="5438">
                  <c:v>4.8399999999999999E-2</c:v>
                </c:pt>
                <c:pt idx="5439">
                  <c:v>4.8899999999999999E-2</c:v>
                </c:pt>
                <c:pt idx="5440">
                  <c:v>4.9000000000000002E-2</c:v>
                </c:pt>
                <c:pt idx="5441">
                  <c:v>4.9399999999999999E-2</c:v>
                </c:pt>
                <c:pt idx="5442">
                  <c:v>4.9500000000000002E-2</c:v>
                </c:pt>
                <c:pt idx="5443">
                  <c:v>4.9299999999999997E-2</c:v>
                </c:pt>
                <c:pt idx="5444">
                  <c:v>4.9399999999999999E-2</c:v>
                </c:pt>
                <c:pt idx="5445">
                  <c:v>4.9099999999999998E-2</c:v>
                </c:pt>
                <c:pt idx="5446">
                  <c:v>4.9099999999999998E-2</c:v>
                </c:pt>
                <c:pt idx="5447">
                  <c:v>5.2299999999999999E-2</c:v>
                </c:pt>
                <c:pt idx="5448">
                  <c:v>5.11E-2</c:v>
                </c:pt>
                <c:pt idx="5449">
                  <c:v>4.99E-2</c:v>
                </c:pt>
                <c:pt idx="5450">
                  <c:v>5.3400000000000003E-2</c:v>
                </c:pt>
                <c:pt idx="5451">
                  <c:v>5.2299999999999999E-2</c:v>
                </c:pt>
                <c:pt idx="5452">
                  <c:v>5.0599999999999999E-2</c:v>
                </c:pt>
                <c:pt idx="5453">
                  <c:v>4.9700000000000001E-2</c:v>
                </c:pt>
                <c:pt idx="5454">
                  <c:v>4.87E-2</c:v>
                </c:pt>
                <c:pt idx="5455">
                  <c:v>4.82E-2</c:v>
                </c:pt>
                <c:pt idx="5456">
                  <c:v>4.8300000000000003E-2</c:v>
                </c:pt>
                <c:pt idx="5457">
                  <c:v>5.6500000000000002E-2</c:v>
                </c:pt>
                <c:pt idx="5458">
                  <c:v>5.3199999999999997E-2</c:v>
                </c:pt>
                <c:pt idx="5459">
                  <c:v>5.11E-2</c:v>
                </c:pt>
                <c:pt idx="5460">
                  <c:v>5.0999999999999997E-2</c:v>
                </c:pt>
                <c:pt idx="5461">
                  <c:v>4.9399999999999999E-2</c:v>
                </c:pt>
                <c:pt idx="5462">
                  <c:v>4.99E-2</c:v>
                </c:pt>
                <c:pt idx="5463">
                  <c:v>4.8899999999999999E-2</c:v>
                </c:pt>
                <c:pt idx="5464">
                  <c:v>4.7800000000000002E-2</c:v>
                </c:pt>
                <c:pt idx="5465">
                  <c:v>4.8000000000000001E-2</c:v>
                </c:pt>
                <c:pt idx="5466">
                  <c:v>4.7600000000000003E-2</c:v>
                </c:pt>
                <c:pt idx="5467">
                  <c:v>4.7300000000000002E-2</c:v>
                </c:pt>
                <c:pt idx="5468">
                  <c:v>4.7600000000000003E-2</c:v>
                </c:pt>
                <c:pt idx="5469">
                  <c:v>4.7500000000000001E-2</c:v>
                </c:pt>
                <c:pt idx="5470">
                  <c:v>4.7E-2</c:v>
                </c:pt>
                <c:pt idx="5471">
                  <c:v>4.7E-2</c:v>
                </c:pt>
                <c:pt idx="5472">
                  <c:v>4.7E-2</c:v>
                </c:pt>
                <c:pt idx="5473">
                  <c:v>4.7399999999999998E-2</c:v>
                </c:pt>
                <c:pt idx="5474">
                  <c:v>4.7300000000000002E-2</c:v>
                </c:pt>
                <c:pt idx="5475">
                  <c:v>4.7300000000000002E-2</c:v>
                </c:pt>
                <c:pt idx="5476">
                  <c:v>4.7500000000000001E-2</c:v>
                </c:pt>
                <c:pt idx="5477">
                  <c:v>4.7800000000000002E-2</c:v>
                </c:pt>
                <c:pt idx="5478">
                  <c:v>4.7800000000000002E-2</c:v>
                </c:pt>
                <c:pt idx="5479">
                  <c:v>4.7899999999999998E-2</c:v>
                </c:pt>
                <c:pt idx="5480">
                  <c:v>5.1499999999999997E-2</c:v>
                </c:pt>
                <c:pt idx="5481">
                  <c:v>4.9700000000000001E-2</c:v>
                </c:pt>
                <c:pt idx="5482">
                  <c:v>4.9200000000000001E-2</c:v>
                </c:pt>
                <c:pt idx="5483">
                  <c:v>4.8599999999999997E-2</c:v>
                </c:pt>
                <c:pt idx="5484">
                  <c:v>4.82E-2</c:v>
                </c:pt>
                <c:pt idx="5485">
                  <c:v>4.7699999999999999E-2</c:v>
                </c:pt>
                <c:pt idx="5486">
                  <c:v>4.7399999999999998E-2</c:v>
                </c:pt>
                <c:pt idx="5487">
                  <c:v>4.8800000000000003E-2</c:v>
                </c:pt>
                <c:pt idx="5488">
                  <c:v>4.8000000000000001E-2</c:v>
                </c:pt>
                <c:pt idx="5489">
                  <c:v>4.7300000000000002E-2</c:v>
                </c:pt>
                <c:pt idx="5490">
                  <c:v>4.7199999999999999E-2</c:v>
                </c:pt>
                <c:pt idx="5491">
                  <c:v>4.6800000000000001E-2</c:v>
                </c:pt>
                <c:pt idx="5492">
                  <c:v>4.6699999999999998E-2</c:v>
                </c:pt>
                <c:pt idx="5493">
                  <c:v>4.6399999999999997E-2</c:v>
                </c:pt>
                <c:pt idx="5494">
                  <c:v>4.5900000000000003E-2</c:v>
                </c:pt>
                <c:pt idx="5495">
                  <c:v>4.7100000000000003E-2</c:v>
                </c:pt>
                <c:pt idx="5496">
                  <c:v>4.82E-2</c:v>
                </c:pt>
                <c:pt idx="5497">
                  <c:v>4.7800000000000002E-2</c:v>
                </c:pt>
                <c:pt idx="5498">
                  <c:v>4.7699999999999999E-2</c:v>
                </c:pt>
                <c:pt idx="5499">
                  <c:v>4.7399999999999998E-2</c:v>
                </c:pt>
                <c:pt idx="5500">
                  <c:v>4.7199999999999999E-2</c:v>
                </c:pt>
                <c:pt idx="5501">
                  <c:v>4.7300000000000002E-2</c:v>
                </c:pt>
                <c:pt idx="5502">
                  <c:v>4.7300000000000002E-2</c:v>
                </c:pt>
                <c:pt idx="5503">
                  <c:v>4.7E-2</c:v>
                </c:pt>
                <c:pt idx="5504">
                  <c:v>4.7500000000000001E-2</c:v>
                </c:pt>
                <c:pt idx="5505">
                  <c:v>4.7899999999999998E-2</c:v>
                </c:pt>
                <c:pt idx="5506">
                  <c:v>4.7600000000000003E-2</c:v>
                </c:pt>
                <c:pt idx="5507">
                  <c:v>4.7500000000000001E-2</c:v>
                </c:pt>
                <c:pt idx="5508">
                  <c:v>4.7500000000000001E-2</c:v>
                </c:pt>
                <c:pt idx="5509">
                  <c:v>4.7E-2</c:v>
                </c:pt>
                <c:pt idx="5510">
                  <c:v>4.8300000000000003E-2</c:v>
                </c:pt>
                <c:pt idx="5511">
                  <c:v>5.2200000000000003E-2</c:v>
                </c:pt>
                <c:pt idx="5512">
                  <c:v>5.0799999999999998E-2</c:v>
                </c:pt>
                <c:pt idx="5513">
                  <c:v>4.9399999999999999E-2</c:v>
                </c:pt>
                <c:pt idx="5514">
                  <c:v>4.9000000000000002E-2</c:v>
                </c:pt>
                <c:pt idx="5515">
                  <c:v>4.7899999999999998E-2</c:v>
                </c:pt>
                <c:pt idx="5516">
                  <c:v>4.7300000000000002E-2</c:v>
                </c:pt>
                <c:pt idx="5517">
                  <c:v>4.8300000000000003E-2</c:v>
                </c:pt>
                <c:pt idx="5518">
                  <c:v>4.8399999999999999E-2</c:v>
                </c:pt>
                <c:pt idx="5519">
                  <c:v>4.8099999999999997E-2</c:v>
                </c:pt>
                <c:pt idx="5520">
                  <c:v>4.7800000000000002E-2</c:v>
                </c:pt>
                <c:pt idx="5521">
                  <c:v>4.82E-2</c:v>
                </c:pt>
                <c:pt idx="5522">
                  <c:v>4.8399999999999999E-2</c:v>
                </c:pt>
                <c:pt idx="5523">
                  <c:v>4.82E-2</c:v>
                </c:pt>
                <c:pt idx="5524">
                  <c:v>5.2499999999999998E-2</c:v>
                </c:pt>
                <c:pt idx="5525">
                  <c:v>5.0900000000000001E-2</c:v>
                </c:pt>
                <c:pt idx="5526">
                  <c:v>4.9399999999999999E-2</c:v>
                </c:pt>
                <c:pt idx="5527">
                  <c:v>4.8399999999999999E-2</c:v>
                </c:pt>
                <c:pt idx="5528">
                  <c:v>4.8099999999999997E-2</c:v>
                </c:pt>
                <c:pt idx="5529">
                  <c:v>4.7399999999999998E-2</c:v>
                </c:pt>
                <c:pt idx="5530">
                  <c:v>5.3499999999999999E-2</c:v>
                </c:pt>
                <c:pt idx="5531">
                  <c:v>5.1900000000000002E-2</c:v>
                </c:pt>
                <c:pt idx="5532">
                  <c:v>0.05</c:v>
                </c:pt>
                <c:pt idx="5533">
                  <c:v>4.9299999999999997E-2</c:v>
                </c:pt>
                <c:pt idx="5534">
                  <c:v>4.8599999999999997E-2</c:v>
                </c:pt>
                <c:pt idx="5535">
                  <c:v>4.8800000000000003E-2</c:v>
                </c:pt>
                <c:pt idx="5536">
                  <c:v>4.87E-2</c:v>
                </c:pt>
                <c:pt idx="5537">
                  <c:v>5.0599999999999999E-2</c:v>
                </c:pt>
                <c:pt idx="5538">
                  <c:v>4.9700000000000001E-2</c:v>
                </c:pt>
                <c:pt idx="5539">
                  <c:v>4.8800000000000003E-2</c:v>
                </c:pt>
                <c:pt idx="5540">
                  <c:v>4.82E-2</c:v>
                </c:pt>
                <c:pt idx="5541">
                  <c:v>4.8000000000000001E-2</c:v>
                </c:pt>
                <c:pt idx="5542">
                  <c:v>5.2699999999999997E-2</c:v>
                </c:pt>
                <c:pt idx="5543">
                  <c:v>5.1499999999999997E-2</c:v>
                </c:pt>
                <c:pt idx="5544">
                  <c:v>4.99E-2</c:v>
                </c:pt>
                <c:pt idx="5545">
                  <c:v>5.3400000000000003E-2</c:v>
                </c:pt>
                <c:pt idx="5546">
                  <c:v>5.21E-2</c:v>
                </c:pt>
                <c:pt idx="5547">
                  <c:v>5.2499999999999998E-2</c:v>
                </c:pt>
                <c:pt idx="5548">
                  <c:v>5.0099999999999999E-2</c:v>
                </c:pt>
                <c:pt idx="5549">
                  <c:v>5.4100000000000002E-2</c:v>
                </c:pt>
                <c:pt idx="5550">
                  <c:v>5.2900000000000003E-2</c:v>
                </c:pt>
                <c:pt idx="5551">
                  <c:v>5.11E-2</c:v>
                </c:pt>
                <c:pt idx="5552">
                  <c:v>5.16E-2</c:v>
                </c:pt>
                <c:pt idx="5553">
                  <c:v>5.28E-2</c:v>
                </c:pt>
                <c:pt idx="5554">
                  <c:v>5.0799999999999998E-2</c:v>
                </c:pt>
                <c:pt idx="5555">
                  <c:v>4.9599999999999998E-2</c:v>
                </c:pt>
                <c:pt idx="5556">
                  <c:v>5.0799999999999998E-2</c:v>
                </c:pt>
                <c:pt idx="5557">
                  <c:v>4.9599999999999998E-2</c:v>
                </c:pt>
                <c:pt idx="5558">
                  <c:v>4.8899999999999999E-2</c:v>
                </c:pt>
                <c:pt idx="5559">
                  <c:v>4.9000000000000002E-2</c:v>
                </c:pt>
                <c:pt idx="5560">
                  <c:v>4.9000000000000002E-2</c:v>
                </c:pt>
                <c:pt idx="5561">
                  <c:v>4.82E-2</c:v>
                </c:pt>
                <c:pt idx="5562">
                  <c:v>4.8099999999999997E-2</c:v>
                </c:pt>
                <c:pt idx="5563">
                  <c:v>4.87E-2</c:v>
                </c:pt>
                <c:pt idx="5564">
                  <c:v>4.9200000000000001E-2</c:v>
                </c:pt>
                <c:pt idx="5565">
                  <c:v>4.8800000000000003E-2</c:v>
                </c:pt>
                <c:pt idx="5566">
                  <c:v>4.9599999999999998E-2</c:v>
                </c:pt>
                <c:pt idx="5567">
                  <c:v>4.8800000000000003E-2</c:v>
                </c:pt>
                <c:pt idx="5568">
                  <c:v>4.9299999999999997E-2</c:v>
                </c:pt>
                <c:pt idx="5569">
                  <c:v>4.8800000000000003E-2</c:v>
                </c:pt>
                <c:pt idx="5570">
                  <c:v>5.5500000000000001E-2</c:v>
                </c:pt>
                <c:pt idx="5571">
                  <c:v>5.2900000000000003E-2</c:v>
                </c:pt>
                <c:pt idx="5572">
                  <c:v>5.1900000000000002E-2</c:v>
                </c:pt>
                <c:pt idx="5573">
                  <c:v>5.0799999999999998E-2</c:v>
                </c:pt>
                <c:pt idx="5574">
                  <c:v>0.05</c:v>
                </c:pt>
                <c:pt idx="5575">
                  <c:v>4.9000000000000002E-2</c:v>
                </c:pt>
                <c:pt idx="5576">
                  <c:v>4.8599999999999997E-2</c:v>
                </c:pt>
                <c:pt idx="5577">
                  <c:v>4.8800000000000003E-2</c:v>
                </c:pt>
                <c:pt idx="5578">
                  <c:v>4.8599999999999997E-2</c:v>
                </c:pt>
                <c:pt idx="5579">
                  <c:v>4.9299999999999997E-2</c:v>
                </c:pt>
                <c:pt idx="5580">
                  <c:v>4.8500000000000001E-2</c:v>
                </c:pt>
                <c:pt idx="5581">
                  <c:v>4.8300000000000003E-2</c:v>
                </c:pt>
                <c:pt idx="5582">
                  <c:v>5.4399999999999997E-2</c:v>
                </c:pt>
                <c:pt idx="5583">
                  <c:v>6.2100000000000002E-2</c:v>
                </c:pt>
                <c:pt idx="5584">
                  <c:v>5.57E-2</c:v>
                </c:pt>
                <c:pt idx="5585">
                  <c:v>5.2900000000000003E-2</c:v>
                </c:pt>
                <c:pt idx="5586">
                  <c:v>5.9400000000000001E-2</c:v>
                </c:pt>
                <c:pt idx="5587">
                  <c:v>6.0499999999999998E-2</c:v>
                </c:pt>
                <c:pt idx="5588">
                  <c:v>5.6000000000000001E-2</c:v>
                </c:pt>
                <c:pt idx="5589">
                  <c:v>5.3400000000000003E-2</c:v>
                </c:pt>
                <c:pt idx="5590">
                  <c:v>5.2400000000000002E-2</c:v>
                </c:pt>
                <c:pt idx="5591">
                  <c:v>5.1400000000000001E-2</c:v>
                </c:pt>
                <c:pt idx="5592">
                  <c:v>5.1200000000000002E-2</c:v>
                </c:pt>
                <c:pt idx="5593">
                  <c:v>5.04E-2</c:v>
                </c:pt>
                <c:pt idx="5594">
                  <c:v>5.0299999999999997E-2</c:v>
                </c:pt>
                <c:pt idx="5595">
                  <c:v>5.0900000000000001E-2</c:v>
                </c:pt>
                <c:pt idx="5596">
                  <c:v>5.11E-2</c:v>
                </c:pt>
                <c:pt idx="5597">
                  <c:v>5.3999999999999999E-2</c:v>
                </c:pt>
                <c:pt idx="5598">
                  <c:v>5.6000000000000001E-2</c:v>
                </c:pt>
                <c:pt idx="5599">
                  <c:v>5.3499999999999999E-2</c:v>
                </c:pt>
                <c:pt idx="5600">
                  <c:v>5.1999999999999998E-2</c:v>
                </c:pt>
                <c:pt idx="5601">
                  <c:v>5.1499999999999997E-2</c:v>
                </c:pt>
                <c:pt idx="5602">
                  <c:v>5.0700000000000002E-2</c:v>
                </c:pt>
                <c:pt idx="5603">
                  <c:v>5.0700000000000002E-2</c:v>
                </c:pt>
                <c:pt idx="5604">
                  <c:v>0.05</c:v>
                </c:pt>
                <c:pt idx="5605">
                  <c:v>5.0200000000000002E-2</c:v>
                </c:pt>
                <c:pt idx="5606">
                  <c:v>5.0200000000000002E-2</c:v>
                </c:pt>
                <c:pt idx="5607">
                  <c:v>5.0200000000000002E-2</c:v>
                </c:pt>
                <c:pt idx="5608">
                  <c:v>4.9700000000000001E-2</c:v>
                </c:pt>
                <c:pt idx="5609">
                  <c:v>5.0500000000000003E-2</c:v>
                </c:pt>
                <c:pt idx="5610">
                  <c:v>6.0299999999999999E-2</c:v>
                </c:pt>
                <c:pt idx="5611">
                  <c:v>5.4899999999999997E-2</c:v>
                </c:pt>
                <c:pt idx="5612">
                  <c:v>5.3800000000000001E-2</c:v>
                </c:pt>
                <c:pt idx="5613">
                  <c:v>5.6899999999999999E-2</c:v>
                </c:pt>
                <c:pt idx="5614">
                  <c:v>5.3400000000000003E-2</c:v>
                </c:pt>
                <c:pt idx="5615">
                  <c:v>5.4600000000000003E-2</c:v>
                </c:pt>
                <c:pt idx="5616">
                  <c:v>5.8999999999999997E-2</c:v>
                </c:pt>
                <c:pt idx="5617">
                  <c:v>5.62E-2</c:v>
                </c:pt>
                <c:pt idx="5618">
                  <c:v>5.4699999999999999E-2</c:v>
                </c:pt>
                <c:pt idx="5619">
                  <c:v>5.3400000000000003E-2</c:v>
                </c:pt>
                <c:pt idx="5620">
                  <c:v>5.2699999999999997E-2</c:v>
                </c:pt>
                <c:pt idx="5621">
                  <c:v>5.7200000000000001E-2</c:v>
                </c:pt>
                <c:pt idx="5622">
                  <c:v>5.45E-2</c:v>
                </c:pt>
                <c:pt idx="5623">
                  <c:v>5.3199999999999997E-2</c:v>
                </c:pt>
                <c:pt idx="5624">
                  <c:v>5.33E-2</c:v>
                </c:pt>
                <c:pt idx="5625">
                  <c:v>6.7100000000000007E-2</c:v>
                </c:pt>
                <c:pt idx="5626">
                  <c:v>6.2300000000000001E-2</c:v>
                </c:pt>
                <c:pt idx="5627">
                  <c:v>5.6300000000000003E-2</c:v>
                </c:pt>
                <c:pt idx="5628">
                  <c:v>5.3600000000000002E-2</c:v>
                </c:pt>
                <c:pt idx="5629">
                  <c:v>5.2200000000000003E-2</c:v>
                </c:pt>
                <c:pt idx="5630">
                  <c:v>5.1999999999999998E-2</c:v>
                </c:pt>
                <c:pt idx="5631">
                  <c:v>5.0900000000000001E-2</c:v>
                </c:pt>
                <c:pt idx="5632">
                  <c:v>5.1400000000000001E-2</c:v>
                </c:pt>
                <c:pt idx="5633">
                  <c:v>5.0299999999999997E-2</c:v>
                </c:pt>
                <c:pt idx="5634">
                  <c:v>4.9399999999999999E-2</c:v>
                </c:pt>
                <c:pt idx="5635">
                  <c:v>6.5699999999999995E-2</c:v>
                </c:pt>
                <c:pt idx="5636">
                  <c:v>6.1600000000000002E-2</c:v>
                </c:pt>
                <c:pt idx="5637">
                  <c:v>5.9400000000000001E-2</c:v>
                </c:pt>
                <c:pt idx="5638">
                  <c:v>5.6399999999999999E-2</c:v>
                </c:pt>
                <c:pt idx="5639">
                  <c:v>6.2600000000000003E-2</c:v>
                </c:pt>
                <c:pt idx="5640">
                  <c:v>5.96E-2</c:v>
                </c:pt>
                <c:pt idx="5641">
                  <c:v>5.5599999999999997E-2</c:v>
                </c:pt>
                <c:pt idx="5642">
                  <c:v>6.9000000000000006E-2</c:v>
                </c:pt>
                <c:pt idx="5643">
                  <c:v>6.2100000000000002E-2</c:v>
                </c:pt>
                <c:pt idx="5644">
                  <c:v>5.7099999999999998E-2</c:v>
                </c:pt>
                <c:pt idx="5645">
                  <c:v>5.5199999999999999E-2</c:v>
                </c:pt>
                <c:pt idx="5646">
                  <c:v>5.4100000000000002E-2</c:v>
                </c:pt>
                <c:pt idx="5647">
                  <c:v>5.4800000000000001E-2</c:v>
                </c:pt>
                <c:pt idx="5648">
                  <c:v>5.2299999999999999E-2</c:v>
                </c:pt>
                <c:pt idx="5649">
                  <c:v>5.8799999999999998E-2</c:v>
                </c:pt>
                <c:pt idx="5650">
                  <c:v>6.8199999999999997E-2</c:v>
                </c:pt>
                <c:pt idx="5651">
                  <c:v>6.0999999999999999E-2</c:v>
                </c:pt>
                <c:pt idx="5652">
                  <c:v>5.7700000000000001E-2</c:v>
                </c:pt>
                <c:pt idx="5653">
                  <c:v>6.2899999999999998E-2</c:v>
                </c:pt>
                <c:pt idx="5654">
                  <c:v>6.1400000000000003E-2</c:v>
                </c:pt>
                <c:pt idx="5655">
                  <c:v>5.7799999999999997E-2</c:v>
                </c:pt>
                <c:pt idx="5656">
                  <c:v>5.5199999999999999E-2</c:v>
                </c:pt>
                <c:pt idx="5657">
                  <c:v>5.2699999999999997E-2</c:v>
                </c:pt>
                <c:pt idx="5658">
                  <c:v>5.1200000000000002E-2</c:v>
                </c:pt>
                <c:pt idx="5659">
                  <c:v>6.2399999999999997E-2</c:v>
                </c:pt>
                <c:pt idx="5660">
                  <c:v>5.8099999999999999E-2</c:v>
                </c:pt>
                <c:pt idx="5661">
                  <c:v>5.9799999999999999E-2</c:v>
                </c:pt>
                <c:pt idx="5662">
                  <c:v>5.8200000000000002E-2</c:v>
                </c:pt>
                <c:pt idx="5663">
                  <c:v>5.79E-2</c:v>
                </c:pt>
                <c:pt idx="5664">
                  <c:v>5.5500000000000001E-2</c:v>
                </c:pt>
                <c:pt idx="5665">
                  <c:v>5.2900000000000003E-2</c:v>
                </c:pt>
                <c:pt idx="5666">
                  <c:v>5.7000000000000002E-2</c:v>
                </c:pt>
                <c:pt idx="5667">
                  <c:v>7.2499999999999995E-2</c:v>
                </c:pt>
                <c:pt idx="5668">
                  <c:v>7.0999999999999994E-2</c:v>
                </c:pt>
                <c:pt idx="5669">
                  <c:v>7.3300000000000004E-2</c:v>
                </c:pt>
                <c:pt idx="5670">
                  <c:v>6.3500000000000001E-2</c:v>
                </c:pt>
                <c:pt idx="5671">
                  <c:v>5.8900000000000001E-2</c:v>
                </c:pt>
                <c:pt idx="5672">
                  <c:v>5.5500000000000001E-2</c:v>
                </c:pt>
                <c:pt idx="5673">
                  <c:v>5.3600000000000002E-2</c:v>
                </c:pt>
                <c:pt idx="5674">
                  <c:v>5.4699999999999999E-2</c:v>
                </c:pt>
                <c:pt idx="5675">
                  <c:v>5.2600000000000001E-2</c:v>
                </c:pt>
                <c:pt idx="5676">
                  <c:v>5.2499999999999998E-2</c:v>
                </c:pt>
                <c:pt idx="5677">
                  <c:v>5.3100000000000001E-2</c:v>
                </c:pt>
                <c:pt idx="5678">
                  <c:v>5.33E-2</c:v>
                </c:pt>
                <c:pt idx="5679">
                  <c:v>5.2499999999999998E-2</c:v>
                </c:pt>
                <c:pt idx="5680">
                  <c:v>5.1900000000000002E-2</c:v>
                </c:pt>
                <c:pt idx="5681">
                  <c:v>5.3499999999999999E-2</c:v>
                </c:pt>
                <c:pt idx="5682">
                  <c:v>6.2199999999999998E-2</c:v>
                </c:pt>
                <c:pt idx="5683">
                  <c:v>5.9499999999999997E-2</c:v>
                </c:pt>
                <c:pt idx="5684">
                  <c:v>5.5599999999999997E-2</c:v>
                </c:pt>
                <c:pt idx="5685">
                  <c:v>5.5100000000000003E-2</c:v>
                </c:pt>
                <c:pt idx="5686">
                  <c:v>5.3800000000000001E-2</c:v>
                </c:pt>
                <c:pt idx="5687">
                  <c:v>5.2499999999999998E-2</c:v>
                </c:pt>
                <c:pt idx="5688">
                  <c:v>5.16E-2</c:v>
                </c:pt>
                <c:pt idx="5689">
                  <c:v>5.1299999999999998E-2</c:v>
                </c:pt>
                <c:pt idx="5690">
                  <c:v>5.1799999999999999E-2</c:v>
                </c:pt>
                <c:pt idx="5691">
                  <c:v>5.11E-2</c:v>
                </c:pt>
                <c:pt idx="5692">
                  <c:v>5.1900000000000002E-2</c:v>
                </c:pt>
                <c:pt idx="5693">
                  <c:v>5.1499999999999997E-2</c:v>
                </c:pt>
                <c:pt idx="5694">
                  <c:v>5.1999999999999998E-2</c:v>
                </c:pt>
                <c:pt idx="5695">
                  <c:v>5.2200000000000003E-2</c:v>
                </c:pt>
                <c:pt idx="5696">
                  <c:v>5.11E-2</c:v>
                </c:pt>
                <c:pt idx="5697">
                  <c:v>5.11E-2</c:v>
                </c:pt>
                <c:pt idx="5698">
                  <c:v>5.1400000000000001E-2</c:v>
                </c:pt>
                <c:pt idx="5699">
                  <c:v>5.1299999999999998E-2</c:v>
                </c:pt>
                <c:pt idx="5700">
                  <c:v>5.4399999999999997E-2</c:v>
                </c:pt>
                <c:pt idx="5701">
                  <c:v>5.3199999999999997E-2</c:v>
                </c:pt>
                <c:pt idx="5702">
                  <c:v>5.1700000000000003E-2</c:v>
                </c:pt>
                <c:pt idx="5703">
                  <c:v>5.0900000000000001E-2</c:v>
                </c:pt>
                <c:pt idx="5704">
                  <c:v>5.0099999999999999E-2</c:v>
                </c:pt>
                <c:pt idx="5705">
                  <c:v>4.9799999999999997E-2</c:v>
                </c:pt>
                <c:pt idx="5706">
                  <c:v>5.11E-2</c:v>
                </c:pt>
                <c:pt idx="5707">
                  <c:v>5.3199999999999997E-2</c:v>
                </c:pt>
                <c:pt idx="5708">
                  <c:v>5.1999999999999998E-2</c:v>
                </c:pt>
                <c:pt idx="5709">
                  <c:v>6.8699999999999997E-2</c:v>
                </c:pt>
                <c:pt idx="5710">
                  <c:v>6.1499999999999999E-2</c:v>
                </c:pt>
                <c:pt idx="5711">
                  <c:v>5.9200000000000003E-2</c:v>
                </c:pt>
                <c:pt idx="5712">
                  <c:v>5.7500000000000002E-2</c:v>
                </c:pt>
                <c:pt idx="5713">
                  <c:v>5.5899999999999998E-2</c:v>
                </c:pt>
                <c:pt idx="5714">
                  <c:v>5.3600000000000002E-2</c:v>
                </c:pt>
                <c:pt idx="5715">
                  <c:v>5.2200000000000003E-2</c:v>
                </c:pt>
                <c:pt idx="5716">
                  <c:v>5.3800000000000001E-2</c:v>
                </c:pt>
                <c:pt idx="5717">
                  <c:v>5.8999999999999997E-2</c:v>
                </c:pt>
                <c:pt idx="5718">
                  <c:v>5.8900000000000001E-2</c:v>
                </c:pt>
                <c:pt idx="5719">
                  <c:v>5.67E-2</c:v>
                </c:pt>
                <c:pt idx="5720">
                  <c:v>5.6099999999999997E-2</c:v>
                </c:pt>
                <c:pt idx="5721">
                  <c:v>5.3600000000000002E-2</c:v>
                </c:pt>
                <c:pt idx="5722">
                  <c:v>5.2299999999999999E-2</c:v>
                </c:pt>
                <c:pt idx="5723">
                  <c:v>5.1400000000000001E-2</c:v>
                </c:pt>
                <c:pt idx="5724">
                  <c:v>5.0099999999999999E-2</c:v>
                </c:pt>
                <c:pt idx="5725">
                  <c:v>5.0999999999999997E-2</c:v>
                </c:pt>
                <c:pt idx="5726">
                  <c:v>5.0299999999999997E-2</c:v>
                </c:pt>
                <c:pt idx="5727">
                  <c:v>5.11E-2</c:v>
                </c:pt>
                <c:pt idx="5728">
                  <c:v>5.0700000000000002E-2</c:v>
                </c:pt>
                <c:pt idx="5729">
                  <c:v>5.2699999999999997E-2</c:v>
                </c:pt>
                <c:pt idx="5730">
                  <c:v>5.1499999999999997E-2</c:v>
                </c:pt>
                <c:pt idx="5731">
                  <c:v>5.0500000000000003E-2</c:v>
                </c:pt>
                <c:pt idx="5732">
                  <c:v>5.0599999999999999E-2</c:v>
                </c:pt>
                <c:pt idx="5733">
                  <c:v>5.2400000000000002E-2</c:v>
                </c:pt>
                <c:pt idx="5734">
                  <c:v>5.0999999999999997E-2</c:v>
                </c:pt>
                <c:pt idx="5735">
                  <c:v>5.0700000000000002E-2</c:v>
                </c:pt>
                <c:pt idx="5736">
                  <c:v>5.5199999999999999E-2</c:v>
                </c:pt>
                <c:pt idx="5737">
                  <c:v>5.2600000000000001E-2</c:v>
                </c:pt>
                <c:pt idx="5738">
                  <c:v>5.1400000000000001E-2</c:v>
                </c:pt>
                <c:pt idx="5739">
                  <c:v>5.0599999999999999E-2</c:v>
                </c:pt>
                <c:pt idx="5740">
                  <c:v>4.9599999999999998E-2</c:v>
                </c:pt>
                <c:pt idx="5741">
                  <c:v>6.4299999999999996E-2</c:v>
                </c:pt>
                <c:pt idx="5742">
                  <c:v>6.3E-2</c:v>
                </c:pt>
                <c:pt idx="5743">
                  <c:v>6.0699999999999997E-2</c:v>
                </c:pt>
                <c:pt idx="5744">
                  <c:v>5.7099999999999998E-2</c:v>
                </c:pt>
                <c:pt idx="5745">
                  <c:v>5.6099999999999997E-2</c:v>
                </c:pt>
                <c:pt idx="5746">
                  <c:v>5.4199999999999998E-2</c:v>
                </c:pt>
                <c:pt idx="5747">
                  <c:v>5.28E-2</c:v>
                </c:pt>
                <c:pt idx="5748">
                  <c:v>5.1200000000000002E-2</c:v>
                </c:pt>
                <c:pt idx="5749">
                  <c:v>5.16E-2</c:v>
                </c:pt>
                <c:pt idx="5750">
                  <c:v>6.3799999999999996E-2</c:v>
                </c:pt>
                <c:pt idx="5751">
                  <c:v>5.7700000000000001E-2</c:v>
                </c:pt>
                <c:pt idx="5752">
                  <c:v>5.67E-2</c:v>
                </c:pt>
                <c:pt idx="5753">
                  <c:v>5.3600000000000002E-2</c:v>
                </c:pt>
                <c:pt idx="5754">
                  <c:v>5.2400000000000002E-2</c:v>
                </c:pt>
                <c:pt idx="5755">
                  <c:v>6.4299999999999996E-2</c:v>
                </c:pt>
                <c:pt idx="5756">
                  <c:v>6.8000000000000005E-2</c:v>
                </c:pt>
                <c:pt idx="5757">
                  <c:v>6.5699999999999995E-2</c:v>
                </c:pt>
                <c:pt idx="5758">
                  <c:v>5.8999999999999997E-2</c:v>
                </c:pt>
                <c:pt idx="5759">
                  <c:v>5.6899999999999999E-2</c:v>
                </c:pt>
                <c:pt idx="5760">
                  <c:v>5.3600000000000002E-2</c:v>
                </c:pt>
                <c:pt idx="5761">
                  <c:v>5.1999999999999998E-2</c:v>
                </c:pt>
                <c:pt idx="5762">
                  <c:v>6.6799999999999998E-2</c:v>
                </c:pt>
                <c:pt idx="5763">
                  <c:v>6.2399999999999997E-2</c:v>
                </c:pt>
                <c:pt idx="5764">
                  <c:v>5.79E-2</c:v>
                </c:pt>
                <c:pt idx="5765">
                  <c:v>5.6399999999999999E-2</c:v>
                </c:pt>
                <c:pt idx="5766">
                  <c:v>5.3699999999999998E-2</c:v>
                </c:pt>
                <c:pt idx="5767">
                  <c:v>5.11E-2</c:v>
                </c:pt>
                <c:pt idx="5768">
                  <c:v>5.0299999999999997E-2</c:v>
                </c:pt>
                <c:pt idx="5769">
                  <c:v>5.11E-2</c:v>
                </c:pt>
                <c:pt idx="5770">
                  <c:v>5.2699999999999997E-2</c:v>
                </c:pt>
                <c:pt idx="5771">
                  <c:v>5.33E-2</c:v>
                </c:pt>
                <c:pt idx="5772">
                  <c:v>5.9299999999999999E-2</c:v>
                </c:pt>
                <c:pt idx="5773">
                  <c:v>5.79E-2</c:v>
                </c:pt>
                <c:pt idx="5774">
                  <c:v>5.6300000000000003E-2</c:v>
                </c:pt>
                <c:pt idx="5775">
                  <c:v>5.3499999999999999E-2</c:v>
                </c:pt>
                <c:pt idx="5776">
                  <c:v>5.1400000000000001E-2</c:v>
                </c:pt>
                <c:pt idx="5777">
                  <c:v>0.05</c:v>
                </c:pt>
                <c:pt idx="5778">
                  <c:v>4.9200000000000001E-2</c:v>
                </c:pt>
                <c:pt idx="5779">
                  <c:v>6.0299999999999999E-2</c:v>
                </c:pt>
                <c:pt idx="5780">
                  <c:v>6.0100000000000001E-2</c:v>
                </c:pt>
                <c:pt idx="5781">
                  <c:v>5.74E-2</c:v>
                </c:pt>
                <c:pt idx="5782">
                  <c:v>5.3999999999999999E-2</c:v>
                </c:pt>
                <c:pt idx="5783">
                  <c:v>5.1499999999999997E-2</c:v>
                </c:pt>
                <c:pt idx="5784">
                  <c:v>5.1299999999999998E-2</c:v>
                </c:pt>
                <c:pt idx="5785">
                  <c:v>5.0099999999999999E-2</c:v>
                </c:pt>
                <c:pt idx="5786">
                  <c:v>4.8899999999999999E-2</c:v>
                </c:pt>
                <c:pt idx="5787">
                  <c:v>4.8500000000000001E-2</c:v>
                </c:pt>
                <c:pt idx="5788">
                  <c:v>4.8399999999999999E-2</c:v>
                </c:pt>
                <c:pt idx="5789">
                  <c:v>4.8000000000000001E-2</c:v>
                </c:pt>
                <c:pt idx="5790">
                  <c:v>4.9799999999999997E-2</c:v>
                </c:pt>
                <c:pt idx="5791">
                  <c:v>4.87E-2</c:v>
                </c:pt>
                <c:pt idx="5792">
                  <c:v>4.9399999999999999E-2</c:v>
                </c:pt>
                <c:pt idx="5793">
                  <c:v>4.8800000000000003E-2</c:v>
                </c:pt>
                <c:pt idx="5794">
                  <c:v>4.8399999999999999E-2</c:v>
                </c:pt>
                <c:pt idx="5795">
                  <c:v>5.8700000000000002E-2</c:v>
                </c:pt>
                <c:pt idx="5796">
                  <c:v>5.4899999999999997E-2</c:v>
                </c:pt>
                <c:pt idx="5797">
                  <c:v>5.4100000000000002E-2</c:v>
                </c:pt>
                <c:pt idx="5798">
                  <c:v>5.1499999999999997E-2</c:v>
                </c:pt>
                <c:pt idx="5799">
                  <c:v>5.7599999999999998E-2</c:v>
                </c:pt>
                <c:pt idx="5800">
                  <c:v>5.3800000000000001E-2</c:v>
                </c:pt>
                <c:pt idx="5801">
                  <c:v>5.2400000000000002E-2</c:v>
                </c:pt>
                <c:pt idx="5802">
                  <c:v>5.1999999999999998E-2</c:v>
                </c:pt>
                <c:pt idx="5803">
                  <c:v>5.1700000000000003E-2</c:v>
                </c:pt>
                <c:pt idx="5804">
                  <c:v>5.8799999999999998E-2</c:v>
                </c:pt>
                <c:pt idx="5805">
                  <c:v>5.45E-2</c:v>
                </c:pt>
                <c:pt idx="5806">
                  <c:v>5.2600000000000001E-2</c:v>
                </c:pt>
                <c:pt idx="5807">
                  <c:v>5.16E-2</c:v>
                </c:pt>
                <c:pt idx="5808">
                  <c:v>5.2900000000000003E-2</c:v>
                </c:pt>
                <c:pt idx="5809">
                  <c:v>5.2600000000000001E-2</c:v>
                </c:pt>
                <c:pt idx="5810">
                  <c:v>5.1499999999999997E-2</c:v>
                </c:pt>
                <c:pt idx="5811">
                  <c:v>5.6300000000000003E-2</c:v>
                </c:pt>
                <c:pt idx="5812">
                  <c:v>5.45E-2</c:v>
                </c:pt>
                <c:pt idx="5813">
                  <c:v>5.4800000000000001E-2</c:v>
                </c:pt>
                <c:pt idx="5814">
                  <c:v>5.5300000000000002E-2</c:v>
                </c:pt>
                <c:pt idx="5815">
                  <c:v>5.7799999999999997E-2</c:v>
                </c:pt>
                <c:pt idx="5816">
                  <c:v>5.4399999999999997E-2</c:v>
                </c:pt>
                <c:pt idx="5817">
                  <c:v>7.3400000000000007E-2</c:v>
                </c:pt>
                <c:pt idx="5818">
                  <c:v>6.5699999999999995E-2</c:v>
                </c:pt>
                <c:pt idx="5819">
                  <c:v>5.9200000000000003E-2</c:v>
                </c:pt>
                <c:pt idx="5820">
                  <c:v>5.7700000000000001E-2</c:v>
                </c:pt>
                <c:pt idx="5821">
                  <c:v>5.4399999999999997E-2</c:v>
                </c:pt>
                <c:pt idx="5822">
                  <c:v>5.3100000000000001E-2</c:v>
                </c:pt>
                <c:pt idx="5823">
                  <c:v>5.5300000000000002E-2</c:v>
                </c:pt>
                <c:pt idx="5824">
                  <c:v>6.2700000000000006E-2</c:v>
                </c:pt>
                <c:pt idx="5825">
                  <c:v>6.1499999999999999E-2</c:v>
                </c:pt>
                <c:pt idx="5826">
                  <c:v>6.6799999999999998E-2</c:v>
                </c:pt>
                <c:pt idx="5827">
                  <c:v>6.6199999999999995E-2</c:v>
                </c:pt>
                <c:pt idx="5828">
                  <c:v>7.6499999999999999E-2</c:v>
                </c:pt>
                <c:pt idx="5829">
                  <c:v>6.7500000000000004E-2</c:v>
                </c:pt>
                <c:pt idx="5830">
                  <c:v>5.9700000000000003E-2</c:v>
                </c:pt>
                <c:pt idx="5831">
                  <c:v>7.0699999999999999E-2</c:v>
                </c:pt>
                <c:pt idx="5832">
                  <c:v>6.6900000000000001E-2</c:v>
                </c:pt>
                <c:pt idx="5833">
                  <c:v>6.5199999999999994E-2</c:v>
                </c:pt>
                <c:pt idx="5834">
                  <c:v>5.8999999999999997E-2</c:v>
                </c:pt>
                <c:pt idx="5835">
                  <c:v>5.4699999999999999E-2</c:v>
                </c:pt>
                <c:pt idx="5836">
                  <c:v>6.4899999999999999E-2</c:v>
                </c:pt>
                <c:pt idx="5837">
                  <c:v>6.3600000000000004E-2</c:v>
                </c:pt>
                <c:pt idx="5838">
                  <c:v>5.8700000000000002E-2</c:v>
                </c:pt>
                <c:pt idx="5839">
                  <c:v>5.6099999999999997E-2</c:v>
                </c:pt>
                <c:pt idx="5840">
                  <c:v>5.4899999999999997E-2</c:v>
                </c:pt>
                <c:pt idx="5841">
                  <c:v>5.3400000000000003E-2</c:v>
                </c:pt>
                <c:pt idx="5842">
                  <c:v>5.2200000000000003E-2</c:v>
                </c:pt>
                <c:pt idx="5843">
                  <c:v>6.2199999999999998E-2</c:v>
                </c:pt>
                <c:pt idx="5844">
                  <c:v>5.8200000000000002E-2</c:v>
                </c:pt>
                <c:pt idx="5845">
                  <c:v>5.5E-2</c:v>
                </c:pt>
                <c:pt idx="5846">
                  <c:v>5.5399999999999998E-2</c:v>
                </c:pt>
                <c:pt idx="5847">
                  <c:v>6.5600000000000006E-2</c:v>
                </c:pt>
                <c:pt idx="5848">
                  <c:v>6.25E-2</c:v>
                </c:pt>
                <c:pt idx="5849">
                  <c:v>5.7700000000000001E-2</c:v>
                </c:pt>
                <c:pt idx="5850">
                  <c:v>5.5300000000000002E-2</c:v>
                </c:pt>
                <c:pt idx="5851">
                  <c:v>5.7000000000000002E-2</c:v>
                </c:pt>
                <c:pt idx="5852">
                  <c:v>6.0400000000000002E-2</c:v>
                </c:pt>
                <c:pt idx="5853">
                  <c:v>5.7099999999999998E-2</c:v>
                </c:pt>
                <c:pt idx="5854">
                  <c:v>6.3899999999999998E-2</c:v>
                </c:pt>
                <c:pt idx="5855">
                  <c:v>6.4600000000000005E-2</c:v>
                </c:pt>
                <c:pt idx="5856">
                  <c:v>5.7500000000000002E-2</c:v>
                </c:pt>
                <c:pt idx="5857">
                  <c:v>5.33E-2</c:v>
                </c:pt>
                <c:pt idx="5858">
                  <c:v>5.2699999999999997E-2</c:v>
                </c:pt>
                <c:pt idx="5859">
                  <c:v>5.7000000000000002E-2</c:v>
                </c:pt>
                <c:pt idx="5860">
                  <c:v>5.6099999999999997E-2</c:v>
                </c:pt>
                <c:pt idx="5861">
                  <c:v>5.5599999999999997E-2</c:v>
                </c:pt>
                <c:pt idx="5862">
                  <c:v>5.3100000000000001E-2</c:v>
                </c:pt>
                <c:pt idx="5863">
                  <c:v>5.0999999999999997E-2</c:v>
                </c:pt>
                <c:pt idx="5864">
                  <c:v>5.3699999999999998E-2</c:v>
                </c:pt>
                <c:pt idx="5865">
                  <c:v>5.9299999999999999E-2</c:v>
                </c:pt>
                <c:pt idx="5866">
                  <c:v>5.4899999999999997E-2</c:v>
                </c:pt>
                <c:pt idx="5867">
                  <c:v>5.1700000000000003E-2</c:v>
                </c:pt>
                <c:pt idx="5868">
                  <c:v>6.3700000000000007E-2</c:v>
                </c:pt>
                <c:pt idx="5869">
                  <c:v>5.79E-2</c:v>
                </c:pt>
                <c:pt idx="5870">
                  <c:v>5.4899999999999997E-2</c:v>
                </c:pt>
                <c:pt idx="5871">
                  <c:v>5.2200000000000003E-2</c:v>
                </c:pt>
                <c:pt idx="5872">
                  <c:v>5.1900000000000002E-2</c:v>
                </c:pt>
                <c:pt idx="5873">
                  <c:v>5.2999999999999999E-2</c:v>
                </c:pt>
                <c:pt idx="5874">
                  <c:v>6.4600000000000005E-2</c:v>
                </c:pt>
                <c:pt idx="5875">
                  <c:v>5.9299999999999999E-2</c:v>
                </c:pt>
                <c:pt idx="5876">
                  <c:v>6.9599999999999995E-2</c:v>
                </c:pt>
                <c:pt idx="5877">
                  <c:v>7.2599999999999998E-2</c:v>
                </c:pt>
                <c:pt idx="5878">
                  <c:v>6.7299999999999999E-2</c:v>
                </c:pt>
                <c:pt idx="5879">
                  <c:v>5.8999999999999997E-2</c:v>
                </c:pt>
                <c:pt idx="5880">
                  <c:v>5.8200000000000002E-2</c:v>
                </c:pt>
                <c:pt idx="5881">
                  <c:v>6.54E-2</c:v>
                </c:pt>
                <c:pt idx="5882">
                  <c:v>5.8200000000000002E-2</c:v>
                </c:pt>
                <c:pt idx="5883">
                  <c:v>5.4399999999999997E-2</c:v>
                </c:pt>
                <c:pt idx="5884">
                  <c:v>5.1999999999999998E-2</c:v>
                </c:pt>
                <c:pt idx="5885">
                  <c:v>5.28E-2</c:v>
                </c:pt>
                <c:pt idx="5886">
                  <c:v>5.6399999999999999E-2</c:v>
                </c:pt>
                <c:pt idx="5887">
                  <c:v>7.1800000000000003E-2</c:v>
                </c:pt>
                <c:pt idx="5888">
                  <c:v>6.3E-2</c:v>
                </c:pt>
                <c:pt idx="5889">
                  <c:v>7.0400000000000004E-2</c:v>
                </c:pt>
                <c:pt idx="5890">
                  <c:v>6.5699999999999995E-2</c:v>
                </c:pt>
                <c:pt idx="5891">
                  <c:v>5.8599999999999999E-2</c:v>
                </c:pt>
                <c:pt idx="5892">
                  <c:v>6.0600000000000001E-2</c:v>
                </c:pt>
                <c:pt idx="5893">
                  <c:v>6.7900000000000002E-2</c:v>
                </c:pt>
                <c:pt idx="5894">
                  <c:v>6.5299999999999997E-2</c:v>
                </c:pt>
                <c:pt idx="5895">
                  <c:v>5.8799999999999998E-2</c:v>
                </c:pt>
                <c:pt idx="5896">
                  <c:v>5.6099999999999997E-2</c:v>
                </c:pt>
                <c:pt idx="5897">
                  <c:v>5.5399999999999998E-2</c:v>
                </c:pt>
                <c:pt idx="5898">
                  <c:v>5.4899999999999997E-2</c:v>
                </c:pt>
                <c:pt idx="5899">
                  <c:v>6.1600000000000002E-2</c:v>
                </c:pt>
                <c:pt idx="5900">
                  <c:v>6.1400000000000003E-2</c:v>
                </c:pt>
                <c:pt idx="5901">
                  <c:v>5.8299999999999998E-2</c:v>
                </c:pt>
                <c:pt idx="5902">
                  <c:v>5.5E-2</c:v>
                </c:pt>
                <c:pt idx="5903">
                  <c:v>6.7000000000000004E-2</c:v>
                </c:pt>
                <c:pt idx="5904">
                  <c:v>6.2300000000000001E-2</c:v>
                </c:pt>
                <c:pt idx="5905">
                  <c:v>5.79E-2</c:v>
                </c:pt>
                <c:pt idx="5906">
                  <c:v>5.5399999999999998E-2</c:v>
                </c:pt>
                <c:pt idx="5907">
                  <c:v>5.3499999999999999E-2</c:v>
                </c:pt>
                <c:pt idx="5908">
                  <c:v>5.1799999999999999E-2</c:v>
                </c:pt>
                <c:pt idx="5909">
                  <c:v>5.3999999999999999E-2</c:v>
                </c:pt>
                <c:pt idx="5910">
                  <c:v>6.4500000000000002E-2</c:v>
                </c:pt>
                <c:pt idx="5911">
                  <c:v>6.0100000000000001E-2</c:v>
                </c:pt>
                <c:pt idx="5912">
                  <c:v>6.2600000000000003E-2</c:v>
                </c:pt>
                <c:pt idx="5913">
                  <c:v>6.3299999999999995E-2</c:v>
                </c:pt>
                <c:pt idx="5914">
                  <c:v>7.6600000000000001E-2</c:v>
                </c:pt>
                <c:pt idx="5915">
                  <c:v>6.7199999999999996E-2</c:v>
                </c:pt>
                <c:pt idx="5916">
                  <c:v>6.2399999999999997E-2</c:v>
                </c:pt>
                <c:pt idx="5917">
                  <c:v>5.9900000000000002E-2</c:v>
                </c:pt>
                <c:pt idx="5918">
                  <c:v>6.1699999999999998E-2</c:v>
                </c:pt>
                <c:pt idx="5919">
                  <c:v>0.06</c:v>
                </c:pt>
                <c:pt idx="5920">
                  <c:v>6.0199999999999997E-2</c:v>
                </c:pt>
                <c:pt idx="5921">
                  <c:v>6.0699999999999997E-2</c:v>
                </c:pt>
                <c:pt idx="5922">
                  <c:v>5.7799999999999997E-2</c:v>
                </c:pt>
                <c:pt idx="5923">
                  <c:v>6.2799999999999995E-2</c:v>
                </c:pt>
                <c:pt idx="5924">
                  <c:v>7.1499999999999994E-2</c:v>
                </c:pt>
                <c:pt idx="5925">
                  <c:v>9.4200000000000006E-2</c:v>
                </c:pt>
                <c:pt idx="5926">
                  <c:v>7.9299999999999995E-2</c:v>
                </c:pt>
                <c:pt idx="5927">
                  <c:v>7.3800000000000004E-2</c:v>
                </c:pt>
                <c:pt idx="5928">
                  <c:v>7.2499999999999995E-2</c:v>
                </c:pt>
                <c:pt idx="5929">
                  <c:v>6.6900000000000001E-2</c:v>
                </c:pt>
                <c:pt idx="5930">
                  <c:v>6.0299999999999999E-2</c:v>
                </c:pt>
                <c:pt idx="5931">
                  <c:v>5.8000000000000003E-2</c:v>
                </c:pt>
                <c:pt idx="5932">
                  <c:v>7.51E-2</c:v>
                </c:pt>
                <c:pt idx="5933">
                  <c:v>8.4599999999999995E-2</c:v>
                </c:pt>
                <c:pt idx="5934">
                  <c:v>7.51E-2</c:v>
                </c:pt>
                <c:pt idx="5935">
                  <c:v>6.6500000000000004E-2</c:v>
                </c:pt>
                <c:pt idx="5936">
                  <c:v>5.9900000000000002E-2</c:v>
                </c:pt>
                <c:pt idx="5937">
                  <c:v>6.0100000000000001E-2</c:v>
                </c:pt>
                <c:pt idx="5938">
                  <c:v>6.8400000000000002E-2</c:v>
                </c:pt>
                <c:pt idx="5939">
                  <c:v>7.6700000000000004E-2</c:v>
                </c:pt>
                <c:pt idx="5940">
                  <c:v>9.0800000000000006E-2</c:v>
                </c:pt>
                <c:pt idx="5941">
                  <c:v>8.4099999999999994E-2</c:v>
                </c:pt>
                <c:pt idx="5942">
                  <c:v>7.6499999999999999E-2</c:v>
                </c:pt>
                <c:pt idx="5943">
                  <c:v>6.9099999999999995E-2</c:v>
                </c:pt>
                <c:pt idx="5944">
                  <c:v>6.5500000000000003E-2</c:v>
                </c:pt>
                <c:pt idx="5945">
                  <c:v>8.4599999999999995E-2</c:v>
                </c:pt>
                <c:pt idx="5946">
                  <c:v>8.5400000000000004E-2</c:v>
                </c:pt>
                <c:pt idx="5947">
                  <c:v>7.2499999999999995E-2</c:v>
                </c:pt>
                <c:pt idx="5948">
                  <c:v>9.3399999999999997E-2</c:v>
                </c:pt>
                <c:pt idx="5949">
                  <c:v>8.5999999999999993E-2</c:v>
                </c:pt>
                <c:pt idx="5950">
                  <c:v>8.72E-2</c:v>
                </c:pt>
                <c:pt idx="5951">
                  <c:v>0.105</c:v>
                </c:pt>
                <c:pt idx="5952">
                  <c:v>9.4600000000000004E-2</c:v>
                </c:pt>
                <c:pt idx="5953">
                  <c:v>8.7999999999999995E-2</c:v>
                </c:pt>
                <c:pt idx="5954">
                  <c:v>7.3400000000000007E-2</c:v>
                </c:pt>
                <c:pt idx="5955">
                  <c:v>6.93E-2</c:v>
                </c:pt>
                <c:pt idx="5956">
                  <c:v>8.2199999999999995E-2</c:v>
                </c:pt>
                <c:pt idx="5957">
                  <c:v>8.3199999999999996E-2</c:v>
                </c:pt>
                <c:pt idx="5958">
                  <c:v>7.4399999999999994E-2</c:v>
                </c:pt>
                <c:pt idx="5959">
                  <c:v>6.5699999999999995E-2</c:v>
                </c:pt>
                <c:pt idx="5960">
                  <c:v>7.4499999999999997E-2</c:v>
                </c:pt>
                <c:pt idx="5961">
                  <c:v>9.2499999999999999E-2</c:v>
                </c:pt>
                <c:pt idx="5962">
                  <c:v>0.1003</c:v>
                </c:pt>
                <c:pt idx="5963">
                  <c:v>0.1033</c:v>
                </c:pt>
                <c:pt idx="5964">
                  <c:v>9.1600000000000001E-2</c:v>
                </c:pt>
                <c:pt idx="5965">
                  <c:v>8.1799999999999998E-2</c:v>
                </c:pt>
                <c:pt idx="5966">
                  <c:v>7.17E-2</c:v>
                </c:pt>
                <c:pt idx="5967">
                  <c:v>8.2900000000000001E-2</c:v>
                </c:pt>
                <c:pt idx="5968">
                  <c:v>8.8499999999999995E-2</c:v>
                </c:pt>
                <c:pt idx="5969">
                  <c:v>8.48E-2</c:v>
                </c:pt>
                <c:pt idx="5970">
                  <c:v>8.2000000000000003E-2</c:v>
                </c:pt>
                <c:pt idx="5971">
                  <c:v>7.3999999999999996E-2</c:v>
                </c:pt>
                <c:pt idx="5972">
                  <c:v>6.6699999999999995E-2</c:v>
                </c:pt>
                <c:pt idx="5973">
                  <c:v>7.1999999999999995E-2</c:v>
                </c:pt>
                <c:pt idx="5974">
                  <c:v>7.8399999999999997E-2</c:v>
                </c:pt>
                <c:pt idx="5975">
                  <c:v>7.3400000000000007E-2</c:v>
                </c:pt>
                <c:pt idx="5976">
                  <c:v>8.1000000000000003E-2</c:v>
                </c:pt>
                <c:pt idx="5977">
                  <c:v>9.4799999999999995E-2</c:v>
                </c:pt>
                <c:pt idx="5978">
                  <c:v>7.8200000000000006E-2</c:v>
                </c:pt>
                <c:pt idx="5979">
                  <c:v>6.8599999999999994E-2</c:v>
                </c:pt>
                <c:pt idx="5980">
                  <c:v>7.3400000000000007E-2</c:v>
                </c:pt>
                <c:pt idx="5981">
                  <c:v>9.8199999999999996E-2</c:v>
                </c:pt>
                <c:pt idx="5982">
                  <c:v>9.2600000000000002E-2</c:v>
                </c:pt>
                <c:pt idx="5983">
                  <c:v>0.1013</c:v>
                </c:pt>
                <c:pt idx="5984">
                  <c:v>8.77E-2</c:v>
                </c:pt>
                <c:pt idx="5985">
                  <c:v>7.5200000000000003E-2</c:v>
                </c:pt>
                <c:pt idx="5986">
                  <c:v>7.3400000000000007E-2</c:v>
                </c:pt>
                <c:pt idx="5987">
                  <c:v>7.1400000000000005E-2</c:v>
                </c:pt>
                <c:pt idx="5988">
                  <c:v>9.2299999999999993E-2</c:v>
                </c:pt>
                <c:pt idx="5989">
                  <c:v>7.9200000000000007E-2</c:v>
                </c:pt>
                <c:pt idx="5990">
                  <c:v>7.8E-2</c:v>
                </c:pt>
                <c:pt idx="5991">
                  <c:v>8.2100000000000006E-2</c:v>
                </c:pt>
                <c:pt idx="5992">
                  <c:v>7.0499999999999993E-2</c:v>
                </c:pt>
                <c:pt idx="5993">
                  <c:v>6.4699999999999994E-2</c:v>
                </c:pt>
                <c:pt idx="5994">
                  <c:v>6.9699999999999998E-2</c:v>
                </c:pt>
                <c:pt idx="5995">
                  <c:v>7.1900000000000006E-2</c:v>
                </c:pt>
                <c:pt idx="5996">
                  <c:v>6.3799999999999996E-2</c:v>
                </c:pt>
                <c:pt idx="5997">
                  <c:v>6.1400000000000003E-2</c:v>
                </c:pt>
                <c:pt idx="5998">
                  <c:v>6.6400000000000001E-2</c:v>
                </c:pt>
                <c:pt idx="5999">
                  <c:v>6.6299999999999998E-2</c:v>
                </c:pt>
                <c:pt idx="6000">
                  <c:v>6.1899999999999997E-2</c:v>
                </c:pt>
                <c:pt idx="6001">
                  <c:v>6.7199999999999996E-2</c:v>
                </c:pt>
                <c:pt idx="6002">
                  <c:v>6.2100000000000002E-2</c:v>
                </c:pt>
                <c:pt idx="6003">
                  <c:v>0.10249999999999999</c:v>
                </c:pt>
                <c:pt idx="6004">
                  <c:v>8.9899999999999994E-2</c:v>
                </c:pt>
                <c:pt idx="6005">
                  <c:v>7.7499999999999999E-2</c:v>
                </c:pt>
                <c:pt idx="6006">
                  <c:v>6.7900000000000002E-2</c:v>
                </c:pt>
                <c:pt idx="6007">
                  <c:v>7.7499999999999999E-2</c:v>
                </c:pt>
                <c:pt idx="6008">
                  <c:v>7.7200000000000005E-2</c:v>
                </c:pt>
                <c:pt idx="6009">
                  <c:v>6.8699999999999997E-2</c:v>
                </c:pt>
                <c:pt idx="6010">
                  <c:v>6.2899999999999998E-2</c:v>
                </c:pt>
                <c:pt idx="6011">
                  <c:v>7.3499999999999996E-2</c:v>
                </c:pt>
                <c:pt idx="6012">
                  <c:v>7.7399999999999997E-2</c:v>
                </c:pt>
                <c:pt idx="6013">
                  <c:v>6.7400000000000002E-2</c:v>
                </c:pt>
                <c:pt idx="6014">
                  <c:v>6.9000000000000006E-2</c:v>
                </c:pt>
                <c:pt idx="6015">
                  <c:v>7.8299999999999995E-2</c:v>
                </c:pt>
                <c:pt idx="6016">
                  <c:v>8.5800000000000001E-2</c:v>
                </c:pt>
                <c:pt idx="6017">
                  <c:v>8.7900000000000006E-2</c:v>
                </c:pt>
                <c:pt idx="6018">
                  <c:v>7.4499999999999997E-2</c:v>
                </c:pt>
                <c:pt idx="6019">
                  <c:v>6.6799999999999998E-2</c:v>
                </c:pt>
                <c:pt idx="6020">
                  <c:v>8.1299999999999997E-2</c:v>
                </c:pt>
                <c:pt idx="6021">
                  <c:v>7.0699999999999999E-2</c:v>
                </c:pt>
                <c:pt idx="6022">
                  <c:v>7.4200000000000002E-2</c:v>
                </c:pt>
                <c:pt idx="6023">
                  <c:v>7.22E-2</c:v>
                </c:pt>
                <c:pt idx="6024">
                  <c:v>7.2999999999999995E-2</c:v>
                </c:pt>
                <c:pt idx="6025">
                  <c:v>6.4199999999999993E-2</c:v>
                </c:pt>
                <c:pt idx="6026">
                  <c:v>6.0600000000000001E-2</c:v>
                </c:pt>
                <c:pt idx="6027">
                  <c:v>7.3200000000000001E-2</c:v>
                </c:pt>
                <c:pt idx="6028">
                  <c:v>6.9599999999999995E-2</c:v>
                </c:pt>
                <c:pt idx="6029">
                  <c:v>7.3499999999999996E-2</c:v>
                </c:pt>
                <c:pt idx="6030">
                  <c:v>7.6300000000000007E-2</c:v>
                </c:pt>
                <c:pt idx="6031">
                  <c:v>7.1300000000000002E-2</c:v>
                </c:pt>
                <c:pt idx="6032">
                  <c:v>8.4400000000000003E-2</c:v>
                </c:pt>
                <c:pt idx="6033">
                  <c:v>8.6599999999999996E-2</c:v>
                </c:pt>
                <c:pt idx="6034">
                  <c:v>7.3099999999999998E-2</c:v>
                </c:pt>
                <c:pt idx="6035">
                  <c:v>6.54E-2</c:v>
                </c:pt>
                <c:pt idx="6036">
                  <c:v>6.8599999999999994E-2</c:v>
                </c:pt>
                <c:pt idx="6037">
                  <c:v>9.4799999999999995E-2</c:v>
                </c:pt>
                <c:pt idx="6038">
                  <c:v>9.4200000000000006E-2</c:v>
                </c:pt>
                <c:pt idx="6039">
                  <c:v>0.1056</c:v>
                </c:pt>
                <c:pt idx="6040">
                  <c:v>9.6199999999999994E-2</c:v>
                </c:pt>
                <c:pt idx="6041">
                  <c:v>7.9600000000000004E-2</c:v>
                </c:pt>
                <c:pt idx="6042">
                  <c:v>7.17E-2</c:v>
                </c:pt>
                <c:pt idx="6043">
                  <c:v>6.8400000000000002E-2</c:v>
                </c:pt>
                <c:pt idx="6044">
                  <c:v>6.8199999999999997E-2</c:v>
                </c:pt>
                <c:pt idx="6045">
                  <c:v>6.2600000000000003E-2</c:v>
                </c:pt>
                <c:pt idx="6046">
                  <c:v>7.2700000000000001E-2</c:v>
                </c:pt>
                <c:pt idx="6047">
                  <c:v>7.2300000000000003E-2</c:v>
                </c:pt>
                <c:pt idx="6048">
                  <c:v>6.3700000000000007E-2</c:v>
                </c:pt>
                <c:pt idx="6049">
                  <c:v>8.1799999999999998E-2</c:v>
                </c:pt>
                <c:pt idx="6050">
                  <c:v>9.5200000000000007E-2</c:v>
                </c:pt>
                <c:pt idx="6051">
                  <c:v>9.2499999999999999E-2</c:v>
                </c:pt>
                <c:pt idx="6052">
                  <c:v>9.9099999999999994E-2</c:v>
                </c:pt>
                <c:pt idx="6053">
                  <c:v>0.1019</c:v>
                </c:pt>
                <c:pt idx="6054">
                  <c:v>9.1200000000000003E-2</c:v>
                </c:pt>
                <c:pt idx="6055">
                  <c:v>7.9000000000000001E-2</c:v>
                </c:pt>
                <c:pt idx="6056">
                  <c:v>7.5899999999999995E-2</c:v>
                </c:pt>
                <c:pt idx="6057">
                  <c:v>6.7400000000000002E-2</c:v>
                </c:pt>
                <c:pt idx="6058">
                  <c:v>6.7699999999999996E-2</c:v>
                </c:pt>
                <c:pt idx="6059">
                  <c:v>6.7100000000000007E-2</c:v>
                </c:pt>
                <c:pt idx="6060">
                  <c:v>7.46E-2</c:v>
                </c:pt>
                <c:pt idx="6061">
                  <c:v>6.6400000000000001E-2</c:v>
                </c:pt>
                <c:pt idx="6062">
                  <c:v>7.4200000000000002E-2</c:v>
                </c:pt>
                <c:pt idx="6063">
                  <c:v>6.9199999999999998E-2</c:v>
                </c:pt>
                <c:pt idx="6064">
                  <c:v>7.7600000000000002E-2</c:v>
                </c:pt>
                <c:pt idx="6065">
                  <c:v>6.6699999999999995E-2</c:v>
                </c:pt>
                <c:pt idx="6066">
                  <c:v>9.2600000000000002E-2</c:v>
                </c:pt>
                <c:pt idx="6067">
                  <c:v>9.5100000000000004E-2</c:v>
                </c:pt>
                <c:pt idx="6068">
                  <c:v>0.1036</c:v>
                </c:pt>
                <c:pt idx="6069">
                  <c:v>9.1200000000000003E-2</c:v>
                </c:pt>
                <c:pt idx="6070">
                  <c:v>7.7499999999999999E-2</c:v>
                </c:pt>
                <c:pt idx="6071">
                  <c:v>6.9099999999999995E-2</c:v>
                </c:pt>
                <c:pt idx="6072">
                  <c:v>7.4800000000000005E-2</c:v>
                </c:pt>
                <c:pt idx="6073">
                  <c:v>7.6100000000000001E-2</c:v>
                </c:pt>
                <c:pt idx="6074">
                  <c:v>7.0599999999999996E-2</c:v>
                </c:pt>
                <c:pt idx="6075">
                  <c:v>6.4600000000000005E-2</c:v>
                </c:pt>
                <c:pt idx="6076">
                  <c:v>6.0400000000000002E-2</c:v>
                </c:pt>
                <c:pt idx="6077">
                  <c:v>6.2300000000000001E-2</c:v>
                </c:pt>
                <c:pt idx="6078">
                  <c:v>8.0799999999999997E-2</c:v>
                </c:pt>
                <c:pt idx="6079">
                  <c:v>7.9000000000000001E-2</c:v>
                </c:pt>
                <c:pt idx="6080">
                  <c:v>0.1026</c:v>
                </c:pt>
                <c:pt idx="6081">
                  <c:v>9.1999999999999998E-2</c:v>
                </c:pt>
                <c:pt idx="6082">
                  <c:v>9.2899999999999996E-2</c:v>
                </c:pt>
                <c:pt idx="6083">
                  <c:v>7.9399999999999998E-2</c:v>
                </c:pt>
                <c:pt idx="6084">
                  <c:v>8.6400000000000005E-2</c:v>
                </c:pt>
                <c:pt idx="6085">
                  <c:v>7.3099999999999998E-2</c:v>
                </c:pt>
                <c:pt idx="6086">
                  <c:v>9.6299999999999997E-2</c:v>
                </c:pt>
                <c:pt idx="6087">
                  <c:v>8.0500000000000002E-2</c:v>
                </c:pt>
                <c:pt idx="6088">
                  <c:v>7.5200000000000003E-2</c:v>
                </c:pt>
                <c:pt idx="6089">
                  <c:v>7.8200000000000006E-2</c:v>
                </c:pt>
                <c:pt idx="6090">
                  <c:v>7.4099999999999999E-2</c:v>
                </c:pt>
                <c:pt idx="6091">
                  <c:v>7.7399999999999997E-2</c:v>
                </c:pt>
                <c:pt idx="6092">
                  <c:v>9.0499999999999997E-2</c:v>
                </c:pt>
                <c:pt idx="6093">
                  <c:v>0.1105</c:v>
                </c:pt>
                <c:pt idx="6094">
                  <c:v>9.0399999999999994E-2</c:v>
                </c:pt>
                <c:pt idx="6095">
                  <c:v>7.7700000000000005E-2</c:v>
                </c:pt>
                <c:pt idx="6096">
                  <c:v>6.7599999999999993E-2</c:v>
                </c:pt>
                <c:pt idx="6097">
                  <c:v>8.2100000000000006E-2</c:v>
                </c:pt>
                <c:pt idx="6098">
                  <c:v>8.6300000000000002E-2</c:v>
                </c:pt>
                <c:pt idx="6099">
                  <c:v>8.9800000000000005E-2</c:v>
                </c:pt>
                <c:pt idx="6100">
                  <c:v>7.9600000000000004E-2</c:v>
                </c:pt>
                <c:pt idx="6101">
                  <c:v>6.9900000000000004E-2</c:v>
                </c:pt>
                <c:pt idx="6102">
                  <c:v>6.1600000000000002E-2</c:v>
                </c:pt>
                <c:pt idx="6103">
                  <c:v>5.9900000000000002E-2</c:v>
                </c:pt>
                <c:pt idx="6104">
                  <c:v>5.6000000000000001E-2</c:v>
                </c:pt>
                <c:pt idx="6105">
                  <c:v>5.3199999999999997E-2</c:v>
                </c:pt>
                <c:pt idx="6106">
                  <c:v>5.8500000000000003E-2</c:v>
                </c:pt>
                <c:pt idx="6107">
                  <c:v>6.1899999999999997E-2</c:v>
                </c:pt>
                <c:pt idx="6108">
                  <c:v>7.17E-2</c:v>
                </c:pt>
                <c:pt idx="6109">
                  <c:v>7.9399999999999998E-2</c:v>
                </c:pt>
                <c:pt idx="6110">
                  <c:v>9.2100000000000001E-2</c:v>
                </c:pt>
                <c:pt idx="6111">
                  <c:v>7.5999999999999998E-2</c:v>
                </c:pt>
                <c:pt idx="6112">
                  <c:v>6.7400000000000002E-2</c:v>
                </c:pt>
                <c:pt idx="6113">
                  <c:v>7.1999999999999995E-2</c:v>
                </c:pt>
                <c:pt idx="6114">
                  <c:v>8.8200000000000001E-2</c:v>
                </c:pt>
                <c:pt idx="6115">
                  <c:v>7.6100000000000001E-2</c:v>
                </c:pt>
                <c:pt idx="6116">
                  <c:v>7.9899999999999999E-2</c:v>
                </c:pt>
                <c:pt idx="6117">
                  <c:v>0.1114</c:v>
                </c:pt>
                <c:pt idx="6118">
                  <c:v>8.8900000000000007E-2</c:v>
                </c:pt>
                <c:pt idx="6119">
                  <c:v>8.6199999999999999E-2</c:v>
                </c:pt>
                <c:pt idx="6120">
                  <c:v>7.1499999999999994E-2</c:v>
                </c:pt>
                <c:pt idx="6121">
                  <c:v>7.22E-2</c:v>
                </c:pt>
                <c:pt idx="6122">
                  <c:v>6.3700000000000007E-2</c:v>
                </c:pt>
                <c:pt idx="6123">
                  <c:v>6.1400000000000003E-2</c:v>
                </c:pt>
                <c:pt idx="6124">
                  <c:v>7.1300000000000002E-2</c:v>
                </c:pt>
                <c:pt idx="6125">
                  <c:v>6.5100000000000005E-2</c:v>
                </c:pt>
                <c:pt idx="6126">
                  <c:v>6.5699999999999995E-2</c:v>
                </c:pt>
                <c:pt idx="6127">
                  <c:v>7.1900000000000006E-2</c:v>
                </c:pt>
                <c:pt idx="6128">
                  <c:v>6.9800000000000001E-2</c:v>
                </c:pt>
                <c:pt idx="6129">
                  <c:v>7.2099999999999997E-2</c:v>
                </c:pt>
                <c:pt idx="6130">
                  <c:v>6.4799999999999996E-2</c:v>
                </c:pt>
                <c:pt idx="6131">
                  <c:v>5.8400000000000001E-2</c:v>
                </c:pt>
                <c:pt idx="6132">
                  <c:v>6.3600000000000004E-2</c:v>
                </c:pt>
                <c:pt idx="6133">
                  <c:v>6.1499999999999999E-2</c:v>
                </c:pt>
                <c:pt idx="6134">
                  <c:v>6.0499999999999998E-2</c:v>
                </c:pt>
                <c:pt idx="6135">
                  <c:v>5.8799999999999998E-2</c:v>
                </c:pt>
                <c:pt idx="6136">
                  <c:v>6.59E-2</c:v>
                </c:pt>
                <c:pt idx="6137">
                  <c:v>7.3599999999999999E-2</c:v>
                </c:pt>
                <c:pt idx="6138">
                  <c:v>7.17E-2</c:v>
                </c:pt>
                <c:pt idx="6139">
                  <c:v>6.8900000000000003E-2</c:v>
                </c:pt>
                <c:pt idx="6140">
                  <c:v>6.4100000000000004E-2</c:v>
                </c:pt>
                <c:pt idx="6141">
                  <c:v>6.3299999999999995E-2</c:v>
                </c:pt>
                <c:pt idx="6142">
                  <c:v>6.4399999999999999E-2</c:v>
                </c:pt>
                <c:pt idx="6143">
                  <c:v>7.1099999999999997E-2</c:v>
                </c:pt>
                <c:pt idx="6144">
                  <c:v>6.7900000000000002E-2</c:v>
                </c:pt>
                <c:pt idx="6145">
                  <c:v>9.5000000000000001E-2</c:v>
                </c:pt>
                <c:pt idx="6146">
                  <c:v>9.3299999999999994E-2</c:v>
                </c:pt>
                <c:pt idx="6147">
                  <c:v>9.5000000000000001E-2</c:v>
                </c:pt>
                <c:pt idx="6148">
                  <c:v>8.2299999999999998E-2</c:v>
                </c:pt>
                <c:pt idx="6149">
                  <c:v>7.7100000000000002E-2</c:v>
                </c:pt>
                <c:pt idx="6150">
                  <c:v>7.2999999999999995E-2</c:v>
                </c:pt>
                <c:pt idx="6151">
                  <c:v>6.8000000000000005E-2</c:v>
                </c:pt>
                <c:pt idx="6152">
                  <c:v>7.2700000000000001E-2</c:v>
                </c:pt>
                <c:pt idx="6153">
                  <c:v>7.9399999999999998E-2</c:v>
                </c:pt>
                <c:pt idx="6154">
                  <c:v>9.2799999999999994E-2</c:v>
                </c:pt>
                <c:pt idx="6155">
                  <c:v>8.0199999999999994E-2</c:v>
                </c:pt>
                <c:pt idx="6156">
                  <c:v>7.0599999999999996E-2</c:v>
                </c:pt>
                <c:pt idx="6157">
                  <c:v>6.2899999999999998E-2</c:v>
                </c:pt>
                <c:pt idx="6158">
                  <c:v>6.5500000000000003E-2</c:v>
                </c:pt>
                <c:pt idx="6159">
                  <c:v>6.1199999999999997E-2</c:v>
                </c:pt>
                <c:pt idx="6160">
                  <c:v>7.4999999999999997E-2</c:v>
                </c:pt>
                <c:pt idx="6161">
                  <c:v>7.3999999999999996E-2</c:v>
                </c:pt>
                <c:pt idx="6162">
                  <c:v>6.6900000000000001E-2</c:v>
                </c:pt>
                <c:pt idx="6163">
                  <c:v>6.54E-2</c:v>
                </c:pt>
                <c:pt idx="6164">
                  <c:v>6.3700000000000007E-2</c:v>
                </c:pt>
                <c:pt idx="6165">
                  <c:v>6.3399999999999998E-2</c:v>
                </c:pt>
                <c:pt idx="6166">
                  <c:v>7.9200000000000007E-2</c:v>
                </c:pt>
                <c:pt idx="6167">
                  <c:v>8.3299999999999999E-2</c:v>
                </c:pt>
                <c:pt idx="6168">
                  <c:v>7.8200000000000006E-2</c:v>
                </c:pt>
                <c:pt idx="6169">
                  <c:v>8.8800000000000004E-2</c:v>
                </c:pt>
                <c:pt idx="6170">
                  <c:v>7.5800000000000006E-2</c:v>
                </c:pt>
                <c:pt idx="6171">
                  <c:v>8.2699999999999996E-2</c:v>
                </c:pt>
                <c:pt idx="6172">
                  <c:v>7.1900000000000006E-2</c:v>
                </c:pt>
                <c:pt idx="6173">
                  <c:v>6.4299999999999996E-2</c:v>
                </c:pt>
                <c:pt idx="6174">
                  <c:v>6.1699999999999998E-2</c:v>
                </c:pt>
                <c:pt idx="6175">
                  <c:v>6.1800000000000001E-2</c:v>
                </c:pt>
                <c:pt idx="6176">
                  <c:v>7.9399999999999998E-2</c:v>
                </c:pt>
                <c:pt idx="6177">
                  <c:v>9.1899999999999996E-2</c:v>
                </c:pt>
                <c:pt idx="6178">
                  <c:v>8.3199999999999996E-2</c:v>
                </c:pt>
                <c:pt idx="6179">
                  <c:v>8.3500000000000005E-2</c:v>
                </c:pt>
                <c:pt idx="6180">
                  <c:v>7.1800000000000003E-2</c:v>
                </c:pt>
                <c:pt idx="6181">
                  <c:v>7.6600000000000001E-2</c:v>
                </c:pt>
                <c:pt idx="6182">
                  <c:v>6.6299999999999998E-2</c:v>
                </c:pt>
                <c:pt idx="6183">
                  <c:v>6.8000000000000005E-2</c:v>
                </c:pt>
                <c:pt idx="6184">
                  <c:v>6.4299999999999996E-2</c:v>
                </c:pt>
                <c:pt idx="6185">
                  <c:v>8.7900000000000006E-2</c:v>
                </c:pt>
                <c:pt idx="6186">
                  <c:v>8.2299999999999998E-2</c:v>
                </c:pt>
                <c:pt idx="6187">
                  <c:v>9.8900000000000002E-2</c:v>
                </c:pt>
                <c:pt idx="6188">
                  <c:v>8.0699999999999994E-2</c:v>
                </c:pt>
                <c:pt idx="6189">
                  <c:v>7.3999999999999996E-2</c:v>
                </c:pt>
                <c:pt idx="6190">
                  <c:v>9.4200000000000006E-2</c:v>
                </c:pt>
                <c:pt idx="6191">
                  <c:v>0.1052</c:v>
                </c:pt>
                <c:pt idx="6192">
                  <c:v>9.1300000000000006E-2</c:v>
                </c:pt>
                <c:pt idx="6193">
                  <c:v>8.1000000000000003E-2</c:v>
                </c:pt>
                <c:pt idx="6194">
                  <c:v>7.3599999999999999E-2</c:v>
                </c:pt>
                <c:pt idx="6195">
                  <c:v>7.1300000000000002E-2</c:v>
                </c:pt>
                <c:pt idx="6196">
                  <c:v>8.5400000000000004E-2</c:v>
                </c:pt>
                <c:pt idx="6197">
                  <c:v>0.1021</c:v>
                </c:pt>
                <c:pt idx="6198">
                  <c:v>0.11700000000000001</c:v>
                </c:pt>
                <c:pt idx="6199">
                  <c:v>0.106</c:v>
                </c:pt>
                <c:pt idx="6200">
                  <c:v>0.1134</c:v>
                </c:pt>
                <c:pt idx="6201">
                  <c:v>0.1021</c:v>
                </c:pt>
                <c:pt idx="6202">
                  <c:v>0.10680000000000001</c:v>
                </c:pt>
                <c:pt idx="6203">
                  <c:v>9.6000000000000002E-2</c:v>
                </c:pt>
                <c:pt idx="6204">
                  <c:v>9.4799999999999995E-2</c:v>
                </c:pt>
                <c:pt idx="6205">
                  <c:v>0.1101</c:v>
                </c:pt>
                <c:pt idx="6206">
                  <c:v>8.7900000000000006E-2</c:v>
                </c:pt>
                <c:pt idx="6207">
                  <c:v>8.0699999999999994E-2</c:v>
                </c:pt>
                <c:pt idx="6208">
                  <c:v>0.1007</c:v>
                </c:pt>
                <c:pt idx="6209">
                  <c:v>9.5799999999999996E-2</c:v>
                </c:pt>
                <c:pt idx="6210">
                  <c:v>9.2899999999999996E-2</c:v>
                </c:pt>
                <c:pt idx="6211">
                  <c:v>9.0399999999999994E-2</c:v>
                </c:pt>
                <c:pt idx="6212">
                  <c:v>9.5799999999999996E-2</c:v>
                </c:pt>
                <c:pt idx="6213">
                  <c:v>8.3299999999999999E-2</c:v>
                </c:pt>
                <c:pt idx="6214">
                  <c:v>7.6799999999999993E-2</c:v>
                </c:pt>
                <c:pt idx="6215">
                  <c:v>8.8900000000000007E-2</c:v>
                </c:pt>
                <c:pt idx="6216">
                  <c:v>8.1299999999999997E-2</c:v>
                </c:pt>
                <c:pt idx="6217">
                  <c:v>8.9599999999999999E-2</c:v>
                </c:pt>
                <c:pt idx="6218">
                  <c:v>0.1043</c:v>
                </c:pt>
                <c:pt idx="6219">
                  <c:v>0.11600000000000001</c:v>
                </c:pt>
                <c:pt idx="6220">
                  <c:v>9.64E-2</c:v>
                </c:pt>
                <c:pt idx="6221">
                  <c:v>8.2699999999999996E-2</c:v>
                </c:pt>
                <c:pt idx="6222">
                  <c:v>9.6600000000000005E-2</c:v>
                </c:pt>
                <c:pt idx="6223">
                  <c:v>8.6499999999999994E-2</c:v>
                </c:pt>
                <c:pt idx="6224">
                  <c:v>9.8599999999999993E-2</c:v>
                </c:pt>
                <c:pt idx="6225">
                  <c:v>0.1421</c:v>
                </c:pt>
                <c:pt idx="6226">
                  <c:v>0.1089</c:v>
                </c:pt>
                <c:pt idx="6227">
                  <c:v>0.1024</c:v>
                </c:pt>
                <c:pt idx="6228">
                  <c:v>9.4200000000000006E-2</c:v>
                </c:pt>
                <c:pt idx="6229">
                  <c:v>8.2600000000000007E-2</c:v>
                </c:pt>
                <c:pt idx="6230">
                  <c:v>0.1139</c:v>
                </c:pt>
                <c:pt idx="6231">
                  <c:v>0.11749999999999999</c:v>
                </c:pt>
                <c:pt idx="6232">
                  <c:v>0.10100000000000001</c:v>
                </c:pt>
                <c:pt idx="6233">
                  <c:v>9.5399999999999999E-2</c:v>
                </c:pt>
                <c:pt idx="6234">
                  <c:v>8.7499999999999994E-2</c:v>
                </c:pt>
                <c:pt idx="6235">
                  <c:v>8.2900000000000001E-2</c:v>
                </c:pt>
                <c:pt idx="6236">
                  <c:v>0.10009999999999999</c:v>
                </c:pt>
                <c:pt idx="6237">
                  <c:v>0.1138</c:v>
                </c:pt>
                <c:pt idx="6238">
                  <c:v>0.1152</c:v>
                </c:pt>
                <c:pt idx="6239">
                  <c:v>0.1164</c:v>
                </c:pt>
                <c:pt idx="6240">
                  <c:v>0.1123</c:v>
                </c:pt>
                <c:pt idx="6241">
                  <c:v>0.1085</c:v>
                </c:pt>
                <c:pt idx="6242">
                  <c:v>8.9899999999999994E-2</c:v>
                </c:pt>
                <c:pt idx="6243">
                  <c:v>0.1008</c:v>
                </c:pt>
                <c:pt idx="6244">
                  <c:v>0.1363</c:v>
                </c:pt>
                <c:pt idx="6245">
                  <c:v>0.1424</c:v>
                </c:pt>
                <c:pt idx="6246">
                  <c:v>0.12330000000000001</c:v>
                </c:pt>
                <c:pt idx="6247">
                  <c:v>0.1348</c:v>
                </c:pt>
                <c:pt idx="6248">
                  <c:v>0.13450000000000001</c:v>
                </c:pt>
                <c:pt idx="6249">
                  <c:v>0.1241</c:v>
                </c:pt>
                <c:pt idx="6250">
                  <c:v>0.10979999999999999</c:v>
                </c:pt>
                <c:pt idx="6251">
                  <c:v>9.4799999999999995E-2</c:v>
                </c:pt>
                <c:pt idx="6252">
                  <c:v>0.1045</c:v>
                </c:pt>
                <c:pt idx="6253">
                  <c:v>0.1134</c:v>
                </c:pt>
                <c:pt idx="6254">
                  <c:v>0.13020000000000001</c:v>
                </c:pt>
                <c:pt idx="6255">
                  <c:v>0.1133</c:v>
                </c:pt>
                <c:pt idx="6256">
                  <c:v>0.1212</c:v>
                </c:pt>
                <c:pt idx="6257">
                  <c:v>9.7699999999999995E-2</c:v>
                </c:pt>
                <c:pt idx="6258">
                  <c:v>0.1089</c:v>
                </c:pt>
                <c:pt idx="6259">
                  <c:v>0.114</c:v>
                </c:pt>
                <c:pt idx="6260">
                  <c:v>0.1198</c:v>
                </c:pt>
                <c:pt idx="6261">
                  <c:v>0.1033</c:v>
                </c:pt>
                <c:pt idx="6262">
                  <c:v>0.1188</c:v>
                </c:pt>
                <c:pt idx="6263">
                  <c:v>0.152</c:v>
                </c:pt>
                <c:pt idx="6264">
                  <c:v>0.1469</c:v>
                </c:pt>
                <c:pt idx="6265">
                  <c:v>0.1283</c:v>
                </c:pt>
                <c:pt idx="6266">
                  <c:v>0.1636</c:v>
                </c:pt>
                <c:pt idx="6267">
                  <c:v>0.13120000000000001</c:v>
                </c:pt>
                <c:pt idx="6268">
                  <c:v>0.14180000000000001</c:v>
                </c:pt>
                <c:pt idx="6269">
                  <c:v>0.11890000000000001</c:v>
                </c:pt>
                <c:pt idx="6270">
                  <c:v>0.10829999999999999</c:v>
                </c:pt>
                <c:pt idx="6271">
                  <c:v>0.1255</c:v>
                </c:pt>
                <c:pt idx="6272">
                  <c:v>0.1128</c:v>
                </c:pt>
                <c:pt idx="6273">
                  <c:v>9.5100000000000004E-2</c:v>
                </c:pt>
                <c:pt idx="6274">
                  <c:v>8.7800000000000003E-2</c:v>
                </c:pt>
                <c:pt idx="6275">
                  <c:v>0.1173</c:v>
                </c:pt>
                <c:pt idx="6276">
                  <c:v>0.1152</c:v>
                </c:pt>
                <c:pt idx="6277">
                  <c:v>0.11409999999999999</c:v>
                </c:pt>
                <c:pt idx="6278">
                  <c:v>0.1016</c:v>
                </c:pt>
                <c:pt idx="6279">
                  <c:v>9.2100000000000001E-2</c:v>
                </c:pt>
                <c:pt idx="6280">
                  <c:v>8.5599999999999996E-2</c:v>
                </c:pt>
                <c:pt idx="6281">
                  <c:v>7.7200000000000005E-2</c:v>
                </c:pt>
                <c:pt idx="6282">
                  <c:v>7.2999999999999995E-2</c:v>
                </c:pt>
                <c:pt idx="6283">
                  <c:v>8.0299999999999996E-2</c:v>
                </c:pt>
                <c:pt idx="6284">
                  <c:v>0.10780000000000001</c:v>
                </c:pt>
                <c:pt idx="6285">
                  <c:v>0.1028</c:v>
                </c:pt>
                <c:pt idx="6286">
                  <c:v>9.1300000000000006E-2</c:v>
                </c:pt>
                <c:pt idx="6287">
                  <c:v>8.2000000000000003E-2</c:v>
                </c:pt>
                <c:pt idx="6288">
                  <c:v>0.10630000000000001</c:v>
                </c:pt>
                <c:pt idx="6289">
                  <c:v>0.1018</c:v>
                </c:pt>
                <c:pt idx="6290">
                  <c:v>0.1082</c:v>
                </c:pt>
                <c:pt idx="6291">
                  <c:v>0.1075</c:v>
                </c:pt>
                <c:pt idx="6292">
                  <c:v>0.10349999999999999</c:v>
                </c:pt>
                <c:pt idx="6293">
                  <c:v>9.8199999999999996E-2</c:v>
                </c:pt>
                <c:pt idx="6294">
                  <c:v>9.2499999999999999E-2</c:v>
                </c:pt>
                <c:pt idx="6295">
                  <c:v>0.10780000000000001</c:v>
                </c:pt>
                <c:pt idx="6296">
                  <c:v>0.1104</c:v>
                </c:pt>
                <c:pt idx="6297">
                  <c:v>0.10730000000000001</c:v>
                </c:pt>
                <c:pt idx="6298">
                  <c:v>0.1132</c:v>
                </c:pt>
                <c:pt idx="6299">
                  <c:v>0.1086</c:v>
                </c:pt>
                <c:pt idx="6300">
                  <c:v>9.6100000000000005E-2</c:v>
                </c:pt>
                <c:pt idx="6301">
                  <c:v>9.3299999999999994E-2</c:v>
                </c:pt>
                <c:pt idx="6302">
                  <c:v>0.1172</c:v>
                </c:pt>
                <c:pt idx="6303">
                  <c:v>9.8699999999999996E-2</c:v>
                </c:pt>
                <c:pt idx="6304">
                  <c:v>8.8300000000000003E-2</c:v>
                </c:pt>
                <c:pt idx="6305">
                  <c:v>8.4000000000000005E-2</c:v>
                </c:pt>
                <c:pt idx="6306">
                  <c:v>0.1532</c:v>
                </c:pt>
                <c:pt idx="6307">
                  <c:v>0.1588</c:v>
                </c:pt>
                <c:pt idx="6308">
                  <c:v>0.15770000000000001</c:v>
                </c:pt>
                <c:pt idx="6309">
                  <c:v>0.17649999999999999</c:v>
                </c:pt>
                <c:pt idx="6310">
                  <c:v>0.1406</c:v>
                </c:pt>
                <c:pt idx="6311">
                  <c:v>0.15340000000000001</c:v>
                </c:pt>
                <c:pt idx="6312">
                  <c:v>0.18920000000000001</c:v>
                </c:pt>
                <c:pt idx="6313">
                  <c:v>0.16259999999999999</c:v>
                </c:pt>
                <c:pt idx="6314">
                  <c:v>0.1467</c:v>
                </c:pt>
                <c:pt idx="6315">
                  <c:v>0.1168</c:v>
                </c:pt>
                <c:pt idx="6316">
                  <c:v>0.11600000000000001</c:v>
                </c:pt>
                <c:pt idx="6317">
                  <c:v>0.1158</c:v>
                </c:pt>
                <c:pt idx="6318">
                  <c:v>0.1331</c:v>
                </c:pt>
                <c:pt idx="6319">
                  <c:v>0.121</c:v>
                </c:pt>
                <c:pt idx="6320">
                  <c:v>0.11840000000000001</c:v>
                </c:pt>
                <c:pt idx="6321">
                  <c:v>0.15310000000000001</c:v>
                </c:pt>
                <c:pt idx="6322">
                  <c:v>0.15809999999999999</c:v>
                </c:pt>
                <c:pt idx="6323">
                  <c:v>0.12559999999999999</c:v>
                </c:pt>
                <c:pt idx="6324">
                  <c:v>0.1341</c:v>
                </c:pt>
                <c:pt idx="6325">
                  <c:v>0.1313</c:v>
                </c:pt>
                <c:pt idx="6326">
                  <c:v>0.12479999999999999</c:v>
                </c:pt>
                <c:pt idx="6327">
                  <c:v>0.1168</c:v>
                </c:pt>
                <c:pt idx="6328">
                  <c:v>0.12280000000000001</c:v>
                </c:pt>
                <c:pt idx="6329">
                  <c:v>0.18820000000000001</c:v>
                </c:pt>
                <c:pt idx="6330">
                  <c:v>0.17369999999999999</c:v>
                </c:pt>
                <c:pt idx="6331">
                  <c:v>0.1366</c:v>
                </c:pt>
                <c:pt idx="6332">
                  <c:v>0.14599999999999999</c:v>
                </c:pt>
                <c:pt idx="6333">
                  <c:v>0.1615</c:v>
                </c:pt>
                <c:pt idx="6334">
                  <c:v>0.1459</c:v>
                </c:pt>
                <c:pt idx="6335">
                  <c:v>0.12839999999999999</c:v>
                </c:pt>
                <c:pt idx="6336">
                  <c:v>0.1162</c:v>
                </c:pt>
                <c:pt idx="6337">
                  <c:v>0.1137</c:v>
                </c:pt>
                <c:pt idx="6338">
                  <c:v>0.1116</c:v>
                </c:pt>
                <c:pt idx="6339">
                  <c:v>0.114</c:v>
                </c:pt>
                <c:pt idx="6340">
                  <c:v>0.1234</c:v>
                </c:pt>
                <c:pt idx="6341">
                  <c:v>0.1285</c:v>
                </c:pt>
                <c:pt idx="6342">
                  <c:v>0.13170000000000001</c:v>
                </c:pt>
                <c:pt idx="6343">
                  <c:v>0.13020000000000001</c:v>
                </c:pt>
                <c:pt idx="6344">
                  <c:v>0.13350000000000001</c:v>
                </c:pt>
                <c:pt idx="6345">
                  <c:v>0.12959999999999999</c:v>
                </c:pt>
                <c:pt idx="6346">
                  <c:v>0.125</c:v>
                </c:pt>
                <c:pt idx="6347">
                  <c:v>0.1042</c:v>
                </c:pt>
                <c:pt idx="6348">
                  <c:v>0.16300000000000001</c:v>
                </c:pt>
                <c:pt idx="6349">
                  <c:v>0.13689999999999999</c:v>
                </c:pt>
                <c:pt idx="6350">
                  <c:v>0.1482</c:v>
                </c:pt>
                <c:pt idx="6351">
                  <c:v>0.1447</c:v>
                </c:pt>
                <c:pt idx="6352">
                  <c:v>0.1585</c:v>
                </c:pt>
                <c:pt idx="6353">
                  <c:v>0.17219999999999999</c:v>
                </c:pt>
                <c:pt idx="6354">
                  <c:v>0.15390000000000001</c:v>
                </c:pt>
                <c:pt idx="6355">
                  <c:v>0.17030000000000001</c:v>
                </c:pt>
                <c:pt idx="6356">
                  <c:v>0.16550000000000001</c:v>
                </c:pt>
                <c:pt idx="6357">
                  <c:v>0.16739999999999999</c:v>
                </c:pt>
                <c:pt idx="6358">
                  <c:v>0.15490000000000001</c:v>
                </c:pt>
                <c:pt idx="6359">
                  <c:v>0.1396</c:v>
                </c:pt>
                <c:pt idx="6360">
                  <c:v>0.1502</c:v>
                </c:pt>
                <c:pt idx="6361">
                  <c:v>0.13730000000000001</c:v>
                </c:pt>
                <c:pt idx="6362">
                  <c:v>0.1216</c:v>
                </c:pt>
                <c:pt idx="6363">
                  <c:v>0.14749999999999999</c:v>
                </c:pt>
                <c:pt idx="6364">
                  <c:v>0.19320000000000001</c:v>
                </c:pt>
                <c:pt idx="6365">
                  <c:v>0.1736</c:v>
                </c:pt>
                <c:pt idx="6366">
                  <c:v>0.15040000000000001</c:v>
                </c:pt>
                <c:pt idx="6367">
                  <c:v>0.1565</c:v>
                </c:pt>
                <c:pt idx="6368">
                  <c:v>0.14910000000000001</c:v>
                </c:pt>
                <c:pt idx="6369">
                  <c:v>0.19819999999999999</c:v>
                </c:pt>
                <c:pt idx="6370">
                  <c:v>0.16869999999999999</c:v>
                </c:pt>
                <c:pt idx="6371">
                  <c:v>0.1603</c:v>
                </c:pt>
                <c:pt idx="6372">
                  <c:v>0.13689999999999999</c:v>
                </c:pt>
                <c:pt idx="6373">
                  <c:v>0.15409999999999999</c:v>
                </c:pt>
                <c:pt idx="6374">
                  <c:v>0.1452</c:v>
                </c:pt>
                <c:pt idx="6375">
                  <c:v>0.1414</c:v>
                </c:pt>
                <c:pt idx="6376">
                  <c:v>0.12180000000000001</c:v>
                </c:pt>
                <c:pt idx="6377">
                  <c:v>0.13339999999999999</c:v>
                </c:pt>
                <c:pt idx="6378">
                  <c:v>0.15720000000000001</c:v>
                </c:pt>
                <c:pt idx="6379">
                  <c:v>0.16719999999999999</c:v>
                </c:pt>
                <c:pt idx="6380">
                  <c:v>0.16139999999999999</c:v>
                </c:pt>
                <c:pt idx="6381">
                  <c:v>0.20569999999999999</c:v>
                </c:pt>
                <c:pt idx="6382">
                  <c:v>0.1636</c:v>
                </c:pt>
                <c:pt idx="6383">
                  <c:v>0.18260000000000001</c:v>
                </c:pt>
                <c:pt idx="6384">
                  <c:v>0.1825</c:v>
                </c:pt>
                <c:pt idx="6385">
                  <c:v>0.17100000000000001</c:v>
                </c:pt>
                <c:pt idx="6386">
                  <c:v>0.13189999999999999</c:v>
                </c:pt>
                <c:pt idx="6387">
                  <c:v>0.1701</c:v>
                </c:pt>
                <c:pt idx="6388">
                  <c:v>0.15609999999999999</c:v>
                </c:pt>
                <c:pt idx="6389">
                  <c:v>0.16309999999999999</c:v>
                </c:pt>
                <c:pt idx="6390">
                  <c:v>0.19109999999999999</c:v>
                </c:pt>
                <c:pt idx="6391">
                  <c:v>0.1973</c:v>
                </c:pt>
                <c:pt idx="6392">
                  <c:v>0.20319999999999999</c:v>
                </c:pt>
                <c:pt idx="6393">
                  <c:v>0.18729999999999999</c:v>
                </c:pt>
                <c:pt idx="6394">
                  <c:v>0.16950000000000001</c:v>
                </c:pt>
                <c:pt idx="6395">
                  <c:v>0.1447</c:v>
                </c:pt>
                <c:pt idx="6396">
                  <c:v>0.15079999999999999</c:v>
                </c:pt>
                <c:pt idx="6397">
                  <c:v>0.19989999999999999</c:v>
                </c:pt>
                <c:pt idx="6398">
                  <c:v>0.19839999999999999</c:v>
                </c:pt>
                <c:pt idx="6399">
                  <c:v>0.1769</c:v>
                </c:pt>
                <c:pt idx="6400">
                  <c:v>0.2135</c:v>
                </c:pt>
                <c:pt idx="6401">
                  <c:v>0.2077</c:v>
                </c:pt>
                <c:pt idx="6402">
                  <c:v>0.1676</c:v>
                </c:pt>
                <c:pt idx="6403">
                  <c:v>0.15989999999999999</c:v>
                </c:pt>
                <c:pt idx="6404">
                  <c:v>0.18609999999999999</c:v>
                </c:pt>
                <c:pt idx="6405">
                  <c:v>0.15240000000000001</c:v>
                </c:pt>
                <c:pt idx="6406">
                  <c:v>0.21010000000000001</c:v>
                </c:pt>
                <c:pt idx="6407">
                  <c:v>0.2457</c:v>
                </c:pt>
                <c:pt idx="6408">
                  <c:v>0.21</c:v>
                </c:pt>
                <c:pt idx="6409">
                  <c:v>0.20949999999999999</c:v>
                </c:pt>
                <c:pt idx="6410">
                  <c:v>0.1923</c:v>
                </c:pt>
                <c:pt idx="6411">
                  <c:v>0.15679999999999999</c:v>
                </c:pt>
                <c:pt idx="6412">
                  <c:v>0.184</c:v>
                </c:pt>
                <c:pt idx="6413">
                  <c:v>0.17929999999999999</c:v>
                </c:pt>
                <c:pt idx="6414">
                  <c:v>0.19819999999999999</c:v>
                </c:pt>
                <c:pt idx="6415">
                  <c:v>0.18870000000000001</c:v>
                </c:pt>
                <c:pt idx="6416">
                  <c:v>0.2482</c:v>
                </c:pt>
                <c:pt idx="6417">
                  <c:v>0.2293</c:v>
                </c:pt>
                <c:pt idx="6418">
                  <c:v>0.1817</c:v>
                </c:pt>
                <c:pt idx="6419">
                  <c:v>0.1711</c:v>
                </c:pt>
                <c:pt idx="6420">
                  <c:v>0.1709</c:v>
                </c:pt>
                <c:pt idx="6421">
                  <c:v>0.15190000000000001</c:v>
                </c:pt>
                <c:pt idx="6422">
                  <c:v>0.15720000000000001</c:v>
                </c:pt>
                <c:pt idx="6423">
                  <c:v>0.16769999999999999</c:v>
                </c:pt>
                <c:pt idx="6424">
                  <c:v>0.15060000000000001</c:v>
                </c:pt>
                <c:pt idx="6425">
                  <c:v>0.126</c:v>
                </c:pt>
                <c:pt idx="6426">
                  <c:v>0.155</c:v>
                </c:pt>
                <c:pt idx="6427">
                  <c:v>0.18290000000000001</c:v>
                </c:pt>
                <c:pt idx="6428">
                  <c:v>0.1832</c:v>
                </c:pt>
                <c:pt idx="6429">
                  <c:v>0.15820000000000001</c:v>
                </c:pt>
                <c:pt idx="6430">
                  <c:v>0.15559999999999999</c:v>
                </c:pt>
                <c:pt idx="6431">
                  <c:v>0.2069</c:v>
                </c:pt>
                <c:pt idx="6432">
                  <c:v>0.17610000000000001</c:v>
                </c:pt>
                <c:pt idx="6433">
                  <c:v>0.1744</c:v>
                </c:pt>
                <c:pt idx="6434">
                  <c:v>0.16969999999999999</c:v>
                </c:pt>
                <c:pt idx="6435">
                  <c:v>0.17960000000000001</c:v>
                </c:pt>
                <c:pt idx="6436">
                  <c:v>0.20419999999999999</c:v>
                </c:pt>
                <c:pt idx="6437">
                  <c:v>0.2165</c:v>
                </c:pt>
                <c:pt idx="6438">
                  <c:v>0.22459999999999999</c:v>
                </c:pt>
                <c:pt idx="6439">
                  <c:v>0.19850000000000001</c:v>
                </c:pt>
                <c:pt idx="6440">
                  <c:v>0.1817</c:v>
                </c:pt>
                <c:pt idx="6441">
                  <c:v>0.14399999999999999</c:v>
                </c:pt>
                <c:pt idx="6442">
                  <c:v>0.1847</c:v>
                </c:pt>
                <c:pt idx="6443">
                  <c:v>0.2097</c:v>
                </c:pt>
                <c:pt idx="6444">
                  <c:v>0.2049</c:v>
                </c:pt>
                <c:pt idx="6445">
                  <c:v>0.18779999999999999</c:v>
                </c:pt>
                <c:pt idx="6446">
                  <c:v>0.1787</c:v>
                </c:pt>
                <c:pt idx="6447">
                  <c:v>0.2044</c:v>
                </c:pt>
                <c:pt idx="6448">
                  <c:v>0.22259999999999999</c:v>
                </c:pt>
                <c:pt idx="6449">
                  <c:v>0.1968</c:v>
                </c:pt>
                <c:pt idx="6450">
                  <c:v>0.18659999999999999</c:v>
                </c:pt>
                <c:pt idx="6451">
                  <c:v>0.19989999999999999</c:v>
                </c:pt>
                <c:pt idx="6452">
                  <c:v>0.17979999999999999</c:v>
                </c:pt>
                <c:pt idx="6453">
                  <c:v>0.17829999999999999</c:v>
                </c:pt>
                <c:pt idx="6454">
                  <c:v>0.21340000000000001</c:v>
                </c:pt>
                <c:pt idx="6455">
                  <c:v>0.19620000000000001</c:v>
                </c:pt>
                <c:pt idx="6456">
                  <c:v>0.20619999999999999</c:v>
                </c:pt>
                <c:pt idx="6457">
                  <c:v>0.21629999999999999</c:v>
                </c:pt>
                <c:pt idx="6458">
                  <c:v>0.24340000000000001</c:v>
                </c:pt>
                <c:pt idx="6459">
                  <c:v>0.18820000000000001</c:v>
                </c:pt>
                <c:pt idx="6460">
                  <c:v>0.2248</c:v>
                </c:pt>
                <c:pt idx="6461">
                  <c:v>0.26240000000000002</c:v>
                </c:pt>
                <c:pt idx="6462">
                  <c:v>0.23899999999999999</c:v>
                </c:pt>
                <c:pt idx="6463">
                  <c:v>0.21360000000000001</c:v>
                </c:pt>
                <c:pt idx="6464">
                  <c:v>0.1905</c:v>
                </c:pt>
                <c:pt idx="6465">
                  <c:v>0.19439999999999999</c:v>
                </c:pt>
                <c:pt idx="6466">
                  <c:v>0.16300000000000001</c:v>
                </c:pt>
                <c:pt idx="6467">
                  <c:v>0.16339999999999999</c:v>
                </c:pt>
                <c:pt idx="6468">
                  <c:v>0.17460000000000001</c:v>
                </c:pt>
                <c:pt idx="6469">
                  <c:v>0.18770000000000001</c:v>
                </c:pt>
                <c:pt idx="6470">
                  <c:v>0.19550000000000001</c:v>
                </c:pt>
                <c:pt idx="6471">
                  <c:v>0.2145</c:v>
                </c:pt>
                <c:pt idx="6472">
                  <c:v>0.23119999999999999</c:v>
                </c:pt>
                <c:pt idx="6473">
                  <c:v>0.19570000000000001</c:v>
                </c:pt>
                <c:pt idx="6474">
                  <c:v>0.17519999999999999</c:v>
                </c:pt>
                <c:pt idx="6475">
                  <c:v>0.18240000000000001</c:v>
                </c:pt>
                <c:pt idx="6476">
                  <c:v>0.19450000000000001</c:v>
                </c:pt>
                <c:pt idx="6477">
                  <c:v>0.17680000000000001</c:v>
                </c:pt>
                <c:pt idx="6478">
                  <c:v>0.2006</c:v>
                </c:pt>
                <c:pt idx="6479">
                  <c:v>0.1789</c:v>
                </c:pt>
                <c:pt idx="6480">
                  <c:v>0.1608</c:v>
                </c:pt>
                <c:pt idx="6481">
                  <c:v>0.1431</c:v>
                </c:pt>
                <c:pt idx="6482">
                  <c:v>0.18779999999999999</c:v>
                </c:pt>
                <c:pt idx="6483">
                  <c:v>0.1903</c:v>
                </c:pt>
                <c:pt idx="6484">
                  <c:v>0.16289999999999999</c:v>
                </c:pt>
                <c:pt idx="6485">
                  <c:v>0.1484</c:v>
                </c:pt>
                <c:pt idx="6486">
                  <c:v>0.1419</c:v>
                </c:pt>
                <c:pt idx="6487">
                  <c:v>0.19750000000000001</c:v>
                </c:pt>
                <c:pt idx="6488">
                  <c:v>0.2359</c:v>
                </c:pt>
                <c:pt idx="6489">
                  <c:v>0.21099999999999999</c:v>
                </c:pt>
                <c:pt idx="6490">
                  <c:v>0.19839999999999999</c:v>
                </c:pt>
                <c:pt idx="6491">
                  <c:v>0.21940000000000001</c:v>
                </c:pt>
                <c:pt idx="6492">
                  <c:v>0.1769</c:v>
                </c:pt>
                <c:pt idx="6493">
                  <c:v>0.14630000000000001</c:v>
                </c:pt>
                <c:pt idx="6494">
                  <c:v>0.1807</c:v>
                </c:pt>
                <c:pt idx="6495">
                  <c:v>0.1789</c:v>
                </c:pt>
                <c:pt idx="6496">
                  <c:v>0.1822</c:v>
                </c:pt>
                <c:pt idx="6497">
                  <c:v>0.16539999999999999</c:v>
                </c:pt>
                <c:pt idx="6498">
                  <c:v>0.1734</c:v>
                </c:pt>
                <c:pt idx="6499">
                  <c:v>0.1885</c:v>
                </c:pt>
                <c:pt idx="6500">
                  <c:v>0.15440000000000001</c:v>
                </c:pt>
                <c:pt idx="6501">
                  <c:v>0.15590000000000001</c:v>
                </c:pt>
                <c:pt idx="6502">
                  <c:v>0.18029999999999999</c:v>
                </c:pt>
                <c:pt idx="6503">
                  <c:v>0.1701</c:v>
                </c:pt>
                <c:pt idx="6504">
                  <c:v>0.14280000000000001</c:v>
                </c:pt>
                <c:pt idx="6505">
                  <c:v>0.16189999999999999</c:v>
                </c:pt>
                <c:pt idx="6506">
                  <c:v>0.14949999999999999</c:v>
                </c:pt>
                <c:pt idx="6507">
                  <c:v>0.1845</c:v>
                </c:pt>
                <c:pt idx="6508">
                  <c:v>0.1779</c:v>
                </c:pt>
                <c:pt idx="6509">
                  <c:v>0.1925</c:v>
                </c:pt>
                <c:pt idx="6510">
                  <c:v>0.17899999999999999</c:v>
                </c:pt>
                <c:pt idx="6511">
                  <c:v>0.21870000000000001</c:v>
                </c:pt>
                <c:pt idx="6512">
                  <c:v>0.2142</c:v>
                </c:pt>
                <c:pt idx="6513">
                  <c:v>0.2109</c:v>
                </c:pt>
                <c:pt idx="6514">
                  <c:v>0.23050000000000001</c:v>
                </c:pt>
                <c:pt idx="6515">
                  <c:v>0.21210000000000001</c:v>
                </c:pt>
                <c:pt idx="6516">
                  <c:v>0.22839999999999999</c:v>
                </c:pt>
                <c:pt idx="6517">
                  <c:v>0.22289999999999999</c:v>
                </c:pt>
                <c:pt idx="6518">
                  <c:v>0.26700000000000002</c:v>
                </c:pt>
                <c:pt idx="6519">
                  <c:v>0.27810000000000001</c:v>
                </c:pt>
                <c:pt idx="6520">
                  <c:v>0.27439999999999998</c:v>
                </c:pt>
                <c:pt idx="6521">
                  <c:v>0.25169999999999998</c:v>
                </c:pt>
                <c:pt idx="6522">
                  <c:v>0.21820000000000001</c:v>
                </c:pt>
                <c:pt idx="6523">
                  <c:v>0.1991</c:v>
                </c:pt>
                <c:pt idx="6524">
                  <c:v>0.21460000000000001</c:v>
                </c:pt>
                <c:pt idx="6525">
                  <c:v>0.1736</c:v>
                </c:pt>
                <c:pt idx="6526">
                  <c:v>0.16239999999999999</c:v>
                </c:pt>
                <c:pt idx="6527">
                  <c:v>0.17760000000000001</c:v>
                </c:pt>
                <c:pt idx="6528">
                  <c:v>0.22720000000000001</c:v>
                </c:pt>
                <c:pt idx="6529">
                  <c:v>0.2205</c:v>
                </c:pt>
                <c:pt idx="6530">
                  <c:v>0.2311</c:v>
                </c:pt>
                <c:pt idx="6531">
                  <c:v>0.23150000000000001</c:v>
                </c:pt>
                <c:pt idx="6532">
                  <c:v>0.25419999999999998</c:v>
                </c:pt>
                <c:pt idx="6533">
                  <c:v>0.21049999999999999</c:v>
                </c:pt>
                <c:pt idx="6534">
                  <c:v>0.23050000000000001</c:v>
                </c:pt>
                <c:pt idx="6535">
                  <c:v>0.20480000000000001</c:v>
                </c:pt>
                <c:pt idx="6536">
                  <c:v>0.19939999999999999</c:v>
                </c:pt>
                <c:pt idx="6537">
                  <c:v>0.2203</c:v>
                </c:pt>
                <c:pt idx="6538">
                  <c:v>0.2374</c:v>
                </c:pt>
                <c:pt idx="6539">
                  <c:v>0.2717</c:v>
                </c:pt>
                <c:pt idx="6540">
                  <c:v>0.23069999999999999</c:v>
                </c:pt>
                <c:pt idx="6541">
                  <c:v>0.20680000000000001</c:v>
                </c:pt>
                <c:pt idx="6542">
                  <c:v>0.2114</c:v>
                </c:pt>
                <c:pt idx="6543">
                  <c:v>0.2044</c:v>
                </c:pt>
                <c:pt idx="6544">
                  <c:v>0.22869999999999999</c:v>
                </c:pt>
                <c:pt idx="6545">
                  <c:v>0.2253</c:v>
                </c:pt>
                <c:pt idx="6546">
                  <c:v>0.24210000000000001</c:v>
                </c:pt>
                <c:pt idx="6547">
                  <c:v>0.32150000000000001</c:v>
                </c:pt>
                <c:pt idx="6548">
                  <c:v>0.25559999999999999</c:v>
                </c:pt>
                <c:pt idx="6549">
                  <c:v>0.2288</c:v>
                </c:pt>
                <c:pt idx="6550">
                  <c:v>0.1885</c:v>
                </c:pt>
                <c:pt idx="6551">
                  <c:v>0.17019999999999999</c:v>
                </c:pt>
                <c:pt idx="6552">
                  <c:v>0.18709999999999999</c:v>
                </c:pt>
                <c:pt idx="6553">
                  <c:v>0.21779999999999999</c:v>
                </c:pt>
                <c:pt idx="6554">
                  <c:v>0.29599999999999999</c:v>
                </c:pt>
                <c:pt idx="6555">
                  <c:v>0.27400000000000002</c:v>
                </c:pt>
                <c:pt idx="6556">
                  <c:v>0.29349999999999998</c:v>
                </c:pt>
                <c:pt idx="6557">
                  <c:v>0.2432</c:v>
                </c:pt>
                <c:pt idx="6558">
                  <c:v>0.29270000000000002</c:v>
                </c:pt>
                <c:pt idx="6559">
                  <c:v>0.25409999999999999</c:v>
                </c:pt>
                <c:pt idx="6560">
                  <c:v>0.21909999999999999</c:v>
                </c:pt>
                <c:pt idx="6561">
                  <c:v>0.25</c:v>
                </c:pt>
                <c:pt idx="6562">
                  <c:v>0.22969999999999999</c:v>
                </c:pt>
                <c:pt idx="6563">
                  <c:v>0.21179999999999999</c:v>
                </c:pt>
                <c:pt idx="6564">
                  <c:v>0.19270000000000001</c:v>
                </c:pt>
                <c:pt idx="6565">
                  <c:v>0.20910000000000001</c:v>
                </c:pt>
                <c:pt idx="6566">
                  <c:v>0.17319999999999999</c:v>
                </c:pt>
                <c:pt idx="6567">
                  <c:v>0.21909999999999999</c:v>
                </c:pt>
                <c:pt idx="6568">
                  <c:v>0.23799999999999999</c:v>
                </c:pt>
                <c:pt idx="6569">
                  <c:v>0.20699999999999999</c:v>
                </c:pt>
                <c:pt idx="6570">
                  <c:v>0.2094</c:v>
                </c:pt>
                <c:pt idx="6571">
                  <c:v>0.22220000000000001</c:v>
                </c:pt>
                <c:pt idx="6572">
                  <c:v>0.21199999999999999</c:v>
                </c:pt>
                <c:pt idx="6573">
                  <c:v>0.2329</c:v>
                </c:pt>
                <c:pt idx="6574">
                  <c:v>0.2089</c:v>
                </c:pt>
                <c:pt idx="6575">
                  <c:v>0.19400000000000001</c:v>
                </c:pt>
                <c:pt idx="6576">
                  <c:v>0.2218</c:v>
                </c:pt>
                <c:pt idx="6577">
                  <c:v>0.30919999999999997</c:v>
                </c:pt>
                <c:pt idx="6578">
                  <c:v>0.30109999999999998</c:v>
                </c:pt>
                <c:pt idx="6579">
                  <c:v>0.376</c:v>
                </c:pt>
                <c:pt idx="6580">
                  <c:v>0.3196</c:v>
                </c:pt>
                <c:pt idx="6581">
                  <c:v>0.29339999999999999</c:v>
                </c:pt>
                <c:pt idx="6582">
                  <c:v>0.23910000000000001</c:v>
                </c:pt>
                <c:pt idx="6583">
                  <c:v>0.21560000000000001</c:v>
                </c:pt>
                <c:pt idx="6584">
                  <c:v>0.2697</c:v>
                </c:pt>
                <c:pt idx="6585">
                  <c:v>0.2762</c:v>
                </c:pt>
                <c:pt idx="6586">
                  <c:v>0.2402</c:v>
                </c:pt>
                <c:pt idx="6587">
                  <c:v>0.23849999999999999</c:v>
                </c:pt>
                <c:pt idx="6588">
                  <c:v>0.23380000000000001</c:v>
                </c:pt>
                <c:pt idx="6589">
                  <c:v>0.22389999999999999</c:v>
                </c:pt>
                <c:pt idx="6590">
                  <c:v>0.2051</c:v>
                </c:pt>
                <c:pt idx="6591">
                  <c:v>0.2099</c:v>
                </c:pt>
                <c:pt idx="6592">
                  <c:v>0.24479999999999999</c:v>
                </c:pt>
                <c:pt idx="6593">
                  <c:v>0.223</c:v>
                </c:pt>
                <c:pt idx="6594">
                  <c:v>0.2389</c:v>
                </c:pt>
                <c:pt idx="6595">
                  <c:v>0.24129999999999999</c:v>
                </c:pt>
                <c:pt idx="6596">
                  <c:v>0.25190000000000001</c:v>
                </c:pt>
                <c:pt idx="6597">
                  <c:v>0.30349999999999999</c:v>
                </c:pt>
                <c:pt idx="6598">
                  <c:v>0.29570000000000002</c:v>
                </c:pt>
                <c:pt idx="6599">
                  <c:v>0.25390000000000001</c:v>
                </c:pt>
                <c:pt idx="6600">
                  <c:v>0.29649999999999999</c:v>
                </c:pt>
                <c:pt idx="6601">
                  <c:v>0.28949999999999998</c:v>
                </c:pt>
                <c:pt idx="6602">
                  <c:v>0.33100000000000002</c:v>
                </c:pt>
                <c:pt idx="6603">
                  <c:v>0.33729999999999999</c:v>
                </c:pt>
                <c:pt idx="6604">
                  <c:v>0.25919999999999999</c:v>
                </c:pt>
                <c:pt idx="6605">
                  <c:v>0.3352</c:v>
                </c:pt>
                <c:pt idx="6606">
                  <c:v>0.3125</c:v>
                </c:pt>
                <c:pt idx="6607">
                  <c:v>0.27189999999999998</c:v>
                </c:pt>
                <c:pt idx="6608">
                  <c:v>0.249</c:v>
                </c:pt>
                <c:pt idx="6609">
                  <c:v>0.23810000000000001</c:v>
                </c:pt>
                <c:pt idx="6610">
                  <c:v>0.25419999999999998</c:v>
                </c:pt>
                <c:pt idx="6611">
                  <c:v>0.26479999999999998</c:v>
                </c:pt>
                <c:pt idx="6612">
                  <c:v>0.31840000000000002</c:v>
                </c:pt>
                <c:pt idx="6613">
                  <c:v>0.35239999999999999</c:v>
                </c:pt>
                <c:pt idx="6614">
                  <c:v>0.3291</c:v>
                </c:pt>
                <c:pt idx="6615">
                  <c:v>0.33310000000000001</c:v>
                </c:pt>
                <c:pt idx="6616">
                  <c:v>0.36730000000000002</c:v>
                </c:pt>
                <c:pt idx="6617">
                  <c:v>0.37840000000000001</c:v>
                </c:pt>
                <c:pt idx="6618">
                  <c:v>0.32529999999999998</c:v>
                </c:pt>
                <c:pt idx="6619">
                  <c:v>0.31890000000000002</c:v>
                </c:pt>
                <c:pt idx="6620">
                  <c:v>0.372</c:v>
                </c:pt>
                <c:pt idx="6621">
                  <c:v>0.35110000000000002</c:v>
                </c:pt>
                <c:pt idx="6622">
                  <c:v>0.31990000000000002</c:v>
                </c:pt>
                <c:pt idx="6623">
                  <c:v>0.37240000000000001</c:v>
                </c:pt>
                <c:pt idx="6624">
                  <c:v>0.3891</c:v>
                </c:pt>
                <c:pt idx="6625">
                  <c:v>0.36620000000000003</c:v>
                </c:pt>
                <c:pt idx="6626">
                  <c:v>0.32819999999999999</c:v>
                </c:pt>
                <c:pt idx="6627">
                  <c:v>0.34839999999999999</c:v>
                </c:pt>
                <c:pt idx="6628">
                  <c:v>0.36930000000000002</c:v>
                </c:pt>
                <c:pt idx="6629">
                  <c:v>0.39269999999999999</c:v>
                </c:pt>
                <c:pt idx="6630">
                  <c:v>0.42230000000000001</c:v>
                </c:pt>
                <c:pt idx="6631">
                  <c:v>0.38269999999999998</c:v>
                </c:pt>
                <c:pt idx="6632">
                  <c:v>0.35630000000000001</c:v>
                </c:pt>
                <c:pt idx="6633">
                  <c:v>0.37869999999999998</c:v>
                </c:pt>
                <c:pt idx="6634">
                  <c:v>0.42220000000000002</c:v>
                </c:pt>
                <c:pt idx="6635">
                  <c:v>0.47139999999999999</c:v>
                </c:pt>
                <c:pt idx="6636">
                  <c:v>0.49270000000000003</c:v>
                </c:pt>
                <c:pt idx="6637">
                  <c:v>0.42430000000000001</c:v>
                </c:pt>
                <c:pt idx="6638">
                  <c:v>0.37269999999999998</c:v>
                </c:pt>
                <c:pt idx="6639">
                  <c:v>0.3649</c:v>
                </c:pt>
                <c:pt idx="6640">
                  <c:v>0.3417</c:v>
                </c:pt>
                <c:pt idx="6641">
                  <c:v>0.40939999999999999</c:v>
                </c:pt>
                <c:pt idx="6642">
                  <c:v>0.49399999999999999</c:v>
                </c:pt>
                <c:pt idx="6643">
                  <c:v>0.43869999999999998</c:v>
                </c:pt>
                <c:pt idx="6644">
                  <c:v>0.39579999999999999</c:v>
                </c:pt>
                <c:pt idx="6645">
                  <c:v>0.3982</c:v>
                </c:pt>
                <c:pt idx="6646">
                  <c:v>0.33090000000000003</c:v>
                </c:pt>
                <c:pt idx="6647">
                  <c:v>0.36180000000000001</c:v>
                </c:pt>
                <c:pt idx="6648">
                  <c:v>0.315</c:v>
                </c:pt>
                <c:pt idx="6649">
                  <c:v>0.27439999999999998</c:v>
                </c:pt>
                <c:pt idx="6650">
                  <c:v>0.29820000000000002</c:v>
                </c:pt>
                <c:pt idx="6651">
                  <c:v>0.3775</c:v>
                </c:pt>
                <c:pt idx="6652">
                  <c:v>0.33079999999999998</c:v>
                </c:pt>
                <c:pt idx="6653">
                  <c:v>0.29630000000000001</c:v>
                </c:pt>
                <c:pt idx="6654">
                  <c:v>0.311</c:v>
                </c:pt>
                <c:pt idx="6655">
                  <c:v>0.42459999999999998</c:v>
                </c:pt>
                <c:pt idx="6656">
                  <c:v>0.36249999999999999</c:v>
                </c:pt>
                <c:pt idx="6657">
                  <c:v>0.4516</c:v>
                </c:pt>
                <c:pt idx="6658">
                  <c:v>0.46029999999999999</c:v>
                </c:pt>
                <c:pt idx="6659">
                  <c:v>0.4632</c:v>
                </c:pt>
                <c:pt idx="6660">
                  <c:v>0.47</c:v>
                </c:pt>
                <c:pt idx="6661">
                  <c:v>0.47889999999999999</c:v>
                </c:pt>
                <c:pt idx="6662">
                  <c:v>0.46379999999999999</c:v>
                </c:pt>
                <c:pt idx="6663">
                  <c:v>0.47949999999999998</c:v>
                </c:pt>
                <c:pt idx="6664">
                  <c:v>0.54249999999999998</c:v>
                </c:pt>
                <c:pt idx="6665">
                  <c:v>0.48039999999999999</c:v>
                </c:pt>
                <c:pt idx="6666">
                  <c:v>0.5383</c:v>
                </c:pt>
                <c:pt idx="6667">
                  <c:v>0.54900000000000004</c:v>
                </c:pt>
                <c:pt idx="6668">
                  <c:v>0.51570000000000005</c:v>
                </c:pt>
                <c:pt idx="6669">
                  <c:v>0.55310000000000004</c:v>
                </c:pt>
                <c:pt idx="6670">
                  <c:v>0.5141</c:v>
                </c:pt>
                <c:pt idx="6671">
                  <c:v>0.495</c:v>
                </c:pt>
                <c:pt idx="6672">
                  <c:v>0.47010000000000002</c:v>
                </c:pt>
                <c:pt idx="6673">
                  <c:v>0.5081</c:v>
                </c:pt>
                <c:pt idx="6674">
                  <c:v>0.51359999999999995</c:v>
                </c:pt>
                <c:pt idx="6675">
                  <c:v>0.48509999999999998</c:v>
                </c:pt>
                <c:pt idx="6676">
                  <c:v>0.38579999999999998</c:v>
                </c:pt>
                <c:pt idx="6677">
                  <c:v>0.37930000000000003</c:v>
                </c:pt>
                <c:pt idx="6678">
                  <c:v>0.45710000000000001</c:v>
                </c:pt>
                <c:pt idx="6679">
                  <c:v>0.41570000000000001</c:v>
                </c:pt>
                <c:pt idx="6680">
                  <c:v>0.35370000000000001</c:v>
                </c:pt>
                <c:pt idx="6681">
                  <c:v>0.40050000000000002</c:v>
                </c:pt>
                <c:pt idx="6682">
                  <c:v>0.61819999999999997</c:v>
                </c:pt>
                <c:pt idx="6683">
                  <c:v>0.66169999999999995</c:v>
                </c:pt>
                <c:pt idx="6684">
                  <c:v>0.57140000000000002</c:v>
                </c:pt>
                <c:pt idx="6685">
                  <c:v>0.55869999999999997</c:v>
                </c:pt>
                <c:pt idx="6686">
                  <c:v>0.57550000000000001</c:v>
                </c:pt>
                <c:pt idx="6687">
                  <c:v>0.57940000000000003</c:v>
                </c:pt>
                <c:pt idx="6688">
                  <c:v>0.60340000000000005</c:v>
                </c:pt>
                <c:pt idx="6689">
                  <c:v>0.55479999999999996</c:v>
                </c:pt>
                <c:pt idx="6690">
                  <c:v>0.45939999999999998</c:v>
                </c:pt>
                <c:pt idx="6691">
                  <c:v>0.51270000000000004</c:v>
                </c:pt>
                <c:pt idx="6692">
                  <c:v>0.50649999999999995</c:v>
                </c:pt>
                <c:pt idx="6693">
                  <c:v>0.54990000000000006</c:v>
                </c:pt>
                <c:pt idx="6694">
                  <c:v>0.47949999999999998</c:v>
                </c:pt>
                <c:pt idx="6695">
                  <c:v>0.56269999999999998</c:v>
                </c:pt>
                <c:pt idx="6696">
                  <c:v>0.62190000000000001</c:v>
                </c:pt>
                <c:pt idx="6697">
                  <c:v>0.65449999999999997</c:v>
                </c:pt>
                <c:pt idx="6698">
                  <c:v>0.69910000000000005</c:v>
                </c:pt>
                <c:pt idx="6699">
                  <c:v>0.62890000000000001</c:v>
                </c:pt>
                <c:pt idx="6700">
                  <c:v>0.6673</c:v>
                </c:pt>
                <c:pt idx="6701">
                  <c:v>0.59199999999999997</c:v>
                </c:pt>
                <c:pt idx="6702">
                  <c:v>0.60270000000000001</c:v>
                </c:pt>
                <c:pt idx="6703">
                  <c:v>0.56950000000000001</c:v>
                </c:pt>
                <c:pt idx="6704">
                  <c:v>0.63870000000000005</c:v>
                </c:pt>
                <c:pt idx="6705">
                  <c:v>0.60840000000000005</c:v>
                </c:pt>
                <c:pt idx="6706">
                  <c:v>0.60629999999999995</c:v>
                </c:pt>
                <c:pt idx="6707">
                  <c:v>0.50839999999999996</c:v>
                </c:pt>
                <c:pt idx="6708">
                  <c:v>0.57630000000000003</c:v>
                </c:pt>
                <c:pt idx="6709">
                  <c:v>0.57499999999999996</c:v>
                </c:pt>
                <c:pt idx="6710">
                  <c:v>0.61029999999999995</c:v>
                </c:pt>
                <c:pt idx="6711">
                  <c:v>0.57069999999999999</c:v>
                </c:pt>
                <c:pt idx="6712">
                  <c:v>0.69569999999999999</c:v>
                </c:pt>
                <c:pt idx="6713">
                  <c:v>0.63239999999999996</c:v>
                </c:pt>
                <c:pt idx="6714">
                  <c:v>0.52100000000000002</c:v>
                </c:pt>
                <c:pt idx="6715">
                  <c:v>0.49399999999999999</c:v>
                </c:pt>
                <c:pt idx="6716">
                  <c:v>0.49390000000000001</c:v>
                </c:pt>
                <c:pt idx="6717">
                  <c:v>0.58179999999999998</c:v>
                </c:pt>
                <c:pt idx="6718">
                  <c:v>0.6996</c:v>
                </c:pt>
                <c:pt idx="6719">
                  <c:v>0.59960000000000002</c:v>
                </c:pt>
                <c:pt idx="6720">
                  <c:v>0.71750000000000003</c:v>
                </c:pt>
                <c:pt idx="6721">
                  <c:v>0.7248</c:v>
                </c:pt>
                <c:pt idx="6722">
                  <c:v>0.67330000000000001</c:v>
                </c:pt>
                <c:pt idx="6723">
                  <c:v>0.62150000000000005</c:v>
                </c:pt>
                <c:pt idx="6724">
                  <c:v>0.59340000000000004</c:v>
                </c:pt>
                <c:pt idx="6725">
                  <c:v>0.56779999999999997</c:v>
                </c:pt>
                <c:pt idx="6726">
                  <c:v>0.55910000000000004</c:v>
                </c:pt>
                <c:pt idx="6727">
                  <c:v>0.63319999999999999</c:v>
                </c:pt>
                <c:pt idx="6728">
                  <c:v>0.71830000000000005</c:v>
                </c:pt>
                <c:pt idx="6729">
                  <c:v>0.6794</c:v>
                </c:pt>
                <c:pt idx="6730">
                  <c:v>0.75060000000000004</c:v>
                </c:pt>
                <c:pt idx="6731">
                  <c:v>0.8962</c:v>
                </c:pt>
                <c:pt idx="6732">
                  <c:v>0.89380000000000004</c:v>
                </c:pt>
                <c:pt idx="6733">
                  <c:v>0.76480000000000004</c:v>
                </c:pt>
                <c:pt idx="6734">
                  <c:v>0.81420000000000003</c:v>
                </c:pt>
                <c:pt idx="6735">
                  <c:v>0.86040000000000005</c:v>
                </c:pt>
                <c:pt idx="6736">
                  <c:v>0.89670000000000005</c:v>
                </c:pt>
                <c:pt idx="6737">
                  <c:v>0.9506</c:v>
                </c:pt>
                <c:pt idx="6738">
                  <c:v>1.0259</c:v>
                </c:pt>
                <c:pt idx="6739">
                  <c:v>1.0245</c:v>
                </c:pt>
                <c:pt idx="6740">
                  <c:v>1.0137</c:v>
                </c:pt>
                <c:pt idx="6741">
                  <c:v>1.0133000000000001</c:v>
                </c:pt>
                <c:pt idx="6742">
                  <c:v>0.94779999999999998</c:v>
                </c:pt>
                <c:pt idx="6743">
                  <c:v>0.80640000000000001</c:v>
                </c:pt>
                <c:pt idx="6744">
                  <c:v>0.89129999999999998</c:v>
                </c:pt>
                <c:pt idx="6745">
                  <c:v>0.86660000000000004</c:v>
                </c:pt>
                <c:pt idx="6746">
                  <c:v>0.87509999999999999</c:v>
                </c:pt>
                <c:pt idx="6747">
                  <c:v>0.99690000000000001</c:v>
                </c:pt>
                <c:pt idx="6748">
                  <c:v>1.0125999999999999</c:v>
                </c:pt>
                <c:pt idx="6749">
                  <c:v>1.0074000000000001</c:v>
                </c:pt>
                <c:pt idx="6750">
                  <c:v>1.0589</c:v>
                </c:pt>
                <c:pt idx="6751">
                  <c:v>1.2561</c:v>
                </c:pt>
                <c:pt idx="6752">
                  <c:v>1.363</c:v>
                </c:pt>
                <c:pt idx="6753">
                  <c:v>1.1969000000000001</c:v>
                </c:pt>
                <c:pt idx="6754">
                  <c:v>1.2116</c:v>
                </c:pt>
                <c:pt idx="6755">
                  <c:v>1.0556000000000001</c:v>
                </c:pt>
                <c:pt idx="6756">
                  <c:v>1.2326999999999999</c:v>
                </c:pt>
                <c:pt idx="6757">
                  <c:v>1.1003000000000001</c:v>
                </c:pt>
                <c:pt idx="6758">
                  <c:v>1.1140000000000001</c:v>
                </c:pt>
                <c:pt idx="6759">
                  <c:v>1.1341000000000001</c:v>
                </c:pt>
                <c:pt idx="6760">
                  <c:v>1.1747000000000001</c:v>
                </c:pt>
                <c:pt idx="6761">
                  <c:v>1.3104</c:v>
                </c:pt>
                <c:pt idx="6762">
                  <c:v>1.4787999999999999</c:v>
                </c:pt>
                <c:pt idx="6763">
                  <c:v>1.5357000000000001</c:v>
                </c:pt>
                <c:pt idx="6764">
                  <c:v>1.6887000000000001</c:v>
                </c:pt>
                <c:pt idx="6765">
                  <c:v>1.5774999999999999</c:v>
                </c:pt>
                <c:pt idx="6766">
                  <c:v>1.8268</c:v>
                </c:pt>
                <c:pt idx="6767">
                  <c:v>1.7418</c:v>
                </c:pt>
                <c:pt idx="6768">
                  <c:v>1.6129</c:v>
                </c:pt>
                <c:pt idx="6769">
                  <c:v>1.4602999999999999</c:v>
                </c:pt>
                <c:pt idx="6770">
                  <c:v>1.4804999999999999</c:v>
                </c:pt>
                <c:pt idx="6771">
                  <c:v>1.4723999999999999</c:v>
                </c:pt>
                <c:pt idx="6772">
                  <c:v>1.4349000000000001</c:v>
                </c:pt>
                <c:pt idx="6773">
                  <c:v>1.7267999999999999</c:v>
                </c:pt>
                <c:pt idx="6774">
                  <c:v>1.778</c:v>
                </c:pt>
                <c:pt idx="6775">
                  <c:v>1.6952</c:v>
                </c:pt>
                <c:pt idx="6776">
                  <c:v>1.6235999999999999</c:v>
                </c:pt>
                <c:pt idx="6777">
                  <c:v>1.8029999999999999</c:v>
                </c:pt>
                <c:pt idx="6778">
                  <c:v>1.7624</c:v>
                </c:pt>
                <c:pt idx="6779">
                  <c:v>1.9499</c:v>
                </c:pt>
                <c:pt idx="6780">
                  <c:v>2.0419</c:v>
                </c:pt>
                <c:pt idx="6781">
                  <c:v>1.8885000000000001</c:v>
                </c:pt>
                <c:pt idx="6782">
                  <c:v>2.0867</c:v>
                </c:pt>
                <c:pt idx="6783">
                  <c:v>2.1551999999999998</c:v>
                </c:pt>
                <c:pt idx="6784">
                  <c:v>1.9996</c:v>
                </c:pt>
                <c:pt idx="6785">
                  <c:v>1.9378</c:v>
                </c:pt>
                <c:pt idx="6786">
                  <c:v>2.0049000000000001</c:v>
                </c:pt>
                <c:pt idx="6787">
                  <c:v>2.2601</c:v>
                </c:pt>
                <c:pt idx="6788">
                  <c:v>2.0840000000000001</c:v>
                </c:pt>
                <c:pt idx="6789">
                  <c:v>1.9665999999999999</c:v>
                </c:pt>
                <c:pt idx="6790">
                  <c:v>1.9475</c:v>
                </c:pt>
                <c:pt idx="6791">
                  <c:v>1.9309000000000001</c:v>
                </c:pt>
                <c:pt idx="6792">
                  <c:v>1.8458000000000001</c:v>
                </c:pt>
                <c:pt idx="6793">
                  <c:v>1.8815</c:v>
                </c:pt>
                <c:pt idx="6794">
                  <c:v>1.9946999999999999</c:v>
                </c:pt>
                <c:pt idx="6795">
                  <c:v>2.1646000000000001</c:v>
                </c:pt>
                <c:pt idx="6796">
                  <c:v>2.0602</c:v>
                </c:pt>
                <c:pt idx="6797">
                  <c:v>2.1151</c:v>
                </c:pt>
                <c:pt idx="6798">
                  <c:v>2.0331999999999999</c:v>
                </c:pt>
                <c:pt idx="6799">
                  <c:v>2.2364999999999999</c:v>
                </c:pt>
                <c:pt idx="6800">
                  <c:v>2.0535000000000001</c:v>
                </c:pt>
                <c:pt idx="6801">
                  <c:v>2.0933000000000002</c:v>
                </c:pt>
                <c:pt idx="6802">
                  <c:v>2.1526999999999998</c:v>
                </c:pt>
                <c:pt idx="6803">
                  <c:v>2.2349999999999999</c:v>
                </c:pt>
                <c:pt idx="6804">
                  <c:v>2.0533000000000001</c:v>
                </c:pt>
                <c:pt idx="6805">
                  <c:v>1.9781</c:v>
                </c:pt>
                <c:pt idx="6806">
                  <c:v>1.9996</c:v>
                </c:pt>
                <c:pt idx="6807">
                  <c:v>1.9313</c:v>
                </c:pt>
                <c:pt idx="6808">
                  <c:v>2.0106000000000002</c:v>
                </c:pt>
                <c:pt idx="6809">
                  <c:v>1.8323</c:v>
                </c:pt>
                <c:pt idx="6810">
                  <c:v>1.9744999999999999</c:v>
                </c:pt>
                <c:pt idx="6811">
                  <c:v>1.9484999999999999</c:v>
                </c:pt>
                <c:pt idx="6812">
                  <c:v>1.9702</c:v>
                </c:pt>
                <c:pt idx="6813">
                  <c:v>1.9518</c:v>
                </c:pt>
                <c:pt idx="6814">
                  <c:v>2.1707000000000001</c:v>
                </c:pt>
                <c:pt idx="6815">
                  <c:v>2.2576999999999998</c:v>
                </c:pt>
                <c:pt idx="6816">
                  <c:v>2.3860999999999999</c:v>
                </c:pt>
                <c:pt idx="6817">
                  <c:v>2.4432999999999998</c:v>
                </c:pt>
                <c:pt idx="6818">
                  <c:v>2.4496000000000002</c:v>
                </c:pt>
                <c:pt idx="6819">
                  <c:v>2.2681</c:v>
                </c:pt>
                <c:pt idx="6820">
                  <c:v>2.504</c:v>
                </c:pt>
                <c:pt idx="6821">
                  <c:v>2.5409000000000002</c:v>
                </c:pt>
                <c:pt idx="6822">
                  <c:v>2.2984</c:v>
                </c:pt>
                <c:pt idx="6823">
                  <c:v>2.2038000000000002</c:v>
                </c:pt>
                <c:pt idx="6824">
                  <c:v>2.1465999999999998</c:v>
                </c:pt>
                <c:pt idx="6825">
                  <c:v>2.1511999999999998</c:v>
                </c:pt>
                <c:pt idx="6826">
                  <c:v>2.3210999999999999</c:v>
                </c:pt>
                <c:pt idx="6827">
                  <c:v>2.4096000000000002</c:v>
                </c:pt>
                <c:pt idx="6828">
                  <c:v>2.4819</c:v>
                </c:pt>
                <c:pt idx="6829">
                  <c:v>2.4380000000000002</c:v>
                </c:pt>
                <c:pt idx="6830">
                  <c:v>2.3212000000000002</c:v>
                </c:pt>
                <c:pt idx="6831">
                  <c:v>2.1861000000000002</c:v>
                </c:pt>
                <c:pt idx="6832">
                  <c:v>2.0348000000000002</c:v>
                </c:pt>
                <c:pt idx="6833">
                  <c:v>1.9899</c:v>
                </c:pt>
                <c:pt idx="6834">
                  <c:v>2.1515</c:v>
                </c:pt>
                <c:pt idx="6835">
                  <c:v>2.2768999999999999</c:v>
                </c:pt>
                <c:pt idx="6836">
                  <c:v>2.2128999999999999</c:v>
                </c:pt>
                <c:pt idx="6837">
                  <c:v>2.2214</c:v>
                </c:pt>
                <c:pt idx="6838">
                  <c:v>2.5507</c:v>
                </c:pt>
                <c:pt idx="6839">
                  <c:v>2.4266999999999999</c:v>
                </c:pt>
                <c:pt idx="6840">
                  <c:v>2.2505000000000002</c:v>
                </c:pt>
                <c:pt idx="6841">
                  <c:v>2.1962999999999999</c:v>
                </c:pt>
                <c:pt idx="6842">
                  <c:v>2.1191</c:v>
                </c:pt>
                <c:pt idx="6843">
                  <c:v>2.1202999999999999</c:v>
                </c:pt>
                <c:pt idx="6844">
                  <c:v>2.2231999999999998</c:v>
                </c:pt>
                <c:pt idx="6845">
                  <c:v>2.2187000000000001</c:v>
                </c:pt>
                <c:pt idx="6846">
                  <c:v>2.1076000000000001</c:v>
                </c:pt>
                <c:pt idx="6847">
                  <c:v>1.9161999999999999</c:v>
                </c:pt>
                <c:pt idx="6848">
                  <c:v>1.9853000000000001</c:v>
                </c:pt>
                <c:pt idx="6849">
                  <c:v>2.0634999999999999</c:v>
                </c:pt>
                <c:pt idx="6850">
                  <c:v>2.0634000000000001</c:v>
                </c:pt>
                <c:pt idx="6851">
                  <c:v>2.2252000000000001</c:v>
                </c:pt>
                <c:pt idx="6852">
                  <c:v>2.1627999999999998</c:v>
                </c:pt>
                <c:pt idx="6853">
                  <c:v>2.2326999999999999</c:v>
                </c:pt>
                <c:pt idx="6854">
                  <c:v>2.2353000000000001</c:v>
                </c:pt>
                <c:pt idx="6855">
                  <c:v>2.1080000000000001</c:v>
                </c:pt>
                <c:pt idx="6856">
                  <c:v>2.3092000000000001</c:v>
                </c:pt>
                <c:pt idx="6857">
                  <c:v>2.0459999999999998</c:v>
                </c:pt>
                <c:pt idx="6858">
                  <c:v>2.0249999999999999</c:v>
                </c:pt>
                <c:pt idx="6859">
                  <c:v>2.0286</c:v>
                </c:pt>
                <c:pt idx="6860">
                  <c:v>2.3563999999999998</c:v>
                </c:pt>
                <c:pt idx="6861">
                  <c:v>2.052</c:v>
                </c:pt>
                <c:pt idx="6862">
                  <c:v>2.2124000000000001</c:v>
                </c:pt>
                <c:pt idx="6863">
                  <c:v>2.1573000000000002</c:v>
                </c:pt>
                <c:pt idx="6864">
                  <c:v>2.5028999999999999</c:v>
                </c:pt>
                <c:pt idx="6865">
                  <c:v>2.4335</c:v>
                </c:pt>
                <c:pt idx="6866">
                  <c:v>2.3399000000000001</c:v>
                </c:pt>
                <c:pt idx="6867">
                  <c:v>2.5367000000000002</c:v>
                </c:pt>
                <c:pt idx="6868">
                  <c:v>2.3283999999999998</c:v>
                </c:pt>
                <c:pt idx="6869">
                  <c:v>2.3730000000000002</c:v>
                </c:pt>
                <c:pt idx="6870">
                  <c:v>2.4154</c:v>
                </c:pt>
                <c:pt idx="6871">
                  <c:v>2.4969000000000001</c:v>
                </c:pt>
                <c:pt idx="6872">
                  <c:v>2.3925999999999998</c:v>
                </c:pt>
                <c:pt idx="6873">
                  <c:v>2.4775</c:v>
                </c:pt>
                <c:pt idx="6874">
                  <c:v>2.4127000000000001</c:v>
                </c:pt>
                <c:pt idx="6875">
                  <c:v>2.2515999999999998</c:v>
                </c:pt>
                <c:pt idx="6876">
                  <c:v>2.0533000000000001</c:v>
                </c:pt>
                <c:pt idx="6877">
                  <c:v>1.8985000000000001</c:v>
                </c:pt>
                <c:pt idx="6878">
                  <c:v>2.0598999999999998</c:v>
                </c:pt>
                <c:pt idx="6879">
                  <c:v>2.0592999999999999</c:v>
                </c:pt>
                <c:pt idx="6880">
                  <c:v>1.9468000000000001</c:v>
                </c:pt>
                <c:pt idx="6881">
                  <c:v>2.1013999999999999</c:v>
                </c:pt>
                <c:pt idx="6882">
                  <c:v>2.5598999999999998</c:v>
                </c:pt>
                <c:pt idx="6883">
                  <c:v>2.6080000000000001</c:v>
                </c:pt>
                <c:pt idx="6884">
                  <c:v>2.4396</c:v>
                </c:pt>
                <c:pt idx="6885">
                  <c:v>2.3439000000000001</c:v>
                </c:pt>
                <c:pt idx="6886">
                  <c:v>2.0758999999999999</c:v>
                </c:pt>
                <c:pt idx="6887">
                  <c:v>2.0335000000000001</c:v>
                </c:pt>
                <c:pt idx="6888">
                  <c:v>2.1562999999999999</c:v>
                </c:pt>
                <c:pt idx="6889">
                  <c:v>2.3308</c:v>
                </c:pt>
                <c:pt idx="6890">
                  <c:v>2.2728000000000002</c:v>
                </c:pt>
                <c:pt idx="6891">
                  <c:v>2.06</c:v>
                </c:pt>
                <c:pt idx="6892">
                  <c:v>2.0911</c:v>
                </c:pt>
                <c:pt idx="6893">
                  <c:v>2.1373000000000002</c:v>
                </c:pt>
                <c:pt idx="6894">
                  <c:v>2.1400999999999999</c:v>
                </c:pt>
                <c:pt idx="6895">
                  <c:v>2.1920999999999999</c:v>
                </c:pt>
                <c:pt idx="6896">
                  <c:v>2.1930999999999998</c:v>
                </c:pt>
                <c:pt idx="6897">
                  <c:v>2.1387</c:v>
                </c:pt>
                <c:pt idx="6898">
                  <c:v>1.9238999999999999</c:v>
                </c:pt>
                <c:pt idx="6899">
                  <c:v>2.0207999999999999</c:v>
                </c:pt>
                <c:pt idx="6900">
                  <c:v>2.1286999999999998</c:v>
                </c:pt>
                <c:pt idx="6901">
                  <c:v>2.0642999999999998</c:v>
                </c:pt>
                <c:pt idx="6902">
                  <c:v>2.1998000000000002</c:v>
                </c:pt>
                <c:pt idx="6903">
                  <c:v>2.2294</c:v>
                </c:pt>
                <c:pt idx="6904">
                  <c:v>2.1667999999999998</c:v>
                </c:pt>
                <c:pt idx="6905">
                  <c:v>2.0196999999999998</c:v>
                </c:pt>
                <c:pt idx="6906">
                  <c:v>1.9601999999999999</c:v>
                </c:pt>
                <c:pt idx="6907">
                  <c:v>1.9783999999999999</c:v>
                </c:pt>
                <c:pt idx="6908">
                  <c:v>2.1212</c:v>
                </c:pt>
                <c:pt idx="6909">
                  <c:v>2.1633</c:v>
                </c:pt>
                <c:pt idx="6910">
                  <c:v>2.2366000000000001</c:v>
                </c:pt>
                <c:pt idx="6911">
                  <c:v>2.2905000000000002</c:v>
                </c:pt>
                <c:pt idx="6912">
                  <c:v>2.1131000000000002</c:v>
                </c:pt>
                <c:pt idx="6913">
                  <c:v>2.1537000000000002</c:v>
                </c:pt>
                <c:pt idx="6914">
                  <c:v>2.1261999999999999</c:v>
                </c:pt>
                <c:pt idx="6915">
                  <c:v>2.2368999999999999</c:v>
                </c:pt>
                <c:pt idx="6916">
                  <c:v>2.3879000000000001</c:v>
                </c:pt>
                <c:pt idx="6917">
                  <c:v>2.4946000000000002</c:v>
                </c:pt>
                <c:pt idx="6918">
                  <c:v>2.3228</c:v>
                </c:pt>
                <c:pt idx="6919">
                  <c:v>2.2107999999999999</c:v>
                </c:pt>
                <c:pt idx="6920">
                  <c:v>2.3203999999999998</c:v>
                </c:pt>
                <c:pt idx="6921">
                  <c:v>2.2602000000000002</c:v>
                </c:pt>
                <c:pt idx="6922">
                  <c:v>2.4005999999999998</c:v>
                </c:pt>
                <c:pt idx="6923">
                  <c:v>2.1511</c:v>
                </c:pt>
                <c:pt idx="6924">
                  <c:v>2.4630000000000001</c:v>
                </c:pt>
                <c:pt idx="6925">
                  <c:v>2.4830000000000001</c:v>
                </c:pt>
                <c:pt idx="6926">
                  <c:v>2.6080000000000001</c:v>
                </c:pt>
                <c:pt idx="6927">
                  <c:v>2.5733999999999999</c:v>
                </c:pt>
                <c:pt idx="6928">
                  <c:v>2.6107</c:v>
                </c:pt>
                <c:pt idx="6929">
                  <c:v>2.4251999999999998</c:v>
                </c:pt>
                <c:pt idx="6930">
                  <c:v>2.3851</c:v>
                </c:pt>
                <c:pt idx="6931">
                  <c:v>2.2856000000000001</c:v>
                </c:pt>
                <c:pt idx="6932">
                  <c:v>2.1945000000000001</c:v>
                </c:pt>
                <c:pt idx="6933">
                  <c:v>2.2705000000000002</c:v>
                </c:pt>
                <c:pt idx="6934">
                  <c:v>2.4339</c:v>
                </c:pt>
                <c:pt idx="6935">
                  <c:v>2.3180999999999998</c:v>
                </c:pt>
                <c:pt idx="6936">
                  <c:v>2.4169</c:v>
                </c:pt>
                <c:pt idx="6937">
                  <c:v>2.5002</c:v>
                </c:pt>
                <c:pt idx="6938">
                  <c:v>2.5621999999999998</c:v>
                </c:pt>
                <c:pt idx="6939">
                  <c:v>2.2970000000000002</c:v>
                </c:pt>
                <c:pt idx="6940">
                  <c:v>2.2309000000000001</c:v>
                </c:pt>
                <c:pt idx="6941">
                  <c:v>2.0026999999999999</c:v>
                </c:pt>
                <c:pt idx="6942">
                  <c:v>1.9530000000000001</c:v>
                </c:pt>
                <c:pt idx="6943">
                  <c:v>2.1730999999999998</c:v>
                </c:pt>
                <c:pt idx="6944">
                  <c:v>2.2242999999999999</c:v>
                </c:pt>
                <c:pt idx="6945">
                  <c:v>1.8801000000000001</c:v>
                </c:pt>
                <c:pt idx="6946">
                  <c:v>2.1381999999999999</c:v>
                </c:pt>
                <c:pt idx="6947">
                  <c:v>2.0350999999999999</c:v>
                </c:pt>
                <c:pt idx="6948">
                  <c:v>1.8</c:v>
                </c:pt>
                <c:pt idx="6949">
                  <c:v>2.0453999999999999</c:v>
                </c:pt>
                <c:pt idx="6950">
                  <c:v>2.0228999999999999</c:v>
                </c:pt>
                <c:pt idx="6951">
                  <c:v>2.1905000000000001</c:v>
                </c:pt>
                <c:pt idx="6952">
                  <c:v>2.3628999999999998</c:v>
                </c:pt>
                <c:pt idx="6953">
                  <c:v>2.2776000000000001</c:v>
                </c:pt>
                <c:pt idx="6954">
                  <c:v>2.6234999999999999</c:v>
                </c:pt>
                <c:pt idx="6955">
                  <c:v>2.4738000000000002</c:v>
                </c:pt>
                <c:pt idx="6956">
                  <c:v>2.2955999999999999</c:v>
                </c:pt>
                <c:pt idx="6957">
                  <c:v>2.36</c:v>
                </c:pt>
                <c:pt idx="6958">
                  <c:v>2.2881</c:v>
                </c:pt>
                <c:pt idx="6959">
                  <c:v>2.3229000000000002</c:v>
                </c:pt>
                <c:pt idx="6960">
                  <c:v>2.3222999999999998</c:v>
                </c:pt>
                <c:pt idx="6961">
                  <c:v>2.4823</c:v>
                </c:pt>
                <c:pt idx="6962">
                  <c:v>2.6229</c:v>
                </c:pt>
                <c:pt idx="6963">
                  <c:v>2.4318</c:v>
                </c:pt>
                <c:pt idx="6964">
                  <c:v>2.5785</c:v>
                </c:pt>
                <c:pt idx="6965">
                  <c:v>2.4775</c:v>
                </c:pt>
                <c:pt idx="6966">
                  <c:v>2.8313000000000001</c:v>
                </c:pt>
                <c:pt idx="6967">
                  <c:v>2.9487000000000001</c:v>
                </c:pt>
                <c:pt idx="6968">
                  <c:v>2.7966000000000002</c:v>
                </c:pt>
                <c:pt idx="6969">
                  <c:v>2.9397000000000002</c:v>
                </c:pt>
                <c:pt idx="6970">
                  <c:v>2.6951000000000001</c:v>
                </c:pt>
                <c:pt idx="6971">
                  <c:v>2.7837999999999998</c:v>
                </c:pt>
                <c:pt idx="6972">
                  <c:v>2.9521999999999999</c:v>
                </c:pt>
                <c:pt idx="6973">
                  <c:v>2.5356999999999998</c:v>
                </c:pt>
                <c:pt idx="6974">
                  <c:v>2.5125000000000002</c:v>
                </c:pt>
                <c:pt idx="6975">
                  <c:v>2.6652999999999998</c:v>
                </c:pt>
                <c:pt idx="6976">
                  <c:v>2.9704000000000002</c:v>
                </c:pt>
                <c:pt idx="6977">
                  <c:v>2.8843999999999999</c:v>
                </c:pt>
                <c:pt idx="6978">
                  <c:v>3.0217000000000001</c:v>
                </c:pt>
                <c:pt idx="6979">
                  <c:v>3.0829</c:v>
                </c:pt>
                <c:pt idx="6980">
                  <c:v>3.0565000000000002</c:v>
                </c:pt>
                <c:pt idx="6981">
                  <c:v>3.0548999999999999</c:v>
                </c:pt>
                <c:pt idx="6982">
                  <c:v>3.3104</c:v>
                </c:pt>
                <c:pt idx="6983">
                  <c:v>3.3439000000000001</c:v>
                </c:pt>
                <c:pt idx="6984">
                  <c:v>3.4310999999999998</c:v>
                </c:pt>
                <c:pt idx="6985">
                  <c:v>3.2774999999999999</c:v>
                </c:pt>
                <c:pt idx="6986">
                  <c:v>3.3681000000000001</c:v>
                </c:pt>
                <c:pt idx="6987">
                  <c:v>3.1789000000000001</c:v>
                </c:pt>
                <c:pt idx="6988">
                  <c:v>3.0596999999999999</c:v>
                </c:pt>
                <c:pt idx="6989">
                  <c:v>3.0348999999999999</c:v>
                </c:pt>
                <c:pt idx="6990">
                  <c:v>2.8433000000000002</c:v>
                </c:pt>
                <c:pt idx="6991">
                  <c:v>3.1410999999999998</c:v>
                </c:pt>
                <c:pt idx="6992">
                  <c:v>3.0457999999999998</c:v>
                </c:pt>
                <c:pt idx="6993">
                  <c:v>3.2869999999999999</c:v>
                </c:pt>
                <c:pt idx="6994">
                  <c:v>3.1880000000000002</c:v>
                </c:pt>
                <c:pt idx="6995">
                  <c:v>3.3805000000000001</c:v>
                </c:pt>
                <c:pt idx="6996">
                  <c:v>3.5547</c:v>
                </c:pt>
                <c:pt idx="6997">
                  <c:v>3.7061000000000002</c:v>
                </c:pt>
                <c:pt idx="6998">
                  <c:v>3.698</c:v>
                </c:pt>
                <c:pt idx="6999">
                  <c:v>3.5230999999999999</c:v>
                </c:pt>
                <c:pt idx="7000">
                  <c:v>3.7248999999999999</c:v>
                </c:pt>
                <c:pt idx="7001">
                  <c:v>3.6294</c:v>
                </c:pt>
                <c:pt idx="7002">
                  <c:v>4.0689000000000002</c:v>
                </c:pt>
                <c:pt idx="7003">
                  <c:v>3.8677000000000001</c:v>
                </c:pt>
                <c:pt idx="7004">
                  <c:v>3.7418999999999998</c:v>
                </c:pt>
                <c:pt idx="7005">
                  <c:v>3.8008000000000002</c:v>
                </c:pt>
                <c:pt idx="7006">
                  <c:v>3.9628000000000001</c:v>
                </c:pt>
                <c:pt idx="7007">
                  <c:v>4.0347</c:v>
                </c:pt>
                <c:pt idx="7008">
                  <c:v>3.8746</c:v>
                </c:pt>
                <c:pt idx="7009">
                  <c:v>4.5362</c:v>
                </c:pt>
                <c:pt idx="7010">
                  <c:v>4.6113999999999997</c:v>
                </c:pt>
                <c:pt idx="7011">
                  <c:v>4.7462999999999997</c:v>
                </c:pt>
                <c:pt idx="7012">
                  <c:v>4.99</c:v>
                </c:pt>
                <c:pt idx="7013">
                  <c:v>4.7964000000000002</c:v>
                </c:pt>
                <c:pt idx="7014">
                  <c:v>4.5189000000000004</c:v>
                </c:pt>
                <c:pt idx="7015">
                  <c:v>4.6681999999999997</c:v>
                </c:pt>
                <c:pt idx="7016">
                  <c:v>4.7842000000000002</c:v>
                </c:pt>
                <c:pt idx="7017">
                  <c:v>4.3468</c:v>
                </c:pt>
                <c:pt idx="7018">
                  <c:v>4.5347</c:v>
                </c:pt>
                <c:pt idx="7019">
                  <c:v>4.3662999999999998</c:v>
                </c:pt>
                <c:pt idx="7020">
                  <c:v>4.6959</c:v>
                </c:pt>
                <c:pt idx="7021">
                  <c:v>4.5522999999999998</c:v>
                </c:pt>
                <c:pt idx="7022">
                  <c:v>4.5258000000000003</c:v>
                </c:pt>
                <c:pt idx="7023">
                  <c:v>4.2736999999999998</c:v>
                </c:pt>
                <c:pt idx="7024">
                  <c:v>4.3970000000000002</c:v>
                </c:pt>
                <c:pt idx="7025">
                  <c:v>4.76</c:v>
                </c:pt>
                <c:pt idx="7026">
                  <c:v>5.0627000000000004</c:v>
                </c:pt>
                <c:pt idx="7027">
                  <c:v>4.9245000000000001</c:v>
                </c:pt>
                <c:pt idx="7028">
                  <c:v>4.7144000000000004</c:v>
                </c:pt>
                <c:pt idx="7029">
                  <c:v>4.7111999999999998</c:v>
                </c:pt>
                <c:pt idx="7030">
                  <c:v>5.1833999999999998</c:v>
                </c:pt>
                <c:pt idx="7031">
                  <c:v>5.3349000000000002</c:v>
                </c:pt>
                <c:pt idx="7032">
                  <c:v>4.7430000000000003</c:v>
                </c:pt>
                <c:pt idx="7033">
                  <c:v>5.1466000000000003</c:v>
                </c:pt>
                <c:pt idx="7034">
                  <c:v>4.8601999999999999</c:v>
                </c:pt>
                <c:pt idx="7035">
                  <c:v>4.6879</c:v>
                </c:pt>
                <c:pt idx="7036">
                  <c:v>4.6036000000000001</c:v>
                </c:pt>
                <c:pt idx="7037">
                  <c:v>4.5179</c:v>
                </c:pt>
                <c:pt idx="7038">
                  <c:v>4.7093999999999996</c:v>
                </c:pt>
                <c:pt idx="7039">
                  <c:v>4.6376999999999997</c:v>
                </c:pt>
                <c:pt idx="7040">
                  <c:v>4.7569999999999997</c:v>
                </c:pt>
                <c:pt idx="7041">
                  <c:v>4.5839999999999996</c:v>
                </c:pt>
                <c:pt idx="7042">
                  <c:v>4.9664999999999999</c:v>
                </c:pt>
                <c:pt idx="7043">
                  <c:v>4.8099999999999996</c:v>
                </c:pt>
                <c:pt idx="7044">
                  <c:v>4.3315000000000001</c:v>
                </c:pt>
                <c:pt idx="7045">
                  <c:v>4.7381000000000002</c:v>
                </c:pt>
                <c:pt idx="7046">
                  <c:v>4.5159000000000002</c:v>
                </c:pt>
                <c:pt idx="7047">
                  <c:v>4.7961999999999998</c:v>
                </c:pt>
                <c:pt idx="7048">
                  <c:v>5.6986999999999997</c:v>
                </c:pt>
                <c:pt idx="7049">
                  <c:v>5.4330999999999996</c:v>
                </c:pt>
                <c:pt idx="7050">
                  <c:v>5.2873000000000001</c:v>
                </c:pt>
                <c:pt idx="7051">
                  <c:v>5.6801000000000004</c:v>
                </c:pt>
                <c:pt idx="7052">
                  <c:v>5.6727999999999996</c:v>
                </c:pt>
                <c:pt idx="7053">
                  <c:v>5.5166000000000004</c:v>
                </c:pt>
                <c:pt idx="7054">
                  <c:v>5.4276999999999997</c:v>
                </c:pt>
                <c:pt idx="7055">
                  <c:v>5.0846999999999998</c:v>
                </c:pt>
                <c:pt idx="7056">
                  <c:v>5.3907999999999996</c:v>
                </c:pt>
                <c:pt idx="7057">
                  <c:v>4.9874999999999998</c:v>
                </c:pt>
                <c:pt idx="7058">
                  <c:v>5.1216999999999997</c:v>
                </c:pt>
                <c:pt idx="7059">
                  <c:v>5.2218</c:v>
                </c:pt>
                <c:pt idx="7060">
                  <c:v>5.1589999999999998</c:v>
                </c:pt>
                <c:pt idx="7061">
                  <c:v>4.9623999999999997</c:v>
                </c:pt>
                <c:pt idx="7062">
                  <c:v>5.8674999999999997</c:v>
                </c:pt>
                <c:pt idx="7063">
                  <c:v>6.5496999999999996</c:v>
                </c:pt>
                <c:pt idx="7064">
                  <c:v>6.8220000000000001</c:v>
                </c:pt>
                <c:pt idx="7065">
                  <c:v>6.0054999999999996</c:v>
                </c:pt>
                <c:pt idx="7066">
                  <c:v>6.0069999999999997</c:v>
                </c:pt>
                <c:pt idx="7067">
                  <c:v>5.1936</c:v>
                </c:pt>
                <c:pt idx="7068">
                  <c:v>5.0788000000000002</c:v>
                </c:pt>
                <c:pt idx="7069">
                  <c:v>5.8211000000000004</c:v>
                </c:pt>
                <c:pt idx="7070">
                  <c:v>5.7426000000000004</c:v>
                </c:pt>
                <c:pt idx="7071">
                  <c:v>6.2237</c:v>
                </c:pt>
                <c:pt idx="7072">
                  <c:v>6.0970000000000004</c:v>
                </c:pt>
                <c:pt idx="7073">
                  <c:v>5.6169000000000002</c:v>
                </c:pt>
                <c:pt idx="7074">
                  <c:v>5.6460999999999997</c:v>
                </c:pt>
                <c:pt idx="7075">
                  <c:v>5.8177000000000003</c:v>
                </c:pt>
                <c:pt idx="7076">
                  <c:v>5.7773000000000003</c:v>
                </c:pt>
                <c:pt idx="7077">
                  <c:v>5.4885999999999999</c:v>
                </c:pt>
                <c:pt idx="7078">
                  <c:v>5.8022</c:v>
                </c:pt>
                <c:pt idx="7079">
                  <c:v>6.4452999999999996</c:v>
                </c:pt>
                <c:pt idx="7080">
                  <c:v>6.4451999999999998</c:v>
                </c:pt>
                <c:pt idx="7081">
                  <c:v>6.5378999999999996</c:v>
                </c:pt>
                <c:pt idx="7082">
                  <c:v>6.3494999999999999</c:v>
                </c:pt>
                <c:pt idx="7083">
                  <c:v>6.3148999999999997</c:v>
                </c:pt>
                <c:pt idx="7084">
                  <c:v>6.8596000000000004</c:v>
                </c:pt>
                <c:pt idx="7085">
                  <c:v>6.4386999999999999</c:v>
                </c:pt>
                <c:pt idx="7086">
                  <c:v>6.7774999999999999</c:v>
                </c:pt>
                <c:pt idx="7087">
                  <c:v>6.3150000000000004</c:v>
                </c:pt>
                <c:pt idx="7088">
                  <c:v>6.8125</c:v>
                </c:pt>
                <c:pt idx="7089">
                  <c:v>6.3894000000000002</c:v>
                </c:pt>
                <c:pt idx="7090">
                  <c:v>6.1185999999999998</c:v>
                </c:pt>
                <c:pt idx="7091">
                  <c:v>6.3227000000000002</c:v>
                </c:pt>
                <c:pt idx="7092">
                  <c:v>6.4307999999999996</c:v>
                </c:pt>
                <c:pt idx="7093">
                  <c:v>6.3433000000000002</c:v>
                </c:pt>
                <c:pt idx="7094">
                  <c:v>7.6753</c:v>
                </c:pt>
                <c:pt idx="7095">
                  <c:v>7.4390000000000001</c:v>
                </c:pt>
                <c:pt idx="7096">
                  <c:v>6.9610000000000003</c:v>
                </c:pt>
                <c:pt idx="7097">
                  <c:v>6.7869999999999999</c:v>
                </c:pt>
                <c:pt idx="7098">
                  <c:v>7.2294</c:v>
                </c:pt>
                <c:pt idx="7099">
                  <c:v>7.3174999999999999</c:v>
                </c:pt>
                <c:pt idx="7100">
                  <c:v>6.7827999999999999</c:v>
                </c:pt>
                <c:pt idx="7101">
                  <c:v>7.1940999999999997</c:v>
                </c:pt>
                <c:pt idx="7102">
                  <c:v>6.9172000000000002</c:v>
                </c:pt>
                <c:pt idx="7103">
                  <c:v>6.9195000000000002</c:v>
                </c:pt>
                <c:pt idx="7104">
                  <c:v>6.9466000000000001</c:v>
                </c:pt>
                <c:pt idx="7105">
                  <c:v>7.21</c:v>
                </c:pt>
                <c:pt idx="7106">
                  <c:v>7.4718</c:v>
                </c:pt>
                <c:pt idx="7107">
                  <c:v>7.0374999999999996</c:v>
                </c:pt>
                <c:pt idx="7108">
                  <c:v>7.1755000000000004</c:v>
                </c:pt>
                <c:pt idx="7109">
                  <c:v>7.7454000000000001</c:v>
                </c:pt>
                <c:pt idx="7110">
                  <c:v>6.8918999999999997</c:v>
                </c:pt>
                <c:pt idx="7111">
                  <c:v>7.3033000000000001</c:v>
                </c:pt>
                <c:pt idx="7112">
                  <c:v>7.6184000000000003</c:v>
                </c:pt>
                <c:pt idx="7113">
                  <c:v>6.8650000000000002</c:v>
                </c:pt>
                <c:pt idx="7114">
                  <c:v>6.4542999999999999</c:v>
                </c:pt>
                <c:pt idx="7115">
                  <c:v>5.9991000000000003</c:v>
                </c:pt>
                <c:pt idx="7116">
                  <c:v>6.5159000000000002</c:v>
                </c:pt>
                <c:pt idx="7117">
                  <c:v>6.1250999999999998</c:v>
                </c:pt>
                <c:pt idx="7118">
                  <c:v>6.8977000000000004</c:v>
                </c:pt>
                <c:pt idx="7119">
                  <c:v>6.7617000000000003</c:v>
                </c:pt>
                <c:pt idx="7120">
                  <c:v>7.0789</c:v>
                </c:pt>
                <c:pt idx="7121">
                  <c:v>6.5384000000000002</c:v>
                </c:pt>
                <c:pt idx="7122">
                  <c:v>6.4756</c:v>
                </c:pt>
                <c:pt idx="7123">
                  <c:v>6.9214000000000002</c:v>
                </c:pt>
                <c:pt idx="7124">
                  <c:v>6.8853999999999997</c:v>
                </c:pt>
                <c:pt idx="7125">
                  <c:v>7.0689000000000002</c:v>
                </c:pt>
                <c:pt idx="7126">
                  <c:v>7.0057</c:v>
                </c:pt>
                <c:pt idx="7127">
                  <c:v>7.3482000000000003</c:v>
                </c:pt>
                <c:pt idx="7128">
                  <c:v>7.7126000000000001</c:v>
                </c:pt>
                <c:pt idx="7129">
                  <c:v>7.6829999999999998</c:v>
                </c:pt>
                <c:pt idx="7130">
                  <c:v>7.6066000000000003</c:v>
                </c:pt>
                <c:pt idx="7131">
                  <c:v>7.1170999999999998</c:v>
                </c:pt>
                <c:pt idx="7132">
                  <c:v>7.1127000000000002</c:v>
                </c:pt>
                <c:pt idx="7133">
                  <c:v>7.3658999999999999</c:v>
                </c:pt>
                <c:pt idx="7134">
                  <c:v>7.5925000000000002</c:v>
                </c:pt>
                <c:pt idx="7135">
                  <c:v>7.5103</c:v>
                </c:pt>
                <c:pt idx="7136">
                  <c:v>7.5096999999999996</c:v>
                </c:pt>
                <c:pt idx="7137">
                  <c:v>7.6551</c:v>
                </c:pt>
                <c:pt idx="7138">
                  <c:v>7.2550999999999997</c:v>
                </c:pt>
                <c:pt idx="7139">
                  <c:v>7.4027000000000003</c:v>
                </c:pt>
                <c:pt idx="7140">
                  <c:v>8.4185999999999996</c:v>
                </c:pt>
                <c:pt idx="7141">
                  <c:v>8.1483000000000008</c:v>
                </c:pt>
                <c:pt idx="7142">
                  <c:v>7.7279999999999998</c:v>
                </c:pt>
                <c:pt idx="7143">
                  <c:v>7.6669</c:v>
                </c:pt>
                <c:pt idx="7144">
                  <c:v>8.1770999999999994</c:v>
                </c:pt>
                <c:pt idx="7145">
                  <c:v>7.8429000000000002</c:v>
                </c:pt>
                <c:pt idx="7146">
                  <c:v>7.3224</c:v>
                </c:pt>
                <c:pt idx="7147">
                  <c:v>6.9625000000000004</c:v>
                </c:pt>
                <c:pt idx="7148">
                  <c:v>7.1727999999999996</c:v>
                </c:pt>
                <c:pt idx="7149">
                  <c:v>8.0888000000000009</c:v>
                </c:pt>
                <c:pt idx="7150">
                  <c:v>7.7257999999999996</c:v>
                </c:pt>
                <c:pt idx="7151">
                  <c:v>7.7489999999999997</c:v>
                </c:pt>
                <c:pt idx="7152">
                  <c:v>8.0195000000000007</c:v>
                </c:pt>
                <c:pt idx="7153">
                  <c:v>8.4479000000000006</c:v>
                </c:pt>
                <c:pt idx="7154">
                  <c:v>8.2216000000000005</c:v>
                </c:pt>
                <c:pt idx="7155">
                  <c:v>8.6244999999999994</c:v>
                </c:pt>
                <c:pt idx="7156">
                  <c:v>8.3071999999999999</c:v>
                </c:pt>
                <c:pt idx="7157">
                  <c:v>9.7349999999999994</c:v>
                </c:pt>
                <c:pt idx="7158">
                  <c:v>9.641</c:v>
                </c:pt>
                <c:pt idx="7159">
                  <c:v>8.6555999999999997</c:v>
                </c:pt>
                <c:pt idx="7160">
                  <c:v>8.5069999999999997</c:v>
                </c:pt>
                <c:pt idx="7161">
                  <c:v>7.7188999999999997</c:v>
                </c:pt>
                <c:pt idx="7162">
                  <c:v>7.4438000000000004</c:v>
                </c:pt>
                <c:pt idx="7163">
                  <c:v>8.2460000000000004</c:v>
                </c:pt>
                <c:pt idx="7164">
                  <c:v>9.1183999999999994</c:v>
                </c:pt>
                <c:pt idx="7165">
                  <c:v>8.7040000000000006</c:v>
                </c:pt>
                <c:pt idx="7166">
                  <c:v>8.8903999999999996</c:v>
                </c:pt>
                <c:pt idx="7167">
                  <c:v>9.2207000000000008</c:v>
                </c:pt>
                <c:pt idx="7168">
                  <c:v>8.7977000000000007</c:v>
                </c:pt>
                <c:pt idx="7169">
                  <c:v>8.4770000000000003</c:v>
                </c:pt>
                <c:pt idx="7170">
                  <c:v>9.2736999999999998</c:v>
                </c:pt>
                <c:pt idx="7171">
                  <c:v>9.0177999999999994</c:v>
                </c:pt>
                <c:pt idx="7172">
                  <c:v>9.0856999999999992</c:v>
                </c:pt>
                <c:pt idx="7173">
                  <c:v>8.4387000000000008</c:v>
                </c:pt>
                <c:pt idx="7174">
                  <c:v>8.4351000000000003</c:v>
                </c:pt>
                <c:pt idx="7175">
                  <c:v>8.2306000000000008</c:v>
                </c:pt>
                <c:pt idx="7176">
                  <c:v>7.7878999999999996</c:v>
                </c:pt>
                <c:pt idx="7177">
                  <c:v>7.6375000000000002</c:v>
                </c:pt>
                <c:pt idx="7178">
                  <c:v>7.6264000000000003</c:v>
                </c:pt>
                <c:pt idx="7179">
                  <c:v>7.7302999999999997</c:v>
                </c:pt>
                <c:pt idx="7180">
                  <c:v>8.09</c:v>
                </c:pt>
                <c:pt idx="7181">
                  <c:v>8.0754000000000001</c:v>
                </c:pt>
                <c:pt idx="7182">
                  <c:v>8.5263000000000009</c:v>
                </c:pt>
                <c:pt idx="7183">
                  <c:v>8.2264999999999997</c:v>
                </c:pt>
                <c:pt idx="7184">
                  <c:v>8.6957000000000004</c:v>
                </c:pt>
                <c:pt idx="7185">
                  <c:v>7.8166000000000002</c:v>
                </c:pt>
                <c:pt idx="7186">
                  <c:v>8.8135999999999992</c:v>
                </c:pt>
                <c:pt idx="7187">
                  <c:v>8.2338000000000005</c:v>
                </c:pt>
                <c:pt idx="7188">
                  <c:v>9.0647000000000002</c:v>
                </c:pt>
                <c:pt idx="7189">
                  <c:v>8.9659999999999993</c:v>
                </c:pt>
                <c:pt idx="7190">
                  <c:v>8.0777999999999999</c:v>
                </c:pt>
                <c:pt idx="7191">
                  <c:v>9.1155000000000008</c:v>
                </c:pt>
                <c:pt idx="7192">
                  <c:v>8.9580000000000002</c:v>
                </c:pt>
                <c:pt idx="7193">
                  <c:v>8.5427999999999997</c:v>
                </c:pt>
                <c:pt idx="7194">
                  <c:v>8.1274999999999995</c:v>
                </c:pt>
                <c:pt idx="7195">
                  <c:v>7.8361000000000001</c:v>
                </c:pt>
                <c:pt idx="7196">
                  <c:v>8.0774000000000008</c:v>
                </c:pt>
                <c:pt idx="7197">
                  <c:v>7.9123999999999999</c:v>
                </c:pt>
                <c:pt idx="7198">
                  <c:v>8.0938999999999997</c:v>
                </c:pt>
                <c:pt idx="7199">
                  <c:v>8.2318999999999996</c:v>
                </c:pt>
                <c:pt idx="7200">
                  <c:v>8.0188000000000006</c:v>
                </c:pt>
                <c:pt idx="7201">
                  <c:v>8.52</c:v>
                </c:pt>
                <c:pt idx="7202">
                  <c:v>8.3853000000000009</c:v>
                </c:pt>
                <c:pt idx="7203">
                  <c:v>8.2960999999999991</c:v>
                </c:pt>
                <c:pt idx="7204">
                  <c:v>7.8212000000000002</c:v>
                </c:pt>
                <c:pt idx="7205">
                  <c:v>8.4498999999999995</c:v>
                </c:pt>
                <c:pt idx="7206">
                  <c:v>8.4771999999999998</c:v>
                </c:pt>
                <c:pt idx="7207">
                  <c:v>7.7846000000000002</c:v>
                </c:pt>
                <c:pt idx="7208">
                  <c:v>7.8558000000000003</c:v>
                </c:pt>
                <c:pt idx="7209">
                  <c:v>7.1904000000000003</c:v>
                </c:pt>
                <c:pt idx="7210">
                  <c:v>6.9706000000000001</c:v>
                </c:pt>
                <c:pt idx="7211">
                  <c:v>7.3524000000000003</c:v>
                </c:pt>
                <c:pt idx="7212">
                  <c:v>7.1310000000000002</c:v>
                </c:pt>
                <c:pt idx="7213">
                  <c:v>7.5378999999999996</c:v>
                </c:pt>
                <c:pt idx="7214">
                  <c:v>7.7930999999999999</c:v>
                </c:pt>
                <c:pt idx="7215">
                  <c:v>7.6570999999999998</c:v>
                </c:pt>
                <c:pt idx="7216">
                  <c:v>7.5499000000000001</c:v>
                </c:pt>
                <c:pt idx="7217">
                  <c:v>7.609</c:v>
                </c:pt>
                <c:pt idx="7218">
                  <c:v>7.4431000000000003</c:v>
                </c:pt>
                <c:pt idx="7219">
                  <c:v>7.2050999999999998</c:v>
                </c:pt>
                <c:pt idx="7220">
                  <c:v>6.9048999999999996</c:v>
                </c:pt>
                <c:pt idx="7221">
                  <c:v>7.4606000000000003</c:v>
                </c:pt>
                <c:pt idx="7222">
                  <c:v>7.7553000000000001</c:v>
                </c:pt>
                <c:pt idx="7223">
                  <c:v>7.5560999999999998</c:v>
                </c:pt>
                <c:pt idx="7224">
                  <c:v>7.3705999999999996</c:v>
                </c:pt>
                <c:pt idx="7225">
                  <c:v>7.2472000000000003</c:v>
                </c:pt>
                <c:pt idx="7226">
                  <c:v>6.8738999999999999</c:v>
                </c:pt>
                <c:pt idx="7227">
                  <c:v>7.3901000000000003</c:v>
                </c:pt>
                <c:pt idx="7228">
                  <c:v>8.1014999999999997</c:v>
                </c:pt>
                <c:pt idx="7229">
                  <c:v>7.2747999999999999</c:v>
                </c:pt>
                <c:pt idx="7230">
                  <c:v>6.8131000000000004</c:v>
                </c:pt>
                <c:pt idx="7231">
                  <c:v>6.4805000000000001</c:v>
                </c:pt>
                <c:pt idx="7232">
                  <c:v>6.5011999999999999</c:v>
                </c:pt>
                <c:pt idx="7233">
                  <c:v>6.9417999999999997</c:v>
                </c:pt>
                <c:pt idx="7234">
                  <c:v>7.1855000000000002</c:v>
                </c:pt>
                <c:pt idx="7235">
                  <c:v>7.0327000000000002</c:v>
                </c:pt>
                <c:pt idx="7236">
                  <c:v>6.6227</c:v>
                </c:pt>
                <c:pt idx="7237">
                  <c:v>6.6891999999999996</c:v>
                </c:pt>
                <c:pt idx="7238">
                  <c:v>6.1276999999999999</c:v>
                </c:pt>
                <c:pt idx="7239">
                  <c:v>6.8998999999999997</c:v>
                </c:pt>
                <c:pt idx="7240">
                  <c:v>6.851</c:v>
                </c:pt>
                <c:pt idx="7241">
                  <c:v>6.5784000000000002</c:v>
                </c:pt>
                <c:pt idx="7242">
                  <c:v>6.7862</c:v>
                </c:pt>
                <c:pt idx="7243">
                  <c:v>6.8159000000000001</c:v>
                </c:pt>
                <c:pt idx="7244">
                  <c:v>6.2941000000000003</c:v>
                </c:pt>
                <c:pt idx="7245">
                  <c:v>6.4984999999999999</c:v>
                </c:pt>
                <c:pt idx="7246">
                  <c:v>7.0180999999999996</c:v>
                </c:pt>
                <c:pt idx="7247">
                  <c:v>6.8155000000000001</c:v>
                </c:pt>
                <c:pt idx="7248">
                  <c:v>6.5629999999999997</c:v>
                </c:pt>
                <c:pt idx="7249">
                  <c:v>7.4328000000000003</c:v>
                </c:pt>
                <c:pt idx="7250">
                  <c:v>7.6468999999999996</c:v>
                </c:pt>
                <c:pt idx="7251">
                  <c:v>7.4234999999999998</c:v>
                </c:pt>
                <c:pt idx="7252">
                  <c:v>7.0754000000000001</c:v>
                </c:pt>
                <c:pt idx="7253">
                  <c:v>6.5138999999999996</c:v>
                </c:pt>
                <c:pt idx="7254">
                  <c:v>6.0730000000000004</c:v>
                </c:pt>
                <c:pt idx="7255">
                  <c:v>6.2615999999999996</c:v>
                </c:pt>
                <c:pt idx="7256">
                  <c:v>6.7614999999999998</c:v>
                </c:pt>
                <c:pt idx="7257">
                  <c:v>6.4680999999999997</c:v>
                </c:pt>
                <c:pt idx="7258">
                  <c:v>6.1032999999999999</c:v>
                </c:pt>
                <c:pt idx="7259">
                  <c:v>6.3322000000000003</c:v>
                </c:pt>
                <c:pt idx="7260">
                  <c:v>5.9546000000000001</c:v>
                </c:pt>
                <c:pt idx="7261">
                  <c:v>6.0494000000000003</c:v>
                </c:pt>
                <c:pt idx="7262">
                  <c:v>6.2199</c:v>
                </c:pt>
                <c:pt idx="7263">
                  <c:v>6.4219999999999997</c:v>
                </c:pt>
                <c:pt idx="7264">
                  <c:v>6.7564000000000002</c:v>
                </c:pt>
                <c:pt idx="7265">
                  <c:v>6.5880999999999998</c:v>
                </c:pt>
                <c:pt idx="7266">
                  <c:v>6.4654999999999996</c:v>
                </c:pt>
                <c:pt idx="7267">
                  <c:v>7.2359999999999998</c:v>
                </c:pt>
                <c:pt idx="7268">
                  <c:v>6.8407</c:v>
                </c:pt>
                <c:pt idx="7269">
                  <c:v>6.6942000000000004</c:v>
                </c:pt>
                <c:pt idx="7270">
                  <c:v>6.9363999999999999</c:v>
                </c:pt>
                <c:pt idx="7271">
                  <c:v>7.4686000000000003</c:v>
                </c:pt>
                <c:pt idx="7272">
                  <c:v>6.5110000000000001</c:v>
                </c:pt>
                <c:pt idx="7273">
                  <c:v>5.8741000000000003</c:v>
                </c:pt>
                <c:pt idx="7274">
                  <c:v>6.0533999999999999</c:v>
                </c:pt>
                <c:pt idx="7275">
                  <c:v>6.0220000000000002</c:v>
                </c:pt>
                <c:pt idx="7276">
                  <c:v>5.8212000000000002</c:v>
                </c:pt>
                <c:pt idx="7277">
                  <c:v>6.2122000000000002</c:v>
                </c:pt>
                <c:pt idx="7278">
                  <c:v>5.6482999999999999</c:v>
                </c:pt>
                <c:pt idx="7279">
                  <c:v>6.9316000000000004</c:v>
                </c:pt>
                <c:pt idx="7280">
                  <c:v>6.4238</c:v>
                </c:pt>
                <c:pt idx="7281">
                  <c:v>6.2092999999999998</c:v>
                </c:pt>
                <c:pt idx="7282">
                  <c:v>5.7946</c:v>
                </c:pt>
                <c:pt idx="7283">
                  <c:v>5.2215999999999996</c:v>
                </c:pt>
                <c:pt idx="7284">
                  <c:v>5.1121999999999996</c:v>
                </c:pt>
                <c:pt idx="7285">
                  <c:v>5.6990999999999996</c:v>
                </c:pt>
                <c:pt idx="7286">
                  <c:v>6.6657999999999999</c:v>
                </c:pt>
                <c:pt idx="7287">
                  <c:v>5.4687999999999999</c:v>
                </c:pt>
                <c:pt idx="7288">
                  <c:v>5.6044</c:v>
                </c:pt>
                <c:pt idx="7289">
                  <c:v>5.633</c:v>
                </c:pt>
                <c:pt idx="7290">
                  <c:v>5.4114000000000004</c:v>
                </c:pt>
                <c:pt idx="7291">
                  <c:v>5.1837</c:v>
                </c:pt>
                <c:pt idx="7292">
                  <c:v>5.4367000000000001</c:v>
                </c:pt>
                <c:pt idx="7293">
                  <c:v>5.6508000000000003</c:v>
                </c:pt>
                <c:pt idx="7294">
                  <c:v>5.5064000000000002</c:v>
                </c:pt>
                <c:pt idx="7295">
                  <c:v>5.4749999999999996</c:v>
                </c:pt>
                <c:pt idx="7296">
                  <c:v>5.5472999999999999</c:v>
                </c:pt>
                <c:pt idx="7297">
                  <c:v>5.5651000000000002</c:v>
                </c:pt>
                <c:pt idx="7298">
                  <c:v>5.5749000000000004</c:v>
                </c:pt>
                <c:pt idx="7299">
                  <c:v>5.1730999999999998</c:v>
                </c:pt>
                <c:pt idx="7300">
                  <c:v>5.52</c:v>
                </c:pt>
                <c:pt idx="7301">
                  <c:v>5.6180000000000003</c:v>
                </c:pt>
                <c:pt idx="7302">
                  <c:v>5.6280999999999999</c:v>
                </c:pt>
                <c:pt idx="7303">
                  <c:v>5.5869</c:v>
                </c:pt>
                <c:pt idx="7304">
                  <c:v>5.4518000000000004</c:v>
                </c:pt>
                <c:pt idx="7305">
                  <c:v>6.1418999999999997</c:v>
                </c:pt>
                <c:pt idx="7306">
                  <c:v>6.5095000000000001</c:v>
                </c:pt>
                <c:pt idx="7307">
                  <c:v>6.2359</c:v>
                </c:pt>
                <c:pt idx="7308">
                  <c:v>7.1730999999999998</c:v>
                </c:pt>
                <c:pt idx="7309">
                  <c:v>6.5780000000000003</c:v>
                </c:pt>
                <c:pt idx="7310">
                  <c:v>6.1696</c:v>
                </c:pt>
                <c:pt idx="7311">
                  <c:v>6.3468999999999998</c:v>
                </c:pt>
                <c:pt idx="7312">
                  <c:v>6.0774999999999997</c:v>
                </c:pt>
                <c:pt idx="7313">
                  <c:v>5.8667999999999996</c:v>
                </c:pt>
                <c:pt idx="7314">
                  <c:v>6.0090000000000003</c:v>
                </c:pt>
                <c:pt idx="7315">
                  <c:v>5.6589</c:v>
                </c:pt>
                <c:pt idx="7316">
                  <c:v>5.7206999999999999</c:v>
                </c:pt>
                <c:pt idx="7317">
                  <c:v>5.7769000000000004</c:v>
                </c:pt>
                <c:pt idx="7318">
                  <c:v>5.9252000000000002</c:v>
                </c:pt>
                <c:pt idx="7319">
                  <c:v>5.5762999999999998</c:v>
                </c:pt>
                <c:pt idx="7320">
                  <c:v>5.6992000000000003</c:v>
                </c:pt>
                <c:pt idx="7321">
                  <c:v>5.5319000000000003</c:v>
                </c:pt>
                <c:pt idx="7322">
                  <c:v>5.3475999999999999</c:v>
                </c:pt>
                <c:pt idx="7323">
                  <c:v>5.1353999999999997</c:v>
                </c:pt>
                <c:pt idx="7324">
                  <c:v>5.8414999999999999</c:v>
                </c:pt>
                <c:pt idx="7325">
                  <c:v>6.0122</c:v>
                </c:pt>
                <c:pt idx="7326">
                  <c:v>6.1315</c:v>
                </c:pt>
                <c:pt idx="7327">
                  <c:v>5.6425999999999998</c:v>
                </c:pt>
                <c:pt idx="7328">
                  <c:v>5.9275000000000002</c:v>
                </c:pt>
                <c:pt idx="7329">
                  <c:v>5.8395999999999999</c:v>
                </c:pt>
                <c:pt idx="7330">
                  <c:v>5.7161</c:v>
                </c:pt>
                <c:pt idx="7331">
                  <c:v>4.9546000000000001</c:v>
                </c:pt>
                <c:pt idx="7332">
                  <c:v>4.9743000000000004</c:v>
                </c:pt>
                <c:pt idx="7333">
                  <c:v>5.4741999999999997</c:v>
                </c:pt>
                <c:pt idx="7334">
                  <c:v>5.0494000000000003</c:v>
                </c:pt>
                <c:pt idx="7335">
                  <c:v>5.3067000000000002</c:v>
                </c:pt>
                <c:pt idx="7336">
                  <c:v>5.3837999999999999</c:v>
                </c:pt>
                <c:pt idx="7337">
                  <c:v>5.3082000000000003</c:v>
                </c:pt>
                <c:pt idx="7338">
                  <c:v>5.5308999999999999</c:v>
                </c:pt>
                <c:pt idx="7339">
                  <c:v>5.4688999999999997</c:v>
                </c:pt>
                <c:pt idx="7340">
                  <c:v>5.3061999999999996</c:v>
                </c:pt>
                <c:pt idx="7341">
                  <c:v>4.8038999999999996</c:v>
                </c:pt>
                <c:pt idx="7342">
                  <c:v>4.8296999999999999</c:v>
                </c:pt>
                <c:pt idx="7343">
                  <c:v>4.7069000000000001</c:v>
                </c:pt>
                <c:pt idx="7344">
                  <c:v>5.1497999999999999</c:v>
                </c:pt>
                <c:pt idx="7345">
                  <c:v>5.1856999999999998</c:v>
                </c:pt>
                <c:pt idx="7346">
                  <c:v>5.2152000000000003</c:v>
                </c:pt>
                <c:pt idx="7347">
                  <c:v>5.1601999999999997</c:v>
                </c:pt>
                <c:pt idx="7348">
                  <c:v>5.0213000000000001</c:v>
                </c:pt>
                <c:pt idx="7349">
                  <c:v>5.4329999999999998</c:v>
                </c:pt>
                <c:pt idx="7350">
                  <c:v>5.8159999999999998</c:v>
                </c:pt>
                <c:pt idx="7351">
                  <c:v>5.5397999999999996</c:v>
                </c:pt>
                <c:pt idx="7352">
                  <c:v>5.0670000000000002</c:v>
                </c:pt>
                <c:pt idx="7353">
                  <c:v>4.9767999999999999</c:v>
                </c:pt>
                <c:pt idx="7354">
                  <c:v>4.8973000000000004</c:v>
                </c:pt>
                <c:pt idx="7355">
                  <c:v>4.4885999999999999</c:v>
                </c:pt>
                <c:pt idx="7356">
                  <c:v>4.9265999999999996</c:v>
                </c:pt>
                <c:pt idx="7357">
                  <c:v>5.0915999999999997</c:v>
                </c:pt>
                <c:pt idx="7358">
                  <c:v>5.0077999999999996</c:v>
                </c:pt>
                <c:pt idx="7359">
                  <c:v>4.9855999999999998</c:v>
                </c:pt>
                <c:pt idx="7360">
                  <c:v>5.3798000000000004</c:v>
                </c:pt>
                <c:pt idx="7361">
                  <c:v>5.8566000000000003</c:v>
                </c:pt>
                <c:pt idx="7362">
                  <c:v>5.6615000000000002</c:v>
                </c:pt>
                <c:pt idx="7363">
                  <c:v>5.9131</c:v>
                </c:pt>
                <c:pt idx="7364">
                  <c:v>5.2154999999999996</c:v>
                </c:pt>
                <c:pt idx="7365">
                  <c:v>5.2123999999999997</c:v>
                </c:pt>
                <c:pt idx="7366">
                  <c:v>4.6124999999999998</c:v>
                </c:pt>
                <c:pt idx="7367">
                  <c:v>5.2087000000000003</c:v>
                </c:pt>
                <c:pt idx="7368">
                  <c:v>5.4659000000000004</c:v>
                </c:pt>
                <c:pt idx="7369">
                  <c:v>5.2313999999999998</c:v>
                </c:pt>
                <c:pt idx="7370">
                  <c:v>5.4645999999999999</c:v>
                </c:pt>
                <c:pt idx="7371">
                  <c:v>5.8757000000000001</c:v>
                </c:pt>
                <c:pt idx="7372">
                  <c:v>5.3769999999999998</c:v>
                </c:pt>
                <c:pt idx="7373">
                  <c:v>5.6235999999999997</c:v>
                </c:pt>
                <c:pt idx="7374">
                  <c:v>5.6641000000000004</c:v>
                </c:pt>
                <c:pt idx="7375">
                  <c:v>5.4640000000000004</c:v>
                </c:pt>
                <c:pt idx="7376">
                  <c:v>5.1376999999999997</c:v>
                </c:pt>
                <c:pt idx="7377">
                  <c:v>5.6703000000000001</c:v>
                </c:pt>
                <c:pt idx="7378">
                  <c:v>6.0243000000000002</c:v>
                </c:pt>
                <c:pt idx="7379">
                  <c:v>5.7443999999999997</c:v>
                </c:pt>
                <c:pt idx="7380">
                  <c:v>5.6074999999999999</c:v>
                </c:pt>
                <c:pt idx="7381">
                  <c:v>5.4969000000000001</c:v>
                </c:pt>
                <c:pt idx="7382">
                  <c:v>5.2572000000000001</c:v>
                </c:pt>
                <c:pt idx="7383">
                  <c:v>5.3288000000000002</c:v>
                </c:pt>
                <c:pt idx="7384">
                  <c:v>5.0553999999999997</c:v>
                </c:pt>
                <c:pt idx="7385">
                  <c:v>5.3814000000000002</c:v>
                </c:pt>
                <c:pt idx="7386">
                  <c:v>5.4237000000000002</c:v>
                </c:pt>
                <c:pt idx="7387">
                  <c:v>6.2187000000000001</c:v>
                </c:pt>
                <c:pt idx="7388">
                  <c:v>6.3819999999999997</c:v>
                </c:pt>
                <c:pt idx="7389">
                  <c:v>6.3901000000000003</c:v>
                </c:pt>
                <c:pt idx="7390">
                  <c:v>6.1576000000000004</c:v>
                </c:pt>
                <c:pt idx="7391">
                  <c:v>6.1501000000000001</c:v>
                </c:pt>
                <c:pt idx="7392">
                  <c:v>5.4661999999999997</c:v>
                </c:pt>
                <c:pt idx="7393">
                  <c:v>5.5742000000000003</c:v>
                </c:pt>
                <c:pt idx="7394">
                  <c:v>5.5057</c:v>
                </c:pt>
                <c:pt idx="7395">
                  <c:v>5.6146000000000003</c:v>
                </c:pt>
                <c:pt idx="7396">
                  <c:v>5.7991999999999999</c:v>
                </c:pt>
                <c:pt idx="7397">
                  <c:v>5.9946000000000002</c:v>
                </c:pt>
                <c:pt idx="7398">
                  <c:v>5.6519000000000004</c:v>
                </c:pt>
                <c:pt idx="7399">
                  <c:v>5.3235999999999999</c:v>
                </c:pt>
                <c:pt idx="7400">
                  <c:v>5.5590999999999999</c:v>
                </c:pt>
                <c:pt idx="7401">
                  <c:v>5.6510999999999996</c:v>
                </c:pt>
                <c:pt idx="7402">
                  <c:v>6.3</c:v>
                </c:pt>
                <c:pt idx="7403">
                  <c:v>6.4260999999999999</c:v>
                </c:pt>
                <c:pt idx="7404">
                  <c:v>6.8301999999999996</c:v>
                </c:pt>
                <c:pt idx="7405">
                  <c:v>6.3833000000000002</c:v>
                </c:pt>
                <c:pt idx="7406">
                  <c:v>6.3259999999999996</c:v>
                </c:pt>
                <c:pt idx="7407">
                  <c:v>6.4420000000000002</c:v>
                </c:pt>
                <c:pt idx="7408">
                  <c:v>6.8310000000000004</c:v>
                </c:pt>
                <c:pt idx="7409">
                  <c:v>6.9318</c:v>
                </c:pt>
                <c:pt idx="7410">
                  <c:v>6.6773999999999996</c:v>
                </c:pt>
                <c:pt idx="7411">
                  <c:v>6.5929000000000002</c:v>
                </c:pt>
                <c:pt idx="7412">
                  <c:v>6.2785000000000002</c:v>
                </c:pt>
                <c:pt idx="7413">
                  <c:v>5.7241</c:v>
                </c:pt>
                <c:pt idx="7414">
                  <c:v>5.7057000000000002</c:v>
                </c:pt>
                <c:pt idx="7415">
                  <c:v>6.3071000000000002</c:v>
                </c:pt>
                <c:pt idx="7416">
                  <c:v>6.3963999999999999</c:v>
                </c:pt>
                <c:pt idx="7417">
                  <c:v>5.9259000000000004</c:v>
                </c:pt>
                <c:pt idx="7418">
                  <c:v>6.0193000000000003</c:v>
                </c:pt>
                <c:pt idx="7419">
                  <c:v>6.5480999999999998</c:v>
                </c:pt>
                <c:pt idx="7420">
                  <c:v>5.8495999999999997</c:v>
                </c:pt>
                <c:pt idx="7421">
                  <c:v>5.7835999999999999</c:v>
                </c:pt>
                <c:pt idx="7422">
                  <c:v>6.2161999999999997</c:v>
                </c:pt>
                <c:pt idx="7423">
                  <c:v>6.2107999999999999</c:v>
                </c:pt>
                <c:pt idx="7424">
                  <c:v>6.0937000000000001</c:v>
                </c:pt>
                <c:pt idx="7425">
                  <c:v>7.1806999999999999</c:v>
                </c:pt>
                <c:pt idx="7426">
                  <c:v>7.9470999999999998</c:v>
                </c:pt>
                <c:pt idx="7427">
                  <c:v>7.6714000000000002</c:v>
                </c:pt>
                <c:pt idx="7428">
                  <c:v>7.5944000000000003</c:v>
                </c:pt>
                <c:pt idx="7429">
                  <c:v>7.7565</c:v>
                </c:pt>
                <c:pt idx="7430">
                  <c:v>7.8579999999999997</c:v>
                </c:pt>
                <c:pt idx="7431">
                  <c:v>6.6824000000000003</c:v>
                </c:pt>
                <c:pt idx="7432">
                  <c:v>7.0167000000000002</c:v>
                </c:pt>
                <c:pt idx="7433">
                  <c:v>6.9195000000000002</c:v>
                </c:pt>
                <c:pt idx="7434">
                  <c:v>6.4701000000000004</c:v>
                </c:pt>
                <c:pt idx="7435">
                  <c:v>6.0739999999999998</c:v>
                </c:pt>
                <c:pt idx="7436">
                  <c:v>6.4025999999999996</c:v>
                </c:pt>
                <c:pt idx="7437">
                  <c:v>5.9893000000000001</c:v>
                </c:pt>
                <c:pt idx="7438">
                  <c:v>5.556</c:v>
                </c:pt>
                <c:pt idx="7439">
                  <c:v>5.9360999999999997</c:v>
                </c:pt>
                <c:pt idx="7440">
                  <c:v>6.1097000000000001</c:v>
                </c:pt>
                <c:pt idx="7441">
                  <c:v>6.0015999999999998</c:v>
                </c:pt>
                <c:pt idx="7442">
                  <c:v>5.9316000000000004</c:v>
                </c:pt>
                <c:pt idx="7443">
                  <c:v>6.0907</c:v>
                </c:pt>
                <c:pt idx="7444">
                  <c:v>6.3181000000000003</c:v>
                </c:pt>
                <c:pt idx="7445">
                  <c:v>6.3851000000000004</c:v>
                </c:pt>
                <c:pt idx="7446">
                  <c:v>5.8495999999999997</c:v>
                </c:pt>
                <c:pt idx="7447">
                  <c:v>5.6112000000000002</c:v>
                </c:pt>
                <c:pt idx="7448">
                  <c:v>5.7256</c:v>
                </c:pt>
                <c:pt idx="7449">
                  <c:v>6.0541</c:v>
                </c:pt>
                <c:pt idx="7450">
                  <c:v>5.9699</c:v>
                </c:pt>
                <c:pt idx="7451">
                  <c:v>5.9631999999999996</c:v>
                </c:pt>
                <c:pt idx="7452">
                  <c:v>6.2889999999999997</c:v>
                </c:pt>
                <c:pt idx="7453">
                  <c:v>5.9154999999999998</c:v>
                </c:pt>
                <c:pt idx="7454">
                  <c:v>6.0877999999999997</c:v>
                </c:pt>
                <c:pt idx="7455">
                  <c:v>5.9481000000000002</c:v>
                </c:pt>
                <c:pt idx="7456">
                  <c:v>5.9446000000000003</c:v>
                </c:pt>
                <c:pt idx="7457">
                  <c:v>5.8628</c:v>
                </c:pt>
                <c:pt idx="7458">
                  <c:v>6.0730000000000004</c:v>
                </c:pt>
                <c:pt idx="7459">
                  <c:v>5.7157</c:v>
                </c:pt>
                <c:pt idx="7460">
                  <c:v>5.9303999999999997</c:v>
                </c:pt>
                <c:pt idx="7461">
                  <c:v>5.6970999999999998</c:v>
                </c:pt>
                <c:pt idx="7462">
                  <c:v>6.2079000000000004</c:v>
                </c:pt>
                <c:pt idx="7463">
                  <c:v>5.9355000000000002</c:v>
                </c:pt>
                <c:pt idx="7464">
                  <c:v>6.0258000000000003</c:v>
                </c:pt>
                <c:pt idx="7465">
                  <c:v>6.6557000000000004</c:v>
                </c:pt>
                <c:pt idx="7466">
                  <c:v>6.8802000000000003</c:v>
                </c:pt>
                <c:pt idx="7467">
                  <c:v>6.7507000000000001</c:v>
                </c:pt>
                <c:pt idx="7468">
                  <c:v>6.8838999999999997</c:v>
                </c:pt>
                <c:pt idx="7469">
                  <c:v>6.2580999999999998</c:v>
                </c:pt>
                <c:pt idx="7470">
                  <c:v>6.4606000000000003</c:v>
                </c:pt>
                <c:pt idx="7471">
                  <c:v>6.5053000000000001</c:v>
                </c:pt>
                <c:pt idx="7472">
                  <c:v>6.7224000000000004</c:v>
                </c:pt>
                <c:pt idx="7473">
                  <c:v>6.5617999999999999</c:v>
                </c:pt>
                <c:pt idx="7474">
                  <c:v>6.7115999999999998</c:v>
                </c:pt>
                <c:pt idx="7475">
                  <c:v>6.4699</c:v>
                </c:pt>
                <c:pt idx="7476">
                  <c:v>6.0270999999999999</c:v>
                </c:pt>
                <c:pt idx="7477">
                  <c:v>6.2157999999999998</c:v>
                </c:pt>
                <c:pt idx="7478">
                  <c:v>6.6996000000000002</c:v>
                </c:pt>
                <c:pt idx="7479">
                  <c:v>6.6608000000000001</c:v>
                </c:pt>
                <c:pt idx="7480">
                  <c:v>6.4810999999999996</c:v>
                </c:pt>
                <c:pt idx="7481">
                  <c:v>6.7542</c:v>
                </c:pt>
                <c:pt idx="7482">
                  <c:v>7.1005000000000003</c:v>
                </c:pt>
                <c:pt idx="7483">
                  <c:v>6.7215999999999996</c:v>
                </c:pt>
                <c:pt idx="7484">
                  <c:v>6.8242000000000003</c:v>
                </c:pt>
                <c:pt idx="7485">
                  <c:v>7.0182000000000002</c:v>
                </c:pt>
                <c:pt idx="7486">
                  <c:v>6.7028999999999996</c:v>
                </c:pt>
                <c:pt idx="7487">
                  <c:v>6.5041000000000002</c:v>
                </c:pt>
                <c:pt idx="7488">
                  <c:v>6.5765000000000002</c:v>
                </c:pt>
                <c:pt idx="7489">
                  <c:v>6.5412999999999997</c:v>
                </c:pt>
                <c:pt idx="7490">
                  <c:v>6.3117000000000001</c:v>
                </c:pt>
                <c:pt idx="7491">
                  <c:v>6.0822000000000003</c:v>
                </c:pt>
                <c:pt idx="7492">
                  <c:v>6.0500999999999996</c:v>
                </c:pt>
                <c:pt idx="7493">
                  <c:v>6.5857000000000001</c:v>
                </c:pt>
                <c:pt idx="7494">
                  <c:v>6.6760999999999999</c:v>
                </c:pt>
                <c:pt idx="7495">
                  <c:v>6.8437999999999999</c:v>
                </c:pt>
                <c:pt idx="7496">
                  <c:v>6.1597</c:v>
                </c:pt>
                <c:pt idx="7497">
                  <c:v>5.7962999999999996</c:v>
                </c:pt>
                <c:pt idx="7498">
                  <c:v>5.5598999999999998</c:v>
                </c:pt>
                <c:pt idx="7499">
                  <c:v>5.5316999999999998</c:v>
                </c:pt>
                <c:pt idx="7500">
                  <c:v>6.4379999999999997</c:v>
                </c:pt>
                <c:pt idx="7501">
                  <c:v>6.2355999999999998</c:v>
                </c:pt>
                <c:pt idx="7502">
                  <c:v>6.0255999999999998</c:v>
                </c:pt>
                <c:pt idx="7503">
                  <c:v>6.3704999999999998</c:v>
                </c:pt>
                <c:pt idx="7504">
                  <c:v>6.7095000000000002</c:v>
                </c:pt>
                <c:pt idx="7505">
                  <c:v>6.5079000000000002</c:v>
                </c:pt>
                <c:pt idx="7506">
                  <c:v>6.4627999999999997</c:v>
                </c:pt>
                <c:pt idx="7507">
                  <c:v>6.4298999999999999</c:v>
                </c:pt>
                <c:pt idx="7508">
                  <c:v>6.59</c:v>
                </c:pt>
                <c:pt idx="7509">
                  <c:v>6.1490999999999998</c:v>
                </c:pt>
                <c:pt idx="7510">
                  <c:v>6.2445000000000004</c:v>
                </c:pt>
                <c:pt idx="7511">
                  <c:v>6.1074999999999999</c:v>
                </c:pt>
                <c:pt idx="7512">
                  <c:v>5.6740000000000004</c:v>
                </c:pt>
                <c:pt idx="7513">
                  <c:v>5.9080000000000004</c:v>
                </c:pt>
                <c:pt idx="7514">
                  <c:v>5.6196999999999999</c:v>
                </c:pt>
                <c:pt idx="7515">
                  <c:v>5.718</c:v>
                </c:pt>
                <c:pt idx="7516">
                  <c:v>5.8567999999999998</c:v>
                </c:pt>
                <c:pt idx="7517">
                  <c:v>6.2657999999999996</c:v>
                </c:pt>
                <c:pt idx="7518">
                  <c:v>6.5204000000000004</c:v>
                </c:pt>
                <c:pt idx="7519">
                  <c:v>6.2774000000000001</c:v>
                </c:pt>
                <c:pt idx="7520">
                  <c:v>5.8830999999999998</c:v>
                </c:pt>
                <c:pt idx="7521">
                  <c:v>5.5915999999999997</c:v>
                </c:pt>
                <c:pt idx="7522">
                  <c:v>5.9305000000000003</c:v>
                </c:pt>
                <c:pt idx="7523">
                  <c:v>5.9539</c:v>
                </c:pt>
                <c:pt idx="7524">
                  <c:v>6.2662000000000004</c:v>
                </c:pt>
                <c:pt idx="7525">
                  <c:v>7.4965999999999999</c:v>
                </c:pt>
                <c:pt idx="7526">
                  <c:v>7.6197999999999997</c:v>
                </c:pt>
                <c:pt idx="7527">
                  <c:v>6.5655999999999999</c:v>
                </c:pt>
                <c:pt idx="7528">
                  <c:v>6.681</c:v>
                </c:pt>
                <c:pt idx="7529">
                  <c:v>6.5345000000000004</c:v>
                </c:pt>
                <c:pt idx="7530">
                  <c:v>6.4538000000000002</c:v>
                </c:pt>
                <c:pt idx="7531">
                  <c:v>6.9455</c:v>
                </c:pt>
                <c:pt idx="7532">
                  <c:v>6.7915000000000001</c:v>
                </c:pt>
                <c:pt idx="7533">
                  <c:v>6.8754</c:v>
                </c:pt>
                <c:pt idx="7534">
                  <c:v>7.0289000000000001</c:v>
                </c:pt>
                <c:pt idx="7535">
                  <c:v>6.6683000000000003</c:v>
                </c:pt>
                <c:pt idx="7536">
                  <c:v>6.1094999999999997</c:v>
                </c:pt>
                <c:pt idx="7537">
                  <c:v>5.8213999999999997</c:v>
                </c:pt>
                <c:pt idx="7538">
                  <c:v>5.9992999999999999</c:v>
                </c:pt>
                <c:pt idx="7539">
                  <c:v>6.6041999999999996</c:v>
                </c:pt>
                <c:pt idx="7540">
                  <c:v>6.3672000000000004</c:v>
                </c:pt>
                <c:pt idx="7541">
                  <c:v>6.2843999999999998</c:v>
                </c:pt>
                <c:pt idx="7542">
                  <c:v>6.2153</c:v>
                </c:pt>
                <c:pt idx="7543">
                  <c:v>5.9330999999999996</c:v>
                </c:pt>
                <c:pt idx="7544">
                  <c:v>6.3120000000000003</c:v>
                </c:pt>
                <c:pt idx="7545">
                  <c:v>6.4734999999999996</c:v>
                </c:pt>
                <c:pt idx="7546">
                  <c:v>6.3361999999999998</c:v>
                </c:pt>
                <c:pt idx="7547">
                  <c:v>6.8399000000000001</c:v>
                </c:pt>
                <c:pt idx="7548">
                  <c:v>6.6809000000000003</c:v>
                </c:pt>
                <c:pt idx="7549">
                  <c:v>7.2359</c:v>
                </c:pt>
                <c:pt idx="7550">
                  <c:v>6.7750000000000004</c:v>
                </c:pt>
                <c:pt idx="7551">
                  <c:v>6.1764999999999999</c:v>
                </c:pt>
                <c:pt idx="7552">
                  <c:v>6.4423000000000004</c:v>
                </c:pt>
                <c:pt idx="7553">
                  <c:v>6.8973000000000004</c:v>
                </c:pt>
                <c:pt idx="7554">
                  <c:v>7.0532000000000004</c:v>
                </c:pt>
                <c:pt idx="7555">
                  <c:v>7.1764999999999999</c:v>
                </c:pt>
                <c:pt idx="7556">
                  <c:v>7.4074</c:v>
                </c:pt>
                <c:pt idx="7557">
                  <c:v>7.6466000000000003</c:v>
                </c:pt>
                <c:pt idx="7558">
                  <c:v>7.6493000000000002</c:v>
                </c:pt>
                <c:pt idx="7559">
                  <c:v>7.2926000000000002</c:v>
                </c:pt>
                <c:pt idx="7560">
                  <c:v>7.6303000000000001</c:v>
                </c:pt>
                <c:pt idx="7561">
                  <c:v>7.8341000000000003</c:v>
                </c:pt>
                <c:pt idx="7562">
                  <c:v>8.1595999999999993</c:v>
                </c:pt>
                <c:pt idx="7563">
                  <c:v>7.4892000000000003</c:v>
                </c:pt>
                <c:pt idx="7564">
                  <c:v>7.4710000000000001</c:v>
                </c:pt>
                <c:pt idx="7565">
                  <c:v>6.9912999999999998</c:v>
                </c:pt>
                <c:pt idx="7566">
                  <c:v>7.1226000000000003</c:v>
                </c:pt>
                <c:pt idx="7567">
                  <c:v>7.0782999999999996</c:v>
                </c:pt>
                <c:pt idx="7568">
                  <c:v>6.8796999999999997</c:v>
                </c:pt>
                <c:pt idx="7569">
                  <c:v>7.4576000000000002</c:v>
                </c:pt>
                <c:pt idx="7570">
                  <c:v>8.1473999999999993</c:v>
                </c:pt>
                <c:pt idx="7571">
                  <c:v>7.61</c:v>
                </c:pt>
                <c:pt idx="7572">
                  <c:v>7.9962999999999997</c:v>
                </c:pt>
                <c:pt idx="7573">
                  <c:v>7.8907999999999996</c:v>
                </c:pt>
                <c:pt idx="7574">
                  <c:v>8.8412000000000006</c:v>
                </c:pt>
                <c:pt idx="7575">
                  <c:v>7.9889999999999999</c:v>
                </c:pt>
                <c:pt idx="7576">
                  <c:v>7.9459</c:v>
                </c:pt>
                <c:pt idx="7577">
                  <c:v>7.4412000000000003</c:v>
                </c:pt>
                <c:pt idx="7578">
                  <c:v>7.0180999999999996</c:v>
                </c:pt>
                <c:pt idx="7579">
                  <c:v>7.4382999999999999</c:v>
                </c:pt>
                <c:pt idx="7580">
                  <c:v>6.8437999999999999</c:v>
                </c:pt>
                <c:pt idx="7581">
                  <c:v>7.1970999999999998</c:v>
                </c:pt>
                <c:pt idx="7582">
                  <c:v>7.6764000000000001</c:v>
                </c:pt>
                <c:pt idx="7583">
                  <c:v>7.4</c:v>
                </c:pt>
                <c:pt idx="7584">
                  <c:v>7.0800999999999998</c:v>
                </c:pt>
                <c:pt idx="7585">
                  <c:v>7.0294999999999996</c:v>
                </c:pt>
                <c:pt idx="7586">
                  <c:v>7.5853000000000002</c:v>
                </c:pt>
                <c:pt idx="7587">
                  <c:v>7.3605999999999998</c:v>
                </c:pt>
                <c:pt idx="7588">
                  <c:v>6.8913000000000002</c:v>
                </c:pt>
                <c:pt idx="7589">
                  <c:v>7.4291</c:v>
                </c:pt>
                <c:pt idx="7590">
                  <c:v>8.2249999999999996</c:v>
                </c:pt>
                <c:pt idx="7591">
                  <c:v>7.8888999999999996</c:v>
                </c:pt>
                <c:pt idx="7592">
                  <c:v>7.2252999999999998</c:v>
                </c:pt>
                <c:pt idx="7593">
                  <c:v>6.7131999999999996</c:v>
                </c:pt>
                <c:pt idx="7594">
                  <c:v>6.5820999999999996</c:v>
                </c:pt>
                <c:pt idx="7595">
                  <c:v>6.3211000000000004</c:v>
                </c:pt>
                <c:pt idx="7596">
                  <c:v>6.6475999999999997</c:v>
                </c:pt>
                <c:pt idx="7597">
                  <c:v>6.8746999999999998</c:v>
                </c:pt>
                <c:pt idx="7598">
                  <c:v>6.8691000000000004</c:v>
                </c:pt>
                <c:pt idx="7599">
                  <c:v>7.3244999999999996</c:v>
                </c:pt>
                <c:pt idx="7600">
                  <c:v>6.9829999999999997</c:v>
                </c:pt>
                <c:pt idx="7601">
                  <c:v>6.8710000000000004</c:v>
                </c:pt>
                <c:pt idx="7602">
                  <c:v>6.8563000000000001</c:v>
                </c:pt>
                <c:pt idx="7603">
                  <c:v>6.7641999999999998</c:v>
                </c:pt>
                <c:pt idx="7604">
                  <c:v>7.0164999999999997</c:v>
                </c:pt>
                <c:pt idx="7605">
                  <c:v>6.9931999999999999</c:v>
                </c:pt>
                <c:pt idx="7606">
                  <c:v>6.7896000000000001</c:v>
                </c:pt>
                <c:pt idx="7607">
                  <c:v>6.5640999999999998</c:v>
                </c:pt>
                <c:pt idx="7608">
                  <c:v>6.5271999999999997</c:v>
                </c:pt>
                <c:pt idx="7609">
                  <c:v>6.5679999999999996</c:v>
                </c:pt>
                <c:pt idx="7610">
                  <c:v>6.7256</c:v>
                </c:pt>
                <c:pt idx="7611">
                  <c:v>6.2454999999999998</c:v>
                </c:pt>
                <c:pt idx="7612">
                  <c:v>5.9036999999999997</c:v>
                </c:pt>
                <c:pt idx="7613">
                  <c:v>6.0521000000000003</c:v>
                </c:pt>
                <c:pt idx="7614">
                  <c:v>6.1757</c:v>
                </c:pt>
                <c:pt idx="7615">
                  <c:v>6.5815000000000001</c:v>
                </c:pt>
                <c:pt idx="7616">
                  <c:v>6.3711000000000002</c:v>
                </c:pt>
                <c:pt idx="7617">
                  <c:v>6.2100999999999997</c:v>
                </c:pt>
                <c:pt idx="7618">
                  <c:v>6.4843999999999999</c:v>
                </c:pt>
                <c:pt idx="7619">
                  <c:v>7.4234</c:v>
                </c:pt>
                <c:pt idx="7620">
                  <c:v>7.2804000000000002</c:v>
                </c:pt>
                <c:pt idx="7621">
                  <c:v>6.9973000000000001</c:v>
                </c:pt>
                <c:pt idx="7622">
                  <c:v>7.1938000000000004</c:v>
                </c:pt>
                <c:pt idx="7623">
                  <c:v>6.4131</c:v>
                </c:pt>
                <c:pt idx="7624">
                  <c:v>6.3666</c:v>
                </c:pt>
                <c:pt idx="7625">
                  <c:v>6.3422000000000001</c:v>
                </c:pt>
                <c:pt idx="7626">
                  <c:v>6.5152000000000001</c:v>
                </c:pt>
                <c:pt idx="7627">
                  <c:v>6.5125999999999999</c:v>
                </c:pt>
                <c:pt idx="7628">
                  <c:v>6.9070999999999998</c:v>
                </c:pt>
                <c:pt idx="7629">
                  <c:v>6.7561</c:v>
                </c:pt>
                <c:pt idx="7630">
                  <c:v>6.5801999999999996</c:v>
                </c:pt>
                <c:pt idx="7631">
                  <c:v>7.2362000000000002</c:v>
                </c:pt>
                <c:pt idx="7632">
                  <c:v>6.5583</c:v>
                </c:pt>
                <c:pt idx="7633">
                  <c:v>5.8539000000000003</c:v>
                </c:pt>
                <c:pt idx="7634">
                  <c:v>6.0509000000000004</c:v>
                </c:pt>
                <c:pt idx="7635">
                  <c:v>6.1245000000000003</c:v>
                </c:pt>
                <c:pt idx="7636">
                  <c:v>6.0602999999999998</c:v>
                </c:pt>
                <c:pt idx="7637">
                  <c:v>5.7686999999999999</c:v>
                </c:pt>
                <c:pt idx="7638">
                  <c:v>5.7758000000000003</c:v>
                </c:pt>
                <c:pt idx="7639">
                  <c:v>5.8800999999999997</c:v>
                </c:pt>
                <c:pt idx="7640">
                  <c:v>5.7332999999999998</c:v>
                </c:pt>
                <c:pt idx="7641">
                  <c:v>6.4101999999999997</c:v>
                </c:pt>
                <c:pt idx="7642">
                  <c:v>5.5176999999999996</c:v>
                </c:pt>
                <c:pt idx="7643">
                  <c:v>5.3479999999999999</c:v>
                </c:pt>
                <c:pt idx="7644">
                  <c:v>5.3966000000000003</c:v>
                </c:pt>
                <c:pt idx="7645">
                  <c:v>5.2782</c:v>
                </c:pt>
                <c:pt idx="7646">
                  <c:v>6.0198</c:v>
                </c:pt>
                <c:pt idx="7647">
                  <c:v>6.0898000000000003</c:v>
                </c:pt>
                <c:pt idx="7648">
                  <c:v>6.5179</c:v>
                </c:pt>
                <c:pt idx="7649">
                  <c:v>6.2298</c:v>
                </c:pt>
                <c:pt idx="7650">
                  <c:v>6.1146000000000003</c:v>
                </c:pt>
                <c:pt idx="7651">
                  <c:v>5.9043999999999999</c:v>
                </c:pt>
                <c:pt idx="7652">
                  <c:v>5.7816000000000001</c:v>
                </c:pt>
                <c:pt idx="7653">
                  <c:v>6.0781999999999998</c:v>
                </c:pt>
                <c:pt idx="7654">
                  <c:v>5.7755000000000001</c:v>
                </c:pt>
                <c:pt idx="7655">
                  <c:v>6.1439000000000004</c:v>
                </c:pt>
                <c:pt idx="7656">
                  <c:v>5.4328000000000003</c:v>
                </c:pt>
                <c:pt idx="7657">
                  <c:v>5.5544000000000002</c:v>
                </c:pt>
                <c:pt idx="7658">
                  <c:v>5.8129</c:v>
                </c:pt>
                <c:pt idx="7659">
                  <c:v>5.4897999999999998</c:v>
                </c:pt>
                <c:pt idx="7660">
                  <c:v>5.3358999999999996</c:v>
                </c:pt>
                <c:pt idx="7661">
                  <c:v>5.4993999999999996</c:v>
                </c:pt>
                <c:pt idx="7662">
                  <c:v>5.9405000000000001</c:v>
                </c:pt>
                <c:pt idx="7663">
                  <c:v>6.3502999999999998</c:v>
                </c:pt>
                <c:pt idx="7664">
                  <c:v>6.6246</c:v>
                </c:pt>
                <c:pt idx="7665">
                  <c:v>6.6093999999999999</c:v>
                </c:pt>
                <c:pt idx="7666">
                  <c:v>6.7426000000000004</c:v>
                </c:pt>
                <c:pt idx="7667">
                  <c:v>6.6582999999999997</c:v>
                </c:pt>
                <c:pt idx="7668">
                  <c:v>6.4593999999999996</c:v>
                </c:pt>
                <c:pt idx="7669">
                  <c:v>6.0190999999999999</c:v>
                </c:pt>
                <c:pt idx="7670">
                  <c:v>5.8262999999999998</c:v>
                </c:pt>
                <c:pt idx="7671">
                  <c:v>6.0494000000000003</c:v>
                </c:pt>
                <c:pt idx="7672">
                  <c:v>6.3970000000000002</c:v>
                </c:pt>
                <c:pt idx="7673">
                  <c:v>6.9797000000000002</c:v>
                </c:pt>
                <c:pt idx="7674">
                  <c:v>7.2134999999999998</c:v>
                </c:pt>
                <c:pt idx="7675">
                  <c:v>6.4444999999999997</c:v>
                </c:pt>
                <c:pt idx="7676">
                  <c:v>6.3319999999999999</c:v>
                </c:pt>
                <c:pt idx="7677">
                  <c:v>6.3263999999999996</c:v>
                </c:pt>
                <c:pt idx="7678">
                  <c:v>6.2371999999999996</c:v>
                </c:pt>
                <c:pt idx="7679">
                  <c:v>6.6082000000000001</c:v>
                </c:pt>
                <c:pt idx="7680">
                  <c:v>6.7320000000000002</c:v>
                </c:pt>
                <c:pt idx="7681">
                  <c:v>6.9508999999999999</c:v>
                </c:pt>
                <c:pt idx="7682">
                  <c:v>7.1161000000000003</c:v>
                </c:pt>
                <c:pt idx="7683">
                  <c:v>7.0305</c:v>
                </c:pt>
                <c:pt idx="7684">
                  <c:v>6.4099000000000004</c:v>
                </c:pt>
                <c:pt idx="7685">
                  <c:v>6.3028000000000004</c:v>
                </c:pt>
                <c:pt idx="7686">
                  <c:v>6.4715999999999996</c:v>
                </c:pt>
                <c:pt idx="7687">
                  <c:v>6.2957000000000001</c:v>
                </c:pt>
                <c:pt idx="7688">
                  <c:v>6.3400999999999996</c:v>
                </c:pt>
                <c:pt idx="7689">
                  <c:v>6.5769000000000002</c:v>
                </c:pt>
                <c:pt idx="7690">
                  <c:v>6.3000999999999996</c:v>
                </c:pt>
                <c:pt idx="7691">
                  <c:v>6.3174999999999999</c:v>
                </c:pt>
                <c:pt idx="7692">
                  <c:v>6.2309999999999999</c:v>
                </c:pt>
                <c:pt idx="7693">
                  <c:v>6.1852</c:v>
                </c:pt>
                <c:pt idx="7694">
                  <c:v>5.766</c:v>
                </c:pt>
                <c:pt idx="7695">
                  <c:v>5.5278999999999998</c:v>
                </c:pt>
                <c:pt idx="7696">
                  <c:v>6.0567000000000002</c:v>
                </c:pt>
                <c:pt idx="7697">
                  <c:v>6.4630999999999998</c:v>
                </c:pt>
                <c:pt idx="7698">
                  <c:v>6.1245000000000003</c:v>
                </c:pt>
                <c:pt idx="7699">
                  <c:v>6.6607000000000003</c:v>
                </c:pt>
                <c:pt idx="7700">
                  <c:v>6.0606999999999998</c:v>
                </c:pt>
                <c:pt idx="7701">
                  <c:v>6.3544999999999998</c:v>
                </c:pt>
                <c:pt idx="7702">
                  <c:v>6.3369999999999997</c:v>
                </c:pt>
                <c:pt idx="7703">
                  <c:v>5.9600999999999997</c:v>
                </c:pt>
                <c:pt idx="7704">
                  <c:v>6.0989000000000004</c:v>
                </c:pt>
                <c:pt idx="7705">
                  <c:v>6.2805</c:v>
                </c:pt>
                <c:pt idx="7706">
                  <c:v>5.7182000000000004</c:v>
                </c:pt>
                <c:pt idx="7707">
                  <c:v>5.9946999999999999</c:v>
                </c:pt>
                <c:pt idx="7708">
                  <c:v>6.5858999999999996</c:v>
                </c:pt>
                <c:pt idx="7709">
                  <c:v>6.6532</c:v>
                </c:pt>
                <c:pt idx="7710">
                  <c:v>6.9067999999999996</c:v>
                </c:pt>
                <c:pt idx="7711">
                  <c:v>6.7328999999999999</c:v>
                </c:pt>
                <c:pt idx="7712">
                  <c:v>6.6013999999999999</c:v>
                </c:pt>
                <c:pt idx="7713">
                  <c:v>6.4814999999999996</c:v>
                </c:pt>
                <c:pt idx="7714">
                  <c:v>6.3446999999999996</c:v>
                </c:pt>
                <c:pt idx="7715">
                  <c:v>6.6874000000000002</c:v>
                </c:pt>
                <c:pt idx="7716">
                  <c:v>6.5998000000000001</c:v>
                </c:pt>
                <c:pt idx="7717">
                  <c:v>6.3902999999999999</c:v>
                </c:pt>
                <c:pt idx="7718">
                  <c:v>6.1832000000000003</c:v>
                </c:pt>
                <c:pt idx="7719">
                  <c:v>6.9809999999999999</c:v>
                </c:pt>
                <c:pt idx="7720">
                  <c:v>6.3827999999999996</c:v>
                </c:pt>
                <c:pt idx="7721">
                  <c:v>6.0930999999999997</c:v>
                </c:pt>
                <c:pt idx="7722">
                  <c:v>6.2676999999999996</c:v>
                </c:pt>
                <c:pt idx="7723">
                  <c:v>6.1867999999999999</c:v>
                </c:pt>
                <c:pt idx="7724">
                  <c:v>6.8616999999999999</c:v>
                </c:pt>
                <c:pt idx="7725">
                  <c:v>7.0343999999999998</c:v>
                </c:pt>
                <c:pt idx="7726">
                  <c:v>6.8025000000000002</c:v>
                </c:pt>
                <c:pt idx="7727">
                  <c:v>6.5380000000000003</c:v>
                </c:pt>
                <c:pt idx="7728">
                  <c:v>6.6512000000000002</c:v>
                </c:pt>
                <c:pt idx="7729">
                  <c:v>6.9116999999999997</c:v>
                </c:pt>
                <c:pt idx="7730">
                  <c:v>6.4747000000000003</c:v>
                </c:pt>
                <c:pt idx="7731">
                  <c:v>7.4950000000000001</c:v>
                </c:pt>
                <c:pt idx="7732">
                  <c:v>7.2294</c:v>
                </c:pt>
                <c:pt idx="7733">
                  <c:v>7.1174999999999997</c:v>
                </c:pt>
                <c:pt idx="7734">
                  <c:v>7.1608999999999998</c:v>
                </c:pt>
                <c:pt idx="7735">
                  <c:v>7.4782999999999999</c:v>
                </c:pt>
                <c:pt idx="7736">
                  <c:v>7.3986999999999998</c:v>
                </c:pt>
                <c:pt idx="7737">
                  <c:v>6.9949000000000003</c:v>
                </c:pt>
                <c:pt idx="7738">
                  <c:v>6.8834</c:v>
                </c:pt>
                <c:pt idx="7739">
                  <c:v>7.1397000000000004</c:v>
                </c:pt>
                <c:pt idx="7740">
                  <c:v>6.8377999999999997</c:v>
                </c:pt>
                <c:pt idx="7741">
                  <c:v>6.7626999999999997</c:v>
                </c:pt>
                <c:pt idx="7742">
                  <c:v>7.1478000000000002</c:v>
                </c:pt>
                <c:pt idx="7743">
                  <c:v>6.9790999999999999</c:v>
                </c:pt>
                <c:pt idx="7744">
                  <c:v>7.6997</c:v>
                </c:pt>
                <c:pt idx="7745">
                  <c:v>7.4257999999999997</c:v>
                </c:pt>
                <c:pt idx="7746">
                  <c:v>7.6631999999999998</c:v>
                </c:pt>
                <c:pt idx="7747">
                  <c:v>7.2992999999999997</c:v>
                </c:pt>
                <c:pt idx="7748">
                  <c:v>7.2927999999999997</c:v>
                </c:pt>
                <c:pt idx="7749">
                  <c:v>7.3383000000000003</c:v>
                </c:pt>
                <c:pt idx="7750">
                  <c:v>7.3959999999999999</c:v>
                </c:pt>
                <c:pt idx="7751">
                  <c:v>7.4673999999999996</c:v>
                </c:pt>
                <c:pt idx="7752">
                  <c:v>7.4404000000000003</c:v>
                </c:pt>
                <c:pt idx="7753">
                  <c:v>8.0103000000000009</c:v>
                </c:pt>
                <c:pt idx="7754">
                  <c:v>8.2906999999999993</c:v>
                </c:pt>
                <c:pt idx="7755">
                  <c:v>8.1059000000000001</c:v>
                </c:pt>
                <c:pt idx="7756">
                  <c:v>8.0180000000000007</c:v>
                </c:pt>
                <c:pt idx="7757">
                  <c:v>7.8345000000000002</c:v>
                </c:pt>
                <c:pt idx="7758">
                  <c:v>7.6085000000000003</c:v>
                </c:pt>
                <c:pt idx="7759">
                  <c:v>7.9101999999999997</c:v>
                </c:pt>
                <c:pt idx="7760">
                  <c:v>8.4184999999999999</c:v>
                </c:pt>
                <c:pt idx="7761">
                  <c:v>8.7515999999999998</c:v>
                </c:pt>
                <c:pt idx="7762">
                  <c:v>8.8138000000000005</c:v>
                </c:pt>
                <c:pt idx="7763">
                  <c:v>8.8577999999999992</c:v>
                </c:pt>
                <c:pt idx="7764">
                  <c:v>8.6288</c:v>
                </c:pt>
                <c:pt idx="7765">
                  <c:v>9.0475999999999992</c:v>
                </c:pt>
                <c:pt idx="7766">
                  <c:v>9.0417000000000005</c:v>
                </c:pt>
                <c:pt idx="7767">
                  <c:v>8.8368000000000002</c:v>
                </c:pt>
                <c:pt idx="7768">
                  <c:v>9.4480000000000004</c:v>
                </c:pt>
                <c:pt idx="7769">
                  <c:v>9.5695999999999994</c:v>
                </c:pt>
                <c:pt idx="7770">
                  <c:v>9.5528999999999993</c:v>
                </c:pt>
                <c:pt idx="7771">
                  <c:v>9.8209</c:v>
                </c:pt>
                <c:pt idx="7772">
                  <c:v>9.9675999999999991</c:v>
                </c:pt>
                <c:pt idx="7773">
                  <c:v>9.5518999999999998</c:v>
                </c:pt>
                <c:pt idx="7774">
                  <c:v>9.1004000000000005</c:v>
                </c:pt>
                <c:pt idx="7775">
                  <c:v>10.103999999999999</c:v>
                </c:pt>
                <c:pt idx="7776">
                  <c:v>9.3641000000000005</c:v>
                </c:pt>
                <c:pt idx="7777">
                  <c:v>9.5630000000000006</c:v>
                </c:pt>
                <c:pt idx="7778">
                  <c:v>10.196</c:v>
                </c:pt>
                <c:pt idx="7779">
                  <c:v>9.5348000000000006</c:v>
                </c:pt>
                <c:pt idx="7780">
                  <c:v>9.8003999999999998</c:v>
                </c:pt>
                <c:pt idx="7781">
                  <c:v>10.448</c:v>
                </c:pt>
                <c:pt idx="7782">
                  <c:v>10.614000000000001</c:v>
                </c:pt>
                <c:pt idx="7783">
                  <c:v>9.4382000000000001</c:v>
                </c:pt>
                <c:pt idx="7784">
                  <c:v>9.0924999999999994</c:v>
                </c:pt>
                <c:pt idx="7785">
                  <c:v>9.2018000000000004</c:v>
                </c:pt>
                <c:pt idx="7786">
                  <c:v>9.6430000000000007</c:v>
                </c:pt>
                <c:pt idx="7787">
                  <c:v>9.7523</c:v>
                </c:pt>
                <c:pt idx="7788">
                  <c:v>9.6425000000000001</c:v>
                </c:pt>
                <c:pt idx="7789">
                  <c:v>9.8066999999999993</c:v>
                </c:pt>
                <c:pt idx="7790">
                  <c:v>9.4821000000000009</c:v>
                </c:pt>
                <c:pt idx="7791">
                  <c:v>9.4116</c:v>
                </c:pt>
                <c:pt idx="7792">
                  <c:v>9.6047999999999991</c:v>
                </c:pt>
                <c:pt idx="7793">
                  <c:v>9.9441000000000006</c:v>
                </c:pt>
                <c:pt idx="7794">
                  <c:v>9.5749999999999993</c:v>
                </c:pt>
                <c:pt idx="7795">
                  <c:v>9.8184000000000005</c:v>
                </c:pt>
                <c:pt idx="7796">
                  <c:v>9.5709</c:v>
                </c:pt>
                <c:pt idx="7797">
                  <c:v>10.273999999999999</c:v>
                </c:pt>
                <c:pt idx="7798">
                  <c:v>10.596</c:v>
                </c:pt>
                <c:pt idx="7799">
                  <c:v>10.125</c:v>
                </c:pt>
                <c:pt idx="7800">
                  <c:v>9.2751999999999999</c:v>
                </c:pt>
                <c:pt idx="7801">
                  <c:v>9.2418999999999993</c:v>
                </c:pt>
                <c:pt idx="7802">
                  <c:v>9.2240000000000002</c:v>
                </c:pt>
                <c:pt idx="7803">
                  <c:v>9.3115000000000006</c:v>
                </c:pt>
                <c:pt idx="7804">
                  <c:v>9.0764999999999993</c:v>
                </c:pt>
                <c:pt idx="7805">
                  <c:v>9.2481000000000009</c:v>
                </c:pt>
                <c:pt idx="7806">
                  <c:v>9.3367000000000004</c:v>
                </c:pt>
                <c:pt idx="7807">
                  <c:v>9.8010999999999999</c:v>
                </c:pt>
                <c:pt idx="7808">
                  <c:v>10.175000000000001</c:v>
                </c:pt>
                <c:pt idx="7809">
                  <c:v>9.9870000000000001</c:v>
                </c:pt>
                <c:pt idx="7810">
                  <c:v>10.113</c:v>
                </c:pt>
                <c:pt idx="7811">
                  <c:v>10.497</c:v>
                </c:pt>
                <c:pt idx="7812">
                  <c:v>12.823</c:v>
                </c:pt>
                <c:pt idx="7813">
                  <c:v>12.095000000000001</c:v>
                </c:pt>
                <c:pt idx="7814">
                  <c:v>11.012</c:v>
                </c:pt>
                <c:pt idx="7815">
                  <c:v>10.48</c:v>
                </c:pt>
                <c:pt idx="7816">
                  <c:v>13.456</c:v>
                </c:pt>
                <c:pt idx="7817">
                  <c:v>11.923</c:v>
                </c:pt>
                <c:pt idx="7818">
                  <c:v>11.231999999999999</c:v>
                </c:pt>
                <c:pt idx="7819">
                  <c:v>8.4809999999999999</c:v>
                </c:pt>
                <c:pt idx="7820">
                  <c:v>9.1853999999999996</c:v>
                </c:pt>
                <c:pt idx="7821">
                  <c:v>9.6434999999999995</c:v>
                </c:pt>
                <c:pt idx="7822">
                  <c:v>9.2416</c:v>
                </c:pt>
                <c:pt idx="7823">
                  <c:v>10.202</c:v>
                </c:pt>
                <c:pt idx="7824">
                  <c:v>15.47</c:v>
                </c:pt>
                <c:pt idx="7825">
                  <c:v>13.21</c:v>
                </c:pt>
                <c:pt idx="7826">
                  <c:v>12.048</c:v>
                </c:pt>
                <c:pt idx="7827">
                  <c:v>11.603</c:v>
                </c:pt>
                <c:pt idx="7828">
                  <c:v>10.388999999999999</c:v>
                </c:pt>
                <c:pt idx="7829">
                  <c:v>9.4130000000000003</c:v>
                </c:pt>
                <c:pt idx="7830">
                  <c:v>9.6983999999999995</c:v>
                </c:pt>
                <c:pt idx="7831">
                  <c:v>9.6080000000000005</c:v>
                </c:pt>
                <c:pt idx="7832">
                  <c:v>9.6333000000000002</c:v>
                </c:pt>
                <c:pt idx="7833">
                  <c:v>9.7096</c:v>
                </c:pt>
                <c:pt idx="7834">
                  <c:v>9.6422000000000008</c:v>
                </c:pt>
                <c:pt idx="7835">
                  <c:v>10.192</c:v>
                </c:pt>
                <c:pt idx="7836">
                  <c:v>9.9724000000000004</c:v>
                </c:pt>
                <c:pt idx="7837">
                  <c:v>10.595000000000001</c:v>
                </c:pt>
                <c:pt idx="7838">
                  <c:v>11.619</c:v>
                </c:pt>
                <c:pt idx="7839">
                  <c:v>10.704000000000001</c:v>
                </c:pt>
                <c:pt idx="7840">
                  <c:v>6.1383999999999999</c:v>
                </c:pt>
                <c:pt idx="7841">
                  <c:v>7.1466000000000003</c:v>
                </c:pt>
                <c:pt idx="7842">
                  <c:v>7.6816000000000004</c:v>
                </c:pt>
                <c:pt idx="7843">
                  <c:v>8.1904000000000003</c:v>
                </c:pt>
                <c:pt idx="7844">
                  <c:v>8.7905999999999995</c:v>
                </c:pt>
                <c:pt idx="7845">
                  <c:v>9.3665000000000003</c:v>
                </c:pt>
                <c:pt idx="7846">
                  <c:v>9.3620999999999999</c:v>
                </c:pt>
                <c:pt idx="7847">
                  <c:v>9.9488000000000003</c:v>
                </c:pt>
                <c:pt idx="7848">
                  <c:v>9.8315999999999999</c:v>
                </c:pt>
                <c:pt idx="7849">
                  <c:v>9.8109000000000002</c:v>
                </c:pt>
                <c:pt idx="7850">
                  <c:v>9.7469000000000001</c:v>
                </c:pt>
                <c:pt idx="7851">
                  <c:v>9.6206999999999994</c:v>
                </c:pt>
                <c:pt idx="7852">
                  <c:v>9.3691999999999993</c:v>
                </c:pt>
                <c:pt idx="7853">
                  <c:v>9.5205000000000002</c:v>
                </c:pt>
                <c:pt idx="7854">
                  <c:v>9.2897999999999996</c:v>
                </c:pt>
                <c:pt idx="7855">
                  <c:v>10.234999999999999</c:v>
                </c:pt>
                <c:pt idx="7856">
                  <c:v>10.361000000000001</c:v>
                </c:pt>
                <c:pt idx="7857">
                  <c:v>10.204000000000001</c:v>
                </c:pt>
                <c:pt idx="7858">
                  <c:v>10.547000000000001</c:v>
                </c:pt>
                <c:pt idx="7859">
                  <c:v>10.624000000000001</c:v>
                </c:pt>
                <c:pt idx="7860">
                  <c:v>10.095000000000001</c:v>
                </c:pt>
                <c:pt idx="7861">
                  <c:v>10.199</c:v>
                </c:pt>
                <c:pt idx="7862">
                  <c:v>9.9034999999999993</c:v>
                </c:pt>
                <c:pt idx="7863">
                  <c:v>9.9710000000000001</c:v>
                </c:pt>
                <c:pt idx="7864">
                  <c:v>9.7113999999999994</c:v>
                </c:pt>
                <c:pt idx="7865">
                  <c:v>9.907</c:v>
                </c:pt>
                <c:pt idx="7866">
                  <c:v>9.8642000000000003</c:v>
                </c:pt>
                <c:pt idx="7867">
                  <c:v>9.7554999999999996</c:v>
                </c:pt>
                <c:pt idx="7868">
                  <c:v>9.8703000000000003</c:v>
                </c:pt>
                <c:pt idx="7869">
                  <c:v>9.7357999999999993</c:v>
                </c:pt>
                <c:pt idx="7870">
                  <c:v>9.5155999999999992</c:v>
                </c:pt>
                <c:pt idx="7871">
                  <c:v>8.4068000000000005</c:v>
                </c:pt>
                <c:pt idx="7872">
                  <c:v>8.4565000000000001</c:v>
                </c:pt>
                <c:pt idx="7873">
                  <c:v>8.6426999999999996</c:v>
                </c:pt>
                <c:pt idx="7874">
                  <c:v>9.5394000000000005</c:v>
                </c:pt>
                <c:pt idx="7875">
                  <c:v>9.5433000000000003</c:v>
                </c:pt>
                <c:pt idx="7876">
                  <c:v>9.1620000000000008</c:v>
                </c:pt>
                <c:pt idx="7877">
                  <c:v>9.6897000000000002</c:v>
                </c:pt>
                <c:pt idx="7878">
                  <c:v>9.0181000000000004</c:v>
                </c:pt>
                <c:pt idx="7879">
                  <c:v>8.8594000000000008</c:v>
                </c:pt>
                <c:pt idx="7880">
                  <c:v>8.5297000000000001</c:v>
                </c:pt>
                <c:pt idx="7881">
                  <c:v>8.7484999999999999</c:v>
                </c:pt>
                <c:pt idx="7882">
                  <c:v>8.6484000000000005</c:v>
                </c:pt>
                <c:pt idx="7883">
                  <c:v>8.8001000000000005</c:v>
                </c:pt>
                <c:pt idx="7884">
                  <c:v>8.4475999999999996</c:v>
                </c:pt>
                <c:pt idx="7885">
                  <c:v>8.0106999999999999</c:v>
                </c:pt>
                <c:pt idx="7886">
                  <c:v>8.2253000000000007</c:v>
                </c:pt>
                <c:pt idx="7887">
                  <c:v>8.1142000000000003</c:v>
                </c:pt>
                <c:pt idx="7888">
                  <c:v>8.3602000000000007</c:v>
                </c:pt>
                <c:pt idx="7889">
                  <c:v>8.5584000000000007</c:v>
                </c:pt>
                <c:pt idx="7890">
                  <c:v>7.8714000000000004</c:v>
                </c:pt>
                <c:pt idx="7891">
                  <c:v>7.6875999999999998</c:v>
                </c:pt>
                <c:pt idx="7892">
                  <c:v>8.0257000000000005</c:v>
                </c:pt>
                <c:pt idx="7893">
                  <c:v>7.7502000000000004</c:v>
                </c:pt>
                <c:pt idx="7894">
                  <c:v>7.3254000000000001</c:v>
                </c:pt>
                <c:pt idx="7895">
                  <c:v>7.5369000000000002</c:v>
                </c:pt>
                <c:pt idx="7896">
                  <c:v>6.9004000000000003</c:v>
                </c:pt>
                <c:pt idx="7897">
                  <c:v>6.6993</c:v>
                </c:pt>
                <c:pt idx="7898">
                  <c:v>6.8373999999999997</c:v>
                </c:pt>
                <c:pt idx="7899">
                  <c:v>7.2714999999999996</c:v>
                </c:pt>
                <c:pt idx="7900">
                  <c:v>7.1283000000000003</c:v>
                </c:pt>
                <c:pt idx="7901">
                  <c:v>6.7228000000000003</c:v>
                </c:pt>
                <c:pt idx="7902">
                  <c:v>6.7188999999999997</c:v>
                </c:pt>
                <c:pt idx="7903">
                  <c:v>6.2628000000000004</c:v>
                </c:pt>
                <c:pt idx="7904">
                  <c:v>6.7253999999999996</c:v>
                </c:pt>
                <c:pt idx="7905">
                  <c:v>6.6978999999999997</c:v>
                </c:pt>
                <c:pt idx="7906">
                  <c:v>6.4893999999999998</c:v>
                </c:pt>
                <c:pt idx="7907">
                  <c:v>6.8906999999999998</c:v>
                </c:pt>
                <c:pt idx="7908">
                  <c:v>6.2114000000000003</c:v>
                </c:pt>
                <c:pt idx="7909">
                  <c:v>6.5671999999999997</c:v>
                </c:pt>
                <c:pt idx="7910">
                  <c:v>6.1592000000000002</c:v>
                </c:pt>
                <c:pt idx="7911">
                  <c:v>6.1567999999999996</c:v>
                </c:pt>
                <c:pt idx="7912">
                  <c:v>6.3028000000000004</c:v>
                </c:pt>
                <c:pt idx="7913">
                  <c:v>6.2266000000000004</c:v>
                </c:pt>
                <c:pt idx="7914">
                  <c:v>6.1227999999999998</c:v>
                </c:pt>
                <c:pt idx="7915">
                  <c:v>5.8426999999999998</c:v>
                </c:pt>
                <c:pt idx="7916">
                  <c:v>5.6482000000000001</c:v>
                </c:pt>
                <c:pt idx="7917">
                  <c:v>5.8421000000000003</c:v>
                </c:pt>
                <c:pt idx="7918">
                  <c:v>6.1558999999999999</c:v>
                </c:pt>
                <c:pt idx="7919">
                  <c:v>5.9767999999999999</c:v>
                </c:pt>
                <c:pt idx="7920">
                  <c:v>6.2980999999999998</c:v>
                </c:pt>
                <c:pt idx="7921">
                  <c:v>5.7420999999999998</c:v>
                </c:pt>
                <c:pt idx="7922">
                  <c:v>5.9164000000000003</c:v>
                </c:pt>
                <c:pt idx="7923">
                  <c:v>6.2176</c:v>
                </c:pt>
                <c:pt idx="7924">
                  <c:v>5.4888000000000003</c:v>
                </c:pt>
                <c:pt idx="7925">
                  <c:v>5.2316000000000003</c:v>
                </c:pt>
                <c:pt idx="7926">
                  <c:v>4.8619000000000003</c:v>
                </c:pt>
                <c:pt idx="7927">
                  <c:v>5.5461</c:v>
                </c:pt>
                <c:pt idx="7928">
                  <c:v>5.1417000000000002</c:v>
                </c:pt>
                <c:pt idx="7929">
                  <c:v>4.7873999999999999</c:v>
                </c:pt>
                <c:pt idx="7930">
                  <c:v>5.0499000000000001</c:v>
                </c:pt>
                <c:pt idx="7931">
                  <c:v>4.8899999999999997</c:v>
                </c:pt>
                <c:pt idx="7932">
                  <c:v>4.7705000000000002</c:v>
                </c:pt>
                <c:pt idx="7933">
                  <c:v>4.4660000000000002</c:v>
                </c:pt>
                <c:pt idx="7934">
                  <c:v>4.7012999999999998</c:v>
                </c:pt>
                <c:pt idx="7935">
                  <c:v>4.6055999999999999</c:v>
                </c:pt>
                <c:pt idx="7936">
                  <c:v>5.0084999999999997</c:v>
                </c:pt>
                <c:pt idx="7937">
                  <c:v>5.1862000000000004</c:v>
                </c:pt>
                <c:pt idx="7938">
                  <c:v>4.8929</c:v>
                </c:pt>
                <c:pt idx="7939">
                  <c:v>4.7519</c:v>
                </c:pt>
                <c:pt idx="7940">
                  <c:v>4.4541000000000004</c:v>
                </c:pt>
                <c:pt idx="7941">
                  <c:v>4.2728000000000002</c:v>
                </c:pt>
                <c:pt idx="7942">
                  <c:v>4.3547000000000002</c:v>
                </c:pt>
                <c:pt idx="7943">
                  <c:v>4.1250999999999998</c:v>
                </c:pt>
                <c:pt idx="7944">
                  <c:v>4.0303000000000004</c:v>
                </c:pt>
                <c:pt idx="7945">
                  <c:v>3.7877000000000001</c:v>
                </c:pt>
                <c:pt idx="7946">
                  <c:v>3.9159000000000002</c:v>
                </c:pt>
                <c:pt idx="7947">
                  <c:v>3.9676</c:v>
                </c:pt>
                <c:pt idx="7948">
                  <c:v>4.2385999999999999</c:v>
                </c:pt>
                <c:pt idx="7949">
                  <c:v>4.0141999999999998</c:v>
                </c:pt>
                <c:pt idx="7950">
                  <c:v>3.8868999999999998</c:v>
                </c:pt>
                <c:pt idx="7951">
                  <c:v>3.5333999999999999</c:v>
                </c:pt>
                <c:pt idx="7952">
                  <c:v>4.1913</c:v>
                </c:pt>
                <c:pt idx="7953">
                  <c:v>4.4950000000000001</c:v>
                </c:pt>
                <c:pt idx="7954">
                  <c:v>4.3103999999999996</c:v>
                </c:pt>
                <c:pt idx="7955">
                  <c:v>4.1698000000000004</c:v>
                </c:pt>
                <c:pt idx="7956">
                  <c:v>4.0648</c:v>
                </c:pt>
                <c:pt idx="7957">
                  <c:v>3.9964</c:v>
                </c:pt>
                <c:pt idx="7958">
                  <c:v>3.7639</c:v>
                </c:pt>
                <c:pt idx="7959">
                  <c:v>3.6701999999999999</c:v>
                </c:pt>
                <c:pt idx="7960">
                  <c:v>3.7225000000000001</c:v>
                </c:pt>
                <c:pt idx="7961">
                  <c:v>3.5541</c:v>
                </c:pt>
                <c:pt idx="7962">
                  <c:v>3.4771999999999998</c:v>
                </c:pt>
                <c:pt idx="7963">
                  <c:v>3.7294999999999998</c:v>
                </c:pt>
                <c:pt idx="7964">
                  <c:v>4.0758999999999999</c:v>
                </c:pt>
                <c:pt idx="7965">
                  <c:v>4.2237</c:v>
                </c:pt>
                <c:pt idx="7966">
                  <c:v>4.1546000000000003</c:v>
                </c:pt>
                <c:pt idx="7967">
                  <c:v>3.9693999999999998</c:v>
                </c:pt>
                <c:pt idx="7968">
                  <c:v>4.6332000000000004</c:v>
                </c:pt>
                <c:pt idx="7969">
                  <c:v>4.4793000000000003</c:v>
                </c:pt>
                <c:pt idx="7970">
                  <c:v>4.3502000000000001</c:v>
                </c:pt>
                <c:pt idx="7971">
                  <c:v>4.1353999999999997</c:v>
                </c:pt>
                <c:pt idx="7972">
                  <c:v>4.4653999999999998</c:v>
                </c:pt>
                <c:pt idx="7973">
                  <c:v>4.1547000000000001</c:v>
                </c:pt>
                <c:pt idx="7974">
                  <c:v>4.0928000000000004</c:v>
                </c:pt>
                <c:pt idx="7975">
                  <c:v>3.9535</c:v>
                </c:pt>
                <c:pt idx="7976">
                  <c:v>4.0328999999999997</c:v>
                </c:pt>
                <c:pt idx="7977">
                  <c:v>4.0331000000000001</c:v>
                </c:pt>
                <c:pt idx="7978">
                  <c:v>4.3205999999999998</c:v>
                </c:pt>
                <c:pt idx="7979">
                  <c:v>4.3041999999999998</c:v>
                </c:pt>
                <c:pt idx="7980">
                  <c:v>3.8683000000000001</c:v>
                </c:pt>
                <c:pt idx="7981">
                  <c:v>3.9150999999999998</c:v>
                </c:pt>
                <c:pt idx="7982">
                  <c:v>3.8224</c:v>
                </c:pt>
                <c:pt idx="7983">
                  <c:v>3.8399000000000001</c:v>
                </c:pt>
                <c:pt idx="7984">
                  <c:v>3.9243999999999999</c:v>
                </c:pt>
                <c:pt idx="7985">
                  <c:v>3.8993000000000002</c:v>
                </c:pt>
                <c:pt idx="7986">
                  <c:v>3.9569999999999999</c:v>
                </c:pt>
                <c:pt idx="7987">
                  <c:v>3.7046000000000001</c:v>
                </c:pt>
                <c:pt idx="7988">
                  <c:v>3.8121</c:v>
                </c:pt>
                <c:pt idx="7989">
                  <c:v>3.8864000000000001</c:v>
                </c:pt>
                <c:pt idx="7990">
                  <c:v>3.9434999999999998</c:v>
                </c:pt>
                <c:pt idx="7991">
                  <c:v>4.1455000000000002</c:v>
                </c:pt>
                <c:pt idx="7992">
                  <c:v>4.0538999999999996</c:v>
                </c:pt>
                <c:pt idx="7993">
                  <c:v>3.6556999999999999</c:v>
                </c:pt>
                <c:pt idx="7994">
                  <c:v>4.0959000000000003</c:v>
                </c:pt>
                <c:pt idx="7995">
                  <c:v>4.42</c:v>
                </c:pt>
                <c:pt idx="7996">
                  <c:v>3.9876999999999998</c:v>
                </c:pt>
                <c:pt idx="7997">
                  <c:v>3.8881000000000001</c:v>
                </c:pt>
                <c:pt idx="7998">
                  <c:v>4.1698000000000004</c:v>
                </c:pt>
                <c:pt idx="7999">
                  <c:v>3.9369999999999998</c:v>
                </c:pt>
                <c:pt idx="8000">
                  <c:v>3.5514999999999999</c:v>
                </c:pt>
                <c:pt idx="8001">
                  <c:v>3.1173000000000002</c:v>
                </c:pt>
                <c:pt idx="8002">
                  <c:v>3.5872000000000002</c:v>
                </c:pt>
                <c:pt idx="8003">
                  <c:v>3.4350000000000001</c:v>
                </c:pt>
                <c:pt idx="8004">
                  <c:v>3.6665999999999999</c:v>
                </c:pt>
                <c:pt idx="8005">
                  <c:v>3.6566999999999998</c:v>
                </c:pt>
                <c:pt idx="8006">
                  <c:v>3.8738000000000001</c:v>
                </c:pt>
                <c:pt idx="8007">
                  <c:v>4.3095999999999997</c:v>
                </c:pt>
                <c:pt idx="8008">
                  <c:v>3.9123999999999999</c:v>
                </c:pt>
                <c:pt idx="8009">
                  <c:v>3.9996</c:v>
                </c:pt>
                <c:pt idx="8010">
                  <c:v>4.0702999999999996</c:v>
                </c:pt>
                <c:pt idx="8011">
                  <c:v>3.6355</c:v>
                </c:pt>
                <c:pt idx="8012">
                  <c:v>3.3759999999999999</c:v>
                </c:pt>
                <c:pt idx="8013">
                  <c:v>3.8048000000000002</c:v>
                </c:pt>
                <c:pt idx="8014">
                  <c:v>3.7829999999999999</c:v>
                </c:pt>
                <c:pt idx="8015">
                  <c:v>3.7061999999999999</c:v>
                </c:pt>
                <c:pt idx="8016">
                  <c:v>4.2062999999999997</c:v>
                </c:pt>
                <c:pt idx="8017">
                  <c:v>3.8134000000000001</c:v>
                </c:pt>
                <c:pt idx="8018">
                  <c:v>3.5783</c:v>
                </c:pt>
                <c:pt idx="8019">
                  <c:v>3.2528000000000001</c:v>
                </c:pt>
                <c:pt idx="8020">
                  <c:v>3.6389</c:v>
                </c:pt>
                <c:pt idx="8021">
                  <c:v>3.8330000000000002</c:v>
                </c:pt>
                <c:pt idx="8022">
                  <c:v>3.9298999999999999</c:v>
                </c:pt>
                <c:pt idx="8023">
                  <c:v>3.9397000000000002</c:v>
                </c:pt>
                <c:pt idx="8024">
                  <c:v>3.8037000000000001</c:v>
                </c:pt>
                <c:pt idx="8025">
                  <c:v>3.7389999999999999</c:v>
                </c:pt>
                <c:pt idx="8026">
                  <c:v>3.8761999999999999</c:v>
                </c:pt>
                <c:pt idx="8027">
                  <c:v>3.9388000000000001</c:v>
                </c:pt>
                <c:pt idx="8028">
                  <c:v>3.7911999999999999</c:v>
                </c:pt>
                <c:pt idx="8029">
                  <c:v>3.8803999999999998</c:v>
                </c:pt>
                <c:pt idx="8030">
                  <c:v>3.6869000000000001</c:v>
                </c:pt>
                <c:pt idx="8031">
                  <c:v>4.0269000000000004</c:v>
                </c:pt>
                <c:pt idx="8032">
                  <c:v>3.7088000000000001</c:v>
                </c:pt>
                <c:pt idx="8033">
                  <c:v>3.5356000000000001</c:v>
                </c:pt>
                <c:pt idx="8034">
                  <c:v>3.8525</c:v>
                </c:pt>
                <c:pt idx="8035">
                  <c:v>3.4719000000000002</c:v>
                </c:pt>
                <c:pt idx="8036">
                  <c:v>3.5870000000000002</c:v>
                </c:pt>
                <c:pt idx="8037">
                  <c:v>3.5726</c:v>
                </c:pt>
                <c:pt idx="8038">
                  <c:v>3.5670999999999999</c:v>
                </c:pt>
                <c:pt idx="8039">
                  <c:v>3.5322</c:v>
                </c:pt>
                <c:pt idx="8040">
                  <c:v>3.6012</c:v>
                </c:pt>
                <c:pt idx="8041">
                  <c:v>3.7290999999999999</c:v>
                </c:pt>
                <c:pt idx="8042">
                  <c:v>4.0180999999999996</c:v>
                </c:pt>
                <c:pt idx="8043">
                  <c:v>3.8050999999999999</c:v>
                </c:pt>
                <c:pt idx="8044">
                  <c:v>3.9140000000000001</c:v>
                </c:pt>
                <c:pt idx="8045">
                  <c:v>4.0429000000000004</c:v>
                </c:pt>
                <c:pt idx="8046">
                  <c:v>4.3573000000000004</c:v>
                </c:pt>
                <c:pt idx="8047">
                  <c:v>4.5694999999999997</c:v>
                </c:pt>
                <c:pt idx="8048">
                  <c:v>4.1132999999999997</c:v>
                </c:pt>
                <c:pt idx="8049">
                  <c:v>4.0392999999999999</c:v>
                </c:pt>
                <c:pt idx="8050">
                  <c:v>4.0888999999999998</c:v>
                </c:pt>
                <c:pt idx="8051">
                  <c:v>3.8708999999999998</c:v>
                </c:pt>
                <c:pt idx="8052">
                  <c:v>3.7176999999999998</c:v>
                </c:pt>
                <c:pt idx="8053">
                  <c:v>3.4958999999999998</c:v>
                </c:pt>
                <c:pt idx="8054">
                  <c:v>3.3155999999999999</c:v>
                </c:pt>
                <c:pt idx="8055">
                  <c:v>3.6981000000000002</c:v>
                </c:pt>
                <c:pt idx="8056">
                  <c:v>3.6562999999999999</c:v>
                </c:pt>
                <c:pt idx="8057">
                  <c:v>4.1288</c:v>
                </c:pt>
                <c:pt idx="8058">
                  <c:v>4.7744</c:v>
                </c:pt>
                <c:pt idx="8059">
                  <c:v>4.3943000000000003</c:v>
                </c:pt>
                <c:pt idx="8060">
                  <c:v>4.5179</c:v>
                </c:pt>
                <c:pt idx="8061">
                  <c:v>4.3714000000000004</c:v>
                </c:pt>
                <c:pt idx="8062">
                  <c:v>4.1393000000000004</c:v>
                </c:pt>
                <c:pt idx="8063">
                  <c:v>3.9285000000000001</c:v>
                </c:pt>
                <c:pt idx="8064">
                  <c:v>4.6356000000000002</c:v>
                </c:pt>
                <c:pt idx="8065">
                  <c:v>4.8160999999999996</c:v>
                </c:pt>
                <c:pt idx="8066">
                  <c:v>4.9124999999999996</c:v>
                </c:pt>
                <c:pt idx="8067">
                  <c:v>5.0141999999999998</c:v>
                </c:pt>
                <c:pt idx="8068">
                  <c:v>5.1691000000000003</c:v>
                </c:pt>
                <c:pt idx="8069">
                  <c:v>4.9650999999999996</c:v>
                </c:pt>
                <c:pt idx="8070">
                  <c:v>4.6227</c:v>
                </c:pt>
                <c:pt idx="8071">
                  <c:v>4.141</c:v>
                </c:pt>
                <c:pt idx="8072">
                  <c:v>4.7289000000000003</c:v>
                </c:pt>
                <c:pt idx="8073">
                  <c:v>4.7378999999999998</c:v>
                </c:pt>
                <c:pt idx="8074">
                  <c:v>4.4401999999999999</c:v>
                </c:pt>
                <c:pt idx="8075">
                  <c:v>4.3787000000000003</c:v>
                </c:pt>
                <c:pt idx="8076">
                  <c:v>4.5923999999999996</c:v>
                </c:pt>
                <c:pt idx="8077">
                  <c:v>5.24</c:v>
                </c:pt>
                <c:pt idx="8078">
                  <c:v>4.9297000000000004</c:v>
                </c:pt>
                <c:pt idx="8079">
                  <c:v>4.9165999999999999</c:v>
                </c:pt>
                <c:pt idx="8080">
                  <c:v>4.8655999999999997</c:v>
                </c:pt>
                <c:pt idx="8081">
                  <c:v>4.8205</c:v>
                </c:pt>
                <c:pt idx="8082">
                  <c:v>4.8818000000000001</c:v>
                </c:pt>
                <c:pt idx="8083">
                  <c:v>4.7328000000000001</c:v>
                </c:pt>
                <c:pt idx="8084">
                  <c:v>5.0601000000000003</c:v>
                </c:pt>
                <c:pt idx="8085">
                  <c:v>5.2279999999999998</c:v>
                </c:pt>
                <c:pt idx="8086">
                  <c:v>4.9146000000000001</c:v>
                </c:pt>
                <c:pt idx="8087">
                  <c:v>4.7319000000000004</c:v>
                </c:pt>
                <c:pt idx="8088">
                  <c:v>5.4397000000000002</c:v>
                </c:pt>
                <c:pt idx="8089">
                  <c:v>5.3017000000000003</c:v>
                </c:pt>
                <c:pt idx="8090">
                  <c:v>4.9417999999999997</c:v>
                </c:pt>
                <c:pt idx="8091">
                  <c:v>4.4782999999999999</c:v>
                </c:pt>
                <c:pt idx="8092">
                  <c:v>4.8808999999999996</c:v>
                </c:pt>
                <c:pt idx="8093">
                  <c:v>4.8380999999999998</c:v>
                </c:pt>
                <c:pt idx="8094">
                  <c:v>4.4157999999999999</c:v>
                </c:pt>
                <c:pt idx="8095">
                  <c:v>4.9614000000000003</c:v>
                </c:pt>
                <c:pt idx="8096">
                  <c:v>4.6867000000000001</c:v>
                </c:pt>
                <c:pt idx="8097">
                  <c:v>5.0141</c:v>
                </c:pt>
                <c:pt idx="8098">
                  <c:v>4.9298000000000002</c:v>
                </c:pt>
                <c:pt idx="8099">
                  <c:v>4.9463999999999997</c:v>
                </c:pt>
                <c:pt idx="8100">
                  <c:v>5.2866</c:v>
                </c:pt>
                <c:pt idx="8101">
                  <c:v>4.8388</c:v>
                </c:pt>
                <c:pt idx="8102">
                  <c:v>4.7464000000000004</c:v>
                </c:pt>
                <c:pt idx="8103">
                  <c:v>4.8362999999999996</c:v>
                </c:pt>
                <c:pt idx="8104">
                  <c:v>4.7929000000000004</c:v>
                </c:pt>
                <c:pt idx="8105">
                  <c:v>4.8917999999999999</c:v>
                </c:pt>
                <c:pt idx="8106">
                  <c:v>5.1962999999999999</c:v>
                </c:pt>
                <c:pt idx="8107">
                  <c:v>4.9432</c:v>
                </c:pt>
                <c:pt idx="8108">
                  <c:v>5.117</c:v>
                </c:pt>
                <c:pt idx="8109">
                  <c:v>4.7577999999999996</c:v>
                </c:pt>
                <c:pt idx="8110">
                  <c:v>4.7827999999999999</c:v>
                </c:pt>
                <c:pt idx="8111">
                  <c:v>4.8516000000000004</c:v>
                </c:pt>
                <c:pt idx="8112">
                  <c:v>4.7763</c:v>
                </c:pt>
                <c:pt idx="8113">
                  <c:v>4.2774000000000001</c:v>
                </c:pt>
                <c:pt idx="8114">
                  <c:v>4.5182000000000002</c:v>
                </c:pt>
                <c:pt idx="8115">
                  <c:v>4.0259999999999998</c:v>
                </c:pt>
                <c:pt idx="8116">
                  <c:v>4.6186999999999996</c:v>
                </c:pt>
                <c:pt idx="8117">
                  <c:v>4.9123999999999999</c:v>
                </c:pt>
                <c:pt idx="8118">
                  <c:v>4.5179</c:v>
                </c:pt>
                <c:pt idx="8119">
                  <c:v>4.9420999999999999</c:v>
                </c:pt>
                <c:pt idx="8120">
                  <c:v>5.1064999999999996</c:v>
                </c:pt>
                <c:pt idx="8121">
                  <c:v>4.8205</c:v>
                </c:pt>
                <c:pt idx="8122">
                  <c:v>4.5728999999999997</c:v>
                </c:pt>
                <c:pt idx="8123">
                  <c:v>4.4188000000000001</c:v>
                </c:pt>
                <c:pt idx="8124">
                  <c:v>4.2975000000000003</c:v>
                </c:pt>
                <c:pt idx="8125">
                  <c:v>4.6776</c:v>
                </c:pt>
                <c:pt idx="8126">
                  <c:v>4.3220999999999998</c:v>
                </c:pt>
                <c:pt idx="8127">
                  <c:v>4.3365999999999998</c:v>
                </c:pt>
                <c:pt idx="8128">
                  <c:v>4.4066999999999998</c:v>
                </c:pt>
                <c:pt idx="8129">
                  <c:v>4.4928999999999997</c:v>
                </c:pt>
                <c:pt idx="8130">
                  <c:v>4.2961999999999998</c:v>
                </c:pt>
                <c:pt idx="8131">
                  <c:v>4.46</c:v>
                </c:pt>
                <c:pt idx="8132">
                  <c:v>4.4047999999999998</c:v>
                </c:pt>
                <c:pt idx="8133">
                  <c:v>4.3486000000000002</c:v>
                </c:pt>
                <c:pt idx="8134">
                  <c:v>4.1013000000000002</c:v>
                </c:pt>
                <c:pt idx="8135">
                  <c:v>4.4195000000000002</c:v>
                </c:pt>
                <c:pt idx="8136">
                  <c:v>4.4352</c:v>
                </c:pt>
                <c:pt idx="8137">
                  <c:v>4.5072000000000001</c:v>
                </c:pt>
                <c:pt idx="8138">
                  <c:v>4.7079000000000004</c:v>
                </c:pt>
                <c:pt idx="8139">
                  <c:v>5.2293000000000003</c:v>
                </c:pt>
                <c:pt idx="8140">
                  <c:v>4.8211000000000004</c:v>
                </c:pt>
                <c:pt idx="8141">
                  <c:v>4.5532000000000004</c:v>
                </c:pt>
                <c:pt idx="8142">
                  <c:v>4.0877999999999997</c:v>
                </c:pt>
                <c:pt idx="8143">
                  <c:v>3.9094000000000002</c:v>
                </c:pt>
                <c:pt idx="8144">
                  <c:v>4.8556999999999997</c:v>
                </c:pt>
                <c:pt idx="8145">
                  <c:v>4.7538999999999998</c:v>
                </c:pt>
                <c:pt idx="8146">
                  <c:v>4.2614999999999998</c:v>
                </c:pt>
                <c:pt idx="8147">
                  <c:v>4.5472999999999999</c:v>
                </c:pt>
                <c:pt idx="8148">
                  <c:v>4.2507000000000001</c:v>
                </c:pt>
                <c:pt idx="8149">
                  <c:v>4.2637999999999998</c:v>
                </c:pt>
                <c:pt idx="8150">
                  <c:v>3.8628</c:v>
                </c:pt>
                <c:pt idx="8151">
                  <c:v>3.9456000000000002</c:v>
                </c:pt>
                <c:pt idx="8152">
                  <c:v>3.7631999999999999</c:v>
                </c:pt>
                <c:pt idx="8153">
                  <c:v>3.9483000000000001</c:v>
                </c:pt>
                <c:pt idx="8154">
                  <c:v>4.6675000000000004</c:v>
                </c:pt>
                <c:pt idx="8155">
                  <c:v>4.5880999999999998</c:v>
                </c:pt>
                <c:pt idx="8156">
                  <c:v>4.5026999999999999</c:v>
                </c:pt>
                <c:pt idx="8157">
                  <c:v>4.0738000000000003</c:v>
                </c:pt>
                <c:pt idx="8158">
                  <c:v>3.5861999999999998</c:v>
                </c:pt>
                <c:pt idx="8159">
                  <c:v>4.4175000000000004</c:v>
                </c:pt>
                <c:pt idx="8160">
                  <c:v>4.4813000000000001</c:v>
                </c:pt>
                <c:pt idx="8161">
                  <c:v>4.4069000000000003</c:v>
                </c:pt>
                <c:pt idx="8162">
                  <c:v>4.8236999999999997</c:v>
                </c:pt>
                <c:pt idx="8163">
                  <c:v>4.8673999999999999</c:v>
                </c:pt>
                <c:pt idx="8164">
                  <c:v>4.3653000000000004</c:v>
                </c:pt>
                <c:pt idx="8165">
                  <c:v>4.2161999999999997</c:v>
                </c:pt>
                <c:pt idx="8166">
                  <c:v>4.3190999999999997</c:v>
                </c:pt>
                <c:pt idx="8167">
                  <c:v>4.0403000000000002</c:v>
                </c:pt>
                <c:pt idx="8168">
                  <c:v>4.6242000000000001</c:v>
                </c:pt>
                <c:pt idx="8169">
                  <c:v>4.9058999999999999</c:v>
                </c:pt>
                <c:pt idx="8170">
                  <c:v>4.7159000000000004</c:v>
                </c:pt>
                <c:pt idx="8171">
                  <c:v>4.4950999999999999</c:v>
                </c:pt>
                <c:pt idx="8172">
                  <c:v>4.6207000000000003</c:v>
                </c:pt>
                <c:pt idx="8173">
                  <c:v>4.4692999999999996</c:v>
                </c:pt>
                <c:pt idx="8174">
                  <c:v>4.1730999999999998</c:v>
                </c:pt>
                <c:pt idx="8175">
                  <c:v>4.1201999999999996</c:v>
                </c:pt>
                <c:pt idx="8176">
                  <c:v>4.9021999999999997</c:v>
                </c:pt>
                <c:pt idx="8177">
                  <c:v>5.2065999999999999</c:v>
                </c:pt>
                <c:pt idx="8178">
                  <c:v>4.9504999999999999</c:v>
                </c:pt>
                <c:pt idx="8179">
                  <c:v>4.6962000000000002</c:v>
                </c:pt>
                <c:pt idx="8180">
                  <c:v>4.702</c:v>
                </c:pt>
                <c:pt idx="8181">
                  <c:v>5.2784000000000004</c:v>
                </c:pt>
                <c:pt idx="8182">
                  <c:v>5.0271999999999997</c:v>
                </c:pt>
                <c:pt idx="8183">
                  <c:v>4.6303000000000001</c:v>
                </c:pt>
                <c:pt idx="8184">
                  <c:v>4.9553000000000003</c:v>
                </c:pt>
                <c:pt idx="8185">
                  <c:v>4.7518000000000002</c:v>
                </c:pt>
                <c:pt idx="8186">
                  <c:v>4.7038000000000002</c:v>
                </c:pt>
                <c:pt idx="8187">
                  <c:v>5.1570999999999998</c:v>
                </c:pt>
                <c:pt idx="8188">
                  <c:v>5.1417000000000002</c:v>
                </c:pt>
                <c:pt idx="8189">
                  <c:v>5.0838999999999999</c:v>
                </c:pt>
                <c:pt idx="8190">
                  <c:v>5.1120000000000001</c:v>
                </c:pt>
                <c:pt idx="8191">
                  <c:v>5.0286999999999997</c:v>
                </c:pt>
                <c:pt idx="8192">
                  <c:v>5.4138999999999999</c:v>
                </c:pt>
                <c:pt idx="8193">
                  <c:v>5.4645999999999999</c:v>
                </c:pt>
                <c:pt idx="8194">
                  <c:v>5.23</c:v>
                </c:pt>
                <c:pt idx="8195">
                  <c:v>5.3090000000000002</c:v>
                </c:pt>
                <c:pt idx="8196">
                  <c:v>6.3148999999999997</c:v>
                </c:pt>
                <c:pt idx="8197">
                  <c:v>6.7229999999999999</c:v>
                </c:pt>
                <c:pt idx="8198">
                  <c:v>6.5990000000000002</c:v>
                </c:pt>
                <c:pt idx="8199">
                  <c:v>6.5585000000000004</c:v>
                </c:pt>
                <c:pt idx="8200">
                  <c:v>6.8478000000000003</c:v>
                </c:pt>
                <c:pt idx="8201">
                  <c:v>6.6540999999999997</c:v>
                </c:pt>
                <c:pt idx="8202">
                  <c:v>6.3468</c:v>
                </c:pt>
                <c:pt idx="8203">
                  <c:v>6.0522999999999998</c:v>
                </c:pt>
                <c:pt idx="8204">
                  <c:v>6.0651000000000002</c:v>
                </c:pt>
                <c:pt idx="8205">
                  <c:v>5.7336999999999998</c:v>
                </c:pt>
                <c:pt idx="8206">
                  <c:v>6.5183999999999997</c:v>
                </c:pt>
                <c:pt idx="8207">
                  <c:v>6.9356999999999998</c:v>
                </c:pt>
                <c:pt idx="8208">
                  <c:v>7.7862</c:v>
                </c:pt>
                <c:pt idx="8209">
                  <c:v>7.1599000000000004</c:v>
                </c:pt>
                <c:pt idx="8210">
                  <c:v>7.2927999999999997</c:v>
                </c:pt>
                <c:pt idx="8211">
                  <c:v>7.8559000000000001</c:v>
                </c:pt>
                <c:pt idx="8212">
                  <c:v>7.8475999999999999</c:v>
                </c:pt>
                <c:pt idx="8213">
                  <c:v>8.1859000000000002</c:v>
                </c:pt>
                <c:pt idx="8214">
                  <c:v>7.7445000000000004</c:v>
                </c:pt>
                <c:pt idx="8215">
                  <c:v>7.2903000000000002</c:v>
                </c:pt>
                <c:pt idx="8216">
                  <c:v>6.7804000000000002</c:v>
                </c:pt>
                <c:pt idx="8217">
                  <c:v>6.7889999999999997</c:v>
                </c:pt>
                <c:pt idx="8218">
                  <c:v>6.7164000000000001</c:v>
                </c:pt>
                <c:pt idx="8219">
                  <c:v>6.8548999999999998</c:v>
                </c:pt>
                <c:pt idx="8220">
                  <c:v>6.8356000000000003</c:v>
                </c:pt>
                <c:pt idx="8221">
                  <c:v>6.4724000000000004</c:v>
                </c:pt>
                <c:pt idx="8222">
                  <c:v>6.3673999999999999</c:v>
                </c:pt>
                <c:pt idx="8223">
                  <c:v>6.9359999999999999</c:v>
                </c:pt>
                <c:pt idx="8224">
                  <c:v>7.4009</c:v>
                </c:pt>
                <c:pt idx="8225">
                  <c:v>7.0929000000000002</c:v>
                </c:pt>
                <c:pt idx="8226">
                  <c:v>7.2093999999999996</c:v>
                </c:pt>
                <c:pt idx="8227">
                  <c:v>6.8339999999999996</c:v>
                </c:pt>
                <c:pt idx="8228">
                  <c:v>6.7713999999999999</c:v>
                </c:pt>
                <c:pt idx="8229">
                  <c:v>6.843</c:v>
                </c:pt>
                <c:pt idx="8230">
                  <c:v>6.7092000000000001</c:v>
                </c:pt>
                <c:pt idx="8231">
                  <c:v>6.9184999999999999</c:v>
                </c:pt>
                <c:pt idx="8232">
                  <c:v>6.585</c:v>
                </c:pt>
                <c:pt idx="8233">
                  <c:v>7.0785999999999998</c:v>
                </c:pt>
                <c:pt idx="8234">
                  <c:v>6.9485000000000001</c:v>
                </c:pt>
                <c:pt idx="8235">
                  <c:v>6.9661</c:v>
                </c:pt>
                <c:pt idx="8236">
                  <c:v>6.9561000000000002</c:v>
                </c:pt>
                <c:pt idx="8237">
                  <c:v>7.0876000000000001</c:v>
                </c:pt>
                <c:pt idx="8238">
                  <c:v>7.7854000000000001</c:v>
                </c:pt>
                <c:pt idx="8239">
                  <c:v>7.4706000000000001</c:v>
                </c:pt>
                <c:pt idx="8240">
                  <c:v>7.1086</c:v>
                </c:pt>
                <c:pt idx="8241">
                  <c:v>6.7157</c:v>
                </c:pt>
                <c:pt idx="8242">
                  <c:v>6.6215000000000002</c:v>
                </c:pt>
                <c:pt idx="8243">
                  <c:v>6.0521000000000003</c:v>
                </c:pt>
                <c:pt idx="8244">
                  <c:v>6.2933000000000003</c:v>
                </c:pt>
                <c:pt idx="8245">
                  <c:v>6.0559000000000003</c:v>
                </c:pt>
                <c:pt idx="8246">
                  <c:v>6.3734999999999999</c:v>
                </c:pt>
                <c:pt idx="8247">
                  <c:v>6.4291999999999998</c:v>
                </c:pt>
                <c:pt idx="8248">
                  <c:v>6.2691999999999997</c:v>
                </c:pt>
                <c:pt idx="8249">
                  <c:v>6.5057999999999998</c:v>
                </c:pt>
                <c:pt idx="8250">
                  <c:v>7.0590000000000002</c:v>
                </c:pt>
                <c:pt idx="8251">
                  <c:v>7.3517999999999999</c:v>
                </c:pt>
                <c:pt idx="8252">
                  <c:v>6.6879</c:v>
                </c:pt>
                <c:pt idx="8253">
                  <c:v>6.9413999999999998</c:v>
                </c:pt>
                <c:pt idx="8254">
                  <c:v>6.6673999999999998</c:v>
                </c:pt>
                <c:pt idx="8255">
                  <c:v>6.6497999999999999</c:v>
                </c:pt>
                <c:pt idx="8256">
                  <c:v>6.5159000000000002</c:v>
                </c:pt>
                <c:pt idx="8257">
                  <c:v>6.3113999999999999</c:v>
                </c:pt>
                <c:pt idx="8258">
                  <c:v>6.2344999999999997</c:v>
                </c:pt>
                <c:pt idx="8259">
                  <c:v>7.0148000000000001</c:v>
                </c:pt>
                <c:pt idx="8260">
                  <c:v>6.6973000000000003</c:v>
                </c:pt>
                <c:pt idx="8261">
                  <c:v>6.7195</c:v>
                </c:pt>
                <c:pt idx="8262">
                  <c:v>7.3765999999999998</c:v>
                </c:pt>
                <c:pt idx="8263">
                  <c:v>7.3175999999999997</c:v>
                </c:pt>
                <c:pt idx="8264">
                  <c:v>7.3010999999999999</c:v>
                </c:pt>
                <c:pt idx="8265">
                  <c:v>7.5601000000000003</c:v>
                </c:pt>
                <c:pt idx="8266">
                  <c:v>6.6562000000000001</c:v>
                </c:pt>
                <c:pt idx="8267">
                  <c:v>6.9535</c:v>
                </c:pt>
                <c:pt idx="8268">
                  <c:v>6.8819999999999997</c:v>
                </c:pt>
                <c:pt idx="8269">
                  <c:v>6.9478999999999997</c:v>
                </c:pt>
                <c:pt idx="8270">
                  <c:v>7.0267999999999997</c:v>
                </c:pt>
                <c:pt idx="8271">
                  <c:v>7.5179</c:v>
                </c:pt>
                <c:pt idx="8272">
                  <c:v>7.5252999999999997</c:v>
                </c:pt>
                <c:pt idx="8273">
                  <c:v>7.1261999999999999</c:v>
                </c:pt>
                <c:pt idx="8274">
                  <c:v>7.1416000000000004</c:v>
                </c:pt>
                <c:pt idx="8275">
                  <c:v>7.1653000000000002</c:v>
                </c:pt>
                <c:pt idx="8276">
                  <c:v>6.8692000000000002</c:v>
                </c:pt>
                <c:pt idx="8277">
                  <c:v>7.1776999999999997</c:v>
                </c:pt>
                <c:pt idx="8278">
                  <c:v>7.1841999999999997</c:v>
                </c:pt>
                <c:pt idx="8279">
                  <c:v>6.9107000000000003</c:v>
                </c:pt>
                <c:pt idx="8280">
                  <c:v>6.8261000000000003</c:v>
                </c:pt>
                <c:pt idx="8281">
                  <c:v>6.8952999999999998</c:v>
                </c:pt>
                <c:pt idx="8282">
                  <c:v>6.7087000000000003</c:v>
                </c:pt>
                <c:pt idx="8283">
                  <c:v>6.7061000000000002</c:v>
                </c:pt>
                <c:pt idx="8284">
                  <c:v>6.7899000000000003</c:v>
                </c:pt>
                <c:pt idx="8285">
                  <c:v>6.8127000000000004</c:v>
                </c:pt>
                <c:pt idx="8286">
                  <c:v>6.9950000000000001</c:v>
                </c:pt>
                <c:pt idx="8287">
                  <c:v>6.6044</c:v>
                </c:pt>
                <c:pt idx="8288">
                  <c:v>6.5141999999999998</c:v>
                </c:pt>
                <c:pt idx="8289">
                  <c:v>7.0077999999999996</c:v>
                </c:pt>
                <c:pt idx="8290">
                  <c:v>6.6035000000000004</c:v>
                </c:pt>
                <c:pt idx="8291">
                  <c:v>6.7137000000000002</c:v>
                </c:pt>
                <c:pt idx="8292">
                  <c:v>7.056</c:v>
                </c:pt>
                <c:pt idx="8293">
                  <c:v>7.4843000000000002</c:v>
                </c:pt>
                <c:pt idx="8294">
                  <c:v>7.2119</c:v>
                </c:pt>
                <c:pt idx="8295">
                  <c:v>7.1920999999999999</c:v>
                </c:pt>
                <c:pt idx="8296">
                  <c:v>6.8834999999999997</c:v>
                </c:pt>
                <c:pt idx="8297">
                  <c:v>6.7342000000000004</c:v>
                </c:pt>
                <c:pt idx="8298">
                  <c:v>6.8254000000000001</c:v>
                </c:pt>
                <c:pt idx="8299">
                  <c:v>6.9790999999999999</c:v>
                </c:pt>
                <c:pt idx="8300">
                  <c:v>7.0701999999999998</c:v>
                </c:pt>
                <c:pt idx="8301">
                  <c:v>6.9622999999999999</c:v>
                </c:pt>
                <c:pt idx="8302">
                  <c:v>7.2034000000000002</c:v>
                </c:pt>
                <c:pt idx="8303">
                  <c:v>7.3567</c:v>
                </c:pt>
                <c:pt idx="8304">
                  <c:v>7.0490000000000004</c:v>
                </c:pt>
                <c:pt idx="8305">
                  <c:v>7.0317999999999996</c:v>
                </c:pt>
                <c:pt idx="8306">
                  <c:v>7.0404999999999998</c:v>
                </c:pt>
                <c:pt idx="8307">
                  <c:v>6.6844000000000001</c:v>
                </c:pt>
                <c:pt idx="8308">
                  <c:v>7.0945</c:v>
                </c:pt>
                <c:pt idx="8309">
                  <c:v>6.5990000000000002</c:v>
                </c:pt>
                <c:pt idx="8310">
                  <c:v>6.8823999999999996</c:v>
                </c:pt>
                <c:pt idx="8311">
                  <c:v>6.7069999999999999</c:v>
                </c:pt>
                <c:pt idx="8312">
                  <c:v>7.7549000000000001</c:v>
                </c:pt>
                <c:pt idx="8313">
                  <c:v>7.2178000000000004</c:v>
                </c:pt>
                <c:pt idx="8314">
                  <c:v>6.4390999999999998</c:v>
                </c:pt>
                <c:pt idx="8315">
                  <c:v>6.7104999999999997</c:v>
                </c:pt>
                <c:pt idx="8316">
                  <c:v>6.7906000000000004</c:v>
                </c:pt>
                <c:pt idx="8317">
                  <c:v>7.2849000000000004</c:v>
                </c:pt>
                <c:pt idx="8318">
                  <c:v>7.3651999999999997</c:v>
                </c:pt>
                <c:pt idx="8319">
                  <c:v>7.7454000000000001</c:v>
                </c:pt>
                <c:pt idx="8320">
                  <c:v>7.625</c:v>
                </c:pt>
                <c:pt idx="8321">
                  <c:v>8.0299999999999994</c:v>
                </c:pt>
                <c:pt idx="8322">
                  <c:v>7.3646000000000003</c:v>
                </c:pt>
                <c:pt idx="8323">
                  <c:v>7.5266999999999999</c:v>
                </c:pt>
                <c:pt idx="8324">
                  <c:v>8.0692000000000004</c:v>
                </c:pt>
                <c:pt idx="8325">
                  <c:v>7.6277999999999997</c:v>
                </c:pt>
                <c:pt idx="8326">
                  <c:v>7.1627000000000001</c:v>
                </c:pt>
                <c:pt idx="8327">
                  <c:v>7.6707999999999998</c:v>
                </c:pt>
                <c:pt idx="8328">
                  <c:v>7.3337000000000003</c:v>
                </c:pt>
                <c:pt idx="8329">
                  <c:v>6.976</c:v>
                </c:pt>
                <c:pt idx="8330">
                  <c:v>6.6744000000000003</c:v>
                </c:pt>
                <c:pt idx="8331">
                  <c:v>6.4391999999999996</c:v>
                </c:pt>
                <c:pt idx="8332">
                  <c:v>6.0747999999999998</c:v>
                </c:pt>
                <c:pt idx="8333">
                  <c:v>6.5423999999999998</c:v>
                </c:pt>
                <c:pt idx="8334">
                  <c:v>6.8474000000000004</c:v>
                </c:pt>
                <c:pt idx="8335">
                  <c:v>7.2823000000000002</c:v>
                </c:pt>
                <c:pt idx="8336">
                  <c:v>7.9016999999999999</c:v>
                </c:pt>
                <c:pt idx="8337">
                  <c:v>7.5631000000000004</c:v>
                </c:pt>
                <c:pt idx="8338">
                  <c:v>7.2846000000000002</c:v>
                </c:pt>
                <c:pt idx="8339">
                  <c:v>7.6791</c:v>
                </c:pt>
                <c:pt idx="8340">
                  <c:v>7.3749000000000002</c:v>
                </c:pt>
                <c:pt idx="8341">
                  <c:v>8.0357000000000003</c:v>
                </c:pt>
                <c:pt idx="8342">
                  <c:v>8.2135999999999996</c:v>
                </c:pt>
                <c:pt idx="8343">
                  <c:v>7.3430999999999997</c:v>
                </c:pt>
                <c:pt idx="8344">
                  <c:v>6.3990999999999998</c:v>
                </c:pt>
                <c:pt idx="8345">
                  <c:v>6.8882000000000003</c:v>
                </c:pt>
                <c:pt idx="8346">
                  <c:v>6.9923000000000002</c:v>
                </c:pt>
                <c:pt idx="8347">
                  <c:v>8.3779000000000003</c:v>
                </c:pt>
                <c:pt idx="8348">
                  <c:v>8.1067</c:v>
                </c:pt>
                <c:pt idx="8349">
                  <c:v>7.3975999999999997</c:v>
                </c:pt>
                <c:pt idx="8350">
                  <c:v>7.7294999999999998</c:v>
                </c:pt>
                <c:pt idx="8351">
                  <c:v>7.4336000000000002</c:v>
                </c:pt>
                <c:pt idx="8352">
                  <c:v>7.5247000000000002</c:v>
                </c:pt>
                <c:pt idx="8353">
                  <c:v>8.1548999999999996</c:v>
                </c:pt>
                <c:pt idx="8354">
                  <c:v>7.2971000000000004</c:v>
                </c:pt>
                <c:pt idx="8355">
                  <c:v>6.8277000000000001</c:v>
                </c:pt>
                <c:pt idx="8356">
                  <c:v>6.4874999999999998</c:v>
                </c:pt>
                <c:pt idx="8357">
                  <c:v>6.5442</c:v>
                </c:pt>
                <c:pt idx="8358">
                  <c:v>6.3343999999999996</c:v>
                </c:pt>
                <c:pt idx="8359">
                  <c:v>6.6227</c:v>
                </c:pt>
                <c:pt idx="8360">
                  <c:v>6.7786</c:v>
                </c:pt>
                <c:pt idx="8361">
                  <c:v>6.3836000000000004</c:v>
                </c:pt>
                <c:pt idx="8362">
                  <c:v>6.3023999999999996</c:v>
                </c:pt>
                <c:pt idx="8363">
                  <c:v>6.6470000000000002</c:v>
                </c:pt>
                <c:pt idx="8364">
                  <c:v>6.6997</c:v>
                </c:pt>
                <c:pt idx="8365">
                  <c:v>6.9901</c:v>
                </c:pt>
                <c:pt idx="8366">
                  <c:v>7.2340999999999998</c:v>
                </c:pt>
                <c:pt idx="8367">
                  <c:v>6.8762999999999996</c:v>
                </c:pt>
                <c:pt idx="8368">
                  <c:v>6.8722000000000003</c:v>
                </c:pt>
                <c:pt idx="8369">
                  <c:v>7.0591999999999997</c:v>
                </c:pt>
                <c:pt idx="8370">
                  <c:v>7.0572999999999997</c:v>
                </c:pt>
                <c:pt idx="8371">
                  <c:v>7.3474000000000004</c:v>
                </c:pt>
                <c:pt idx="8372">
                  <c:v>6.8491999999999997</c:v>
                </c:pt>
                <c:pt idx="8373">
                  <c:v>6.9104000000000001</c:v>
                </c:pt>
                <c:pt idx="8374">
                  <c:v>7.1239999999999997</c:v>
                </c:pt>
                <c:pt idx="8375">
                  <c:v>6.8617999999999997</c:v>
                </c:pt>
                <c:pt idx="8376">
                  <c:v>6.5544000000000002</c:v>
                </c:pt>
                <c:pt idx="8377">
                  <c:v>6.1487999999999996</c:v>
                </c:pt>
                <c:pt idx="8378">
                  <c:v>6.4756999999999998</c:v>
                </c:pt>
                <c:pt idx="8379">
                  <c:v>7.5827999999999998</c:v>
                </c:pt>
                <c:pt idx="8380">
                  <c:v>6.7941000000000003</c:v>
                </c:pt>
                <c:pt idx="8381">
                  <c:v>7.3429000000000002</c:v>
                </c:pt>
                <c:pt idx="8382">
                  <c:v>7.6153000000000004</c:v>
                </c:pt>
                <c:pt idx="8383">
                  <c:v>6.9904999999999999</c:v>
                </c:pt>
                <c:pt idx="8384">
                  <c:v>7.4214000000000002</c:v>
                </c:pt>
                <c:pt idx="8385">
                  <c:v>7.2371999999999996</c:v>
                </c:pt>
                <c:pt idx="8386">
                  <c:v>7.5030999999999999</c:v>
                </c:pt>
                <c:pt idx="8387">
                  <c:v>6.8483000000000001</c:v>
                </c:pt>
                <c:pt idx="8388">
                  <c:v>6.7889999999999997</c:v>
                </c:pt>
                <c:pt idx="8389">
                  <c:v>7.2439999999999998</c:v>
                </c:pt>
                <c:pt idx="8390">
                  <c:v>7.5438000000000001</c:v>
                </c:pt>
                <c:pt idx="8391">
                  <c:v>7.8197000000000001</c:v>
                </c:pt>
                <c:pt idx="8392">
                  <c:v>7.6710000000000003</c:v>
                </c:pt>
                <c:pt idx="8393">
                  <c:v>7.9260999999999999</c:v>
                </c:pt>
                <c:pt idx="8394">
                  <c:v>7.8038999999999996</c:v>
                </c:pt>
                <c:pt idx="8395">
                  <c:v>7.5026999999999999</c:v>
                </c:pt>
                <c:pt idx="8396">
                  <c:v>7.7518000000000002</c:v>
                </c:pt>
                <c:pt idx="8397">
                  <c:v>7.5213000000000001</c:v>
                </c:pt>
                <c:pt idx="8398">
                  <c:v>8.2431999999999999</c:v>
                </c:pt>
                <c:pt idx="8399">
                  <c:v>8.6348000000000003</c:v>
                </c:pt>
                <c:pt idx="8400">
                  <c:v>8.4260999999999999</c:v>
                </c:pt>
                <c:pt idx="8401">
                  <c:v>8.2272999999999996</c:v>
                </c:pt>
                <c:pt idx="8402">
                  <c:v>7.7675000000000001</c:v>
                </c:pt>
                <c:pt idx="8403">
                  <c:v>7.5666000000000002</c:v>
                </c:pt>
                <c:pt idx="8404">
                  <c:v>8.2555999999999994</c:v>
                </c:pt>
                <c:pt idx="8405">
                  <c:v>7.8367000000000004</c:v>
                </c:pt>
                <c:pt idx="8406">
                  <c:v>7.1387999999999998</c:v>
                </c:pt>
                <c:pt idx="8407">
                  <c:v>7.9161999999999999</c:v>
                </c:pt>
                <c:pt idx="8408">
                  <c:v>7.6418999999999997</c:v>
                </c:pt>
                <c:pt idx="8409">
                  <c:v>7.2380000000000004</c:v>
                </c:pt>
                <c:pt idx="8410">
                  <c:v>7.2930999999999999</c:v>
                </c:pt>
                <c:pt idx="8411">
                  <c:v>6.8091999999999997</c:v>
                </c:pt>
                <c:pt idx="8412">
                  <c:v>7.2474999999999996</c:v>
                </c:pt>
                <c:pt idx="8413">
                  <c:v>7.6124999999999998</c:v>
                </c:pt>
                <c:pt idx="8414">
                  <c:v>8.1440000000000001</c:v>
                </c:pt>
                <c:pt idx="8415">
                  <c:v>8.4088999999999992</c:v>
                </c:pt>
                <c:pt idx="8416">
                  <c:v>8.5214999999999996</c:v>
                </c:pt>
                <c:pt idx="8417">
                  <c:v>7.5827</c:v>
                </c:pt>
                <c:pt idx="8418">
                  <c:v>6.7643000000000004</c:v>
                </c:pt>
                <c:pt idx="8419">
                  <c:v>6.4775</c:v>
                </c:pt>
                <c:pt idx="8420">
                  <c:v>6.3720999999999997</c:v>
                </c:pt>
                <c:pt idx="8421">
                  <c:v>6.2008000000000001</c:v>
                </c:pt>
                <c:pt idx="8422">
                  <c:v>7.0495999999999999</c:v>
                </c:pt>
                <c:pt idx="8423">
                  <c:v>7.6452999999999998</c:v>
                </c:pt>
                <c:pt idx="8424">
                  <c:v>8.6364000000000001</c:v>
                </c:pt>
                <c:pt idx="8425">
                  <c:v>8.7539999999999996</c:v>
                </c:pt>
                <c:pt idx="8426">
                  <c:v>8.2088999999999999</c:v>
                </c:pt>
                <c:pt idx="8427">
                  <c:v>7.7314999999999996</c:v>
                </c:pt>
                <c:pt idx="8428">
                  <c:v>7.4664999999999999</c:v>
                </c:pt>
                <c:pt idx="8429">
                  <c:v>7.0880999999999998</c:v>
                </c:pt>
                <c:pt idx="8430">
                  <c:v>7.5755999999999997</c:v>
                </c:pt>
                <c:pt idx="8431">
                  <c:v>7.5804</c:v>
                </c:pt>
                <c:pt idx="8432">
                  <c:v>8.1325000000000003</c:v>
                </c:pt>
                <c:pt idx="8433">
                  <c:v>7.7121000000000004</c:v>
                </c:pt>
                <c:pt idx="8434">
                  <c:v>7.8422999999999998</c:v>
                </c:pt>
                <c:pt idx="8435">
                  <c:v>8.2118000000000002</c:v>
                </c:pt>
                <c:pt idx="8436">
                  <c:v>7.9352999999999998</c:v>
                </c:pt>
                <c:pt idx="8437">
                  <c:v>7.6540999999999997</c:v>
                </c:pt>
                <c:pt idx="8438">
                  <c:v>7.6153000000000004</c:v>
                </c:pt>
                <c:pt idx="8439">
                  <c:v>7.1538000000000004</c:v>
                </c:pt>
                <c:pt idx="8440">
                  <c:v>7.298</c:v>
                </c:pt>
                <c:pt idx="8441">
                  <c:v>8.3094999999999999</c:v>
                </c:pt>
                <c:pt idx="8442">
                  <c:v>8.1279000000000003</c:v>
                </c:pt>
                <c:pt idx="8443">
                  <c:v>7.7584999999999997</c:v>
                </c:pt>
                <c:pt idx="8444">
                  <c:v>7.5914999999999999</c:v>
                </c:pt>
                <c:pt idx="8445">
                  <c:v>7.5401999999999996</c:v>
                </c:pt>
                <c:pt idx="8446">
                  <c:v>7.4389000000000003</c:v>
                </c:pt>
                <c:pt idx="8447">
                  <c:v>7.5193000000000003</c:v>
                </c:pt>
                <c:pt idx="8448">
                  <c:v>7.9242999999999997</c:v>
                </c:pt>
                <c:pt idx="8449">
                  <c:v>7.9930000000000003</c:v>
                </c:pt>
                <c:pt idx="8450">
                  <c:v>8.1655999999999995</c:v>
                </c:pt>
                <c:pt idx="8451">
                  <c:v>8.5753000000000004</c:v>
                </c:pt>
                <c:pt idx="8452">
                  <c:v>9.1908999999999992</c:v>
                </c:pt>
                <c:pt idx="8453">
                  <c:v>8.3755000000000006</c:v>
                </c:pt>
                <c:pt idx="8454">
                  <c:v>8.0795999999999992</c:v>
                </c:pt>
                <c:pt idx="8455">
                  <c:v>8.3970000000000002</c:v>
                </c:pt>
                <c:pt idx="8456">
                  <c:v>8.6744000000000003</c:v>
                </c:pt>
                <c:pt idx="8457">
                  <c:v>8.0140999999999991</c:v>
                </c:pt>
                <c:pt idx="8458">
                  <c:v>8.0936000000000003</c:v>
                </c:pt>
                <c:pt idx="8459">
                  <c:v>7.9661999999999997</c:v>
                </c:pt>
                <c:pt idx="8460">
                  <c:v>7.9115000000000002</c:v>
                </c:pt>
                <c:pt idx="8461">
                  <c:v>8.4158000000000008</c:v>
                </c:pt>
                <c:pt idx="8462">
                  <c:v>8.5648999999999997</c:v>
                </c:pt>
                <c:pt idx="8463">
                  <c:v>8.1519999999999992</c:v>
                </c:pt>
                <c:pt idx="8464">
                  <c:v>8.4982000000000006</c:v>
                </c:pt>
                <c:pt idx="8465">
                  <c:v>8.2517999999999994</c:v>
                </c:pt>
                <c:pt idx="8466">
                  <c:v>8.7571999999999992</c:v>
                </c:pt>
                <c:pt idx="8467">
                  <c:v>8.5329999999999995</c:v>
                </c:pt>
                <c:pt idx="8468">
                  <c:v>8.5585000000000004</c:v>
                </c:pt>
                <c:pt idx="8469">
                  <c:v>7.5515999999999996</c:v>
                </c:pt>
                <c:pt idx="8470">
                  <c:v>7.5513000000000003</c:v>
                </c:pt>
                <c:pt idx="8471">
                  <c:v>8.2476000000000003</c:v>
                </c:pt>
                <c:pt idx="8472">
                  <c:v>8.2067999999999994</c:v>
                </c:pt>
                <c:pt idx="8473">
                  <c:v>8.4459</c:v>
                </c:pt>
                <c:pt idx="8474">
                  <c:v>8.4933999999999994</c:v>
                </c:pt>
                <c:pt idx="8475">
                  <c:v>8.1584000000000003</c:v>
                </c:pt>
                <c:pt idx="8476">
                  <c:v>7.7340999999999998</c:v>
                </c:pt>
                <c:pt idx="8477">
                  <c:v>7.5640000000000001</c:v>
                </c:pt>
                <c:pt idx="8478">
                  <c:v>7.5334000000000003</c:v>
                </c:pt>
                <c:pt idx="8479">
                  <c:v>7.5646000000000004</c:v>
                </c:pt>
                <c:pt idx="8480">
                  <c:v>7.2946</c:v>
                </c:pt>
                <c:pt idx="8481">
                  <c:v>7.1014999999999997</c:v>
                </c:pt>
                <c:pt idx="8482">
                  <c:v>7.7393999999999998</c:v>
                </c:pt>
                <c:pt idx="8483">
                  <c:v>8.1328999999999994</c:v>
                </c:pt>
                <c:pt idx="8484">
                  <c:v>7.6843000000000004</c:v>
                </c:pt>
                <c:pt idx="8485">
                  <c:v>7.7278000000000002</c:v>
                </c:pt>
                <c:pt idx="8486">
                  <c:v>8.0032999999999994</c:v>
                </c:pt>
                <c:pt idx="8487">
                  <c:v>7.9090999999999996</c:v>
                </c:pt>
                <c:pt idx="8488">
                  <c:v>7.9573</c:v>
                </c:pt>
                <c:pt idx="8489">
                  <c:v>8.2073</c:v>
                </c:pt>
                <c:pt idx="8490">
                  <c:v>8.2474000000000007</c:v>
                </c:pt>
                <c:pt idx="8491">
                  <c:v>7.5960000000000001</c:v>
                </c:pt>
                <c:pt idx="8492">
                  <c:v>7.1875999999999998</c:v>
                </c:pt>
                <c:pt idx="8493">
                  <c:v>7.2245999999999997</c:v>
                </c:pt>
                <c:pt idx="8494">
                  <c:v>7.8486000000000002</c:v>
                </c:pt>
                <c:pt idx="8495">
                  <c:v>7.8747999999999996</c:v>
                </c:pt>
                <c:pt idx="8496">
                  <c:v>7.9538000000000002</c:v>
                </c:pt>
                <c:pt idx="8497">
                  <c:v>8.7349999999999994</c:v>
                </c:pt>
                <c:pt idx="8498">
                  <c:v>8.1090999999999998</c:v>
                </c:pt>
                <c:pt idx="8499">
                  <c:v>7.8384999999999998</c:v>
                </c:pt>
                <c:pt idx="8500">
                  <c:v>8.4443000000000001</c:v>
                </c:pt>
                <c:pt idx="8501">
                  <c:v>8.2616999999999994</c:v>
                </c:pt>
                <c:pt idx="8502">
                  <c:v>8.3302999999999994</c:v>
                </c:pt>
                <c:pt idx="8503">
                  <c:v>8.4067000000000007</c:v>
                </c:pt>
                <c:pt idx="8504">
                  <c:v>7.6493000000000002</c:v>
                </c:pt>
                <c:pt idx="8505">
                  <c:v>6.8784999999999998</c:v>
                </c:pt>
                <c:pt idx="8506">
                  <c:v>7.5061</c:v>
                </c:pt>
                <c:pt idx="8507">
                  <c:v>7.7975000000000003</c:v>
                </c:pt>
                <c:pt idx="8508">
                  <c:v>7.9626000000000001</c:v>
                </c:pt>
                <c:pt idx="8509">
                  <c:v>8.2462</c:v>
                </c:pt>
                <c:pt idx="8510">
                  <c:v>7.9832999999999998</c:v>
                </c:pt>
                <c:pt idx="8511">
                  <c:v>8.1295000000000002</c:v>
                </c:pt>
                <c:pt idx="8512">
                  <c:v>7.7968000000000002</c:v>
                </c:pt>
                <c:pt idx="8513">
                  <c:v>8.3533000000000008</c:v>
                </c:pt>
                <c:pt idx="8514">
                  <c:v>8.2425999999999995</c:v>
                </c:pt>
                <c:pt idx="8515">
                  <c:v>8.6969999999999992</c:v>
                </c:pt>
                <c:pt idx="8516">
                  <c:v>8.5513999999999992</c:v>
                </c:pt>
                <c:pt idx="8517">
                  <c:v>8.2060999999999993</c:v>
                </c:pt>
                <c:pt idx="8518">
                  <c:v>7.6456999999999997</c:v>
                </c:pt>
                <c:pt idx="8519">
                  <c:v>8.0374999999999996</c:v>
                </c:pt>
                <c:pt idx="8520">
                  <c:v>7.2213000000000003</c:v>
                </c:pt>
                <c:pt idx="8521">
                  <c:v>8.1640999999999995</c:v>
                </c:pt>
                <c:pt idx="8522">
                  <c:v>7.4249999999999998</c:v>
                </c:pt>
                <c:pt idx="8523">
                  <c:v>6.6816000000000004</c:v>
                </c:pt>
                <c:pt idx="8524">
                  <c:v>7.0561999999999996</c:v>
                </c:pt>
                <c:pt idx="8525">
                  <c:v>7.5469999999999997</c:v>
                </c:pt>
                <c:pt idx="8526">
                  <c:v>7.8917999999999999</c:v>
                </c:pt>
                <c:pt idx="8527">
                  <c:v>7.9821999999999997</c:v>
                </c:pt>
                <c:pt idx="8528">
                  <c:v>7.8929999999999998</c:v>
                </c:pt>
                <c:pt idx="8529">
                  <c:v>8.8222000000000005</c:v>
                </c:pt>
                <c:pt idx="8530">
                  <c:v>8.9469999999999992</c:v>
                </c:pt>
                <c:pt idx="8531">
                  <c:v>9.2974999999999994</c:v>
                </c:pt>
                <c:pt idx="8532">
                  <c:v>9.3414000000000001</c:v>
                </c:pt>
                <c:pt idx="8533">
                  <c:v>9.4981000000000009</c:v>
                </c:pt>
                <c:pt idx="8534">
                  <c:v>9.4064999999999994</c:v>
                </c:pt>
                <c:pt idx="8535">
                  <c:v>9.3390000000000004</c:v>
                </c:pt>
                <c:pt idx="8536">
                  <c:v>9.5846</c:v>
                </c:pt>
                <c:pt idx="8537">
                  <c:v>9.2350999999999992</c:v>
                </c:pt>
                <c:pt idx="8538">
                  <c:v>9.6864000000000008</c:v>
                </c:pt>
                <c:pt idx="8539">
                  <c:v>9.0094999999999992</c:v>
                </c:pt>
                <c:pt idx="8540">
                  <c:v>8.2947000000000006</c:v>
                </c:pt>
                <c:pt idx="8541">
                  <c:v>8.2295999999999996</c:v>
                </c:pt>
                <c:pt idx="8542">
                  <c:v>8.3015000000000008</c:v>
                </c:pt>
                <c:pt idx="8543">
                  <c:v>8.6245999999999992</c:v>
                </c:pt>
                <c:pt idx="8544">
                  <c:v>8.6043000000000003</c:v>
                </c:pt>
                <c:pt idx="8545">
                  <c:v>9.2767999999999997</c:v>
                </c:pt>
                <c:pt idx="8546">
                  <c:v>9.2637999999999998</c:v>
                </c:pt>
                <c:pt idx="8547">
                  <c:v>10.009</c:v>
                </c:pt>
                <c:pt idx="8548">
                  <c:v>9.5432000000000006</c:v>
                </c:pt>
                <c:pt idx="8549">
                  <c:v>9.2731999999999992</c:v>
                </c:pt>
                <c:pt idx="8550">
                  <c:v>9.7538</c:v>
                </c:pt>
                <c:pt idx="8551">
                  <c:v>9.6585999999999999</c:v>
                </c:pt>
                <c:pt idx="8552">
                  <c:v>9.4840999999999998</c:v>
                </c:pt>
                <c:pt idx="8553">
                  <c:v>8.6536000000000008</c:v>
                </c:pt>
                <c:pt idx="8554">
                  <c:v>9.1242000000000001</c:v>
                </c:pt>
                <c:pt idx="8555">
                  <c:v>8.7601999999999993</c:v>
                </c:pt>
                <c:pt idx="8556">
                  <c:v>8.6739999999999995</c:v>
                </c:pt>
                <c:pt idx="8557">
                  <c:v>8.8474000000000004</c:v>
                </c:pt>
                <c:pt idx="8558">
                  <c:v>9.2756000000000007</c:v>
                </c:pt>
                <c:pt idx="8559">
                  <c:v>9.1876999999999995</c:v>
                </c:pt>
                <c:pt idx="8560">
                  <c:v>9.1005000000000003</c:v>
                </c:pt>
                <c:pt idx="8561">
                  <c:v>9.1885999999999992</c:v>
                </c:pt>
                <c:pt idx="8562">
                  <c:v>9.4954000000000001</c:v>
                </c:pt>
                <c:pt idx="8563">
                  <c:v>9.2322000000000006</c:v>
                </c:pt>
                <c:pt idx="8564">
                  <c:v>9.4078999999999997</c:v>
                </c:pt>
                <c:pt idx="8565">
                  <c:v>10</c:v>
                </c:pt>
                <c:pt idx="8566">
                  <c:v>9.2294999999999998</c:v>
                </c:pt>
                <c:pt idx="8567">
                  <c:v>10.06</c:v>
                </c:pt>
                <c:pt idx="8568">
                  <c:v>9.4766999999999992</c:v>
                </c:pt>
                <c:pt idx="8569">
                  <c:v>9.7818000000000005</c:v>
                </c:pt>
                <c:pt idx="8570">
                  <c:v>10.196</c:v>
                </c:pt>
                <c:pt idx="8571">
                  <c:v>9.2060999999999993</c:v>
                </c:pt>
                <c:pt idx="8572">
                  <c:v>9.5678999999999998</c:v>
                </c:pt>
                <c:pt idx="8573">
                  <c:v>10.196999999999999</c:v>
                </c:pt>
                <c:pt idx="8574">
                  <c:v>9.7959999999999994</c:v>
                </c:pt>
                <c:pt idx="8575">
                  <c:v>9.7547999999999995</c:v>
                </c:pt>
                <c:pt idx="8576">
                  <c:v>9.7995000000000001</c:v>
                </c:pt>
                <c:pt idx="8577">
                  <c:v>9.6111000000000004</c:v>
                </c:pt>
                <c:pt idx="8578">
                  <c:v>10.067</c:v>
                </c:pt>
                <c:pt idx="8579">
                  <c:v>10.455</c:v>
                </c:pt>
                <c:pt idx="8580">
                  <c:v>10.153</c:v>
                </c:pt>
                <c:pt idx="8581">
                  <c:v>10.263</c:v>
                </c:pt>
                <c:pt idx="8582">
                  <c:v>10.53</c:v>
                </c:pt>
                <c:pt idx="8583">
                  <c:v>9.7271999999999998</c:v>
                </c:pt>
                <c:pt idx="8584">
                  <c:v>9.9396000000000004</c:v>
                </c:pt>
                <c:pt idx="8585">
                  <c:v>9.7944999999999993</c:v>
                </c:pt>
                <c:pt idx="8586">
                  <c:v>10.156000000000001</c:v>
                </c:pt>
                <c:pt idx="8587">
                  <c:v>10.782</c:v>
                </c:pt>
                <c:pt idx="8588">
                  <c:v>16.661999999999999</c:v>
                </c:pt>
                <c:pt idx="8589">
                  <c:v>13.583</c:v>
                </c:pt>
                <c:pt idx="8590">
                  <c:v>12.898</c:v>
                </c:pt>
                <c:pt idx="8591">
                  <c:v>12.577999999999999</c:v>
                </c:pt>
                <c:pt idx="8592">
                  <c:v>12.275</c:v>
                </c:pt>
                <c:pt idx="8593">
                  <c:v>12.867000000000001</c:v>
                </c:pt>
                <c:pt idx="8594">
                  <c:v>12.391</c:v>
                </c:pt>
                <c:pt idx="8595">
                  <c:v>12.76</c:v>
                </c:pt>
                <c:pt idx="8596">
                  <c:v>12.472</c:v>
                </c:pt>
                <c:pt idx="8597">
                  <c:v>12.539</c:v>
                </c:pt>
                <c:pt idx="8598">
                  <c:v>12.231999999999999</c:v>
                </c:pt>
                <c:pt idx="8599">
                  <c:v>13.523999999999999</c:v>
                </c:pt>
                <c:pt idx="8600">
                  <c:v>12.839</c:v>
                </c:pt>
                <c:pt idx="8601">
                  <c:v>11.728999999999999</c:v>
                </c:pt>
                <c:pt idx="8602">
                  <c:v>11.356</c:v>
                </c:pt>
                <c:pt idx="8603">
                  <c:v>11.465</c:v>
                </c:pt>
                <c:pt idx="8604">
                  <c:v>11.364000000000001</c:v>
                </c:pt>
                <c:pt idx="8605">
                  <c:v>11.712</c:v>
                </c:pt>
                <c:pt idx="8606">
                  <c:v>12.401</c:v>
                </c:pt>
                <c:pt idx="8607">
                  <c:v>11.409000000000001</c:v>
                </c:pt>
                <c:pt idx="8608">
                  <c:v>11.927</c:v>
                </c:pt>
                <c:pt idx="8609">
                  <c:v>11.282999999999999</c:v>
                </c:pt>
                <c:pt idx="8610">
                  <c:v>11.227</c:v>
                </c:pt>
                <c:pt idx="8611">
                  <c:v>11.127000000000001</c:v>
                </c:pt>
                <c:pt idx="8612">
                  <c:v>10.779</c:v>
                </c:pt>
                <c:pt idx="8613">
                  <c:v>11.016999999999999</c:v>
                </c:pt>
                <c:pt idx="8614">
                  <c:v>11.648999999999999</c:v>
                </c:pt>
                <c:pt idx="8615">
                  <c:v>11.151999999999999</c:v>
                </c:pt>
                <c:pt idx="8616">
                  <c:v>11.797000000000001</c:v>
                </c:pt>
                <c:pt idx="8617">
                  <c:v>12.492000000000001</c:v>
                </c:pt>
                <c:pt idx="8618">
                  <c:v>12.62</c:v>
                </c:pt>
                <c:pt idx="8619">
                  <c:v>13.055</c:v>
                </c:pt>
                <c:pt idx="8620">
                  <c:v>13.597</c:v>
                </c:pt>
                <c:pt idx="8621">
                  <c:v>14.180999999999999</c:v>
                </c:pt>
                <c:pt idx="8622">
                  <c:v>13.706</c:v>
                </c:pt>
                <c:pt idx="8623">
                  <c:v>13.045999999999999</c:v>
                </c:pt>
                <c:pt idx="8624">
                  <c:v>11.977</c:v>
                </c:pt>
                <c:pt idx="8625">
                  <c:v>12.023</c:v>
                </c:pt>
                <c:pt idx="8626">
                  <c:v>12.544</c:v>
                </c:pt>
                <c:pt idx="8627">
                  <c:v>13.439</c:v>
                </c:pt>
                <c:pt idx="8628">
                  <c:v>12.721</c:v>
                </c:pt>
                <c:pt idx="8629">
                  <c:v>13.529</c:v>
                </c:pt>
                <c:pt idx="8630">
                  <c:v>14.259</c:v>
                </c:pt>
                <c:pt idx="8631">
                  <c:v>14.582000000000001</c:v>
                </c:pt>
                <c:pt idx="8632">
                  <c:v>15.603</c:v>
                </c:pt>
                <c:pt idx="8633">
                  <c:v>14.596</c:v>
                </c:pt>
                <c:pt idx="8634">
                  <c:v>14.101000000000001</c:v>
                </c:pt>
                <c:pt idx="8635">
                  <c:v>14.848000000000001</c:v>
                </c:pt>
                <c:pt idx="8636">
                  <c:v>14.694000000000001</c:v>
                </c:pt>
                <c:pt idx="8637">
                  <c:v>14.353</c:v>
                </c:pt>
                <c:pt idx="8638">
                  <c:v>13.587</c:v>
                </c:pt>
                <c:pt idx="8639">
                  <c:v>15.176</c:v>
                </c:pt>
                <c:pt idx="8640">
                  <c:v>15.297000000000001</c:v>
                </c:pt>
                <c:pt idx="8641">
                  <c:v>14.831</c:v>
                </c:pt>
                <c:pt idx="8642">
                  <c:v>14.433</c:v>
                </c:pt>
                <c:pt idx="8643">
                  <c:v>14.824</c:v>
                </c:pt>
                <c:pt idx="8644">
                  <c:v>15.654999999999999</c:v>
                </c:pt>
                <c:pt idx="8645">
                  <c:v>16.266999999999999</c:v>
                </c:pt>
                <c:pt idx="8646">
                  <c:v>16.414000000000001</c:v>
                </c:pt>
                <c:pt idx="8647">
                  <c:v>16.167000000000002</c:v>
                </c:pt>
                <c:pt idx="8648">
                  <c:v>14.946999999999999</c:v>
                </c:pt>
                <c:pt idx="8649">
                  <c:v>13.86</c:v>
                </c:pt>
                <c:pt idx="8650">
                  <c:v>14.317</c:v>
                </c:pt>
                <c:pt idx="8651">
                  <c:v>14.728999999999999</c:v>
                </c:pt>
                <c:pt idx="8652">
                  <c:v>14.614000000000001</c:v>
                </c:pt>
                <c:pt idx="8653">
                  <c:v>14.680999999999999</c:v>
                </c:pt>
                <c:pt idx="8654">
                  <c:v>14.186</c:v>
                </c:pt>
                <c:pt idx="8655">
                  <c:v>14.076000000000001</c:v>
                </c:pt>
                <c:pt idx="8656">
                  <c:v>15.71</c:v>
                </c:pt>
                <c:pt idx="8657">
                  <c:v>15.898</c:v>
                </c:pt>
                <c:pt idx="8658">
                  <c:v>15.336</c:v>
                </c:pt>
                <c:pt idx="8659">
                  <c:v>14.804</c:v>
                </c:pt>
                <c:pt idx="8660">
                  <c:v>15.192</c:v>
                </c:pt>
                <c:pt idx="8661">
                  <c:v>15.945</c:v>
                </c:pt>
                <c:pt idx="8662">
                  <c:v>15.631</c:v>
                </c:pt>
                <c:pt idx="8663">
                  <c:v>15.544</c:v>
                </c:pt>
                <c:pt idx="8664">
                  <c:v>16.189</c:v>
                </c:pt>
                <c:pt idx="8665">
                  <c:v>14.897</c:v>
                </c:pt>
                <c:pt idx="8666">
                  <c:v>15.359</c:v>
                </c:pt>
                <c:pt idx="8667">
                  <c:v>15.074999999999999</c:v>
                </c:pt>
                <c:pt idx="8668">
                  <c:v>14.714</c:v>
                </c:pt>
                <c:pt idx="8669">
                  <c:v>14.788</c:v>
                </c:pt>
                <c:pt idx="8670">
                  <c:v>16.37</c:v>
                </c:pt>
                <c:pt idx="8671">
                  <c:v>16.352</c:v>
                </c:pt>
                <c:pt idx="8672">
                  <c:v>15.199</c:v>
                </c:pt>
                <c:pt idx="8673">
                  <c:v>14.801</c:v>
                </c:pt>
                <c:pt idx="8674">
                  <c:v>14.760999999999999</c:v>
                </c:pt>
                <c:pt idx="8675">
                  <c:v>14.813000000000001</c:v>
                </c:pt>
                <c:pt idx="8676">
                  <c:v>14.843</c:v>
                </c:pt>
                <c:pt idx="8677">
                  <c:v>15.054</c:v>
                </c:pt>
                <c:pt idx="8678">
                  <c:v>15.897</c:v>
                </c:pt>
                <c:pt idx="8679">
                  <c:v>16.125</c:v>
                </c:pt>
                <c:pt idx="8680">
                  <c:v>15.888999999999999</c:v>
                </c:pt>
                <c:pt idx="8681">
                  <c:v>16.036000000000001</c:v>
                </c:pt>
                <c:pt idx="8682">
                  <c:v>15.65</c:v>
                </c:pt>
                <c:pt idx="8683">
                  <c:v>16.716000000000001</c:v>
                </c:pt>
                <c:pt idx="8684">
                  <c:v>15.516</c:v>
                </c:pt>
                <c:pt idx="8685">
                  <c:v>15.507</c:v>
                </c:pt>
                <c:pt idx="8686">
                  <c:v>15.467000000000001</c:v>
                </c:pt>
                <c:pt idx="8687">
                  <c:v>15.507</c:v>
                </c:pt>
                <c:pt idx="8688">
                  <c:v>16.209</c:v>
                </c:pt>
                <c:pt idx="8689">
                  <c:v>15.791</c:v>
                </c:pt>
                <c:pt idx="8690">
                  <c:v>17.597999999999999</c:v>
                </c:pt>
                <c:pt idx="8691">
                  <c:v>17.489999999999998</c:v>
                </c:pt>
                <c:pt idx="8692">
                  <c:v>16.978999999999999</c:v>
                </c:pt>
                <c:pt idx="8693">
                  <c:v>17.318999999999999</c:v>
                </c:pt>
                <c:pt idx="8694">
                  <c:v>16.834</c:v>
                </c:pt>
                <c:pt idx="8695">
                  <c:v>16.300999999999998</c:v>
                </c:pt>
                <c:pt idx="8696">
                  <c:v>18.260000000000002</c:v>
                </c:pt>
                <c:pt idx="8697">
                  <c:v>18.981999999999999</c:v>
                </c:pt>
                <c:pt idx="8698">
                  <c:v>18.895</c:v>
                </c:pt>
                <c:pt idx="8699">
                  <c:v>18.834</c:v>
                </c:pt>
                <c:pt idx="8700">
                  <c:v>16.925000000000001</c:v>
                </c:pt>
                <c:pt idx="8701">
                  <c:v>18.652999999999999</c:v>
                </c:pt>
                <c:pt idx="8702">
                  <c:v>18.53</c:v>
                </c:pt>
                <c:pt idx="8703">
                  <c:v>17.797000000000001</c:v>
                </c:pt>
                <c:pt idx="8704">
                  <c:v>17.43</c:v>
                </c:pt>
                <c:pt idx="8705">
                  <c:v>18.908999999999999</c:v>
                </c:pt>
                <c:pt idx="8706">
                  <c:v>18.474</c:v>
                </c:pt>
                <c:pt idx="8707">
                  <c:v>18.59</c:v>
                </c:pt>
                <c:pt idx="8708">
                  <c:v>19.675000000000001</c:v>
                </c:pt>
                <c:pt idx="8709">
                  <c:v>19.597000000000001</c:v>
                </c:pt>
                <c:pt idx="8710">
                  <c:v>19.577000000000002</c:v>
                </c:pt>
                <c:pt idx="8711">
                  <c:v>19.663</c:v>
                </c:pt>
                <c:pt idx="8712">
                  <c:v>19.8</c:v>
                </c:pt>
                <c:pt idx="8713">
                  <c:v>18.925000000000001</c:v>
                </c:pt>
                <c:pt idx="8714">
                  <c:v>18.927</c:v>
                </c:pt>
                <c:pt idx="8715">
                  <c:v>19.719000000000001</c:v>
                </c:pt>
                <c:pt idx="8716">
                  <c:v>19.035</c:v>
                </c:pt>
                <c:pt idx="8717">
                  <c:v>19.173999999999999</c:v>
                </c:pt>
                <c:pt idx="8718">
                  <c:v>19.536999999999999</c:v>
                </c:pt>
                <c:pt idx="8719">
                  <c:v>19.364000000000001</c:v>
                </c:pt>
                <c:pt idx="8720">
                  <c:v>19.22</c:v>
                </c:pt>
                <c:pt idx="8721">
                  <c:v>18.707000000000001</c:v>
                </c:pt>
                <c:pt idx="8722">
                  <c:v>19.456</c:v>
                </c:pt>
                <c:pt idx="8723">
                  <c:v>19.468</c:v>
                </c:pt>
                <c:pt idx="8724">
                  <c:v>20.143000000000001</c:v>
                </c:pt>
                <c:pt idx="8725">
                  <c:v>20.855</c:v>
                </c:pt>
                <c:pt idx="8726">
                  <c:v>20.526</c:v>
                </c:pt>
                <c:pt idx="8727">
                  <c:v>18.75</c:v>
                </c:pt>
                <c:pt idx="8728">
                  <c:v>18.613</c:v>
                </c:pt>
                <c:pt idx="8729">
                  <c:v>19.113</c:v>
                </c:pt>
                <c:pt idx="8730">
                  <c:v>19.524000000000001</c:v>
                </c:pt>
                <c:pt idx="8731">
                  <c:v>19.164999999999999</c:v>
                </c:pt>
                <c:pt idx="8732">
                  <c:v>17.893000000000001</c:v>
                </c:pt>
                <c:pt idx="8733">
                  <c:v>18.407</c:v>
                </c:pt>
                <c:pt idx="8734">
                  <c:v>18.753</c:v>
                </c:pt>
                <c:pt idx="8735">
                  <c:v>18.722999999999999</c:v>
                </c:pt>
                <c:pt idx="8736">
                  <c:v>19.725999999999999</c:v>
                </c:pt>
                <c:pt idx="8737">
                  <c:v>19.908000000000001</c:v>
                </c:pt>
                <c:pt idx="8738">
                  <c:v>18.884</c:v>
                </c:pt>
                <c:pt idx="8739">
                  <c:v>18.271999999999998</c:v>
                </c:pt>
                <c:pt idx="8740">
                  <c:v>19.003</c:v>
                </c:pt>
                <c:pt idx="8741">
                  <c:v>19.652999999999999</c:v>
                </c:pt>
                <c:pt idx="8742">
                  <c:v>18.556999999999999</c:v>
                </c:pt>
                <c:pt idx="8743">
                  <c:v>17.798999999999999</c:v>
                </c:pt>
                <c:pt idx="8744">
                  <c:v>18.145</c:v>
                </c:pt>
                <c:pt idx="8745">
                  <c:v>17.922000000000001</c:v>
                </c:pt>
                <c:pt idx="8746">
                  <c:v>17.398</c:v>
                </c:pt>
                <c:pt idx="8747">
                  <c:v>17.204000000000001</c:v>
                </c:pt>
                <c:pt idx="8748">
                  <c:v>17.923999999999999</c:v>
                </c:pt>
                <c:pt idx="8749">
                  <c:v>17.879000000000001</c:v>
                </c:pt>
                <c:pt idx="8750">
                  <c:v>18.617999999999999</c:v>
                </c:pt>
                <c:pt idx="8751">
                  <c:v>19.257999999999999</c:v>
                </c:pt>
                <c:pt idx="8752">
                  <c:v>17.388000000000002</c:v>
                </c:pt>
                <c:pt idx="8753">
                  <c:v>18.709</c:v>
                </c:pt>
                <c:pt idx="8754">
                  <c:v>19.454000000000001</c:v>
                </c:pt>
                <c:pt idx="8755">
                  <c:v>18.315999999999999</c:v>
                </c:pt>
                <c:pt idx="8756">
                  <c:v>19.135999999999999</c:v>
                </c:pt>
                <c:pt idx="8757">
                  <c:v>19.131</c:v>
                </c:pt>
                <c:pt idx="8758">
                  <c:v>19.190000000000001</c:v>
                </c:pt>
                <c:pt idx="8759">
                  <c:v>18.757000000000001</c:v>
                </c:pt>
                <c:pt idx="8760">
                  <c:v>19.515999999999998</c:v>
                </c:pt>
                <c:pt idx="8761">
                  <c:v>20.149999999999999</c:v>
                </c:pt>
                <c:pt idx="8762">
                  <c:v>20.146000000000001</c:v>
                </c:pt>
                <c:pt idx="8763">
                  <c:v>18.824999999999999</c:v>
                </c:pt>
                <c:pt idx="8764">
                  <c:v>19.116</c:v>
                </c:pt>
                <c:pt idx="8765">
                  <c:v>18.946999999999999</c:v>
                </c:pt>
                <c:pt idx="8766">
                  <c:v>18.518000000000001</c:v>
                </c:pt>
                <c:pt idx="8767">
                  <c:v>19.396000000000001</c:v>
                </c:pt>
                <c:pt idx="8768">
                  <c:v>20.236999999999998</c:v>
                </c:pt>
                <c:pt idx="8769">
                  <c:v>19.547999999999998</c:v>
                </c:pt>
                <c:pt idx="8770">
                  <c:v>19.93</c:v>
                </c:pt>
                <c:pt idx="8771">
                  <c:v>20.032</c:v>
                </c:pt>
                <c:pt idx="8772">
                  <c:v>21.738</c:v>
                </c:pt>
                <c:pt idx="8773">
                  <c:v>21.702000000000002</c:v>
                </c:pt>
                <c:pt idx="8774">
                  <c:v>19.710999999999999</c:v>
                </c:pt>
                <c:pt idx="8775">
                  <c:v>20.015000000000001</c:v>
                </c:pt>
                <c:pt idx="8776">
                  <c:v>19.768000000000001</c:v>
                </c:pt>
                <c:pt idx="8777">
                  <c:v>19.135999999999999</c:v>
                </c:pt>
                <c:pt idx="8778">
                  <c:v>18.158999999999999</c:v>
                </c:pt>
                <c:pt idx="8779">
                  <c:v>18.738</c:v>
                </c:pt>
                <c:pt idx="8780">
                  <c:v>20.364000000000001</c:v>
                </c:pt>
                <c:pt idx="8781">
                  <c:v>20.855</c:v>
                </c:pt>
                <c:pt idx="8782">
                  <c:v>20.925999999999998</c:v>
                </c:pt>
                <c:pt idx="8783">
                  <c:v>20.359000000000002</c:v>
                </c:pt>
                <c:pt idx="8784">
                  <c:v>19.835999999999999</c:v>
                </c:pt>
                <c:pt idx="8785">
                  <c:v>20.149999999999999</c:v>
                </c:pt>
                <c:pt idx="8786">
                  <c:v>22.242000000000001</c:v>
                </c:pt>
                <c:pt idx="8787">
                  <c:v>21.875</c:v>
                </c:pt>
                <c:pt idx="8788">
                  <c:v>20.667999999999999</c:v>
                </c:pt>
                <c:pt idx="8789">
                  <c:v>23.096</c:v>
                </c:pt>
                <c:pt idx="8790">
                  <c:v>22.74</c:v>
                </c:pt>
                <c:pt idx="8791">
                  <c:v>23.175000000000001</c:v>
                </c:pt>
                <c:pt idx="8792">
                  <c:v>21.332000000000001</c:v>
                </c:pt>
                <c:pt idx="8793">
                  <c:v>22.081</c:v>
                </c:pt>
                <c:pt idx="8794">
                  <c:v>22.039000000000001</c:v>
                </c:pt>
                <c:pt idx="8795">
                  <c:v>21.608000000000001</c:v>
                </c:pt>
                <c:pt idx="8796">
                  <c:v>22.709</c:v>
                </c:pt>
                <c:pt idx="8797">
                  <c:v>22.731000000000002</c:v>
                </c:pt>
                <c:pt idx="8798">
                  <c:v>22.693000000000001</c:v>
                </c:pt>
                <c:pt idx="8799">
                  <c:v>22.08</c:v>
                </c:pt>
                <c:pt idx="8800">
                  <c:v>23.573</c:v>
                </c:pt>
                <c:pt idx="8801">
                  <c:v>25.571999999999999</c:v>
                </c:pt>
                <c:pt idx="8802">
                  <c:v>25.218</c:v>
                </c:pt>
                <c:pt idx="8803">
                  <c:v>26.306999999999999</c:v>
                </c:pt>
                <c:pt idx="8804">
                  <c:v>25.707999999999998</c:v>
                </c:pt>
                <c:pt idx="8805">
                  <c:v>24.402000000000001</c:v>
                </c:pt>
                <c:pt idx="8806">
                  <c:v>25.062999999999999</c:v>
                </c:pt>
                <c:pt idx="8807">
                  <c:v>25.777000000000001</c:v>
                </c:pt>
                <c:pt idx="8808">
                  <c:v>25.468</c:v>
                </c:pt>
                <c:pt idx="8809">
                  <c:v>27.585000000000001</c:v>
                </c:pt>
                <c:pt idx="8810">
                  <c:v>25.49</c:v>
                </c:pt>
                <c:pt idx="8811">
                  <c:v>26.977</c:v>
                </c:pt>
                <c:pt idx="8812">
                  <c:v>25.271000000000001</c:v>
                </c:pt>
                <c:pt idx="8813">
                  <c:v>24.449000000000002</c:v>
                </c:pt>
                <c:pt idx="8814">
                  <c:v>22.972000000000001</c:v>
                </c:pt>
                <c:pt idx="8815">
                  <c:v>25.274000000000001</c:v>
                </c:pt>
                <c:pt idx="8816">
                  <c:v>24.213000000000001</c:v>
                </c:pt>
                <c:pt idx="8817">
                  <c:v>24.382999999999999</c:v>
                </c:pt>
                <c:pt idx="8818">
                  <c:v>25.43</c:v>
                </c:pt>
                <c:pt idx="8819">
                  <c:v>25.577999999999999</c:v>
                </c:pt>
                <c:pt idx="8820">
                  <c:v>24.898</c:v>
                </c:pt>
                <c:pt idx="8821">
                  <c:v>23.818999999999999</c:v>
                </c:pt>
                <c:pt idx="8822">
                  <c:v>22.8</c:v>
                </c:pt>
                <c:pt idx="8823">
                  <c:v>22.751000000000001</c:v>
                </c:pt>
                <c:pt idx="8824">
                  <c:v>22.117999999999999</c:v>
                </c:pt>
                <c:pt idx="8825">
                  <c:v>22.991</c:v>
                </c:pt>
                <c:pt idx="8826">
                  <c:v>23.428000000000001</c:v>
                </c:pt>
                <c:pt idx="8827">
                  <c:v>23.762</c:v>
                </c:pt>
                <c:pt idx="8828">
                  <c:v>24.094999999999999</c:v>
                </c:pt>
                <c:pt idx="8829">
                  <c:v>22.864999999999998</c:v>
                </c:pt>
                <c:pt idx="8830">
                  <c:v>23.294</c:v>
                </c:pt>
                <c:pt idx="8831">
                  <c:v>23.98</c:v>
                </c:pt>
                <c:pt idx="8832">
                  <c:v>22.763000000000002</c:v>
                </c:pt>
                <c:pt idx="8833">
                  <c:v>22.911999999999999</c:v>
                </c:pt>
                <c:pt idx="8834">
                  <c:v>23.46</c:v>
                </c:pt>
                <c:pt idx="8835">
                  <c:v>23.141999999999999</c:v>
                </c:pt>
                <c:pt idx="8836">
                  <c:v>20.692</c:v>
                </c:pt>
                <c:pt idx="8837">
                  <c:v>21.702000000000002</c:v>
                </c:pt>
                <c:pt idx="8838">
                  <c:v>21.8</c:v>
                </c:pt>
                <c:pt idx="8839">
                  <c:v>21.408000000000001</c:v>
                </c:pt>
                <c:pt idx="8840">
                  <c:v>21.673999999999999</c:v>
                </c:pt>
                <c:pt idx="8841">
                  <c:v>22.925999999999998</c:v>
                </c:pt>
                <c:pt idx="8842">
                  <c:v>22.905000000000001</c:v>
                </c:pt>
                <c:pt idx="8843">
                  <c:v>22.152000000000001</c:v>
                </c:pt>
                <c:pt idx="8844">
                  <c:v>22.222999999999999</c:v>
                </c:pt>
                <c:pt idx="8845">
                  <c:v>22.324000000000002</c:v>
                </c:pt>
                <c:pt idx="8846">
                  <c:v>20.692</c:v>
                </c:pt>
                <c:pt idx="8847">
                  <c:v>20.14</c:v>
                </c:pt>
                <c:pt idx="8848">
                  <c:v>20.507999999999999</c:v>
                </c:pt>
                <c:pt idx="8849">
                  <c:v>20.53</c:v>
                </c:pt>
                <c:pt idx="8850">
                  <c:v>21.068999999999999</c:v>
                </c:pt>
                <c:pt idx="8851">
                  <c:v>21.277999999999999</c:v>
                </c:pt>
                <c:pt idx="8852">
                  <c:v>22.481000000000002</c:v>
                </c:pt>
                <c:pt idx="8853">
                  <c:v>21.937999999999999</c:v>
                </c:pt>
                <c:pt idx="8854">
                  <c:v>22.132000000000001</c:v>
                </c:pt>
                <c:pt idx="8855">
                  <c:v>20.478000000000002</c:v>
                </c:pt>
                <c:pt idx="8856">
                  <c:v>19.628</c:v>
                </c:pt>
                <c:pt idx="8857">
                  <c:v>19.286999999999999</c:v>
                </c:pt>
                <c:pt idx="8858">
                  <c:v>19.216000000000001</c:v>
                </c:pt>
                <c:pt idx="8859">
                  <c:v>18.998000000000001</c:v>
                </c:pt>
                <c:pt idx="8860">
                  <c:v>19.187000000000001</c:v>
                </c:pt>
                <c:pt idx="8861">
                  <c:v>18.731000000000002</c:v>
                </c:pt>
                <c:pt idx="8862">
                  <c:v>17.954999999999998</c:v>
                </c:pt>
                <c:pt idx="8863">
                  <c:v>18.053000000000001</c:v>
                </c:pt>
                <c:pt idx="8864">
                  <c:v>19.474</c:v>
                </c:pt>
                <c:pt idx="8865">
                  <c:v>19.606999999999999</c:v>
                </c:pt>
                <c:pt idx="8866">
                  <c:v>20.271999999999998</c:v>
                </c:pt>
                <c:pt idx="8867">
                  <c:v>21.146999999999998</c:v>
                </c:pt>
                <c:pt idx="8868">
                  <c:v>21.571000000000002</c:v>
                </c:pt>
                <c:pt idx="8869">
                  <c:v>21.084</c:v>
                </c:pt>
                <c:pt idx="8870">
                  <c:v>21.381</c:v>
                </c:pt>
                <c:pt idx="8871">
                  <c:v>21.4</c:v>
                </c:pt>
                <c:pt idx="8872">
                  <c:v>20.393999999999998</c:v>
                </c:pt>
                <c:pt idx="8873">
                  <c:v>20.725000000000001</c:v>
                </c:pt>
                <c:pt idx="8874">
                  <c:v>20.338000000000001</c:v>
                </c:pt>
                <c:pt idx="8875">
                  <c:v>19.861000000000001</c:v>
                </c:pt>
                <c:pt idx="8876">
                  <c:v>19.943999999999999</c:v>
                </c:pt>
                <c:pt idx="8877">
                  <c:v>20.86</c:v>
                </c:pt>
                <c:pt idx="8878">
                  <c:v>22.009</c:v>
                </c:pt>
                <c:pt idx="8879">
                  <c:v>20.678999999999998</c:v>
                </c:pt>
                <c:pt idx="8880">
                  <c:v>20.202000000000002</c:v>
                </c:pt>
                <c:pt idx="8881">
                  <c:v>21.463000000000001</c:v>
                </c:pt>
                <c:pt idx="8882">
                  <c:v>20.937000000000001</c:v>
                </c:pt>
                <c:pt idx="8883">
                  <c:v>22.091000000000001</c:v>
                </c:pt>
                <c:pt idx="8884">
                  <c:v>20.928999999999998</c:v>
                </c:pt>
                <c:pt idx="8885">
                  <c:v>20.291</c:v>
                </c:pt>
                <c:pt idx="8886">
                  <c:v>18.963000000000001</c:v>
                </c:pt>
                <c:pt idx="8887">
                  <c:v>19.434999999999999</c:v>
                </c:pt>
                <c:pt idx="8888">
                  <c:v>20.722999999999999</c:v>
                </c:pt>
                <c:pt idx="8889">
                  <c:v>21.29</c:v>
                </c:pt>
                <c:pt idx="8890">
                  <c:v>20.388999999999999</c:v>
                </c:pt>
                <c:pt idx="8891">
                  <c:v>20.143000000000001</c:v>
                </c:pt>
                <c:pt idx="8892">
                  <c:v>20.966999999999999</c:v>
                </c:pt>
                <c:pt idx="8893">
                  <c:v>19.693000000000001</c:v>
                </c:pt>
                <c:pt idx="8894">
                  <c:v>18.094000000000001</c:v>
                </c:pt>
                <c:pt idx="8895">
                  <c:v>17.707000000000001</c:v>
                </c:pt>
                <c:pt idx="8896">
                  <c:v>19.013999999999999</c:v>
                </c:pt>
                <c:pt idx="8897">
                  <c:v>18.033999999999999</c:v>
                </c:pt>
                <c:pt idx="8898">
                  <c:v>17.835000000000001</c:v>
                </c:pt>
                <c:pt idx="8899">
                  <c:v>17.957000000000001</c:v>
                </c:pt>
                <c:pt idx="8900">
                  <c:v>19.742999999999999</c:v>
                </c:pt>
                <c:pt idx="8901">
                  <c:v>19.908999999999999</c:v>
                </c:pt>
                <c:pt idx="8902">
                  <c:v>19.937000000000001</c:v>
                </c:pt>
                <c:pt idx="8903">
                  <c:v>19.286999999999999</c:v>
                </c:pt>
                <c:pt idx="8904">
                  <c:v>17.977</c:v>
                </c:pt>
                <c:pt idx="8905">
                  <c:v>18.658999999999999</c:v>
                </c:pt>
                <c:pt idx="8906">
                  <c:v>19.024999999999999</c:v>
                </c:pt>
                <c:pt idx="8907">
                  <c:v>19.062999999999999</c:v>
                </c:pt>
                <c:pt idx="8908">
                  <c:v>18.297999999999998</c:v>
                </c:pt>
                <c:pt idx="8909">
                  <c:v>18.771999999999998</c:v>
                </c:pt>
                <c:pt idx="8910">
                  <c:v>18.96</c:v>
                </c:pt>
                <c:pt idx="8911">
                  <c:v>18.489000000000001</c:v>
                </c:pt>
                <c:pt idx="8912">
                  <c:v>17.09</c:v>
                </c:pt>
                <c:pt idx="8913">
                  <c:v>17.388000000000002</c:v>
                </c:pt>
                <c:pt idx="8914">
                  <c:v>17.189</c:v>
                </c:pt>
                <c:pt idx="8915">
                  <c:v>17.079999999999998</c:v>
                </c:pt>
                <c:pt idx="8916">
                  <c:v>17.513000000000002</c:v>
                </c:pt>
                <c:pt idx="8917">
                  <c:v>18.218</c:v>
                </c:pt>
                <c:pt idx="8918">
                  <c:v>18.847000000000001</c:v>
                </c:pt>
                <c:pt idx="8919">
                  <c:v>18.161999999999999</c:v>
                </c:pt>
                <c:pt idx="8920">
                  <c:v>17.088999999999999</c:v>
                </c:pt>
                <c:pt idx="8921">
                  <c:v>16.431000000000001</c:v>
                </c:pt>
                <c:pt idx="8922">
                  <c:v>15.907</c:v>
                </c:pt>
                <c:pt idx="8923">
                  <c:v>15.577999999999999</c:v>
                </c:pt>
                <c:pt idx="8924">
                  <c:v>16.72</c:v>
                </c:pt>
                <c:pt idx="8925">
                  <c:v>15.837999999999999</c:v>
                </c:pt>
                <c:pt idx="8926">
                  <c:v>15.696</c:v>
                </c:pt>
                <c:pt idx="8927">
                  <c:v>15.941000000000001</c:v>
                </c:pt>
                <c:pt idx="8928">
                  <c:v>15.95</c:v>
                </c:pt>
                <c:pt idx="8929">
                  <c:v>15.656000000000001</c:v>
                </c:pt>
                <c:pt idx="8930">
                  <c:v>15.885999999999999</c:v>
                </c:pt>
                <c:pt idx="8931">
                  <c:v>16.234999999999999</c:v>
                </c:pt>
                <c:pt idx="8932">
                  <c:v>16.170999999999999</c:v>
                </c:pt>
                <c:pt idx="8933">
                  <c:v>16.613</c:v>
                </c:pt>
                <c:pt idx="8934">
                  <c:v>15.984</c:v>
                </c:pt>
                <c:pt idx="8935">
                  <c:v>16.016999999999999</c:v>
                </c:pt>
                <c:pt idx="8936">
                  <c:v>15.026999999999999</c:v>
                </c:pt>
                <c:pt idx="8937">
                  <c:v>15.025</c:v>
                </c:pt>
                <c:pt idx="8938">
                  <c:v>15.023</c:v>
                </c:pt>
                <c:pt idx="8939">
                  <c:v>14.760999999999999</c:v>
                </c:pt>
                <c:pt idx="8940">
                  <c:v>15.023</c:v>
                </c:pt>
                <c:pt idx="8941">
                  <c:v>14.365</c:v>
                </c:pt>
                <c:pt idx="8942">
                  <c:v>14.102</c:v>
                </c:pt>
                <c:pt idx="8943">
                  <c:v>14.484999999999999</c:v>
                </c:pt>
                <c:pt idx="8944">
                  <c:v>14.682</c:v>
                </c:pt>
                <c:pt idx="8945">
                  <c:v>15.180999999999999</c:v>
                </c:pt>
                <c:pt idx="8946">
                  <c:v>14.507999999999999</c:v>
                </c:pt>
                <c:pt idx="8947">
                  <c:v>14.497999999999999</c:v>
                </c:pt>
                <c:pt idx="8948">
                  <c:v>14.702999999999999</c:v>
                </c:pt>
                <c:pt idx="8949">
                  <c:v>14.654999999999999</c:v>
                </c:pt>
                <c:pt idx="8950">
                  <c:v>14.242000000000001</c:v>
                </c:pt>
                <c:pt idx="8951">
                  <c:v>14.132</c:v>
                </c:pt>
                <c:pt idx="8952">
                  <c:v>14.032999999999999</c:v>
                </c:pt>
                <c:pt idx="8953">
                  <c:v>14.417999999999999</c:v>
                </c:pt>
                <c:pt idx="8954">
                  <c:v>14.292999999999999</c:v>
                </c:pt>
                <c:pt idx="8955">
                  <c:v>13.734999999999999</c:v>
                </c:pt>
                <c:pt idx="8956">
                  <c:v>14.065</c:v>
                </c:pt>
                <c:pt idx="8957">
                  <c:v>13.819000000000001</c:v>
                </c:pt>
                <c:pt idx="8958">
                  <c:v>13.638</c:v>
                </c:pt>
                <c:pt idx="8959">
                  <c:v>13.913</c:v>
                </c:pt>
                <c:pt idx="8960">
                  <c:v>13.842000000000001</c:v>
                </c:pt>
                <c:pt idx="8961">
                  <c:v>13.135</c:v>
                </c:pt>
                <c:pt idx="8962">
                  <c:v>12.59</c:v>
                </c:pt>
                <c:pt idx="8963">
                  <c:v>13.102</c:v>
                </c:pt>
                <c:pt idx="8964">
                  <c:v>13.449</c:v>
                </c:pt>
                <c:pt idx="8965">
                  <c:v>13.342000000000001</c:v>
                </c:pt>
                <c:pt idx="8966">
                  <c:v>14.07</c:v>
                </c:pt>
                <c:pt idx="8967">
                  <c:v>12.914999999999999</c:v>
                </c:pt>
                <c:pt idx="8968">
                  <c:v>13.465</c:v>
                </c:pt>
                <c:pt idx="8969">
                  <c:v>13.188000000000001</c:v>
                </c:pt>
                <c:pt idx="8970">
                  <c:v>13.023999999999999</c:v>
                </c:pt>
                <c:pt idx="8971">
                  <c:v>12.757999999999999</c:v>
                </c:pt>
                <c:pt idx="8972">
                  <c:v>12.772</c:v>
                </c:pt>
                <c:pt idx="8973">
                  <c:v>12.750999999999999</c:v>
                </c:pt>
                <c:pt idx="8974">
                  <c:v>13.765000000000001</c:v>
                </c:pt>
                <c:pt idx="8975">
                  <c:v>14.246</c:v>
                </c:pt>
                <c:pt idx="8976">
                  <c:v>13.14</c:v>
                </c:pt>
                <c:pt idx="8977">
                  <c:v>12.337999999999999</c:v>
                </c:pt>
                <c:pt idx="8978">
                  <c:v>12.192</c:v>
                </c:pt>
                <c:pt idx="8979">
                  <c:v>12.663</c:v>
                </c:pt>
                <c:pt idx="8980">
                  <c:v>13.154999999999999</c:v>
                </c:pt>
                <c:pt idx="8981">
                  <c:v>12.75</c:v>
                </c:pt>
                <c:pt idx="8982">
                  <c:v>13.212999999999999</c:v>
                </c:pt>
                <c:pt idx="8983">
                  <c:v>12.821999999999999</c:v>
                </c:pt>
                <c:pt idx="8984">
                  <c:v>12.86</c:v>
                </c:pt>
                <c:pt idx="8985">
                  <c:v>11.898999999999999</c:v>
                </c:pt>
                <c:pt idx="8986">
                  <c:v>11.433</c:v>
                </c:pt>
                <c:pt idx="8987">
                  <c:v>12.388999999999999</c:v>
                </c:pt>
                <c:pt idx="8988">
                  <c:v>13.173</c:v>
                </c:pt>
                <c:pt idx="8989">
                  <c:v>12.818</c:v>
                </c:pt>
                <c:pt idx="8990">
                  <c:v>12.537000000000001</c:v>
                </c:pt>
                <c:pt idx="8991">
                  <c:v>12.24</c:v>
                </c:pt>
                <c:pt idx="8992">
                  <c:v>12.291</c:v>
                </c:pt>
                <c:pt idx="8993">
                  <c:v>12.398999999999999</c:v>
                </c:pt>
                <c:pt idx="8994">
                  <c:v>11.839</c:v>
                </c:pt>
                <c:pt idx="8995">
                  <c:v>11.994999999999999</c:v>
                </c:pt>
                <c:pt idx="8996">
                  <c:v>12.641</c:v>
                </c:pt>
                <c:pt idx="8997">
                  <c:v>12.836</c:v>
                </c:pt>
                <c:pt idx="8998">
                  <c:v>13.2</c:v>
                </c:pt>
                <c:pt idx="8999">
                  <c:v>12.76</c:v>
                </c:pt>
                <c:pt idx="9000">
                  <c:v>12.853</c:v>
                </c:pt>
                <c:pt idx="9001">
                  <c:v>12.22</c:v>
                </c:pt>
                <c:pt idx="9002">
                  <c:v>12.58</c:v>
                </c:pt>
                <c:pt idx="9003">
                  <c:v>12.861000000000001</c:v>
                </c:pt>
                <c:pt idx="9004">
                  <c:v>13.74</c:v>
                </c:pt>
                <c:pt idx="9005">
                  <c:v>13.927</c:v>
                </c:pt>
                <c:pt idx="9006">
                  <c:v>13.867000000000001</c:v>
                </c:pt>
                <c:pt idx="9007">
                  <c:v>13.529</c:v>
                </c:pt>
                <c:pt idx="9008">
                  <c:v>13.515000000000001</c:v>
                </c:pt>
                <c:pt idx="9009">
                  <c:v>12.824</c:v>
                </c:pt>
                <c:pt idx="9010">
                  <c:v>13.999000000000001</c:v>
                </c:pt>
                <c:pt idx="9011">
                  <c:v>14.464</c:v>
                </c:pt>
                <c:pt idx="9012">
                  <c:v>13.712999999999999</c:v>
                </c:pt>
                <c:pt idx="9013">
                  <c:v>14.58</c:v>
                </c:pt>
                <c:pt idx="9014">
                  <c:v>14.712</c:v>
                </c:pt>
                <c:pt idx="9015">
                  <c:v>14.888999999999999</c:v>
                </c:pt>
                <c:pt idx="9016">
                  <c:v>14.211</c:v>
                </c:pt>
                <c:pt idx="9017">
                  <c:v>13.968</c:v>
                </c:pt>
                <c:pt idx="9018">
                  <c:v>14.196</c:v>
                </c:pt>
                <c:pt idx="9019">
                  <c:v>13.518000000000001</c:v>
                </c:pt>
                <c:pt idx="9020">
                  <c:v>14.052</c:v>
                </c:pt>
                <c:pt idx="9021">
                  <c:v>13.845000000000001</c:v>
                </c:pt>
                <c:pt idx="9022">
                  <c:v>15.016</c:v>
                </c:pt>
                <c:pt idx="9023">
                  <c:v>16.027999999999999</c:v>
                </c:pt>
                <c:pt idx="9024">
                  <c:v>14.676</c:v>
                </c:pt>
                <c:pt idx="9025">
                  <c:v>14.08</c:v>
                </c:pt>
                <c:pt idx="9026">
                  <c:v>15.439</c:v>
                </c:pt>
                <c:pt idx="9027">
                  <c:v>15.66</c:v>
                </c:pt>
                <c:pt idx="9028">
                  <c:v>15.702999999999999</c:v>
                </c:pt>
                <c:pt idx="9029">
                  <c:v>16.41</c:v>
                </c:pt>
                <c:pt idx="9030">
                  <c:v>16.201000000000001</c:v>
                </c:pt>
                <c:pt idx="9031">
                  <c:v>16.518000000000001</c:v>
                </c:pt>
                <c:pt idx="9032">
                  <c:v>16.771000000000001</c:v>
                </c:pt>
                <c:pt idx="9033">
                  <c:v>16.86</c:v>
                </c:pt>
                <c:pt idx="9034">
                  <c:v>16.376000000000001</c:v>
                </c:pt>
                <c:pt idx="9035">
                  <c:v>16.309000000000001</c:v>
                </c:pt>
                <c:pt idx="9036">
                  <c:v>16.73</c:v>
                </c:pt>
                <c:pt idx="9037">
                  <c:v>17.058</c:v>
                </c:pt>
                <c:pt idx="9038">
                  <c:v>16.527000000000001</c:v>
                </c:pt>
                <c:pt idx="9039">
                  <c:v>16.751000000000001</c:v>
                </c:pt>
                <c:pt idx="9040">
                  <c:v>16.649000000000001</c:v>
                </c:pt>
                <c:pt idx="9041">
                  <c:v>16.652999999999999</c:v>
                </c:pt>
                <c:pt idx="9042">
                  <c:v>18.172999999999998</c:v>
                </c:pt>
                <c:pt idx="9043">
                  <c:v>18.038</c:v>
                </c:pt>
                <c:pt idx="9044">
                  <c:v>18.593</c:v>
                </c:pt>
                <c:pt idx="9045">
                  <c:v>18.762</c:v>
                </c:pt>
                <c:pt idx="9046">
                  <c:v>18.706</c:v>
                </c:pt>
                <c:pt idx="9047">
                  <c:v>18.233000000000001</c:v>
                </c:pt>
                <c:pt idx="9048">
                  <c:v>19.672000000000001</c:v>
                </c:pt>
                <c:pt idx="9049">
                  <c:v>19.582999999999998</c:v>
                </c:pt>
                <c:pt idx="9050">
                  <c:v>19.244</c:v>
                </c:pt>
                <c:pt idx="9051">
                  <c:v>19.198</c:v>
                </c:pt>
                <c:pt idx="9052">
                  <c:v>19.695</c:v>
                </c:pt>
                <c:pt idx="9053">
                  <c:v>20.076000000000001</c:v>
                </c:pt>
                <c:pt idx="9054">
                  <c:v>19.974</c:v>
                </c:pt>
                <c:pt idx="9055">
                  <c:v>21.483000000000001</c:v>
                </c:pt>
                <c:pt idx="9056">
                  <c:v>20.451000000000001</c:v>
                </c:pt>
                <c:pt idx="9057">
                  <c:v>20.428999999999998</c:v>
                </c:pt>
                <c:pt idx="9058">
                  <c:v>20.114000000000001</c:v>
                </c:pt>
                <c:pt idx="9059">
                  <c:v>20.471</c:v>
                </c:pt>
                <c:pt idx="9060">
                  <c:v>21.19</c:v>
                </c:pt>
                <c:pt idx="9061">
                  <c:v>21.459</c:v>
                </c:pt>
                <c:pt idx="9062">
                  <c:v>20.719000000000001</c:v>
                </c:pt>
                <c:pt idx="9063">
                  <c:v>20.213000000000001</c:v>
                </c:pt>
                <c:pt idx="9064">
                  <c:v>20.195</c:v>
                </c:pt>
                <c:pt idx="9065">
                  <c:v>19.559999999999999</c:v>
                </c:pt>
                <c:pt idx="9066">
                  <c:v>19.823</c:v>
                </c:pt>
                <c:pt idx="9067">
                  <c:v>21.492999999999999</c:v>
                </c:pt>
                <c:pt idx="9068">
                  <c:v>21.574999999999999</c:v>
                </c:pt>
                <c:pt idx="9069">
                  <c:v>21.875</c:v>
                </c:pt>
                <c:pt idx="9070">
                  <c:v>22.013999999999999</c:v>
                </c:pt>
                <c:pt idx="9071">
                  <c:v>21.262</c:v>
                </c:pt>
                <c:pt idx="9072">
                  <c:v>20.620999999999999</c:v>
                </c:pt>
                <c:pt idx="9073">
                  <c:v>20.922000000000001</c:v>
                </c:pt>
                <c:pt idx="9074">
                  <c:v>20.071999999999999</c:v>
                </c:pt>
                <c:pt idx="9075">
                  <c:v>19.399000000000001</c:v>
                </c:pt>
                <c:pt idx="9076">
                  <c:v>20.064</c:v>
                </c:pt>
                <c:pt idx="9077">
                  <c:v>20.001000000000001</c:v>
                </c:pt>
                <c:pt idx="9078">
                  <c:v>20.571999999999999</c:v>
                </c:pt>
                <c:pt idx="9079">
                  <c:v>21.8</c:v>
                </c:pt>
                <c:pt idx="9080">
                  <c:v>21.172000000000001</c:v>
                </c:pt>
                <c:pt idx="9081">
                  <c:v>20.893999999999998</c:v>
                </c:pt>
                <c:pt idx="9082">
                  <c:v>21.655000000000001</c:v>
                </c:pt>
                <c:pt idx="9083">
                  <c:v>21.538</c:v>
                </c:pt>
                <c:pt idx="9084">
                  <c:v>21.625</c:v>
                </c:pt>
                <c:pt idx="9085">
                  <c:v>21.016999999999999</c:v>
                </c:pt>
                <c:pt idx="9086">
                  <c:v>22.347000000000001</c:v>
                </c:pt>
                <c:pt idx="9087">
                  <c:v>22</c:v>
                </c:pt>
                <c:pt idx="9088">
                  <c:v>21.359000000000002</c:v>
                </c:pt>
                <c:pt idx="9089">
                  <c:v>21.318999999999999</c:v>
                </c:pt>
                <c:pt idx="9090">
                  <c:v>21.593</c:v>
                </c:pt>
                <c:pt idx="9091">
                  <c:v>20.667999999999999</c:v>
                </c:pt>
                <c:pt idx="9092">
                  <c:v>19.71</c:v>
                </c:pt>
                <c:pt idx="9093">
                  <c:v>19.577999999999999</c:v>
                </c:pt>
                <c:pt idx="9094">
                  <c:v>19.164000000000001</c:v>
                </c:pt>
                <c:pt idx="9095">
                  <c:v>19.469000000000001</c:v>
                </c:pt>
                <c:pt idx="9096">
                  <c:v>19.138000000000002</c:v>
                </c:pt>
                <c:pt idx="9097">
                  <c:v>19.065999999999999</c:v>
                </c:pt>
                <c:pt idx="9098">
                  <c:v>19.863</c:v>
                </c:pt>
                <c:pt idx="9099">
                  <c:v>19.818999999999999</c:v>
                </c:pt>
                <c:pt idx="9100">
                  <c:v>19.391999999999999</c:v>
                </c:pt>
                <c:pt idx="9101">
                  <c:v>19.579000000000001</c:v>
                </c:pt>
                <c:pt idx="9102">
                  <c:v>18.294</c:v>
                </c:pt>
                <c:pt idx="9103">
                  <c:v>18.824999999999999</c:v>
                </c:pt>
                <c:pt idx="9104">
                  <c:v>16.975000000000001</c:v>
                </c:pt>
                <c:pt idx="9105">
                  <c:v>17.173999999999999</c:v>
                </c:pt>
                <c:pt idx="9106">
                  <c:v>17.756</c:v>
                </c:pt>
                <c:pt idx="9107">
                  <c:v>19.364000000000001</c:v>
                </c:pt>
                <c:pt idx="9108">
                  <c:v>19.327999999999999</c:v>
                </c:pt>
                <c:pt idx="9109">
                  <c:v>18.033000000000001</c:v>
                </c:pt>
                <c:pt idx="9110">
                  <c:v>18.279</c:v>
                </c:pt>
                <c:pt idx="9111">
                  <c:v>17.606999999999999</c:v>
                </c:pt>
                <c:pt idx="9112">
                  <c:v>17.056999999999999</c:v>
                </c:pt>
                <c:pt idx="9113">
                  <c:v>16.641999999999999</c:v>
                </c:pt>
                <c:pt idx="9114">
                  <c:v>17.393999999999998</c:v>
                </c:pt>
                <c:pt idx="9115">
                  <c:v>17.053000000000001</c:v>
                </c:pt>
                <c:pt idx="9116">
                  <c:v>17.716000000000001</c:v>
                </c:pt>
                <c:pt idx="9117">
                  <c:v>17.978000000000002</c:v>
                </c:pt>
                <c:pt idx="9118">
                  <c:v>17.085999999999999</c:v>
                </c:pt>
                <c:pt idx="9119">
                  <c:v>16.552</c:v>
                </c:pt>
                <c:pt idx="9120">
                  <c:v>16.317</c:v>
                </c:pt>
                <c:pt idx="9121">
                  <c:v>17.451000000000001</c:v>
                </c:pt>
                <c:pt idx="9122">
                  <c:v>15.766999999999999</c:v>
                </c:pt>
                <c:pt idx="9123">
                  <c:v>15.244</c:v>
                </c:pt>
                <c:pt idx="9124">
                  <c:v>15.47</c:v>
                </c:pt>
                <c:pt idx="9125">
                  <c:v>17.297000000000001</c:v>
                </c:pt>
                <c:pt idx="9126">
                  <c:v>17.114999999999998</c:v>
                </c:pt>
                <c:pt idx="9127">
                  <c:v>17.309999999999999</c:v>
                </c:pt>
                <c:pt idx="9128">
                  <c:v>16.788</c:v>
                </c:pt>
                <c:pt idx="9129">
                  <c:v>16.841999999999999</c:v>
                </c:pt>
                <c:pt idx="9130">
                  <c:v>17.111999999999998</c:v>
                </c:pt>
                <c:pt idx="9131">
                  <c:v>16.053000000000001</c:v>
                </c:pt>
                <c:pt idx="9132">
                  <c:v>16.213999999999999</c:v>
                </c:pt>
                <c:pt idx="9133">
                  <c:v>16.177</c:v>
                </c:pt>
                <c:pt idx="9134">
                  <c:v>16.003</c:v>
                </c:pt>
                <c:pt idx="9135">
                  <c:v>16.626999999999999</c:v>
                </c:pt>
                <c:pt idx="9136">
                  <c:v>17.541</c:v>
                </c:pt>
                <c:pt idx="9137">
                  <c:v>17.483000000000001</c:v>
                </c:pt>
                <c:pt idx="9138">
                  <c:v>18.605</c:v>
                </c:pt>
                <c:pt idx="9139">
                  <c:v>18.029</c:v>
                </c:pt>
                <c:pt idx="9140">
                  <c:v>18.073</c:v>
                </c:pt>
                <c:pt idx="9141">
                  <c:v>18.469000000000001</c:v>
                </c:pt>
                <c:pt idx="9142">
                  <c:v>18.231000000000002</c:v>
                </c:pt>
                <c:pt idx="9143">
                  <c:v>17.975999999999999</c:v>
                </c:pt>
                <c:pt idx="9144">
                  <c:v>18.567</c:v>
                </c:pt>
                <c:pt idx="9145">
                  <c:v>19.146999999999998</c:v>
                </c:pt>
                <c:pt idx="9146">
                  <c:v>19.702999999999999</c:v>
                </c:pt>
                <c:pt idx="9147">
                  <c:v>18.256</c:v>
                </c:pt>
                <c:pt idx="9148">
                  <c:v>17.556000000000001</c:v>
                </c:pt>
                <c:pt idx="9149">
                  <c:v>17.669</c:v>
                </c:pt>
                <c:pt idx="9150">
                  <c:v>16.927</c:v>
                </c:pt>
                <c:pt idx="9151">
                  <c:v>17.61</c:v>
                </c:pt>
                <c:pt idx="9152">
                  <c:v>17.053000000000001</c:v>
                </c:pt>
                <c:pt idx="9153">
                  <c:v>17.888000000000002</c:v>
                </c:pt>
                <c:pt idx="9154">
                  <c:v>19.491</c:v>
                </c:pt>
                <c:pt idx="9155">
                  <c:v>20.085999999999999</c:v>
                </c:pt>
                <c:pt idx="9156">
                  <c:v>18.997</c:v>
                </c:pt>
                <c:pt idx="9157">
                  <c:v>19.314</c:v>
                </c:pt>
                <c:pt idx="9158">
                  <c:v>18.870999999999999</c:v>
                </c:pt>
                <c:pt idx="9159">
                  <c:v>18.161999999999999</c:v>
                </c:pt>
                <c:pt idx="9160">
                  <c:v>18.100999999999999</c:v>
                </c:pt>
                <c:pt idx="9161">
                  <c:v>17.946000000000002</c:v>
                </c:pt>
                <c:pt idx="9162">
                  <c:v>18.728000000000002</c:v>
                </c:pt>
                <c:pt idx="9163">
                  <c:v>18.503</c:v>
                </c:pt>
                <c:pt idx="9164">
                  <c:v>17.829999999999998</c:v>
                </c:pt>
                <c:pt idx="9165">
                  <c:v>17.725999999999999</c:v>
                </c:pt>
                <c:pt idx="9166">
                  <c:v>19.135999999999999</c:v>
                </c:pt>
                <c:pt idx="9167">
                  <c:v>19.167999999999999</c:v>
                </c:pt>
                <c:pt idx="9168">
                  <c:v>20.105</c:v>
                </c:pt>
                <c:pt idx="9169">
                  <c:v>19.077000000000002</c:v>
                </c:pt>
                <c:pt idx="9170">
                  <c:v>19.460999999999999</c:v>
                </c:pt>
                <c:pt idx="9171">
                  <c:v>18.913</c:v>
                </c:pt>
                <c:pt idx="9172">
                  <c:v>18.922999999999998</c:v>
                </c:pt>
                <c:pt idx="9173">
                  <c:v>19.512</c:v>
                </c:pt>
                <c:pt idx="9174">
                  <c:v>19.992000000000001</c:v>
                </c:pt>
                <c:pt idx="9175">
                  <c:v>19.916</c:v>
                </c:pt>
                <c:pt idx="9176">
                  <c:v>19.654</c:v>
                </c:pt>
                <c:pt idx="9177">
                  <c:v>20.954999999999998</c:v>
                </c:pt>
                <c:pt idx="9178">
                  <c:v>21.036999999999999</c:v>
                </c:pt>
                <c:pt idx="9179">
                  <c:v>21.285</c:v>
                </c:pt>
                <c:pt idx="9180">
                  <c:v>21.044</c:v>
                </c:pt>
                <c:pt idx="9181">
                  <c:v>20.53</c:v>
                </c:pt>
                <c:pt idx="9182">
                  <c:v>20.45</c:v>
                </c:pt>
                <c:pt idx="9183">
                  <c:v>20.555</c:v>
                </c:pt>
                <c:pt idx="9184">
                  <c:v>19.800999999999998</c:v>
                </c:pt>
                <c:pt idx="9185">
                  <c:v>20.484000000000002</c:v>
                </c:pt>
                <c:pt idx="9186">
                  <c:v>21.097999999999999</c:v>
                </c:pt>
                <c:pt idx="9187">
                  <c:v>21.358000000000001</c:v>
                </c:pt>
                <c:pt idx="9188">
                  <c:v>20.558</c:v>
                </c:pt>
                <c:pt idx="9189">
                  <c:v>20.956</c:v>
                </c:pt>
                <c:pt idx="9190">
                  <c:v>19.527999999999999</c:v>
                </c:pt>
                <c:pt idx="9191">
                  <c:v>18.763000000000002</c:v>
                </c:pt>
                <c:pt idx="9192">
                  <c:v>18.773</c:v>
                </c:pt>
                <c:pt idx="9193">
                  <c:v>18.928000000000001</c:v>
                </c:pt>
                <c:pt idx="9194">
                  <c:v>18.934000000000001</c:v>
                </c:pt>
                <c:pt idx="9195">
                  <c:v>18.649999999999999</c:v>
                </c:pt>
                <c:pt idx="9196">
                  <c:v>17.187999999999999</c:v>
                </c:pt>
                <c:pt idx="9197">
                  <c:v>16.837</c:v>
                </c:pt>
                <c:pt idx="9198">
                  <c:v>16.396000000000001</c:v>
                </c:pt>
                <c:pt idx="9199">
                  <c:v>16.809999999999999</c:v>
                </c:pt>
                <c:pt idx="9200">
                  <c:v>18.155999999999999</c:v>
                </c:pt>
                <c:pt idx="9201">
                  <c:v>18.36</c:v>
                </c:pt>
                <c:pt idx="9202">
                  <c:v>18.271999999999998</c:v>
                </c:pt>
                <c:pt idx="9203">
                  <c:v>18.835999999999999</c:v>
                </c:pt>
                <c:pt idx="9204">
                  <c:v>18.463000000000001</c:v>
                </c:pt>
                <c:pt idx="9205">
                  <c:v>18.210999999999999</c:v>
                </c:pt>
                <c:pt idx="9206">
                  <c:v>18.064</c:v>
                </c:pt>
                <c:pt idx="9207">
                  <c:v>17.902999999999999</c:v>
                </c:pt>
                <c:pt idx="9208">
                  <c:v>18.712</c:v>
                </c:pt>
                <c:pt idx="9209">
                  <c:v>18.376999999999999</c:v>
                </c:pt>
                <c:pt idx="9210">
                  <c:v>18.387</c:v>
                </c:pt>
                <c:pt idx="9211">
                  <c:v>18.597000000000001</c:v>
                </c:pt>
                <c:pt idx="9212">
                  <c:v>19.073</c:v>
                </c:pt>
                <c:pt idx="9213">
                  <c:v>18.885000000000002</c:v>
                </c:pt>
                <c:pt idx="9214">
                  <c:v>18.716999999999999</c:v>
                </c:pt>
                <c:pt idx="9215">
                  <c:v>19.234999999999999</c:v>
                </c:pt>
                <c:pt idx="9216">
                  <c:v>19.286000000000001</c:v>
                </c:pt>
                <c:pt idx="9217">
                  <c:v>18.678999999999998</c:v>
                </c:pt>
                <c:pt idx="9218">
                  <c:v>18.047000000000001</c:v>
                </c:pt>
                <c:pt idx="9219">
                  <c:v>18.448</c:v>
                </c:pt>
                <c:pt idx="9220">
                  <c:v>18.521000000000001</c:v>
                </c:pt>
                <c:pt idx="9221">
                  <c:v>18.783999999999999</c:v>
                </c:pt>
                <c:pt idx="9222">
                  <c:v>19.117999999999999</c:v>
                </c:pt>
                <c:pt idx="9223">
                  <c:v>19.184999999999999</c:v>
                </c:pt>
                <c:pt idx="9224">
                  <c:v>19.838999999999999</c:v>
                </c:pt>
                <c:pt idx="9225">
                  <c:v>19.641999999999999</c:v>
                </c:pt>
                <c:pt idx="9226">
                  <c:v>19.434999999999999</c:v>
                </c:pt>
                <c:pt idx="9227">
                  <c:v>19.076000000000001</c:v>
                </c:pt>
                <c:pt idx="9228">
                  <c:v>18.524999999999999</c:v>
                </c:pt>
                <c:pt idx="9229">
                  <c:v>19.608000000000001</c:v>
                </c:pt>
                <c:pt idx="9230">
                  <c:v>20.981999999999999</c:v>
                </c:pt>
                <c:pt idx="9231">
                  <c:v>20.279</c:v>
                </c:pt>
                <c:pt idx="9232">
                  <c:v>20.114000000000001</c:v>
                </c:pt>
                <c:pt idx="9233">
                  <c:v>20.521999999999998</c:v>
                </c:pt>
                <c:pt idx="9234">
                  <c:v>20.759</c:v>
                </c:pt>
                <c:pt idx="9235">
                  <c:v>19.649999999999999</c:v>
                </c:pt>
                <c:pt idx="9236">
                  <c:v>19.257000000000001</c:v>
                </c:pt>
                <c:pt idx="9237">
                  <c:v>19.338999999999999</c:v>
                </c:pt>
                <c:pt idx="9238">
                  <c:v>20.045000000000002</c:v>
                </c:pt>
                <c:pt idx="9239">
                  <c:v>20.14</c:v>
                </c:pt>
                <c:pt idx="9240">
                  <c:v>19.878</c:v>
                </c:pt>
                <c:pt idx="9241">
                  <c:v>20.148</c:v>
                </c:pt>
                <c:pt idx="9242">
                  <c:v>20.920999999999999</c:v>
                </c:pt>
                <c:pt idx="9243">
                  <c:v>20.3</c:v>
                </c:pt>
                <c:pt idx="9244">
                  <c:v>21.36</c:v>
                </c:pt>
                <c:pt idx="9245">
                  <c:v>20.751000000000001</c:v>
                </c:pt>
                <c:pt idx="9246">
                  <c:v>20.568999999999999</c:v>
                </c:pt>
                <c:pt idx="9247">
                  <c:v>20.27</c:v>
                </c:pt>
                <c:pt idx="9248">
                  <c:v>20.038</c:v>
                </c:pt>
                <c:pt idx="9249">
                  <c:v>18.667999999999999</c:v>
                </c:pt>
                <c:pt idx="9250">
                  <c:v>17.989000000000001</c:v>
                </c:pt>
                <c:pt idx="9251">
                  <c:v>18.803000000000001</c:v>
                </c:pt>
                <c:pt idx="9252">
                  <c:v>19.428999999999998</c:v>
                </c:pt>
                <c:pt idx="9253">
                  <c:v>20.041</c:v>
                </c:pt>
                <c:pt idx="9254">
                  <c:v>20.510999999999999</c:v>
                </c:pt>
                <c:pt idx="9255">
                  <c:v>20.231999999999999</c:v>
                </c:pt>
                <c:pt idx="9256">
                  <c:v>18.881</c:v>
                </c:pt>
                <c:pt idx="9257">
                  <c:v>18.466999999999999</c:v>
                </c:pt>
                <c:pt idx="9258">
                  <c:v>19.637</c:v>
                </c:pt>
                <c:pt idx="9259">
                  <c:v>19.536999999999999</c:v>
                </c:pt>
                <c:pt idx="9260">
                  <c:v>19.492000000000001</c:v>
                </c:pt>
                <c:pt idx="9261">
                  <c:v>20.242999999999999</c:v>
                </c:pt>
                <c:pt idx="9262">
                  <c:v>18.52</c:v>
                </c:pt>
                <c:pt idx="9263">
                  <c:v>17.789000000000001</c:v>
                </c:pt>
                <c:pt idx="9264">
                  <c:v>17.914000000000001</c:v>
                </c:pt>
                <c:pt idx="9265">
                  <c:v>17.475999999999999</c:v>
                </c:pt>
                <c:pt idx="9266">
                  <c:v>18.431999999999999</c:v>
                </c:pt>
                <c:pt idx="9267">
                  <c:v>18.134</c:v>
                </c:pt>
                <c:pt idx="9268">
                  <c:v>18.754000000000001</c:v>
                </c:pt>
                <c:pt idx="9269">
                  <c:v>18.702000000000002</c:v>
                </c:pt>
                <c:pt idx="9270">
                  <c:v>19.175999999999998</c:v>
                </c:pt>
                <c:pt idx="9271">
                  <c:v>18.236999999999998</c:v>
                </c:pt>
                <c:pt idx="9272">
                  <c:v>19.363</c:v>
                </c:pt>
                <c:pt idx="9273">
                  <c:v>19.728999999999999</c:v>
                </c:pt>
                <c:pt idx="9274">
                  <c:v>19.190000000000001</c:v>
                </c:pt>
                <c:pt idx="9275">
                  <c:v>18.382999999999999</c:v>
                </c:pt>
                <c:pt idx="9276">
                  <c:v>19.372</c:v>
                </c:pt>
                <c:pt idx="9277">
                  <c:v>19.007000000000001</c:v>
                </c:pt>
                <c:pt idx="9278">
                  <c:v>17.768000000000001</c:v>
                </c:pt>
                <c:pt idx="9279">
                  <c:v>17.68</c:v>
                </c:pt>
                <c:pt idx="9280">
                  <c:v>16.61</c:v>
                </c:pt>
                <c:pt idx="9281">
                  <c:v>16.108000000000001</c:v>
                </c:pt>
                <c:pt idx="9282">
                  <c:v>16.672000000000001</c:v>
                </c:pt>
                <c:pt idx="9283">
                  <c:v>16.75</c:v>
                </c:pt>
                <c:pt idx="9284">
                  <c:v>16.988</c:v>
                </c:pt>
                <c:pt idx="9285">
                  <c:v>18.021000000000001</c:v>
                </c:pt>
                <c:pt idx="9286">
                  <c:v>18.021000000000001</c:v>
                </c:pt>
                <c:pt idx="9287">
                  <c:v>17.725000000000001</c:v>
                </c:pt>
                <c:pt idx="9288">
                  <c:v>17.312999999999999</c:v>
                </c:pt>
                <c:pt idx="9289">
                  <c:v>16.831</c:v>
                </c:pt>
                <c:pt idx="9290">
                  <c:v>16.331</c:v>
                </c:pt>
                <c:pt idx="9291">
                  <c:v>16.631</c:v>
                </c:pt>
                <c:pt idx="9292">
                  <c:v>16.358000000000001</c:v>
                </c:pt>
                <c:pt idx="9293">
                  <c:v>16.382000000000001</c:v>
                </c:pt>
                <c:pt idx="9294">
                  <c:v>16.297000000000001</c:v>
                </c:pt>
                <c:pt idx="9295">
                  <c:v>17.413</c:v>
                </c:pt>
                <c:pt idx="9296">
                  <c:v>17.405000000000001</c:v>
                </c:pt>
                <c:pt idx="9297">
                  <c:v>18.228999999999999</c:v>
                </c:pt>
                <c:pt idx="9298">
                  <c:v>18.228999999999999</c:v>
                </c:pt>
                <c:pt idx="9299">
                  <c:v>16.881</c:v>
                </c:pt>
                <c:pt idx="9300">
                  <c:v>15.839</c:v>
                </c:pt>
                <c:pt idx="9301">
                  <c:v>17.835000000000001</c:v>
                </c:pt>
                <c:pt idx="9302">
                  <c:v>18.036000000000001</c:v>
                </c:pt>
                <c:pt idx="9303">
                  <c:v>17.745000000000001</c:v>
                </c:pt>
                <c:pt idx="9304">
                  <c:v>17.890999999999998</c:v>
                </c:pt>
                <c:pt idx="9305">
                  <c:v>18.2</c:v>
                </c:pt>
                <c:pt idx="9306">
                  <c:v>19.609000000000002</c:v>
                </c:pt>
                <c:pt idx="9307">
                  <c:v>20.158000000000001</c:v>
                </c:pt>
                <c:pt idx="9308">
                  <c:v>18.606999999999999</c:v>
                </c:pt>
                <c:pt idx="9309">
                  <c:v>18.306999999999999</c:v>
                </c:pt>
                <c:pt idx="9310">
                  <c:v>18.251999999999999</c:v>
                </c:pt>
                <c:pt idx="9311">
                  <c:v>17.59</c:v>
                </c:pt>
                <c:pt idx="9312">
                  <c:v>18.579000000000001</c:v>
                </c:pt>
                <c:pt idx="9313">
                  <c:v>18.507000000000001</c:v>
                </c:pt>
                <c:pt idx="9314">
                  <c:v>17.305</c:v>
                </c:pt>
                <c:pt idx="9315">
                  <c:v>18.164000000000001</c:v>
                </c:pt>
                <c:pt idx="9316">
                  <c:v>17.454000000000001</c:v>
                </c:pt>
                <c:pt idx="9317">
                  <c:v>18.271999999999998</c:v>
                </c:pt>
                <c:pt idx="9318">
                  <c:v>18.478999999999999</c:v>
                </c:pt>
                <c:pt idx="9319">
                  <c:v>18.148</c:v>
                </c:pt>
                <c:pt idx="9320">
                  <c:v>17.670000000000002</c:v>
                </c:pt>
                <c:pt idx="9321">
                  <c:v>18.273</c:v>
                </c:pt>
                <c:pt idx="9322">
                  <c:v>18.184999999999999</c:v>
                </c:pt>
                <c:pt idx="9323">
                  <c:v>19.106000000000002</c:v>
                </c:pt>
                <c:pt idx="9324">
                  <c:v>19.72</c:v>
                </c:pt>
                <c:pt idx="9325">
                  <c:v>20.076000000000001</c:v>
                </c:pt>
                <c:pt idx="9326">
                  <c:v>20.251000000000001</c:v>
                </c:pt>
                <c:pt idx="9327">
                  <c:v>18.690000000000001</c:v>
                </c:pt>
                <c:pt idx="9328">
                  <c:v>18.885000000000002</c:v>
                </c:pt>
                <c:pt idx="9329">
                  <c:v>19.486999999999998</c:v>
                </c:pt>
                <c:pt idx="9330">
                  <c:v>18.791</c:v>
                </c:pt>
                <c:pt idx="9331">
                  <c:v>18.573</c:v>
                </c:pt>
                <c:pt idx="9332">
                  <c:v>19.401</c:v>
                </c:pt>
                <c:pt idx="9333">
                  <c:v>19.335999999999999</c:v>
                </c:pt>
                <c:pt idx="9334">
                  <c:v>18.611999999999998</c:v>
                </c:pt>
                <c:pt idx="9335">
                  <c:v>17.771999999999998</c:v>
                </c:pt>
                <c:pt idx="9336">
                  <c:v>18.693999999999999</c:v>
                </c:pt>
                <c:pt idx="9337">
                  <c:v>19.626999999999999</c:v>
                </c:pt>
                <c:pt idx="9338">
                  <c:v>20.693999999999999</c:v>
                </c:pt>
                <c:pt idx="9339">
                  <c:v>21.024000000000001</c:v>
                </c:pt>
                <c:pt idx="9340">
                  <c:v>20.36</c:v>
                </c:pt>
                <c:pt idx="9341">
                  <c:v>20.41</c:v>
                </c:pt>
                <c:pt idx="9342">
                  <c:v>20.219000000000001</c:v>
                </c:pt>
                <c:pt idx="9343">
                  <c:v>20.068000000000001</c:v>
                </c:pt>
                <c:pt idx="9344">
                  <c:v>19.655000000000001</c:v>
                </c:pt>
                <c:pt idx="9345">
                  <c:v>18.852</c:v>
                </c:pt>
                <c:pt idx="9346">
                  <c:v>19.23</c:v>
                </c:pt>
                <c:pt idx="9347">
                  <c:v>18.841000000000001</c:v>
                </c:pt>
                <c:pt idx="9348">
                  <c:v>19.681000000000001</c:v>
                </c:pt>
                <c:pt idx="9349">
                  <c:v>19.917999999999999</c:v>
                </c:pt>
                <c:pt idx="9350">
                  <c:v>20.004000000000001</c:v>
                </c:pt>
                <c:pt idx="9351">
                  <c:v>20.815000000000001</c:v>
                </c:pt>
                <c:pt idx="9352">
                  <c:v>20.474</c:v>
                </c:pt>
                <c:pt idx="9353">
                  <c:v>20.154</c:v>
                </c:pt>
                <c:pt idx="9354">
                  <c:v>19.161000000000001</c:v>
                </c:pt>
                <c:pt idx="9355">
                  <c:v>19.009</c:v>
                </c:pt>
                <c:pt idx="9356">
                  <c:v>19.949000000000002</c:v>
                </c:pt>
                <c:pt idx="9357">
                  <c:v>19.645</c:v>
                </c:pt>
                <c:pt idx="9358">
                  <c:v>18.460999999999999</c:v>
                </c:pt>
                <c:pt idx="9359">
                  <c:v>18.91</c:v>
                </c:pt>
                <c:pt idx="9360">
                  <c:v>18.273</c:v>
                </c:pt>
                <c:pt idx="9361">
                  <c:v>18.690000000000001</c:v>
                </c:pt>
                <c:pt idx="9362">
                  <c:v>18.913</c:v>
                </c:pt>
                <c:pt idx="9363">
                  <c:v>19.713999999999999</c:v>
                </c:pt>
                <c:pt idx="9364">
                  <c:v>18.975999999999999</c:v>
                </c:pt>
                <c:pt idx="9365">
                  <c:v>18.748000000000001</c:v>
                </c:pt>
                <c:pt idx="9366">
                  <c:v>18.829000000000001</c:v>
                </c:pt>
                <c:pt idx="9367">
                  <c:v>18.585000000000001</c:v>
                </c:pt>
                <c:pt idx="9368">
                  <c:v>19.408999999999999</c:v>
                </c:pt>
                <c:pt idx="9369">
                  <c:v>19.292000000000002</c:v>
                </c:pt>
                <c:pt idx="9370">
                  <c:v>19.498999999999999</c:v>
                </c:pt>
                <c:pt idx="9371">
                  <c:v>20.956</c:v>
                </c:pt>
                <c:pt idx="9372">
                  <c:v>20.497</c:v>
                </c:pt>
                <c:pt idx="9373">
                  <c:v>20.407</c:v>
                </c:pt>
                <c:pt idx="9374">
                  <c:v>20.13</c:v>
                </c:pt>
                <c:pt idx="9375">
                  <c:v>19.803000000000001</c:v>
                </c:pt>
                <c:pt idx="9376">
                  <c:v>18.908999999999999</c:v>
                </c:pt>
                <c:pt idx="9377">
                  <c:v>18.946999999999999</c:v>
                </c:pt>
                <c:pt idx="9378">
                  <c:v>19.044</c:v>
                </c:pt>
                <c:pt idx="9379">
                  <c:v>19.335000000000001</c:v>
                </c:pt>
                <c:pt idx="9380">
                  <c:v>21.088000000000001</c:v>
                </c:pt>
                <c:pt idx="9381">
                  <c:v>21.219000000000001</c:v>
                </c:pt>
                <c:pt idx="9382">
                  <c:v>21.617999999999999</c:v>
                </c:pt>
                <c:pt idx="9383">
                  <c:v>21.143999999999998</c:v>
                </c:pt>
                <c:pt idx="9384">
                  <c:v>19.376999999999999</c:v>
                </c:pt>
                <c:pt idx="9385">
                  <c:v>20.334</c:v>
                </c:pt>
                <c:pt idx="9386">
                  <c:v>22.321000000000002</c:v>
                </c:pt>
                <c:pt idx="9387">
                  <c:v>22.971</c:v>
                </c:pt>
                <c:pt idx="9388">
                  <c:v>23.138000000000002</c:v>
                </c:pt>
                <c:pt idx="9389">
                  <c:v>23.062000000000001</c:v>
                </c:pt>
                <c:pt idx="9390">
                  <c:v>21.437000000000001</c:v>
                </c:pt>
                <c:pt idx="9391">
                  <c:v>21.324999999999999</c:v>
                </c:pt>
                <c:pt idx="9392">
                  <c:v>20.614000000000001</c:v>
                </c:pt>
                <c:pt idx="9393">
                  <c:v>22.239000000000001</c:v>
                </c:pt>
                <c:pt idx="9394">
                  <c:v>21.696999999999999</c:v>
                </c:pt>
                <c:pt idx="9395">
                  <c:v>21.484999999999999</c:v>
                </c:pt>
                <c:pt idx="9396">
                  <c:v>21.542999999999999</c:v>
                </c:pt>
                <c:pt idx="9397">
                  <c:v>21.283000000000001</c:v>
                </c:pt>
                <c:pt idx="9398">
                  <c:v>19.809000000000001</c:v>
                </c:pt>
                <c:pt idx="9399">
                  <c:v>20.105</c:v>
                </c:pt>
                <c:pt idx="9400">
                  <c:v>20.282</c:v>
                </c:pt>
                <c:pt idx="9401">
                  <c:v>21.63</c:v>
                </c:pt>
                <c:pt idx="9402">
                  <c:v>20.568999999999999</c:v>
                </c:pt>
                <c:pt idx="9403">
                  <c:v>19.677</c:v>
                </c:pt>
                <c:pt idx="9404">
                  <c:v>20.21</c:v>
                </c:pt>
                <c:pt idx="9405">
                  <c:v>20.530999999999999</c:v>
                </c:pt>
                <c:pt idx="9406">
                  <c:v>20.658000000000001</c:v>
                </c:pt>
                <c:pt idx="9407">
                  <c:v>20.135000000000002</c:v>
                </c:pt>
                <c:pt idx="9408">
                  <c:v>19.073</c:v>
                </c:pt>
                <c:pt idx="9409">
                  <c:v>20.135000000000002</c:v>
                </c:pt>
                <c:pt idx="9410">
                  <c:v>19.667000000000002</c:v>
                </c:pt>
                <c:pt idx="9411">
                  <c:v>19.748000000000001</c:v>
                </c:pt>
                <c:pt idx="9412">
                  <c:v>20.959</c:v>
                </c:pt>
                <c:pt idx="9413">
                  <c:v>20.068000000000001</c:v>
                </c:pt>
                <c:pt idx="9414">
                  <c:v>19.254000000000001</c:v>
                </c:pt>
                <c:pt idx="9415">
                  <c:v>18.672999999999998</c:v>
                </c:pt>
                <c:pt idx="9416">
                  <c:v>20.07</c:v>
                </c:pt>
                <c:pt idx="9417">
                  <c:v>21.260999999999999</c:v>
                </c:pt>
                <c:pt idx="9418">
                  <c:v>20.917999999999999</c:v>
                </c:pt>
                <c:pt idx="9419">
                  <c:v>20.725000000000001</c:v>
                </c:pt>
                <c:pt idx="9420">
                  <c:v>21.164000000000001</c:v>
                </c:pt>
                <c:pt idx="9421">
                  <c:v>21.652000000000001</c:v>
                </c:pt>
                <c:pt idx="9422">
                  <c:v>22.391999999999999</c:v>
                </c:pt>
                <c:pt idx="9423">
                  <c:v>21.613</c:v>
                </c:pt>
                <c:pt idx="9424">
                  <c:v>22.280999999999999</c:v>
                </c:pt>
                <c:pt idx="9425">
                  <c:v>21.617999999999999</c:v>
                </c:pt>
                <c:pt idx="9426">
                  <c:v>20.622</c:v>
                </c:pt>
                <c:pt idx="9427">
                  <c:v>21.891999999999999</c:v>
                </c:pt>
                <c:pt idx="9428">
                  <c:v>21.686</c:v>
                </c:pt>
                <c:pt idx="9429">
                  <c:v>22.751000000000001</c:v>
                </c:pt>
                <c:pt idx="9430">
                  <c:v>22.818999999999999</c:v>
                </c:pt>
                <c:pt idx="9431">
                  <c:v>23.04</c:v>
                </c:pt>
                <c:pt idx="9432">
                  <c:v>22.702000000000002</c:v>
                </c:pt>
                <c:pt idx="9433">
                  <c:v>23.181999999999999</c:v>
                </c:pt>
                <c:pt idx="9434">
                  <c:v>23.908999999999999</c:v>
                </c:pt>
                <c:pt idx="9435">
                  <c:v>24.798999999999999</c:v>
                </c:pt>
                <c:pt idx="9436">
                  <c:v>23.859000000000002</c:v>
                </c:pt>
                <c:pt idx="9437">
                  <c:v>22.73</c:v>
                </c:pt>
                <c:pt idx="9438">
                  <c:v>23.411000000000001</c:v>
                </c:pt>
                <c:pt idx="9439">
                  <c:v>23.863</c:v>
                </c:pt>
                <c:pt idx="9440">
                  <c:v>23.178000000000001</c:v>
                </c:pt>
                <c:pt idx="9441">
                  <c:v>24.177</c:v>
                </c:pt>
                <c:pt idx="9442">
                  <c:v>24.241</c:v>
                </c:pt>
                <c:pt idx="9443">
                  <c:v>23.824000000000002</c:v>
                </c:pt>
                <c:pt idx="9444">
                  <c:v>23.867999999999999</c:v>
                </c:pt>
                <c:pt idx="9445">
                  <c:v>24.419</c:v>
                </c:pt>
                <c:pt idx="9446">
                  <c:v>23.280999999999999</c:v>
                </c:pt>
                <c:pt idx="9447">
                  <c:v>23.716999999999999</c:v>
                </c:pt>
                <c:pt idx="9448">
                  <c:v>22.88</c:v>
                </c:pt>
                <c:pt idx="9449">
                  <c:v>23.715</c:v>
                </c:pt>
                <c:pt idx="9450">
                  <c:v>25.172000000000001</c:v>
                </c:pt>
                <c:pt idx="9451">
                  <c:v>25.588999999999999</c:v>
                </c:pt>
                <c:pt idx="9452">
                  <c:v>26.059000000000001</c:v>
                </c:pt>
                <c:pt idx="9453">
                  <c:v>26.600999999999999</c:v>
                </c:pt>
                <c:pt idx="9454">
                  <c:v>27.972999999999999</c:v>
                </c:pt>
                <c:pt idx="9455">
                  <c:v>26.593</c:v>
                </c:pt>
                <c:pt idx="9456">
                  <c:v>28.460999999999999</c:v>
                </c:pt>
                <c:pt idx="9457">
                  <c:v>27.623000000000001</c:v>
                </c:pt>
                <c:pt idx="9458">
                  <c:v>27.09</c:v>
                </c:pt>
                <c:pt idx="9459">
                  <c:v>28.135999999999999</c:v>
                </c:pt>
                <c:pt idx="9460">
                  <c:v>27.277999999999999</c:v>
                </c:pt>
                <c:pt idx="9461">
                  <c:v>27.077999999999999</c:v>
                </c:pt>
                <c:pt idx="9462">
                  <c:v>28.548999999999999</c:v>
                </c:pt>
                <c:pt idx="9463">
                  <c:v>28.759</c:v>
                </c:pt>
                <c:pt idx="9464">
                  <c:v>26.788</c:v>
                </c:pt>
                <c:pt idx="9465">
                  <c:v>27.138000000000002</c:v>
                </c:pt>
                <c:pt idx="9466">
                  <c:v>27.757999999999999</c:v>
                </c:pt>
                <c:pt idx="9467">
                  <c:v>27.626999999999999</c:v>
                </c:pt>
                <c:pt idx="9468">
                  <c:v>28.094999999999999</c:v>
                </c:pt>
                <c:pt idx="9469">
                  <c:v>27.146999999999998</c:v>
                </c:pt>
                <c:pt idx="9470">
                  <c:v>27.952999999999999</c:v>
                </c:pt>
                <c:pt idx="9471">
                  <c:v>27.3</c:v>
                </c:pt>
                <c:pt idx="9472">
                  <c:v>27.67</c:v>
                </c:pt>
                <c:pt idx="9473">
                  <c:v>27.92</c:v>
                </c:pt>
                <c:pt idx="9474">
                  <c:v>28.562000000000001</c:v>
                </c:pt>
                <c:pt idx="9475">
                  <c:v>28.308</c:v>
                </c:pt>
                <c:pt idx="9476">
                  <c:v>27.076000000000001</c:v>
                </c:pt>
                <c:pt idx="9477">
                  <c:v>27.189</c:v>
                </c:pt>
                <c:pt idx="9478">
                  <c:v>28.388999999999999</c:v>
                </c:pt>
                <c:pt idx="9479">
                  <c:v>29.276</c:v>
                </c:pt>
                <c:pt idx="9480">
                  <c:v>30.146000000000001</c:v>
                </c:pt>
                <c:pt idx="9481">
                  <c:v>29.513999999999999</c:v>
                </c:pt>
                <c:pt idx="9482">
                  <c:v>29.861999999999998</c:v>
                </c:pt>
                <c:pt idx="9483">
                  <c:v>29.356000000000002</c:v>
                </c:pt>
                <c:pt idx="9484">
                  <c:v>28.331</c:v>
                </c:pt>
                <c:pt idx="9485">
                  <c:v>27.423999999999999</c:v>
                </c:pt>
                <c:pt idx="9486">
                  <c:v>26.125</c:v>
                </c:pt>
                <c:pt idx="9487">
                  <c:v>28.356000000000002</c:v>
                </c:pt>
                <c:pt idx="9488">
                  <c:v>29.143999999999998</c:v>
                </c:pt>
                <c:pt idx="9489">
                  <c:v>27.661999999999999</c:v>
                </c:pt>
                <c:pt idx="9490">
                  <c:v>27.132000000000001</c:v>
                </c:pt>
                <c:pt idx="9491">
                  <c:v>28.986999999999998</c:v>
                </c:pt>
                <c:pt idx="9492">
                  <c:v>29.597000000000001</c:v>
                </c:pt>
                <c:pt idx="9493">
                  <c:v>28.555</c:v>
                </c:pt>
                <c:pt idx="9494">
                  <c:v>25.815999999999999</c:v>
                </c:pt>
                <c:pt idx="9495">
                  <c:v>30.631</c:v>
                </c:pt>
                <c:pt idx="9496">
                  <c:v>27.832000000000001</c:v>
                </c:pt>
                <c:pt idx="9497">
                  <c:v>25.128</c:v>
                </c:pt>
                <c:pt idx="9498">
                  <c:v>25.584</c:v>
                </c:pt>
                <c:pt idx="9499">
                  <c:v>23.997</c:v>
                </c:pt>
                <c:pt idx="9500">
                  <c:v>24.097999999999999</c:v>
                </c:pt>
                <c:pt idx="9501">
                  <c:v>24.92</c:v>
                </c:pt>
                <c:pt idx="9502">
                  <c:v>23.321000000000002</c:v>
                </c:pt>
                <c:pt idx="9503">
                  <c:v>23.355</c:v>
                </c:pt>
                <c:pt idx="9504">
                  <c:v>25.462</c:v>
                </c:pt>
                <c:pt idx="9505">
                  <c:v>24.920999999999999</c:v>
                </c:pt>
                <c:pt idx="9506">
                  <c:v>25.885999999999999</c:v>
                </c:pt>
                <c:pt idx="9507">
                  <c:v>26.390999999999998</c:v>
                </c:pt>
                <c:pt idx="9508">
                  <c:v>25.673999999999999</c:v>
                </c:pt>
                <c:pt idx="9509">
                  <c:v>24.385999999999999</c:v>
                </c:pt>
                <c:pt idx="9510">
                  <c:v>25.007999999999999</c:v>
                </c:pt>
                <c:pt idx="9511">
                  <c:v>25.131</c:v>
                </c:pt>
                <c:pt idx="9512">
                  <c:v>24.494</c:v>
                </c:pt>
                <c:pt idx="9513">
                  <c:v>25.164000000000001</c:v>
                </c:pt>
                <c:pt idx="9514">
                  <c:v>26.331</c:v>
                </c:pt>
                <c:pt idx="9515">
                  <c:v>27.428999999999998</c:v>
                </c:pt>
                <c:pt idx="9516">
                  <c:v>26.283000000000001</c:v>
                </c:pt>
                <c:pt idx="9517">
                  <c:v>25.465</c:v>
                </c:pt>
                <c:pt idx="9518">
                  <c:v>25.669</c:v>
                </c:pt>
                <c:pt idx="9519">
                  <c:v>26.513999999999999</c:v>
                </c:pt>
                <c:pt idx="9520">
                  <c:v>24.785</c:v>
                </c:pt>
                <c:pt idx="9521">
                  <c:v>25.666</c:v>
                </c:pt>
                <c:pt idx="9522">
                  <c:v>25.949000000000002</c:v>
                </c:pt>
                <c:pt idx="9523">
                  <c:v>25.687000000000001</c:v>
                </c:pt>
                <c:pt idx="9524">
                  <c:v>26.713000000000001</c:v>
                </c:pt>
                <c:pt idx="9525">
                  <c:v>27.582999999999998</c:v>
                </c:pt>
                <c:pt idx="9526">
                  <c:v>29.474</c:v>
                </c:pt>
                <c:pt idx="9527">
                  <c:v>28.321000000000002</c:v>
                </c:pt>
                <c:pt idx="9528">
                  <c:v>28.675000000000001</c:v>
                </c:pt>
                <c:pt idx="9529">
                  <c:v>28.352</c:v>
                </c:pt>
                <c:pt idx="9530">
                  <c:v>31.052</c:v>
                </c:pt>
                <c:pt idx="9531">
                  <c:v>30.535</c:v>
                </c:pt>
                <c:pt idx="9532">
                  <c:v>30.533999999999999</c:v>
                </c:pt>
                <c:pt idx="9533">
                  <c:v>30.702999999999999</c:v>
                </c:pt>
                <c:pt idx="9534">
                  <c:v>29.170999999999999</c:v>
                </c:pt>
                <c:pt idx="9535">
                  <c:v>31.196000000000002</c:v>
                </c:pt>
                <c:pt idx="9536">
                  <c:v>32.28</c:v>
                </c:pt>
                <c:pt idx="9537">
                  <c:v>34.619999999999997</c:v>
                </c:pt>
                <c:pt idx="9538">
                  <c:v>35.078000000000003</c:v>
                </c:pt>
                <c:pt idx="9539">
                  <c:v>31.283000000000001</c:v>
                </c:pt>
                <c:pt idx="9540">
                  <c:v>30.599</c:v>
                </c:pt>
                <c:pt idx="9541">
                  <c:v>30.122</c:v>
                </c:pt>
                <c:pt idx="9542">
                  <c:v>30.367999999999999</c:v>
                </c:pt>
                <c:pt idx="9543">
                  <c:v>32.023000000000003</c:v>
                </c:pt>
                <c:pt idx="9544">
                  <c:v>33.015999999999998</c:v>
                </c:pt>
                <c:pt idx="9545">
                  <c:v>32.746000000000002</c:v>
                </c:pt>
                <c:pt idx="9546">
                  <c:v>32.25</c:v>
                </c:pt>
                <c:pt idx="9547">
                  <c:v>32.222999999999999</c:v>
                </c:pt>
                <c:pt idx="9548">
                  <c:v>34.107999999999997</c:v>
                </c:pt>
                <c:pt idx="9549">
                  <c:v>35.847999999999999</c:v>
                </c:pt>
                <c:pt idx="9550">
                  <c:v>34.875999999999998</c:v>
                </c:pt>
                <c:pt idx="9551">
                  <c:v>34.197000000000003</c:v>
                </c:pt>
                <c:pt idx="9552">
                  <c:v>33.729999999999997</c:v>
                </c:pt>
                <c:pt idx="9553">
                  <c:v>32.396999999999998</c:v>
                </c:pt>
                <c:pt idx="9554">
                  <c:v>36.957999999999998</c:v>
                </c:pt>
                <c:pt idx="9555">
                  <c:v>36.362000000000002</c:v>
                </c:pt>
                <c:pt idx="9556">
                  <c:v>36.317</c:v>
                </c:pt>
                <c:pt idx="9557">
                  <c:v>35.305</c:v>
                </c:pt>
                <c:pt idx="9558">
                  <c:v>32.991999999999997</c:v>
                </c:pt>
                <c:pt idx="9559">
                  <c:v>35.765999999999998</c:v>
                </c:pt>
                <c:pt idx="9560">
                  <c:v>36.975000000000001</c:v>
                </c:pt>
                <c:pt idx="9561">
                  <c:v>38.314</c:v>
                </c:pt>
                <c:pt idx="9562">
                  <c:v>37.305999999999997</c:v>
                </c:pt>
                <c:pt idx="9563">
                  <c:v>37.145000000000003</c:v>
                </c:pt>
                <c:pt idx="9564">
                  <c:v>38.789000000000001</c:v>
                </c:pt>
                <c:pt idx="9565">
                  <c:v>41.485999999999997</c:v>
                </c:pt>
                <c:pt idx="9566">
                  <c:v>40.667999999999999</c:v>
                </c:pt>
                <c:pt idx="9567">
                  <c:v>42.180999999999997</c:v>
                </c:pt>
                <c:pt idx="9568">
                  <c:v>43.255000000000003</c:v>
                </c:pt>
                <c:pt idx="9569">
                  <c:v>40.69</c:v>
                </c:pt>
                <c:pt idx="9570">
                  <c:v>38.820999999999998</c:v>
                </c:pt>
                <c:pt idx="9571">
                  <c:v>38.231999999999999</c:v>
                </c:pt>
                <c:pt idx="9572">
                  <c:v>37.988</c:v>
                </c:pt>
                <c:pt idx="9573">
                  <c:v>38.831000000000003</c:v>
                </c:pt>
                <c:pt idx="9574">
                  <c:v>41.182000000000002</c:v>
                </c:pt>
                <c:pt idx="9575">
                  <c:v>41.845999999999997</c:v>
                </c:pt>
                <c:pt idx="9576">
                  <c:v>42.030999999999999</c:v>
                </c:pt>
                <c:pt idx="9577">
                  <c:v>38.917000000000002</c:v>
                </c:pt>
                <c:pt idx="9578">
                  <c:v>40.515999999999998</c:v>
                </c:pt>
                <c:pt idx="9579">
                  <c:v>40.061999999999998</c:v>
                </c:pt>
                <c:pt idx="9580">
                  <c:v>41.06</c:v>
                </c:pt>
                <c:pt idx="9581">
                  <c:v>40.978000000000002</c:v>
                </c:pt>
                <c:pt idx="9582">
                  <c:v>44.628</c:v>
                </c:pt>
                <c:pt idx="9583">
                  <c:v>45.774999999999999</c:v>
                </c:pt>
                <c:pt idx="9584">
                  <c:v>44.664000000000001</c:v>
                </c:pt>
                <c:pt idx="9585">
                  <c:v>42.384999999999998</c:v>
                </c:pt>
                <c:pt idx="9586">
                  <c:v>40.985999999999997</c:v>
                </c:pt>
                <c:pt idx="9587">
                  <c:v>43.851999999999997</c:v>
                </c:pt>
                <c:pt idx="9588">
                  <c:v>43.216999999999999</c:v>
                </c:pt>
                <c:pt idx="9589">
                  <c:v>45.414000000000001</c:v>
                </c:pt>
                <c:pt idx="9590">
                  <c:v>46.055</c:v>
                </c:pt>
                <c:pt idx="9591">
                  <c:v>46.585999999999999</c:v>
                </c:pt>
                <c:pt idx="9592">
                  <c:v>48.601999999999997</c:v>
                </c:pt>
                <c:pt idx="9593">
                  <c:v>48.841000000000001</c:v>
                </c:pt>
                <c:pt idx="9594">
                  <c:v>47.018000000000001</c:v>
                </c:pt>
                <c:pt idx="9595">
                  <c:v>47.05</c:v>
                </c:pt>
                <c:pt idx="9596">
                  <c:v>45.18</c:v>
                </c:pt>
                <c:pt idx="9597">
                  <c:v>46.484999999999999</c:v>
                </c:pt>
                <c:pt idx="9598">
                  <c:v>46.825000000000003</c:v>
                </c:pt>
                <c:pt idx="9599">
                  <c:v>51.16</c:v>
                </c:pt>
                <c:pt idx="9600">
                  <c:v>53.045999999999999</c:v>
                </c:pt>
                <c:pt idx="9601">
                  <c:v>49.04</c:v>
                </c:pt>
                <c:pt idx="9602">
                  <c:v>49.392000000000003</c:v>
                </c:pt>
                <c:pt idx="9603">
                  <c:v>51.792000000000002</c:v>
                </c:pt>
                <c:pt idx="9604">
                  <c:v>50.893999999999998</c:v>
                </c:pt>
                <c:pt idx="9605">
                  <c:v>50.756</c:v>
                </c:pt>
                <c:pt idx="9606">
                  <c:v>52.146000000000001</c:v>
                </c:pt>
                <c:pt idx="9607">
                  <c:v>53.488</c:v>
                </c:pt>
                <c:pt idx="9608">
                  <c:v>52.023000000000003</c:v>
                </c:pt>
                <c:pt idx="9609">
                  <c:v>54.177</c:v>
                </c:pt>
                <c:pt idx="9610">
                  <c:v>53.584000000000003</c:v>
                </c:pt>
                <c:pt idx="9611">
                  <c:v>51.463999999999999</c:v>
                </c:pt>
                <c:pt idx="9612">
                  <c:v>53.795999999999999</c:v>
                </c:pt>
                <c:pt idx="9613">
                  <c:v>53.069000000000003</c:v>
                </c:pt>
                <c:pt idx="9614">
                  <c:v>51.601999999999997</c:v>
                </c:pt>
                <c:pt idx="9615">
                  <c:v>51.771999999999998</c:v>
                </c:pt>
                <c:pt idx="9616">
                  <c:v>53.61</c:v>
                </c:pt>
                <c:pt idx="9617">
                  <c:v>51.677999999999997</c:v>
                </c:pt>
                <c:pt idx="9618">
                  <c:v>51.537999999999997</c:v>
                </c:pt>
                <c:pt idx="9619">
                  <c:v>48.823999999999998</c:v>
                </c:pt>
                <c:pt idx="9620">
                  <c:v>46.826999999999998</c:v>
                </c:pt>
                <c:pt idx="9621">
                  <c:v>48.268999999999998</c:v>
                </c:pt>
                <c:pt idx="9622">
                  <c:v>46.255000000000003</c:v>
                </c:pt>
                <c:pt idx="9623">
                  <c:v>44.192999999999998</c:v>
                </c:pt>
                <c:pt idx="9624">
                  <c:v>44.515000000000001</c:v>
                </c:pt>
                <c:pt idx="9625">
                  <c:v>47.25</c:v>
                </c:pt>
                <c:pt idx="9626">
                  <c:v>48.668999999999997</c:v>
                </c:pt>
                <c:pt idx="9627">
                  <c:v>47.372999999999998</c:v>
                </c:pt>
                <c:pt idx="9628">
                  <c:v>50.875</c:v>
                </c:pt>
                <c:pt idx="9629">
                  <c:v>50.4</c:v>
                </c:pt>
                <c:pt idx="9630">
                  <c:v>49.481000000000002</c:v>
                </c:pt>
                <c:pt idx="9631">
                  <c:v>50.405999999999999</c:v>
                </c:pt>
                <c:pt idx="9632">
                  <c:v>49.588999999999999</c:v>
                </c:pt>
                <c:pt idx="9633">
                  <c:v>50.506999999999998</c:v>
                </c:pt>
                <c:pt idx="9634">
                  <c:v>51.968000000000004</c:v>
                </c:pt>
                <c:pt idx="9635">
                  <c:v>51.506</c:v>
                </c:pt>
                <c:pt idx="9636">
                  <c:v>48.914999999999999</c:v>
                </c:pt>
                <c:pt idx="9637">
                  <c:v>46.631</c:v>
                </c:pt>
                <c:pt idx="9638">
                  <c:v>49.192999999999998</c:v>
                </c:pt>
                <c:pt idx="9639">
                  <c:v>52.027000000000001</c:v>
                </c:pt>
                <c:pt idx="9640">
                  <c:v>51.466999999999999</c:v>
                </c:pt>
                <c:pt idx="9641">
                  <c:v>48.847000000000001</c:v>
                </c:pt>
                <c:pt idx="9642">
                  <c:v>50.451999999999998</c:v>
                </c:pt>
                <c:pt idx="9643">
                  <c:v>49.908000000000001</c:v>
                </c:pt>
                <c:pt idx="9644">
                  <c:v>51.02</c:v>
                </c:pt>
                <c:pt idx="9645">
                  <c:v>51.476999999999997</c:v>
                </c:pt>
                <c:pt idx="9646">
                  <c:v>50.567</c:v>
                </c:pt>
                <c:pt idx="9647">
                  <c:v>54.344000000000001</c:v>
                </c:pt>
                <c:pt idx="9648">
                  <c:v>55.970999999999997</c:v>
                </c:pt>
                <c:pt idx="9649">
                  <c:v>54.146000000000001</c:v>
                </c:pt>
                <c:pt idx="9650">
                  <c:v>54.713999999999999</c:v>
                </c:pt>
                <c:pt idx="9651">
                  <c:v>57.372</c:v>
                </c:pt>
                <c:pt idx="9652">
                  <c:v>55.014000000000003</c:v>
                </c:pt>
                <c:pt idx="9653">
                  <c:v>53.841000000000001</c:v>
                </c:pt>
                <c:pt idx="9654">
                  <c:v>52.664999999999999</c:v>
                </c:pt>
                <c:pt idx="9655">
                  <c:v>50.886000000000003</c:v>
                </c:pt>
                <c:pt idx="9656">
                  <c:v>53.024000000000001</c:v>
                </c:pt>
                <c:pt idx="9657">
                  <c:v>53.079000000000001</c:v>
                </c:pt>
                <c:pt idx="9658">
                  <c:v>51.293999999999997</c:v>
                </c:pt>
                <c:pt idx="9659">
                  <c:v>50.997</c:v>
                </c:pt>
                <c:pt idx="9660">
                  <c:v>50.106000000000002</c:v>
                </c:pt>
                <c:pt idx="9661">
                  <c:v>53.442</c:v>
                </c:pt>
                <c:pt idx="9662">
                  <c:v>53.978000000000002</c:v>
                </c:pt>
                <c:pt idx="9663">
                  <c:v>52.064999999999998</c:v>
                </c:pt>
                <c:pt idx="9664">
                  <c:v>53.21</c:v>
                </c:pt>
                <c:pt idx="9665">
                  <c:v>59.029000000000003</c:v>
                </c:pt>
                <c:pt idx="9666">
                  <c:v>55.743000000000002</c:v>
                </c:pt>
                <c:pt idx="9667">
                  <c:v>55.645000000000003</c:v>
                </c:pt>
                <c:pt idx="9668">
                  <c:v>53.758000000000003</c:v>
                </c:pt>
                <c:pt idx="9669">
                  <c:v>49.929000000000002</c:v>
                </c:pt>
                <c:pt idx="9670">
                  <c:v>52.145000000000003</c:v>
                </c:pt>
                <c:pt idx="9671">
                  <c:v>51.427999999999997</c:v>
                </c:pt>
                <c:pt idx="9672">
                  <c:v>52.673999999999999</c:v>
                </c:pt>
                <c:pt idx="9673">
                  <c:v>56.274000000000001</c:v>
                </c:pt>
                <c:pt idx="9674">
                  <c:v>53.234999999999999</c:v>
                </c:pt>
                <c:pt idx="9675">
                  <c:v>49.277000000000001</c:v>
                </c:pt>
                <c:pt idx="9676">
                  <c:v>53.014000000000003</c:v>
                </c:pt>
                <c:pt idx="9677">
                  <c:v>54.082999999999998</c:v>
                </c:pt>
                <c:pt idx="9678">
                  <c:v>55.863</c:v>
                </c:pt>
                <c:pt idx="9679">
                  <c:v>53.298000000000002</c:v>
                </c:pt>
                <c:pt idx="9680">
                  <c:v>52.332999999999998</c:v>
                </c:pt>
                <c:pt idx="9681">
                  <c:v>52.375999999999998</c:v>
                </c:pt>
                <c:pt idx="9682">
                  <c:v>53.615000000000002</c:v>
                </c:pt>
                <c:pt idx="9683">
                  <c:v>52.906999999999996</c:v>
                </c:pt>
                <c:pt idx="9684">
                  <c:v>53.445</c:v>
                </c:pt>
                <c:pt idx="9685">
                  <c:v>55.043999999999997</c:v>
                </c:pt>
                <c:pt idx="9686">
                  <c:v>51.765999999999998</c:v>
                </c:pt>
                <c:pt idx="9687">
                  <c:v>53.877000000000002</c:v>
                </c:pt>
                <c:pt idx="9688">
                  <c:v>54.121000000000002</c:v>
                </c:pt>
                <c:pt idx="9689">
                  <c:v>55.847999999999999</c:v>
                </c:pt>
                <c:pt idx="9690">
                  <c:v>54.070999999999998</c:v>
                </c:pt>
                <c:pt idx="9691">
                  <c:v>57.468000000000004</c:v>
                </c:pt>
                <c:pt idx="9692">
                  <c:v>60.284999999999997</c:v>
                </c:pt>
                <c:pt idx="9693">
                  <c:v>55.621000000000002</c:v>
                </c:pt>
                <c:pt idx="9694">
                  <c:v>56.335999999999999</c:v>
                </c:pt>
                <c:pt idx="9695">
                  <c:v>55.957000000000001</c:v>
                </c:pt>
                <c:pt idx="9696">
                  <c:v>56.265000000000001</c:v>
                </c:pt>
                <c:pt idx="9697">
                  <c:v>56.427999999999997</c:v>
                </c:pt>
                <c:pt idx="9698">
                  <c:v>57.051000000000002</c:v>
                </c:pt>
                <c:pt idx="9699">
                  <c:v>56.146000000000001</c:v>
                </c:pt>
                <c:pt idx="9700">
                  <c:v>59.024000000000001</c:v>
                </c:pt>
                <c:pt idx="9701">
                  <c:v>58.201000000000001</c:v>
                </c:pt>
                <c:pt idx="9702">
                  <c:v>55.875</c:v>
                </c:pt>
                <c:pt idx="9703">
                  <c:v>57.811999999999998</c:v>
                </c:pt>
                <c:pt idx="9704">
                  <c:v>53.555999999999997</c:v>
                </c:pt>
                <c:pt idx="9705">
                  <c:v>54.287999999999997</c:v>
                </c:pt>
                <c:pt idx="9706">
                  <c:v>52.366</c:v>
                </c:pt>
                <c:pt idx="9707">
                  <c:v>51.831000000000003</c:v>
                </c:pt>
                <c:pt idx="9708">
                  <c:v>54.615000000000002</c:v>
                </c:pt>
                <c:pt idx="9709">
                  <c:v>56.283000000000001</c:v>
                </c:pt>
                <c:pt idx="9710">
                  <c:v>59.801000000000002</c:v>
                </c:pt>
                <c:pt idx="9711">
                  <c:v>59.77</c:v>
                </c:pt>
                <c:pt idx="9712">
                  <c:v>57.473999999999997</c:v>
                </c:pt>
                <c:pt idx="9713">
                  <c:v>57.438000000000002</c:v>
                </c:pt>
                <c:pt idx="9714">
                  <c:v>57.462000000000003</c:v>
                </c:pt>
                <c:pt idx="9715">
                  <c:v>58.01</c:v>
                </c:pt>
                <c:pt idx="9716">
                  <c:v>54.695999999999998</c:v>
                </c:pt>
                <c:pt idx="9717">
                  <c:v>51.752000000000002</c:v>
                </c:pt>
                <c:pt idx="9718">
                  <c:v>53.802</c:v>
                </c:pt>
                <c:pt idx="9719">
                  <c:v>56.478999999999999</c:v>
                </c:pt>
                <c:pt idx="9720">
                  <c:v>55.067</c:v>
                </c:pt>
                <c:pt idx="9721">
                  <c:v>54.322000000000003</c:v>
                </c:pt>
                <c:pt idx="9722">
                  <c:v>54.003</c:v>
                </c:pt>
                <c:pt idx="9723">
                  <c:v>51.627000000000002</c:v>
                </c:pt>
                <c:pt idx="9724">
                  <c:v>52.878999999999998</c:v>
                </c:pt>
                <c:pt idx="9725">
                  <c:v>56.994</c:v>
                </c:pt>
                <c:pt idx="9726">
                  <c:v>56.134999999999998</c:v>
                </c:pt>
                <c:pt idx="9727">
                  <c:v>54.844999999999999</c:v>
                </c:pt>
                <c:pt idx="9728">
                  <c:v>56.853999999999999</c:v>
                </c:pt>
                <c:pt idx="9729">
                  <c:v>55.75</c:v>
                </c:pt>
                <c:pt idx="9730">
                  <c:v>59</c:v>
                </c:pt>
                <c:pt idx="9731">
                  <c:v>59.948999999999998</c:v>
                </c:pt>
                <c:pt idx="9732">
                  <c:v>61.804000000000002</c:v>
                </c:pt>
                <c:pt idx="9733">
                  <c:v>61.134999999999998</c:v>
                </c:pt>
                <c:pt idx="9734">
                  <c:v>60.095999999999997</c:v>
                </c:pt>
                <c:pt idx="9735">
                  <c:v>56.912999999999997</c:v>
                </c:pt>
                <c:pt idx="9736">
                  <c:v>53.954000000000001</c:v>
                </c:pt>
                <c:pt idx="9737">
                  <c:v>55.927999999999997</c:v>
                </c:pt>
                <c:pt idx="9738">
                  <c:v>54.968000000000004</c:v>
                </c:pt>
                <c:pt idx="9739">
                  <c:v>54.96</c:v>
                </c:pt>
                <c:pt idx="9740">
                  <c:v>54.363</c:v>
                </c:pt>
                <c:pt idx="9741">
                  <c:v>57.457999999999998</c:v>
                </c:pt>
                <c:pt idx="9742">
                  <c:v>55.476999999999997</c:v>
                </c:pt>
                <c:pt idx="9743">
                  <c:v>55.131</c:v>
                </c:pt>
                <c:pt idx="9744">
                  <c:v>55.009</c:v>
                </c:pt>
                <c:pt idx="9745">
                  <c:v>55.241</c:v>
                </c:pt>
                <c:pt idx="9746">
                  <c:v>56.697000000000003</c:v>
                </c:pt>
                <c:pt idx="9747">
                  <c:v>55.348999999999997</c:v>
                </c:pt>
                <c:pt idx="9748">
                  <c:v>58.54</c:v>
                </c:pt>
                <c:pt idx="9749">
                  <c:v>56.756</c:v>
                </c:pt>
                <c:pt idx="9750">
                  <c:v>60.399000000000001</c:v>
                </c:pt>
                <c:pt idx="9751">
                  <c:v>58.768000000000001</c:v>
                </c:pt>
                <c:pt idx="9752">
                  <c:v>58.832000000000001</c:v>
                </c:pt>
                <c:pt idx="9753">
                  <c:v>62.384</c:v>
                </c:pt>
                <c:pt idx="9754">
                  <c:v>60.825000000000003</c:v>
                </c:pt>
                <c:pt idx="9755">
                  <c:v>58.966999999999999</c:v>
                </c:pt>
                <c:pt idx="9756">
                  <c:v>59.305999999999997</c:v>
                </c:pt>
                <c:pt idx="9757">
                  <c:v>56.893999999999998</c:v>
                </c:pt>
                <c:pt idx="9758">
                  <c:v>54.906999999999996</c:v>
                </c:pt>
                <c:pt idx="9759">
                  <c:v>54.505000000000003</c:v>
                </c:pt>
                <c:pt idx="9760">
                  <c:v>54.62</c:v>
                </c:pt>
                <c:pt idx="9761">
                  <c:v>57.889000000000003</c:v>
                </c:pt>
                <c:pt idx="9762">
                  <c:v>53.322000000000003</c:v>
                </c:pt>
                <c:pt idx="9763">
                  <c:v>54.831000000000003</c:v>
                </c:pt>
                <c:pt idx="9764">
                  <c:v>59.726999999999997</c:v>
                </c:pt>
                <c:pt idx="9765">
                  <c:v>60.911999999999999</c:v>
                </c:pt>
                <c:pt idx="9766">
                  <c:v>65.474999999999994</c:v>
                </c:pt>
                <c:pt idx="9767">
                  <c:v>60.527999999999999</c:v>
                </c:pt>
                <c:pt idx="9768">
                  <c:v>59.325000000000003</c:v>
                </c:pt>
                <c:pt idx="9769">
                  <c:v>56.386000000000003</c:v>
                </c:pt>
                <c:pt idx="9770">
                  <c:v>58.381999999999998</c:v>
                </c:pt>
                <c:pt idx="9771">
                  <c:v>63.390999999999998</c:v>
                </c:pt>
                <c:pt idx="9772">
                  <c:v>61.058</c:v>
                </c:pt>
                <c:pt idx="9773">
                  <c:v>60.667000000000002</c:v>
                </c:pt>
                <c:pt idx="9774">
                  <c:v>60.356000000000002</c:v>
                </c:pt>
                <c:pt idx="9775">
                  <c:v>58.597999999999999</c:v>
                </c:pt>
                <c:pt idx="9776">
                  <c:v>54.731000000000002</c:v>
                </c:pt>
                <c:pt idx="9777">
                  <c:v>58.755000000000003</c:v>
                </c:pt>
                <c:pt idx="9778">
                  <c:v>61.3</c:v>
                </c:pt>
                <c:pt idx="9779">
                  <c:v>56.905999999999999</c:v>
                </c:pt>
                <c:pt idx="9780">
                  <c:v>55.749000000000002</c:v>
                </c:pt>
                <c:pt idx="9781">
                  <c:v>58.279000000000003</c:v>
                </c:pt>
                <c:pt idx="9782">
                  <c:v>58.625999999999998</c:v>
                </c:pt>
                <c:pt idx="9783">
                  <c:v>61.207000000000001</c:v>
                </c:pt>
                <c:pt idx="9784">
                  <c:v>62.677999999999997</c:v>
                </c:pt>
                <c:pt idx="9785">
                  <c:v>63.395000000000003</c:v>
                </c:pt>
                <c:pt idx="9786">
                  <c:v>61.448999999999998</c:v>
                </c:pt>
                <c:pt idx="9787">
                  <c:v>62.576999999999998</c:v>
                </c:pt>
                <c:pt idx="9788">
                  <c:v>66.048000000000002</c:v>
                </c:pt>
                <c:pt idx="9789">
                  <c:v>61.835999999999999</c:v>
                </c:pt>
                <c:pt idx="9790">
                  <c:v>59.459000000000003</c:v>
                </c:pt>
                <c:pt idx="9791">
                  <c:v>59.856000000000002</c:v>
                </c:pt>
                <c:pt idx="9792">
                  <c:v>61.625999999999998</c:v>
                </c:pt>
                <c:pt idx="9793">
                  <c:v>63.959000000000003</c:v>
                </c:pt>
                <c:pt idx="9794">
                  <c:v>63.335000000000001</c:v>
                </c:pt>
                <c:pt idx="9795">
                  <c:v>59.582000000000001</c:v>
                </c:pt>
                <c:pt idx="9796">
                  <c:v>63.048999999999999</c:v>
                </c:pt>
                <c:pt idx="9797">
                  <c:v>64.262</c:v>
                </c:pt>
                <c:pt idx="9798">
                  <c:v>58.703000000000003</c:v>
                </c:pt>
                <c:pt idx="9799">
                  <c:v>58.764000000000003</c:v>
                </c:pt>
                <c:pt idx="9800">
                  <c:v>59.466999999999999</c:v>
                </c:pt>
                <c:pt idx="9801">
                  <c:v>61.92</c:v>
                </c:pt>
                <c:pt idx="9802">
                  <c:v>58.302</c:v>
                </c:pt>
                <c:pt idx="9803">
                  <c:v>59.99</c:v>
                </c:pt>
                <c:pt idx="9804">
                  <c:v>59.92</c:v>
                </c:pt>
                <c:pt idx="9805">
                  <c:v>57.037999999999997</c:v>
                </c:pt>
                <c:pt idx="9806">
                  <c:v>57.972000000000001</c:v>
                </c:pt>
                <c:pt idx="9807">
                  <c:v>60.609000000000002</c:v>
                </c:pt>
                <c:pt idx="9808">
                  <c:v>61.692999999999998</c:v>
                </c:pt>
                <c:pt idx="9809">
                  <c:v>71.713999999999999</c:v>
                </c:pt>
                <c:pt idx="9810">
                  <c:v>70.816000000000003</c:v>
                </c:pt>
                <c:pt idx="9811">
                  <c:v>67.247</c:v>
                </c:pt>
                <c:pt idx="9812">
                  <c:v>61.972999999999999</c:v>
                </c:pt>
                <c:pt idx="9813">
                  <c:v>59.95</c:v>
                </c:pt>
                <c:pt idx="9814">
                  <c:v>58.35</c:v>
                </c:pt>
                <c:pt idx="9815">
                  <c:v>57.064</c:v>
                </c:pt>
                <c:pt idx="9816">
                  <c:v>61.286999999999999</c:v>
                </c:pt>
                <c:pt idx="9817">
                  <c:v>58.941000000000003</c:v>
                </c:pt>
                <c:pt idx="9818">
                  <c:v>65.543999999999997</c:v>
                </c:pt>
                <c:pt idx="9819">
                  <c:v>68.763999999999996</c:v>
                </c:pt>
                <c:pt idx="9820">
                  <c:v>66.608000000000004</c:v>
                </c:pt>
                <c:pt idx="9821">
                  <c:v>70.418999999999997</c:v>
                </c:pt>
                <c:pt idx="9822">
                  <c:v>70.677000000000007</c:v>
                </c:pt>
                <c:pt idx="9823">
                  <c:v>75.302000000000007</c:v>
                </c:pt>
                <c:pt idx="9824">
                  <c:v>74.489000000000004</c:v>
                </c:pt>
                <c:pt idx="9825">
                  <c:v>67.974000000000004</c:v>
                </c:pt>
                <c:pt idx="9826">
                  <c:v>67.171000000000006</c:v>
                </c:pt>
                <c:pt idx="9827">
                  <c:v>71.771000000000001</c:v>
                </c:pt>
                <c:pt idx="9828">
                  <c:v>69.162999999999997</c:v>
                </c:pt>
                <c:pt idx="9829">
                  <c:v>63.951000000000001</c:v>
                </c:pt>
                <c:pt idx="9830">
                  <c:v>59.14</c:v>
                </c:pt>
                <c:pt idx="9831">
                  <c:v>58.566000000000003</c:v>
                </c:pt>
                <c:pt idx="9832">
                  <c:v>57.317999999999998</c:v>
                </c:pt>
                <c:pt idx="9833">
                  <c:v>52.707000000000001</c:v>
                </c:pt>
                <c:pt idx="9834">
                  <c:v>58.881</c:v>
                </c:pt>
                <c:pt idx="9835">
                  <c:v>53.588000000000001</c:v>
                </c:pt>
                <c:pt idx="9836">
                  <c:v>52.389000000000003</c:v>
                </c:pt>
                <c:pt idx="9837">
                  <c:v>48.728000000000002</c:v>
                </c:pt>
                <c:pt idx="9838">
                  <c:v>52.503999999999998</c:v>
                </c:pt>
                <c:pt idx="9839">
                  <c:v>52.156999999999996</c:v>
                </c:pt>
                <c:pt idx="9840">
                  <c:v>50.109000000000002</c:v>
                </c:pt>
                <c:pt idx="9841">
                  <c:v>47.292999999999999</c:v>
                </c:pt>
                <c:pt idx="9842">
                  <c:v>51.633000000000003</c:v>
                </c:pt>
                <c:pt idx="9843">
                  <c:v>48.643999999999998</c:v>
                </c:pt>
                <c:pt idx="9844">
                  <c:v>49.488</c:v>
                </c:pt>
                <c:pt idx="9845">
                  <c:v>49.343000000000004</c:v>
                </c:pt>
                <c:pt idx="9846">
                  <c:v>45.402000000000001</c:v>
                </c:pt>
                <c:pt idx="9847">
                  <c:v>47.914999999999999</c:v>
                </c:pt>
                <c:pt idx="9848">
                  <c:v>48.527000000000001</c:v>
                </c:pt>
                <c:pt idx="9849">
                  <c:v>54.575000000000003</c:v>
                </c:pt>
                <c:pt idx="9850">
                  <c:v>49.283999999999999</c:v>
                </c:pt>
                <c:pt idx="9851">
                  <c:v>46.218000000000004</c:v>
                </c:pt>
                <c:pt idx="9852">
                  <c:v>48.570999999999998</c:v>
                </c:pt>
                <c:pt idx="9853">
                  <c:v>45.664999999999999</c:v>
                </c:pt>
                <c:pt idx="9854">
                  <c:v>42.473999999999997</c:v>
                </c:pt>
                <c:pt idx="9855">
                  <c:v>41.570999999999998</c:v>
                </c:pt>
                <c:pt idx="9856">
                  <c:v>41.999000000000002</c:v>
                </c:pt>
                <c:pt idx="9857">
                  <c:v>42.796999999999997</c:v>
                </c:pt>
                <c:pt idx="9858">
                  <c:v>41.246000000000002</c:v>
                </c:pt>
                <c:pt idx="9859">
                  <c:v>42.149000000000001</c:v>
                </c:pt>
                <c:pt idx="9860">
                  <c:v>41.552999999999997</c:v>
                </c:pt>
                <c:pt idx="9861">
                  <c:v>39.177999999999997</c:v>
                </c:pt>
                <c:pt idx="9862">
                  <c:v>44.582999999999998</c:v>
                </c:pt>
                <c:pt idx="9863">
                  <c:v>43.405999999999999</c:v>
                </c:pt>
                <c:pt idx="9864">
                  <c:v>42.652000000000001</c:v>
                </c:pt>
                <c:pt idx="9865">
                  <c:v>43.835999999999999</c:v>
                </c:pt>
                <c:pt idx="9866">
                  <c:v>39.884</c:v>
                </c:pt>
                <c:pt idx="9867">
                  <c:v>42.597999999999999</c:v>
                </c:pt>
                <c:pt idx="9868">
                  <c:v>43.287999999999997</c:v>
                </c:pt>
                <c:pt idx="9869">
                  <c:v>42.264000000000003</c:v>
                </c:pt>
                <c:pt idx="9870">
                  <c:v>41.796999999999997</c:v>
                </c:pt>
                <c:pt idx="9871">
                  <c:v>40.957000000000001</c:v>
                </c:pt>
                <c:pt idx="9872">
                  <c:v>39.256999999999998</c:v>
                </c:pt>
                <c:pt idx="9873">
                  <c:v>36.912999999999997</c:v>
                </c:pt>
                <c:pt idx="9874">
                  <c:v>38.750999999999998</c:v>
                </c:pt>
                <c:pt idx="9875">
                  <c:v>43.271999999999998</c:v>
                </c:pt>
                <c:pt idx="9876">
                  <c:v>40.473999999999997</c:v>
                </c:pt>
                <c:pt idx="9877">
                  <c:v>39.81</c:v>
                </c:pt>
                <c:pt idx="9878">
                  <c:v>39.716999999999999</c:v>
                </c:pt>
                <c:pt idx="9879">
                  <c:v>43.655000000000001</c:v>
                </c:pt>
                <c:pt idx="9880">
                  <c:v>41.259</c:v>
                </c:pt>
                <c:pt idx="9881">
                  <c:v>39.542000000000002</c:v>
                </c:pt>
                <c:pt idx="9882">
                  <c:v>37.499000000000002</c:v>
                </c:pt>
                <c:pt idx="9883">
                  <c:v>35.076999999999998</c:v>
                </c:pt>
                <c:pt idx="9884">
                  <c:v>36.411000000000001</c:v>
                </c:pt>
                <c:pt idx="9885">
                  <c:v>37.856000000000002</c:v>
                </c:pt>
                <c:pt idx="9886">
                  <c:v>38.195999999999998</c:v>
                </c:pt>
                <c:pt idx="9887">
                  <c:v>36.238</c:v>
                </c:pt>
                <c:pt idx="9888">
                  <c:v>36.305999999999997</c:v>
                </c:pt>
                <c:pt idx="9889">
                  <c:v>40.338999999999999</c:v>
                </c:pt>
                <c:pt idx="9890">
                  <c:v>38.46</c:v>
                </c:pt>
                <c:pt idx="9891">
                  <c:v>37.08</c:v>
                </c:pt>
                <c:pt idx="9892">
                  <c:v>37.948</c:v>
                </c:pt>
                <c:pt idx="9893">
                  <c:v>39.155000000000001</c:v>
                </c:pt>
                <c:pt idx="9894">
                  <c:v>36.692999999999998</c:v>
                </c:pt>
                <c:pt idx="9895">
                  <c:v>39.325000000000003</c:v>
                </c:pt>
                <c:pt idx="9896">
                  <c:v>40.511000000000003</c:v>
                </c:pt>
                <c:pt idx="9897">
                  <c:v>45.374000000000002</c:v>
                </c:pt>
                <c:pt idx="9898">
                  <c:v>41.164000000000001</c:v>
                </c:pt>
                <c:pt idx="9899">
                  <c:v>38.68</c:v>
                </c:pt>
                <c:pt idx="9900">
                  <c:v>38.555</c:v>
                </c:pt>
                <c:pt idx="9901">
                  <c:v>40.713000000000001</c:v>
                </c:pt>
                <c:pt idx="9902">
                  <c:v>37.575000000000003</c:v>
                </c:pt>
                <c:pt idx="9903">
                  <c:v>38.457999999999998</c:v>
                </c:pt>
                <c:pt idx="9904">
                  <c:v>40.232999999999997</c:v>
                </c:pt>
                <c:pt idx="9905">
                  <c:v>38.506</c:v>
                </c:pt>
                <c:pt idx="9906">
                  <c:v>38.411000000000001</c:v>
                </c:pt>
                <c:pt idx="9907">
                  <c:v>45.66</c:v>
                </c:pt>
                <c:pt idx="9908">
                  <c:v>42.095999999999997</c:v>
                </c:pt>
                <c:pt idx="9909">
                  <c:v>40.957000000000001</c:v>
                </c:pt>
                <c:pt idx="9910">
                  <c:v>38.765000000000001</c:v>
                </c:pt>
                <c:pt idx="9911">
                  <c:v>36.329000000000001</c:v>
                </c:pt>
                <c:pt idx="9912">
                  <c:v>37.68</c:v>
                </c:pt>
                <c:pt idx="9913">
                  <c:v>37.884999999999998</c:v>
                </c:pt>
                <c:pt idx="9914">
                  <c:v>41.203000000000003</c:v>
                </c:pt>
                <c:pt idx="9915">
                  <c:v>45.73</c:v>
                </c:pt>
                <c:pt idx="9916">
                  <c:v>45.774999999999999</c:v>
                </c:pt>
                <c:pt idx="9917">
                  <c:v>46.290999999999997</c:v>
                </c:pt>
                <c:pt idx="9918">
                  <c:v>43.719000000000001</c:v>
                </c:pt>
                <c:pt idx="9919">
                  <c:v>43.531999999999996</c:v>
                </c:pt>
                <c:pt idx="9920">
                  <c:v>41.353999999999999</c:v>
                </c:pt>
                <c:pt idx="9921">
                  <c:v>43.713000000000001</c:v>
                </c:pt>
                <c:pt idx="9922">
                  <c:v>44.314999999999998</c:v>
                </c:pt>
                <c:pt idx="9923">
                  <c:v>47.463999999999999</c:v>
                </c:pt>
                <c:pt idx="9924">
                  <c:v>41.825000000000003</c:v>
                </c:pt>
                <c:pt idx="9925">
                  <c:v>40.78</c:v>
                </c:pt>
                <c:pt idx="9926">
                  <c:v>38.713999999999999</c:v>
                </c:pt>
                <c:pt idx="9927">
                  <c:v>39.619</c:v>
                </c:pt>
                <c:pt idx="9928">
                  <c:v>42.3</c:v>
                </c:pt>
                <c:pt idx="9929">
                  <c:v>42.823</c:v>
                </c:pt>
                <c:pt idx="9930">
                  <c:v>44.816000000000003</c:v>
                </c:pt>
                <c:pt idx="9931">
                  <c:v>42.561999999999998</c:v>
                </c:pt>
                <c:pt idx="9932">
                  <c:v>40.563000000000002</c:v>
                </c:pt>
                <c:pt idx="9933">
                  <c:v>39.996000000000002</c:v>
                </c:pt>
                <c:pt idx="9934">
                  <c:v>38.646999999999998</c:v>
                </c:pt>
                <c:pt idx="9935">
                  <c:v>40.097999999999999</c:v>
                </c:pt>
                <c:pt idx="9936">
                  <c:v>40.042000000000002</c:v>
                </c:pt>
                <c:pt idx="9937">
                  <c:v>40.154000000000003</c:v>
                </c:pt>
                <c:pt idx="9938">
                  <c:v>40.598999999999997</c:v>
                </c:pt>
                <c:pt idx="9939">
                  <c:v>40.722999999999999</c:v>
                </c:pt>
                <c:pt idx="9940">
                  <c:v>41.338999999999999</c:v>
                </c:pt>
                <c:pt idx="9941">
                  <c:v>42.889000000000003</c:v>
                </c:pt>
                <c:pt idx="9942">
                  <c:v>45.579000000000001</c:v>
                </c:pt>
                <c:pt idx="9943">
                  <c:v>45.475999999999999</c:v>
                </c:pt>
                <c:pt idx="9944">
                  <c:v>45.122</c:v>
                </c:pt>
                <c:pt idx="9945">
                  <c:v>45.493000000000002</c:v>
                </c:pt>
                <c:pt idx="9946">
                  <c:v>44.228000000000002</c:v>
                </c:pt>
                <c:pt idx="9947">
                  <c:v>43.505000000000003</c:v>
                </c:pt>
                <c:pt idx="9948">
                  <c:v>42.427999999999997</c:v>
                </c:pt>
                <c:pt idx="9949">
                  <c:v>45.484999999999999</c:v>
                </c:pt>
                <c:pt idx="9950">
                  <c:v>50.195999999999998</c:v>
                </c:pt>
                <c:pt idx="9951">
                  <c:v>48.25</c:v>
                </c:pt>
                <c:pt idx="9952">
                  <c:v>48.569000000000003</c:v>
                </c:pt>
                <c:pt idx="9953">
                  <c:v>44.654000000000003</c:v>
                </c:pt>
                <c:pt idx="9954">
                  <c:v>44.655000000000001</c:v>
                </c:pt>
                <c:pt idx="9955">
                  <c:v>45.567</c:v>
                </c:pt>
                <c:pt idx="9956">
                  <c:v>43.963000000000001</c:v>
                </c:pt>
                <c:pt idx="9957">
                  <c:v>44.274999999999999</c:v>
                </c:pt>
                <c:pt idx="9958">
                  <c:v>42.616</c:v>
                </c:pt>
                <c:pt idx="9959">
                  <c:v>50.747</c:v>
                </c:pt>
                <c:pt idx="9960">
                  <c:v>54.536999999999999</c:v>
                </c:pt>
                <c:pt idx="9961">
                  <c:v>51.22</c:v>
                </c:pt>
                <c:pt idx="9962">
                  <c:v>50.399000000000001</c:v>
                </c:pt>
                <c:pt idx="9963">
                  <c:v>45.154000000000003</c:v>
                </c:pt>
                <c:pt idx="9964">
                  <c:v>45.316000000000003</c:v>
                </c:pt>
                <c:pt idx="9965">
                  <c:v>45.576000000000001</c:v>
                </c:pt>
                <c:pt idx="9966">
                  <c:v>48.225999999999999</c:v>
                </c:pt>
                <c:pt idx="9967">
                  <c:v>47.569000000000003</c:v>
                </c:pt>
                <c:pt idx="9968">
                  <c:v>45.222999999999999</c:v>
                </c:pt>
                <c:pt idx="9969">
                  <c:v>43.314</c:v>
                </c:pt>
                <c:pt idx="9970">
                  <c:v>42.320999999999998</c:v>
                </c:pt>
                <c:pt idx="9971">
                  <c:v>39.591999999999999</c:v>
                </c:pt>
                <c:pt idx="9972">
                  <c:v>43.656999999999996</c:v>
                </c:pt>
                <c:pt idx="9973">
                  <c:v>41.878999999999998</c:v>
                </c:pt>
                <c:pt idx="9974">
                  <c:v>42.679000000000002</c:v>
                </c:pt>
                <c:pt idx="9975">
                  <c:v>47.802999999999997</c:v>
                </c:pt>
                <c:pt idx="9976">
                  <c:v>46.677999999999997</c:v>
                </c:pt>
                <c:pt idx="9977">
                  <c:v>43.8</c:v>
                </c:pt>
                <c:pt idx="9978">
                  <c:v>45.042999999999999</c:v>
                </c:pt>
                <c:pt idx="9979">
                  <c:v>43.061999999999998</c:v>
                </c:pt>
                <c:pt idx="9980">
                  <c:v>42.683</c:v>
                </c:pt>
                <c:pt idx="9981">
                  <c:v>43.692999999999998</c:v>
                </c:pt>
                <c:pt idx="9982">
                  <c:v>45.334000000000003</c:v>
                </c:pt>
                <c:pt idx="9983">
                  <c:v>42.792999999999999</c:v>
                </c:pt>
                <c:pt idx="9984">
                  <c:v>40.771999999999998</c:v>
                </c:pt>
                <c:pt idx="9985">
                  <c:v>40.887999999999998</c:v>
                </c:pt>
                <c:pt idx="9986">
                  <c:v>41.566000000000003</c:v>
                </c:pt>
                <c:pt idx="9987">
                  <c:v>39.718000000000004</c:v>
                </c:pt>
                <c:pt idx="9988">
                  <c:v>39.465000000000003</c:v>
                </c:pt>
                <c:pt idx="9989">
                  <c:v>36.622999999999998</c:v>
                </c:pt>
                <c:pt idx="9990">
                  <c:v>36.865000000000002</c:v>
                </c:pt>
                <c:pt idx="9991">
                  <c:v>36.701999999999998</c:v>
                </c:pt>
                <c:pt idx="9992">
                  <c:v>37.911000000000001</c:v>
                </c:pt>
                <c:pt idx="9993">
                  <c:v>39.174999999999997</c:v>
                </c:pt>
                <c:pt idx="9994">
                  <c:v>36.368000000000002</c:v>
                </c:pt>
                <c:pt idx="9995">
                  <c:v>36.271000000000001</c:v>
                </c:pt>
                <c:pt idx="9996">
                  <c:v>37.487000000000002</c:v>
                </c:pt>
                <c:pt idx="9997">
                  <c:v>38.777000000000001</c:v>
                </c:pt>
                <c:pt idx="9998">
                  <c:v>39.936999999999998</c:v>
                </c:pt>
                <c:pt idx="9999">
                  <c:v>41.334000000000003</c:v>
                </c:pt>
                <c:pt idx="10000">
                  <c:v>42.295000000000002</c:v>
                </c:pt>
                <c:pt idx="10001">
                  <c:v>40.317</c:v>
                </c:pt>
                <c:pt idx="10002">
                  <c:v>36.411999999999999</c:v>
                </c:pt>
                <c:pt idx="10003">
                  <c:v>41.817999999999998</c:v>
                </c:pt>
                <c:pt idx="10004">
                  <c:v>36.969000000000001</c:v>
                </c:pt>
                <c:pt idx="10005">
                  <c:v>39.350999999999999</c:v>
                </c:pt>
                <c:pt idx="10006">
                  <c:v>38.731999999999999</c:v>
                </c:pt>
                <c:pt idx="10007">
                  <c:v>42.256999999999998</c:v>
                </c:pt>
                <c:pt idx="10008">
                  <c:v>42.371000000000002</c:v>
                </c:pt>
                <c:pt idx="10009">
                  <c:v>43.872</c:v>
                </c:pt>
                <c:pt idx="10010">
                  <c:v>42.972999999999999</c:v>
                </c:pt>
                <c:pt idx="10011">
                  <c:v>42.606000000000002</c:v>
                </c:pt>
                <c:pt idx="10012">
                  <c:v>41.89</c:v>
                </c:pt>
                <c:pt idx="10013">
                  <c:v>42.548999999999999</c:v>
                </c:pt>
                <c:pt idx="10014">
                  <c:v>41.878</c:v>
                </c:pt>
                <c:pt idx="10015">
                  <c:v>41.762999999999998</c:v>
                </c:pt>
                <c:pt idx="10016">
                  <c:v>44.1</c:v>
                </c:pt>
                <c:pt idx="10017">
                  <c:v>43.432000000000002</c:v>
                </c:pt>
                <c:pt idx="10018">
                  <c:v>40.469000000000001</c:v>
                </c:pt>
                <c:pt idx="10019">
                  <c:v>40.85</c:v>
                </c:pt>
                <c:pt idx="10020">
                  <c:v>40.247999999999998</c:v>
                </c:pt>
                <c:pt idx="10021">
                  <c:v>39.052</c:v>
                </c:pt>
                <c:pt idx="10022">
                  <c:v>36.939</c:v>
                </c:pt>
                <c:pt idx="10023">
                  <c:v>42.646999999999998</c:v>
                </c:pt>
                <c:pt idx="10024">
                  <c:v>41.5</c:v>
                </c:pt>
                <c:pt idx="10025">
                  <c:v>39.389000000000003</c:v>
                </c:pt>
                <c:pt idx="10026">
                  <c:v>37.243000000000002</c:v>
                </c:pt>
                <c:pt idx="10027">
                  <c:v>35.555999999999997</c:v>
                </c:pt>
                <c:pt idx="10028">
                  <c:v>36.676000000000002</c:v>
                </c:pt>
                <c:pt idx="10029">
                  <c:v>38.002000000000002</c:v>
                </c:pt>
                <c:pt idx="10030">
                  <c:v>37.430999999999997</c:v>
                </c:pt>
                <c:pt idx="10031">
                  <c:v>37.323</c:v>
                </c:pt>
                <c:pt idx="10032">
                  <c:v>34.351999999999997</c:v>
                </c:pt>
                <c:pt idx="10033">
                  <c:v>33.874000000000002</c:v>
                </c:pt>
                <c:pt idx="10034">
                  <c:v>33.012</c:v>
                </c:pt>
                <c:pt idx="10035">
                  <c:v>33.316000000000003</c:v>
                </c:pt>
                <c:pt idx="10036">
                  <c:v>32.9</c:v>
                </c:pt>
                <c:pt idx="10037">
                  <c:v>31.808</c:v>
                </c:pt>
                <c:pt idx="10038">
                  <c:v>34.445</c:v>
                </c:pt>
                <c:pt idx="10039">
                  <c:v>33.804000000000002</c:v>
                </c:pt>
                <c:pt idx="10040">
                  <c:v>35.384999999999998</c:v>
                </c:pt>
                <c:pt idx="10041">
                  <c:v>36.948</c:v>
                </c:pt>
                <c:pt idx="10042">
                  <c:v>36.792000000000002</c:v>
                </c:pt>
                <c:pt idx="10043">
                  <c:v>37.569000000000003</c:v>
                </c:pt>
                <c:pt idx="10044">
                  <c:v>36.104999999999997</c:v>
                </c:pt>
                <c:pt idx="10045">
                  <c:v>35.880000000000003</c:v>
                </c:pt>
                <c:pt idx="10046">
                  <c:v>37.947000000000003</c:v>
                </c:pt>
                <c:pt idx="10047">
                  <c:v>36.94</c:v>
                </c:pt>
                <c:pt idx="10048">
                  <c:v>34.292000000000002</c:v>
                </c:pt>
                <c:pt idx="10049">
                  <c:v>40.301000000000002</c:v>
                </c:pt>
                <c:pt idx="10050">
                  <c:v>39.119999999999997</c:v>
                </c:pt>
                <c:pt idx="10051">
                  <c:v>39.229999999999997</c:v>
                </c:pt>
                <c:pt idx="10052">
                  <c:v>39.378999999999998</c:v>
                </c:pt>
                <c:pt idx="10053">
                  <c:v>37.853000000000002</c:v>
                </c:pt>
                <c:pt idx="10054">
                  <c:v>38.206000000000003</c:v>
                </c:pt>
                <c:pt idx="10055">
                  <c:v>35.372999999999998</c:v>
                </c:pt>
                <c:pt idx="10056">
                  <c:v>35.408000000000001</c:v>
                </c:pt>
                <c:pt idx="10057">
                  <c:v>37.002000000000002</c:v>
                </c:pt>
                <c:pt idx="10058">
                  <c:v>36.261000000000003</c:v>
                </c:pt>
                <c:pt idx="10059">
                  <c:v>37.465000000000003</c:v>
                </c:pt>
                <c:pt idx="10060">
                  <c:v>39.432000000000002</c:v>
                </c:pt>
                <c:pt idx="10061">
                  <c:v>36.514000000000003</c:v>
                </c:pt>
                <c:pt idx="10062">
                  <c:v>34.886000000000003</c:v>
                </c:pt>
                <c:pt idx="10063">
                  <c:v>35.966000000000001</c:v>
                </c:pt>
                <c:pt idx="10064">
                  <c:v>35.664000000000001</c:v>
                </c:pt>
                <c:pt idx="10065">
                  <c:v>36.570999999999998</c:v>
                </c:pt>
                <c:pt idx="10066">
                  <c:v>37.366999999999997</c:v>
                </c:pt>
                <c:pt idx="10067">
                  <c:v>37.804000000000002</c:v>
                </c:pt>
                <c:pt idx="10068">
                  <c:v>37.344999999999999</c:v>
                </c:pt>
                <c:pt idx="10069">
                  <c:v>38.904000000000003</c:v>
                </c:pt>
                <c:pt idx="10070">
                  <c:v>33.917000000000002</c:v>
                </c:pt>
                <c:pt idx="10071">
                  <c:v>36.476999999999997</c:v>
                </c:pt>
                <c:pt idx="10072">
                  <c:v>40.497</c:v>
                </c:pt>
                <c:pt idx="10073">
                  <c:v>39.567</c:v>
                </c:pt>
                <c:pt idx="10074">
                  <c:v>47.048000000000002</c:v>
                </c:pt>
                <c:pt idx="10075">
                  <c:v>46.83</c:v>
                </c:pt>
                <c:pt idx="10076">
                  <c:v>43.808</c:v>
                </c:pt>
                <c:pt idx="10077">
                  <c:v>45.737000000000002</c:v>
                </c:pt>
                <c:pt idx="10078">
                  <c:v>45.929000000000002</c:v>
                </c:pt>
                <c:pt idx="10079">
                  <c:v>51.731000000000002</c:v>
                </c:pt>
                <c:pt idx="10080">
                  <c:v>59.784999999999997</c:v>
                </c:pt>
                <c:pt idx="10081">
                  <c:v>66.730999999999995</c:v>
                </c:pt>
                <c:pt idx="10082">
                  <c:v>59.225999999999999</c:v>
                </c:pt>
                <c:pt idx="10083">
                  <c:v>58.362000000000002</c:v>
                </c:pt>
                <c:pt idx="10084">
                  <c:v>57.603999999999999</c:v>
                </c:pt>
                <c:pt idx="10085">
                  <c:v>56.110999999999997</c:v>
                </c:pt>
                <c:pt idx="10086">
                  <c:v>58.585000000000001</c:v>
                </c:pt>
                <c:pt idx="10087">
                  <c:v>58.503</c:v>
                </c:pt>
                <c:pt idx="10088">
                  <c:v>57.814999999999998</c:v>
                </c:pt>
                <c:pt idx="10089">
                  <c:v>58.822000000000003</c:v>
                </c:pt>
                <c:pt idx="10090">
                  <c:v>58.292999999999999</c:v>
                </c:pt>
                <c:pt idx="10091">
                  <c:v>61.680999999999997</c:v>
                </c:pt>
                <c:pt idx="10092">
                  <c:v>73.188999999999993</c:v>
                </c:pt>
                <c:pt idx="10093">
                  <c:v>81.912000000000006</c:v>
                </c:pt>
                <c:pt idx="10094">
                  <c:v>85.075999999999993</c:v>
                </c:pt>
                <c:pt idx="10095">
                  <c:v>75.375</c:v>
                </c:pt>
                <c:pt idx="10096">
                  <c:v>67.277000000000001</c:v>
                </c:pt>
                <c:pt idx="10097">
                  <c:v>61.823999999999998</c:v>
                </c:pt>
                <c:pt idx="10098">
                  <c:v>62.192999999999998</c:v>
                </c:pt>
                <c:pt idx="10099">
                  <c:v>74.128</c:v>
                </c:pt>
                <c:pt idx="10100">
                  <c:v>80.960999999999999</c:v>
                </c:pt>
                <c:pt idx="10101">
                  <c:v>75.926000000000002</c:v>
                </c:pt>
                <c:pt idx="10102">
                  <c:v>72.653000000000006</c:v>
                </c:pt>
                <c:pt idx="10103">
                  <c:v>68.260999999999996</c:v>
                </c:pt>
                <c:pt idx="10104">
                  <c:v>61.698999999999998</c:v>
                </c:pt>
                <c:pt idx="10105">
                  <c:v>61.46</c:v>
                </c:pt>
                <c:pt idx="10106">
                  <c:v>58.773000000000003</c:v>
                </c:pt>
                <c:pt idx="10107">
                  <c:v>59.536999999999999</c:v>
                </c:pt>
                <c:pt idx="10108">
                  <c:v>59.238</c:v>
                </c:pt>
                <c:pt idx="10109">
                  <c:v>55.497999999999998</c:v>
                </c:pt>
                <c:pt idx="10110">
                  <c:v>55.345999999999997</c:v>
                </c:pt>
                <c:pt idx="10111">
                  <c:v>51.585999999999999</c:v>
                </c:pt>
                <c:pt idx="10112">
                  <c:v>53.652999999999999</c:v>
                </c:pt>
                <c:pt idx="10113">
                  <c:v>53.073999999999998</c:v>
                </c:pt>
                <c:pt idx="10114">
                  <c:v>49.985999999999997</c:v>
                </c:pt>
                <c:pt idx="10115">
                  <c:v>49.817999999999998</c:v>
                </c:pt>
                <c:pt idx="10116">
                  <c:v>53.823999999999998</c:v>
                </c:pt>
                <c:pt idx="10117">
                  <c:v>55.756</c:v>
                </c:pt>
                <c:pt idx="10118">
                  <c:v>54.289000000000001</c:v>
                </c:pt>
                <c:pt idx="10119">
                  <c:v>56.191000000000003</c:v>
                </c:pt>
                <c:pt idx="10120">
                  <c:v>52.387</c:v>
                </c:pt>
                <c:pt idx="10121">
                  <c:v>54.72</c:v>
                </c:pt>
                <c:pt idx="10122">
                  <c:v>57.191000000000003</c:v>
                </c:pt>
                <c:pt idx="10123">
                  <c:v>55.499000000000002</c:v>
                </c:pt>
                <c:pt idx="10124">
                  <c:v>53.774000000000001</c:v>
                </c:pt>
                <c:pt idx="10125">
                  <c:v>52.741999999999997</c:v>
                </c:pt>
                <c:pt idx="10126">
                  <c:v>52.481000000000002</c:v>
                </c:pt>
                <c:pt idx="10127">
                  <c:v>52.061999999999998</c:v>
                </c:pt>
                <c:pt idx="10128">
                  <c:v>51.168999999999997</c:v>
                </c:pt>
                <c:pt idx="10129">
                  <c:v>51.853000000000002</c:v>
                </c:pt>
                <c:pt idx="10130">
                  <c:v>54.975000000000001</c:v>
                </c:pt>
                <c:pt idx="10131">
                  <c:v>58.536999999999999</c:v>
                </c:pt>
                <c:pt idx="10132">
                  <c:v>59.816000000000003</c:v>
                </c:pt>
                <c:pt idx="10133">
                  <c:v>58.325000000000003</c:v>
                </c:pt>
                <c:pt idx="10134">
                  <c:v>57.177</c:v>
                </c:pt>
                <c:pt idx="10135">
                  <c:v>56.298000000000002</c:v>
                </c:pt>
                <c:pt idx="10136">
                  <c:v>56.890999999999998</c:v>
                </c:pt>
                <c:pt idx="10137">
                  <c:v>60.985999999999997</c:v>
                </c:pt>
                <c:pt idx="10138">
                  <c:v>58.914000000000001</c:v>
                </c:pt>
                <c:pt idx="10139">
                  <c:v>58.460999999999999</c:v>
                </c:pt>
                <c:pt idx="10140">
                  <c:v>57.244999999999997</c:v>
                </c:pt>
                <c:pt idx="10141">
                  <c:v>58.567999999999998</c:v>
                </c:pt>
                <c:pt idx="10142">
                  <c:v>54.555999999999997</c:v>
                </c:pt>
                <c:pt idx="10143">
                  <c:v>52.371000000000002</c:v>
                </c:pt>
                <c:pt idx="10144">
                  <c:v>52.982999999999997</c:v>
                </c:pt>
                <c:pt idx="10145">
                  <c:v>56.704999999999998</c:v>
                </c:pt>
                <c:pt idx="10146">
                  <c:v>56.942</c:v>
                </c:pt>
                <c:pt idx="10147">
                  <c:v>58.981999999999999</c:v>
                </c:pt>
                <c:pt idx="10148">
                  <c:v>57.576999999999998</c:v>
                </c:pt>
                <c:pt idx="10149">
                  <c:v>51.459000000000003</c:v>
                </c:pt>
                <c:pt idx="10150">
                  <c:v>52.031999999999996</c:v>
                </c:pt>
                <c:pt idx="10151">
                  <c:v>50.64</c:v>
                </c:pt>
                <c:pt idx="10152">
                  <c:v>48.478000000000002</c:v>
                </c:pt>
                <c:pt idx="10153">
                  <c:v>51.5</c:v>
                </c:pt>
                <c:pt idx="10154">
                  <c:v>52.234999999999999</c:v>
                </c:pt>
                <c:pt idx="10155">
                  <c:v>52.838999999999999</c:v>
                </c:pt>
                <c:pt idx="10156">
                  <c:v>53.293999999999997</c:v>
                </c:pt>
                <c:pt idx="10157">
                  <c:v>54.773000000000003</c:v>
                </c:pt>
                <c:pt idx="10158">
                  <c:v>52.295000000000002</c:v>
                </c:pt>
                <c:pt idx="10159">
                  <c:v>54.938000000000002</c:v>
                </c:pt>
                <c:pt idx="10160">
                  <c:v>57.308999999999997</c:v>
                </c:pt>
                <c:pt idx="10161">
                  <c:v>68.867999999999995</c:v>
                </c:pt>
                <c:pt idx="10162">
                  <c:v>81.373999999999995</c:v>
                </c:pt>
                <c:pt idx="10163">
                  <c:v>82.031000000000006</c:v>
                </c:pt>
                <c:pt idx="10164">
                  <c:v>86.251000000000005</c:v>
                </c:pt>
                <c:pt idx="10165">
                  <c:v>96.304000000000002</c:v>
                </c:pt>
                <c:pt idx="10166">
                  <c:v>84.602000000000004</c:v>
                </c:pt>
                <c:pt idx="10167">
                  <c:v>77.656000000000006</c:v>
                </c:pt>
                <c:pt idx="10168">
                  <c:v>79.349000000000004</c:v>
                </c:pt>
                <c:pt idx="10169">
                  <c:v>76.853999999999999</c:v>
                </c:pt>
                <c:pt idx="10170">
                  <c:v>75.319000000000003</c:v>
                </c:pt>
                <c:pt idx="10171">
                  <c:v>77.656999999999996</c:v>
                </c:pt>
                <c:pt idx="10172">
                  <c:v>85.543999999999997</c:v>
                </c:pt>
                <c:pt idx="10173">
                  <c:v>93.637</c:v>
                </c:pt>
                <c:pt idx="10174">
                  <c:v>92.745999999999995</c:v>
                </c:pt>
                <c:pt idx="10175">
                  <c:v>85.403999999999996</c:v>
                </c:pt>
                <c:pt idx="10176">
                  <c:v>82.641000000000005</c:v>
                </c:pt>
                <c:pt idx="10177">
                  <c:v>86.111999999999995</c:v>
                </c:pt>
                <c:pt idx="10178">
                  <c:v>85.787999999999997</c:v>
                </c:pt>
                <c:pt idx="10179">
                  <c:v>79.957999999999998</c:v>
                </c:pt>
                <c:pt idx="10180">
                  <c:v>77.763999999999996</c:v>
                </c:pt>
                <c:pt idx="10181">
                  <c:v>72.951999999999998</c:v>
                </c:pt>
                <c:pt idx="10182">
                  <c:v>71.043999999999997</c:v>
                </c:pt>
                <c:pt idx="10183">
                  <c:v>69.575000000000003</c:v>
                </c:pt>
                <c:pt idx="10184">
                  <c:v>68.614000000000004</c:v>
                </c:pt>
                <c:pt idx="10185">
                  <c:v>70.811000000000007</c:v>
                </c:pt>
                <c:pt idx="10186">
                  <c:v>72.924000000000007</c:v>
                </c:pt>
                <c:pt idx="10187">
                  <c:v>69.451999999999998</c:v>
                </c:pt>
                <c:pt idx="10188">
                  <c:v>67.997</c:v>
                </c:pt>
                <c:pt idx="10189">
                  <c:v>65.611999999999995</c:v>
                </c:pt>
                <c:pt idx="10190">
                  <c:v>64.066999999999993</c:v>
                </c:pt>
                <c:pt idx="10191">
                  <c:v>69.165000000000006</c:v>
                </c:pt>
                <c:pt idx="10192">
                  <c:v>67.905000000000001</c:v>
                </c:pt>
                <c:pt idx="10193">
                  <c:v>68.206999999999994</c:v>
                </c:pt>
                <c:pt idx="10194">
                  <c:v>70.995000000000005</c:v>
                </c:pt>
                <c:pt idx="10195">
                  <c:v>70.244</c:v>
                </c:pt>
                <c:pt idx="10196">
                  <c:v>68.230999999999995</c:v>
                </c:pt>
                <c:pt idx="10197">
                  <c:v>68.242000000000004</c:v>
                </c:pt>
                <c:pt idx="10198">
                  <c:v>67.792000000000002</c:v>
                </c:pt>
                <c:pt idx="10199">
                  <c:v>64.912000000000006</c:v>
                </c:pt>
                <c:pt idx="10200">
                  <c:v>62.996000000000002</c:v>
                </c:pt>
                <c:pt idx="10201">
                  <c:v>66.364999999999995</c:v>
                </c:pt>
                <c:pt idx="10202">
                  <c:v>71.369</c:v>
                </c:pt>
                <c:pt idx="10203">
                  <c:v>73.161000000000001</c:v>
                </c:pt>
                <c:pt idx="10204">
                  <c:v>68.754999999999995</c:v>
                </c:pt>
                <c:pt idx="10205">
                  <c:v>70.355000000000004</c:v>
                </c:pt>
                <c:pt idx="10206">
                  <c:v>68.308999999999997</c:v>
                </c:pt>
                <c:pt idx="10207">
                  <c:v>66.971999999999994</c:v>
                </c:pt>
                <c:pt idx="10208">
                  <c:v>65.525999999999996</c:v>
                </c:pt>
                <c:pt idx="10209">
                  <c:v>67.326999999999998</c:v>
                </c:pt>
                <c:pt idx="10210">
                  <c:v>69.882999999999996</c:v>
                </c:pt>
                <c:pt idx="10211">
                  <c:v>64.741</c:v>
                </c:pt>
                <c:pt idx="10212">
                  <c:v>66.662000000000006</c:v>
                </c:pt>
                <c:pt idx="10213">
                  <c:v>63.061999999999998</c:v>
                </c:pt>
                <c:pt idx="10214">
                  <c:v>61.484000000000002</c:v>
                </c:pt>
                <c:pt idx="10215">
                  <c:v>59.45</c:v>
                </c:pt>
                <c:pt idx="10216">
                  <c:v>60.555</c:v>
                </c:pt>
                <c:pt idx="10217">
                  <c:v>62.603000000000002</c:v>
                </c:pt>
                <c:pt idx="10218">
                  <c:v>63.375</c:v>
                </c:pt>
                <c:pt idx="10219">
                  <c:v>61.642000000000003</c:v>
                </c:pt>
                <c:pt idx="10220">
                  <c:v>59.569000000000003</c:v>
                </c:pt>
                <c:pt idx="10221">
                  <c:v>60.014000000000003</c:v>
                </c:pt>
                <c:pt idx="10222">
                  <c:v>62.38</c:v>
                </c:pt>
                <c:pt idx="10223">
                  <c:v>63.814</c:v>
                </c:pt>
                <c:pt idx="10224">
                  <c:v>61.969000000000001</c:v>
                </c:pt>
                <c:pt idx="10225">
                  <c:v>59.51</c:v>
                </c:pt>
                <c:pt idx="10226">
                  <c:v>56.23</c:v>
                </c:pt>
                <c:pt idx="10227">
                  <c:v>58.021000000000001</c:v>
                </c:pt>
                <c:pt idx="10228">
                  <c:v>65.67</c:v>
                </c:pt>
                <c:pt idx="10229">
                  <c:v>65.361000000000004</c:v>
                </c:pt>
                <c:pt idx="10230">
                  <c:v>61.735999999999997</c:v>
                </c:pt>
                <c:pt idx="10231">
                  <c:v>62.822000000000003</c:v>
                </c:pt>
                <c:pt idx="10232">
                  <c:v>59.533999999999999</c:v>
                </c:pt>
                <c:pt idx="10233">
                  <c:v>55.74</c:v>
                </c:pt>
                <c:pt idx="10234">
                  <c:v>56.917000000000002</c:v>
                </c:pt>
                <c:pt idx="10235">
                  <c:v>56.923999999999999</c:v>
                </c:pt>
                <c:pt idx="10236">
                  <c:v>56.359000000000002</c:v>
                </c:pt>
                <c:pt idx="10237">
                  <c:v>57.674999999999997</c:v>
                </c:pt>
                <c:pt idx="10238">
                  <c:v>56.225000000000001</c:v>
                </c:pt>
                <c:pt idx="10239">
                  <c:v>62.567999999999998</c:v>
                </c:pt>
                <c:pt idx="10240">
                  <c:v>59.052999999999997</c:v>
                </c:pt>
                <c:pt idx="10241">
                  <c:v>53.125999999999998</c:v>
                </c:pt>
                <c:pt idx="10242">
                  <c:v>53.402999999999999</c:v>
                </c:pt>
                <c:pt idx="10243">
                  <c:v>53.828000000000003</c:v>
                </c:pt>
                <c:pt idx="10244">
                  <c:v>53.703000000000003</c:v>
                </c:pt>
                <c:pt idx="10245">
                  <c:v>51.154000000000003</c:v>
                </c:pt>
                <c:pt idx="10246">
                  <c:v>50.337000000000003</c:v>
                </c:pt>
                <c:pt idx="10247">
                  <c:v>48.978000000000002</c:v>
                </c:pt>
                <c:pt idx="10248">
                  <c:v>49.533000000000001</c:v>
                </c:pt>
                <c:pt idx="10249">
                  <c:v>48.11</c:v>
                </c:pt>
                <c:pt idx="10250">
                  <c:v>49.377000000000002</c:v>
                </c:pt>
                <c:pt idx="10251">
                  <c:v>51.280999999999999</c:v>
                </c:pt>
                <c:pt idx="10252">
                  <c:v>51.131</c:v>
                </c:pt>
                <c:pt idx="10253">
                  <c:v>50.38</c:v>
                </c:pt>
                <c:pt idx="10254">
                  <c:v>47.968000000000004</c:v>
                </c:pt>
                <c:pt idx="10255">
                  <c:v>45.667000000000002</c:v>
                </c:pt>
                <c:pt idx="10256">
                  <c:v>44.848999999999997</c:v>
                </c:pt>
                <c:pt idx="10257">
                  <c:v>42.253999999999998</c:v>
                </c:pt>
                <c:pt idx="10258">
                  <c:v>45.048000000000002</c:v>
                </c:pt>
                <c:pt idx="10259">
                  <c:v>47.875999999999998</c:v>
                </c:pt>
                <c:pt idx="10260">
                  <c:v>47.848999999999997</c:v>
                </c:pt>
                <c:pt idx="10261">
                  <c:v>50.243000000000002</c:v>
                </c:pt>
                <c:pt idx="10262">
                  <c:v>50.301000000000002</c:v>
                </c:pt>
                <c:pt idx="10263">
                  <c:v>49.133000000000003</c:v>
                </c:pt>
                <c:pt idx="10264">
                  <c:v>46.51</c:v>
                </c:pt>
                <c:pt idx="10265">
                  <c:v>52.424999999999997</c:v>
                </c:pt>
                <c:pt idx="10266">
                  <c:v>50.033999999999999</c:v>
                </c:pt>
                <c:pt idx="10267">
                  <c:v>50.100999999999999</c:v>
                </c:pt>
                <c:pt idx="10268">
                  <c:v>48.448999999999998</c:v>
                </c:pt>
                <c:pt idx="10269">
                  <c:v>49.323999999999998</c:v>
                </c:pt>
                <c:pt idx="10270">
                  <c:v>47.298000000000002</c:v>
                </c:pt>
                <c:pt idx="10271">
                  <c:v>48.110999999999997</c:v>
                </c:pt>
                <c:pt idx="10272">
                  <c:v>50.207000000000001</c:v>
                </c:pt>
                <c:pt idx="10273">
                  <c:v>52.326999999999998</c:v>
                </c:pt>
                <c:pt idx="10274">
                  <c:v>58.795000000000002</c:v>
                </c:pt>
                <c:pt idx="10275">
                  <c:v>58.484000000000002</c:v>
                </c:pt>
                <c:pt idx="10276">
                  <c:v>56.753</c:v>
                </c:pt>
                <c:pt idx="10277">
                  <c:v>56.15</c:v>
                </c:pt>
                <c:pt idx="10278">
                  <c:v>55.643999999999998</c:v>
                </c:pt>
                <c:pt idx="10279">
                  <c:v>59.741</c:v>
                </c:pt>
                <c:pt idx="10280">
                  <c:v>58.972999999999999</c:v>
                </c:pt>
                <c:pt idx="10281">
                  <c:v>54.564</c:v>
                </c:pt>
                <c:pt idx="10282">
                  <c:v>55.322000000000003</c:v>
                </c:pt>
                <c:pt idx="10283">
                  <c:v>54.232999999999997</c:v>
                </c:pt>
                <c:pt idx="10284">
                  <c:v>54.101999999999997</c:v>
                </c:pt>
                <c:pt idx="10285">
                  <c:v>53.595999999999997</c:v>
                </c:pt>
                <c:pt idx="10286">
                  <c:v>54.981000000000002</c:v>
                </c:pt>
                <c:pt idx="10287">
                  <c:v>57.765999999999998</c:v>
                </c:pt>
                <c:pt idx="10288">
                  <c:v>55.134999999999998</c:v>
                </c:pt>
                <c:pt idx="10289">
                  <c:v>52.508000000000003</c:v>
                </c:pt>
                <c:pt idx="10290">
                  <c:v>49.536999999999999</c:v>
                </c:pt>
                <c:pt idx="10291">
                  <c:v>50.530999999999999</c:v>
                </c:pt>
                <c:pt idx="10292">
                  <c:v>51.734000000000002</c:v>
                </c:pt>
                <c:pt idx="10293">
                  <c:v>50.029000000000003</c:v>
                </c:pt>
                <c:pt idx="10294">
                  <c:v>53.72</c:v>
                </c:pt>
                <c:pt idx="10295">
                  <c:v>58.963000000000001</c:v>
                </c:pt>
                <c:pt idx="10296">
                  <c:v>60.564</c:v>
                </c:pt>
                <c:pt idx="10297">
                  <c:v>57.353000000000002</c:v>
                </c:pt>
                <c:pt idx="10298">
                  <c:v>51.838000000000001</c:v>
                </c:pt>
                <c:pt idx="10299">
                  <c:v>54.741</c:v>
                </c:pt>
                <c:pt idx="10300">
                  <c:v>57.158000000000001</c:v>
                </c:pt>
                <c:pt idx="10301">
                  <c:v>55.598999999999997</c:v>
                </c:pt>
                <c:pt idx="10302">
                  <c:v>54.170999999999999</c:v>
                </c:pt>
                <c:pt idx="10303">
                  <c:v>52.847999999999999</c:v>
                </c:pt>
                <c:pt idx="10304">
                  <c:v>60.274999999999999</c:v>
                </c:pt>
                <c:pt idx="10305">
                  <c:v>61.731999999999999</c:v>
                </c:pt>
                <c:pt idx="10306">
                  <c:v>63.683</c:v>
                </c:pt>
                <c:pt idx="10307">
                  <c:v>59.064999999999998</c:v>
                </c:pt>
                <c:pt idx="10308">
                  <c:v>56.683</c:v>
                </c:pt>
                <c:pt idx="10309">
                  <c:v>57.360999999999997</c:v>
                </c:pt>
                <c:pt idx="10310">
                  <c:v>60.436999999999998</c:v>
                </c:pt>
                <c:pt idx="10311">
                  <c:v>57.421999999999997</c:v>
                </c:pt>
                <c:pt idx="10312">
                  <c:v>58.76</c:v>
                </c:pt>
                <c:pt idx="10313">
                  <c:v>58.415999999999997</c:v>
                </c:pt>
                <c:pt idx="10314">
                  <c:v>59.707000000000001</c:v>
                </c:pt>
                <c:pt idx="10315">
                  <c:v>61.106999999999999</c:v>
                </c:pt>
                <c:pt idx="10316">
                  <c:v>59.389000000000003</c:v>
                </c:pt>
                <c:pt idx="10317">
                  <c:v>55.195</c:v>
                </c:pt>
                <c:pt idx="10318">
                  <c:v>58.723999999999997</c:v>
                </c:pt>
                <c:pt idx="10319">
                  <c:v>58.381</c:v>
                </c:pt>
                <c:pt idx="10320">
                  <c:v>60.015999999999998</c:v>
                </c:pt>
                <c:pt idx="10321">
                  <c:v>59.398000000000003</c:v>
                </c:pt>
                <c:pt idx="10322">
                  <c:v>58.401000000000003</c:v>
                </c:pt>
                <c:pt idx="10323">
                  <c:v>63.228000000000002</c:v>
                </c:pt>
                <c:pt idx="10324">
                  <c:v>59.707999999999998</c:v>
                </c:pt>
                <c:pt idx="10325">
                  <c:v>58.701000000000001</c:v>
                </c:pt>
                <c:pt idx="10326">
                  <c:v>59.302999999999997</c:v>
                </c:pt>
                <c:pt idx="10327">
                  <c:v>54.37</c:v>
                </c:pt>
                <c:pt idx="10328">
                  <c:v>55.100999999999999</c:v>
                </c:pt>
                <c:pt idx="10329">
                  <c:v>53.332000000000001</c:v>
                </c:pt>
                <c:pt idx="10330">
                  <c:v>52.244</c:v>
                </c:pt>
                <c:pt idx="10331">
                  <c:v>56.396000000000001</c:v>
                </c:pt>
                <c:pt idx="10332">
                  <c:v>57.747999999999998</c:v>
                </c:pt>
                <c:pt idx="10333">
                  <c:v>58.460999999999999</c:v>
                </c:pt>
                <c:pt idx="10334">
                  <c:v>58.122999999999998</c:v>
                </c:pt>
                <c:pt idx="10335">
                  <c:v>61.753</c:v>
                </c:pt>
                <c:pt idx="10336">
                  <c:v>59.414999999999999</c:v>
                </c:pt>
                <c:pt idx="10337">
                  <c:v>54.454999999999998</c:v>
                </c:pt>
                <c:pt idx="10338">
                  <c:v>54.488</c:v>
                </c:pt>
                <c:pt idx="10339">
                  <c:v>60.816000000000003</c:v>
                </c:pt>
                <c:pt idx="10340">
                  <c:v>60.505000000000003</c:v>
                </c:pt>
                <c:pt idx="10341">
                  <c:v>58.37</c:v>
                </c:pt>
                <c:pt idx="10342">
                  <c:v>57.351999999999997</c:v>
                </c:pt>
                <c:pt idx="10343">
                  <c:v>59.078000000000003</c:v>
                </c:pt>
                <c:pt idx="10344">
                  <c:v>57.314999999999998</c:v>
                </c:pt>
                <c:pt idx="10345">
                  <c:v>57.000999999999998</c:v>
                </c:pt>
                <c:pt idx="10346">
                  <c:v>58.430999999999997</c:v>
                </c:pt>
                <c:pt idx="10347">
                  <c:v>57.139000000000003</c:v>
                </c:pt>
                <c:pt idx="10348">
                  <c:v>58.307000000000002</c:v>
                </c:pt>
                <c:pt idx="10349">
                  <c:v>57.857999999999997</c:v>
                </c:pt>
                <c:pt idx="10350">
                  <c:v>57.183</c:v>
                </c:pt>
                <c:pt idx="10351">
                  <c:v>58.776000000000003</c:v>
                </c:pt>
                <c:pt idx="10352">
                  <c:v>58.878999999999998</c:v>
                </c:pt>
                <c:pt idx="10353">
                  <c:v>58.218000000000004</c:v>
                </c:pt>
                <c:pt idx="10354">
                  <c:v>57.91</c:v>
                </c:pt>
                <c:pt idx="10355">
                  <c:v>59.945</c:v>
                </c:pt>
                <c:pt idx="10356">
                  <c:v>60.488999999999997</c:v>
                </c:pt>
                <c:pt idx="10357">
                  <c:v>57.600999999999999</c:v>
                </c:pt>
                <c:pt idx="10358">
                  <c:v>56.048000000000002</c:v>
                </c:pt>
                <c:pt idx="10359">
                  <c:v>64.412999999999997</c:v>
                </c:pt>
                <c:pt idx="10360">
                  <c:v>65.840999999999994</c:v>
                </c:pt>
                <c:pt idx="10361">
                  <c:v>62.155000000000001</c:v>
                </c:pt>
                <c:pt idx="10362">
                  <c:v>60.783000000000001</c:v>
                </c:pt>
                <c:pt idx="10363">
                  <c:v>60.914000000000001</c:v>
                </c:pt>
                <c:pt idx="10364">
                  <c:v>59.465000000000003</c:v>
                </c:pt>
                <c:pt idx="10365">
                  <c:v>59.09</c:v>
                </c:pt>
                <c:pt idx="10366">
                  <c:v>56.253999999999998</c:v>
                </c:pt>
                <c:pt idx="10367">
                  <c:v>58.390999999999998</c:v>
                </c:pt>
                <c:pt idx="10368">
                  <c:v>62.223999999999997</c:v>
                </c:pt>
                <c:pt idx="10369">
                  <c:v>64.367000000000004</c:v>
                </c:pt>
                <c:pt idx="10370">
                  <c:v>60.844999999999999</c:v>
                </c:pt>
                <c:pt idx="10371">
                  <c:v>57.927999999999997</c:v>
                </c:pt>
                <c:pt idx="10372">
                  <c:v>63.093000000000004</c:v>
                </c:pt>
                <c:pt idx="10373">
                  <c:v>61.790999999999997</c:v>
                </c:pt>
                <c:pt idx="10374">
                  <c:v>63.765999999999998</c:v>
                </c:pt>
                <c:pt idx="10375">
                  <c:v>61.325000000000003</c:v>
                </c:pt>
                <c:pt idx="10376">
                  <c:v>56.634999999999998</c:v>
                </c:pt>
                <c:pt idx="10377">
                  <c:v>59.671999999999997</c:v>
                </c:pt>
                <c:pt idx="10378">
                  <c:v>61.146000000000001</c:v>
                </c:pt>
                <c:pt idx="10379">
                  <c:v>62.509</c:v>
                </c:pt>
                <c:pt idx="10380">
                  <c:v>62.648000000000003</c:v>
                </c:pt>
                <c:pt idx="10381">
                  <c:v>64.852000000000004</c:v>
                </c:pt>
                <c:pt idx="10382">
                  <c:v>61.85</c:v>
                </c:pt>
                <c:pt idx="10383">
                  <c:v>62.191000000000003</c:v>
                </c:pt>
                <c:pt idx="10384">
                  <c:v>58.027999999999999</c:v>
                </c:pt>
                <c:pt idx="10385">
                  <c:v>57.331000000000003</c:v>
                </c:pt>
                <c:pt idx="10386">
                  <c:v>57.741</c:v>
                </c:pt>
                <c:pt idx="10387">
                  <c:v>56.179000000000002</c:v>
                </c:pt>
                <c:pt idx="10388">
                  <c:v>55.82</c:v>
                </c:pt>
                <c:pt idx="10389">
                  <c:v>56.201999999999998</c:v>
                </c:pt>
                <c:pt idx="10390">
                  <c:v>55.491</c:v>
                </c:pt>
                <c:pt idx="10391">
                  <c:v>54.423000000000002</c:v>
                </c:pt>
                <c:pt idx="10392">
                  <c:v>57.527000000000001</c:v>
                </c:pt>
                <c:pt idx="10393">
                  <c:v>58.235999999999997</c:v>
                </c:pt>
                <c:pt idx="10394">
                  <c:v>58.646999999999998</c:v>
                </c:pt>
                <c:pt idx="10395">
                  <c:v>58.146000000000001</c:v>
                </c:pt>
                <c:pt idx="10396">
                  <c:v>60.652999999999999</c:v>
                </c:pt>
                <c:pt idx="10397">
                  <c:v>58.496000000000002</c:v>
                </c:pt>
                <c:pt idx="10398">
                  <c:v>56.878999999999998</c:v>
                </c:pt>
                <c:pt idx="10399">
                  <c:v>54.698</c:v>
                </c:pt>
                <c:pt idx="10400">
                  <c:v>64.462000000000003</c:v>
                </c:pt>
                <c:pt idx="10401">
                  <c:v>62.673000000000002</c:v>
                </c:pt>
                <c:pt idx="10402">
                  <c:v>60.591999999999999</c:v>
                </c:pt>
                <c:pt idx="10403">
                  <c:v>60.32</c:v>
                </c:pt>
                <c:pt idx="10404">
                  <c:v>60.058</c:v>
                </c:pt>
                <c:pt idx="10405">
                  <c:v>59.631</c:v>
                </c:pt>
                <c:pt idx="10406">
                  <c:v>57.96</c:v>
                </c:pt>
                <c:pt idx="10407">
                  <c:v>57.817</c:v>
                </c:pt>
                <c:pt idx="10408">
                  <c:v>62.545000000000002</c:v>
                </c:pt>
                <c:pt idx="10409">
                  <c:v>58.655000000000001</c:v>
                </c:pt>
                <c:pt idx="10410">
                  <c:v>62.57</c:v>
                </c:pt>
                <c:pt idx="10411">
                  <c:v>66.734999999999999</c:v>
                </c:pt>
                <c:pt idx="10412">
                  <c:v>64.311999999999998</c:v>
                </c:pt>
                <c:pt idx="10413">
                  <c:v>66.555000000000007</c:v>
                </c:pt>
                <c:pt idx="10414">
                  <c:v>66.111999999999995</c:v>
                </c:pt>
                <c:pt idx="10415">
                  <c:v>69.724000000000004</c:v>
                </c:pt>
                <c:pt idx="10416">
                  <c:v>64.177000000000007</c:v>
                </c:pt>
                <c:pt idx="10417">
                  <c:v>63.170999999999999</c:v>
                </c:pt>
                <c:pt idx="10418">
                  <c:v>63.683</c:v>
                </c:pt>
                <c:pt idx="10419">
                  <c:v>65.182000000000002</c:v>
                </c:pt>
                <c:pt idx="10420">
                  <c:v>63.619</c:v>
                </c:pt>
                <c:pt idx="10421">
                  <c:v>66.037999999999997</c:v>
                </c:pt>
                <c:pt idx="10422">
                  <c:v>64.405000000000001</c:v>
                </c:pt>
                <c:pt idx="10423">
                  <c:v>67.661000000000001</c:v>
                </c:pt>
                <c:pt idx="10424">
                  <c:v>73.213999999999999</c:v>
                </c:pt>
                <c:pt idx="10425">
                  <c:v>69.69</c:v>
                </c:pt>
                <c:pt idx="10426">
                  <c:v>63.673000000000002</c:v>
                </c:pt>
                <c:pt idx="10427">
                  <c:v>65.768000000000001</c:v>
                </c:pt>
                <c:pt idx="10428">
                  <c:v>69.197999999999993</c:v>
                </c:pt>
                <c:pt idx="10429">
                  <c:v>66.665999999999997</c:v>
                </c:pt>
                <c:pt idx="10430">
                  <c:v>65.451999999999998</c:v>
                </c:pt>
                <c:pt idx="10431">
                  <c:v>64.603999999999999</c:v>
                </c:pt>
                <c:pt idx="10432">
                  <c:v>68.614999999999995</c:v>
                </c:pt>
                <c:pt idx="10433">
                  <c:v>70.834000000000003</c:v>
                </c:pt>
                <c:pt idx="10434">
                  <c:v>70.366</c:v>
                </c:pt>
                <c:pt idx="10435">
                  <c:v>69.381</c:v>
                </c:pt>
                <c:pt idx="10436">
                  <c:v>72.481999999999999</c:v>
                </c:pt>
                <c:pt idx="10437">
                  <c:v>73.391999999999996</c:v>
                </c:pt>
                <c:pt idx="10438">
                  <c:v>77.629000000000005</c:v>
                </c:pt>
                <c:pt idx="10439">
                  <c:v>72.594999999999999</c:v>
                </c:pt>
                <c:pt idx="10440">
                  <c:v>70.488</c:v>
                </c:pt>
                <c:pt idx="10441">
                  <c:v>69.988</c:v>
                </c:pt>
                <c:pt idx="10442">
                  <c:v>70.593000000000004</c:v>
                </c:pt>
                <c:pt idx="10443">
                  <c:v>69.638000000000005</c:v>
                </c:pt>
                <c:pt idx="10444">
                  <c:v>69.436999999999998</c:v>
                </c:pt>
                <c:pt idx="10445">
                  <c:v>68.828000000000003</c:v>
                </c:pt>
                <c:pt idx="10446">
                  <c:v>69.061000000000007</c:v>
                </c:pt>
                <c:pt idx="10447">
                  <c:v>66.052000000000007</c:v>
                </c:pt>
                <c:pt idx="10448">
                  <c:v>69.474999999999994</c:v>
                </c:pt>
                <c:pt idx="10449">
                  <c:v>70.753</c:v>
                </c:pt>
                <c:pt idx="10450">
                  <c:v>69.113</c:v>
                </c:pt>
                <c:pt idx="10451">
                  <c:v>66.703999999999994</c:v>
                </c:pt>
                <c:pt idx="10452">
                  <c:v>66.302000000000007</c:v>
                </c:pt>
                <c:pt idx="10453">
                  <c:v>66.319999999999993</c:v>
                </c:pt>
                <c:pt idx="10454">
                  <c:v>64.701999999999998</c:v>
                </c:pt>
                <c:pt idx="10455">
                  <c:v>69.376000000000005</c:v>
                </c:pt>
                <c:pt idx="10456">
                  <c:v>73.391999999999996</c:v>
                </c:pt>
                <c:pt idx="10457">
                  <c:v>73.119</c:v>
                </c:pt>
                <c:pt idx="10458">
                  <c:v>71.320999999999998</c:v>
                </c:pt>
                <c:pt idx="10459">
                  <c:v>71.605999999999995</c:v>
                </c:pt>
                <c:pt idx="10460">
                  <c:v>70.367999999999995</c:v>
                </c:pt>
                <c:pt idx="10461">
                  <c:v>71.747</c:v>
                </c:pt>
                <c:pt idx="10462">
                  <c:v>68.62</c:v>
                </c:pt>
                <c:pt idx="10463">
                  <c:v>72.367000000000004</c:v>
                </c:pt>
                <c:pt idx="10464">
                  <c:v>73.882999999999996</c:v>
                </c:pt>
                <c:pt idx="10465">
                  <c:v>75.727000000000004</c:v>
                </c:pt>
                <c:pt idx="10466">
                  <c:v>80.676000000000002</c:v>
                </c:pt>
                <c:pt idx="10467">
                  <c:v>80.475999999999999</c:v>
                </c:pt>
                <c:pt idx="10468">
                  <c:v>77.293999999999997</c:v>
                </c:pt>
                <c:pt idx="10469">
                  <c:v>74.838999999999999</c:v>
                </c:pt>
                <c:pt idx="10470">
                  <c:v>76.132999999999996</c:v>
                </c:pt>
                <c:pt idx="10471">
                  <c:v>79.010999999999996</c:v>
                </c:pt>
                <c:pt idx="10472">
                  <c:v>74.739999999999995</c:v>
                </c:pt>
                <c:pt idx="10473">
                  <c:v>69.094999999999999</c:v>
                </c:pt>
                <c:pt idx="10474">
                  <c:v>70.671000000000006</c:v>
                </c:pt>
                <c:pt idx="10475">
                  <c:v>72.396000000000001</c:v>
                </c:pt>
                <c:pt idx="10476">
                  <c:v>73.278999999999996</c:v>
                </c:pt>
                <c:pt idx="10477">
                  <c:v>76.207999999999998</c:v>
                </c:pt>
                <c:pt idx="10478">
                  <c:v>75.3</c:v>
                </c:pt>
                <c:pt idx="10479">
                  <c:v>75.037000000000006</c:v>
                </c:pt>
                <c:pt idx="10480">
                  <c:v>74.793000000000006</c:v>
                </c:pt>
                <c:pt idx="10481">
                  <c:v>76.263000000000005</c:v>
                </c:pt>
                <c:pt idx="10482">
                  <c:v>74.897999999999996</c:v>
                </c:pt>
                <c:pt idx="10483">
                  <c:v>77.537999999999997</c:v>
                </c:pt>
                <c:pt idx="10484">
                  <c:v>74.712999999999994</c:v>
                </c:pt>
                <c:pt idx="10485">
                  <c:v>82.942999999999998</c:v>
                </c:pt>
                <c:pt idx="10486">
                  <c:v>81.492999999999995</c:v>
                </c:pt>
                <c:pt idx="10487">
                  <c:v>77.91</c:v>
                </c:pt>
                <c:pt idx="10488">
                  <c:v>76.238</c:v>
                </c:pt>
                <c:pt idx="10489">
                  <c:v>81.028000000000006</c:v>
                </c:pt>
                <c:pt idx="10490">
                  <c:v>79.81</c:v>
                </c:pt>
                <c:pt idx="10491">
                  <c:v>76.013999999999996</c:v>
                </c:pt>
                <c:pt idx="10492">
                  <c:v>76.093000000000004</c:v>
                </c:pt>
                <c:pt idx="10493">
                  <c:v>77.222999999999999</c:v>
                </c:pt>
                <c:pt idx="10494">
                  <c:v>78.647999999999996</c:v>
                </c:pt>
                <c:pt idx="10495">
                  <c:v>83.59</c:v>
                </c:pt>
                <c:pt idx="10496">
                  <c:v>85.003</c:v>
                </c:pt>
                <c:pt idx="10497">
                  <c:v>77.176000000000002</c:v>
                </c:pt>
                <c:pt idx="10498">
                  <c:v>82.164000000000001</c:v>
                </c:pt>
                <c:pt idx="10499">
                  <c:v>82.382000000000005</c:v>
                </c:pt>
                <c:pt idx="10500">
                  <c:v>82.382000000000005</c:v>
                </c:pt>
                <c:pt idx="10501">
                  <c:v>79.912000000000006</c:v>
                </c:pt>
                <c:pt idx="10502">
                  <c:v>76.828999999999994</c:v>
                </c:pt>
                <c:pt idx="10503">
                  <c:v>76.293999999999997</c:v>
                </c:pt>
                <c:pt idx="10504">
                  <c:v>74.647999999999996</c:v>
                </c:pt>
                <c:pt idx="10505">
                  <c:v>72.864000000000004</c:v>
                </c:pt>
                <c:pt idx="10506">
                  <c:v>69.861999999999995</c:v>
                </c:pt>
                <c:pt idx="10507">
                  <c:v>75.150999999999996</c:v>
                </c:pt>
                <c:pt idx="10508">
                  <c:v>79.245999999999995</c:v>
                </c:pt>
                <c:pt idx="10509">
                  <c:v>76.096999999999994</c:v>
                </c:pt>
                <c:pt idx="10510">
                  <c:v>73.540000000000006</c:v>
                </c:pt>
                <c:pt idx="10511">
                  <c:v>75.016999999999996</c:v>
                </c:pt>
                <c:pt idx="10512">
                  <c:v>75.260999999999996</c:v>
                </c:pt>
                <c:pt idx="10513">
                  <c:v>50.570999999999998</c:v>
                </c:pt>
                <c:pt idx="10514">
                  <c:v>29.620999999999999</c:v>
                </c:pt>
                <c:pt idx="10515">
                  <c:v>18.920000000000002</c:v>
                </c:pt>
                <c:pt idx="10516">
                  <c:v>47.881999999999998</c:v>
                </c:pt>
                <c:pt idx="10517">
                  <c:v>87.546999999999997</c:v>
                </c:pt>
                <c:pt idx="10518">
                  <c:v>110</c:v>
                </c:pt>
                <c:pt idx="10519">
                  <c:v>110</c:v>
                </c:pt>
                <c:pt idx="10520">
                  <c:v>110</c:v>
                </c:pt>
                <c:pt idx="10521">
                  <c:v>110</c:v>
                </c:pt>
                <c:pt idx="10522">
                  <c:v>110</c:v>
                </c:pt>
                <c:pt idx="10523">
                  <c:v>110</c:v>
                </c:pt>
                <c:pt idx="10524">
                  <c:v>110</c:v>
                </c:pt>
                <c:pt idx="10525">
                  <c:v>110</c:v>
                </c:pt>
                <c:pt idx="10526">
                  <c:v>110</c:v>
                </c:pt>
                <c:pt idx="10527">
                  <c:v>110</c:v>
                </c:pt>
                <c:pt idx="10528">
                  <c:v>110</c:v>
                </c:pt>
                <c:pt idx="10529">
                  <c:v>110</c:v>
                </c:pt>
                <c:pt idx="10530">
                  <c:v>110</c:v>
                </c:pt>
                <c:pt idx="10531">
                  <c:v>110</c:v>
                </c:pt>
                <c:pt idx="10532">
                  <c:v>110</c:v>
                </c:pt>
                <c:pt idx="10533">
                  <c:v>110</c:v>
                </c:pt>
                <c:pt idx="10534">
                  <c:v>110</c:v>
                </c:pt>
                <c:pt idx="10535">
                  <c:v>110</c:v>
                </c:pt>
                <c:pt idx="10536">
                  <c:v>110</c:v>
                </c:pt>
                <c:pt idx="10537">
                  <c:v>110</c:v>
                </c:pt>
                <c:pt idx="10538">
                  <c:v>110</c:v>
                </c:pt>
                <c:pt idx="10539">
                  <c:v>110</c:v>
                </c:pt>
                <c:pt idx="10540">
                  <c:v>110</c:v>
                </c:pt>
                <c:pt idx="10541">
                  <c:v>110</c:v>
                </c:pt>
                <c:pt idx="10542">
                  <c:v>110</c:v>
                </c:pt>
                <c:pt idx="10543">
                  <c:v>110</c:v>
                </c:pt>
                <c:pt idx="10544">
                  <c:v>110</c:v>
                </c:pt>
                <c:pt idx="10545">
                  <c:v>110</c:v>
                </c:pt>
                <c:pt idx="10546">
                  <c:v>110</c:v>
                </c:pt>
                <c:pt idx="10547">
                  <c:v>110</c:v>
                </c:pt>
                <c:pt idx="10548">
                  <c:v>110</c:v>
                </c:pt>
                <c:pt idx="10549">
                  <c:v>110</c:v>
                </c:pt>
                <c:pt idx="10550">
                  <c:v>110</c:v>
                </c:pt>
                <c:pt idx="10551">
                  <c:v>110</c:v>
                </c:pt>
                <c:pt idx="10552">
                  <c:v>110</c:v>
                </c:pt>
                <c:pt idx="10553">
                  <c:v>110</c:v>
                </c:pt>
                <c:pt idx="10554">
                  <c:v>110</c:v>
                </c:pt>
                <c:pt idx="10555">
                  <c:v>110</c:v>
                </c:pt>
                <c:pt idx="10556">
                  <c:v>110</c:v>
                </c:pt>
                <c:pt idx="10557">
                  <c:v>110</c:v>
                </c:pt>
                <c:pt idx="10558">
                  <c:v>110</c:v>
                </c:pt>
                <c:pt idx="10559">
                  <c:v>110</c:v>
                </c:pt>
                <c:pt idx="10560">
                  <c:v>110</c:v>
                </c:pt>
                <c:pt idx="10561">
                  <c:v>110</c:v>
                </c:pt>
                <c:pt idx="10562">
                  <c:v>110</c:v>
                </c:pt>
                <c:pt idx="10563">
                  <c:v>110</c:v>
                </c:pt>
                <c:pt idx="10564">
                  <c:v>110</c:v>
                </c:pt>
                <c:pt idx="10565">
                  <c:v>110</c:v>
                </c:pt>
                <c:pt idx="10566">
                  <c:v>110</c:v>
                </c:pt>
                <c:pt idx="10567">
                  <c:v>110</c:v>
                </c:pt>
                <c:pt idx="10568">
                  <c:v>110</c:v>
                </c:pt>
                <c:pt idx="10569">
                  <c:v>110</c:v>
                </c:pt>
                <c:pt idx="10570">
                  <c:v>110</c:v>
                </c:pt>
                <c:pt idx="10571">
                  <c:v>110</c:v>
                </c:pt>
                <c:pt idx="10572">
                  <c:v>110</c:v>
                </c:pt>
                <c:pt idx="10573">
                  <c:v>110</c:v>
                </c:pt>
                <c:pt idx="10574">
                  <c:v>110</c:v>
                </c:pt>
                <c:pt idx="10575">
                  <c:v>110</c:v>
                </c:pt>
                <c:pt idx="10576">
                  <c:v>110</c:v>
                </c:pt>
                <c:pt idx="10577">
                  <c:v>110</c:v>
                </c:pt>
                <c:pt idx="10578">
                  <c:v>110</c:v>
                </c:pt>
                <c:pt idx="10579">
                  <c:v>110</c:v>
                </c:pt>
                <c:pt idx="10580">
                  <c:v>110</c:v>
                </c:pt>
                <c:pt idx="10581">
                  <c:v>110</c:v>
                </c:pt>
                <c:pt idx="10582">
                  <c:v>110</c:v>
                </c:pt>
                <c:pt idx="10583">
                  <c:v>110</c:v>
                </c:pt>
                <c:pt idx="10584">
                  <c:v>110</c:v>
                </c:pt>
                <c:pt idx="10585">
                  <c:v>110</c:v>
                </c:pt>
                <c:pt idx="10586">
                  <c:v>110</c:v>
                </c:pt>
                <c:pt idx="10587">
                  <c:v>110</c:v>
                </c:pt>
                <c:pt idx="10588">
                  <c:v>110</c:v>
                </c:pt>
                <c:pt idx="10589">
                  <c:v>110</c:v>
                </c:pt>
                <c:pt idx="10590">
                  <c:v>110</c:v>
                </c:pt>
                <c:pt idx="10591">
                  <c:v>110</c:v>
                </c:pt>
                <c:pt idx="10592">
                  <c:v>110</c:v>
                </c:pt>
                <c:pt idx="10593">
                  <c:v>110</c:v>
                </c:pt>
                <c:pt idx="10594">
                  <c:v>110</c:v>
                </c:pt>
                <c:pt idx="10595">
                  <c:v>110</c:v>
                </c:pt>
                <c:pt idx="10596">
                  <c:v>110</c:v>
                </c:pt>
                <c:pt idx="10597">
                  <c:v>110</c:v>
                </c:pt>
                <c:pt idx="10598">
                  <c:v>110</c:v>
                </c:pt>
                <c:pt idx="10599">
                  <c:v>110</c:v>
                </c:pt>
                <c:pt idx="10600">
                  <c:v>110</c:v>
                </c:pt>
                <c:pt idx="10601">
                  <c:v>110</c:v>
                </c:pt>
                <c:pt idx="10602">
                  <c:v>110</c:v>
                </c:pt>
                <c:pt idx="10603">
                  <c:v>110</c:v>
                </c:pt>
                <c:pt idx="10604">
                  <c:v>110</c:v>
                </c:pt>
                <c:pt idx="10605">
                  <c:v>110</c:v>
                </c:pt>
                <c:pt idx="10606">
                  <c:v>110</c:v>
                </c:pt>
                <c:pt idx="10607">
                  <c:v>110</c:v>
                </c:pt>
                <c:pt idx="10608">
                  <c:v>110</c:v>
                </c:pt>
                <c:pt idx="10609">
                  <c:v>110</c:v>
                </c:pt>
                <c:pt idx="10610">
                  <c:v>110</c:v>
                </c:pt>
                <c:pt idx="10611">
                  <c:v>109.67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436160"/>
        <c:axId val="143984128"/>
      </c:scatterChart>
      <c:valAx>
        <c:axId val="95436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(s)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3984128"/>
        <c:crosses val="autoZero"/>
        <c:crossBetween val="midCat"/>
      </c:valAx>
      <c:valAx>
        <c:axId val="143984128"/>
        <c:scaling>
          <c:logBase val="10"/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Turbidity (NTU)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543616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7406148867313917"/>
          <c:y val="0.34181635498687657"/>
          <c:w val="0.29947697678566876"/>
          <c:h val="0.2438404281496063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0.41593</cdr:x>
      <cdr:y>0.53731</cdr:y>
    </cdr:from>
    <cdr:to>
      <cdr:x>0.9823</cdr:x>
      <cdr:y>0.77612</cdr:y>
    </cdr:to>
    <cdr:sp macro="" textlink="">
      <cdr:nvSpPr>
        <cdr:cNvPr id="2" name="Content Placeholder 2"/>
        <cdr:cNvSpPr>
          <a:spLocks xmlns:a="http://schemas.openxmlformats.org/drawingml/2006/main" noGrp="1"/>
        </cdr:cNvSpPr>
      </cdr:nvSpPr>
      <cdr:spPr bwMode="auto">
        <a:xfrm xmlns:a="http://schemas.openxmlformats.org/drawingml/2006/main">
          <a:off x="3581400" y="2743200"/>
          <a:ext cx="4876800" cy="12192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342900" indent="-3429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3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742950" indent="-28575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800">
              <a:solidFill>
                <a:schemeClr val="tx1"/>
              </a:solidFill>
              <a:latin typeface="+mn-lt"/>
            </a:defRPr>
          </a:lvl2pPr>
          <a:lvl3pPr marL="11430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400">
              <a:solidFill>
                <a:schemeClr val="tx1"/>
              </a:solidFill>
              <a:latin typeface="+mn-lt"/>
            </a:defRPr>
          </a:lvl3pPr>
          <a:lvl4pPr marL="16002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4pPr>
          <a:lvl5pPr marL="20574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5pPr>
          <a:lvl6pPr marL="25146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6pPr>
          <a:lvl7pPr marL="29718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7pPr>
          <a:lvl8pPr marL="34290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8pPr>
          <a:lvl9pPr marL="3886200" indent="-228600" algn="l" rtl="0" fontAlgn="base">
            <a:spcBef>
              <a:spcPct val="20000"/>
            </a:spcBef>
            <a:spcAft>
              <a:spcPct val="0"/>
            </a:spcAft>
            <a:buFont typeface="Wingdings" pitchFamily="2" charset="2"/>
            <a:buChar char="Ø"/>
            <a:defRPr sz="2000">
              <a:solidFill>
                <a:schemeClr val="tx1"/>
              </a:solidFill>
              <a:latin typeface="+mn-lt"/>
            </a:defRPr>
          </a:lvl9pPr>
        </a:lstStyle>
        <a:p xmlns:a="http://schemas.openxmlformats.org/drawingml/2006/main">
          <a:r>
            <a:rPr lang="en-US" sz="2000" dirty="0" smtClean="0"/>
            <a:t>Velocity = 1.515 mm/s</a:t>
          </a:r>
        </a:p>
        <a:p xmlns:a="http://schemas.openxmlformats.org/drawingml/2006/main">
          <a:r>
            <a:rPr lang="en-US" sz="2000" dirty="0" smtClean="0"/>
            <a:t>PAC dosage = 15 mg/L</a:t>
          </a:r>
        </a:p>
        <a:p xmlns:a="http://schemas.openxmlformats.org/drawingml/2006/main">
          <a:r>
            <a:rPr lang="en-US" sz="2000" dirty="0" smtClean="0"/>
            <a:t>Average Influent Turbidity = 100 NTU</a:t>
          </a:r>
        </a:p>
        <a:p xmlns:a="http://schemas.openxmlformats.org/drawingml/2006/main">
          <a:endParaRPr lang="en-US" sz="2400" dirty="0" smtClean="0"/>
        </a:p>
        <a:p xmlns:a="http://schemas.openxmlformats.org/drawingml/2006/main">
          <a:endParaRPr lang="en-US" sz="2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5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53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Filter velocity = backwash velocity /6  (backwash velocity is typically 11 mm/s)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495800" y="3456429"/>
            <a:ext cx="4495800" cy="315683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Summer 2013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Theresa Chu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Kelly Huang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Vikram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Kejariwal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Tanya </a:t>
            </a:r>
            <a:r>
              <a:rPr lang="en-US" dirty="0" err="1" smtClean="0">
                <a:solidFill>
                  <a:schemeClr val="bg1"/>
                </a:solidFill>
              </a:rPr>
              <a:t>Peifer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1905000" y="892175"/>
            <a:ext cx="7239000" cy="1851025"/>
          </a:xfrm>
        </p:spPr>
        <p:txBody>
          <a:bodyPr/>
          <a:lstStyle/>
          <a:p>
            <a:r>
              <a:rPr lang="en-US" dirty="0" smtClean="0"/>
              <a:t>Surface vs. Subsurface Injection for Sand Filter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vs. Velocity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41745"/>
              </p:ext>
            </p:extLst>
          </p:nvPr>
        </p:nvGraphicFramePr>
        <p:xfrm>
          <a:off x="990600" y="1676400"/>
          <a:ext cx="7086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643335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Over Time</a:t>
            </a:r>
            <a:endParaRPr lang="en-US" dirty="0"/>
          </a:p>
        </p:txBody>
      </p:sp>
      <p:graphicFrame>
        <p:nvGraphicFramePr>
          <p:cNvPr id="10" name="Char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723461"/>
              </p:ext>
            </p:extLst>
          </p:nvPr>
        </p:nvGraphicFramePr>
        <p:xfrm>
          <a:off x="304800" y="1600200"/>
          <a:ext cx="86106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7872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&amp;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5257800"/>
          </a:xfrm>
        </p:spPr>
        <p:txBody>
          <a:bodyPr/>
          <a:lstStyle/>
          <a:p>
            <a:r>
              <a:rPr lang="en-US" dirty="0" smtClean="0"/>
              <a:t> Only ran for 2 hours; no clogging occurred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28600" y="32004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Technical difficulties </a:t>
            </a:r>
          </a:p>
          <a:p>
            <a:pPr lvl="1"/>
            <a:r>
              <a:rPr lang="en-US" dirty="0" smtClean="0"/>
              <a:t> Pressure sensors</a:t>
            </a:r>
          </a:p>
          <a:p>
            <a:pPr lvl="1"/>
            <a:r>
              <a:rPr lang="en-US" dirty="0" err="1" smtClean="0"/>
              <a:t>Turbidimeter</a:t>
            </a:r>
            <a:r>
              <a:rPr lang="en-US" dirty="0" smtClean="0"/>
              <a:t> condensation</a:t>
            </a:r>
          </a:p>
          <a:p>
            <a:pPr lvl="1"/>
            <a:r>
              <a:rPr lang="en-US" dirty="0" smtClean="0"/>
              <a:t>Pump calibrations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4139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&amp; Solutions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97400" y="1600200"/>
            <a:ext cx="441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1" indent="-342900"/>
            <a:r>
              <a:rPr lang="en-US" sz="2400" dirty="0"/>
              <a:t>Clay buildup in dosing tube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0" y="2658533"/>
            <a:ext cx="4165600" cy="312420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52400" y="1571978"/>
            <a:ext cx="441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1" indent="-342900"/>
            <a:r>
              <a:rPr lang="en-US" sz="2400" dirty="0" smtClean="0"/>
              <a:t>Inconsistent influent NTU (caused by settling clay in flow accumulators)</a:t>
            </a:r>
            <a:br>
              <a:rPr lang="en-US" sz="2400" dirty="0" smtClean="0"/>
            </a:br>
            <a:endParaRPr lang="en-US" sz="2400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717800"/>
            <a:ext cx="3086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51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72156" y="1600199"/>
            <a:ext cx="4171244" cy="452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1" indent="-342900"/>
            <a:r>
              <a:rPr lang="en-US" sz="2400" dirty="0"/>
              <a:t>Column leaking, sand escaping during backwash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/>
              <a:t>Problems &amp; Solutions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60538"/>
            <a:ext cx="3200400" cy="426720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76800" y="1600199"/>
            <a:ext cx="2667000" cy="4525963"/>
          </a:xfrm>
        </p:spPr>
        <p:txBody>
          <a:bodyPr/>
          <a:lstStyle/>
          <a:p>
            <a:r>
              <a:rPr lang="en-US" sz="2400" dirty="0"/>
              <a:t>air in </a:t>
            </a:r>
            <a:r>
              <a:rPr lang="en-US" sz="2400" dirty="0" smtClean="0"/>
              <a:t>columns 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254513"/>
            <a:ext cx="3200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954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971800"/>
            <a:ext cx="7772400" cy="1362075"/>
          </a:xfrm>
        </p:spPr>
        <p:txBody>
          <a:bodyPr/>
          <a:lstStyle/>
          <a:p>
            <a:r>
              <a:rPr lang="en-US" dirty="0" smtClean="0"/>
              <a:t>Redesigned 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1752600"/>
            <a:ext cx="5562600" cy="4953000"/>
          </a:xfrm>
        </p:spPr>
        <p:txBody>
          <a:bodyPr/>
          <a:lstStyle/>
          <a:p>
            <a:r>
              <a:rPr lang="en-US" dirty="0"/>
              <a:t>Clay dosage (influent NTU)</a:t>
            </a:r>
          </a:p>
          <a:p>
            <a:pPr lvl="1"/>
            <a:r>
              <a:rPr lang="en-US" dirty="0"/>
              <a:t>Constant at 100 mg/L</a:t>
            </a:r>
          </a:p>
          <a:p>
            <a:pPr lvl="1"/>
            <a:r>
              <a:rPr lang="en-US" dirty="0"/>
              <a:t> Also testing no clay/just </a:t>
            </a:r>
            <a:r>
              <a:rPr lang="en-US" dirty="0" smtClean="0"/>
              <a:t>PAC</a:t>
            </a:r>
          </a:p>
          <a:p>
            <a:r>
              <a:rPr lang="en-US" dirty="0" smtClean="0"/>
              <a:t>Filter Velocity</a:t>
            </a:r>
          </a:p>
          <a:p>
            <a:pPr lvl="1"/>
            <a:r>
              <a:rPr lang="en-US" dirty="0" smtClean="0"/>
              <a:t>0.916 mm/s </a:t>
            </a:r>
            <a:r>
              <a:rPr lang="en-US" dirty="0"/>
              <a:t>–</a:t>
            </a:r>
            <a:r>
              <a:rPr lang="en-US" dirty="0" smtClean="0"/>
              <a:t> 1.833mm/s</a:t>
            </a:r>
          </a:p>
          <a:p>
            <a:r>
              <a:rPr lang="en-US" dirty="0" smtClean="0"/>
              <a:t>PAC dosage</a:t>
            </a:r>
          </a:p>
          <a:p>
            <a:pPr lvl="1"/>
            <a:r>
              <a:rPr lang="en-US" dirty="0" smtClean="0"/>
              <a:t>5 mg/L – 80 mg/L</a:t>
            </a:r>
          </a:p>
          <a:p>
            <a:r>
              <a:rPr lang="en-US" dirty="0" smtClean="0"/>
              <a:t>Run Time </a:t>
            </a:r>
          </a:p>
          <a:p>
            <a:pPr lvl="1"/>
            <a:r>
              <a:rPr lang="en-US" dirty="0" smtClean="0"/>
              <a:t>Indefinite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10" y="1447800"/>
            <a:ext cx="235972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129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1.52 mm/s       15mg/L PAC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4191000" cy="609600"/>
          </a:xfrm>
        </p:spPr>
        <p:txBody>
          <a:bodyPr/>
          <a:lstStyle/>
          <a:p>
            <a:r>
              <a:rPr lang="en-US" sz="2400" dirty="0" smtClean="0"/>
              <a:t>Head Loss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159755"/>
              </p:ext>
            </p:extLst>
          </p:nvPr>
        </p:nvGraphicFramePr>
        <p:xfrm>
          <a:off x="609600" y="1809044"/>
          <a:ext cx="7772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5261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4191000" cy="609600"/>
          </a:xfrm>
        </p:spPr>
        <p:txBody>
          <a:bodyPr/>
          <a:lstStyle/>
          <a:p>
            <a:r>
              <a:rPr lang="en-US" sz="2400" dirty="0" smtClean="0"/>
              <a:t>Turbidity</a:t>
            </a:r>
          </a:p>
          <a:p>
            <a:endParaRPr lang="en-US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r>
              <a:rPr lang="en-US" dirty="0" smtClean="0"/>
              <a:t>1.52 mm/s       15mg/L PAC</a:t>
            </a:r>
            <a:endParaRPr lang="en-US" dirty="0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3832875"/>
              </p:ext>
            </p:extLst>
          </p:nvPr>
        </p:nvGraphicFramePr>
        <p:xfrm>
          <a:off x="838200" y="1828800"/>
          <a:ext cx="7848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18757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Work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Finish all proposed experiments</a:t>
            </a:r>
          </a:p>
          <a:p>
            <a:r>
              <a:rPr lang="en-US" dirty="0"/>
              <a:t> </a:t>
            </a:r>
            <a:r>
              <a:rPr lang="en-US" dirty="0" smtClean="0"/>
              <a:t>Find solution if backwashing isn’t sufficient</a:t>
            </a:r>
          </a:p>
          <a:p>
            <a:r>
              <a:rPr lang="en-US" dirty="0" smtClean="0"/>
              <a:t> Analyze all data</a:t>
            </a:r>
          </a:p>
          <a:p>
            <a:r>
              <a:rPr lang="en-US" dirty="0"/>
              <a:t> </a:t>
            </a:r>
            <a:r>
              <a:rPr lang="en-US" dirty="0" smtClean="0"/>
              <a:t>Compile backwashing videos/ determine duration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400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734" y="1493836"/>
            <a:ext cx="8229600" cy="4525963"/>
          </a:xfrm>
        </p:spPr>
        <p:txBody>
          <a:bodyPr/>
          <a:lstStyle/>
          <a:p>
            <a:r>
              <a:rPr lang="en-US" sz="2800" dirty="0" smtClean="0"/>
              <a:t>Subsurface injection – represents stacked rapid sand filter (SRSF)</a:t>
            </a:r>
            <a:endParaRPr lang="en-US" sz="2800" dirty="0"/>
          </a:p>
          <a:p>
            <a:r>
              <a:rPr lang="en-US" sz="2800" dirty="0" smtClean="0"/>
              <a:t>Surface injection – represents conventional </a:t>
            </a:r>
            <a:r>
              <a:rPr lang="en-US" sz="2800" dirty="0" err="1" smtClean="0"/>
              <a:t>downflow</a:t>
            </a:r>
            <a:r>
              <a:rPr lang="en-US" sz="2800" dirty="0" smtClean="0"/>
              <a:t> rapid sand filter</a:t>
            </a:r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78177" y="4297009"/>
            <a:ext cx="2057400" cy="1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 typeface="Wingdings" pitchFamily="2" charset="2"/>
              <a:buNone/>
            </a:pPr>
            <a:endParaRPr lang="en-US" sz="1000" dirty="0" smtClean="0"/>
          </a:p>
          <a:p>
            <a:pPr algn="ctr">
              <a:buFont typeface="Wingdings" pitchFamily="2" charset="2"/>
              <a:buNone/>
            </a:pPr>
            <a:r>
              <a:rPr lang="en-US" sz="2000" dirty="0" smtClean="0"/>
              <a:t>Subsurface</a:t>
            </a:r>
          </a:p>
          <a:p>
            <a:pPr algn="ctr">
              <a:buFont typeface="Wingdings" pitchFamily="2" charset="2"/>
              <a:buNone/>
            </a:pPr>
            <a:r>
              <a:rPr lang="en-US" sz="2000" dirty="0" smtClean="0"/>
              <a:t>Water</a:t>
            </a:r>
          </a:p>
          <a:p>
            <a:pPr algn="ctr">
              <a:buFont typeface="Wingdings" pitchFamily="2" charset="2"/>
              <a:buNone/>
            </a:pPr>
            <a:r>
              <a:rPr lang="en-US" sz="2000" dirty="0" smtClean="0"/>
              <a:t>Injection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6400800" y="4487509"/>
            <a:ext cx="2057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sz="2000" dirty="0" smtClean="0"/>
              <a:t>      Surface </a:t>
            </a:r>
            <a:br>
              <a:rPr lang="en-US" sz="2000" dirty="0" smtClean="0"/>
            </a:br>
            <a:r>
              <a:rPr lang="en-US" sz="2000" dirty="0" smtClean="0"/>
              <a:t>Water </a:t>
            </a:r>
            <a:br>
              <a:rPr lang="en-US" sz="2000" dirty="0" smtClean="0"/>
            </a:br>
            <a:r>
              <a:rPr lang="en-US" sz="2000" dirty="0" smtClean="0"/>
              <a:t>Injection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72" y="3358795"/>
            <a:ext cx="3790950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19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Summer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clogging conditions</a:t>
            </a:r>
          </a:p>
          <a:p>
            <a:r>
              <a:rPr lang="en-US" dirty="0" smtClean="0"/>
              <a:t>Whether backwash is sufficient in unclogging the filter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503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/>
              <a:t>Surface: </a:t>
            </a:r>
            <a:r>
              <a:rPr lang="en-US" dirty="0" smtClean="0"/>
              <a:t>head loss </a:t>
            </a:r>
            <a:r>
              <a:rPr lang="en-US" dirty="0"/>
              <a:t>increases exponentially</a:t>
            </a:r>
          </a:p>
          <a:p>
            <a:pPr lvl="1"/>
            <a:r>
              <a:rPr lang="en-US" dirty="0" smtClean="0"/>
              <a:t>Subsurface</a:t>
            </a:r>
            <a:r>
              <a:rPr lang="en-US" dirty="0"/>
              <a:t>: </a:t>
            </a:r>
            <a:r>
              <a:rPr lang="en-US" dirty="0" smtClean="0"/>
              <a:t>head loss </a:t>
            </a:r>
            <a:r>
              <a:rPr lang="en-US" dirty="0"/>
              <a:t>is 1.4 to 1.6 times sand </a:t>
            </a:r>
            <a:r>
              <a:rPr lang="en-US" dirty="0" smtClean="0"/>
              <a:t>depth (or greater than 40 cm = ineffective)</a:t>
            </a:r>
            <a:r>
              <a:rPr lang="en-US" dirty="0"/>
              <a:t>			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00200"/>
            <a:ext cx="2405743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825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Apparatus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5222"/>
            <a:ext cx="86868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995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67088"/>
            <a:ext cx="3886200" cy="4525963"/>
          </a:xfrm>
        </p:spPr>
        <p:txBody>
          <a:bodyPr/>
          <a:lstStyle/>
          <a:p>
            <a:r>
              <a:rPr lang="en-US" dirty="0" smtClean="0"/>
              <a:t>Independent</a:t>
            </a:r>
          </a:p>
          <a:p>
            <a:pPr lvl="1"/>
            <a:r>
              <a:rPr lang="en-US" dirty="0" smtClean="0"/>
              <a:t>PAC dosage</a:t>
            </a:r>
          </a:p>
          <a:p>
            <a:pPr lvl="1"/>
            <a:r>
              <a:rPr lang="en-US" dirty="0" smtClean="0"/>
              <a:t>Filter Velocity</a:t>
            </a:r>
          </a:p>
          <a:p>
            <a:pPr lvl="1"/>
            <a:r>
              <a:rPr lang="en-US" dirty="0" smtClean="0"/>
              <a:t>Influent Turbidity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3962400" y="1967088"/>
            <a:ext cx="47780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Dependent</a:t>
            </a:r>
          </a:p>
          <a:p>
            <a:pPr lvl="1"/>
            <a:r>
              <a:rPr lang="en-US" dirty="0" smtClean="0"/>
              <a:t>Head Loss</a:t>
            </a:r>
            <a:endParaRPr lang="en-US" dirty="0"/>
          </a:p>
          <a:p>
            <a:pPr lvl="1"/>
            <a:r>
              <a:rPr lang="en-US" dirty="0" smtClean="0"/>
              <a:t>Effluent Turbidity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Qualitative observations</a:t>
            </a:r>
          </a:p>
          <a:p>
            <a:pPr lvl="1"/>
            <a:r>
              <a:rPr lang="en-US" dirty="0" smtClean="0"/>
              <a:t>Backwash (videos)</a:t>
            </a:r>
          </a:p>
          <a:p>
            <a:pPr lvl="1"/>
            <a:r>
              <a:rPr lang="en-US" dirty="0" smtClean="0"/>
              <a:t>Clay build-up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0553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Clogging will most likely occur at </a:t>
            </a:r>
          </a:p>
          <a:p>
            <a:pPr lvl="1"/>
            <a:r>
              <a:rPr lang="en-US" dirty="0" smtClean="0"/>
              <a:t>low filter velocity </a:t>
            </a:r>
          </a:p>
          <a:p>
            <a:pPr lvl="1"/>
            <a:r>
              <a:rPr lang="en-US" dirty="0" smtClean="0"/>
              <a:t>high PAC dosage</a:t>
            </a:r>
            <a:endParaRPr lang="en-US" dirty="0"/>
          </a:p>
          <a:p>
            <a:r>
              <a:rPr lang="en-US" dirty="0" smtClean="0"/>
              <a:t>Backwashing will require more effort at higher PAC dosages</a:t>
            </a:r>
          </a:p>
        </p:txBody>
      </p:sp>
    </p:spTree>
    <p:extLst>
      <p:ext uri="{BB962C8B-B14F-4D97-AF65-F5344CB8AC3E}">
        <p14:creationId xmlns:p14="http://schemas.microsoft.com/office/powerpoint/2010/main" val="39576257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971801"/>
            <a:ext cx="5715000" cy="1143000"/>
          </a:xfrm>
        </p:spPr>
        <p:txBody>
          <a:bodyPr/>
          <a:lstStyle/>
          <a:p>
            <a:r>
              <a:rPr lang="en-US" dirty="0" smtClean="0"/>
              <a:t>First 50 experiments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399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 vs. PAC Dosage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6858000" cy="4989483"/>
          </a:xfrm>
        </p:spPr>
      </p:pic>
    </p:spTree>
    <p:extLst>
      <p:ext uri="{BB962C8B-B14F-4D97-AF65-F5344CB8AC3E}">
        <p14:creationId xmlns:p14="http://schemas.microsoft.com/office/powerpoint/2010/main" val="29973648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3282</TotalTime>
  <Words>349</Words>
  <Application>Microsoft Office PowerPoint</Application>
  <PresentationFormat>On-screen Show (4:3)</PresentationFormat>
  <Paragraphs>94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1_AguaClara the road</vt:lpstr>
      <vt:lpstr>Surface vs. Subsurface Injection for Sand Filter</vt:lpstr>
      <vt:lpstr>Background</vt:lpstr>
      <vt:lpstr>Goals for Summer 2013</vt:lpstr>
      <vt:lpstr>Definitions</vt:lpstr>
      <vt:lpstr>Apparatus</vt:lpstr>
      <vt:lpstr>Variables</vt:lpstr>
      <vt:lpstr>Hypothesis</vt:lpstr>
      <vt:lpstr>First 50 experiments</vt:lpstr>
      <vt:lpstr>Head Loss vs. PAC Dosage</vt:lpstr>
      <vt:lpstr>Head Loss vs. Velocity</vt:lpstr>
      <vt:lpstr>Head Loss Over Time</vt:lpstr>
      <vt:lpstr>Problems &amp; Solutions</vt:lpstr>
      <vt:lpstr>Problems &amp; Solutions</vt:lpstr>
      <vt:lpstr>Problems &amp; Solutions</vt:lpstr>
      <vt:lpstr>Redesigned Experiments</vt:lpstr>
      <vt:lpstr>Current Research</vt:lpstr>
      <vt:lpstr>1.52 mm/s       15mg/L PAC</vt:lpstr>
      <vt:lpstr>1.52 mm/s       15mg/L PAC</vt:lpstr>
      <vt:lpstr>Future Work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282</cp:revision>
  <dcterms:created xsi:type="dcterms:W3CDTF">2008-08-26T14:48:34Z</dcterms:created>
  <dcterms:modified xsi:type="dcterms:W3CDTF">2013-07-29T15:08:24Z</dcterms:modified>
</cp:coreProperties>
</file>